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5" r:id="rId4"/>
  </p:sldMasterIdLst>
  <p:notesMasterIdLst>
    <p:notesMasterId r:id="rId9"/>
  </p:notesMasterIdLst>
  <p:handoutMasterIdLst>
    <p:handoutMasterId r:id="rId10"/>
  </p:handoutMasterIdLst>
  <p:sldIdLst>
    <p:sldId id="511" r:id="rId5"/>
    <p:sldId id="498" r:id="rId6"/>
    <p:sldId id="509" r:id="rId7"/>
    <p:sldId id="503" r:id="rId8"/>
  </p:sldIdLst>
  <p:sldSz cx="9906000" cy="6858000" type="A4"/>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概要版" id="{DCF475AA-E95E-4CA4-9029-B85D7795B5B3}">
          <p14:sldIdLst>
            <p14:sldId id="511"/>
            <p14:sldId id="498"/>
            <p14:sldId id="509"/>
            <p14:sldId id="503"/>
          </p14:sldIdLst>
        </p14:section>
      </p14:sectionLst>
    </p:ext>
    <p:ext uri="{EFAFB233-063F-42B5-8137-9DF3F51BA10A}">
      <p15:sldGuideLst xmlns:p15="http://schemas.microsoft.com/office/powerpoint/2012/main">
        <p15:guide id="3" pos="285" userDrawn="1">
          <p15:clr>
            <a:srgbClr val="A4A3A4"/>
          </p15:clr>
        </p15:guide>
        <p15:guide id="4" pos="5955" userDrawn="1">
          <p15:clr>
            <a:srgbClr val="A4A3A4"/>
          </p15:clr>
        </p15:guide>
        <p15:guide id="17" pos="3007" userDrawn="1">
          <p15:clr>
            <a:srgbClr val="A4A3A4"/>
          </p15:clr>
        </p15:guide>
        <p15:guide id="34" pos="3233" userDrawn="1">
          <p15:clr>
            <a:srgbClr val="A4A3A4"/>
          </p15:clr>
        </p15:guide>
        <p15:guide id="37" orient="horz" pos="4110" userDrawn="1">
          <p15:clr>
            <a:srgbClr val="A4A3A4"/>
          </p15:clr>
        </p15:guide>
        <p15:guide id="39" orient="horz" pos="232"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江畑　嘉紀" initials="江畑　嘉紀" lastIdx="2" clrIdx="0">
    <p:extLst>
      <p:ext uri="{19B8F6BF-5375-455C-9EA6-DF929625EA0E}">
        <p15:presenceInfo xmlns:p15="http://schemas.microsoft.com/office/powerpoint/2012/main" userId="江畑　嘉紀"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AF1932"/>
    <a:srgbClr val="F19DAB"/>
    <a:srgbClr val="FDF1F3"/>
    <a:srgbClr val="F9D7DD"/>
    <a:srgbClr val="F7C5CD"/>
    <a:srgbClr val="FCEAED"/>
    <a:srgbClr val="D9D9D9"/>
    <a:srgbClr val="FFFFFF"/>
    <a:srgbClr val="F1E43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B848249-AC8F-4966-B04B-1F65EE2781C4}" v="10" dt="2023-03-08T06:43:21.755"/>
    <p1510:client id="{AD523E26-C60A-48A8-8FE8-EE2FB88A41DA}" v="33" dt="2023-03-08T11:30:47.119"/>
  </p1510:revLst>
</p1510:revInfo>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スタイル (中間)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8799B23B-EC83-4686-B30A-512413B5E67A}" styleName="淡色スタイル 3 - アクセント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MasterView">
  <p:normalViewPr>
    <p:restoredLeft sz="10397" autoAdjust="0"/>
    <p:restoredTop sz="94660"/>
  </p:normalViewPr>
  <p:slideViewPr>
    <p:cSldViewPr snapToGrid="0">
      <p:cViewPr varScale="1">
        <p:scale>
          <a:sx n="64" d="100"/>
          <a:sy n="64" d="100"/>
        </p:scale>
        <p:origin x="1316" y="44"/>
      </p:cViewPr>
      <p:guideLst>
        <p:guide pos="285"/>
        <p:guide pos="5955"/>
        <p:guide pos="3007"/>
        <p:guide pos="3233"/>
        <p:guide orient="horz" pos="4110"/>
        <p:guide orient="horz" pos="232"/>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presProps" Target="presProps.xml"/><Relationship Id="rId2" Type="http://schemas.openxmlformats.org/officeDocument/2006/relationships/customXml" Target="../customXml/item2.xml"/><Relationship Id="rId16"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tableStyles" Target="tableStyles.xml"/><Relationship Id="rId10"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notesMaster" Target="notesMasters/notesMaster1.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6B5633F0-F18E-4049-BFEE-3AAB2D84DCDC}"/>
              </a:ext>
            </a:extLst>
          </p:cNvPr>
          <p:cNvSpPr>
            <a:spLocks noGrp="1"/>
          </p:cNvSpPr>
          <p:nvPr>
            <p:ph type="hdr" sz="quarter"/>
          </p:nvPr>
        </p:nvSpPr>
        <p:spPr>
          <a:xfrm>
            <a:off x="0" y="0"/>
            <a:ext cx="2949575" cy="498475"/>
          </a:xfrm>
          <a:prstGeom prst="rect">
            <a:avLst/>
          </a:prstGeom>
        </p:spPr>
        <p:txBody>
          <a:bodyPr vert="horz" lIns="91440" tIns="45720" rIns="91440" bIns="45720" rtlCol="0"/>
          <a:lstStyle>
            <a:lvl1pPr algn="l">
              <a:defRPr sz="1200"/>
            </a:lvl1pPr>
          </a:lstStyle>
          <a:p>
            <a:endParaRPr kumimoji="1" lang="en-GB"/>
          </a:p>
        </p:txBody>
      </p:sp>
      <p:sp>
        <p:nvSpPr>
          <p:cNvPr id="3" name="日付プレースホルダー 2">
            <a:extLst>
              <a:ext uri="{FF2B5EF4-FFF2-40B4-BE49-F238E27FC236}">
                <a16:creationId xmlns:a16="http://schemas.microsoft.com/office/drawing/2014/main" id="{DD1A91A4-6183-4E56-8741-15FE10D8A853}"/>
              </a:ext>
            </a:extLst>
          </p:cNvPr>
          <p:cNvSpPr>
            <a:spLocks noGrp="1"/>
          </p:cNvSpPr>
          <p:nvPr>
            <p:ph type="dt" sz="quarter" idx="1"/>
          </p:nvPr>
        </p:nvSpPr>
        <p:spPr>
          <a:xfrm>
            <a:off x="3856038" y="0"/>
            <a:ext cx="2949575" cy="498475"/>
          </a:xfrm>
          <a:prstGeom prst="rect">
            <a:avLst/>
          </a:prstGeom>
        </p:spPr>
        <p:txBody>
          <a:bodyPr vert="horz" lIns="91440" tIns="45720" rIns="91440" bIns="45720" rtlCol="0"/>
          <a:lstStyle>
            <a:lvl1pPr algn="r">
              <a:defRPr sz="1200"/>
            </a:lvl1pPr>
          </a:lstStyle>
          <a:p>
            <a:fld id="{E093E95D-3691-4D51-91D8-B667996F03B4}" type="datetimeFigureOut">
              <a:rPr kumimoji="1" lang="en-GB" smtClean="0"/>
              <a:t>28/03/2024</a:t>
            </a:fld>
            <a:endParaRPr kumimoji="1" lang="en-GB"/>
          </a:p>
        </p:txBody>
      </p:sp>
      <p:sp>
        <p:nvSpPr>
          <p:cNvPr id="4" name="フッター プレースホルダー 3">
            <a:extLst>
              <a:ext uri="{FF2B5EF4-FFF2-40B4-BE49-F238E27FC236}">
                <a16:creationId xmlns:a16="http://schemas.microsoft.com/office/drawing/2014/main" id="{5298F250-E0D5-48AF-A8E4-327C21FD9399}"/>
              </a:ext>
            </a:extLst>
          </p:cNvPr>
          <p:cNvSpPr>
            <a:spLocks noGrp="1"/>
          </p:cNvSpPr>
          <p:nvPr>
            <p:ph type="ftr" sz="quarter" idx="2"/>
          </p:nvPr>
        </p:nvSpPr>
        <p:spPr>
          <a:xfrm>
            <a:off x="0" y="9440863"/>
            <a:ext cx="2949575" cy="498475"/>
          </a:xfrm>
          <a:prstGeom prst="rect">
            <a:avLst/>
          </a:prstGeom>
        </p:spPr>
        <p:txBody>
          <a:bodyPr vert="horz" lIns="91440" tIns="45720" rIns="91440" bIns="45720" rtlCol="0" anchor="b"/>
          <a:lstStyle>
            <a:lvl1pPr algn="l">
              <a:defRPr sz="1200"/>
            </a:lvl1pPr>
          </a:lstStyle>
          <a:p>
            <a:endParaRPr kumimoji="1" lang="en-GB"/>
          </a:p>
        </p:txBody>
      </p:sp>
      <p:sp>
        <p:nvSpPr>
          <p:cNvPr id="5" name="スライド番号プレースホルダー 4">
            <a:extLst>
              <a:ext uri="{FF2B5EF4-FFF2-40B4-BE49-F238E27FC236}">
                <a16:creationId xmlns:a16="http://schemas.microsoft.com/office/drawing/2014/main" id="{B0C683AA-8CC3-48FC-84A4-D72234C30E1A}"/>
              </a:ext>
            </a:extLst>
          </p:cNvPr>
          <p:cNvSpPr>
            <a:spLocks noGrp="1"/>
          </p:cNvSpPr>
          <p:nvPr>
            <p:ph type="sldNum" sz="quarter" idx="3"/>
          </p:nvPr>
        </p:nvSpPr>
        <p:spPr>
          <a:xfrm>
            <a:off x="3856038" y="9440863"/>
            <a:ext cx="2949575" cy="498475"/>
          </a:xfrm>
          <a:prstGeom prst="rect">
            <a:avLst/>
          </a:prstGeom>
        </p:spPr>
        <p:txBody>
          <a:bodyPr vert="horz" lIns="91440" tIns="45720" rIns="91440" bIns="45720" rtlCol="0" anchor="b"/>
          <a:lstStyle>
            <a:lvl1pPr algn="r">
              <a:defRPr sz="1200"/>
            </a:lvl1pPr>
          </a:lstStyle>
          <a:p>
            <a:fld id="{C0B83320-ED8D-43AA-9136-EAF191C0D922}" type="slidenum">
              <a:rPr kumimoji="1" lang="en-GB" smtClean="0"/>
              <a:t>‹#›</a:t>
            </a:fld>
            <a:endParaRPr kumimoji="1" lang="en-GB"/>
          </a:p>
        </p:txBody>
      </p:sp>
    </p:spTree>
    <p:extLst>
      <p:ext uri="{BB962C8B-B14F-4D97-AF65-F5344CB8AC3E}">
        <p14:creationId xmlns:p14="http://schemas.microsoft.com/office/powerpoint/2010/main" val="7785626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575" cy="498475"/>
          </a:xfrm>
          <a:prstGeom prst="rect">
            <a:avLst/>
          </a:prstGeom>
        </p:spPr>
        <p:txBody>
          <a:bodyPr vert="horz" lIns="91440" tIns="45720" rIns="91440" bIns="45720" rtlCol="0"/>
          <a:lstStyle>
            <a:lvl1pPr algn="l">
              <a:defRPr sz="1200"/>
            </a:lvl1pPr>
          </a:lstStyle>
          <a:p>
            <a:endParaRPr kumimoji="1" lang="en-GB"/>
          </a:p>
        </p:txBody>
      </p:sp>
      <p:sp>
        <p:nvSpPr>
          <p:cNvPr id="3" name="日付プレースホルダー 2"/>
          <p:cNvSpPr>
            <a:spLocks noGrp="1"/>
          </p:cNvSpPr>
          <p:nvPr>
            <p:ph type="dt" idx="1"/>
          </p:nvPr>
        </p:nvSpPr>
        <p:spPr>
          <a:xfrm>
            <a:off x="3856038" y="0"/>
            <a:ext cx="2949575" cy="498475"/>
          </a:xfrm>
          <a:prstGeom prst="rect">
            <a:avLst/>
          </a:prstGeom>
        </p:spPr>
        <p:txBody>
          <a:bodyPr vert="horz" lIns="91440" tIns="45720" rIns="91440" bIns="45720" rtlCol="0"/>
          <a:lstStyle>
            <a:lvl1pPr algn="r">
              <a:defRPr sz="1200"/>
            </a:lvl1pPr>
          </a:lstStyle>
          <a:p>
            <a:fld id="{5588D743-E6C8-435F-BDA1-C0EC99F27D24}" type="datetimeFigureOut">
              <a:rPr kumimoji="1" lang="en-GB" smtClean="0"/>
              <a:t>28/03/2024</a:t>
            </a:fld>
            <a:endParaRPr kumimoji="1" lang="en-GB"/>
          </a:p>
        </p:txBody>
      </p:sp>
      <p:sp>
        <p:nvSpPr>
          <p:cNvPr id="4" name="スライド イメージ プレースホルダー 3"/>
          <p:cNvSpPr>
            <a:spLocks noGrp="1" noRot="1" noChangeAspect="1"/>
          </p:cNvSpPr>
          <p:nvPr>
            <p:ph type="sldImg" idx="2"/>
          </p:nvPr>
        </p:nvSpPr>
        <p:spPr>
          <a:xfrm>
            <a:off x="981075" y="1243013"/>
            <a:ext cx="4845050" cy="3354387"/>
          </a:xfrm>
          <a:prstGeom prst="rect">
            <a:avLst/>
          </a:prstGeom>
          <a:noFill/>
          <a:ln w="12700">
            <a:solidFill>
              <a:prstClr val="black"/>
            </a:solidFill>
          </a:ln>
        </p:spPr>
        <p:txBody>
          <a:bodyPr vert="horz" lIns="91440" tIns="45720" rIns="91440" bIns="45720" rtlCol="0" anchor="ctr"/>
          <a:lstStyle/>
          <a:p>
            <a:endParaRPr lang="en-GB"/>
          </a:p>
        </p:txBody>
      </p:sp>
      <p:sp>
        <p:nvSpPr>
          <p:cNvPr id="5" name="ノート プレースホルダー 4"/>
          <p:cNvSpPr>
            <a:spLocks noGrp="1"/>
          </p:cNvSpPr>
          <p:nvPr>
            <p:ph type="body" sz="quarter" idx="3"/>
          </p:nvPr>
        </p:nvSpPr>
        <p:spPr>
          <a:xfrm>
            <a:off x="681038" y="4783138"/>
            <a:ext cx="5445125" cy="3913187"/>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endParaRPr kumimoji="1" lang="en-GB"/>
          </a:p>
        </p:txBody>
      </p:sp>
      <p:sp>
        <p:nvSpPr>
          <p:cNvPr id="6" name="フッター プレースホルダー 5"/>
          <p:cNvSpPr>
            <a:spLocks noGrp="1"/>
          </p:cNvSpPr>
          <p:nvPr>
            <p:ph type="ftr" sz="quarter" idx="4"/>
          </p:nvPr>
        </p:nvSpPr>
        <p:spPr>
          <a:xfrm>
            <a:off x="0" y="9440863"/>
            <a:ext cx="2949575" cy="498475"/>
          </a:xfrm>
          <a:prstGeom prst="rect">
            <a:avLst/>
          </a:prstGeom>
        </p:spPr>
        <p:txBody>
          <a:bodyPr vert="horz" lIns="91440" tIns="45720" rIns="91440" bIns="45720" rtlCol="0" anchor="b"/>
          <a:lstStyle>
            <a:lvl1pPr algn="l">
              <a:defRPr sz="1200"/>
            </a:lvl1pPr>
          </a:lstStyle>
          <a:p>
            <a:endParaRPr kumimoji="1" lang="en-GB"/>
          </a:p>
        </p:txBody>
      </p:sp>
      <p:sp>
        <p:nvSpPr>
          <p:cNvPr id="7" name="スライド番号プレースホルダー 6"/>
          <p:cNvSpPr>
            <a:spLocks noGrp="1"/>
          </p:cNvSpPr>
          <p:nvPr>
            <p:ph type="sldNum" sz="quarter" idx="5"/>
          </p:nvPr>
        </p:nvSpPr>
        <p:spPr>
          <a:xfrm>
            <a:off x="3856038" y="9440863"/>
            <a:ext cx="2949575" cy="498475"/>
          </a:xfrm>
          <a:prstGeom prst="rect">
            <a:avLst/>
          </a:prstGeom>
        </p:spPr>
        <p:txBody>
          <a:bodyPr vert="horz" lIns="91440" tIns="45720" rIns="91440" bIns="45720" rtlCol="0" anchor="b"/>
          <a:lstStyle>
            <a:lvl1pPr algn="r">
              <a:defRPr sz="1200"/>
            </a:lvl1pPr>
          </a:lstStyle>
          <a:p>
            <a:fld id="{E4D82DDE-EB6C-4E0E-8615-6EAC57F0DD5A}" type="slidenum">
              <a:rPr kumimoji="1" lang="en-GB" smtClean="0"/>
              <a:t>‹#›</a:t>
            </a:fld>
            <a:endParaRPr kumimoji="1" lang="en-GB"/>
          </a:p>
        </p:txBody>
      </p:sp>
    </p:spTree>
    <p:extLst>
      <p:ext uri="{BB962C8B-B14F-4D97-AF65-F5344CB8AC3E}">
        <p14:creationId xmlns:p14="http://schemas.microsoft.com/office/powerpoint/2010/main" val="1269782437"/>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47381E5-EFD0-4800-8387-3352CEA83B29}"/>
              </a:ext>
            </a:extLst>
          </p:cNvPr>
          <p:cNvSpPr>
            <a:spLocks noGrp="1"/>
          </p:cNvSpPr>
          <p:nvPr>
            <p:ph type="ctrTitle"/>
          </p:nvPr>
        </p:nvSpPr>
        <p:spPr>
          <a:xfrm>
            <a:off x="1238250" y="1122363"/>
            <a:ext cx="7429500" cy="2387600"/>
          </a:xfrm>
          <a:prstGeom prst="rect">
            <a:avLst/>
          </a:prstGeom>
        </p:spPr>
        <p:txBody>
          <a:bodyPr anchor="b"/>
          <a:lstStyle>
            <a:lvl1pPr algn="ctr">
              <a:defRPr sz="6000"/>
            </a:lvl1pPr>
          </a:lstStyle>
          <a:p>
            <a:r>
              <a:rPr kumimoji="1" lang="ja-JP" altLang="en-US" dirty="0"/>
              <a:t>マスター タイトルの書式設定</a:t>
            </a:r>
            <a:endParaRPr kumimoji="1" lang="en-GB" dirty="0"/>
          </a:p>
        </p:txBody>
      </p:sp>
      <p:sp>
        <p:nvSpPr>
          <p:cNvPr id="3" name="字幕 2">
            <a:extLst>
              <a:ext uri="{FF2B5EF4-FFF2-40B4-BE49-F238E27FC236}">
                <a16:creationId xmlns:a16="http://schemas.microsoft.com/office/drawing/2014/main" id="{16BC4F87-8A67-40A9-BB41-D99AF418F3CB}"/>
              </a:ext>
            </a:extLst>
          </p:cNvPr>
          <p:cNvSpPr>
            <a:spLocks noGrp="1"/>
          </p:cNvSpPr>
          <p:nvPr>
            <p:ph type="subTitle" idx="1"/>
          </p:nvPr>
        </p:nvSpPr>
        <p:spPr>
          <a:xfrm>
            <a:off x="1238250" y="3602038"/>
            <a:ext cx="74295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endParaRPr kumimoji="1" lang="en-GB"/>
          </a:p>
        </p:txBody>
      </p:sp>
      <p:sp>
        <p:nvSpPr>
          <p:cNvPr id="4" name="日付プレースホルダー 3">
            <a:extLst>
              <a:ext uri="{FF2B5EF4-FFF2-40B4-BE49-F238E27FC236}">
                <a16:creationId xmlns:a16="http://schemas.microsoft.com/office/drawing/2014/main" id="{0DFA16DD-008C-47EA-8841-82891C94FB3C}"/>
              </a:ext>
            </a:extLst>
          </p:cNvPr>
          <p:cNvSpPr>
            <a:spLocks noGrp="1"/>
          </p:cNvSpPr>
          <p:nvPr>
            <p:ph type="dt" sz="half" idx="10"/>
          </p:nvPr>
        </p:nvSpPr>
        <p:spPr>
          <a:xfrm>
            <a:off x="681038" y="6356350"/>
            <a:ext cx="2228850" cy="365125"/>
          </a:xfrm>
          <a:prstGeom prst="rect">
            <a:avLst/>
          </a:prstGeom>
        </p:spPr>
        <p:txBody>
          <a:bodyPr/>
          <a:lstStyle/>
          <a:p>
            <a:endParaRPr kumimoji="1" lang="en-GB"/>
          </a:p>
        </p:txBody>
      </p:sp>
      <p:sp>
        <p:nvSpPr>
          <p:cNvPr id="5" name="フッター プレースホルダー 4">
            <a:extLst>
              <a:ext uri="{FF2B5EF4-FFF2-40B4-BE49-F238E27FC236}">
                <a16:creationId xmlns:a16="http://schemas.microsoft.com/office/drawing/2014/main" id="{C4E2C35E-07ED-4DCA-9F64-00B8AB8B3BE9}"/>
              </a:ext>
            </a:extLst>
          </p:cNvPr>
          <p:cNvSpPr>
            <a:spLocks noGrp="1"/>
          </p:cNvSpPr>
          <p:nvPr>
            <p:ph type="ftr" sz="quarter" idx="11"/>
          </p:nvPr>
        </p:nvSpPr>
        <p:spPr>
          <a:xfrm>
            <a:off x="3281363" y="6356350"/>
            <a:ext cx="3343275" cy="365125"/>
          </a:xfrm>
          <a:prstGeom prst="rect">
            <a:avLst/>
          </a:prstGeom>
        </p:spPr>
        <p:txBody>
          <a:bodyPr/>
          <a:lstStyle/>
          <a:p>
            <a:endParaRPr kumimoji="1" lang="en-GB"/>
          </a:p>
        </p:txBody>
      </p:sp>
      <p:sp>
        <p:nvSpPr>
          <p:cNvPr id="7" name="スライド番号プレースホルダー 5">
            <a:extLst>
              <a:ext uri="{FF2B5EF4-FFF2-40B4-BE49-F238E27FC236}">
                <a16:creationId xmlns:a16="http://schemas.microsoft.com/office/drawing/2014/main" id="{85DE36B8-5DEE-4767-AD61-27FCE6818ACA}"/>
              </a:ext>
            </a:extLst>
          </p:cNvPr>
          <p:cNvSpPr>
            <a:spLocks noGrp="1"/>
          </p:cNvSpPr>
          <p:nvPr>
            <p:ph type="sldNum" sz="quarter" idx="4"/>
          </p:nvPr>
        </p:nvSpPr>
        <p:spPr>
          <a:xfrm>
            <a:off x="7181851" y="6515100"/>
            <a:ext cx="2228850" cy="206375"/>
          </a:xfrm>
          <a:prstGeom prst="rect">
            <a:avLst/>
          </a:prstGeom>
        </p:spPr>
        <p:txBody>
          <a:bodyPr vert="horz" lIns="91440" tIns="45720" rIns="91440" bIns="45720" rtlCol="0" anchor="ctr"/>
          <a:lstStyle>
            <a:lvl1pPr algn="r">
              <a:defRPr sz="1200">
                <a:solidFill>
                  <a:schemeClr val="tx1">
                    <a:tint val="75000"/>
                  </a:schemeClr>
                </a:solidFill>
              </a:defRPr>
            </a:lvl1pPr>
          </a:lstStyle>
          <a:p>
            <a:fld id="{15E707BA-883C-4D78-8419-4B7DEB3F4E9F}" type="slidenum">
              <a:rPr kumimoji="1" lang="en-GB" smtClean="0"/>
              <a:t>‹#›</a:t>
            </a:fld>
            <a:endParaRPr kumimoji="1" lang="en-GB"/>
          </a:p>
        </p:txBody>
      </p:sp>
    </p:spTree>
    <p:extLst>
      <p:ext uri="{BB962C8B-B14F-4D97-AF65-F5344CB8AC3E}">
        <p14:creationId xmlns:p14="http://schemas.microsoft.com/office/powerpoint/2010/main" val="24149468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305E62B-3BC9-46EF-8998-A706447C9B0C}"/>
              </a:ext>
            </a:extLst>
          </p:cNvPr>
          <p:cNvSpPr>
            <a:spLocks noGrp="1"/>
          </p:cNvSpPr>
          <p:nvPr>
            <p:ph type="title"/>
          </p:nvPr>
        </p:nvSpPr>
        <p:spPr>
          <a:xfrm>
            <a:off x="452438" y="739881"/>
            <a:ext cx="3933826" cy="1252808"/>
          </a:xfrm>
          <a:prstGeom prst="rect">
            <a:avLst/>
          </a:prstGeom>
        </p:spPr>
        <p:txBody>
          <a:bodyPr anchor="t"/>
          <a:lstStyle>
            <a:lvl1pPr>
              <a:lnSpc>
                <a:spcPts val="5000"/>
              </a:lnSpc>
              <a:defRPr spc="100" baseline="0">
                <a:ln w="9525">
                  <a:solidFill>
                    <a:srgbClr val="AF1932"/>
                  </a:solidFill>
                </a:ln>
                <a:solidFill>
                  <a:srgbClr val="AF1932"/>
                </a:solidFill>
              </a:defRPr>
            </a:lvl1pPr>
          </a:lstStyle>
          <a:p>
            <a:r>
              <a:rPr kumimoji="1" lang="ja-JP" altLang="en-US"/>
              <a:t>マスター タイトルの書式設定</a:t>
            </a:r>
            <a:endParaRPr kumimoji="1" lang="en-GB"/>
          </a:p>
        </p:txBody>
      </p:sp>
      <p:sp>
        <p:nvSpPr>
          <p:cNvPr id="7" name="スライド番号プレースホルダー 5">
            <a:extLst>
              <a:ext uri="{FF2B5EF4-FFF2-40B4-BE49-F238E27FC236}">
                <a16:creationId xmlns:a16="http://schemas.microsoft.com/office/drawing/2014/main" id="{DEAFC79E-63FD-4C3E-839F-B620A5F8027D}"/>
              </a:ext>
            </a:extLst>
          </p:cNvPr>
          <p:cNvSpPr>
            <a:spLocks noGrp="1"/>
          </p:cNvSpPr>
          <p:nvPr>
            <p:ph type="sldNum" sz="quarter" idx="4"/>
          </p:nvPr>
        </p:nvSpPr>
        <p:spPr>
          <a:xfrm>
            <a:off x="7181851" y="6515100"/>
            <a:ext cx="2228850" cy="206375"/>
          </a:xfrm>
          <a:prstGeom prst="rect">
            <a:avLst/>
          </a:prstGeom>
        </p:spPr>
        <p:txBody>
          <a:bodyPr vert="horz" lIns="91440" tIns="45720" rIns="91440" bIns="45720" rtlCol="0" anchor="ctr"/>
          <a:lstStyle>
            <a:lvl1pPr algn="r">
              <a:defRPr sz="1200">
                <a:solidFill>
                  <a:schemeClr val="tx1">
                    <a:tint val="75000"/>
                  </a:schemeClr>
                </a:solidFill>
              </a:defRPr>
            </a:lvl1pPr>
          </a:lstStyle>
          <a:p>
            <a:fld id="{15E707BA-883C-4D78-8419-4B7DEB3F4E9F}" type="slidenum">
              <a:rPr kumimoji="1" lang="en-GB" smtClean="0"/>
              <a:t>‹#›</a:t>
            </a:fld>
            <a:endParaRPr kumimoji="1" lang="en-GB"/>
          </a:p>
        </p:txBody>
      </p:sp>
      <p:sp>
        <p:nvSpPr>
          <p:cNvPr id="14" name="字幕 2">
            <a:extLst>
              <a:ext uri="{FF2B5EF4-FFF2-40B4-BE49-F238E27FC236}">
                <a16:creationId xmlns:a16="http://schemas.microsoft.com/office/drawing/2014/main" id="{BED944DA-AB90-4D1B-8985-ED1292AE3225}"/>
              </a:ext>
            </a:extLst>
          </p:cNvPr>
          <p:cNvSpPr>
            <a:spLocks noGrp="1"/>
          </p:cNvSpPr>
          <p:nvPr>
            <p:ph type="subTitle" idx="1"/>
          </p:nvPr>
        </p:nvSpPr>
        <p:spPr>
          <a:xfrm>
            <a:off x="452438" y="367837"/>
            <a:ext cx="3933826" cy="252042"/>
          </a:xfrm>
          <a:prstGeom prst="rect">
            <a:avLst/>
          </a:prstGeom>
        </p:spPr>
        <p:txBody>
          <a:bodyPr/>
          <a:lstStyle>
            <a:lvl1pPr marL="0" indent="0" algn="l">
              <a:buNone/>
              <a:defRPr sz="1800">
                <a:solidFill>
                  <a:schemeClr val="tx1">
                    <a:lumMod val="75000"/>
                    <a:lumOff val="25000"/>
                  </a:schemeClr>
                </a:solidFill>
                <a:latin typeface="Yu Gothic UI" panose="020B0500000000000000" pitchFamily="50" charset="-128"/>
                <a:ea typeface="Yu Gothic UI" panose="020B0500000000000000" pitchFamily="50" charset="-128"/>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endParaRPr kumimoji="1" lang="en-GB"/>
          </a:p>
        </p:txBody>
      </p:sp>
      <p:sp>
        <p:nvSpPr>
          <p:cNvPr id="13" name="テキスト プレースホルダー 12">
            <a:extLst>
              <a:ext uri="{FF2B5EF4-FFF2-40B4-BE49-F238E27FC236}">
                <a16:creationId xmlns:a16="http://schemas.microsoft.com/office/drawing/2014/main" id="{EBA9B86F-8C1F-4C76-968C-A734B4037FE5}"/>
              </a:ext>
            </a:extLst>
          </p:cNvPr>
          <p:cNvSpPr>
            <a:spLocks noGrp="1"/>
          </p:cNvSpPr>
          <p:nvPr>
            <p:ph type="body" sz="quarter" idx="12"/>
          </p:nvPr>
        </p:nvSpPr>
        <p:spPr>
          <a:xfrm>
            <a:off x="452438" y="2195242"/>
            <a:ext cx="3933825" cy="1252808"/>
          </a:xfrm>
          <a:prstGeom prst="rect">
            <a:avLst/>
          </a:prstGeom>
        </p:spPr>
        <p:txBody>
          <a:bodyPr/>
          <a:lstStyle>
            <a:lvl1pPr marL="0" indent="0">
              <a:lnSpc>
                <a:spcPts val="1900"/>
              </a:lnSpc>
              <a:buNone/>
              <a:defRPr sz="1400"/>
            </a:lvl1pPr>
          </a:lstStyle>
          <a:p>
            <a:pPr lvl="0"/>
            <a:r>
              <a:rPr kumimoji="1" lang="ja-JP" altLang="en-US"/>
              <a:t>マスター テキストの書式設定</a:t>
            </a:r>
          </a:p>
        </p:txBody>
      </p:sp>
    </p:spTree>
    <p:extLst>
      <p:ext uri="{BB962C8B-B14F-4D97-AF65-F5344CB8AC3E}">
        <p14:creationId xmlns:p14="http://schemas.microsoft.com/office/powerpoint/2010/main" val="11347738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タイトルとコンテンツ">
    <p:spTree>
      <p:nvGrpSpPr>
        <p:cNvPr id="1" name=""/>
        <p:cNvGrpSpPr/>
        <p:nvPr/>
      </p:nvGrpSpPr>
      <p:grpSpPr>
        <a:xfrm>
          <a:off x="0" y="0"/>
          <a:ext cx="0" cy="0"/>
          <a:chOff x="0" y="0"/>
          <a:chExt cx="0" cy="0"/>
        </a:xfrm>
      </p:grpSpPr>
      <p:sp>
        <p:nvSpPr>
          <p:cNvPr id="7" name="スライド番号プレースホルダー 5">
            <a:extLst>
              <a:ext uri="{FF2B5EF4-FFF2-40B4-BE49-F238E27FC236}">
                <a16:creationId xmlns:a16="http://schemas.microsoft.com/office/drawing/2014/main" id="{DEAFC79E-63FD-4C3E-839F-B620A5F8027D}"/>
              </a:ext>
            </a:extLst>
          </p:cNvPr>
          <p:cNvSpPr>
            <a:spLocks noGrp="1"/>
          </p:cNvSpPr>
          <p:nvPr>
            <p:ph type="sldNum" sz="quarter" idx="4"/>
          </p:nvPr>
        </p:nvSpPr>
        <p:spPr>
          <a:xfrm>
            <a:off x="7181851" y="6515100"/>
            <a:ext cx="2228850" cy="206375"/>
          </a:xfrm>
          <a:prstGeom prst="rect">
            <a:avLst/>
          </a:prstGeom>
        </p:spPr>
        <p:txBody>
          <a:bodyPr vert="horz" lIns="91440" tIns="45720" rIns="91440" bIns="45720" rtlCol="0" anchor="ctr"/>
          <a:lstStyle>
            <a:lvl1pPr algn="r">
              <a:defRPr sz="1200">
                <a:solidFill>
                  <a:schemeClr val="tx1">
                    <a:tint val="75000"/>
                  </a:schemeClr>
                </a:solidFill>
              </a:defRPr>
            </a:lvl1pPr>
          </a:lstStyle>
          <a:p>
            <a:fld id="{15E707BA-883C-4D78-8419-4B7DEB3F4E9F}" type="slidenum">
              <a:rPr kumimoji="1" lang="en-GB" smtClean="0"/>
              <a:t>‹#›</a:t>
            </a:fld>
            <a:endParaRPr kumimoji="1" lang="en-GB"/>
          </a:p>
        </p:txBody>
      </p:sp>
      <p:sp>
        <p:nvSpPr>
          <p:cNvPr id="14" name="字幕 2">
            <a:extLst>
              <a:ext uri="{FF2B5EF4-FFF2-40B4-BE49-F238E27FC236}">
                <a16:creationId xmlns:a16="http://schemas.microsoft.com/office/drawing/2014/main" id="{BED944DA-AB90-4D1B-8985-ED1292AE3225}"/>
              </a:ext>
            </a:extLst>
          </p:cNvPr>
          <p:cNvSpPr>
            <a:spLocks noGrp="1"/>
          </p:cNvSpPr>
          <p:nvPr>
            <p:ph type="subTitle" idx="1"/>
          </p:nvPr>
        </p:nvSpPr>
        <p:spPr>
          <a:xfrm>
            <a:off x="452438" y="367837"/>
            <a:ext cx="3933826" cy="252042"/>
          </a:xfrm>
          <a:prstGeom prst="rect">
            <a:avLst/>
          </a:prstGeom>
        </p:spPr>
        <p:txBody>
          <a:bodyPr/>
          <a:lstStyle>
            <a:lvl1pPr marL="0" indent="0" algn="l">
              <a:buNone/>
              <a:defRPr sz="1800">
                <a:solidFill>
                  <a:schemeClr val="tx1">
                    <a:lumMod val="75000"/>
                    <a:lumOff val="25000"/>
                  </a:schemeClr>
                </a:solidFill>
                <a:latin typeface="Yu Gothic UI" panose="020B0500000000000000" pitchFamily="50" charset="-128"/>
                <a:ea typeface="Yu Gothic UI" panose="020B0500000000000000" pitchFamily="50" charset="-128"/>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endParaRPr kumimoji="1" lang="en-GB"/>
          </a:p>
        </p:txBody>
      </p:sp>
      <p:sp>
        <p:nvSpPr>
          <p:cNvPr id="8" name="正方形/長方形 7">
            <a:extLst>
              <a:ext uri="{FF2B5EF4-FFF2-40B4-BE49-F238E27FC236}">
                <a16:creationId xmlns:a16="http://schemas.microsoft.com/office/drawing/2014/main" id="{73AC4150-CDB9-4C0C-8A84-2C5568A5FB50}"/>
              </a:ext>
            </a:extLst>
          </p:cNvPr>
          <p:cNvSpPr/>
          <p:nvPr userDrawn="1"/>
        </p:nvSpPr>
        <p:spPr>
          <a:xfrm>
            <a:off x="523875" y="897053"/>
            <a:ext cx="2890768" cy="581742"/>
          </a:xfrm>
          <a:prstGeom prst="rect">
            <a:avLst/>
          </a:prstGeom>
          <a:noFill/>
          <a:ln w="6350">
            <a:solidFill>
              <a:schemeClr val="tx1">
                <a:lumMod val="75000"/>
                <a:lumOff val="2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GB"/>
          </a:p>
        </p:txBody>
      </p:sp>
    </p:spTree>
    <p:extLst>
      <p:ext uri="{BB962C8B-B14F-4D97-AF65-F5344CB8AC3E}">
        <p14:creationId xmlns:p14="http://schemas.microsoft.com/office/powerpoint/2010/main" val="5818815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305E62B-3BC9-46EF-8998-A706447C9B0C}"/>
              </a:ext>
            </a:extLst>
          </p:cNvPr>
          <p:cNvSpPr>
            <a:spLocks noGrp="1"/>
          </p:cNvSpPr>
          <p:nvPr>
            <p:ph type="title"/>
          </p:nvPr>
        </p:nvSpPr>
        <p:spPr>
          <a:xfrm>
            <a:off x="452438" y="739881"/>
            <a:ext cx="8958263" cy="635636"/>
          </a:xfrm>
          <a:prstGeom prst="rect">
            <a:avLst/>
          </a:prstGeom>
        </p:spPr>
        <p:txBody>
          <a:bodyPr anchor="t"/>
          <a:lstStyle>
            <a:lvl1pPr>
              <a:lnSpc>
                <a:spcPts val="5000"/>
              </a:lnSpc>
              <a:defRPr spc="100" baseline="0">
                <a:ln w="9525">
                  <a:solidFill>
                    <a:srgbClr val="AF1932"/>
                  </a:solidFill>
                </a:ln>
                <a:solidFill>
                  <a:srgbClr val="AF1932"/>
                </a:solidFill>
              </a:defRPr>
            </a:lvl1pPr>
          </a:lstStyle>
          <a:p>
            <a:r>
              <a:rPr kumimoji="1" lang="ja-JP" altLang="en-US"/>
              <a:t>マスター タイトルの書式設定</a:t>
            </a:r>
            <a:endParaRPr kumimoji="1" lang="en-GB"/>
          </a:p>
        </p:txBody>
      </p:sp>
      <p:sp>
        <p:nvSpPr>
          <p:cNvPr id="13" name="テキスト プレースホルダー 12">
            <a:extLst>
              <a:ext uri="{FF2B5EF4-FFF2-40B4-BE49-F238E27FC236}">
                <a16:creationId xmlns:a16="http://schemas.microsoft.com/office/drawing/2014/main" id="{EBA9B86F-8C1F-4C76-968C-A734B4037FE5}"/>
              </a:ext>
            </a:extLst>
          </p:cNvPr>
          <p:cNvSpPr>
            <a:spLocks noGrp="1"/>
          </p:cNvSpPr>
          <p:nvPr>
            <p:ph type="body" sz="quarter" idx="12"/>
          </p:nvPr>
        </p:nvSpPr>
        <p:spPr>
          <a:xfrm>
            <a:off x="452438" y="1578069"/>
            <a:ext cx="8958262" cy="537694"/>
          </a:xfrm>
          <a:prstGeom prst="rect">
            <a:avLst/>
          </a:prstGeom>
        </p:spPr>
        <p:txBody>
          <a:bodyPr/>
          <a:lstStyle>
            <a:lvl1pPr marL="0" indent="0">
              <a:lnSpc>
                <a:spcPts val="1900"/>
              </a:lnSpc>
              <a:buNone/>
              <a:defRPr sz="1400"/>
            </a:lvl1pPr>
          </a:lstStyle>
          <a:p>
            <a:pPr lvl="0"/>
            <a:r>
              <a:rPr kumimoji="1" lang="ja-JP" altLang="en-US"/>
              <a:t>マスター テキストの書式設定</a:t>
            </a:r>
          </a:p>
        </p:txBody>
      </p:sp>
      <p:sp>
        <p:nvSpPr>
          <p:cNvPr id="7" name="スライド番号プレースホルダー 5">
            <a:extLst>
              <a:ext uri="{FF2B5EF4-FFF2-40B4-BE49-F238E27FC236}">
                <a16:creationId xmlns:a16="http://schemas.microsoft.com/office/drawing/2014/main" id="{DEAFC79E-63FD-4C3E-839F-B620A5F8027D}"/>
              </a:ext>
            </a:extLst>
          </p:cNvPr>
          <p:cNvSpPr>
            <a:spLocks noGrp="1"/>
          </p:cNvSpPr>
          <p:nvPr>
            <p:ph type="sldNum" sz="quarter" idx="4"/>
          </p:nvPr>
        </p:nvSpPr>
        <p:spPr>
          <a:xfrm>
            <a:off x="7181851" y="6515100"/>
            <a:ext cx="2228850" cy="206375"/>
          </a:xfrm>
          <a:prstGeom prst="rect">
            <a:avLst/>
          </a:prstGeom>
        </p:spPr>
        <p:txBody>
          <a:bodyPr vert="horz" lIns="91440" tIns="45720" rIns="91440" bIns="45720" rtlCol="0" anchor="ctr"/>
          <a:lstStyle>
            <a:lvl1pPr algn="r">
              <a:defRPr sz="1200">
                <a:solidFill>
                  <a:schemeClr val="tx1">
                    <a:tint val="75000"/>
                  </a:schemeClr>
                </a:solidFill>
              </a:defRPr>
            </a:lvl1pPr>
          </a:lstStyle>
          <a:p>
            <a:fld id="{15E707BA-883C-4D78-8419-4B7DEB3F4E9F}" type="slidenum">
              <a:rPr kumimoji="1" lang="en-GB" smtClean="0"/>
              <a:t>‹#›</a:t>
            </a:fld>
            <a:endParaRPr kumimoji="1" lang="en-GB"/>
          </a:p>
        </p:txBody>
      </p:sp>
      <p:sp>
        <p:nvSpPr>
          <p:cNvPr id="14" name="字幕 2">
            <a:extLst>
              <a:ext uri="{FF2B5EF4-FFF2-40B4-BE49-F238E27FC236}">
                <a16:creationId xmlns:a16="http://schemas.microsoft.com/office/drawing/2014/main" id="{BED944DA-AB90-4D1B-8985-ED1292AE3225}"/>
              </a:ext>
            </a:extLst>
          </p:cNvPr>
          <p:cNvSpPr>
            <a:spLocks noGrp="1"/>
          </p:cNvSpPr>
          <p:nvPr>
            <p:ph type="subTitle" idx="1"/>
          </p:nvPr>
        </p:nvSpPr>
        <p:spPr>
          <a:xfrm>
            <a:off x="452438" y="367837"/>
            <a:ext cx="3933826" cy="252042"/>
          </a:xfrm>
          <a:prstGeom prst="rect">
            <a:avLst/>
          </a:prstGeom>
        </p:spPr>
        <p:txBody>
          <a:bodyPr/>
          <a:lstStyle>
            <a:lvl1pPr marL="0" indent="0" algn="l">
              <a:buNone/>
              <a:defRPr sz="1800">
                <a:solidFill>
                  <a:schemeClr val="tx1">
                    <a:lumMod val="75000"/>
                    <a:lumOff val="25000"/>
                  </a:schemeClr>
                </a:solidFill>
                <a:latin typeface="Yu Gothic UI" panose="020B0500000000000000" pitchFamily="50" charset="-128"/>
                <a:ea typeface="Yu Gothic UI" panose="020B0500000000000000" pitchFamily="50" charset="-128"/>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endParaRPr kumimoji="1" lang="en-GB"/>
          </a:p>
        </p:txBody>
      </p:sp>
    </p:spTree>
    <p:extLst>
      <p:ext uri="{BB962C8B-B14F-4D97-AF65-F5344CB8AC3E}">
        <p14:creationId xmlns:p14="http://schemas.microsoft.com/office/powerpoint/2010/main" val="8528649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305E62B-3BC9-46EF-8998-A706447C9B0C}"/>
              </a:ext>
            </a:extLst>
          </p:cNvPr>
          <p:cNvSpPr>
            <a:spLocks noGrp="1"/>
          </p:cNvSpPr>
          <p:nvPr>
            <p:ph type="title"/>
          </p:nvPr>
        </p:nvSpPr>
        <p:spPr>
          <a:xfrm>
            <a:off x="452438" y="739881"/>
            <a:ext cx="7021514" cy="1252808"/>
          </a:xfrm>
          <a:prstGeom prst="rect">
            <a:avLst/>
          </a:prstGeom>
        </p:spPr>
        <p:txBody>
          <a:bodyPr/>
          <a:lstStyle>
            <a:lvl1pPr>
              <a:lnSpc>
                <a:spcPts val="5000"/>
              </a:lnSpc>
              <a:defRPr spc="100" baseline="0">
                <a:ln w="9525">
                  <a:solidFill>
                    <a:srgbClr val="AF1932"/>
                  </a:solidFill>
                </a:ln>
                <a:solidFill>
                  <a:srgbClr val="AF1932"/>
                </a:solidFill>
              </a:defRPr>
            </a:lvl1pPr>
          </a:lstStyle>
          <a:p>
            <a:r>
              <a:rPr kumimoji="1" lang="ja-JP" altLang="en-US"/>
              <a:t>マスター タイトルの書式設定</a:t>
            </a:r>
            <a:endParaRPr kumimoji="1" lang="en-GB"/>
          </a:p>
        </p:txBody>
      </p:sp>
      <p:sp>
        <p:nvSpPr>
          <p:cNvPr id="13" name="テキスト プレースホルダー 12">
            <a:extLst>
              <a:ext uri="{FF2B5EF4-FFF2-40B4-BE49-F238E27FC236}">
                <a16:creationId xmlns:a16="http://schemas.microsoft.com/office/drawing/2014/main" id="{EBA9B86F-8C1F-4C76-968C-A734B4037FE5}"/>
              </a:ext>
            </a:extLst>
          </p:cNvPr>
          <p:cNvSpPr>
            <a:spLocks noGrp="1"/>
          </p:cNvSpPr>
          <p:nvPr>
            <p:ph type="body" sz="quarter" idx="12"/>
          </p:nvPr>
        </p:nvSpPr>
        <p:spPr>
          <a:xfrm>
            <a:off x="452438" y="2195241"/>
            <a:ext cx="7021512" cy="1252808"/>
          </a:xfrm>
          <a:prstGeom prst="rect">
            <a:avLst/>
          </a:prstGeom>
        </p:spPr>
        <p:txBody>
          <a:bodyPr/>
          <a:lstStyle>
            <a:lvl1pPr marL="0" indent="0">
              <a:lnSpc>
                <a:spcPts val="1900"/>
              </a:lnSpc>
              <a:buNone/>
              <a:defRPr sz="1400"/>
            </a:lvl1pPr>
          </a:lstStyle>
          <a:p>
            <a:pPr lvl="0"/>
            <a:r>
              <a:rPr kumimoji="1" lang="ja-JP" altLang="en-US"/>
              <a:t>マスター テキストの書式設定</a:t>
            </a:r>
          </a:p>
        </p:txBody>
      </p:sp>
      <p:sp>
        <p:nvSpPr>
          <p:cNvPr id="7" name="スライド番号プレースホルダー 5">
            <a:extLst>
              <a:ext uri="{FF2B5EF4-FFF2-40B4-BE49-F238E27FC236}">
                <a16:creationId xmlns:a16="http://schemas.microsoft.com/office/drawing/2014/main" id="{DEAFC79E-63FD-4C3E-839F-B620A5F8027D}"/>
              </a:ext>
            </a:extLst>
          </p:cNvPr>
          <p:cNvSpPr>
            <a:spLocks noGrp="1"/>
          </p:cNvSpPr>
          <p:nvPr>
            <p:ph type="sldNum" sz="quarter" idx="4"/>
          </p:nvPr>
        </p:nvSpPr>
        <p:spPr>
          <a:xfrm>
            <a:off x="7181851" y="6515100"/>
            <a:ext cx="2228850" cy="206375"/>
          </a:xfrm>
          <a:prstGeom prst="rect">
            <a:avLst/>
          </a:prstGeom>
        </p:spPr>
        <p:txBody>
          <a:bodyPr vert="horz" lIns="91440" tIns="45720" rIns="91440" bIns="45720" rtlCol="0" anchor="ctr"/>
          <a:lstStyle>
            <a:lvl1pPr algn="r">
              <a:defRPr sz="1200">
                <a:solidFill>
                  <a:schemeClr val="tx1">
                    <a:tint val="75000"/>
                  </a:schemeClr>
                </a:solidFill>
              </a:defRPr>
            </a:lvl1pPr>
          </a:lstStyle>
          <a:p>
            <a:fld id="{15E707BA-883C-4D78-8419-4B7DEB3F4E9F}" type="slidenum">
              <a:rPr kumimoji="1" lang="en-GB" smtClean="0"/>
              <a:t>‹#›</a:t>
            </a:fld>
            <a:endParaRPr kumimoji="1" lang="en-GB"/>
          </a:p>
        </p:txBody>
      </p:sp>
      <p:sp>
        <p:nvSpPr>
          <p:cNvPr id="14" name="字幕 2">
            <a:extLst>
              <a:ext uri="{FF2B5EF4-FFF2-40B4-BE49-F238E27FC236}">
                <a16:creationId xmlns:a16="http://schemas.microsoft.com/office/drawing/2014/main" id="{BED944DA-AB90-4D1B-8985-ED1292AE3225}"/>
              </a:ext>
            </a:extLst>
          </p:cNvPr>
          <p:cNvSpPr>
            <a:spLocks noGrp="1"/>
          </p:cNvSpPr>
          <p:nvPr>
            <p:ph type="subTitle" idx="1"/>
          </p:nvPr>
        </p:nvSpPr>
        <p:spPr>
          <a:xfrm>
            <a:off x="452438" y="367837"/>
            <a:ext cx="3933826" cy="252042"/>
          </a:xfrm>
          <a:prstGeom prst="rect">
            <a:avLst/>
          </a:prstGeom>
        </p:spPr>
        <p:txBody>
          <a:bodyPr/>
          <a:lstStyle>
            <a:lvl1pPr marL="0" indent="0" algn="l">
              <a:buNone/>
              <a:defRPr sz="1800">
                <a:solidFill>
                  <a:schemeClr val="tx1">
                    <a:lumMod val="75000"/>
                    <a:lumOff val="25000"/>
                  </a:schemeClr>
                </a:solidFill>
                <a:latin typeface="Yu Gothic UI" panose="020B0500000000000000" pitchFamily="50" charset="-128"/>
                <a:ea typeface="Yu Gothic UI" panose="020B0500000000000000" pitchFamily="50" charset="-128"/>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endParaRPr kumimoji="1" lang="en-GB"/>
          </a:p>
        </p:txBody>
      </p:sp>
    </p:spTree>
    <p:extLst>
      <p:ext uri="{BB962C8B-B14F-4D97-AF65-F5344CB8AC3E}">
        <p14:creationId xmlns:p14="http://schemas.microsoft.com/office/powerpoint/2010/main" val="40717011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タイトルとコンテンツ">
    <p:spTree>
      <p:nvGrpSpPr>
        <p:cNvPr id="1" name=""/>
        <p:cNvGrpSpPr/>
        <p:nvPr/>
      </p:nvGrpSpPr>
      <p:grpSpPr>
        <a:xfrm>
          <a:off x="0" y="0"/>
          <a:ext cx="0" cy="0"/>
          <a:chOff x="0" y="0"/>
          <a:chExt cx="0" cy="0"/>
        </a:xfrm>
      </p:grpSpPr>
      <p:sp>
        <p:nvSpPr>
          <p:cNvPr id="31" name="テキスト プレースホルダー 12">
            <a:extLst>
              <a:ext uri="{FF2B5EF4-FFF2-40B4-BE49-F238E27FC236}">
                <a16:creationId xmlns:a16="http://schemas.microsoft.com/office/drawing/2014/main" id="{4B7DC0A8-3147-4100-897F-C735FADCA0B1}"/>
              </a:ext>
            </a:extLst>
          </p:cNvPr>
          <p:cNvSpPr>
            <a:spLocks noGrp="1"/>
          </p:cNvSpPr>
          <p:nvPr>
            <p:ph type="body" sz="quarter" idx="15"/>
          </p:nvPr>
        </p:nvSpPr>
        <p:spPr>
          <a:xfrm>
            <a:off x="732480" y="4839540"/>
            <a:ext cx="5315893" cy="582853"/>
          </a:xfrm>
          <a:prstGeom prst="rect">
            <a:avLst/>
          </a:prstGeom>
        </p:spPr>
        <p:txBody>
          <a:bodyPr tIns="36000" bIns="36000" anchor="t"/>
          <a:lstStyle>
            <a:lvl1pPr marL="0" indent="0">
              <a:lnSpc>
                <a:spcPct val="100000"/>
              </a:lnSpc>
              <a:buNone/>
              <a:defRPr sz="1100" b="0"/>
            </a:lvl1pPr>
          </a:lstStyle>
          <a:p>
            <a:pPr lvl="0"/>
            <a:r>
              <a:rPr kumimoji="1" lang="ja-JP" altLang="en-US"/>
              <a:t>マスター テキストの書式設定</a:t>
            </a:r>
          </a:p>
        </p:txBody>
      </p:sp>
      <p:sp>
        <p:nvSpPr>
          <p:cNvPr id="32" name="テキスト プレースホルダー 12">
            <a:extLst>
              <a:ext uri="{FF2B5EF4-FFF2-40B4-BE49-F238E27FC236}">
                <a16:creationId xmlns:a16="http://schemas.microsoft.com/office/drawing/2014/main" id="{AF286074-5514-4E84-95A2-AF8FC84C11A0}"/>
              </a:ext>
            </a:extLst>
          </p:cNvPr>
          <p:cNvSpPr>
            <a:spLocks noGrp="1"/>
          </p:cNvSpPr>
          <p:nvPr>
            <p:ph type="body" sz="quarter" idx="16"/>
          </p:nvPr>
        </p:nvSpPr>
        <p:spPr>
          <a:xfrm>
            <a:off x="732480" y="4549718"/>
            <a:ext cx="5315893" cy="287828"/>
          </a:xfrm>
          <a:prstGeom prst="rect">
            <a:avLst/>
          </a:prstGeom>
        </p:spPr>
        <p:txBody>
          <a:bodyPr anchor="ctr"/>
          <a:lstStyle>
            <a:lvl1pPr marL="0" indent="0">
              <a:lnSpc>
                <a:spcPts val="1900"/>
              </a:lnSpc>
              <a:buNone/>
              <a:defRPr sz="1400" b="1"/>
            </a:lvl1pPr>
          </a:lstStyle>
          <a:p>
            <a:pPr lvl="0"/>
            <a:r>
              <a:rPr kumimoji="1" lang="ja-JP" altLang="en-US"/>
              <a:t>マスター テキストの書式設定</a:t>
            </a:r>
          </a:p>
        </p:txBody>
      </p:sp>
      <p:sp>
        <p:nvSpPr>
          <p:cNvPr id="33" name="テキスト プレースホルダー 12">
            <a:extLst>
              <a:ext uri="{FF2B5EF4-FFF2-40B4-BE49-F238E27FC236}">
                <a16:creationId xmlns:a16="http://schemas.microsoft.com/office/drawing/2014/main" id="{3B9BED21-FE25-40D4-8C3E-12C6FCE1A6FB}"/>
              </a:ext>
            </a:extLst>
          </p:cNvPr>
          <p:cNvSpPr>
            <a:spLocks noGrp="1"/>
          </p:cNvSpPr>
          <p:nvPr>
            <p:ph type="body" sz="quarter" idx="17"/>
          </p:nvPr>
        </p:nvSpPr>
        <p:spPr>
          <a:xfrm>
            <a:off x="732480" y="5774010"/>
            <a:ext cx="5315893" cy="582853"/>
          </a:xfrm>
          <a:prstGeom prst="rect">
            <a:avLst/>
          </a:prstGeom>
        </p:spPr>
        <p:txBody>
          <a:bodyPr tIns="36000" bIns="36000" anchor="t"/>
          <a:lstStyle>
            <a:lvl1pPr marL="0" indent="0">
              <a:lnSpc>
                <a:spcPct val="100000"/>
              </a:lnSpc>
              <a:buNone/>
              <a:defRPr sz="1100" b="0"/>
            </a:lvl1pPr>
          </a:lstStyle>
          <a:p>
            <a:pPr lvl="0"/>
            <a:r>
              <a:rPr kumimoji="1" lang="ja-JP" altLang="en-US"/>
              <a:t>マスター テキストの書式設定</a:t>
            </a:r>
          </a:p>
        </p:txBody>
      </p:sp>
      <p:sp>
        <p:nvSpPr>
          <p:cNvPr id="34" name="テキスト プレースホルダー 12">
            <a:extLst>
              <a:ext uri="{FF2B5EF4-FFF2-40B4-BE49-F238E27FC236}">
                <a16:creationId xmlns:a16="http://schemas.microsoft.com/office/drawing/2014/main" id="{81BB0AE8-FDDD-487E-A349-7B58E020F136}"/>
              </a:ext>
            </a:extLst>
          </p:cNvPr>
          <p:cNvSpPr>
            <a:spLocks noGrp="1"/>
          </p:cNvSpPr>
          <p:nvPr>
            <p:ph type="body" sz="quarter" idx="18"/>
          </p:nvPr>
        </p:nvSpPr>
        <p:spPr>
          <a:xfrm>
            <a:off x="732480" y="5484188"/>
            <a:ext cx="5315893" cy="287828"/>
          </a:xfrm>
          <a:prstGeom prst="rect">
            <a:avLst/>
          </a:prstGeom>
        </p:spPr>
        <p:txBody>
          <a:bodyPr anchor="ctr"/>
          <a:lstStyle>
            <a:lvl1pPr marL="0" indent="0">
              <a:lnSpc>
                <a:spcPts val="1900"/>
              </a:lnSpc>
              <a:buNone/>
              <a:defRPr sz="1400" b="1"/>
            </a:lvl1pPr>
          </a:lstStyle>
          <a:p>
            <a:pPr lvl="0"/>
            <a:r>
              <a:rPr kumimoji="1" lang="ja-JP" altLang="en-US"/>
              <a:t>マスター テキストの書式設定</a:t>
            </a:r>
          </a:p>
        </p:txBody>
      </p:sp>
      <p:sp>
        <p:nvSpPr>
          <p:cNvPr id="30" name="テキスト プレースホルダー 12">
            <a:extLst>
              <a:ext uri="{FF2B5EF4-FFF2-40B4-BE49-F238E27FC236}">
                <a16:creationId xmlns:a16="http://schemas.microsoft.com/office/drawing/2014/main" id="{98A1B8DC-095D-4D1E-8FE8-B9ED1B90AFC0}"/>
              </a:ext>
            </a:extLst>
          </p:cNvPr>
          <p:cNvSpPr>
            <a:spLocks noGrp="1"/>
          </p:cNvSpPr>
          <p:nvPr>
            <p:ph type="body" sz="quarter" idx="14"/>
          </p:nvPr>
        </p:nvSpPr>
        <p:spPr>
          <a:xfrm>
            <a:off x="732480" y="3893351"/>
            <a:ext cx="5315893" cy="582853"/>
          </a:xfrm>
          <a:prstGeom prst="rect">
            <a:avLst/>
          </a:prstGeom>
        </p:spPr>
        <p:txBody>
          <a:bodyPr tIns="36000" bIns="36000" anchor="t"/>
          <a:lstStyle>
            <a:lvl1pPr marL="0" indent="0">
              <a:lnSpc>
                <a:spcPct val="100000"/>
              </a:lnSpc>
              <a:buNone/>
              <a:defRPr sz="1100" b="0"/>
            </a:lvl1pPr>
          </a:lstStyle>
          <a:p>
            <a:pPr lvl="0"/>
            <a:r>
              <a:rPr kumimoji="1" lang="ja-JP" altLang="en-US"/>
              <a:t>マスター テキストの書式設定</a:t>
            </a:r>
          </a:p>
        </p:txBody>
      </p:sp>
      <p:sp>
        <p:nvSpPr>
          <p:cNvPr id="19" name="テキスト プレースホルダー 12">
            <a:extLst>
              <a:ext uri="{FF2B5EF4-FFF2-40B4-BE49-F238E27FC236}">
                <a16:creationId xmlns:a16="http://schemas.microsoft.com/office/drawing/2014/main" id="{585FCBAC-F974-4190-813E-5523C8B62611}"/>
              </a:ext>
            </a:extLst>
          </p:cNvPr>
          <p:cNvSpPr>
            <a:spLocks noGrp="1"/>
          </p:cNvSpPr>
          <p:nvPr>
            <p:ph type="body" sz="quarter" idx="13"/>
          </p:nvPr>
        </p:nvSpPr>
        <p:spPr>
          <a:xfrm>
            <a:off x="732480" y="3603529"/>
            <a:ext cx="5315893" cy="287828"/>
          </a:xfrm>
          <a:prstGeom prst="rect">
            <a:avLst/>
          </a:prstGeom>
        </p:spPr>
        <p:txBody>
          <a:bodyPr anchor="ctr"/>
          <a:lstStyle>
            <a:lvl1pPr marL="0" indent="0">
              <a:lnSpc>
                <a:spcPts val="1900"/>
              </a:lnSpc>
              <a:buNone/>
              <a:defRPr sz="1400" b="1"/>
            </a:lvl1pPr>
          </a:lstStyle>
          <a:p>
            <a:pPr lvl="0"/>
            <a:r>
              <a:rPr kumimoji="1" lang="ja-JP" altLang="en-US"/>
              <a:t>マスター テキストの書式設定</a:t>
            </a:r>
          </a:p>
        </p:txBody>
      </p:sp>
      <p:sp>
        <p:nvSpPr>
          <p:cNvPr id="2" name="タイトル 1">
            <a:extLst>
              <a:ext uri="{FF2B5EF4-FFF2-40B4-BE49-F238E27FC236}">
                <a16:creationId xmlns:a16="http://schemas.microsoft.com/office/drawing/2014/main" id="{A305E62B-3BC9-46EF-8998-A706447C9B0C}"/>
              </a:ext>
            </a:extLst>
          </p:cNvPr>
          <p:cNvSpPr>
            <a:spLocks noGrp="1"/>
          </p:cNvSpPr>
          <p:nvPr>
            <p:ph type="title"/>
          </p:nvPr>
        </p:nvSpPr>
        <p:spPr>
          <a:xfrm>
            <a:off x="452437" y="739881"/>
            <a:ext cx="8958265" cy="1252808"/>
          </a:xfrm>
          <a:prstGeom prst="rect">
            <a:avLst/>
          </a:prstGeom>
        </p:spPr>
        <p:txBody>
          <a:bodyPr/>
          <a:lstStyle>
            <a:lvl1pPr>
              <a:lnSpc>
                <a:spcPts val="5000"/>
              </a:lnSpc>
              <a:defRPr spc="100" baseline="0">
                <a:ln w="9525">
                  <a:solidFill>
                    <a:srgbClr val="AF1932"/>
                  </a:solidFill>
                </a:ln>
                <a:solidFill>
                  <a:srgbClr val="AF1932"/>
                </a:solidFill>
              </a:defRPr>
            </a:lvl1pPr>
          </a:lstStyle>
          <a:p>
            <a:r>
              <a:rPr kumimoji="1" lang="ja-JP" altLang="en-US"/>
              <a:t>マスター タイトルの書式設定</a:t>
            </a:r>
            <a:endParaRPr kumimoji="1" lang="en-GB"/>
          </a:p>
        </p:txBody>
      </p:sp>
      <p:sp>
        <p:nvSpPr>
          <p:cNvPr id="13" name="テキスト プレースホルダー 12">
            <a:extLst>
              <a:ext uri="{FF2B5EF4-FFF2-40B4-BE49-F238E27FC236}">
                <a16:creationId xmlns:a16="http://schemas.microsoft.com/office/drawing/2014/main" id="{EBA9B86F-8C1F-4C76-968C-A734B4037FE5}"/>
              </a:ext>
            </a:extLst>
          </p:cNvPr>
          <p:cNvSpPr>
            <a:spLocks noGrp="1"/>
          </p:cNvSpPr>
          <p:nvPr>
            <p:ph type="body" sz="quarter" idx="12"/>
          </p:nvPr>
        </p:nvSpPr>
        <p:spPr>
          <a:xfrm>
            <a:off x="452438" y="2195241"/>
            <a:ext cx="8958262" cy="643209"/>
          </a:xfrm>
          <a:prstGeom prst="rect">
            <a:avLst/>
          </a:prstGeom>
        </p:spPr>
        <p:txBody>
          <a:bodyPr/>
          <a:lstStyle>
            <a:lvl1pPr marL="0" indent="0">
              <a:lnSpc>
                <a:spcPts val="1900"/>
              </a:lnSpc>
              <a:buNone/>
              <a:defRPr sz="1400"/>
            </a:lvl1pPr>
          </a:lstStyle>
          <a:p>
            <a:pPr lvl="0"/>
            <a:r>
              <a:rPr kumimoji="1" lang="ja-JP" altLang="en-US"/>
              <a:t>マスター テキストの書式設定</a:t>
            </a:r>
          </a:p>
        </p:txBody>
      </p:sp>
      <p:sp>
        <p:nvSpPr>
          <p:cNvPr id="7" name="スライド番号プレースホルダー 5">
            <a:extLst>
              <a:ext uri="{FF2B5EF4-FFF2-40B4-BE49-F238E27FC236}">
                <a16:creationId xmlns:a16="http://schemas.microsoft.com/office/drawing/2014/main" id="{DEAFC79E-63FD-4C3E-839F-B620A5F8027D}"/>
              </a:ext>
            </a:extLst>
          </p:cNvPr>
          <p:cNvSpPr>
            <a:spLocks noGrp="1"/>
          </p:cNvSpPr>
          <p:nvPr>
            <p:ph type="sldNum" sz="quarter" idx="4"/>
          </p:nvPr>
        </p:nvSpPr>
        <p:spPr>
          <a:xfrm>
            <a:off x="7181851" y="6515100"/>
            <a:ext cx="2228850" cy="206375"/>
          </a:xfrm>
          <a:prstGeom prst="rect">
            <a:avLst/>
          </a:prstGeom>
        </p:spPr>
        <p:txBody>
          <a:bodyPr vert="horz" lIns="91440" tIns="45720" rIns="91440" bIns="45720" rtlCol="0" anchor="ctr"/>
          <a:lstStyle>
            <a:lvl1pPr algn="r">
              <a:defRPr sz="1200">
                <a:solidFill>
                  <a:schemeClr val="tx1">
                    <a:tint val="75000"/>
                  </a:schemeClr>
                </a:solidFill>
              </a:defRPr>
            </a:lvl1pPr>
          </a:lstStyle>
          <a:p>
            <a:fld id="{15E707BA-883C-4D78-8419-4B7DEB3F4E9F}" type="slidenum">
              <a:rPr kumimoji="1" lang="en-GB" smtClean="0"/>
              <a:t>‹#›</a:t>
            </a:fld>
            <a:endParaRPr kumimoji="1" lang="en-GB"/>
          </a:p>
        </p:txBody>
      </p:sp>
      <p:sp>
        <p:nvSpPr>
          <p:cNvPr id="14" name="字幕 2">
            <a:extLst>
              <a:ext uri="{FF2B5EF4-FFF2-40B4-BE49-F238E27FC236}">
                <a16:creationId xmlns:a16="http://schemas.microsoft.com/office/drawing/2014/main" id="{BED944DA-AB90-4D1B-8985-ED1292AE3225}"/>
              </a:ext>
            </a:extLst>
          </p:cNvPr>
          <p:cNvSpPr>
            <a:spLocks noGrp="1"/>
          </p:cNvSpPr>
          <p:nvPr>
            <p:ph type="subTitle" idx="1"/>
          </p:nvPr>
        </p:nvSpPr>
        <p:spPr>
          <a:xfrm>
            <a:off x="452438" y="367837"/>
            <a:ext cx="3933826" cy="252042"/>
          </a:xfrm>
          <a:prstGeom prst="rect">
            <a:avLst/>
          </a:prstGeom>
        </p:spPr>
        <p:txBody>
          <a:bodyPr/>
          <a:lstStyle>
            <a:lvl1pPr marL="0" indent="0" algn="l">
              <a:buNone/>
              <a:defRPr sz="1800">
                <a:solidFill>
                  <a:schemeClr val="tx1">
                    <a:lumMod val="75000"/>
                    <a:lumOff val="25000"/>
                  </a:schemeClr>
                </a:solidFill>
                <a:latin typeface="Yu Gothic UI" panose="020B0500000000000000" pitchFamily="50" charset="-128"/>
                <a:ea typeface="Yu Gothic UI" panose="020B0500000000000000" pitchFamily="50" charset="-128"/>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endParaRPr kumimoji="1" lang="en-GB"/>
          </a:p>
        </p:txBody>
      </p:sp>
    </p:spTree>
    <p:extLst>
      <p:ext uri="{BB962C8B-B14F-4D97-AF65-F5344CB8AC3E}">
        <p14:creationId xmlns:p14="http://schemas.microsoft.com/office/powerpoint/2010/main" val="34658033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3" name="スライド番号プレースホルダー 5">
            <a:extLst>
              <a:ext uri="{FF2B5EF4-FFF2-40B4-BE49-F238E27FC236}">
                <a16:creationId xmlns:a16="http://schemas.microsoft.com/office/drawing/2014/main" id="{40BDE88C-D513-4EC9-B6EF-461E967F73F6}"/>
              </a:ext>
            </a:extLst>
          </p:cNvPr>
          <p:cNvSpPr>
            <a:spLocks noGrp="1"/>
          </p:cNvSpPr>
          <p:nvPr>
            <p:ph type="sldNum" sz="quarter" idx="4"/>
          </p:nvPr>
        </p:nvSpPr>
        <p:spPr>
          <a:xfrm>
            <a:off x="7181851" y="6515100"/>
            <a:ext cx="2228850" cy="206375"/>
          </a:xfrm>
          <a:prstGeom prst="rect">
            <a:avLst/>
          </a:prstGeom>
        </p:spPr>
        <p:txBody>
          <a:bodyPr vert="horz" lIns="91440" tIns="45720" rIns="91440" bIns="45720" rtlCol="0" anchor="ctr"/>
          <a:lstStyle>
            <a:lvl1pPr algn="r">
              <a:defRPr sz="1200">
                <a:solidFill>
                  <a:schemeClr val="tx1">
                    <a:tint val="75000"/>
                  </a:schemeClr>
                </a:solidFill>
              </a:defRPr>
            </a:lvl1pPr>
          </a:lstStyle>
          <a:p>
            <a:fld id="{15E707BA-883C-4D78-8419-4B7DEB3F4E9F}" type="slidenum">
              <a:rPr kumimoji="1" lang="en-GB" smtClean="0"/>
              <a:t>‹#›</a:t>
            </a:fld>
            <a:endParaRPr kumimoji="1" lang="en-GB"/>
          </a:p>
        </p:txBody>
      </p:sp>
    </p:spTree>
    <p:extLst>
      <p:ext uri="{BB962C8B-B14F-4D97-AF65-F5344CB8AC3E}">
        <p14:creationId xmlns:p14="http://schemas.microsoft.com/office/powerpoint/2010/main" val="5554643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スライド番号プレースホルダー 5">
            <a:extLst>
              <a:ext uri="{FF2B5EF4-FFF2-40B4-BE49-F238E27FC236}">
                <a16:creationId xmlns:a16="http://schemas.microsoft.com/office/drawing/2014/main" id="{D035C3F9-6659-4933-933C-75FEFE5F8EB0}"/>
              </a:ext>
            </a:extLst>
          </p:cNvPr>
          <p:cNvSpPr>
            <a:spLocks noGrp="1"/>
          </p:cNvSpPr>
          <p:nvPr>
            <p:ph type="sldNum" sz="quarter" idx="4"/>
          </p:nvPr>
        </p:nvSpPr>
        <p:spPr>
          <a:xfrm>
            <a:off x="7181851" y="6515100"/>
            <a:ext cx="2228850" cy="206375"/>
          </a:xfrm>
          <a:prstGeom prst="rect">
            <a:avLst/>
          </a:prstGeom>
        </p:spPr>
        <p:txBody>
          <a:bodyPr vert="horz" lIns="91440" tIns="45720" rIns="91440" bIns="45720" rtlCol="0" anchor="ctr"/>
          <a:lstStyle>
            <a:lvl1pPr algn="r">
              <a:defRPr sz="1200">
                <a:solidFill>
                  <a:schemeClr val="tx1">
                    <a:tint val="75000"/>
                  </a:schemeClr>
                </a:solidFill>
              </a:defRPr>
            </a:lvl1pPr>
          </a:lstStyle>
          <a:p>
            <a:fld id="{15E707BA-883C-4D78-8419-4B7DEB3F4E9F}" type="slidenum">
              <a:rPr kumimoji="1" lang="en-GB" smtClean="0"/>
              <a:t>‹#›</a:t>
            </a:fld>
            <a:endParaRPr kumimoji="1" lang="en-GB"/>
          </a:p>
        </p:txBody>
      </p:sp>
    </p:spTree>
    <p:extLst>
      <p:ext uri="{BB962C8B-B14F-4D97-AF65-F5344CB8AC3E}">
        <p14:creationId xmlns:p14="http://schemas.microsoft.com/office/powerpoint/2010/main" val="211312986"/>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92" r:id="rId3"/>
    <p:sldLayoutId id="2147483689" r:id="rId4"/>
    <p:sldLayoutId id="2147483690" r:id="rId5"/>
    <p:sldLayoutId id="2147483691" r:id="rId6"/>
    <p:sldLayoutId id="2147483688" r:id="rId7"/>
  </p:sldLayoutIdLst>
  <p:hf hdr="0" ftr="0" dt="0"/>
  <p:txStyles>
    <p:titleStyle>
      <a:lvl1pPr algn="l" defTabSz="914400" rtl="0" eaLnBrk="1" latinLnBrk="0" hangingPunct="1">
        <a:lnSpc>
          <a:spcPct val="90000"/>
        </a:lnSpc>
        <a:spcBef>
          <a:spcPct val="0"/>
        </a:spcBef>
        <a:buNone/>
        <a:defRPr kumimoji="1" sz="4400" b="1" kern="1200">
          <a:solidFill>
            <a:schemeClr val="tx1"/>
          </a:solidFill>
          <a:latin typeface="Yu Gothic UI" panose="020B0500000000000000" pitchFamily="50" charset="-128"/>
          <a:ea typeface="Yu Gothic UI" panose="020B0500000000000000" pitchFamily="50" charset="-128"/>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120" userDrawn="1">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svg"/></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13.jpeg"/><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3.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4.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svg"/><Relationship Id="rId7" Type="http://schemas.openxmlformats.org/officeDocument/2006/relationships/image" Target="../media/image26.svg"/><Relationship Id="rId2"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25.png"/><Relationship Id="rId11" Type="http://schemas.openxmlformats.org/officeDocument/2006/relationships/image" Target="../media/image30.png"/><Relationship Id="rId5" Type="http://schemas.openxmlformats.org/officeDocument/2006/relationships/image" Target="../media/image24.svg"/><Relationship Id="rId10" Type="http://schemas.openxmlformats.org/officeDocument/2006/relationships/image" Target="../media/image29.png"/><Relationship Id="rId4" Type="http://schemas.openxmlformats.org/officeDocument/2006/relationships/image" Target="../media/image23.png"/><Relationship Id="rId9" Type="http://schemas.openxmlformats.org/officeDocument/2006/relationships/image" Target="../media/image28.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 name="図 67" descr="ロゴ&#10;&#10;自動的に生成された説明">
            <a:extLst>
              <a:ext uri="{FF2B5EF4-FFF2-40B4-BE49-F238E27FC236}">
                <a16:creationId xmlns:a16="http://schemas.microsoft.com/office/drawing/2014/main" id="{41826B92-93F2-4097-BF31-9A0264AECF1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9682" y="249183"/>
            <a:ext cx="2778314" cy="806318"/>
          </a:xfrm>
          <a:prstGeom prst="rect">
            <a:avLst/>
          </a:prstGeom>
        </p:spPr>
      </p:pic>
      <p:sp>
        <p:nvSpPr>
          <p:cNvPr id="9" name="テキスト ボックス 8">
            <a:extLst>
              <a:ext uri="{FF2B5EF4-FFF2-40B4-BE49-F238E27FC236}">
                <a16:creationId xmlns:a16="http://schemas.microsoft.com/office/drawing/2014/main" id="{6EC4A105-2B96-4A77-B3C6-D0A270A54716}"/>
              </a:ext>
            </a:extLst>
          </p:cNvPr>
          <p:cNvSpPr txBox="1"/>
          <p:nvPr/>
        </p:nvSpPr>
        <p:spPr>
          <a:xfrm>
            <a:off x="7019499" y="737898"/>
            <a:ext cx="2391202" cy="251405"/>
          </a:xfrm>
          <a:prstGeom prst="rect">
            <a:avLst/>
          </a:prstGeom>
          <a:noFill/>
        </p:spPr>
        <p:txBody>
          <a:bodyPr wrap="square" rtlCol="0" anchor="ctr">
            <a:noAutofit/>
          </a:bodyPr>
          <a:lstStyle/>
          <a:p>
            <a:pPr marL="0" marR="0" lvl="0" indent="0" algn="dist" defTabSz="457200" rtl="0" eaLnBrk="1" fontAlgn="auto" latinLnBrk="0" hangingPunct="1">
              <a:lnSpc>
                <a:spcPct val="100000"/>
              </a:lnSpc>
              <a:spcBef>
                <a:spcPts val="0"/>
              </a:spcBef>
              <a:spcAft>
                <a:spcPts val="0"/>
              </a:spcAft>
              <a:buClrTx/>
              <a:buSzTx/>
              <a:buFontTx/>
              <a:buNone/>
              <a:tabLst/>
              <a:defRPr/>
            </a:pPr>
            <a:r>
              <a:rPr kumimoji="0" lang="ja-JP" altLang="en-US" sz="2000" b="1" i="0" u="none" strike="noStrike" kern="1200" cap="none" spc="300" normalizeH="0" baseline="0" noProof="0">
                <a:ln>
                  <a:noFill/>
                </a:ln>
                <a:solidFill>
                  <a:prstClr val="black">
                    <a:lumMod val="75000"/>
                    <a:lumOff val="25000"/>
                  </a:prstClr>
                </a:solidFill>
                <a:effectLst/>
                <a:uLnTx/>
                <a:uFillTx/>
                <a:latin typeface="+mj-lt"/>
                <a:ea typeface="Yu Gothic UI" panose="020B0500000000000000" pitchFamily="50" charset="-128"/>
                <a:cs typeface="+mn-cs"/>
              </a:rPr>
              <a:t>大阪市</a:t>
            </a:r>
            <a:r>
              <a:rPr kumimoji="0" lang="en-US" altLang="ja-JP" sz="2000" b="1" i="0" u="none" strike="noStrike" kern="1200" cap="none" spc="300" normalizeH="0" baseline="0" noProof="0">
                <a:ln>
                  <a:noFill/>
                </a:ln>
                <a:solidFill>
                  <a:prstClr val="black">
                    <a:lumMod val="75000"/>
                    <a:lumOff val="25000"/>
                  </a:prstClr>
                </a:solidFill>
                <a:effectLst/>
                <a:uLnTx/>
                <a:uFillTx/>
                <a:latin typeface="+mj-lt"/>
                <a:ea typeface="Yu Gothic UI" panose="020B0500000000000000" pitchFamily="50" charset="-128"/>
                <a:cs typeface="+mn-cs"/>
              </a:rPr>
              <a:t>DX</a:t>
            </a:r>
            <a:r>
              <a:rPr kumimoji="0" lang="ja-JP" altLang="en-US" sz="2000" b="1" i="0" u="none" strike="noStrike" kern="1200" cap="none" spc="300" normalizeH="0" baseline="0" noProof="0">
                <a:ln>
                  <a:noFill/>
                </a:ln>
                <a:solidFill>
                  <a:prstClr val="black">
                    <a:lumMod val="75000"/>
                    <a:lumOff val="25000"/>
                  </a:prstClr>
                </a:solidFill>
                <a:effectLst/>
                <a:uLnTx/>
                <a:uFillTx/>
                <a:latin typeface="+mj-lt"/>
                <a:ea typeface="Yu Gothic UI" panose="020B0500000000000000" pitchFamily="50" charset="-128"/>
                <a:cs typeface="+mn-cs"/>
              </a:rPr>
              <a:t>戦略</a:t>
            </a:r>
          </a:p>
        </p:txBody>
      </p:sp>
      <p:sp>
        <p:nvSpPr>
          <p:cNvPr id="10" name="テキスト ボックス 9">
            <a:extLst>
              <a:ext uri="{FF2B5EF4-FFF2-40B4-BE49-F238E27FC236}">
                <a16:creationId xmlns:a16="http://schemas.microsoft.com/office/drawing/2014/main" id="{2D55E8FB-A21E-4A4A-B6CD-FCA2E82EBBF8}"/>
              </a:ext>
            </a:extLst>
          </p:cNvPr>
          <p:cNvSpPr txBox="1"/>
          <p:nvPr/>
        </p:nvSpPr>
        <p:spPr>
          <a:xfrm>
            <a:off x="3114675" y="439872"/>
            <a:ext cx="2220190" cy="549431"/>
          </a:xfrm>
          <a:prstGeom prst="rect">
            <a:avLst/>
          </a:prstGeom>
          <a:noFill/>
          <a:ln>
            <a:noFill/>
          </a:ln>
        </p:spPr>
        <p:txBody>
          <a:bodyPr wrap="none" lIns="90000" rIns="0" rtlCol="0"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4000" b="0" i="0" u="none" strike="noStrike" kern="1200" cap="none" spc="1400" normalizeH="0" baseline="0" noProof="0">
                <a:ln w="28575">
                  <a:solidFill>
                    <a:srgbClr val="AF1932"/>
                  </a:solidFill>
                  <a:miter lim="800000"/>
                </a:ln>
                <a:solidFill>
                  <a:srgbClr val="AF1932"/>
                </a:solidFill>
                <a:effectLst/>
                <a:uLnTx/>
                <a:uFillTx/>
                <a:latin typeface="Yu Gothic UI" panose="020B0500000000000000" pitchFamily="50" charset="-128"/>
                <a:ea typeface="Yu Gothic UI" panose="020B0500000000000000" pitchFamily="50" charset="-128"/>
                <a:cs typeface="+mn-cs"/>
              </a:rPr>
              <a:t>おおさか</a:t>
            </a:r>
            <a:endParaRPr kumimoji="0" lang="en-US" altLang="ja-JP" sz="4000" b="0" i="0" u="none" strike="noStrike" kern="1200" cap="none" spc="900" normalizeH="0" baseline="0" noProof="0">
              <a:ln w="38100">
                <a:solidFill>
                  <a:srgbClr val="AF1932"/>
                </a:solidFill>
                <a:miter lim="800000"/>
              </a:ln>
              <a:solidFill>
                <a:srgbClr val="AF1932"/>
              </a:solidFill>
              <a:effectLst/>
              <a:uLnTx/>
              <a:uFillTx/>
              <a:latin typeface="Avenir Next LT Pro"/>
              <a:ea typeface="Yu Gothic UI" panose="020B0500000000000000" pitchFamily="50" charset="-128"/>
              <a:cs typeface="+mn-cs"/>
            </a:endParaRPr>
          </a:p>
        </p:txBody>
      </p:sp>
      <p:sp>
        <p:nvSpPr>
          <p:cNvPr id="13" name="正方形/長方形 12">
            <a:extLst>
              <a:ext uri="{FF2B5EF4-FFF2-40B4-BE49-F238E27FC236}">
                <a16:creationId xmlns:a16="http://schemas.microsoft.com/office/drawing/2014/main" id="{818E858F-2691-45D1-8729-28BA1B11BB27}"/>
              </a:ext>
            </a:extLst>
          </p:cNvPr>
          <p:cNvSpPr/>
          <p:nvPr/>
        </p:nvSpPr>
        <p:spPr>
          <a:xfrm rot="5400000">
            <a:off x="4930142" y="-3561072"/>
            <a:ext cx="45719" cy="9313566"/>
          </a:xfrm>
          <a:prstGeom prst="rect">
            <a:avLst/>
          </a:prstGeom>
          <a:solidFill>
            <a:srgbClr val="F19D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GB" sz="1800" b="0" i="0" u="none" strike="noStrike" kern="1200" cap="none" spc="0" normalizeH="0" baseline="0" noProof="0">
              <a:ln>
                <a:noFill/>
              </a:ln>
              <a:solidFill>
                <a:prstClr val="white"/>
              </a:solidFill>
              <a:effectLst/>
              <a:uLnTx/>
              <a:uFillTx/>
              <a:latin typeface="Avenir Next LT Pro"/>
              <a:ea typeface="Yu Gothic UI"/>
              <a:cs typeface="+mn-cs"/>
            </a:endParaRPr>
          </a:p>
        </p:txBody>
      </p:sp>
      <p:grpSp>
        <p:nvGrpSpPr>
          <p:cNvPr id="208" name="グループ化 207">
            <a:extLst>
              <a:ext uri="{FF2B5EF4-FFF2-40B4-BE49-F238E27FC236}">
                <a16:creationId xmlns:a16="http://schemas.microsoft.com/office/drawing/2014/main" id="{8EBC8ECD-1183-4E9B-B8BB-F7E4200CE753}"/>
              </a:ext>
            </a:extLst>
          </p:cNvPr>
          <p:cNvGrpSpPr/>
          <p:nvPr/>
        </p:nvGrpSpPr>
        <p:grpSpPr>
          <a:xfrm>
            <a:off x="2309325" y="4977315"/>
            <a:ext cx="1441916" cy="1353950"/>
            <a:chOff x="5183259" y="344637"/>
            <a:chExt cx="1535845" cy="1442148"/>
          </a:xfrm>
        </p:grpSpPr>
        <p:pic>
          <p:nvPicPr>
            <p:cNvPr id="209" name="グラフィックス 208">
              <a:extLst>
                <a:ext uri="{FF2B5EF4-FFF2-40B4-BE49-F238E27FC236}">
                  <a16:creationId xmlns:a16="http://schemas.microsoft.com/office/drawing/2014/main" id="{33D7F02D-BCC0-4B4A-82BF-26676AB769E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183259" y="344637"/>
              <a:ext cx="1535845" cy="1442148"/>
            </a:xfrm>
            <a:prstGeom prst="rect">
              <a:avLst/>
            </a:prstGeom>
          </p:spPr>
        </p:pic>
        <p:pic>
          <p:nvPicPr>
            <p:cNvPr id="210" name="図 209" descr="アイコン&#10;&#10;自動的に生成された説明">
              <a:extLst>
                <a:ext uri="{FF2B5EF4-FFF2-40B4-BE49-F238E27FC236}">
                  <a16:creationId xmlns:a16="http://schemas.microsoft.com/office/drawing/2014/main" id="{8F1A51B5-4388-4949-AA16-3B215418C790}"/>
                </a:ext>
              </a:extLst>
            </p:cNvPr>
            <p:cNvPicPr>
              <a:picLocks noChangeAspect="1"/>
            </p:cNvPicPr>
            <p:nvPr/>
          </p:nvPicPr>
          <p:blipFill>
            <a:blip r:embed="rId5" cstate="print">
              <a:biLevel thresh="25000"/>
              <a:extLst>
                <a:ext uri="{28A0092B-C50C-407E-A947-70E740481C1C}">
                  <a14:useLocalDpi xmlns:a14="http://schemas.microsoft.com/office/drawing/2010/main" val="0"/>
                </a:ext>
              </a:extLst>
            </a:blip>
            <a:stretch>
              <a:fillRect/>
            </a:stretch>
          </p:blipFill>
          <p:spPr>
            <a:xfrm>
              <a:off x="5811871" y="575550"/>
              <a:ext cx="307893" cy="307893"/>
            </a:xfrm>
            <a:prstGeom prst="rect">
              <a:avLst/>
            </a:prstGeom>
            <a:noFill/>
          </p:spPr>
        </p:pic>
        <p:pic>
          <p:nvPicPr>
            <p:cNvPr id="211" name="図 210" descr="QR コード&#10;&#10;自動的に生成された説明">
              <a:extLst>
                <a:ext uri="{FF2B5EF4-FFF2-40B4-BE49-F238E27FC236}">
                  <a16:creationId xmlns:a16="http://schemas.microsoft.com/office/drawing/2014/main" id="{469B4C6B-E076-4A2D-9175-04B8E40C4F2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438095" y="1205023"/>
              <a:ext cx="310020" cy="310465"/>
            </a:xfrm>
            <a:prstGeom prst="rect">
              <a:avLst/>
            </a:prstGeom>
          </p:spPr>
        </p:pic>
        <p:pic>
          <p:nvPicPr>
            <p:cNvPr id="212" name="図 211" descr="アイコン&#10;&#10;自動的に生成された説明">
              <a:extLst>
                <a:ext uri="{FF2B5EF4-FFF2-40B4-BE49-F238E27FC236}">
                  <a16:creationId xmlns:a16="http://schemas.microsoft.com/office/drawing/2014/main" id="{A310BE90-9C95-44DB-BC5E-BE5CCE89667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138874" y="1244842"/>
              <a:ext cx="329257" cy="270646"/>
            </a:xfrm>
            <a:prstGeom prst="rect">
              <a:avLst/>
            </a:prstGeom>
          </p:spPr>
        </p:pic>
      </p:grpSp>
      <p:sp>
        <p:nvSpPr>
          <p:cNvPr id="221" name="角丸四角形 38">
            <a:extLst>
              <a:ext uri="{FF2B5EF4-FFF2-40B4-BE49-F238E27FC236}">
                <a16:creationId xmlns:a16="http://schemas.microsoft.com/office/drawing/2014/main" id="{C9B8238E-29AB-4085-9DB5-B6D0C7938981}"/>
              </a:ext>
            </a:extLst>
          </p:cNvPr>
          <p:cNvSpPr/>
          <p:nvPr/>
        </p:nvSpPr>
        <p:spPr>
          <a:xfrm>
            <a:off x="647406" y="5826274"/>
            <a:ext cx="1252739" cy="164109"/>
          </a:xfrm>
          <a:prstGeom prst="roundRect">
            <a:avLst>
              <a:gd name="adj" fmla="val 50000"/>
            </a:avLst>
          </a:prstGeom>
          <a:solidFill>
            <a:schemeClr val="bg1"/>
          </a:solidFill>
          <a:ln w="9525">
            <a:solidFill>
              <a:srgbClr val="AF1932"/>
            </a:solidFill>
          </a:ln>
        </p:spPr>
        <p:style>
          <a:lnRef idx="1">
            <a:schemeClr val="accent6"/>
          </a:lnRef>
          <a:fillRef idx="2">
            <a:schemeClr val="accent6"/>
          </a:fillRef>
          <a:effectRef idx="1">
            <a:schemeClr val="accent6"/>
          </a:effectRef>
          <a:fontRef idx="minor">
            <a:schemeClr val="dk1"/>
          </a:fontRef>
        </p:style>
        <p:txBody>
          <a:bodyPr lIns="0" tIns="0" rIns="0" bIns="0" rtlCol="0" anchor="ctr"/>
          <a:lstStyle>
            <a:defPPr>
              <a:defRPr lang="ja-JP"/>
            </a:defPPr>
            <a:lvl1pPr marL="0" algn="l" defTabSz="914400" rtl="0" eaLnBrk="1" latinLnBrk="0" hangingPunct="1">
              <a:defRPr kumimoji="1" sz="1800" kern="1200">
                <a:solidFill>
                  <a:schemeClr val="dk1"/>
                </a:solidFill>
                <a:latin typeface="+mn-lt"/>
                <a:ea typeface="+mn-ea"/>
                <a:cs typeface="+mn-cs"/>
              </a:defRPr>
            </a:lvl1pPr>
            <a:lvl2pPr marL="457200" algn="l" defTabSz="914400" rtl="0" eaLnBrk="1" latinLnBrk="0" hangingPunct="1">
              <a:defRPr kumimoji="1" sz="1800" kern="1200">
                <a:solidFill>
                  <a:schemeClr val="dk1"/>
                </a:solidFill>
                <a:latin typeface="+mn-lt"/>
                <a:ea typeface="+mn-ea"/>
                <a:cs typeface="+mn-cs"/>
              </a:defRPr>
            </a:lvl2pPr>
            <a:lvl3pPr marL="914400" algn="l" defTabSz="914400" rtl="0" eaLnBrk="1" latinLnBrk="0" hangingPunct="1">
              <a:defRPr kumimoji="1" sz="1800" kern="1200">
                <a:solidFill>
                  <a:schemeClr val="dk1"/>
                </a:solidFill>
                <a:latin typeface="+mn-lt"/>
                <a:ea typeface="+mn-ea"/>
                <a:cs typeface="+mn-cs"/>
              </a:defRPr>
            </a:lvl3pPr>
            <a:lvl4pPr marL="1371600" algn="l" defTabSz="914400" rtl="0" eaLnBrk="1" latinLnBrk="0" hangingPunct="1">
              <a:defRPr kumimoji="1" sz="1800" kern="1200">
                <a:solidFill>
                  <a:schemeClr val="dk1"/>
                </a:solidFill>
                <a:latin typeface="+mn-lt"/>
                <a:ea typeface="+mn-ea"/>
                <a:cs typeface="+mn-cs"/>
              </a:defRPr>
            </a:lvl4pPr>
            <a:lvl5pPr marL="1828800" algn="l" defTabSz="914400" rtl="0" eaLnBrk="1" latinLnBrk="0" hangingPunct="1">
              <a:defRPr kumimoji="1" sz="1800" kern="1200">
                <a:solidFill>
                  <a:schemeClr val="dk1"/>
                </a:solidFill>
                <a:latin typeface="+mn-lt"/>
                <a:ea typeface="+mn-ea"/>
                <a:cs typeface="+mn-cs"/>
              </a:defRPr>
            </a:lvl5pPr>
            <a:lvl6pPr marL="2286000" algn="l" defTabSz="914400" rtl="0" eaLnBrk="1" latinLnBrk="0" hangingPunct="1">
              <a:defRPr kumimoji="1" sz="1800" kern="1200">
                <a:solidFill>
                  <a:schemeClr val="dk1"/>
                </a:solidFill>
                <a:latin typeface="+mn-lt"/>
                <a:ea typeface="+mn-ea"/>
                <a:cs typeface="+mn-cs"/>
              </a:defRPr>
            </a:lvl6pPr>
            <a:lvl7pPr marL="2743200" algn="l" defTabSz="914400" rtl="0" eaLnBrk="1" latinLnBrk="0" hangingPunct="1">
              <a:defRPr kumimoji="1" sz="1800" kern="1200">
                <a:solidFill>
                  <a:schemeClr val="dk1"/>
                </a:solidFill>
                <a:latin typeface="+mn-lt"/>
                <a:ea typeface="+mn-ea"/>
                <a:cs typeface="+mn-cs"/>
              </a:defRPr>
            </a:lvl7pPr>
            <a:lvl8pPr marL="3200400" algn="l" defTabSz="914400" rtl="0" eaLnBrk="1" latinLnBrk="0" hangingPunct="1">
              <a:defRPr kumimoji="1" sz="1800" kern="1200">
                <a:solidFill>
                  <a:schemeClr val="dk1"/>
                </a:solidFill>
                <a:latin typeface="+mn-lt"/>
                <a:ea typeface="+mn-ea"/>
                <a:cs typeface="+mn-cs"/>
              </a:defRPr>
            </a:lvl8pPr>
            <a:lvl9pPr marL="3657600" algn="l" defTabSz="914400" rtl="0" eaLnBrk="1" latinLnBrk="0" hangingPunct="1">
              <a:defRPr kumimoji="1" sz="1800" kern="1200">
                <a:solidFill>
                  <a:schemeClr val="dk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100" normalizeH="0" baseline="0" noProof="0">
                <a:ln>
                  <a:noFill/>
                </a:ln>
                <a:solidFill>
                  <a:srgbClr val="AF1932"/>
                </a:solidFill>
                <a:effectLst/>
                <a:uLnTx/>
                <a:uFillTx/>
                <a:latin typeface="+mj-lt"/>
                <a:ea typeface="Yu Gothic UI" panose="020B0500000000000000" pitchFamily="50" charset="-128"/>
                <a:cs typeface="+mn-cs"/>
              </a:rPr>
              <a:t>都市・まち</a:t>
            </a:r>
            <a:r>
              <a:rPr kumimoji="1" lang="en-US" altLang="ja-JP" sz="1200" b="1" i="0" u="none" strike="noStrike" kern="1200" cap="none" spc="100" normalizeH="0" baseline="0" noProof="0">
                <a:ln>
                  <a:noFill/>
                </a:ln>
                <a:solidFill>
                  <a:srgbClr val="AF1932"/>
                </a:solidFill>
                <a:effectLst/>
                <a:uLnTx/>
                <a:uFillTx/>
                <a:latin typeface="+mj-lt"/>
                <a:ea typeface="Yu Gothic UI" panose="020B0500000000000000" pitchFamily="50" charset="-128"/>
                <a:cs typeface="+mn-cs"/>
              </a:rPr>
              <a:t>DX</a:t>
            </a:r>
            <a:endParaRPr kumimoji="1" lang="en-US" altLang="ja-JP" sz="1200" b="0" i="0" u="none" strike="noStrike" kern="1200" cap="none" spc="100" normalizeH="0" baseline="0" noProof="0">
              <a:ln>
                <a:noFill/>
              </a:ln>
              <a:solidFill>
                <a:srgbClr val="AF1932"/>
              </a:solidFill>
              <a:effectLst/>
              <a:uLnTx/>
              <a:uFillTx/>
              <a:latin typeface="+mj-lt"/>
              <a:ea typeface="Yu Gothic UI" panose="020B0500000000000000" pitchFamily="50" charset="-128"/>
              <a:cs typeface="+mn-cs"/>
            </a:endParaRPr>
          </a:p>
        </p:txBody>
      </p:sp>
      <p:sp>
        <p:nvSpPr>
          <p:cNvPr id="222" name="正方形/長方形 221">
            <a:extLst>
              <a:ext uri="{FF2B5EF4-FFF2-40B4-BE49-F238E27FC236}">
                <a16:creationId xmlns:a16="http://schemas.microsoft.com/office/drawing/2014/main" id="{789C6962-8F74-45E9-A8FD-5A451FEA0D4E}"/>
              </a:ext>
            </a:extLst>
          </p:cNvPr>
          <p:cNvSpPr/>
          <p:nvPr/>
        </p:nvSpPr>
        <p:spPr>
          <a:xfrm>
            <a:off x="647406" y="6021252"/>
            <a:ext cx="1741156" cy="319217"/>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050" b="1" i="0" u="none" strike="noStrike" kern="1200" cap="none" spc="-50" normalizeH="0" noProof="0">
                <a:ln>
                  <a:noFill/>
                </a:ln>
                <a:solidFill>
                  <a:prstClr val="black">
                    <a:lumMod val="75000"/>
                    <a:lumOff val="25000"/>
                  </a:prstClr>
                </a:solidFill>
                <a:effectLst/>
                <a:uLnTx/>
                <a:uFillTx/>
                <a:latin typeface="Yu Gothic UI" panose="020B0500000000000000" pitchFamily="50" charset="-128"/>
                <a:ea typeface="Yu Gothic UI" panose="020B0500000000000000" pitchFamily="50" charset="-128"/>
                <a:cs typeface="+mn-cs"/>
              </a:rPr>
              <a:t>便利・安心・安全に暮らせる、</a:t>
            </a:r>
            <a:br>
              <a:rPr kumimoji="1" lang="en-US" altLang="ja-JP" sz="1050" b="1" i="0" u="none" strike="noStrike" kern="1200" cap="none" spc="-50" normalizeH="0" noProof="0">
                <a:ln>
                  <a:noFill/>
                </a:ln>
                <a:solidFill>
                  <a:prstClr val="black">
                    <a:lumMod val="75000"/>
                    <a:lumOff val="25000"/>
                  </a:prstClr>
                </a:solidFill>
                <a:effectLst/>
                <a:uLnTx/>
                <a:uFillTx/>
                <a:latin typeface="Yu Gothic UI" panose="020B0500000000000000" pitchFamily="50" charset="-128"/>
                <a:ea typeface="Yu Gothic UI" panose="020B0500000000000000" pitchFamily="50" charset="-128"/>
                <a:cs typeface="+mn-cs"/>
              </a:rPr>
            </a:br>
            <a:r>
              <a:rPr kumimoji="1" lang="ja-JP" altLang="en-US" sz="1050" b="1" i="0" u="none" strike="noStrike" kern="1200" cap="none" spc="-50" normalizeH="0" noProof="0">
                <a:ln>
                  <a:noFill/>
                </a:ln>
                <a:solidFill>
                  <a:prstClr val="black">
                    <a:lumMod val="75000"/>
                    <a:lumOff val="25000"/>
                  </a:prstClr>
                </a:solidFill>
                <a:effectLst/>
                <a:uLnTx/>
                <a:uFillTx/>
                <a:latin typeface="Yu Gothic UI" panose="020B0500000000000000" pitchFamily="50" charset="-128"/>
                <a:ea typeface="Yu Gothic UI" panose="020B0500000000000000" pitchFamily="50" charset="-128"/>
                <a:cs typeface="+mn-cs"/>
              </a:rPr>
              <a:t>魅力・活力のあるまちの実現</a:t>
            </a:r>
            <a:endParaRPr kumimoji="1" lang="en-GB" altLang="ja-JP" sz="1050" b="1" i="0" u="none" strike="noStrike" kern="1200" cap="none" spc="-50" normalizeH="0" noProof="0">
              <a:ln>
                <a:noFill/>
              </a:ln>
              <a:solidFill>
                <a:prstClr val="black">
                  <a:lumMod val="75000"/>
                  <a:lumOff val="25000"/>
                </a:prstClr>
              </a:solidFill>
              <a:effectLst/>
              <a:uLnTx/>
              <a:uFillTx/>
              <a:latin typeface="Yu Gothic UI" panose="020B0500000000000000" pitchFamily="50" charset="-128"/>
              <a:ea typeface="Yu Gothic UI" panose="020B0500000000000000" pitchFamily="50" charset="-128"/>
              <a:cs typeface="+mn-cs"/>
            </a:endParaRPr>
          </a:p>
        </p:txBody>
      </p:sp>
      <p:sp>
        <p:nvSpPr>
          <p:cNvPr id="214" name="角丸四角形 37">
            <a:extLst>
              <a:ext uri="{FF2B5EF4-FFF2-40B4-BE49-F238E27FC236}">
                <a16:creationId xmlns:a16="http://schemas.microsoft.com/office/drawing/2014/main" id="{85421C4A-FC31-4884-B421-2D1D61034AA0}"/>
              </a:ext>
            </a:extLst>
          </p:cNvPr>
          <p:cNvSpPr/>
          <p:nvPr/>
        </p:nvSpPr>
        <p:spPr>
          <a:xfrm>
            <a:off x="3509587" y="4978893"/>
            <a:ext cx="828564" cy="164109"/>
          </a:xfrm>
          <a:prstGeom prst="roundRect">
            <a:avLst>
              <a:gd name="adj" fmla="val 50000"/>
            </a:avLst>
          </a:prstGeom>
          <a:solidFill>
            <a:schemeClr val="bg1"/>
          </a:solidFill>
          <a:ln w="9525">
            <a:solidFill>
              <a:srgbClr val="AF1932"/>
            </a:solidFill>
          </a:ln>
        </p:spPr>
        <p:style>
          <a:lnRef idx="1">
            <a:schemeClr val="accent6"/>
          </a:lnRef>
          <a:fillRef idx="2">
            <a:schemeClr val="accent6"/>
          </a:fillRef>
          <a:effectRef idx="1">
            <a:schemeClr val="accent6"/>
          </a:effectRef>
          <a:fontRef idx="minor">
            <a:schemeClr val="dk1"/>
          </a:fontRef>
        </p:style>
        <p:txBody>
          <a:bodyPr lIns="0" tIns="0" rIns="0" bIns="0" rtlCol="0" anchor="ctr"/>
          <a:lstStyle>
            <a:defPPr>
              <a:defRPr lang="ja-JP"/>
            </a:defPPr>
            <a:lvl1pPr marL="0" algn="l" defTabSz="914400" rtl="0" eaLnBrk="1" latinLnBrk="0" hangingPunct="1">
              <a:defRPr kumimoji="1" sz="1800" kern="1200">
                <a:solidFill>
                  <a:schemeClr val="dk1"/>
                </a:solidFill>
                <a:latin typeface="+mn-lt"/>
                <a:ea typeface="+mn-ea"/>
                <a:cs typeface="+mn-cs"/>
              </a:defRPr>
            </a:lvl1pPr>
            <a:lvl2pPr marL="457200" algn="l" defTabSz="914400" rtl="0" eaLnBrk="1" latinLnBrk="0" hangingPunct="1">
              <a:defRPr kumimoji="1" sz="1800" kern="1200">
                <a:solidFill>
                  <a:schemeClr val="dk1"/>
                </a:solidFill>
                <a:latin typeface="+mn-lt"/>
                <a:ea typeface="+mn-ea"/>
                <a:cs typeface="+mn-cs"/>
              </a:defRPr>
            </a:lvl2pPr>
            <a:lvl3pPr marL="914400" algn="l" defTabSz="914400" rtl="0" eaLnBrk="1" latinLnBrk="0" hangingPunct="1">
              <a:defRPr kumimoji="1" sz="1800" kern="1200">
                <a:solidFill>
                  <a:schemeClr val="dk1"/>
                </a:solidFill>
                <a:latin typeface="+mn-lt"/>
                <a:ea typeface="+mn-ea"/>
                <a:cs typeface="+mn-cs"/>
              </a:defRPr>
            </a:lvl3pPr>
            <a:lvl4pPr marL="1371600" algn="l" defTabSz="914400" rtl="0" eaLnBrk="1" latinLnBrk="0" hangingPunct="1">
              <a:defRPr kumimoji="1" sz="1800" kern="1200">
                <a:solidFill>
                  <a:schemeClr val="dk1"/>
                </a:solidFill>
                <a:latin typeface="+mn-lt"/>
                <a:ea typeface="+mn-ea"/>
                <a:cs typeface="+mn-cs"/>
              </a:defRPr>
            </a:lvl4pPr>
            <a:lvl5pPr marL="1828800" algn="l" defTabSz="914400" rtl="0" eaLnBrk="1" latinLnBrk="0" hangingPunct="1">
              <a:defRPr kumimoji="1" sz="1800" kern="1200">
                <a:solidFill>
                  <a:schemeClr val="dk1"/>
                </a:solidFill>
                <a:latin typeface="+mn-lt"/>
                <a:ea typeface="+mn-ea"/>
                <a:cs typeface="+mn-cs"/>
              </a:defRPr>
            </a:lvl5pPr>
            <a:lvl6pPr marL="2286000" algn="l" defTabSz="914400" rtl="0" eaLnBrk="1" latinLnBrk="0" hangingPunct="1">
              <a:defRPr kumimoji="1" sz="1800" kern="1200">
                <a:solidFill>
                  <a:schemeClr val="dk1"/>
                </a:solidFill>
                <a:latin typeface="+mn-lt"/>
                <a:ea typeface="+mn-ea"/>
                <a:cs typeface="+mn-cs"/>
              </a:defRPr>
            </a:lvl6pPr>
            <a:lvl7pPr marL="2743200" algn="l" defTabSz="914400" rtl="0" eaLnBrk="1" latinLnBrk="0" hangingPunct="1">
              <a:defRPr kumimoji="1" sz="1800" kern="1200">
                <a:solidFill>
                  <a:schemeClr val="dk1"/>
                </a:solidFill>
                <a:latin typeface="+mn-lt"/>
                <a:ea typeface="+mn-ea"/>
                <a:cs typeface="+mn-cs"/>
              </a:defRPr>
            </a:lvl7pPr>
            <a:lvl8pPr marL="3200400" algn="l" defTabSz="914400" rtl="0" eaLnBrk="1" latinLnBrk="0" hangingPunct="1">
              <a:defRPr kumimoji="1" sz="1800" kern="1200">
                <a:solidFill>
                  <a:schemeClr val="dk1"/>
                </a:solidFill>
                <a:latin typeface="+mn-lt"/>
                <a:ea typeface="+mn-ea"/>
                <a:cs typeface="+mn-cs"/>
              </a:defRPr>
            </a:lvl8pPr>
            <a:lvl9pPr marL="3657600" algn="l" defTabSz="914400" rtl="0" eaLnBrk="1" latinLnBrk="0" hangingPunct="1">
              <a:defRPr kumimoji="1" sz="1800" kern="1200">
                <a:solidFill>
                  <a:schemeClr val="dk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100" normalizeH="0" baseline="0" noProof="0">
                <a:ln>
                  <a:noFill/>
                </a:ln>
                <a:solidFill>
                  <a:srgbClr val="AF1932"/>
                </a:solidFill>
                <a:effectLst/>
                <a:uLnTx/>
                <a:uFillTx/>
                <a:latin typeface="+mj-lt"/>
                <a:ea typeface="Yu Gothic UI" panose="020B0500000000000000" pitchFamily="50" charset="-128"/>
                <a:cs typeface="+mn-cs"/>
              </a:rPr>
              <a:t>行政</a:t>
            </a:r>
            <a:r>
              <a:rPr kumimoji="1" lang="en-US" altLang="ja-JP" sz="1200" b="1" i="0" u="none" strike="noStrike" kern="1200" cap="none" spc="100" normalizeH="0" baseline="0" noProof="0">
                <a:ln>
                  <a:noFill/>
                </a:ln>
                <a:solidFill>
                  <a:srgbClr val="AF1932"/>
                </a:solidFill>
                <a:effectLst/>
                <a:uLnTx/>
                <a:uFillTx/>
                <a:latin typeface="+mj-lt"/>
                <a:ea typeface="Yu Gothic UI" panose="020B0500000000000000" pitchFamily="50" charset="-128"/>
                <a:cs typeface="+mn-cs"/>
              </a:rPr>
              <a:t>DX</a:t>
            </a:r>
          </a:p>
        </p:txBody>
      </p:sp>
      <p:sp>
        <p:nvSpPr>
          <p:cNvPr id="215" name="正方形/長方形 214">
            <a:extLst>
              <a:ext uri="{FF2B5EF4-FFF2-40B4-BE49-F238E27FC236}">
                <a16:creationId xmlns:a16="http://schemas.microsoft.com/office/drawing/2014/main" id="{D6C7434B-C213-4B0F-8712-DBC605B1D2B5}"/>
              </a:ext>
            </a:extLst>
          </p:cNvPr>
          <p:cNvSpPr/>
          <p:nvPr/>
        </p:nvSpPr>
        <p:spPr>
          <a:xfrm>
            <a:off x="3509587" y="5154711"/>
            <a:ext cx="1521303" cy="338377"/>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rIns="0"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050" b="1" i="0" u="none" strike="noStrike" kern="1200" cap="none" spc="50" normalizeH="0" baseline="0" noProof="0">
                <a:ln>
                  <a:noFill/>
                </a:ln>
                <a:solidFill>
                  <a:prstClr val="black">
                    <a:lumMod val="75000"/>
                    <a:lumOff val="25000"/>
                  </a:prstClr>
                </a:solidFill>
                <a:effectLst/>
                <a:uLnTx/>
                <a:uFillTx/>
                <a:latin typeface="Yu Gothic UI" panose="020B0500000000000000" pitchFamily="50" charset="-128"/>
                <a:ea typeface="Yu Gothic UI" panose="020B0500000000000000" pitchFamily="50" charset="-128"/>
                <a:cs typeface="+mn-cs"/>
              </a:rPr>
              <a:t>効率的かつ質の高い</a:t>
            </a:r>
            <a:br>
              <a:rPr kumimoji="1" lang="en-US" altLang="ja-JP" sz="1050" b="1" i="0" u="none" strike="noStrike" kern="1200" cap="none" spc="50" normalizeH="0" baseline="0" noProof="0">
                <a:ln>
                  <a:noFill/>
                </a:ln>
                <a:solidFill>
                  <a:prstClr val="black">
                    <a:lumMod val="75000"/>
                    <a:lumOff val="25000"/>
                  </a:prstClr>
                </a:solidFill>
                <a:effectLst/>
                <a:uLnTx/>
                <a:uFillTx/>
                <a:latin typeface="Yu Gothic UI" panose="020B0500000000000000" pitchFamily="50" charset="-128"/>
                <a:ea typeface="Yu Gothic UI" panose="020B0500000000000000" pitchFamily="50" charset="-128"/>
                <a:cs typeface="+mn-cs"/>
              </a:rPr>
            </a:br>
            <a:r>
              <a:rPr kumimoji="1" lang="ja-JP" altLang="en-US" sz="1050" b="1" i="0" u="none" strike="noStrike" kern="1200" cap="none" spc="50" normalizeH="0" baseline="0" noProof="0">
                <a:ln>
                  <a:noFill/>
                </a:ln>
                <a:solidFill>
                  <a:prstClr val="black">
                    <a:lumMod val="75000"/>
                    <a:lumOff val="25000"/>
                  </a:prstClr>
                </a:solidFill>
                <a:effectLst/>
                <a:uLnTx/>
                <a:uFillTx/>
                <a:latin typeface="Yu Gothic UI" panose="020B0500000000000000" pitchFamily="50" charset="-128"/>
                <a:ea typeface="Yu Gothic UI" panose="020B0500000000000000" pitchFamily="50" charset="-128"/>
                <a:cs typeface="+mn-cs"/>
              </a:rPr>
              <a:t>組織・業務運営の実現</a:t>
            </a:r>
            <a:endParaRPr kumimoji="1" lang="en-GB" altLang="ja-JP" sz="1050" b="1" i="0" u="none" strike="noStrike" kern="1200" cap="none" spc="50" normalizeH="0" baseline="0" noProof="0">
              <a:ln>
                <a:noFill/>
              </a:ln>
              <a:solidFill>
                <a:prstClr val="black">
                  <a:lumMod val="75000"/>
                  <a:lumOff val="25000"/>
                </a:prstClr>
              </a:solidFill>
              <a:effectLst/>
              <a:uLnTx/>
              <a:uFillTx/>
              <a:latin typeface="Yu Gothic UI" panose="020B0500000000000000" pitchFamily="50" charset="-128"/>
              <a:ea typeface="Yu Gothic UI" panose="020B0500000000000000" pitchFamily="50" charset="-128"/>
              <a:cs typeface="+mn-cs"/>
            </a:endParaRPr>
          </a:p>
        </p:txBody>
      </p:sp>
      <p:cxnSp>
        <p:nvCxnSpPr>
          <p:cNvPr id="224" name="直線コネクタ 223">
            <a:extLst>
              <a:ext uri="{FF2B5EF4-FFF2-40B4-BE49-F238E27FC236}">
                <a16:creationId xmlns:a16="http://schemas.microsoft.com/office/drawing/2014/main" id="{6D4DF93F-6B20-4FBB-8C84-A4FB5D37E660}"/>
              </a:ext>
            </a:extLst>
          </p:cNvPr>
          <p:cNvCxnSpPr>
            <a:cxnSpLocks/>
            <a:endCxn id="209" idx="3"/>
          </p:cNvCxnSpPr>
          <p:nvPr/>
        </p:nvCxnSpPr>
        <p:spPr>
          <a:xfrm flipH="1">
            <a:off x="3751241" y="5517745"/>
            <a:ext cx="137805" cy="136545"/>
          </a:xfrm>
          <a:prstGeom prst="line">
            <a:avLst/>
          </a:prstGeom>
          <a:ln w="9525">
            <a:solidFill>
              <a:srgbClr val="AF1932"/>
            </a:solidFill>
            <a:headEnd type="none" w="sm" len="lg"/>
            <a:tailEnd type="oval"/>
          </a:ln>
        </p:spPr>
        <p:style>
          <a:lnRef idx="1">
            <a:schemeClr val="accent1"/>
          </a:lnRef>
          <a:fillRef idx="0">
            <a:schemeClr val="accent1"/>
          </a:fillRef>
          <a:effectRef idx="0">
            <a:schemeClr val="accent1"/>
          </a:effectRef>
          <a:fontRef idx="minor">
            <a:schemeClr val="tx1"/>
          </a:fontRef>
        </p:style>
      </p:cxnSp>
      <p:grpSp>
        <p:nvGrpSpPr>
          <p:cNvPr id="20" name="グループ化 19">
            <a:extLst>
              <a:ext uri="{FF2B5EF4-FFF2-40B4-BE49-F238E27FC236}">
                <a16:creationId xmlns:a16="http://schemas.microsoft.com/office/drawing/2014/main" id="{003BF000-B123-4067-A903-9DA10D172AAB}"/>
              </a:ext>
            </a:extLst>
          </p:cNvPr>
          <p:cNvGrpSpPr/>
          <p:nvPr/>
        </p:nvGrpSpPr>
        <p:grpSpPr>
          <a:xfrm>
            <a:off x="647406" y="4978537"/>
            <a:ext cx="1687689" cy="661690"/>
            <a:chOff x="6020158" y="4985324"/>
            <a:chExt cx="1797628" cy="704793"/>
          </a:xfrm>
        </p:grpSpPr>
        <p:sp>
          <p:nvSpPr>
            <p:cNvPr id="218" name="角丸四角形 36">
              <a:extLst>
                <a:ext uri="{FF2B5EF4-FFF2-40B4-BE49-F238E27FC236}">
                  <a16:creationId xmlns:a16="http://schemas.microsoft.com/office/drawing/2014/main" id="{6EEADBF9-BD35-4BBF-AA87-A1357CBFFF9B}"/>
                </a:ext>
              </a:extLst>
            </p:cNvPr>
            <p:cNvSpPr/>
            <p:nvPr/>
          </p:nvSpPr>
          <p:spPr>
            <a:xfrm>
              <a:off x="6020158" y="4985324"/>
              <a:ext cx="1178945" cy="174799"/>
            </a:xfrm>
            <a:prstGeom prst="roundRect">
              <a:avLst>
                <a:gd name="adj" fmla="val 50000"/>
              </a:avLst>
            </a:prstGeom>
            <a:solidFill>
              <a:schemeClr val="bg1"/>
            </a:solidFill>
            <a:ln w="9525">
              <a:solidFill>
                <a:srgbClr val="AF1932"/>
              </a:solidFill>
            </a:ln>
          </p:spPr>
          <p:style>
            <a:lnRef idx="1">
              <a:schemeClr val="accent6"/>
            </a:lnRef>
            <a:fillRef idx="2">
              <a:schemeClr val="accent6"/>
            </a:fillRef>
            <a:effectRef idx="1">
              <a:schemeClr val="accent6"/>
            </a:effectRef>
            <a:fontRef idx="minor">
              <a:schemeClr val="dk1"/>
            </a:fontRef>
          </p:style>
          <p:txBody>
            <a:bodyPr lIns="0" tIns="0" rIns="0" bIns="0" rtlCol="0" anchor="ctr"/>
            <a:lstStyle>
              <a:defPPr>
                <a:defRPr lang="ja-JP"/>
              </a:defPPr>
              <a:lvl1pPr marL="0" algn="l" defTabSz="914400" rtl="0" eaLnBrk="1" latinLnBrk="0" hangingPunct="1">
                <a:defRPr kumimoji="1" sz="1800" kern="1200">
                  <a:solidFill>
                    <a:schemeClr val="dk1"/>
                  </a:solidFill>
                  <a:latin typeface="+mn-lt"/>
                  <a:ea typeface="+mn-ea"/>
                  <a:cs typeface="+mn-cs"/>
                </a:defRPr>
              </a:lvl1pPr>
              <a:lvl2pPr marL="457200" algn="l" defTabSz="914400" rtl="0" eaLnBrk="1" latinLnBrk="0" hangingPunct="1">
                <a:defRPr kumimoji="1" sz="1800" kern="1200">
                  <a:solidFill>
                    <a:schemeClr val="dk1"/>
                  </a:solidFill>
                  <a:latin typeface="+mn-lt"/>
                  <a:ea typeface="+mn-ea"/>
                  <a:cs typeface="+mn-cs"/>
                </a:defRPr>
              </a:lvl2pPr>
              <a:lvl3pPr marL="914400" algn="l" defTabSz="914400" rtl="0" eaLnBrk="1" latinLnBrk="0" hangingPunct="1">
                <a:defRPr kumimoji="1" sz="1800" kern="1200">
                  <a:solidFill>
                    <a:schemeClr val="dk1"/>
                  </a:solidFill>
                  <a:latin typeface="+mn-lt"/>
                  <a:ea typeface="+mn-ea"/>
                  <a:cs typeface="+mn-cs"/>
                </a:defRPr>
              </a:lvl3pPr>
              <a:lvl4pPr marL="1371600" algn="l" defTabSz="914400" rtl="0" eaLnBrk="1" latinLnBrk="0" hangingPunct="1">
                <a:defRPr kumimoji="1" sz="1800" kern="1200">
                  <a:solidFill>
                    <a:schemeClr val="dk1"/>
                  </a:solidFill>
                  <a:latin typeface="+mn-lt"/>
                  <a:ea typeface="+mn-ea"/>
                  <a:cs typeface="+mn-cs"/>
                </a:defRPr>
              </a:lvl4pPr>
              <a:lvl5pPr marL="1828800" algn="l" defTabSz="914400" rtl="0" eaLnBrk="1" latinLnBrk="0" hangingPunct="1">
                <a:defRPr kumimoji="1" sz="1800" kern="1200">
                  <a:solidFill>
                    <a:schemeClr val="dk1"/>
                  </a:solidFill>
                  <a:latin typeface="+mn-lt"/>
                  <a:ea typeface="+mn-ea"/>
                  <a:cs typeface="+mn-cs"/>
                </a:defRPr>
              </a:lvl5pPr>
              <a:lvl6pPr marL="2286000" algn="l" defTabSz="914400" rtl="0" eaLnBrk="1" latinLnBrk="0" hangingPunct="1">
                <a:defRPr kumimoji="1" sz="1800" kern="1200">
                  <a:solidFill>
                    <a:schemeClr val="dk1"/>
                  </a:solidFill>
                  <a:latin typeface="+mn-lt"/>
                  <a:ea typeface="+mn-ea"/>
                  <a:cs typeface="+mn-cs"/>
                </a:defRPr>
              </a:lvl6pPr>
              <a:lvl7pPr marL="2743200" algn="l" defTabSz="914400" rtl="0" eaLnBrk="1" latinLnBrk="0" hangingPunct="1">
                <a:defRPr kumimoji="1" sz="1800" kern="1200">
                  <a:solidFill>
                    <a:schemeClr val="dk1"/>
                  </a:solidFill>
                  <a:latin typeface="+mn-lt"/>
                  <a:ea typeface="+mn-ea"/>
                  <a:cs typeface="+mn-cs"/>
                </a:defRPr>
              </a:lvl7pPr>
              <a:lvl8pPr marL="3200400" algn="l" defTabSz="914400" rtl="0" eaLnBrk="1" latinLnBrk="0" hangingPunct="1">
                <a:defRPr kumimoji="1" sz="1800" kern="1200">
                  <a:solidFill>
                    <a:schemeClr val="dk1"/>
                  </a:solidFill>
                  <a:latin typeface="+mn-lt"/>
                  <a:ea typeface="+mn-ea"/>
                  <a:cs typeface="+mn-cs"/>
                </a:defRPr>
              </a:lvl8pPr>
              <a:lvl9pPr marL="3657600" algn="l" defTabSz="914400" rtl="0" eaLnBrk="1" latinLnBrk="0" hangingPunct="1">
                <a:defRPr kumimoji="1" sz="1800" kern="1200">
                  <a:solidFill>
                    <a:schemeClr val="dk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100" normalizeH="0" baseline="0" noProof="0">
                  <a:ln>
                    <a:noFill/>
                  </a:ln>
                  <a:solidFill>
                    <a:srgbClr val="AF1932"/>
                  </a:solidFill>
                  <a:effectLst/>
                  <a:uLnTx/>
                  <a:uFillTx/>
                  <a:latin typeface="+mj-lt"/>
                  <a:ea typeface="Yu Gothic UI" panose="020B0500000000000000" pitchFamily="50" charset="-128"/>
                  <a:cs typeface="+mn-cs"/>
                </a:rPr>
                <a:t>サービス</a:t>
              </a:r>
              <a:r>
                <a:rPr kumimoji="1" lang="en-US" altLang="ja-JP" sz="1200" b="1" i="0" u="none" strike="noStrike" kern="1200" cap="none" spc="100" normalizeH="0" baseline="0" noProof="0">
                  <a:ln>
                    <a:noFill/>
                  </a:ln>
                  <a:solidFill>
                    <a:srgbClr val="AF1932"/>
                  </a:solidFill>
                  <a:effectLst/>
                  <a:uLnTx/>
                  <a:uFillTx/>
                  <a:latin typeface="+mj-lt"/>
                  <a:ea typeface="Yu Gothic UI" panose="020B0500000000000000" pitchFamily="50" charset="-128"/>
                  <a:cs typeface="+mn-cs"/>
                </a:rPr>
                <a:t>DX</a:t>
              </a:r>
              <a:endParaRPr kumimoji="1" lang="en-US" altLang="ja-JP" sz="1200" b="0" i="0" u="none" strike="noStrike" kern="1200" cap="none" spc="100" normalizeH="0" baseline="0" noProof="0">
                <a:ln>
                  <a:noFill/>
                </a:ln>
                <a:solidFill>
                  <a:srgbClr val="AF1932"/>
                </a:solidFill>
                <a:effectLst/>
                <a:uLnTx/>
                <a:uFillTx/>
                <a:latin typeface="+mj-lt"/>
                <a:ea typeface="Yu Gothic UI" panose="020B0500000000000000" pitchFamily="50" charset="-128"/>
                <a:cs typeface="+mn-cs"/>
              </a:endParaRPr>
            </a:p>
          </p:txBody>
        </p:sp>
        <p:sp>
          <p:nvSpPr>
            <p:cNvPr id="219" name="正方形/長方形 218">
              <a:extLst>
                <a:ext uri="{FF2B5EF4-FFF2-40B4-BE49-F238E27FC236}">
                  <a16:creationId xmlns:a16="http://schemas.microsoft.com/office/drawing/2014/main" id="{263AAE53-AAA7-4885-AFF3-8712EABC51F6}"/>
                </a:ext>
              </a:extLst>
            </p:cNvPr>
            <p:cNvSpPr/>
            <p:nvPr/>
          </p:nvSpPr>
          <p:spPr>
            <a:xfrm>
              <a:off x="6020158" y="5218607"/>
              <a:ext cx="1797628" cy="47151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050" b="1" i="0" u="none" strike="noStrike" kern="1200" cap="none" spc="-50" normalizeH="0" noProof="0">
                  <a:ln>
                    <a:noFill/>
                  </a:ln>
                  <a:solidFill>
                    <a:prstClr val="black">
                      <a:lumMod val="75000"/>
                      <a:lumOff val="25000"/>
                    </a:prstClr>
                  </a:solidFill>
                  <a:effectLst/>
                  <a:uLnTx/>
                  <a:uFillTx/>
                  <a:latin typeface="Yu Gothic UI" panose="020B0500000000000000" pitchFamily="50" charset="-128"/>
                  <a:ea typeface="Yu Gothic UI" panose="020B0500000000000000" pitchFamily="50" charset="-128"/>
                  <a:cs typeface="+mn-cs"/>
                </a:rPr>
                <a:t>利用者目線でデザインされた便利・快適な行政サービスの</a:t>
              </a:r>
              <a:br>
                <a:rPr kumimoji="1" lang="en-US" altLang="ja-JP" sz="1050" b="1" i="0" u="none" strike="noStrike" kern="1200" cap="none" spc="-50" normalizeH="0" noProof="0">
                  <a:ln>
                    <a:noFill/>
                  </a:ln>
                  <a:solidFill>
                    <a:prstClr val="black">
                      <a:lumMod val="75000"/>
                      <a:lumOff val="25000"/>
                    </a:prstClr>
                  </a:solidFill>
                  <a:effectLst/>
                  <a:uLnTx/>
                  <a:uFillTx/>
                  <a:latin typeface="Yu Gothic UI" panose="020B0500000000000000" pitchFamily="50" charset="-128"/>
                  <a:ea typeface="Yu Gothic UI" panose="020B0500000000000000" pitchFamily="50" charset="-128"/>
                  <a:cs typeface="+mn-cs"/>
                </a:rPr>
              </a:br>
              <a:r>
                <a:rPr kumimoji="1" lang="ja-JP" altLang="en-US" sz="1050" b="1" i="0" u="none" strike="noStrike" kern="1200" cap="none" spc="-50" normalizeH="0" noProof="0">
                  <a:ln>
                    <a:noFill/>
                  </a:ln>
                  <a:solidFill>
                    <a:prstClr val="black">
                      <a:lumMod val="75000"/>
                      <a:lumOff val="25000"/>
                    </a:prstClr>
                  </a:solidFill>
                  <a:effectLst/>
                  <a:uLnTx/>
                  <a:uFillTx/>
                  <a:latin typeface="Yu Gothic UI" panose="020B0500000000000000" pitchFamily="50" charset="-128"/>
                  <a:ea typeface="Yu Gothic UI" panose="020B0500000000000000" pitchFamily="50" charset="-128"/>
                  <a:cs typeface="+mn-cs"/>
                </a:rPr>
                <a:t>スピーディーな提供の実現</a:t>
              </a:r>
              <a:endParaRPr kumimoji="1" lang="en-GB" altLang="ja-JP" sz="1050" b="1" i="0" u="none" strike="noStrike" kern="1200" cap="none" spc="-50" normalizeH="0" noProof="0">
                <a:ln>
                  <a:noFill/>
                </a:ln>
                <a:solidFill>
                  <a:prstClr val="black">
                    <a:lumMod val="75000"/>
                    <a:lumOff val="25000"/>
                  </a:prstClr>
                </a:solidFill>
                <a:effectLst/>
                <a:uLnTx/>
                <a:uFillTx/>
                <a:latin typeface="Yu Gothic UI" panose="020B0500000000000000" pitchFamily="50" charset="-128"/>
                <a:ea typeface="Yu Gothic UI" panose="020B0500000000000000" pitchFamily="50" charset="-128"/>
                <a:cs typeface="+mn-cs"/>
              </a:endParaRPr>
            </a:p>
          </p:txBody>
        </p:sp>
      </p:grpSp>
      <p:cxnSp>
        <p:nvCxnSpPr>
          <p:cNvPr id="216" name="直線コネクタ 215">
            <a:extLst>
              <a:ext uri="{FF2B5EF4-FFF2-40B4-BE49-F238E27FC236}">
                <a16:creationId xmlns:a16="http://schemas.microsoft.com/office/drawing/2014/main" id="{D00C56A8-693D-40F0-B878-427914D4D899}"/>
              </a:ext>
            </a:extLst>
          </p:cNvPr>
          <p:cNvCxnSpPr>
            <a:cxnSpLocks/>
          </p:cNvCxnSpPr>
          <p:nvPr/>
        </p:nvCxnSpPr>
        <p:spPr>
          <a:xfrm flipH="1">
            <a:off x="1950592" y="5908328"/>
            <a:ext cx="270202" cy="0"/>
          </a:xfrm>
          <a:prstGeom prst="line">
            <a:avLst/>
          </a:prstGeom>
          <a:ln w="9525">
            <a:solidFill>
              <a:srgbClr val="AF1932"/>
            </a:solidFill>
            <a:headEnd type="oval"/>
          </a:ln>
        </p:spPr>
        <p:style>
          <a:lnRef idx="1">
            <a:schemeClr val="accent1"/>
          </a:lnRef>
          <a:fillRef idx="0">
            <a:schemeClr val="accent1"/>
          </a:fillRef>
          <a:effectRef idx="0">
            <a:schemeClr val="accent1"/>
          </a:effectRef>
          <a:fontRef idx="minor">
            <a:schemeClr val="tx1"/>
          </a:fontRef>
        </p:style>
      </p:cxnSp>
      <p:cxnSp>
        <p:nvCxnSpPr>
          <p:cNvPr id="225" name="直線コネクタ 224">
            <a:extLst>
              <a:ext uri="{FF2B5EF4-FFF2-40B4-BE49-F238E27FC236}">
                <a16:creationId xmlns:a16="http://schemas.microsoft.com/office/drawing/2014/main" id="{CCF4AECB-75BF-41D0-BEF3-CC44FA843A42}"/>
              </a:ext>
            </a:extLst>
          </p:cNvPr>
          <p:cNvCxnSpPr>
            <a:cxnSpLocks/>
          </p:cNvCxnSpPr>
          <p:nvPr/>
        </p:nvCxnSpPr>
        <p:spPr>
          <a:xfrm flipH="1">
            <a:off x="2283925" y="5297458"/>
            <a:ext cx="294535" cy="0"/>
          </a:xfrm>
          <a:prstGeom prst="line">
            <a:avLst/>
          </a:prstGeom>
          <a:ln w="9525">
            <a:solidFill>
              <a:srgbClr val="AF1932"/>
            </a:solidFill>
            <a:headEnd type="oval"/>
          </a:ln>
        </p:spPr>
        <p:style>
          <a:lnRef idx="1">
            <a:schemeClr val="accent1"/>
          </a:lnRef>
          <a:fillRef idx="0">
            <a:schemeClr val="accent1"/>
          </a:fillRef>
          <a:effectRef idx="0">
            <a:schemeClr val="accent1"/>
          </a:effectRef>
          <a:fontRef idx="minor">
            <a:schemeClr val="tx1"/>
          </a:fontRef>
        </p:style>
      </p:cxnSp>
      <p:sp>
        <p:nvSpPr>
          <p:cNvPr id="56" name="テキスト ボックス 55">
            <a:extLst>
              <a:ext uri="{FF2B5EF4-FFF2-40B4-BE49-F238E27FC236}">
                <a16:creationId xmlns:a16="http://schemas.microsoft.com/office/drawing/2014/main" id="{85852F24-2293-4301-80D6-5CE1ECBCAB17}"/>
              </a:ext>
            </a:extLst>
          </p:cNvPr>
          <p:cNvSpPr txBox="1"/>
          <p:nvPr/>
        </p:nvSpPr>
        <p:spPr>
          <a:xfrm>
            <a:off x="7918451" y="381954"/>
            <a:ext cx="1516676" cy="338238"/>
          </a:xfrm>
          <a:prstGeom prst="rect">
            <a:avLst/>
          </a:prstGeom>
          <a:noFill/>
        </p:spPr>
        <p:txBody>
          <a:bodyPr wrap="square" rtlCol="0" anchor="ctr">
            <a:noAutofit/>
          </a:bodyPr>
          <a:lstStyle>
            <a:defPPr>
              <a:defRPr lang="en-US"/>
            </a:defPPr>
            <a:lvl1pPr marR="0" lvl="0" indent="0" algn="dist" fontAlgn="auto">
              <a:lnSpc>
                <a:spcPct val="100000"/>
              </a:lnSpc>
              <a:spcBef>
                <a:spcPts val="0"/>
              </a:spcBef>
              <a:spcAft>
                <a:spcPts val="0"/>
              </a:spcAft>
              <a:buClrTx/>
              <a:buSzTx/>
              <a:buFontTx/>
              <a:buNone/>
              <a:tabLst/>
              <a:defRPr kumimoji="0" sz="2000" b="1" i="0" u="none" strike="noStrike" cap="none" spc="300" normalizeH="0" baseline="0">
                <a:ln>
                  <a:noFill/>
                </a:ln>
                <a:solidFill>
                  <a:prstClr val="black">
                    <a:lumMod val="75000"/>
                    <a:lumOff val="25000"/>
                  </a:prstClr>
                </a:solidFill>
                <a:effectLst/>
                <a:uLnTx/>
                <a:uFillTx/>
                <a:latin typeface="+mj-lt"/>
                <a:ea typeface="Yu Gothic UI" panose="020B0500000000000000" pitchFamily="50" charset="-128"/>
              </a:defRPr>
            </a:lvl1pPr>
          </a:lstStyle>
          <a:p>
            <a:r>
              <a:rPr lang="en-US" altLang="ja-JP"/>
              <a:t>【</a:t>
            </a:r>
            <a:r>
              <a:rPr lang="ja-JP" altLang="en-US"/>
              <a:t>概要版</a:t>
            </a:r>
            <a:r>
              <a:rPr lang="en-US" altLang="ja-JP"/>
              <a:t>】</a:t>
            </a:r>
            <a:endParaRPr lang="ja-JP" altLang="en-US"/>
          </a:p>
        </p:txBody>
      </p:sp>
      <p:grpSp>
        <p:nvGrpSpPr>
          <p:cNvPr id="27" name="グループ化 26">
            <a:extLst>
              <a:ext uri="{FF2B5EF4-FFF2-40B4-BE49-F238E27FC236}">
                <a16:creationId xmlns:a16="http://schemas.microsoft.com/office/drawing/2014/main" id="{83703C7B-B3AF-4C72-8F14-2E7B24758A54}"/>
              </a:ext>
            </a:extLst>
          </p:cNvPr>
          <p:cNvGrpSpPr/>
          <p:nvPr/>
        </p:nvGrpSpPr>
        <p:grpSpPr>
          <a:xfrm>
            <a:off x="1019342" y="1651018"/>
            <a:ext cx="1559118" cy="1770945"/>
            <a:chOff x="556766" y="1739846"/>
            <a:chExt cx="1559118" cy="2225726"/>
          </a:xfrm>
        </p:grpSpPr>
        <p:grpSp>
          <p:nvGrpSpPr>
            <p:cNvPr id="14" name="グループ化 13">
              <a:extLst>
                <a:ext uri="{FF2B5EF4-FFF2-40B4-BE49-F238E27FC236}">
                  <a16:creationId xmlns:a16="http://schemas.microsoft.com/office/drawing/2014/main" id="{AEFE286F-6DE8-49AF-975E-E25A7CC8F331}"/>
                </a:ext>
              </a:extLst>
            </p:cNvPr>
            <p:cNvGrpSpPr/>
            <p:nvPr/>
          </p:nvGrpSpPr>
          <p:grpSpPr>
            <a:xfrm>
              <a:off x="556766" y="1739846"/>
              <a:ext cx="1559118" cy="2225726"/>
              <a:chOff x="556766" y="1739846"/>
              <a:chExt cx="1559118" cy="2225726"/>
            </a:xfrm>
          </p:grpSpPr>
          <p:sp>
            <p:nvSpPr>
              <p:cNvPr id="6" name="フリーフォーム: 図形 5">
                <a:extLst>
                  <a:ext uri="{FF2B5EF4-FFF2-40B4-BE49-F238E27FC236}">
                    <a16:creationId xmlns:a16="http://schemas.microsoft.com/office/drawing/2014/main" id="{8946497D-1BC3-4AA7-88B1-C323F6A95B8B}"/>
                  </a:ext>
                </a:extLst>
              </p:cNvPr>
              <p:cNvSpPr/>
              <p:nvPr/>
            </p:nvSpPr>
            <p:spPr>
              <a:xfrm>
                <a:off x="730006" y="3154144"/>
                <a:ext cx="1212638" cy="316822"/>
              </a:xfrm>
              <a:custGeom>
                <a:avLst/>
                <a:gdLst>
                  <a:gd name="connsiteX0" fmla="*/ 1053569 w 1053569"/>
                  <a:gd name="connsiteY0" fmla="*/ 649653 h 649652"/>
                  <a:gd name="connsiteX1" fmla="*/ 957149 w 1053569"/>
                  <a:gd name="connsiteY1" fmla="*/ 0 h 649652"/>
                  <a:gd name="connsiteX2" fmla="*/ 96421 w 1053569"/>
                  <a:gd name="connsiteY2" fmla="*/ 0 h 649652"/>
                  <a:gd name="connsiteX3" fmla="*/ 0 w 1053569"/>
                  <a:gd name="connsiteY3" fmla="*/ 649653 h 649652"/>
                  <a:gd name="connsiteX4" fmla="*/ 1053569 w 1053569"/>
                  <a:gd name="connsiteY4" fmla="*/ 649653 h 649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3569" h="649652">
                    <a:moveTo>
                      <a:pt x="1053569" y="649653"/>
                    </a:moveTo>
                    <a:lnTo>
                      <a:pt x="957149" y="0"/>
                    </a:lnTo>
                    <a:lnTo>
                      <a:pt x="96421" y="0"/>
                    </a:lnTo>
                    <a:lnTo>
                      <a:pt x="0" y="649653"/>
                    </a:lnTo>
                    <a:lnTo>
                      <a:pt x="1053569" y="649653"/>
                    </a:lnTo>
                    <a:close/>
                  </a:path>
                </a:pathLst>
              </a:custGeom>
              <a:solidFill>
                <a:srgbClr val="D9D9D9"/>
              </a:solidFill>
              <a:ln w="3616"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black"/>
                  </a:solidFill>
                  <a:effectLst/>
                  <a:uLnTx/>
                  <a:uFillTx/>
                  <a:latin typeface="Avenir Next LT Pro"/>
                  <a:ea typeface="Yu Gothic UI"/>
                  <a:cs typeface="+mn-cs"/>
                </a:endParaRPr>
              </a:p>
            </p:txBody>
          </p:sp>
          <p:sp>
            <p:nvSpPr>
              <p:cNvPr id="7" name="フリーフォーム: 図形 6">
                <a:extLst>
                  <a:ext uri="{FF2B5EF4-FFF2-40B4-BE49-F238E27FC236}">
                    <a16:creationId xmlns:a16="http://schemas.microsoft.com/office/drawing/2014/main" id="{A5F7FD1F-791D-4684-946E-66F2286314CC}"/>
                  </a:ext>
                </a:extLst>
              </p:cNvPr>
              <p:cNvSpPr/>
              <p:nvPr/>
            </p:nvSpPr>
            <p:spPr>
              <a:xfrm>
                <a:off x="1033186" y="2288584"/>
                <a:ext cx="606318" cy="316823"/>
              </a:xfrm>
              <a:custGeom>
                <a:avLst/>
                <a:gdLst>
                  <a:gd name="connsiteX0" fmla="*/ 0 w 526784"/>
                  <a:gd name="connsiteY0" fmla="*/ 649653 h 649653"/>
                  <a:gd name="connsiteX1" fmla="*/ 526785 w 526784"/>
                  <a:gd name="connsiteY1" fmla="*/ 649653 h 649653"/>
                  <a:gd name="connsiteX2" fmla="*/ 430364 w 526784"/>
                  <a:gd name="connsiteY2" fmla="*/ 0 h 649653"/>
                  <a:gd name="connsiteX3" fmla="*/ 96421 w 526784"/>
                  <a:gd name="connsiteY3" fmla="*/ 0 h 649653"/>
                  <a:gd name="connsiteX4" fmla="*/ 0 w 526784"/>
                  <a:gd name="connsiteY4" fmla="*/ 649653 h 6496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6784" h="649653">
                    <a:moveTo>
                      <a:pt x="0" y="649653"/>
                    </a:moveTo>
                    <a:lnTo>
                      <a:pt x="526785" y="649653"/>
                    </a:lnTo>
                    <a:lnTo>
                      <a:pt x="430364" y="0"/>
                    </a:lnTo>
                    <a:lnTo>
                      <a:pt x="96421" y="0"/>
                    </a:lnTo>
                    <a:lnTo>
                      <a:pt x="0" y="649653"/>
                    </a:lnTo>
                    <a:close/>
                  </a:path>
                </a:pathLst>
              </a:custGeom>
              <a:solidFill>
                <a:srgbClr val="D9D9D9"/>
              </a:solidFill>
              <a:ln w="3616"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black"/>
                  </a:solidFill>
                  <a:effectLst/>
                  <a:uLnTx/>
                  <a:uFillTx/>
                  <a:latin typeface="Avenir Next LT Pro"/>
                  <a:ea typeface="Yu Gothic UI"/>
                  <a:cs typeface="+mn-cs"/>
                </a:endParaRPr>
              </a:p>
            </p:txBody>
          </p:sp>
          <p:sp>
            <p:nvSpPr>
              <p:cNvPr id="8" name="フリーフォーム: 図形 7">
                <a:extLst>
                  <a:ext uri="{FF2B5EF4-FFF2-40B4-BE49-F238E27FC236}">
                    <a16:creationId xmlns:a16="http://schemas.microsoft.com/office/drawing/2014/main" id="{A9FE747C-3521-405E-B4D2-81AA0534FA46}"/>
                  </a:ext>
                </a:extLst>
              </p:cNvPr>
              <p:cNvSpPr/>
              <p:nvPr/>
            </p:nvSpPr>
            <p:spPr>
              <a:xfrm>
                <a:off x="881575" y="2721364"/>
                <a:ext cx="909500" cy="316822"/>
              </a:xfrm>
              <a:custGeom>
                <a:avLst/>
                <a:gdLst>
                  <a:gd name="connsiteX0" fmla="*/ 790195 w 790195"/>
                  <a:gd name="connsiteY0" fmla="*/ 649653 h 649652"/>
                  <a:gd name="connsiteX1" fmla="*/ 693774 w 790195"/>
                  <a:gd name="connsiteY1" fmla="*/ 0 h 649652"/>
                  <a:gd name="connsiteX2" fmla="*/ 96421 w 790195"/>
                  <a:gd name="connsiteY2" fmla="*/ 0 h 649652"/>
                  <a:gd name="connsiteX3" fmla="*/ 0 w 790195"/>
                  <a:gd name="connsiteY3" fmla="*/ 649653 h 649652"/>
                  <a:gd name="connsiteX4" fmla="*/ 790195 w 790195"/>
                  <a:gd name="connsiteY4" fmla="*/ 649653 h 649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0195" h="649652">
                    <a:moveTo>
                      <a:pt x="790195" y="649653"/>
                    </a:moveTo>
                    <a:lnTo>
                      <a:pt x="693774" y="0"/>
                    </a:lnTo>
                    <a:lnTo>
                      <a:pt x="96421" y="0"/>
                    </a:lnTo>
                    <a:lnTo>
                      <a:pt x="0" y="649653"/>
                    </a:lnTo>
                    <a:lnTo>
                      <a:pt x="790195" y="649653"/>
                    </a:lnTo>
                    <a:close/>
                  </a:path>
                </a:pathLst>
              </a:custGeom>
              <a:solidFill>
                <a:srgbClr val="D9D9D9"/>
              </a:solidFill>
              <a:ln w="3616"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black"/>
                  </a:solidFill>
                  <a:effectLst/>
                  <a:uLnTx/>
                  <a:uFillTx/>
                  <a:latin typeface="Avenir Next LT Pro"/>
                  <a:ea typeface="Yu Gothic UI"/>
                  <a:cs typeface="+mn-cs"/>
                </a:endParaRPr>
              </a:p>
            </p:txBody>
          </p:sp>
          <p:sp>
            <p:nvSpPr>
              <p:cNvPr id="11" name="フリーフォーム: 図形 10">
                <a:extLst>
                  <a:ext uri="{FF2B5EF4-FFF2-40B4-BE49-F238E27FC236}">
                    <a16:creationId xmlns:a16="http://schemas.microsoft.com/office/drawing/2014/main" id="{F93BC48B-D080-4A5E-92A3-FCCA64A035D0}"/>
                  </a:ext>
                </a:extLst>
              </p:cNvPr>
              <p:cNvSpPr/>
              <p:nvPr/>
            </p:nvSpPr>
            <p:spPr>
              <a:xfrm>
                <a:off x="556766" y="3586924"/>
                <a:ext cx="1559118" cy="378648"/>
              </a:xfrm>
              <a:custGeom>
                <a:avLst/>
                <a:gdLst>
                  <a:gd name="connsiteX0" fmla="*/ 1239387 w 1354599"/>
                  <a:gd name="connsiteY0" fmla="*/ 0 h 776428"/>
                  <a:gd name="connsiteX1" fmla="*/ 115249 w 1354599"/>
                  <a:gd name="connsiteY1" fmla="*/ 0 h 776428"/>
                  <a:gd name="connsiteX2" fmla="*/ 0 w 1354599"/>
                  <a:gd name="connsiteY2" fmla="*/ 776428 h 776428"/>
                  <a:gd name="connsiteX3" fmla="*/ 1354600 w 1354599"/>
                  <a:gd name="connsiteY3" fmla="*/ 776428 h 776428"/>
                  <a:gd name="connsiteX4" fmla="*/ 1239387 w 1354599"/>
                  <a:gd name="connsiteY4" fmla="*/ 0 h 7764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54599" h="776428">
                    <a:moveTo>
                      <a:pt x="1239387" y="0"/>
                    </a:moveTo>
                    <a:lnTo>
                      <a:pt x="115249" y="0"/>
                    </a:lnTo>
                    <a:lnTo>
                      <a:pt x="0" y="776428"/>
                    </a:lnTo>
                    <a:lnTo>
                      <a:pt x="1354600" y="776428"/>
                    </a:lnTo>
                    <a:lnTo>
                      <a:pt x="1239387" y="0"/>
                    </a:lnTo>
                    <a:close/>
                  </a:path>
                </a:pathLst>
              </a:custGeom>
              <a:solidFill>
                <a:srgbClr val="D9D9D9"/>
              </a:solidFill>
              <a:ln w="3616"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black"/>
                  </a:solidFill>
                  <a:effectLst/>
                  <a:uLnTx/>
                  <a:uFillTx/>
                  <a:latin typeface="Avenir Next LT Pro"/>
                  <a:ea typeface="Yu Gothic UI"/>
                  <a:cs typeface="+mn-cs"/>
                </a:endParaRPr>
              </a:p>
            </p:txBody>
          </p:sp>
          <p:sp>
            <p:nvSpPr>
              <p:cNvPr id="12" name="フリーフォーム: 図形 11">
                <a:extLst>
                  <a:ext uri="{FF2B5EF4-FFF2-40B4-BE49-F238E27FC236}">
                    <a16:creationId xmlns:a16="http://schemas.microsoft.com/office/drawing/2014/main" id="{24916919-4E90-4043-A3C3-CBC01E57B8A9}"/>
                  </a:ext>
                </a:extLst>
              </p:cNvPr>
              <p:cNvSpPr/>
              <p:nvPr/>
            </p:nvSpPr>
            <p:spPr>
              <a:xfrm>
                <a:off x="1184755" y="1739846"/>
                <a:ext cx="303139" cy="432780"/>
              </a:xfrm>
              <a:custGeom>
                <a:avLst/>
                <a:gdLst>
                  <a:gd name="connsiteX0" fmla="*/ 263374 w 263374"/>
                  <a:gd name="connsiteY0" fmla="*/ 887427 h 887427"/>
                  <a:gd name="connsiteX1" fmla="*/ 131687 w 263374"/>
                  <a:gd name="connsiteY1" fmla="*/ 0 h 887427"/>
                  <a:gd name="connsiteX2" fmla="*/ 0 w 263374"/>
                  <a:gd name="connsiteY2" fmla="*/ 887427 h 887427"/>
                  <a:gd name="connsiteX3" fmla="*/ 263374 w 263374"/>
                  <a:gd name="connsiteY3" fmla="*/ 887427 h 887427"/>
                </a:gdLst>
                <a:ahLst/>
                <a:cxnLst>
                  <a:cxn ang="0">
                    <a:pos x="connsiteX0" y="connsiteY0"/>
                  </a:cxn>
                  <a:cxn ang="0">
                    <a:pos x="connsiteX1" y="connsiteY1"/>
                  </a:cxn>
                  <a:cxn ang="0">
                    <a:pos x="connsiteX2" y="connsiteY2"/>
                  </a:cxn>
                  <a:cxn ang="0">
                    <a:pos x="connsiteX3" y="connsiteY3"/>
                  </a:cxn>
                </a:cxnLst>
                <a:rect l="l" t="t" r="r" b="b"/>
                <a:pathLst>
                  <a:path w="263374" h="887427">
                    <a:moveTo>
                      <a:pt x="263374" y="887427"/>
                    </a:moveTo>
                    <a:lnTo>
                      <a:pt x="131687" y="0"/>
                    </a:lnTo>
                    <a:lnTo>
                      <a:pt x="0" y="887427"/>
                    </a:lnTo>
                    <a:lnTo>
                      <a:pt x="263374" y="887427"/>
                    </a:lnTo>
                    <a:close/>
                  </a:path>
                </a:pathLst>
              </a:custGeom>
              <a:solidFill>
                <a:srgbClr val="D9D9D9"/>
              </a:solidFill>
              <a:ln w="3616"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black"/>
                  </a:solidFill>
                  <a:effectLst/>
                  <a:uLnTx/>
                  <a:uFillTx/>
                  <a:latin typeface="Avenir Next LT Pro"/>
                  <a:ea typeface="Yu Gothic UI"/>
                  <a:cs typeface="+mn-cs"/>
                </a:endParaRPr>
              </a:p>
            </p:txBody>
          </p:sp>
        </p:grpSp>
        <p:grpSp>
          <p:nvGrpSpPr>
            <p:cNvPr id="2" name="グループ化 1">
              <a:extLst>
                <a:ext uri="{FF2B5EF4-FFF2-40B4-BE49-F238E27FC236}">
                  <a16:creationId xmlns:a16="http://schemas.microsoft.com/office/drawing/2014/main" id="{178787B3-F641-4E25-A06A-E71DFEB02B12}"/>
                </a:ext>
              </a:extLst>
            </p:cNvPr>
            <p:cNvGrpSpPr/>
            <p:nvPr/>
          </p:nvGrpSpPr>
          <p:grpSpPr>
            <a:xfrm>
              <a:off x="1298152" y="1875766"/>
              <a:ext cx="80650" cy="2051972"/>
              <a:chOff x="1448152" y="2028166"/>
              <a:chExt cx="80650" cy="2051972"/>
            </a:xfrm>
          </p:grpSpPr>
          <p:sp>
            <p:nvSpPr>
              <p:cNvPr id="59" name="テキスト ボックス 58">
                <a:extLst>
                  <a:ext uri="{FF2B5EF4-FFF2-40B4-BE49-F238E27FC236}">
                    <a16:creationId xmlns:a16="http://schemas.microsoft.com/office/drawing/2014/main" id="{6060D11B-EB26-48B6-9F10-DFB8E24CAF29}"/>
                  </a:ext>
                </a:extLst>
              </p:cNvPr>
              <p:cNvSpPr txBox="1"/>
              <p:nvPr/>
            </p:nvSpPr>
            <p:spPr>
              <a:xfrm>
                <a:off x="1452952" y="2028166"/>
                <a:ext cx="71048" cy="276999"/>
              </a:xfrm>
              <a:prstGeom prst="rect">
                <a:avLst/>
              </a:prstGeom>
              <a:noFill/>
            </p:spPr>
            <p:txBody>
              <a:bodyPr wrap="non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100" normalizeH="0" baseline="0" noProof="0">
                    <a:ln w="34925">
                      <a:solidFill>
                        <a:schemeClr val="bg1"/>
                      </a:solidFill>
                    </a:ln>
                    <a:solidFill>
                      <a:schemeClr val="bg1"/>
                    </a:solidFill>
                    <a:effectLst/>
                    <a:uLnTx/>
                    <a:uFillTx/>
                    <a:latin typeface="Avenir Next LT Pro"/>
                    <a:ea typeface="Yu Gothic UI" panose="020B0500000000000000" pitchFamily="50" charset="-128"/>
                    <a:cs typeface="+mn-cs"/>
                  </a:rPr>
                  <a:t>MISSION</a:t>
                </a:r>
                <a:endParaRPr kumimoji="1" lang="en-GB" altLang="ja-JP" sz="1200" b="0" i="0" u="none" strike="noStrike" kern="1200" cap="none" spc="100" normalizeH="0" baseline="0" noProof="0">
                  <a:ln w="34925">
                    <a:solidFill>
                      <a:schemeClr val="bg1"/>
                    </a:solidFill>
                  </a:ln>
                  <a:solidFill>
                    <a:schemeClr val="bg1"/>
                  </a:solidFill>
                  <a:effectLst/>
                  <a:uLnTx/>
                  <a:uFillTx/>
                  <a:latin typeface="Avenir Next LT Pro"/>
                  <a:ea typeface="Yu Gothic UI" panose="020B0500000000000000" pitchFamily="50" charset="-128"/>
                  <a:cs typeface="+mn-cs"/>
                </a:endParaRPr>
              </a:p>
            </p:txBody>
          </p:sp>
          <p:sp>
            <p:nvSpPr>
              <p:cNvPr id="60" name="テキスト ボックス 59">
                <a:extLst>
                  <a:ext uri="{FF2B5EF4-FFF2-40B4-BE49-F238E27FC236}">
                    <a16:creationId xmlns:a16="http://schemas.microsoft.com/office/drawing/2014/main" id="{D57625C7-70C3-4433-AE28-AFD754970BC0}"/>
                  </a:ext>
                </a:extLst>
              </p:cNvPr>
              <p:cNvSpPr txBox="1"/>
              <p:nvPr/>
            </p:nvSpPr>
            <p:spPr>
              <a:xfrm>
                <a:off x="1458382" y="2472188"/>
                <a:ext cx="60190" cy="276999"/>
              </a:xfrm>
              <a:prstGeom prst="rect">
                <a:avLst/>
              </a:prstGeom>
              <a:noFill/>
            </p:spPr>
            <p:txBody>
              <a:bodyPr wrap="non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100" normalizeH="0" baseline="0" noProof="0">
                    <a:ln w="34925">
                      <a:solidFill>
                        <a:schemeClr val="bg1"/>
                      </a:solidFill>
                    </a:ln>
                    <a:solidFill>
                      <a:schemeClr val="bg1"/>
                    </a:solidFill>
                    <a:effectLst/>
                    <a:uLnTx/>
                    <a:uFillTx/>
                    <a:latin typeface="Avenir Next LT Pro"/>
                    <a:ea typeface="Yu Gothic UI" panose="020B0500000000000000" pitchFamily="50" charset="-128"/>
                    <a:cs typeface="+mn-cs"/>
                  </a:rPr>
                  <a:t>VISION</a:t>
                </a:r>
                <a:endParaRPr kumimoji="1" lang="en-GB" altLang="ja-JP" sz="1200" b="0" i="0" u="none" strike="noStrike" kern="1200" cap="none" spc="100" normalizeH="0" baseline="0" noProof="0">
                  <a:ln w="34925">
                    <a:solidFill>
                      <a:schemeClr val="bg1"/>
                    </a:solidFill>
                  </a:ln>
                  <a:solidFill>
                    <a:schemeClr val="bg1"/>
                  </a:solidFill>
                  <a:effectLst/>
                  <a:uLnTx/>
                  <a:uFillTx/>
                  <a:latin typeface="Avenir Next LT Pro"/>
                  <a:ea typeface="Yu Gothic UI" panose="020B0500000000000000" pitchFamily="50" charset="-128"/>
                  <a:cs typeface="+mn-cs"/>
                </a:endParaRPr>
              </a:p>
            </p:txBody>
          </p:sp>
          <p:sp>
            <p:nvSpPr>
              <p:cNvPr id="61" name="テキスト ボックス 60">
                <a:extLst>
                  <a:ext uri="{FF2B5EF4-FFF2-40B4-BE49-F238E27FC236}">
                    <a16:creationId xmlns:a16="http://schemas.microsoft.com/office/drawing/2014/main" id="{B12A2D64-E74D-4960-99C5-7C2D2D8332EC}"/>
                  </a:ext>
                </a:extLst>
              </p:cNvPr>
              <p:cNvSpPr txBox="1"/>
              <p:nvPr/>
            </p:nvSpPr>
            <p:spPr>
              <a:xfrm>
                <a:off x="1460324" y="2891596"/>
                <a:ext cx="56306" cy="276999"/>
              </a:xfrm>
              <a:prstGeom prst="rect">
                <a:avLst/>
              </a:prstGeom>
              <a:noFill/>
            </p:spPr>
            <p:txBody>
              <a:bodyPr wrap="non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100" normalizeH="0" baseline="0" noProof="0">
                    <a:ln w="34925">
                      <a:solidFill>
                        <a:schemeClr val="bg1"/>
                      </a:solidFill>
                    </a:ln>
                    <a:solidFill>
                      <a:schemeClr val="bg1"/>
                    </a:solidFill>
                    <a:effectLst/>
                    <a:uLnTx/>
                    <a:uFillTx/>
                    <a:latin typeface="Avenir Next LT Pro"/>
                    <a:ea typeface="Yu Gothic UI" panose="020B0500000000000000" pitchFamily="50" charset="-128"/>
                    <a:cs typeface="+mn-cs"/>
                  </a:rPr>
                  <a:t>VALUE</a:t>
                </a:r>
                <a:endParaRPr kumimoji="1" lang="en-GB" altLang="ja-JP" sz="1200" b="0" i="0" u="none" strike="noStrike" kern="1200" cap="none" spc="100" normalizeH="0" baseline="0" noProof="0">
                  <a:ln w="34925">
                    <a:solidFill>
                      <a:schemeClr val="bg1"/>
                    </a:solidFill>
                  </a:ln>
                  <a:solidFill>
                    <a:schemeClr val="bg1"/>
                  </a:solidFill>
                  <a:effectLst/>
                  <a:uLnTx/>
                  <a:uFillTx/>
                  <a:latin typeface="Avenir Next LT Pro"/>
                  <a:ea typeface="Yu Gothic UI" panose="020B0500000000000000" pitchFamily="50" charset="-128"/>
                  <a:cs typeface="+mn-cs"/>
                </a:endParaRPr>
              </a:p>
            </p:txBody>
          </p:sp>
          <p:sp>
            <p:nvSpPr>
              <p:cNvPr id="62" name="テキスト ボックス 61">
                <a:extLst>
                  <a:ext uri="{FF2B5EF4-FFF2-40B4-BE49-F238E27FC236}">
                    <a16:creationId xmlns:a16="http://schemas.microsoft.com/office/drawing/2014/main" id="{167C2E86-9387-4365-9A35-0DCED4084480}"/>
                  </a:ext>
                </a:extLst>
              </p:cNvPr>
              <p:cNvSpPr txBox="1"/>
              <p:nvPr/>
            </p:nvSpPr>
            <p:spPr>
              <a:xfrm>
                <a:off x="1448152" y="3343846"/>
                <a:ext cx="80650" cy="276999"/>
              </a:xfrm>
              <a:prstGeom prst="rect">
                <a:avLst/>
              </a:prstGeom>
              <a:noFill/>
            </p:spPr>
            <p:txBody>
              <a:bodyPr wrap="non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100" normalizeH="0" baseline="0" noProof="0">
                    <a:ln w="34925">
                      <a:solidFill>
                        <a:schemeClr val="bg1"/>
                      </a:solidFill>
                    </a:ln>
                    <a:solidFill>
                      <a:schemeClr val="bg1"/>
                    </a:solidFill>
                    <a:effectLst/>
                    <a:uLnTx/>
                    <a:uFillTx/>
                    <a:latin typeface="Avenir Next LT Pro"/>
                    <a:ea typeface="Yu Gothic UI" panose="020B0500000000000000" pitchFamily="50" charset="-128"/>
                    <a:cs typeface="+mn-cs"/>
                  </a:rPr>
                  <a:t>STRATEGY</a:t>
                </a:r>
                <a:endParaRPr kumimoji="1" lang="en-GB" altLang="ja-JP" sz="1200" b="0" i="0" u="none" strike="noStrike" kern="1200" cap="none" spc="100" normalizeH="0" baseline="0" noProof="0">
                  <a:ln w="34925">
                    <a:solidFill>
                      <a:schemeClr val="bg1"/>
                    </a:solidFill>
                  </a:ln>
                  <a:solidFill>
                    <a:schemeClr val="bg1"/>
                  </a:solidFill>
                  <a:effectLst/>
                  <a:uLnTx/>
                  <a:uFillTx/>
                  <a:latin typeface="Avenir Next LT Pro"/>
                  <a:ea typeface="Yu Gothic UI" panose="020B0500000000000000" pitchFamily="50" charset="-128"/>
                  <a:cs typeface="+mn-cs"/>
                </a:endParaRPr>
              </a:p>
            </p:txBody>
          </p:sp>
          <p:sp>
            <p:nvSpPr>
              <p:cNvPr id="63" name="テキスト ボックス 62">
                <a:extLst>
                  <a:ext uri="{FF2B5EF4-FFF2-40B4-BE49-F238E27FC236}">
                    <a16:creationId xmlns:a16="http://schemas.microsoft.com/office/drawing/2014/main" id="{6CDE2B57-852F-4D0F-9B9F-C8DB0F8B60CC}"/>
                  </a:ext>
                </a:extLst>
              </p:cNvPr>
              <p:cNvSpPr txBox="1"/>
              <p:nvPr/>
            </p:nvSpPr>
            <p:spPr>
              <a:xfrm>
                <a:off x="1457633" y="3803139"/>
                <a:ext cx="61688" cy="276999"/>
              </a:xfrm>
              <a:prstGeom prst="rect">
                <a:avLst/>
              </a:prstGeom>
              <a:noFill/>
            </p:spPr>
            <p:txBody>
              <a:bodyPr wrap="non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100" normalizeH="0" baseline="0" noProof="0">
                    <a:ln w="34925">
                      <a:solidFill>
                        <a:schemeClr val="bg1"/>
                      </a:solidFill>
                    </a:ln>
                    <a:solidFill>
                      <a:schemeClr val="bg1"/>
                    </a:solidFill>
                    <a:effectLst/>
                    <a:uLnTx/>
                    <a:uFillTx/>
                    <a:latin typeface="Avenir Next LT Pro"/>
                    <a:ea typeface="Yu Gothic UI" panose="020B0500000000000000" pitchFamily="50" charset="-128"/>
                    <a:cs typeface="+mn-cs"/>
                  </a:rPr>
                  <a:t>CREDO</a:t>
                </a:r>
                <a:endParaRPr kumimoji="1" lang="en-GB" altLang="ja-JP" sz="1200" b="0" i="0" u="none" strike="noStrike" kern="1200" cap="none" spc="100" normalizeH="0" baseline="0" noProof="0">
                  <a:ln w="34925">
                    <a:solidFill>
                      <a:schemeClr val="bg1"/>
                    </a:solidFill>
                  </a:ln>
                  <a:solidFill>
                    <a:schemeClr val="bg1"/>
                  </a:solidFill>
                  <a:effectLst/>
                  <a:uLnTx/>
                  <a:uFillTx/>
                  <a:latin typeface="Avenir Next LT Pro"/>
                  <a:ea typeface="Yu Gothic UI" panose="020B0500000000000000" pitchFamily="50" charset="-128"/>
                  <a:cs typeface="+mn-cs"/>
                </a:endParaRPr>
              </a:p>
            </p:txBody>
          </p:sp>
        </p:grpSp>
        <p:grpSp>
          <p:nvGrpSpPr>
            <p:cNvPr id="4" name="グループ化 3">
              <a:extLst>
                <a:ext uri="{FF2B5EF4-FFF2-40B4-BE49-F238E27FC236}">
                  <a16:creationId xmlns:a16="http://schemas.microsoft.com/office/drawing/2014/main" id="{FD8548F3-3949-4D53-B21C-AB63F7BB0264}"/>
                </a:ext>
              </a:extLst>
            </p:cNvPr>
            <p:cNvGrpSpPr/>
            <p:nvPr/>
          </p:nvGrpSpPr>
          <p:grpSpPr>
            <a:xfrm>
              <a:off x="1298152" y="1875766"/>
              <a:ext cx="80650" cy="2051972"/>
              <a:chOff x="1295752" y="1875766"/>
              <a:chExt cx="80650" cy="2051972"/>
            </a:xfrm>
          </p:grpSpPr>
          <p:sp>
            <p:nvSpPr>
              <p:cNvPr id="166" name="テキスト ボックス 165">
                <a:extLst>
                  <a:ext uri="{FF2B5EF4-FFF2-40B4-BE49-F238E27FC236}">
                    <a16:creationId xmlns:a16="http://schemas.microsoft.com/office/drawing/2014/main" id="{C26254D7-CFE5-43FE-A4C6-6FB16ED68B47}"/>
                  </a:ext>
                </a:extLst>
              </p:cNvPr>
              <p:cNvSpPr txBox="1"/>
              <p:nvPr/>
            </p:nvSpPr>
            <p:spPr>
              <a:xfrm>
                <a:off x="1300552" y="1875766"/>
                <a:ext cx="71048" cy="276999"/>
              </a:xfrm>
              <a:prstGeom prst="rect">
                <a:avLst/>
              </a:prstGeom>
              <a:noFill/>
            </p:spPr>
            <p:txBody>
              <a:bodyPr wrap="non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100" normalizeH="0" baseline="0" noProof="0">
                    <a:ln>
                      <a:solidFill>
                        <a:srgbClr val="AF1932"/>
                      </a:solidFill>
                    </a:ln>
                    <a:solidFill>
                      <a:srgbClr val="AF1932"/>
                    </a:solidFill>
                    <a:effectLst/>
                    <a:uLnTx/>
                    <a:uFillTx/>
                    <a:ea typeface="Yu Gothic UI" panose="020B0500000000000000" pitchFamily="50" charset="-128"/>
                    <a:cs typeface="+mn-cs"/>
                  </a:rPr>
                  <a:t>MISSION</a:t>
                </a:r>
                <a:endParaRPr kumimoji="1" lang="en-GB" altLang="ja-JP" sz="1200" b="0" i="0" u="none" strike="noStrike" kern="1200" cap="none" spc="100" normalizeH="0" baseline="0" noProof="0">
                  <a:ln>
                    <a:solidFill>
                      <a:srgbClr val="AF1932"/>
                    </a:solidFill>
                  </a:ln>
                  <a:solidFill>
                    <a:srgbClr val="AF1932"/>
                  </a:solidFill>
                  <a:effectLst/>
                  <a:uLnTx/>
                  <a:uFillTx/>
                  <a:ea typeface="Yu Gothic UI" panose="020B0500000000000000" pitchFamily="50" charset="-128"/>
                  <a:cs typeface="+mn-cs"/>
                </a:endParaRPr>
              </a:p>
            </p:txBody>
          </p:sp>
          <p:sp>
            <p:nvSpPr>
              <p:cNvPr id="167" name="テキスト ボックス 166">
                <a:extLst>
                  <a:ext uri="{FF2B5EF4-FFF2-40B4-BE49-F238E27FC236}">
                    <a16:creationId xmlns:a16="http://schemas.microsoft.com/office/drawing/2014/main" id="{4A5AA12F-677E-4F9B-B5AA-D1F8436B7AB3}"/>
                  </a:ext>
                </a:extLst>
              </p:cNvPr>
              <p:cNvSpPr txBox="1"/>
              <p:nvPr/>
            </p:nvSpPr>
            <p:spPr>
              <a:xfrm>
                <a:off x="1305982" y="2319788"/>
                <a:ext cx="60190" cy="276999"/>
              </a:xfrm>
              <a:prstGeom prst="rect">
                <a:avLst/>
              </a:prstGeom>
              <a:noFill/>
            </p:spPr>
            <p:txBody>
              <a:bodyPr wrap="non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100" normalizeH="0" baseline="0" noProof="0">
                    <a:ln>
                      <a:solidFill>
                        <a:srgbClr val="AF1932"/>
                      </a:solidFill>
                    </a:ln>
                    <a:solidFill>
                      <a:srgbClr val="AF1932"/>
                    </a:solidFill>
                    <a:effectLst/>
                    <a:uLnTx/>
                    <a:uFillTx/>
                    <a:ea typeface="Yu Gothic UI" panose="020B0500000000000000" pitchFamily="50" charset="-128"/>
                    <a:cs typeface="+mn-cs"/>
                  </a:rPr>
                  <a:t>VISION</a:t>
                </a:r>
                <a:endParaRPr kumimoji="1" lang="en-GB" altLang="ja-JP" sz="1200" b="0" i="0" u="none" strike="noStrike" kern="1200" cap="none" spc="100" normalizeH="0" baseline="0" noProof="0">
                  <a:ln>
                    <a:solidFill>
                      <a:srgbClr val="AF1932"/>
                    </a:solidFill>
                  </a:ln>
                  <a:solidFill>
                    <a:srgbClr val="AF1932"/>
                  </a:solidFill>
                  <a:effectLst/>
                  <a:uLnTx/>
                  <a:uFillTx/>
                  <a:ea typeface="Yu Gothic UI" panose="020B0500000000000000" pitchFamily="50" charset="-128"/>
                  <a:cs typeface="+mn-cs"/>
                </a:endParaRPr>
              </a:p>
            </p:txBody>
          </p:sp>
          <p:sp>
            <p:nvSpPr>
              <p:cNvPr id="168" name="テキスト ボックス 167">
                <a:extLst>
                  <a:ext uri="{FF2B5EF4-FFF2-40B4-BE49-F238E27FC236}">
                    <a16:creationId xmlns:a16="http://schemas.microsoft.com/office/drawing/2014/main" id="{FC96D6E9-FC38-4432-BE90-AFF03B2D3F9E}"/>
                  </a:ext>
                </a:extLst>
              </p:cNvPr>
              <p:cNvSpPr txBox="1"/>
              <p:nvPr/>
            </p:nvSpPr>
            <p:spPr>
              <a:xfrm>
                <a:off x="1307924" y="2739196"/>
                <a:ext cx="56306" cy="276999"/>
              </a:xfrm>
              <a:prstGeom prst="rect">
                <a:avLst/>
              </a:prstGeom>
              <a:noFill/>
            </p:spPr>
            <p:txBody>
              <a:bodyPr wrap="non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100" normalizeH="0" baseline="0" noProof="0">
                    <a:ln>
                      <a:solidFill>
                        <a:srgbClr val="AF1932"/>
                      </a:solidFill>
                    </a:ln>
                    <a:solidFill>
                      <a:srgbClr val="AF1932"/>
                    </a:solidFill>
                    <a:effectLst/>
                    <a:uLnTx/>
                    <a:uFillTx/>
                    <a:ea typeface="Yu Gothic UI" panose="020B0500000000000000" pitchFamily="50" charset="-128"/>
                    <a:cs typeface="+mn-cs"/>
                  </a:rPr>
                  <a:t>VALUE</a:t>
                </a:r>
                <a:endParaRPr kumimoji="1" lang="en-GB" altLang="ja-JP" sz="1200" b="0" i="0" u="none" strike="noStrike" kern="1200" cap="none" spc="100" normalizeH="0" baseline="0" noProof="0">
                  <a:ln>
                    <a:solidFill>
                      <a:srgbClr val="AF1932"/>
                    </a:solidFill>
                  </a:ln>
                  <a:solidFill>
                    <a:srgbClr val="AF1932"/>
                  </a:solidFill>
                  <a:effectLst/>
                  <a:uLnTx/>
                  <a:uFillTx/>
                  <a:ea typeface="Yu Gothic UI" panose="020B0500000000000000" pitchFamily="50" charset="-128"/>
                  <a:cs typeface="+mn-cs"/>
                </a:endParaRPr>
              </a:p>
            </p:txBody>
          </p:sp>
          <p:sp>
            <p:nvSpPr>
              <p:cNvPr id="169" name="テキスト ボックス 168">
                <a:extLst>
                  <a:ext uri="{FF2B5EF4-FFF2-40B4-BE49-F238E27FC236}">
                    <a16:creationId xmlns:a16="http://schemas.microsoft.com/office/drawing/2014/main" id="{2518FBB3-D1FA-47E6-A1D7-3AB8CB8409AE}"/>
                  </a:ext>
                </a:extLst>
              </p:cNvPr>
              <p:cNvSpPr txBox="1"/>
              <p:nvPr/>
            </p:nvSpPr>
            <p:spPr>
              <a:xfrm>
                <a:off x="1295752" y="3191446"/>
                <a:ext cx="80650" cy="276999"/>
              </a:xfrm>
              <a:prstGeom prst="rect">
                <a:avLst/>
              </a:prstGeom>
              <a:noFill/>
            </p:spPr>
            <p:txBody>
              <a:bodyPr wrap="non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100" normalizeH="0" baseline="0" noProof="0">
                    <a:ln>
                      <a:solidFill>
                        <a:srgbClr val="AF1932"/>
                      </a:solidFill>
                    </a:ln>
                    <a:solidFill>
                      <a:srgbClr val="AF1932"/>
                    </a:solidFill>
                    <a:effectLst/>
                    <a:uLnTx/>
                    <a:uFillTx/>
                    <a:ea typeface="Yu Gothic UI" panose="020B0500000000000000" pitchFamily="50" charset="-128"/>
                    <a:cs typeface="+mn-cs"/>
                  </a:rPr>
                  <a:t>STRATEGY</a:t>
                </a:r>
                <a:endParaRPr kumimoji="1" lang="en-GB" altLang="ja-JP" sz="1200" b="0" i="0" u="none" strike="noStrike" kern="1200" cap="none" spc="100" normalizeH="0" baseline="0" noProof="0">
                  <a:ln>
                    <a:solidFill>
                      <a:srgbClr val="AF1932"/>
                    </a:solidFill>
                  </a:ln>
                  <a:solidFill>
                    <a:srgbClr val="AF1932"/>
                  </a:solidFill>
                  <a:effectLst/>
                  <a:uLnTx/>
                  <a:uFillTx/>
                  <a:ea typeface="Yu Gothic UI" panose="020B0500000000000000" pitchFamily="50" charset="-128"/>
                  <a:cs typeface="+mn-cs"/>
                </a:endParaRPr>
              </a:p>
            </p:txBody>
          </p:sp>
          <p:sp>
            <p:nvSpPr>
              <p:cNvPr id="170" name="テキスト ボックス 169">
                <a:extLst>
                  <a:ext uri="{FF2B5EF4-FFF2-40B4-BE49-F238E27FC236}">
                    <a16:creationId xmlns:a16="http://schemas.microsoft.com/office/drawing/2014/main" id="{7FA63824-C9E7-42C1-85E1-76A8BBD4C7B3}"/>
                  </a:ext>
                </a:extLst>
              </p:cNvPr>
              <p:cNvSpPr txBox="1"/>
              <p:nvPr/>
            </p:nvSpPr>
            <p:spPr>
              <a:xfrm>
                <a:off x="1305233" y="3650739"/>
                <a:ext cx="61688" cy="276999"/>
              </a:xfrm>
              <a:prstGeom prst="rect">
                <a:avLst/>
              </a:prstGeom>
              <a:noFill/>
            </p:spPr>
            <p:txBody>
              <a:bodyPr wrap="non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100" normalizeH="0" baseline="0" noProof="0">
                    <a:ln>
                      <a:solidFill>
                        <a:srgbClr val="AF1932"/>
                      </a:solidFill>
                    </a:ln>
                    <a:solidFill>
                      <a:srgbClr val="AF1932"/>
                    </a:solidFill>
                    <a:effectLst/>
                    <a:uLnTx/>
                    <a:uFillTx/>
                    <a:ea typeface="Yu Gothic UI" panose="020B0500000000000000" pitchFamily="50" charset="-128"/>
                    <a:cs typeface="+mn-cs"/>
                  </a:rPr>
                  <a:t>CREDO</a:t>
                </a:r>
                <a:endParaRPr kumimoji="1" lang="en-GB" altLang="ja-JP" sz="1200" b="0" i="0" u="none" strike="noStrike" kern="1200" cap="none" spc="100" normalizeH="0" baseline="0" noProof="0">
                  <a:ln>
                    <a:solidFill>
                      <a:srgbClr val="AF1932"/>
                    </a:solidFill>
                  </a:ln>
                  <a:solidFill>
                    <a:srgbClr val="AF1932"/>
                  </a:solidFill>
                  <a:effectLst/>
                  <a:uLnTx/>
                  <a:uFillTx/>
                  <a:ea typeface="Yu Gothic UI" panose="020B0500000000000000" pitchFamily="50" charset="-128"/>
                  <a:cs typeface="+mn-cs"/>
                </a:endParaRPr>
              </a:p>
            </p:txBody>
          </p:sp>
        </p:grpSp>
      </p:grpSp>
      <p:sp>
        <p:nvSpPr>
          <p:cNvPr id="189" name="タイトル 1">
            <a:extLst>
              <a:ext uri="{FF2B5EF4-FFF2-40B4-BE49-F238E27FC236}">
                <a16:creationId xmlns:a16="http://schemas.microsoft.com/office/drawing/2014/main" id="{8554FC8C-25A7-4066-970E-9983310127DE}"/>
              </a:ext>
            </a:extLst>
          </p:cNvPr>
          <p:cNvSpPr txBox="1">
            <a:spLocks/>
          </p:cNvSpPr>
          <p:nvPr/>
        </p:nvSpPr>
        <p:spPr>
          <a:xfrm>
            <a:off x="377275" y="1304095"/>
            <a:ext cx="1871664" cy="23400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none" lIns="90000" rtlCol="0" anchor="ctr"/>
          <a:lstStyle>
            <a:defPPr>
              <a:defRPr lang="en-US"/>
            </a:defPPr>
            <a:lvl1pPr>
              <a:defRPr kumimoji="1" sz="2000" b="1">
                <a:solidFill>
                  <a:srgbClr val="AF1932"/>
                </a:solidFill>
                <a:latin typeface="Yu Gothic UI" panose="020B0500000000000000" pitchFamily="50" charset="-128"/>
                <a:ea typeface="Yu Gothic UI" panose="020B0500000000000000" pitchFamily="50" charset="-128"/>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altLang="ja-JP" sz="1600">
                <a:latin typeface="+mj-lt"/>
              </a:rPr>
              <a:t>DX</a:t>
            </a:r>
            <a:r>
              <a:rPr lang="ja-JP" altLang="en-US" sz="1600">
                <a:latin typeface="+mj-lt"/>
              </a:rPr>
              <a:t>戦略の体系</a:t>
            </a:r>
            <a:endParaRPr lang="en-US" altLang="ja-JP" sz="1600">
              <a:latin typeface="+mj-lt"/>
            </a:endParaRPr>
          </a:p>
        </p:txBody>
      </p:sp>
      <p:sp>
        <p:nvSpPr>
          <p:cNvPr id="78" name="四角形: 角を丸くする 77">
            <a:extLst>
              <a:ext uri="{FF2B5EF4-FFF2-40B4-BE49-F238E27FC236}">
                <a16:creationId xmlns:a16="http://schemas.microsoft.com/office/drawing/2014/main" id="{F0D08EC9-5F1E-4DBE-9F5D-891CD1CFE877}"/>
              </a:ext>
            </a:extLst>
          </p:cNvPr>
          <p:cNvSpPr/>
          <p:nvPr/>
        </p:nvSpPr>
        <p:spPr>
          <a:xfrm>
            <a:off x="447286" y="3663812"/>
            <a:ext cx="1041833" cy="201600"/>
          </a:xfrm>
          <a:prstGeom prst="roundRect">
            <a:avLst>
              <a:gd name="adj" fmla="val 50000"/>
            </a:avLst>
          </a:prstGeom>
          <a:solidFill>
            <a:srgbClr val="AF1932"/>
          </a:solidFill>
          <a:ln w="9525">
            <a:solidFill>
              <a:srgbClr val="AF1932"/>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100" normalizeH="0" baseline="0" noProof="0">
                <a:solidFill>
                  <a:prstClr val="white"/>
                </a:solidFill>
                <a:effectLst/>
                <a:uLnTx/>
                <a:uFillTx/>
                <a:latin typeface="+mj-lt"/>
                <a:ea typeface="Yu Gothic UI" panose="020B0500000000000000" pitchFamily="50" charset="-128"/>
                <a:cs typeface="+mn-cs"/>
              </a:rPr>
              <a:t>VISION</a:t>
            </a:r>
            <a:endParaRPr kumimoji="1" lang="en-GB" altLang="ja-JP" sz="1200" b="1" i="0" u="none" strike="noStrike" kern="1200" cap="none" spc="100" normalizeH="0" baseline="0" noProof="0">
              <a:solidFill>
                <a:prstClr val="white"/>
              </a:solidFill>
              <a:effectLst/>
              <a:uLnTx/>
              <a:uFillTx/>
              <a:latin typeface="+mj-lt"/>
              <a:ea typeface="Yu Gothic UI" panose="020B0500000000000000" pitchFamily="50" charset="-128"/>
              <a:cs typeface="+mn-cs"/>
            </a:endParaRPr>
          </a:p>
        </p:txBody>
      </p:sp>
      <p:sp>
        <p:nvSpPr>
          <p:cNvPr id="82" name="正方形/長方形 81">
            <a:extLst>
              <a:ext uri="{FF2B5EF4-FFF2-40B4-BE49-F238E27FC236}">
                <a16:creationId xmlns:a16="http://schemas.microsoft.com/office/drawing/2014/main" id="{39DFBA6F-1E23-4A1A-9B70-036CEB875508}"/>
              </a:ext>
            </a:extLst>
          </p:cNvPr>
          <p:cNvSpPr/>
          <p:nvPr/>
        </p:nvSpPr>
        <p:spPr>
          <a:xfrm>
            <a:off x="447286" y="3959058"/>
            <a:ext cx="1698423" cy="238344"/>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none" lIns="90000" rtlCol="0" anchor="ctr"/>
          <a:lstStyle/>
          <a:p>
            <a:r>
              <a:rPr kumimoji="1" lang="ja-JP" altLang="en-US" sz="2000" b="1">
                <a:solidFill>
                  <a:srgbClr val="AF1932"/>
                </a:solidFill>
                <a:latin typeface="Yu Gothic UI" panose="020B0500000000000000" pitchFamily="50" charset="-128"/>
                <a:ea typeface="Yu Gothic UI" panose="020B0500000000000000" pitchFamily="50" charset="-128"/>
              </a:rPr>
              <a:t>戦略の視点</a:t>
            </a:r>
          </a:p>
        </p:txBody>
      </p:sp>
      <p:sp>
        <p:nvSpPr>
          <p:cNvPr id="83" name="テキスト プレースホルダー 5">
            <a:extLst>
              <a:ext uri="{FF2B5EF4-FFF2-40B4-BE49-F238E27FC236}">
                <a16:creationId xmlns:a16="http://schemas.microsoft.com/office/drawing/2014/main" id="{5E0474AB-7B8A-4023-B0A6-219F66FF72AC}"/>
              </a:ext>
            </a:extLst>
          </p:cNvPr>
          <p:cNvSpPr txBox="1">
            <a:spLocks/>
          </p:cNvSpPr>
          <p:nvPr/>
        </p:nvSpPr>
        <p:spPr>
          <a:xfrm>
            <a:off x="447286" y="4236168"/>
            <a:ext cx="3959957" cy="528412"/>
          </a:xfrm>
          <a:prstGeom prst="rect">
            <a:avLst/>
          </a:prstGeom>
        </p:spPr>
        <p:txBody>
          <a:bodyPr lIns="90000"/>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kumimoji="1" lang="ja-JP" altLang="en-US" sz="1050" b="0" i="0" u="none" strike="noStrike" kern="1200" cap="none" normalizeH="0" noProof="0" dirty="0">
                <a:ln>
                  <a:noFill/>
                </a:ln>
                <a:solidFill>
                  <a:prstClr val="black"/>
                </a:solidFill>
                <a:effectLst/>
                <a:uLnTx/>
                <a:uFillTx/>
                <a:ea typeface="Yu Gothic UI"/>
                <a:cs typeface="+mn-cs"/>
              </a:rPr>
              <a:t>“</a:t>
            </a:r>
            <a:r>
              <a:rPr kumimoji="1" lang="en-US" altLang="ja-JP" sz="1050" b="0" i="0" u="none" strike="noStrike" kern="1200" cap="none" normalizeH="0" noProof="0" dirty="0">
                <a:ln>
                  <a:noFill/>
                </a:ln>
                <a:solidFill>
                  <a:prstClr val="black"/>
                </a:solidFill>
                <a:effectLst/>
                <a:uLnTx/>
                <a:uFillTx/>
                <a:ea typeface="Yu Gothic UI"/>
                <a:cs typeface="+mn-cs"/>
              </a:rPr>
              <a:t>VISION</a:t>
            </a:r>
            <a:r>
              <a:rPr kumimoji="1" lang="ja-JP" altLang="en-US" sz="1050" b="0" i="0" u="none" strike="noStrike" kern="1200" cap="none" normalizeH="0" noProof="0" dirty="0">
                <a:ln>
                  <a:noFill/>
                </a:ln>
                <a:solidFill>
                  <a:prstClr val="black"/>
                </a:solidFill>
                <a:effectLst/>
                <a:uLnTx/>
                <a:uFillTx/>
                <a:ea typeface="Yu Gothic UI"/>
                <a:cs typeface="+mn-cs"/>
              </a:rPr>
              <a:t>”は、</a:t>
            </a:r>
            <a:r>
              <a:rPr kumimoji="1" lang="en-US" altLang="ja-JP" sz="1050" b="0" i="0" u="none" strike="noStrike" kern="1200" cap="none" normalizeH="0" noProof="0" dirty="0">
                <a:ln>
                  <a:noFill/>
                </a:ln>
                <a:solidFill>
                  <a:prstClr val="black"/>
                </a:solidFill>
                <a:effectLst/>
                <a:uLnTx/>
                <a:uFillTx/>
                <a:ea typeface="Yu Gothic UI"/>
                <a:cs typeface="+mn-cs"/>
              </a:rPr>
              <a:t>DX</a:t>
            </a:r>
            <a:r>
              <a:rPr kumimoji="1" lang="ja-JP" altLang="en-US" sz="1050" b="0" i="0" u="none" strike="noStrike" kern="1200" cap="none" normalizeH="0" noProof="0" dirty="0">
                <a:ln>
                  <a:noFill/>
                </a:ln>
                <a:solidFill>
                  <a:prstClr val="black"/>
                </a:solidFill>
                <a:effectLst/>
                <a:uLnTx/>
                <a:uFillTx/>
                <a:ea typeface="Yu Gothic UI"/>
                <a:cs typeface="+mn-cs"/>
              </a:rPr>
              <a:t>で実現したい未来やめざす姿を示しています。</a:t>
            </a:r>
            <a:br>
              <a:rPr kumimoji="1" lang="en-US" altLang="ja-JP" sz="1050" b="0" i="0" u="none" strike="noStrike" kern="1200" cap="none" normalizeH="0" noProof="0" dirty="0">
                <a:ln>
                  <a:noFill/>
                </a:ln>
                <a:solidFill>
                  <a:prstClr val="black"/>
                </a:solidFill>
                <a:effectLst/>
                <a:uLnTx/>
                <a:uFillTx/>
                <a:ea typeface="Yu Gothic UI"/>
                <a:cs typeface="+mn-cs"/>
              </a:rPr>
            </a:br>
            <a:r>
              <a:rPr kumimoji="1" lang="ja-JP" altLang="en-US" sz="1050" b="0" i="0" u="none" strike="noStrike" kern="1200" cap="none" normalizeH="0" noProof="0" dirty="0">
                <a:ln>
                  <a:noFill/>
                </a:ln>
                <a:solidFill>
                  <a:prstClr val="black"/>
                </a:solidFill>
                <a:effectLst/>
                <a:uLnTx/>
                <a:uFillTx/>
                <a:ea typeface="Yu Gothic UI"/>
                <a:cs typeface="+mn-cs"/>
              </a:rPr>
              <a:t>「サービス</a:t>
            </a:r>
            <a:r>
              <a:rPr kumimoji="1" lang="en-US" altLang="ja-JP" sz="1050" b="0" i="0" u="none" strike="noStrike" kern="1200" cap="none" normalizeH="0" noProof="0" dirty="0">
                <a:ln>
                  <a:noFill/>
                </a:ln>
                <a:solidFill>
                  <a:prstClr val="black"/>
                </a:solidFill>
                <a:effectLst/>
                <a:uLnTx/>
                <a:uFillTx/>
                <a:ea typeface="Yu Gothic UI"/>
                <a:cs typeface="+mn-cs"/>
              </a:rPr>
              <a:t>DX</a:t>
            </a:r>
            <a:r>
              <a:rPr kumimoji="1" lang="ja-JP" altLang="en-US" sz="1050" b="0" i="0" u="none" strike="noStrike" kern="1200" cap="none" normalizeH="0" noProof="0" dirty="0">
                <a:ln>
                  <a:noFill/>
                </a:ln>
                <a:solidFill>
                  <a:prstClr val="black"/>
                </a:solidFill>
                <a:effectLst/>
                <a:uLnTx/>
                <a:uFillTx/>
                <a:ea typeface="Yu Gothic UI"/>
                <a:cs typeface="+mn-cs"/>
              </a:rPr>
              <a:t>」、「都市・まち</a:t>
            </a:r>
            <a:r>
              <a:rPr kumimoji="1" lang="en-US" altLang="ja-JP" sz="1050" b="0" i="0" u="none" strike="noStrike" kern="1200" cap="none" normalizeH="0" noProof="0" dirty="0">
                <a:ln>
                  <a:noFill/>
                </a:ln>
                <a:solidFill>
                  <a:prstClr val="black"/>
                </a:solidFill>
                <a:effectLst/>
                <a:uLnTx/>
                <a:uFillTx/>
                <a:ea typeface="Yu Gothic UI"/>
                <a:cs typeface="+mn-cs"/>
              </a:rPr>
              <a:t>DX</a:t>
            </a:r>
            <a:r>
              <a:rPr kumimoji="1" lang="ja-JP" altLang="en-US" sz="1050" b="0" i="0" u="none" strike="noStrike" kern="1200" cap="none" normalizeH="0" noProof="0" dirty="0">
                <a:ln>
                  <a:noFill/>
                </a:ln>
                <a:solidFill>
                  <a:prstClr val="black"/>
                </a:solidFill>
                <a:effectLst/>
                <a:uLnTx/>
                <a:uFillTx/>
                <a:ea typeface="Yu Gothic UI"/>
                <a:cs typeface="+mn-cs"/>
              </a:rPr>
              <a:t>」、「行政</a:t>
            </a:r>
            <a:r>
              <a:rPr kumimoji="1" lang="en-US" altLang="ja-JP" sz="1050" b="0" i="0" u="none" strike="noStrike" kern="1200" cap="none" normalizeH="0" noProof="0" dirty="0">
                <a:ln>
                  <a:noFill/>
                </a:ln>
                <a:solidFill>
                  <a:prstClr val="black"/>
                </a:solidFill>
                <a:effectLst/>
                <a:uLnTx/>
                <a:uFillTx/>
                <a:ea typeface="Yu Gothic UI"/>
                <a:cs typeface="+mn-cs"/>
              </a:rPr>
              <a:t>DX</a:t>
            </a:r>
            <a:r>
              <a:rPr kumimoji="1" lang="ja-JP" altLang="en-US" sz="1050" b="0" i="0" u="none" strike="noStrike" kern="1200" cap="none" normalizeH="0" noProof="0" dirty="0">
                <a:ln>
                  <a:noFill/>
                </a:ln>
                <a:solidFill>
                  <a:prstClr val="black"/>
                </a:solidFill>
                <a:effectLst/>
                <a:uLnTx/>
                <a:uFillTx/>
                <a:ea typeface="Yu Gothic UI"/>
                <a:cs typeface="+mn-cs"/>
              </a:rPr>
              <a:t>」の３方向から取組を進め、</a:t>
            </a:r>
            <a:r>
              <a:rPr kumimoji="1" lang="ja-JP" altLang="en-US" sz="1050" b="1" i="0" u="sng" strike="noStrike" kern="1200" cap="none" normalizeH="0" noProof="0" dirty="0">
                <a:ln>
                  <a:noFill/>
                </a:ln>
                <a:solidFill>
                  <a:prstClr val="black"/>
                </a:solidFill>
                <a:effectLst/>
                <a:uLnTx/>
                <a:uFillTx/>
                <a:latin typeface="+mj-lt"/>
                <a:ea typeface="Yu Gothic UI"/>
                <a:cs typeface="+mn-cs"/>
              </a:rPr>
              <a:t>市民の</a:t>
            </a:r>
            <a:r>
              <a:rPr kumimoji="1" lang="en-US" altLang="ja-JP" sz="1050" b="1" i="0" u="sng" strike="noStrike" kern="1200" cap="none" normalizeH="0" noProof="0" dirty="0" err="1">
                <a:ln>
                  <a:noFill/>
                </a:ln>
                <a:solidFill>
                  <a:prstClr val="black"/>
                </a:solidFill>
                <a:effectLst/>
                <a:uLnTx/>
                <a:uFillTx/>
                <a:latin typeface="+mj-lt"/>
                <a:ea typeface="Yu Gothic UI"/>
                <a:cs typeface="+mn-cs"/>
              </a:rPr>
              <a:t>QoL</a:t>
            </a:r>
            <a:r>
              <a:rPr kumimoji="1" lang="ja-JP" altLang="en-US" sz="1050" b="1" i="0" u="sng" strike="noStrike" kern="1200" cap="none" normalizeH="0" noProof="0" dirty="0">
                <a:ln>
                  <a:noFill/>
                </a:ln>
                <a:solidFill>
                  <a:prstClr val="black"/>
                </a:solidFill>
                <a:effectLst/>
                <a:uLnTx/>
                <a:uFillTx/>
                <a:latin typeface="+mj-lt"/>
                <a:ea typeface="Yu Gothic UI"/>
                <a:cs typeface="+mn-cs"/>
              </a:rPr>
              <a:t>（生活の質）の向上と都市力の向上</a:t>
            </a:r>
            <a:r>
              <a:rPr kumimoji="1" lang="ja-JP" altLang="en-US" sz="1050" b="0" i="0" u="none" strike="noStrike" kern="1200" cap="none" normalizeH="0" noProof="0" dirty="0">
                <a:ln>
                  <a:noFill/>
                </a:ln>
                <a:solidFill>
                  <a:prstClr val="black"/>
                </a:solidFill>
                <a:effectLst/>
                <a:uLnTx/>
                <a:uFillTx/>
                <a:ea typeface="Yu Gothic UI"/>
                <a:cs typeface="+mn-cs"/>
              </a:rPr>
              <a:t>をめざします。</a:t>
            </a:r>
          </a:p>
        </p:txBody>
      </p:sp>
      <p:sp>
        <p:nvSpPr>
          <p:cNvPr id="19" name="正方形/長方形 18">
            <a:extLst>
              <a:ext uri="{FF2B5EF4-FFF2-40B4-BE49-F238E27FC236}">
                <a16:creationId xmlns:a16="http://schemas.microsoft.com/office/drawing/2014/main" id="{20D9E24B-5C00-4E9C-B7F9-2B70FBF8A5D9}"/>
              </a:ext>
            </a:extLst>
          </p:cNvPr>
          <p:cNvSpPr/>
          <p:nvPr/>
        </p:nvSpPr>
        <p:spPr>
          <a:xfrm>
            <a:off x="5207409" y="3663812"/>
            <a:ext cx="4251305" cy="2830303"/>
          </a:xfrm>
          <a:prstGeom prst="rect">
            <a:avLst/>
          </a:prstGeom>
          <a:solidFill>
            <a:srgbClr val="FDF1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GB">
              <a:solidFill>
                <a:schemeClr val="tx1"/>
              </a:solidFill>
            </a:endParaRPr>
          </a:p>
        </p:txBody>
      </p:sp>
      <p:sp>
        <p:nvSpPr>
          <p:cNvPr id="159" name="正方形/長方形 158">
            <a:extLst>
              <a:ext uri="{FF2B5EF4-FFF2-40B4-BE49-F238E27FC236}">
                <a16:creationId xmlns:a16="http://schemas.microsoft.com/office/drawing/2014/main" id="{892BA8B0-E8F9-485A-ADE2-9A2B74255397}"/>
              </a:ext>
            </a:extLst>
          </p:cNvPr>
          <p:cNvSpPr/>
          <p:nvPr/>
        </p:nvSpPr>
        <p:spPr>
          <a:xfrm>
            <a:off x="5612014" y="4430599"/>
            <a:ext cx="3595486" cy="1888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ja-JP" altLang="en-US" sz="1000" kern="1000">
                <a:solidFill>
                  <a:prstClr val="black"/>
                </a:solidFill>
                <a:ea typeface="Yu Gothic UI" panose="020B0500000000000000" pitchFamily="50" charset="-128"/>
              </a:rPr>
              <a:t>単なるデジタル化を目的とせず、着実に</a:t>
            </a:r>
            <a:r>
              <a:rPr kumimoji="1" lang="en-US" altLang="ja-JP" sz="1000" kern="1000">
                <a:solidFill>
                  <a:prstClr val="black"/>
                </a:solidFill>
                <a:ea typeface="Yu Gothic UI" panose="020B0500000000000000" pitchFamily="50" charset="-128"/>
              </a:rPr>
              <a:t>DX</a:t>
            </a:r>
            <a:r>
              <a:rPr kumimoji="1" lang="ja-JP" altLang="en-US" sz="1000" kern="1000">
                <a:solidFill>
                  <a:prstClr val="black"/>
                </a:solidFill>
                <a:ea typeface="Yu Gothic UI" panose="020B0500000000000000" pitchFamily="50" charset="-128"/>
              </a:rPr>
              <a:t>を前進させていきます。</a:t>
            </a:r>
          </a:p>
        </p:txBody>
      </p:sp>
      <p:grpSp>
        <p:nvGrpSpPr>
          <p:cNvPr id="37" name="グループ化 36">
            <a:extLst>
              <a:ext uri="{FF2B5EF4-FFF2-40B4-BE49-F238E27FC236}">
                <a16:creationId xmlns:a16="http://schemas.microsoft.com/office/drawing/2014/main" id="{9E261EE9-3E79-C96A-4DF8-8235C0A4B6DC}"/>
              </a:ext>
            </a:extLst>
          </p:cNvPr>
          <p:cNvGrpSpPr/>
          <p:nvPr/>
        </p:nvGrpSpPr>
        <p:grpSpPr>
          <a:xfrm>
            <a:off x="5499942" y="4248696"/>
            <a:ext cx="3707557" cy="202832"/>
            <a:chOff x="5824831" y="4280623"/>
            <a:chExt cx="3707557" cy="202832"/>
          </a:xfrm>
        </p:grpSpPr>
        <p:sp>
          <p:nvSpPr>
            <p:cNvPr id="161" name="四角形: 角を丸くする 160">
              <a:extLst>
                <a:ext uri="{FF2B5EF4-FFF2-40B4-BE49-F238E27FC236}">
                  <a16:creationId xmlns:a16="http://schemas.microsoft.com/office/drawing/2014/main" id="{0EEE26CF-F9C4-4DA8-8106-45EE277CADE8}"/>
                </a:ext>
              </a:extLst>
            </p:cNvPr>
            <p:cNvSpPr/>
            <p:nvPr/>
          </p:nvSpPr>
          <p:spPr>
            <a:xfrm>
              <a:off x="5824831" y="4280623"/>
              <a:ext cx="3707557" cy="202832"/>
            </a:xfrm>
            <a:prstGeom prst="roundRect">
              <a:avLst>
                <a:gd name="adj" fmla="val 50000"/>
              </a:avLst>
            </a:prstGeom>
            <a:solidFill>
              <a:schemeClr val="bg1"/>
            </a:solidFill>
            <a:ln w="9525">
              <a:solidFill>
                <a:srgbClr val="AF19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GB" sz="1600" b="0" i="0" u="none" strike="noStrike" kern="1200" cap="none" spc="0" normalizeH="0" baseline="0" noProof="0">
                <a:ln>
                  <a:noFill/>
                </a:ln>
                <a:solidFill>
                  <a:prstClr val="black"/>
                </a:solidFill>
                <a:effectLst/>
                <a:uLnTx/>
                <a:uFillTx/>
                <a:latin typeface="Avenir Next LT Pro"/>
                <a:ea typeface="Yu Gothic UI"/>
                <a:cs typeface="+mn-cs"/>
              </a:endParaRPr>
            </a:p>
          </p:txBody>
        </p:sp>
        <p:sp>
          <p:nvSpPr>
            <p:cNvPr id="162" name="正方形/長方形 161">
              <a:extLst>
                <a:ext uri="{FF2B5EF4-FFF2-40B4-BE49-F238E27FC236}">
                  <a16:creationId xmlns:a16="http://schemas.microsoft.com/office/drawing/2014/main" id="{D2D9CCA6-1EB1-45FF-8B9D-0AB236D55E5E}"/>
                </a:ext>
              </a:extLst>
            </p:cNvPr>
            <p:cNvSpPr/>
            <p:nvPr/>
          </p:nvSpPr>
          <p:spPr>
            <a:xfrm>
              <a:off x="6076950" y="4302060"/>
              <a:ext cx="3012549" cy="159959"/>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r>
                <a:rPr kumimoji="1" lang="en-US" altLang="ja-JP" sz="1200" b="1" spc="50">
                  <a:solidFill>
                    <a:prstClr val="black">
                      <a:lumMod val="75000"/>
                      <a:lumOff val="25000"/>
                    </a:prstClr>
                  </a:solidFill>
                  <a:latin typeface="+mj-lt"/>
                  <a:ea typeface="Yu Gothic UI" panose="020B0500000000000000" pitchFamily="50" charset="-128"/>
                </a:rPr>
                <a:t>DX</a:t>
              </a:r>
              <a:r>
                <a:rPr kumimoji="1" lang="ja-JP" altLang="en-US" sz="1200" b="1" spc="50">
                  <a:solidFill>
                    <a:prstClr val="black">
                      <a:lumMod val="75000"/>
                      <a:lumOff val="25000"/>
                    </a:prstClr>
                  </a:solidFill>
                  <a:latin typeface="+mj-lt"/>
                  <a:ea typeface="Yu Gothic UI" panose="020B0500000000000000" pitchFamily="50" charset="-128"/>
                </a:rPr>
                <a:t>を常に意識することを忘れず</a:t>
              </a:r>
              <a:endParaRPr kumimoji="1" lang="en-GB" altLang="ja-JP" sz="1200" b="1" spc="50">
                <a:solidFill>
                  <a:prstClr val="black">
                    <a:lumMod val="75000"/>
                    <a:lumOff val="25000"/>
                  </a:prstClr>
                </a:solidFill>
                <a:latin typeface="+mj-lt"/>
                <a:ea typeface="Yu Gothic UI" panose="020B0500000000000000" pitchFamily="50" charset="-128"/>
              </a:endParaRPr>
            </a:p>
          </p:txBody>
        </p:sp>
        <p:sp>
          <p:nvSpPr>
            <p:cNvPr id="72" name="四角形: 角を丸くする 162">
              <a:extLst>
                <a:ext uri="{FF2B5EF4-FFF2-40B4-BE49-F238E27FC236}">
                  <a16:creationId xmlns:a16="http://schemas.microsoft.com/office/drawing/2014/main" id="{155A6B18-2C6A-4013-8767-5A3498305ACB}"/>
                </a:ext>
              </a:extLst>
            </p:cNvPr>
            <p:cNvSpPr/>
            <p:nvPr/>
          </p:nvSpPr>
          <p:spPr>
            <a:xfrm>
              <a:off x="5824836" y="4281313"/>
              <a:ext cx="201600" cy="201600"/>
            </a:xfrm>
            <a:prstGeom prst="ellipse">
              <a:avLst/>
            </a:prstGeom>
            <a:solidFill>
              <a:srgbClr val="AF1932"/>
            </a:solidFill>
            <a:ln w="9525">
              <a:solidFill>
                <a:srgbClr val="AF1932"/>
              </a:solidFill>
            </a:ln>
          </p:spPr>
          <p:style>
            <a:lnRef idx="2">
              <a:schemeClr val="accent1">
                <a:shade val="50000"/>
              </a:schemeClr>
            </a:lnRef>
            <a:fillRef idx="1">
              <a:schemeClr val="accent1"/>
            </a:fillRef>
            <a:effectRef idx="0">
              <a:schemeClr val="accent1"/>
            </a:effectRef>
            <a:fontRef idx="minor">
              <a:schemeClr val="lt1"/>
            </a:fontRef>
          </p:style>
          <p:txBody>
            <a:bodyPr wrap="none" lIns="10800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1200" spc="100">
                  <a:solidFill>
                    <a:prstClr val="white"/>
                  </a:solidFill>
                  <a:latin typeface="+mj-lt"/>
                  <a:ea typeface="Yu Gothic UI" panose="020B0500000000000000" pitchFamily="50" charset="-128"/>
                </a:rPr>
                <a:t>1</a:t>
              </a:r>
              <a:endParaRPr kumimoji="1" lang="en-GB" altLang="ja-JP" sz="1200" b="0" i="0" u="none" strike="noStrike" kern="1200" cap="none" spc="100" normalizeH="0" baseline="0" noProof="0">
                <a:solidFill>
                  <a:prstClr val="white"/>
                </a:solidFill>
                <a:effectLst/>
                <a:uLnTx/>
                <a:uFillTx/>
                <a:latin typeface="+mj-lt"/>
                <a:ea typeface="Yu Gothic UI" panose="020B0500000000000000" pitchFamily="50" charset="-128"/>
                <a:cs typeface="+mn-cs"/>
              </a:endParaRPr>
            </a:p>
          </p:txBody>
        </p:sp>
      </p:grpSp>
      <p:sp>
        <p:nvSpPr>
          <p:cNvPr id="165" name="正方形/長方形 164">
            <a:extLst>
              <a:ext uri="{FF2B5EF4-FFF2-40B4-BE49-F238E27FC236}">
                <a16:creationId xmlns:a16="http://schemas.microsoft.com/office/drawing/2014/main" id="{E6E246E4-097F-4588-8AEC-9035703A9E8F}"/>
              </a:ext>
            </a:extLst>
          </p:cNvPr>
          <p:cNvSpPr/>
          <p:nvPr/>
        </p:nvSpPr>
        <p:spPr>
          <a:xfrm>
            <a:off x="5612013" y="5429138"/>
            <a:ext cx="3595486" cy="3687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defRPr/>
            </a:pPr>
            <a:r>
              <a:rPr kumimoji="1" lang="ja-JP" altLang="en-US" sz="1000" kern="1000">
                <a:solidFill>
                  <a:schemeClr val="tx1"/>
                </a:solidFill>
                <a:ea typeface="Yu Gothic UI" panose="020B0500000000000000" pitchFamily="50" charset="-128"/>
              </a:rPr>
              <a:t>これまでの制度や慣習にとらわれることなく、ルールの点検・見直しも進めていきます。</a:t>
            </a:r>
            <a:endParaRPr kumimoji="1" lang="ja-JP" altLang="en-US" sz="1000" b="0" i="0" u="none" strike="noStrike" kern="1000" cap="none" normalizeH="0" noProof="0">
              <a:ln>
                <a:noFill/>
              </a:ln>
              <a:solidFill>
                <a:schemeClr val="tx1"/>
              </a:solidFill>
              <a:effectLst/>
              <a:uLnTx/>
              <a:uFillTx/>
              <a:ea typeface="Yu Gothic UI" panose="020B0500000000000000" pitchFamily="50" charset="-128"/>
              <a:cs typeface="+mn-cs"/>
            </a:endParaRPr>
          </a:p>
        </p:txBody>
      </p:sp>
      <p:grpSp>
        <p:nvGrpSpPr>
          <p:cNvPr id="34" name="グループ化 33">
            <a:extLst>
              <a:ext uri="{FF2B5EF4-FFF2-40B4-BE49-F238E27FC236}">
                <a16:creationId xmlns:a16="http://schemas.microsoft.com/office/drawing/2014/main" id="{738EB665-BB58-24FD-F1CA-3919431AEC65}"/>
              </a:ext>
            </a:extLst>
          </p:cNvPr>
          <p:cNvGrpSpPr/>
          <p:nvPr/>
        </p:nvGrpSpPr>
        <p:grpSpPr>
          <a:xfrm>
            <a:off x="5499942" y="5258609"/>
            <a:ext cx="3707556" cy="202831"/>
            <a:chOff x="5824832" y="5425338"/>
            <a:chExt cx="3707556" cy="202831"/>
          </a:xfrm>
        </p:grpSpPr>
        <p:sp>
          <p:nvSpPr>
            <p:cNvPr id="174" name="四角形: 角を丸くする 173">
              <a:extLst>
                <a:ext uri="{FF2B5EF4-FFF2-40B4-BE49-F238E27FC236}">
                  <a16:creationId xmlns:a16="http://schemas.microsoft.com/office/drawing/2014/main" id="{927B0C19-DCB7-4205-B9B1-83E45FF95E0F}"/>
                </a:ext>
              </a:extLst>
            </p:cNvPr>
            <p:cNvSpPr/>
            <p:nvPr/>
          </p:nvSpPr>
          <p:spPr>
            <a:xfrm>
              <a:off x="5824832" y="5425338"/>
              <a:ext cx="3707556" cy="202831"/>
            </a:xfrm>
            <a:prstGeom prst="roundRect">
              <a:avLst>
                <a:gd name="adj" fmla="val 50000"/>
              </a:avLst>
            </a:prstGeom>
            <a:solidFill>
              <a:schemeClr val="bg1"/>
            </a:solidFill>
            <a:ln w="9525">
              <a:solidFill>
                <a:srgbClr val="AF19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GB" sz="1600" b="0" i="0" u="none" strike="noStrike" kern="1200" cap="none" spc="0" normalizeH="0" baseline="0" noProof="0">
                <a:ln>
                  <a:noFill/>
                </a:ln>
                <a:solidFill>
                  <a:prstClr val="black"/>
                </a:solidFill>
                <a:effectLst/>
                <a:uLnTx/>
                <a:uFillTx/>
                <a:latin typeface="Avenir Next LT Pro"/>
                <a:ea typeface="Yu Gothic UI"/>
                <a:cs typeface="+mn-cs"/>
              </a:endParaRPr>
            </a:p>
          </p:txBody>
        </p:sp>
        <p:sp>
          <p:nvSpPr>
            <p:cNvPr id="3" name="正方形/長方形 2">
              <a:extLst>
                <a:ext uri="{FF2B5EF4-FFF2-40B4-BE49-F238E27FC236}">
                  <a16:creationId xmlns:a16="http://schemas.microsoft.com/office/drawing/2014/main" id="{37E2CFA0-DDBB-D6D7-AC61-497093CD0DA7}"/>
                </a:ext>
              </a:extLst>
            </p:cNvPr>
            <p:cNvSpPr/>
            <p:nvPr/>
          </p:nvSpPr>
          <p:spPr>
            <a:xfrm>
              <a:off x="6076950" y="5446774"/>
              <a:ext cx="3012549" cy="159959"/>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r>
                <a:rPr kumimoji="1" lang="ja-JP" altLang="en-US" sz="1200" b="1" spc="50">
                  <a:solidFill>
                    <a:prstClr val="black">
                      <a:lumMod val="75000"/>
                      <a:lumOff val="25000"/>
                    </a:prstClr>
                  </a:solidFill>
                  <a:latin typeface="Yu Gothic UI" panose="020B0500000000000000" pitchFamily="50" charset="-128"/>
                  <a:ea typeface="Yu Gothic UI" panose="020B0500000000000000" pitchFamily="50" charset="-128"/>
                </a:rPr>
                <a:t>制度や慣習も併せて変革</a:t>
              </a:r>
              <a:endParaRPr kumimoji="1" lang="en-GB" altLang="ja-JP" sz="1200" b="1" spc="50">
                <a:solidFill>
                  <a:prstClr val="black">
                    <a:lumMod val="75000"/>
                    <a:lumOff val="25000"/>
                  </a:prstClr>
                </a:solidFill>
                <a:latin typeface="Yu Gothic UI" panose="020B0500000000000000" pitchFamily="50" charset="-128"/>
                <a:ea typeface="Yu Gothic UI" panose="020B0500000000000000" pitchFamily="50" charset="-128"/>
              </a:endParaRPr>
            </a:p>
          </p:txBody>
        </p:sp>
        <p:sp>
          <p:nvSpPr>
            <p:cNvPr id="73" name="四角形: 角を丸くする 162">
              <a:extLst>
                <a:ext uri="{FF2B5EF4-FFF2-40B4-BE49-F238E27FC236}">
                  <a16:creationId xmlns:a16="http://schemas.microsoft.com/office/drawing/2014/main" id="{155A6B18-2C6A-4013-8767-5A3498305ACB}"/>
                </a:ext>
              </a:extLst>
            </p:cNvPr>
            <p:cNvSpPr/>
            <p:nvPr/>
          </p:nvSpPr>
          <p:spPr>
            <a:xfrm>
              <a:off x="5824836" y="5426027"/>
              <a:ext cx="201600" cy="201453"/>
            </a:xfrm>
            <a:prstGeom prst="ellipse">
              <a:avLst/>
            </a:prstGeom>
            <a:solidFill>
              <a:srgbClr val="AF1932"/>
            </a:solidFill>
            <a:ln w="9525">
              <a:solidFill>
                <a:srgbClr val="AF1932"/>
              </a:solidFill>
            </a:ln>
          </p:spPr>
          <p:style>
            <a:lnRef idx="2">
              <a:schemeClr val="accent1">
                <a:shade val="50000"/>
              </a:schemeClr>
            </a:lnRef>
            <a:fillRef idx="1">
              <a:schemeClr val="accent1"/>
            </a:fillRef>
            <a:effectRef idx="0">
              <a:schemeClr val="accent1"/>
            </a:effectRef>
            <a:fontRef idx="minor">
              <a:schemeClr val="lt1"/>
            </a:fontRef>
          </p:style>
          <p:txBody>
            <a:bodyPr wrap="none" lIns="10800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100" normalizeH="0" baseline="0">
                  <a:solidFill>
                    <a:prstClr val="white"/>
                  </a:solidFill>
                  <a:effectLst/>
                  <a:uLnTx/>
                  <a:uFillTx/>
                  <a:latin typeface="+mj-lt"/>
                  <a:ea typeface="Yu Gothic UI" panose="020B0500000000000000" pitchFamily="50" charset="-128"/>
                  <a:cs typeface="+mn-cs"/>
                </a:rPr>
                <a:t>3</a:t>
              </a:r>
              <a:endParaRPr kumimoji="1" lang="en-GB" altLang="ja-JP" sz="1200" b="0" i="0" u="none" strike="noStrike" kern="1200" cap="none" spc="100" normalizeH="0" baseline="0" noProof="0">
                <a:solidFill>
                  <a:prstClr val="white"/>
                </a:solidFill>
                <a:effectLst/>
                <a:uLnTx/>
                <a:uFillTx/>
                <a:latin typeface="+mj-lt"/>
                <a:ea typeface="Yu Gothic UI" panose="020B0500000000000000" pitchFamily="50" charset="-128"/>
                <a:cs typeface="+mn-cs"/>
              </a:endParaRPr>
            </a:p>
          </p:txBody>
        </p:sp>
      </p:grpSp>
      <p:sp>
        <p:nvSpPr>
          <p:cNvPr id="178" name="正方形/長方形 177">
            <a:extLst>
              <a:ext uri="{FF2B5EF4-FFF2-40B4-BE49-F238E27FC236}">
                <a16:creationId xmlns:a16="http://schemas.microsoft.com/office/drawing/2014/main" id="{B20A85C3-A1FC-486F-8B47-CEBFEA3DBC67}"/>
              </a:ext>
            </a:extLst>
          </p:cNvPr>
          <p:cNvSpPr/>
          <p:nvPr/>
        </p:nvSpPr>
        <p:spPr>
          <a:xfrm>
            <a:off x="5612013" y="6007849"/>
            <a:ext cx="3595486" cy="3687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defRPr/>
            </a:pPr>
            <a:r>
              <a:rPr lang="ja-JP" altLang="en-US" sz="1000" spc="100" dirty="0">
                <a:solidFill>
                  <a:prstClr val="black"/>
                </a:solidFill>
                <a:latin typeface="+mn-ea"/>
                <a:cs typeface="Times New Roman" panose="02020603050405020304" pitchFamily="18" charset="0"/>
              </a:rPr>
              <a:t>安全・安心かつ安定的な行政サービスを実現するために、情報セキュリティ対策を</a:t>
            </a:r>
            <a:r>
              <a:rPr lang="en-US" altLang="ja-JP" sz="1000" spc="100" dirty="0">
                <a:solidFill>
                  <a:prstClr val="black"/>
                </a:solidFill>
                <a:latin typeface="+mn-ea"/>
                <a:cs typeface="Times New Roman" panose="02020603050405020304" pitchFamily="18" charset="0"/>
              </a:rPr>
              <a:t>DX</a:t>
            </a:r>
            <a:r>
              <a:rPr lang="ja-JP" altLang="en-US" sz="1000" spc="100" dirty="0">
                <a:solidFill>
                  <a:prstClr val="black"/>
                </a:solidFill>
                <a:latin typeface="+mn-ea"/>
                <a:cs typeface="Times New Roman" panose="02020603050405020304" pitchFamily="18" charset="0"/>
              </a:rPr>
              <a:t>と同時に推進していきます。</a:t>
            </a:r>
            <a:br>
              <a:rPr kumimoji="1" lang="en-US" altLang="ja-JP" sz="1000" kern="1000" dirty="0">
                <a:solidFill>
                  <a:prstClr val="black"/>
                </a:solidFill>
                <a:ea typeface="Yu Gothic UI" panose="020B0500000000000000" pitchFamily="50" charset="-128"/>
              </a:rPr>
            </a:br>
            <a:endParaRPr kumimoji="1" lang="ja-JP" altLang="en-US" sz="1000" b="0" i="0" u="none" strike="noStrike" kern="1000" cap="none" normalizeH="0" baseline="0" noProof="0" dirty="0">
              <a:ln>
                <a:noFill/>
              </a:ln>
              <a:solidFill>
                <a:prstClr val="black"/>
              </a:solidFill>
              <a:effectLst/>
              <a:uLnTx/>
              <a:uFillTx/>
              <a:ea typeface="Yu Gothic UI" panose="020B0500000000000000" pitchFamily="50" charset="-128"/>
              <a:cs typeface="+mn-cs"/>
            </a:endParaRPr>
          </a:p>
        </p:txBody>
      </p:sp>
      <p:grpSp>
        <p:nvGrpSpPr>
          <p:cNvPr id="33" name="グループ化 32">
            <a:extLst>
              <a:ext uri="{FF2B5EF4-FFF2-40B4-BE49-F238E27FC236}">
                <a16:creationId xmlns:a16="http://schemas.microsoft.com/office/drawing/2014/main" id="{49DD4F55-B97F-DB42-F616-ABD7F4E277DC}"/>
              </a:ext>
            </a:extLst>
          </p:cNvPr>
          <p:cNvGrpSpPr/>
          <p:nvPr/>
        </p:nvGrpSpPr>
        <p:grpSpPr>
          <a:xfrm>
            <a:off x="5499942" y="5831310"/>
            <a:ext cx="3707556" cy="202831"/>
            <a:chOff x="5824828" y="5960440"/>
            <a:chExt cx="3707556" cy="202831"/>
          </a:xfrm>
        </p:grpSpPr>
        <p:sp>
          <p:nvSpPr>
            <p:cNvPr id="180" name="四角形: 角を丸くする 179">
              <a:extLst>
                <a:ext uri="{FF2B5EF4-FFF2-40B4-BE49-F238E27FC236}">
                  <a16:creationId xmlns:a16="http://schemas.microsoft.com/office/drawing/2014/main" id="{A549047D-16CD-4105-A12A-8AC35C4C09D8}"/>
                </a:ext>
              </a:extLst>
            </p:cNvPr>
            <p:cNvSpPr/>
            <p:nvPr/>
          </p:nvSpPr>
          <p:spPr>
            <a:xfrm>
              <a:off x="5824828" y="5960440"/>
              <a:ext cx="3707556" cy="202831"/>
            </a:xfrm>
            <a:prstGeom prst="roundRect">
              <a:avLst>
                <a:gd name="adj" fmla="val 50000"/>
              </a:avLst>
            </a:prstGeom>
            <a:solidFill>
              <a:schemeClr val="bg1"/>
            </a:solidFill>
            <a:ln w="9525">
              <a:solidFill>
                <a:srgbClr val="AF19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GB" sz="1600" b="0" i="0" u="none" strike="noStrike" kern="1200" cap="none" spc="0" normalizeH="0" baseline="0" noProof="0">
                <a:ln>
                  <a:noFill/>
                </a:ln>
                <a:solidFill>
                  <a:prstClr val="black"/>
                </a:solidFill>
                <a:effectLst/>
                <a:uLnTx/>
                <a:uFillTx/>
                <a:latin typeface="Avenir Next LT Pro"/>
                <a:ea typeface="Yu Gothic UI"/>
                <a:cs typeface="+mn-cs"/>
              </a:endParaRPr>
            </a:p>
          </p:txBody>
        </p:sp>
        <p:sp>
          <p:nvSpPr>
            <p:cNvPr id="181" name="正方形/長方形 180">
              <a:extLst>
                <a:ext uri="{FF2B5EF4-FFF2-40B4-BE49-F238E27FC236}">
                  <a16:creationId xmlns:a16="http://schemas.microsoft.com/office/drawing/2014/main" id="{86252F4D-3829-4570-816B-64405A13B87D}"/>
                </a:ext>
              </a:extLst>
            </p:cNvPr>
            <p:cNvSpPr/>
            <p:nvPr/>
          </p:nvSpPr>
          <p:spPr>
            <a:xfrm>
              <a:off x="6076946" y="5981876"/>
              <a:ext cx="3012549" cy="159959"/>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lvl="0">
                <a:defRPr/>
              </a:pPr>
              <a:r>
                <a:rPr kumimoji="1" lang="ja-JP" altLang="en-US" sz="1200" b="1" spc="50">
                  <a:solidFill>
                    <a:prstClr val="black">
                      <a:lumMod val="75000"/>
                      <a:lumOff val="25000"/>
                    </a:prstClr>
                  </a:solidFill>
                  <a:latin typeface="Yu Gothic UI" panose="020B0500000000000000" pitchFamily="50" charset="-128"/>
                  <a:ea typeface="Yu Gothic UI" panose="020B0500000000000000" pitchFamily="50" charset="-128"/>
                </a:rPr>
                <a:t>情報セキュリティの確保は根幹</a:t>
              </a:r>
            </a:p>
          </p:txBody>
        </p:sp>
        <p:sp>
          <p:nvSpPr>
            <p:cNvPr id="74" name="四角形: 角を丸くする 162">
              <a:extLst>
                <a:ext uri="{FF2B5EF4-FFF2-40B4-BE49-F238E27FC236}">
                  <a16:creationId xmlns:a16="http://schemas.microsoft.com/office/drawing/2014/main" id="{155A6B18-2C6A-4013-8767-5A3498305ACB}"/>
                </a:ext>
              </a:extLst>
            </p:cNvPr>
            <p:cNvSpPr/>
            <p:nvPr/>
          </p:nvSpPr>
          <p:spPr>
            <a:xfrm>
              <a:off x="5824832" y="5961129"/>
              <a:ext cx="201600" cy="201453"/>
            </a:xfrm>
            <a:prstGeom prst="ellipse">
              <a:avLst/>
            </a:prstGeom>
            <a:solidFill>
              <a:srgbClr val="AF1932"/>
            </a:solidFill>
            <a:ln w="9525">
              <a:solidFill>
                <a:srgbClr val="AF1932"/>
              </a:solidFill>
            </a:ln>
          </p:spPr>
          <p:style>
            <a:lnRef idx="2">
              <a:schemeClr val="accent1">
                <a:shade val="50000"/>
              </a:schemeClr>
            </a:lnRef>
            <a:fillRef idx="1">
              <a:schemeClr val="accent1"/>
            </a:fillRef>
            <a:effectRef idx="0">
              <a:schemeClr val="accent1"/>
            </a:effectRef>
            <a:fontRef idx="minor">
              <a:schemeClr val="lt1"/>
            </a:fontRef>
          </p:style>
          <p:txBody>
            <a:bodyPr wrap="none" lIns="10800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100" normalizeH="0" baseline="0" noProof="0">
                  <a:solidFill>
                    <a:prstClr val="white"/>
                  </a:solidFill>
                  <a:effectLst/>
                  <a:uLnTx/>
                  <a:uFillTx/>
                  <a:latin typeface="+mj-lt"/>
                  <a:ea typeface="Yu Gothic UI" panose="020B0500000000000000" pitchFamily="50" charset="-128"/>
                  <a:cs typeface="+mn-cs"/>
                </a:rPr>
                <a:t>4</a:t>
              </a:r>
              <a:endParaRPr kumimoji="1" lang="en-GB" altLang="ja-JP" sz="1200" b="0" i="0" u="none" strike="noStrike" kern="1200" cap="none" spc="100" normalizeH="0" baseline="0" noProof="0">
                <a:solidFill>
                  <a:prstClr val="white"/>
                </a:solidFill>
                <a:effectLst/>
                <a:uLnTx/>
                <a:uFillTx/>
                <a:latin typeface="+mj-lt"/>
                <a:ea typeface="Yu Gothic UI" panose="020B0500000000000000" pitchFamily="50" charset="-128"/>
                <a:cs typeface="+mn-cs"/>
              </a:endParaRPr>
            </a:p>
          </p:txBody>
        </p:sp>
      </p:grpSp>
      <p:grpSp>
        <p:nvGrpSpPr>
          <p:cNvPr id="42" name="グループ化 41">
            <a:extLst>
              <a:ext uri="{FF2B5EF4-FFF2-40B4-BE49-F238E27FC236}">
                <a16:creationId xmlns:a16="http://schemas.microsoft.com/office/drawing/2014/main" id="{B5F2088C-DB8F-4D2C-8B75-F5C1883B0F7D}"/>
              </a:ext>
            </a:extLst>
          </p:cNvPr>
          <p:cNvGrpSpPr/>
          <p:nvPr/>
        </p:nvGrpSpPr>
        <p:grpSpPr>
          <a:xfrm>
            <a:off x="5405145" y="3836614"/>
            <a:ext cx="3980446" cy="320293"/>
            <a:chOff x="6848904" y="3373330"/>
            <a:chExt cx="3980446" cy="510172"/>
          </a:xfrm>
        </p:grpSpPr>
        <p:sp>
          <p:nvSpPr>
            <p:cNvPr id="95" name="タイトル 1">
              <a:extLst>
                <a:ext uri="{FF2B5EF4-FFF2-40B4-BE49-F238E27FC236}">
                  <a16:creationId xmlns:a16="http://schemas.microsoft.com/office/drawing/2014/main" id="{D4D9B73A-FA7B-44F6-AD7A-C2AC96170E1E}"/>
                </a:ext>
              </a:extLst>
            </p:cNvPr>
            <p:cNvSpPr txBox="1">
              <a:spLocks/>
            </p:cNvSpPr>
            <p:nvPr/>
          </p:nvSpPr>
          <p:spPr>
            <a:xfrm>
              <a:off x="6948181" y="3373330"/>
              <a:ext cx="3881169" cy="510172"/>
            </a:xfrm>
            <a:prstGeom prst="rect">
              <a:avLst/>
            </a:prstGeom>
            <a:noFill/>
          </p:spPr>
          <p:txBody>
            <a:bodyPr wrap="square" rtlCol="0" anchor="ctr">
              <a:noAutofit/>
            </a:bodyPr>
            <a:lstStyle>
              <a:defPPr>
                <a:defRPr lang="en-US"/>
              </a:defPPr>
              <a:lvl1pPr marR="0" lvl="0" indent="0" algn="dist" fontAlgn="auto">
                <a:lnSpc>
                  <a:spcPct val="100000"/>
                </a:lnSpc>
                <a:spcBef>
                  <a:spcPts val="0"/>
                </a:spcBef>
                <a:spcAft>
                  <a:spcPts val="0"/>
                </a:spcAft>
                <a:buClrTx/>
                <a:buSzTx/>
                <a:buFontTx/>
                <a:buNone/>
                <a:tabLst/>
                <a:defRPr kumimoji="0" sz="2000" b="1" i="0" u="none" strike="noStrike" cap="none" spc="300" normalizeH="0" baseline="0">
                  <a:ln>
                    <a:noFill/>
                  </a:ln>
                  <a:solidFill>
                    <a:prstClr val="black">
                      <a:lumMod val="75000"/>
                      <a:lumOff val="25000"/>
                    </a:prstClr>
                  </a:solidFill>
                  <a:effectLst/>
                  <a:uLnTx/>
                  <a:uFillTx/>
                  <a:latin typeface="+mj-lt"/>
                  <a:ea typeface="Yu Gothic UI" panose="020B0500000000000000" pitchFamily="50" charset="-128"/>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algn="l"/>
              <a:r>
                <a:rPr lang="ja-JP" altLang="en-US" sz="1400" spc="0"/>
                <a:t>「未来の大阪市」の実現に向けての基本的な考え方</a:t>
              </a:r>
            </a:p>
          </p:txBody>
        </p:sp>
        <p:sp>
          <p:nvSpPr>
            <p:cNvPr id="92" name="正方形/長方形 91">
              <a:extLst>
                <a:ext uri="{FF2B5EF4-FFF2-40B4-BE49-F238E27FC236}">
                  <a16:creationId xmlns:a16="http://schemas.microsoft.com/office/drawing/2014/main" id="{602A2C5F-1499-4482-8417-5709039AEFF9}"/>
                </a:ext>
              </a:extLst>
            </p:cNvPr>
            <p:cNvSpPr/>
            <p:nvPr/>
          </p:nvSpPr>
          <p:spPr>
            <a:xfrm>
              <a:off x="6848904" y="3373330"/>
              <a:ext cx="45719" cy="510172"/>
            </a:xfrm>
            <a:prstGeom prst="rect">
              <a:avLst/>
            </a:prstGeom>
            <a:solidFill>
              <a:srgbClr val="AF19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GB">
                <a:solidFill>
                  <a:schemeClr val="tx1">
                    <a:lumMod val="85000"/>
                    <a:lumOff val="15000"/>
                  </a:schemeClr>
                </a:solidFill>
              </a:endParaRPr>
            </a:p>
          </p:txBody>
        </p:sp>
      </p:grpSp>
      <p:sp>
        <p:nvSpPr>
          <p:cNvPr id="193" name="四角形: 角を丸くする 192">
            <a:extLst>
              <a:ext uri="{FF2B5EF4-FFF2-40B4-BE49-F238E27FC236}">
                <a16:creationId xmlns:a16="http://schemas.microsoft.com/office/drawing/2014/main" id="{0BC70EBE-3B91-4B7D-9CB7-F71016CDF7E0}"/>
              </a:ext>
            </a:extLst>
          </p:cNvPr>
          <p:cNvSpPr/>
          <p:nvPr/>
        </p:nvSpPr>
        <p:spPr>
          <a:xfrm>
            <a:off x="3103067" y="1304095"/>
            <a:ext cx="1041833" cy="201453"/>
          </a:xfrm>
          <a:prstGeom prst="roundRect">
            <a:avLst>
              <a:gd name="adj" fmla="val 50000"/>
            </a:avLst>
          </a:prstGeom>
          <a:solidFill>
            <a:srgbClr val="AF1932"/>
          </a:solidFill>
          <a:ln w="9525">
            <a:solidFill>
              <a:srgbClr val="AF1932"/>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100" normalizeH="0" baseline="0" noProof="0">
                <a:solidFill>
                  <a:prstClr val="white"/>
                </a:solidFill>
                <a:effectLst/>
                <a:uLnTx/>
                <a:uFillTx/>
                <a:latin typeface="+mj-lt"/>
                <a:ea typeface="Yu Gothic UI" panose="020B0500000000000000" pitchFamily="50" charset="-128"/>
                <a:cs typeface="+mn-cs"/>
              </a:rPr>
              <a:t>MISSION</a:t>
            </a:r>
            <a:endParaRPr kumimoji="1" lang="en-GB" altLang="ja-JP" sz="1200" b="1" i="0" u="none" strike="noStrike" kern="1200" cap="none" spc="100" normalizeH="0" baseline="0" noProof="0">
              <a:solidFill>
                <a:prstClr val="white"/>
              </a:solidFill>
              <a:effectLst/>
              <a:uLnTx/>
              <a:uFillTx/>
              <a:latin typeface="+mj-lt"/>
              <a:ea typeface="Yu Gothic UI" panose="020B0500000000000000" pitchFamily="50" charset="-128"/>
              <a:cs typeface="+mn-cs"/>
            </a:endParaRPr>
          </a:p>
        </p:txBody>
      </p:sp>
      <p:sp>
        <p:nvSpPr>
          <p:cNvPr id="77" name="正方形/長方形 76">
            <a:extLst>
              <a:ext uri="{FF2B5EF4-FFF2-40B4-BE49-F238E27FC236}">
                <a16:creationId xmlns:a16="http://schemas.microsoft.com/office/drawing/2014/main" id="{81E89010-680F-4EBF-9446-40CE9C9962B4}"/>
              </a:ext>
            </a:extLst>
          </p:cNvPr>
          <p:cNvSpPr/>
          <p:nvPr/>
        </p:nvSpPr>
        <p:spPr>
          <a:xfrm>
            <a:off x="3103067" y="1599341"/>
            <a:ext cx="2789535" cy="238344"/>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none" lIns="90000" rtlCol="0" anchor="ctr"/>
          <a:lstStyle/>
          <a:p>
            <a:r>
              <a:rPr kumimoji="1" lang="ja-JP" altLang="en-US" sz="2000" b="1">
                <a:solidFill>
                  <a:srgbClr val="AF1932"/>
                </a:solidFill>
                <a:latin typeface="Yu Gothic UI" panose="020B0500000000000000" pitchFamily="50" charset="-128"/>
                <a:ea typeface="Yu Gothic UI" panose="020B0500000000000000" pitchFamily="50" charset="-128"/>
              </a:rPr>
              <a:t>大阪市の使命</a:t>
            </a:r>
          </a:p>
        </p:txBody>
      </p:sp>
      <p:sp>
        <p:nvSpPr>
          <p:cNvPr id="195" name="テキスト プレースホルダー 5">
            <a:extLst>
              <a:ext uri="{FF2B5EF4-FFF2-40B4-BE49-F238E27FC236}">
                <a16:creationId xmlns:a16="http://schemas.microsoft.com/office/drawing/2014/main" id="{D494B295-1649-4C5F-BA80-376D875FAA86}"/>
              </a:ext>
            </a:extLst>
          </p:cNvPr>
          <p:cNvSpPr txBox="1">
            <a:spLocks/>
          </p:cNvSpPr>
          <p:nvPr/>
        </p:nvSpPr>
        <p:spPr>
          <a:xfrm>
            <a:off x="3103066" y="1877144"/>
            <a:ext cx="5661620" cy="131275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ts val="1700"/>
              </a:lnSpc>
              <a:spcBef>
                <a:spcPts val="0"/>
              </a:spcBef>
              <a:spcAft>
                <a:spcPts val="600"/>
              </a:spcAft>
              <a:buNone/>
              <a:defRPr/>
            </a:pPr>
            <a:r>
              <a:rPr lang="ja-JP" altLang="en-US" sz="1100">
                <a:solidFill>
                  <a:srgbClr val="000000"/>
                </a:solidFill>
                <a:ea typeface="Yu Gothic UI"/>
              </a:rPr>
              <a:t>大阪</a:t>
            </a:r>
            <a:r>
              <a:rPr kumimoji="1" lang="ja-JP" altLang="en-US" sz="1100" b="0" i="0" u="none" strike="noStrike" kern="1200" cap="none" normalizeH="0" baseline="0" noProof="0">
                <a:ln>
                  <a:noFill/>
                </a:ln>
                <a:solidFill>
                  <a:srgbClr val="000000"/>
                </a:solidFill>
                <a:effectLst/>
                <a:uLnTx/>
                <a:uFillTx/>
                <a:ea typeface="Yu Gothic UI"/>
                <a:cs typeface="+mn-cs"/>
              </a:rPr>
              <a:t>市</a:t>
            </a:r>
            <a:r>
              <a:rPr kumimoji="1" lang="ja-JP" altLang="en-US" sz="1100" b="0" i="0" u="none" strike="noStrike" kern="1200" cap="none" normalizeH="0" baseline="0" noProof="0">
                <a:ln>
                  <a:noFill/>
                </a:ln>
                <a:solidFill>
                  <a:prstClr val="black"/>
                </a:solidFill>
                <a:effectLst/>
                <a:uLnTx/>
                <a:uFillTx/>
                <a:ea typeface="Yu Gothic UI"/>
                <a:cs typeface="+mn-cs"/>
              </a:rPr>
              <a:t>における</a:t>
            </a:r>
            <a:r>
              <a:rPr kumimoji="1" lang="en-US" altLang="ja-JP" sz="1100" b="0" i="0" u="none" strike="noStrike" kern="1200" cap="none" normalizeH="0" baseline="0" noProof="0">
                <a:ln>
                  <a:noFill/>
                </a:ln>
                <a:solidFill>
                  <a:prstClr val="black"/>
                </a:solidFill>
                <a:effectLst/>
                <a:uLnTx/>
                <a:uFillTx/>
                <a:ea typeface="Yu Gothic UI"/>
                <a:cs typeface="+mn-cs"/>
              </a:rPr>
              <a:t>D</a:t>
            </a:r>
            <a:r>
              <a:rPr kumimoji="1" lang="en-US" altLang="ja-JP" sz="1100" b="0" i="0" u="none" strike="noStrike" kern="1200" cap="none" normalizeH="0" baseline="0" noProof="0">
                <a:ln>
                  <a:noFill/>
                </a:ln>
                <a:solidFill>
                  <a:srgbClr val="000000"/>
                </a:solidFill>
                <a:effectLst/>
                <a:uLnTx/>
                <a:uFillTx/>
                <a:ea typeface="Yu Gothic UI"/>
                <a:cs typeface="+mn-cs"/>
              </a:rPr>
              <a:t>X</a:t>
            </a:r>
            <a:r>
              <a:rPr kumimoji="1" lang="ja-JP" altLang="en-US" sz="1100" b="0" i="0" u="none" strike="noStrike" kern="1200" cap="none" normalizeH="0" baseline="0" noProof="0">
                <a:ln>
                  <a:noFill/>
                </a:ln>
                <a:solidFill>
                  <a:srgbClr val="000000"/>
                </a:solidFill>
                <a:effectLst/>
                <a:uLnTx/>
                <a:uFillTx/>
                <a:ea typeface="Yu Gothic UI"/>
                <a:cs typeface="+mn-cs"/>
              </a:rPr>
              <a:t>は、データ</a:t>
            </a:r>
            <a:r>
              <a:rPr kumimoji="1" lang="ja-JP" altLang="en-US" sz="1100" b="0" i="0" u="none" strike="noStrike" kern="1200" cap="none" normalizeH="0" baseline="0" noProof="0">
                <a:ln>
                  <a:noFill/>
                </a:ln>
                <a:solidFill>
                  <a:prstClr val="black"/>
                </a:solidFill>
                <a:effectLst/>
                <a:uLnTx/>
                <a:uFillTx/>
                <a:ea typeface="Yu Gothic UI"/>
                <a:cs typeface="+mn-cs"/>
              </a:rPr>
              <a:t>やデジタル技術の活用を前提に、</a:t>
            </a:r>
            <a:br>
              <a:rPr lang="en-US" altLang="ja-JP" sz="1100" noProof="0">
                <a:solidFill>
                  <a:prstClr val="black"/>
                </a:solidFill>
                <a:ea typeface="Yu Gothic UI"/>
              </a:rPr>
            </a:br>
            <a:r>
              <a:rPr kumimoji="1" lang="ja-JP" altLang="en-US" sz="1100" b="1" i="0" u="none" strike="noStrike" kern="1200" cap="none" normalizeH="0" baseline="0" noProof="0">
                <a:ln>
                  <a:noFill/>
                </a:ln>
                <a:solidFill>
                  <a:prstClr val="black"/>
                </a:solidFill>
                <a:effectLst/>
                <a:uLnTx/>
                <a:uFillTx/>
                <a:ea typeface="Yu Gothic UI"/>
                <a:cs typeface="+mn-cs"/>
              </a:rPr>
              <a:t>サービスの利用者の目線</a:t>
            </a:r>
            <a:r>
              <a:rPr kumimoji="1" lang="ja-JP" altLang="en-US" sz="1100" b="0" i="0" u="none" strike="noStrike" kern="1200" cap="none" normalizeH="0" baseline="0" noProof="0">
                <a:ln>
                  <a:noFill/>
                </a:ln>
                <a:solidFill>
                  <a:prstClr val="black"/>
                </a:solidFill>
                <a:effectLst/>
                <a:uLnTx/>
                <a:uFillTx/>
                <a:ea typeface="Yu Gothic UI"/>
                <a:cs typeface="+mn-cs"/>
              </a:rPr>
              <a:t>で、</a:t>
            </a:r>
            <a:r>
              <a:rPr kumimoji="1" lang="ja-JP" altLang="en-US" sz="1100" b="1" i="0" u="none" strike="noStrike" kern="1200" cap="none" normalizeH="0" baseline="0" noProof="0">
                <a:ln>
                  <a:noFill/>
                </a:ln>
                <a:solidFill>
                  <a:prstClr val="black"/>
                </a:solidFill>
                <a:effectLst/>
                <a:uLnTx/>
                <a:uFillTx/>
                <a:ea typeface="Yu Gothic UI"/>
                <a:cs typeface="+mn-cs"/>
              </a:rPr>
              <a:t>大阪市のまちや地域のあり方、サービスや行政のあり方を再デザイン</a:t>
            </a:r>
            <a:r>
              <a:rPr kumimoji="1" lang="ja-JP" altLang="en-US" sz="1100" b="0" i="0" u="none" strike="noStrike" kern="1200" cap="none" normalizeH="0" baseline="0" noProof="0">
                <a:ln>
                  <a:noFill/>
                </a:ln>
                <a:solidFill>
                  <a:prstClr val="black"/>
                </a:solidFill>
                <a:effectLst/>
                <a:uLnTx/>
                <a:uFillTx/>
                <a:ea typeface="Yu Gothic UI"/>
                <a:cs typeface="+mn-cs"/>
              </a:rPr>
              <a:t>し、</a:t>
            </a:r>
            <a:br>
              <a:rPr kumimoji="1" lang="en-US" altLang="ja-JP" sz="1100" b="0" i="0" u="none" strike="noStrike" kern="1200" cap="none" normalizeH="0" baseline="0" noProof="0">
                <a:ln>
                  <a:noFill/>
                </a:ln>
                <a:solidFill>
                  <a:prstClr val="black"/>
                </a:solidFill>
                <a:effectLst/>
                <a:uLnTx/>
                <a:uFillTx/>
                <a:ea typeface="Yu Gothic UI"/>
                <a:cs typeface="+mn-cs"/>
              </a:rPr>
            </a:br>
            <a:r>
              <a:rPr kumimoji="1" lang="ja-JP" altLang="en-US" sz="1100" b="1" i="0" u="none" strike="noStrike" kern="1200" cap="none" normalizeH="0" baseline="0" noProof="0">
                <a:ln>
                  <a:noFill/>
                </a:ln>
                <a:solidFill>
                  <a:prstClr val="black"/>
                </a:solidFill>
                <a:effectLst/>
                <a:uLnTx/>
                <a:uFillTx/>
                <a:ea typeface="Yu Gothic UI"/>
                <a:cs typeface="+mn-cs"/>
              </a:rPr>
              <a:t>社会環境の変化にも的確に対応</a:t>
            </a:r>
            <a:r>
              <a:rPr kumimoji="1" lang="ja-JP" altLang="en-US" sz="1100" b="0" i="0" u="none" strike="noStrike" kern="1200" cap="none" normalizeH="0" baseline="0" noProof="0">
                <a:ln>
                  <a:noFill/>
                </a:ln>
                <a:solidFill>
                  <a:prstClr val="black"/>
                </a:solidFill>
                <a:effectLst/>
                <a:uLnTx/>
                <a:uFillTx/>
                <a:ea typeface="Yu Gothic UI"/>
                <a:cs typeface="+mn-cs"/>
              </a:rPr>
              <a:t>していくことにより、</a:t>
            </a:r>
            <a:r>
              <a:rPr kumimoji="1" lang="ja-JP" altLang="en-US" sz="1100" b="0" i="0" u="none" strike="noStrike" kern="1200" cap="none" normalizeH="0" baseline="0" noProof="0">
                <a:ln>
                  <a:noFill/>
                </a:ln>
                <a:solidFill>
                  <a:srgbClr val="000000"/>
                </a:solidFill>
                <a:effectLst/>
                <a:uLnTx/>
                <a:uFillTx/>
                <a:ea typeface="Yu Gothic UI"/>
                <a:cs typeface="+mn-cs"/>
              </a:rPr>
              <a:t>大阪市</a:t>
            </a:r>
            <a:r>
              <a:rPr kumimoji="1" lang="ja-JP" altLang="en-US" sz="1100" b="0" i="0" u="none" strike="noStrike" kern="1200" cap="none" normalizeH="0" baseline="0" noProof="0">
                <a:ln>
                  <a:noFill/>
                </a:ln>
                <a:solidFill>
                  <a:prstClr val="black"/>
                </a:solidFill>
                <a:effectLst/>
                <a:uLnTx/>
                <a:uFillTx/>
                <a:ea typeface="Yu Gothic UI"/>
                <a:cs typeface="+mn-cs"/>
              </a:rPr>
              <a:t>で生活、経済活動を行う多様な人々が</a:t>
            </a:r>
            <a:br>
              <a:rPr lang="en-US" altLang="ja-JP" sz="1100">
                <a:solidFill>
                  <a:prstClr val="black"/>
                </a:solidFill>
                <a:ea typeface="Yu Gothic UI"/>
              </a:rPr>
            </a:br>
            <a:r>
              <a:rPr kumimoji="1" lang="ja-JP" altLang="en-US" sz="1100" b="1" i="0" u="sng" strike="noStrike" kern="1200" cap="none" normalizeH="0" baseline="0" noProof="0">
                <a:ln>
                  <a:noFill/>
                </a:ln>
                <a:solidFill>
                  <a:prstClr val="black"/>
                </a:solidFill>
                <a:effectLst/>
                <a:uLnTx/>
                <a:uFillTx/>
                <a:ea typeface="Yu Gothic UI"/>
                <a:cs typeface="+mn-cs"/>
              </a:rPr>
              <a:t>それぞれの幸せ（</a:t>
            </a:r>
            <a:r>
              <a:rPr kumimoji="1" lang="en-US" altLang="ja-JP" sz="1100" b="1" i="0" u="sng" strike="noStrike" kern="1200" cap="none" normalizeH="0" baseline="0" noProof="0">
                <a:ln>
                  <a:noFill/>
                </a:ln>
                <a:solidFill>
                  <a:prstClr val="black"/>
                </a:solidFill>
                <a:effectLst/>
                <a:uLnTx/>
                <a:uFillTx/>
                <a:latin typeface="+mj-lt"/>
                <a:ea typeface="Yu Gothic UI"/>
                <a:cs typeface="+mn-cs"/>
              </a:rPr>
              <a:t>Well-being</a:t>
            </a:r>
            <a:r>
              <a:rPr kumimoji="1" lang="ja-JP" altLang="en-US" sz="1100" b="1" i="0" u="sng" strike="noStrike" kern="1200" cap="none" normalizeH="0" baseline="0" noProof="0">
                <a:ln>
                  <a:noFill/>
                </a:ln>
                <a:solidFill>
                  <a:prstClr val="black"/>
                </a:solidFill>
                <a:effectLst/>
                <a:uLnTx/>
                <a:uFillTx/>
                <a:ea typeface="Yu Gothic UI"/>
                <a:cs typeface="+mn-cs"/>
              </a:rPr>
              <a:t>）を実感できる都市</a:t>
            </a:r>
            <a:r>
              <a:rPr kumimoji="1" lang="ja-JP" altLang="en-US" sz="1100" b="1" i="0" u="none" strike="noStrike" kern="1200" cap="none" normalizeH="0" baseline="0" noProof="0">
                <a:ln>
                  <a:noFill/>
                </a:ln>
                <a:solidFill>
                  <a:prstClr val="black"/>
                </a:solidFill>
                <a:effectLst/>
                <a:uLnTx/>
                <a:uFillTx/>
                <a:ea typeface="Yu Gothic UI"/>
                <a:cs typeface="+mn-cs"/>
              </a:rPr>
              <a:t>へと成長・発展させること</a:t>
            </a:r>
            <a:r>
              <a:rPr kumimoji="1" lang="ja-JP" altLang="en-US" sz="1100" b="0" i="0" u="none" strike="noStrike" kern="1200" cap="none" normalizeH="0" baseline="0" noProof="0">
                <a:ln>
                  <a:noFill/>
                </a:ln>
                <a:solidFill>
                  <a:prstClr val="black"/>
                </a:solidFill>
                <a:effectLst/>
                <a:uLnTx/>
                <a:uFillTx/>
                <a:ea typeface="Yu Gothic UI"/>
                <a:cs typeface="+mn-cs"/>
              </a:rPr>
              <a:t>とし、</a:t>
            </a:r>
            <a:br>
              <a:rPr kumimoji="1" lang="en-US" altLang="ja-JP" sz="1100" b="0" i="0" u="none" strike="noStrike" kern="1200" cap="none" normalizeH="0" baseline="0" noProof="0">
                <a:ln>
                  <a:noFill/>
                </a:ln>
                <a:solidFill>
                  <a:prstClr val="black"/>
                </a:solidFill>
                <a:effectLst/>
                <a:uLnTx/>
                <a:uFillTx/>
                <a:ea typeface="Yu Gothic UI"/>
                <a:cs typeface="+mn-cs"/>
              </a:rPr>
            </a:br>
            <a:r>
              <a:rPr kumimoji="1" lang="ja-JP" altLang="en-US" sz="1100" b="0" i="0" u="none" strike="noStrike" kern="1200" cap="none" normalizeH="0" baseline="0" noProof="0">
                <a:ln>
                  <a:noFill/>
                </a:ln>
                <a:solidFill>
                  <a:srgbClr val="000000"/>
                </a:solidFill>
                <a:effectLst/>
                <a:uLnTx/>
                <a:uFillTx/>
                <a:ea typeface="Yu Gothic UI"/>
                <a:cs typeface="+mn-cs"/>
              </a:rPr>
              <a:t>大阪市のあらゆる行政分野・施策を対象として取り組んでいきます。</a:t>
            </a:r>
            <a:br>
              <a:rPr kumimoji="1" lang="en-US" altLang="ja-JP" sz="1100" b="0" i="0" u="none" strike="noStrike" kern="1200" cap="none" normalizeH="0" baseline="0" noProof="0">
                <a:ln>
                  <a:noFill/>
                </a:ln>
                <a:solidFill>
                  <a:srgbClr val="000000"/>
                </a:solidFill>
                <a:effectLst/>
                <a:uLnTx/>
                <a:uFillTx/>
                <a:ea typeface="Yu Gothic UI"/>
                <a:cs typeface="+mn-cs"/>
              </a:rPr>
            </a:br>
            <a:r>
              <a:rPr kumimoji="1" lang="ja-JP" altLang="en-US" sz="1100" b="0" i="0" u="none" strike="noStrike" kern="1200" cap="none" normalizeH="0" baseline="0" noProof="0">
                <a:ln>
                  <a:noFill/>
                </a:ln>
                <a:solidFill>
                  <a:srgbClr val="000000"/>
                </a:solidFill>
                <a:effectLst/>
                <a:uLnTx/>
                <a:uFillTx/>
                <a:ea typeface="Yu Gothic UI"/>
                <a:cs typeface="+mn-cs"/>
              </a:rPr>
              <a:t>このような大阪市</a:t>
            </a:r>
            <a:r>
              <a:rPr kumimoji="1" lang="ja-JP" altLang="en-US" sz="1100" b="0" i="0" u="none" strike="noStrike" kern="1200" cap="none" normalizeH="0" baseline="0" noProof="0">
                <a:ln>
                  <a:noFill/>
                </a:ln>
                <a:solidFill>
                  <a:prstClr val="black"/>
                </a:solidFill>
                <a:effectLst/>
                <a:uLnTx/>
                <a:uFillTx/>
                <a:ea typeface="Yu Gothic UI"/>
                <a:cs typeface="+mn-cs"/>
              </a:rPr>
              <a:t>ならではの</a:t>
            </a:r>
            <a:r>
              <a:rPr kumimoji="1" lang="en-US" altLang="ja-JP" sz="1100" b="0" i="0" u="none" strike="noStrike" kern="1200" cap="none" normalizeH="0" baseline="0" noProof="0">
                <a:ln>
                  <a:noFill/>
                </a:ln>
                <a:solidFill>
                  <a:prstClr val="black"/>
                </a:solidFill>
                <a:effectLst/>
                <a:uLnTx/>
                <a:uFillTx/>
                <a:ea typeface="Yu Gothic UI"/>
                <a:cs typeface="+mn-cs"/>
              </a:rPr>
              <a:t>DX</a:t>
            </a:r>
            <a:r>
              <a:rPr kumimoji="1" lang="ja-JP" altLang="en-US" sz="1100" b="0" i="0" u="none" strike="noStrike" kern="1200" cap="none" normalizeH="0" baseline="0" noProof="0">
                <a:ln>
                  <a:noFill/>
                </a:ln>
                <a:solidFill>
                  <a:prstClr val="black"/>
                </a:solidFill>
                <a:effectLst/>
                <a:uLnTx/>
                <a:uFillTx/>
                <a:ea typeface="Yu Gothic UI"/>
                <a:cs typeface="+mn-cs"/>
              </a:rPr>
              <a:t>を表現したものが</a:t>
            </a:r>
          </a:p>
        </p:txBody>
      </p:sp>
      <p:grpSp>
        <p:nvGrpSpPr>
          <p:cNvPr id="35" name="グループ化 34">
            <a:extLst>
              <a:ext uri="{FF2B5EF4-FFF2-40B4-BE49-F238E27FC236}">
                <a16:creationId xmlns:a16="http://schemas.microsoft.com/office/drawing/2014/main" id="{8CC5F0CC-7821-4BE6-A836-8DAEA94E47E1}"/>
              </a:ext>
            </a:extLst>
          </p:cNvPr>
          <p:cNvGrpSpPr/>
          <p:nvPr/>
        </p:nvGrpSpPr>
        <p:grpSpPr>
          <a:xfrm>
            <a:off x="4299715" y="3188774"/>
            <a:ext cx="4341964" cy="366085"/>
            <a:chOff x="2540981" y="3654844"/>
            <a:chExt cx="4341964" cy="366085"/>
          </a:xfrm>
        </p:grpSpPr>
        <p:grpSp>
          <p:nvGrpSpPr>
            <p:cNvPr id="30" name="グループ化 29">
              <a:extLst>
                <a:ext uri="{FF2B5EF4-FFF2-40B4-BE49-F238E27FC236}">
                  <a16:creationId xmlns:a16="http://schemas.microsoft.com/office/drawing/2014/main" id="{94E655DB-DDE5-40FF-9D57-00ADC57260D1}"/>
                </a:ext>
              </a:extLst>
            </p:cNvPr>
            <p:cNvGrpSpPr/>
            <p:nvPr/>
          </p:nvGrpSpPr>
          <p:grpSpPr>
            <a:xfrm>
              <a:off x="2540981" y="3654844"/>
              <a:ext cx="2153124" cy="366085"/>
              <a:chOff x="2651143" y="3711096"/>
              <a:chExt cx="1451600" cy="246808"/>
            </a:xfrm>
          </p:grpSpPr>
          <p:pic>
            <p:nvPicPr>
              <p:cNvPr id="79" name="図 78" descr="ロゴ&#10;&#10;自動的に生成された説明">
                <a:extLst>
                  <a:ext uri="{FF2B5EF4-FFF2-40B4-BE49-F238E27FC236}">
                    <a16:creationId xmlns:a16="http://schemas.microsoft.com/office/drawing/2014/main" id="{1B5A4EB1-D11F-4294-B5BB-D182E78C8446}"/>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665014" y="3711096"/>
                <a:ext cx="821254" cy="238344"/>
              </a:xfrm>
              <a:prstGeom prst="rect">
                <a:avLst/>
              </a:prstGeom>
            </p:spPr>
          </p:pic>
          <p:sp>
            <p:nvSpPr>
              <p:cNvPr id="80" name="正方形/長方形 79">
                <a:extLst>
                  <a:ext uri="{FF2B5EF4-FFF2-40B4-BE49-F238E27FC236}">
                    <a16:creationId xmlns:a16="http://schemas.microsoft.com/office/drawing/2014/main" id="{FE7FD9E6-E83A-44CB-9C40-A019F2074F50}"/>
                  </a:ext>
                </a:extLst>
              </p:cNvPr>
              <p:cNvSpPr/>
              <p:nvPr/>
            </p:nvSpPr>
            <p:spPr>
              <a:xfrm>
                <a:off x="3430713" y="3721416"/>
                <a:ext cx="672030" cy="228248"/>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just"/>
                <a:r>
                  <a:rPr kumimoji="1" lang="ja-JP" altLang="en-US" sz="1600" b="1" spc="150">
                    <a:ln w="3175">
                      <a:solidFill>
                        <a:srgbClr val="AF1932"/>
                      </a:solidFill>
                    </a:ln>
                    <a:solidFill>
                      <a:srgbClr val="AF1932"/>
                    </a:solidFill>
                  </a:rPr>
                  <a:t>おおさか</a:t>
                </a:r>
                <a:endParaRPr kumimoji="1" lang="en-GB" sz="1600" b="1" spc="150">
                  <a:ln w="3175">
                    <a:solidFill>
                      <a:srgbClr val="AF1932"/>
                    </a:solidFill>
                  </a:ln>
                  <a:solidFill>
                    <a:srgbClr val="AF1932"/>
                  </a:solidFill>
                </a:endParaRPr>
              </a:p>
            </p:txBody>
          </p:sp>
          <p:sp>
            <p:nvSpPr>
              <p:cNvPr id="81" name="フリーフォーム: 図形 80">
                <a:extLst>
                  <a:ext uri="{FF2B5EF4-FFF2-40B4-BE49-F238E27FC236}">
                    <a16:creationId xmlns:a16="http://schemas.microsoft.com/office/drawing/2014/main" id="{973B6179-8AA4-4637-B40F-F3BF6109228C}"/>
                  </a:ext>
                </a:extLst>
              </p:cNvPr>
              <p:cNvSpPr/>
              <p:nvPr/>
            </p:nvSpPr>
            <p:spPr>
              <a:xfrm>
                <a:off x="2651143" y="3900668"/>
                <a:ext cx="1390259" cy="57236"/>
              </a:xfrm>
              <a:custGeom>
                <a:avLst/>
                <a:gdLst>
                  <a:gd name="connsiteX0" fmla="*/ 0 w 5534789"/>
                  <a:gd name="connsiteY0" fmla="*/ 158907 h 683310"/>
                  <a:gd name="connsiteX1" fmla="*/ 3873500 w 5534789"/>
                  <a:gd name="connsiteY1" fmla="*/ 157 h 683310"/>
                  <a:gd name="connsiteX2" fmla="*/ 5016500 w 5534789"/>
                  <a:gd name="connsiteY2" fmla="*/ 50957 h 683310"/>
                  <a:gd name="connsiteX0" fmla="*/ 0 w 5016500"/>
                  <a:gd name="connsiteY0" fmla="*/ 167730 h 167730"/>
                  <a:gd name="connsiteX1" fmla="*/ 3873500 w 5016500"/>
                  <a:gd name="connsiteY1" fmla="*/ 8980 h 167730"/>
                  <a:gd name="connsiteX2" fmla="*/ 5016500 w 5016500"/>
                  <a:gd name="connsiteY2" fmla="*/ 59780 h 167730"/>
                  <a:gd name="connsiteX0" fmla="*/ 0 w 5016500"/>
                  <a:gd name="connsiteY0" fmla="*/ 200945 h 200945"/>
                  <a:gd name="connsiteX1" fmla="*/ 3610610 w 5016500"/>
                  <a:gd name="connsiteY1" fmla="*/ 4095 h 200945"/>
                  <a:gd name="connsiteX2" fmla="*/ 5016500 w 5016500"/>
                  <a:gd name="connsiteY2" fmla="*/ 92995 h 200945"/>
                  <a:gd name="connsiteX0" fmla="*/ 0 w 5016500"/>
                  <a:gd name="connsiteY0" fmla="*/ 203098 h 203098"/>
                  <a:gd name="connsiteX1" fmla="*/ 3610610 w 5016500"/>
                  <a:gd name="connsiteY1" fmla="*/ 6248 h 203098"/>
                  <a:gd name="connsiteX2" fmla="*/ 5016500 w 5016500"/>
                  <a:gd name="connsiteY2" fmla="*/ 95148 h 203098"/>
                  <a:gd name="connsiteX0" fmla="*/ 0 w 4262120"/>
                  <a:gd name="connsiteY0" fmla="*/ 203098 h 203098"/>
                  <a:gd name="connsiteX1" fmla="*/ 3610610 w 4262120"/>
                  <a:gd name="connsiteY1" fmla="*/ 6248 h 203098"/>
                  <a:gd name="connsiteX2" fmla="*/ 4262120 w 4262120"/>
                  <a:gd name="connsiteY2" fmla="*/ 133248 h 203098"/>
                  <a:gd name="connsiteX0" fmla="*/ 0 w 4262120"/>
                  <a:gd name="connsiteY0" fmla="*/ 218854 h 218854"/>
                  <a:gd name="connsiteX1" fmla="*/ 3610610 w 4262120"/>
                  <a:gd name="connsiteY1" fmla="*/ 22004 h 218854"/>
                  <a:gd name="connsiteX2" fmla="*/ 4262120 w 4262120"/>
                  <a:gd name="connsiteY2" fmla="*/ 149004 h 218854"/>
                  <a:gd name="connsiteX0" fmla="*/ 0 w 4159250"/>
                  <a:gd name="connsiteY0" fmla="*/ 237837 h 237837"/>
                  <a:gd name="connsiteX1" fmla="*/ 3610610 w 4159250"/>
                  <a:gd name="connsiteY1" fmla="*/ 40987 h 237837"/>
                  <a:gd name="connsiteX2" fmla="*/ 4159250 w 4159250"/>
                  <a:gd name="connsiteY2" fmla="*/ 126077 h 237837"/>
                  <a:gd name="connsiteX0" fmla="*/ 0 w 4159250"/>
                  <a:gd name="connsiteY0" fmla="*/ 234321 h 234321"/>
                  <a:gd name="connsiteX1" fmla="*/ 3366770 w 4159250"/>
                  <a:gd name="connsiteY1" fmla="*/ 45091 h 234321"/>
                  <a:gd name="connsiteX2" fmla="*/ 4159250 w 4159250"/>
                  <a:gd name="connsiteY2" fmla="*/ 122561 h 234321"/>
                  <a:gd name="connsiteX0" fmla="*/ 0 w 4159250"/>
                  <a:gd name="connsiteY0" fmla="*/ 111760 h 111760"/>
                  <a:gd name="connsiteX1" fmla="*/ 4159250 w 4159250"/>
                  <a:gd name="connsiteY1" fmla="*/ 0 h 111760"/>
                  <a:gd name="connsiteX0" fmla="*/ 0 w 4159250"/>
                  <a:gd name="connsiteY0" fmla="*/ 100330 h 100330"/>
                  <a:gd name="connsiteX1" fmla="*/ 4159250 w 4159250"/>
                  <a:gd name="connsiteY1" fmla="*/ 0 h 100330"/>
                  <a:gd name="connsiteX0" fmla="*/ 0 w 4159250"/>
                  <a:gd name="connsiteY0" fmla="*/ 155353 h 155353"/>
                  <a:gd name="connsiteX1" fmla="*/ 4159250 w 4159250"/>
                  <a:gd name="connsiteY1" fmla="*/ 55023 h 155353"/>
                  <a:gd name="connsiteX0" fmla="*/ 0 w 4166870"/>
                  <a:gd name="connsiteY0" fmla="*/ 160991 h 160991"/>
                  <a:gd name="connsiteX1" fmla="*/ 4166870 w 4166870"/>
                  <a:gd name="connsiteY1" fmla="*/ 45421 h 160991"/>
                  <a:gd name="connsiteX0" fmla="*/ 0 w 4166870"/>
                  <a:gd name="connsiteY0" fmla="*/ 197807 h 197807"/>
                  <a:gd name="connsiteX1" fmla="*/ 4166870 w 4166870"/>
                  <a:gd name="connsiteY1" fmla="*/ 82237 h 197807"/>
                  <a:gd name="connsiteX0" fmla="*/ 0 w 4094480"/>
                  <a:gd name="connsiteY0" fmla="*/ 201708 h 201708"/>
                  <a:gd name="connsiteX1" fmla="*/ 4094480 w 4094480"/>
                  <a:gd name="connsiteY1" fmla="*/ 78518 h 201708"/>
                  <a:gd name="connsiteX0" fmla="*/ 0 w 4094480"/>
                  <a:gd name="connsiteY0" fmla="*/ 190216 h 190216"/>
                  <a:gd name="connsiteX1" fmla="*/ 4094480 w 4094480"/>
                  <a:gd name="connsiteY1" fmla="*/ 67026 h 190216"/>
                  <a:gd name="connsiteX0" fmla="*/ 0 w 4094480"/>
                  <a:gd name="connsiteY0" fmla="*/ 152004 h 152004"/>
                  <a:gd name="connsiteX1" fmla="*/ 4094480 w 4094480"/>
                  <a:gd name="connsiteY1" fmla="*/ 28814 h 152004"/>
                  <a:gd name="connsiteX0" fmla="*/ 0 w 4094480"/>
                  <a:gd name="connsiteY0" fmla="*/ 150051 h 150051"/>
                  <a:gd name="connsiteX1" fmla="*/ 4094480 w 4094480"/>
                  <a:gd name="connsiteY1" fmla="*/ 26861 h 150051"/>
                  <a:gd name="connsiteX0" fmla="*/ 0 w 4094480"/>
                  <a:gd name="connsiteY0" fmla="*/ 152003 h 152003"/>
                  <a:gd name="connsiteX1" fmla="*/ 4094480 w 4094480"/>
                  <a:gd name="connsiteY1" fmla="*/ 28813 h 152003"/>
                </a:gdLst>
                <a:ahLst/>
                <a:cxnLst>
                  <a:cxn ang="0">
                    <a:pos x="connsiteX0" y="connsiteY0"/>
                  </a:cxn>
                  <a:cxn ang="0">
                    <a:pos x="connsiteX1" y="connsiteY1"/>
                  </a:cxn>
                </a:cxnLst>
                <a:rect l="l" t="t" r="r" b="b"/>
                <a:pathLst>
                  <a:path w="4094480" h="152003">
                    <a:moveTo>
                      <a:pt x="0" y="152003"/>
                    </a:moveTo>
                    <a:cubicBezTo>
                      <a:pt x="1984587" y="-33840"/>
                      <a:pt x="3569123" y="-13944"/>
                      <a:pt x="4094480" y="28813"/>
                    </a:cubicBezTo>
                  </a:path>
                </a:pathLst>
              </a:custGeom>
              <a:noFill/>
              <a:ln w="6350">
                <a:solidFill>
                  <a:srgbClr val="AF19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GB"/>
              </a:p>
            </p:txBody>
          </p:sp>
        </p:grpSp>
        <p:sp>
          <p:nvSpPr>
            <p:cNvPr id="90" name="テキスト プレースホルダー 5">
              <a:extLst>
                <a:ext uri="{FF2B5EF4-FFF2-40B4-BE49-F238E27FC236}">
                  <a16:creationId xmlns:a16="http://schemas.microsoft.com/office/drawing/2014/main" id="{BEF46EA2-7E34-4452-A5C3-C750965C3879}"/>
                </a:ext>
              </a:extLst>
            </p:cNvPr>
            <p:cNvSpPr txBox="1">
              <a:spLocks/>
            </p:cNvSpPr>
            <p:nvPr/>
          </p:nvSpPr>
          <p:spPr>
            <a:xfrm>
              <a:off x="4603118" y="3761881"/>
              <a:ext cx="2279827" cy="225666"/>
            </a:xfrm>
            <a:prstGeom prst="rect">
              <a:avLst/>
            </a:prstGeom>
          </p:spPr>
          <p:txBody>
            <a:bodyPr tIns="0"/>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r" defTabSz="914400" rtl="0" eaLnBrk="1" fontAlgn="auto" latinLnBrk="0" hangingPunct="1">
                <a:lnSpc>
                  <a:spcPts val="1800"/>
                </a:lnSpc>
                <a:spcBef>
                  <a:spcPts val="0"/>
                </a:spcBef>
                <a:spcAft>
                  <a:spcPts val="0"/>
                </a:spcAft>
                <a:buClrTx/>
                <a:buSzTx/>
                <a:buFont typeface="Arial" panose="020B0604020202020204" pitchFamily="34" charset="0"/>
                <a:buNone/>
                <a:tabLst/>
                <a:defRPr/>
              </a:pPr>
              <a:r>
                <a:rPr kumimoji="1" lang="ja-JP" altLang="en-US" sz="1100" b="0" i="0" u="none" strike="noStrike" kern="1200" cap="none" normalizeH="0" baseline="0" noProof="0">
                  <a:ln>
                    <a:noFill/>
                  </a:ln>
                  <a:solidFill>
                    <a:prstClr val="black"/>
                  </a:solidFill>
                  <a:effectLst/>
                  <a:uLnTx/>
                  <a:uFillTx/>
                  <a:ea typeface="Yu Gothic UI"/>
                  <a:cs typeface="+mn-cs"/>
                </a:rPr>
                <a:t>であり、これからの私たちの合言葉です。</a:t>
              </a:r>
            </a:p>
          </p:txBody>
        </p:sp>
      </p:grpSp>
      <p:sp>
        <p:nvSpPr>
          <p:cNvPr id="26" name="正方形/長方形 25">
            <a:extLst>
              <a:ext uri="{FF2B5EF4-FFF2-40B4-BE49-F238E27FC236}">
                <a16:creationId xmlns:a16="http://schemas.microsoft.com/office/drawing/2014/main" id="{6F3F7821-AB2B-7188-8BBC-65EF2CE9EC5E}"/>
              </a:ext>
            </a:extLst>
          </p:cNvPr>
          <p:cNvSpPr/>
          <p:nvPr/>
        </p:nvSpPr>
        <p:spPr>
          <a:xfrm>
            <a:off x="5612013" y="4860988"/>
            <a:ext cx="3595486" cy="34039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ja-JP" altLang="en-US" sz="1000" kern="1000" spc="50">
                <a:solidFill>
                  <a:prstClr val="black"/>
                </a:solidFill>
                <a:ea typeface="Yu Gothic UI" panose="020B0500000000000000" pitchFamily="50" charset="-128"/>
              </a:rPr>
              <a:t>労働力不足や、将来起こりうるリスク・社会課題にも備えられる自治体組織への転換に向けても</a:t>
            </a:r>
            <a:r>
              <a:rPr kumimoji="1" lang="en-US" altLang="ja-JP" sz="1000" kern="1000" spc="50">
                <a:solidFill>
                  <a:prstClr val="black"/>
                </a:solidFill>
                <a:ea typeface="Yu Gothic UI" panose="020B0500000000000000" pitchFamily="50" charset="-128"/>
              </a:rPr>
              <a:t>DX</a:t>
            </a:r>
            <a:r>
              <a:rPr kumimoji="1" lang="ja-JP" altLang="en-US" sz="1000" kern="1000" spc="50">
                <a:solidFill>
                  <a:prstClr val="black"/>
                </a:solidFill>
                <a:ea typeface="Yu Gothic UI" panose="020B0500000000000000" pitchFamily="50" charset="-128"/>
              </a:rPr>
              <a:t>を推進していきます。</a:t>
            </a:r>
          </a:p>
        </p:txBody>
      </p:sp>
      <p:grpSp>
        <p:nvGrpSpPr>
          <p:cNvPr id="36" name="グループ化 35">
            <a:extLst>
              <a:ext uri="{FF2B5EF4-FFF2-40B4-BE49-F238E27FC236}">
                <a16:creationId xmlns:a16="http://schemas.microsoft.com/office/drawing/2014/main" id="{4E846AF4-441A-3448-E89C-30C8E4FA7704}"/>
              </a:ext>
            </a:extLst>
          </p:cNvPr>
          <p:cNvGrpSpPr/>
          <p:nvPr/>
        </p:nvGrpSpPr>
        <p:grpSpPr>
          <a:xfrm>
            <a:off x="5499942" y="4685908"/>
            <a:ext cx="3707556" cy="202832"/>
            <a:chOff x="5824832" y="4852422"/>
            <a:chExt cx="3707556" cy="202832"/>
          </a:xfrm>
        </p:grpSpPr>
        <p:sp>
          <p:nvSpPr>
            <p:cNvPr id="29" name="四角形: 角を丸くする 28">
              <a:extLst>
                <a:ext uri="{FF2B5EF4-FFF2-40B4-BE49-F238E27FC236}">
                  <a16:creationId xmlns:a16="http://schemas.microsoft.com/office/drawing/2014/main" id="{21CFF14F-F440-4026-FD2B-BA1C40BD7578}"/>
                </a:ext>
              </a:extLst>
            </p:cNvPr>
            <p:cNvSpPr/>
            <p:nvPr/>
          </p:nvSpPr>
          <p:spPr>
            <a:xfrm>
              <a:off x="5824832" y="4852422"/>
              <a:ext cx="3707556" cy="202832"/>
            </a:xfrm>
            <a:prstGeom prst="roundRect">
              <a:avLst>
                <a:gd name="adj" fmla="val 50000"/>
              </a:avLst>
            </a:prstGeom>
            <a:solidFill>
              <a:schemeClr val="bg1"/>
            </a:solidFill>
            <a:ln w="9525">
              <a:solidFill>
                <a:srgbClr val="AF19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GB" sz="1600" b="0" i="0" u="none" strike="noStrike" kern="1200" cap="none" spc="0" normalizeH="0" baseline="0" noProof="0">
                <a:ln>
                  <a:noFill/>
                </a:ln>
                <a:solidFill>
                  <a:prstClr val="black"/>
                </a:solidFill>
                <a:effectLst/>
                <a:uLnTx/>
                <a:uFillTx/>
                <a:latin typeface="Avenir Next LT Pro"/>
                <a:ea typeface="Yu Gothic UI"/>
                <a:cs typeface="+mn-cs"/>
              </a:endParaRPr>
            </a:p>
          </p:txBody>
        </p:sp>
        <p:sp>
          <p:nvSpPr>
            <p:cNvPr id="31" name="正方形/長方形 30">
              <a:extLst>
                <a:ext uri="{FF2B5EF4-FFF2-40B4-BE49-F238E27FC236}">
                  <a16:creationId xmlns:a16="http://schemas.microsoft.com/office/drawing/2014/main" id="{EF14E46D-2A5C-1A0F-BD4D-5F54608776DD}"/>
                </a:ext>
              </a:extLst>
            </p:cNvPr>
            <p:cNvSpPr/>
            <p:nvPr/>
          </p:nvSpPr>
          <p:spPr>
            <a:xfrm>
              <a:off x="6076950" y="4873859"/>
              <a:ext cx="3012549" cy="159959"/>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r>
                <a:rPr kumimoji="1" lang="ja-JP" altLang="en-US" sz="1200" b="1" spc="50">
                  <a:solidFill>
                    <a:prstClr val="black">
                      <a:lumMod val="75000"/>
                      <a:lumOff val="25000"/>
                    </a:prstClr>
                  </a:solidFill>
                  <a:latin typeface="+mj-lt"/>
                  <a:ea typeface="Yu Gothic UI" panose="020B0500000000000000" pitchFamily="50" charset="-128"/>
                </a:rPr>
                <a:t>将来の労働力不足などに向けた備えを</a:t>
              </a:r>
            </a:p>
          </p:txBody>
        </p:sp>
        <p:sp>
          <p:nvSpPr>
            <p:cNvPr id="32" name="四角形: 角を丸くする 162">
              <a:extLst>
                <a:ext uri="{FF2B5EF4-FFF2-40B4-BE49-F238E27FC236}">
                  <a16:creationId xmlns:a16="http://schemas.microsoft.com/office/drawing/2014/main" id="{90877D69-217B-150D-321E-5D40DAA5797E}"/>
                </a:ext>
              </a:extLst>
            </p:cNvPr>
            <p:cNvSpPr/>
            <p:nvPr/>
          </p:nvSpPr>
          <p:spPr>
            <a:xfrm>
              <a:off x="5824836" y="4853112"/>
              <a:ext cx="201600" cy="201600"/>
            </a:xfrm>
            <a:prstGeom prst="ellipse">
              <a:avLst/>
            </a:prstGeom>
            <a:solidFill>
              <a:srgbClr val="AF1932"/>
            </a:solidFill>
            <a:ln w="9525">
              <a:solidFill>
                <a:srgbClr val="AF1932"/>
              </a:solidFill>
            </a:ln>
          </p:spPr>
          <p:style>
            <a:lnRef idx="2">
              <a:schemeClr val="accent1">
                <a:shade val="50000"/>
              </a:schemeClr>
            </a:lnRef>
            <a:fillRef idx="1">
              <a:schemeClr val="accent1"/>
            </a:fillRef>
            <a:effectRef idx="0">
              <a:schemeClr val="accent1"/>
            </a:effectRef>
            <a:fontRef idx="minor">
              <a:schemeClr val="lt1"/>
            </a:fontRef>
          </p:style>
          <p:txBody>
            <a:bodyPr wrap="none" lIns="10800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GB" altLang="ja-JP" sz="1200" b="0" i="0" u="none" strike="noStrike" kern="1200" cap="none" spc="100" normalizeH="0" baseline="0" noProof="0">
                  <a:solidFill>
                    <a:prstClr val="white"/>
                  </a:solidFill>
                  <a:effectLst/>
                  <a:uLnTx/>
                  <a:uFillTx/>
                  <a:latin typeface="+mj-lt"/>
                  <a:ea typeface="Yu Gothic UI" panose="020B0500000000000000" pitchFamily="50" charset="-128"/>
                  <a:cs typeface="+mn-cs"/>
                </a:rPr>
                <a:t>2</a:t>
              </a:r>
            </a:p>
          </p:txBody>
        </p:sp>
      </p:grpSp>
    </p:spTree>
    <p:extLst>
      <p:ext uri="{BB962C8B-B14F-4D97-AF65-F5344CB8AC3E}">
        <p14:creationId xmlns:p14="http://schemas.microsoft.com/office/powerpoint/2010/main" val="21072548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3" name="グループ化 62">
            <a:extLst>
              <a:ext uri="{FF2B5EF4-FFF2-40B4-BE49-F238E27FC236}">
                <a16:creationId xmlns:a16="http://schemas.microsoft.com/office/drawing/2014/main" id="{EDBCE8BB-A3C7-40E4-ABA2-6BFD1661A4B1}"/>
              </a:ext>
            </a:extLst>
          </p:cNvPr>
          <p:cNvGrpSpPr/>
          <p:nvPr/>
        </p:nvGrpSpPr>
        <p:grpSpPr>
          <a:xfrm>
            <a:off x="6496971" y="2777799"/>
            <a:ext cx="3116682" cy="1336968"/>
            <a:chOff x="6496971" y="2814791"/>
            <a:chExt cx="3116682" cy="1336968"/>
          </a:xfrm>
        </p:grpSpPr>
        <p:pic>
          <p:nvPicPr>
            <p:cNvPr id="45" name="図 44" descr="抽象, 挿絵 が含まれている画像&#10;&#10;自動的に生成された説明">
              <a:extLst>
                <a:ext uri="{FF2B5EF4-FFF2-40B4-BE49-F238E27FC236}">
                  <a16:creationId xmlns:a16="http://schemas.microsoft.com/office/drawing/2014/main" id="{DE9A2C9F-3BA5-49A0-9F80-F090102A7F46}"/>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313" b="10625"/>
            <a:stretch/>
          </p:blipFill>
          <p:spPr>
            <a:xfrm>
              <a:off x="6874409" y="2814791"/>
              <a:ext cx="2721459" cy="1336968"/>
            </a:xfrm>
            <a:prstGeom prst="rect">
              <a:avLst/>
            </a:prstGeom>
          </p:spPr>
        </p:pic>
        <p:sp>
          <p:nvSpPr>
            <p:cNvPr id="78" name="正方形/長方形 77">
              <a:extLst>
                <a:ext uri="{FF2B5EF4-FFF2-40B4-BE49-F238E27FC236}">
                  <a16:creationId xmlns:a16="http://schemas.microsoft.com/office/drawing/2014/main" id="{FF15113D-2611-42A1-B870-6D72201A2F7D}"/>
                </a:ext>
              </a:extLst>
            </p:cNvPr>
            <p:cNvSpPr/>
            <p:nvPr/>
          </p:nvSpPr>
          <p:spPr>
            <a:xfrm>
              <a:off x="6496971" y="3167278"/>
              <a:ext cx="3116682" cy="984481"/>
            </a:xfrm>
            <a:prstGeom prst="rect">
              <a:avLst/>
            </a:prstGeom>
            <a:gradFill>
              <a:gsLst>
                <a:gs pos="54700">
                  <a:srgbClr val="FFFEFE">
                    <a:alpha val="60000"/>
                  </a:srgbClr>
                </a:gs>
                <a:gs pos="0">
                  <a:srgbClr val="FFFDFC">
                    <a:alpha val="0"/>
                  </a:srgbClr>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GB">
                <a:solidFill>
                  <a:schemeClr val="tx1"/>
                </a:solidFill>
              </a:endParaRPr>
            </a:p>
          </p:txBody>
        </p:sp>
      </p:grpSp>
      <p:grpSp>
        <p:nvGrpSpPr>
          <p:cNvPr id="76" name="グループ化 75">
            <a:extLst>
              <a:ext uri="{FF2B5EF4-FFF2-40B4-BE49-F238E27FC236}">
                <a16:creationId xmlns:a16="http://schemas.microsoft.com/office/drawing/2014/main" id="{0C408263-96D8-415A-AD1E-A242A43D76E1}"/>
              </a:ext>
            </a:extLst>
          </p:cNvPr>
          <p:cNvGrpSpPr/>
          <p:nvPr/>
        </p:nvGrpSpPr>
        <p:grpSpPr>
          <a:xfrm>
            <a:off x="6778055" y="4710627"/>
            <a:ext cx="2932846" cy="1318108"/>
            <a:chOff x="6778055" y="4689642"/>
            <a:chExt cx="2932846" cy="1318108"/>
          </a:xfrm>
        </p:grpSpPr>
        <p:pic>
          <p:nvPicPr>
            <p:cNvPr id="19" name="図 18" descr="線画 が含まれている画像&#10;&#10;自動的に生成された説明">
              <a:extLst>
                <a:ext uri="{FF2B5EF4-FFF2-40B4-BE49-F238E27FC236}">
                  <a16:creationId xmlns:a16="http://schemas.microsoft.com/office/drawing/2014/main" id="{3F11F4D7-D393-4304-B78D-321CF85FEC2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22106"/>
            <a:stretch/>
          </p:blipFill>
          <p:spPr>
            <a:xfrm>
              <a:off x="7289800" y="4689642"/>
              <a:ext cx="2343590" cy="1318108"/>
            </a:xfrm>
            <a:prstGeom prst="rect">
              <a:avLst/>
            </a:prstGeom>
          </p:spPr>
        </p:pic>
        <p:sp>
          <p:nvSpPr>
            <p:cNvPr id="75" name="正方形/長方形 74">
              <a:extLst>
                <a:ext uri="{FF2B5EF4-FFF2-40B4-BE49-F238E27FC236}">
                  <a16:creationId xmlns:a16="http://schemas.microsoft.com/office/drawing/2014/main" id="{5C37D473-A45A-4B17-91F0-BD1F8CD348DE}"/>
                </a:ext>
              </a:extLst>
            </p:cNvPr>
            <p:cNvSpPr/>
            <p:nvPr/>
          </p:nvSpPr>
          <p:spPr>
            <a:xfrm>
              <a:off x="6778055" y="5023269"/>
              <a:ext cx="2932846" cy="984481"/>
            </a:xfrm>
            <a:prstGeom prst="rect">
              <a:avLst/>
            </a:prstGeom>
            <a:gradFill>
              <a:gsLst>
                <a:gs pos="54700">
                  <a:srgbClr val="FFFEFE">
                    <a:alpha val="60000"/>
                  </a:srgbClr>
                </a:gs>
                <a:gs pos="0">
                  <a:srgbClr val="FFFDFC">
                    <a:alpha val="0"/>
                  </a:srgbClr>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GB">
                <a:solidFill>
                  <a:schemeClr val="tx1"/>
                </a:solidFill>
              </a:endParaRPr>
            </a:p>
          </p:txBody>
        </p:sp>
      </p:grpSp>
      <p:grpSp>
        <p:nvGrpSpPr>
          <p:cNvPr id="57" name="グループ化 56">
            <a:extLst>
              <a:ext uri="{FF2B5EF4-FFF2-40B4-BE49-F238E27FC236}">
                <a16:creationId xmlns:a16="http://schemas.microsoft.com/office/drawing/2014/main" id="{71D20191-FA23-43F0-87B1-0303C7B0CFA4}"/>
              </a:ext>
            </a:extLst>
          </p:cNvPr>
          <p:cNvGrpSpPr/>
          <p:nvPr/>
        </p:nvGrpSpPr>
        <p:grpSpPr>
          <a:xfrm>
            <a:off x="6663411" y="1004023"/>
            <a:ext cx="3116682" cy="1395032"/>
            <a:chOff x="6663411" y="982455"/>
            <a:chExt cx="3116682" cy="1395032"/>
          </a:xfrm>
        </p:grpSpPr>
        <p:pic>
          <p:nvPicPr>
            <p:cNvPr id="17" name="図 16" descr="挿絵 が含まれている画像&#10;&#10;自動的に生成された説明">
              <a:extLst>
                <a:ext uri="{FF2B5EF4-FFF2-40B4-BE49-F238E27FC236}">
                  <a16:creationId xmlns:a16="http://schemas.microsoft.com/office/drawing/2014/main" id="{F380A79C-B65E-4488-B760-C08FF60465A2}"/>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b="14507"/>
            <a:stretch/>
          </p:blipFill>
          <p:spPr>
            <a:xfrm>
              <a:off x="6905715" y="982455"/>
              <a:ext cx="2632078" cy="1395032"/>
            </a:xfrm>
            <a:prstGeom prst="rect">
              <a:avLst/>
            </a:prstGeom>
          </p:spPr>
        </p:pic>
        <p:sp>
          <p:nvSpPr>
            <p:cNvPr id="74" name="正方形/長方形 73">
              <a:extLst>
                <a:ext uri="{FF2B5EF4-FFF2-40B4-BE49-F238E27FC236}">
                  <a16:creationId xmlns:a16="http://schemas.microsoft.com/office/drawing/2014/main" id="{1F080C23-DEBB-42A0-B2D8-F61DCE59A0BD}"/>
                </a:ext>
              </a:extLst>
            </p:cNvPr>
            <p:cNvSpPr/>
            <p:nvPr/>
          </p:nvSpPr>
          <p:spPr>
            <a:xfrm>
              <a:off x="6663411" y="1393006"/>
              <a:ext cx="3116682" cy="984481"/>
            </a:xfrm>
            <a:prstGeom prst="rect">
              <a:avLst/>
            </a:prstGeom>
            <a:gradFill>
              <a:gsLst>
                <a:gs pos="54700">
                  <a:srgbClr val="FFFEFE">
                    <a:alpha val="60000"/>
                  </a:srgbClr>
                </a:gs>
                <a:gs pos="0">
                  <a:srgbClr val="FFFDFC">
                    <a:alpha val="0"/>
                  </a:srgbClr>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GB">
                <a:solidFill>
                  <a:schemeClr val="tx1"/>
                </a:solidFill>
              </a:endParaRPr>
            </a:p>
          </p:txBody>
        </p:sp>
      </p:grpSp>
      <p:grpSp>
        <p:nvGrpSpPr>
          <p:cNvPr id="77" name="グループ化 76">
            <a:extLst>
              <a:ext uri="{FF2B5EF4-FFF2-40B4-BE49-F238E27FC236}">
                <a16:creationId xmlns:a16="http://schemas.microsoft.com/office/drawing/2014/main" id="{750B6C4E-033A-41D1-9FAA-ACF25FC221BE}"/>
              </a:ext>
            </a:extLst>
          </p:cNvPr>
          <p:cNvGrpSpPr/>
          <p:nvPr/>
        </p:nvGrpSpPr>
        <p:grpSpPr>
          <a:xfrm>
            <a:off x="1822457" y="4400633"/>
            <a:ext cx="3486544" cy="1540256"/>
            <a:chOff x="2086882" y="4546352"/>
            <a:chExt cx="2932846" cy="1295649"/>
          </a:xfrm>
        </p:grpSpPr>
        <p:pic>
          <p:nvPicPr>
            <p:cNvPr id="15" name="図 14">
              <a:extLst>
                <a:ext uri="{FF2B5EF4-FFF2-40B4-BE49-F238E27FC236}">
                  <a16:creationId xmlns:a16="http://schemas.microsoft.com/office/drawing/2014/main" id="{4E330AFD-8118-45B7-A2F1-6395AC67DD6C}"/>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2271" b="26445"/>
            <a:stretch/>
          </p:blipFill>
          <p:spPr>
            <a:xfrm>
              <a:off x="2260889" y="4546352"/>
              <a:ext cx="2678714" cy="1295649"/>
            </a:xfrm>
            <a:prstGeom prst="rect">
              <a:avLst/>
            </a:prstGeom>
          </p:spPr>
        </p:pic>
        <p:sp>
          <p:nvSpPr>
            <p:cNvPr id="73" name="正方形/長方形 72">
              <a:extLst>
                <a:ext uri="{FF2B5EF4-FFF2-40B4-BE49-F238E27FC236}">
                  <a16:creationId xmlns:a16="http://schemas.microsoft.com/office/drawing/2014/main" id="{28E52D76-65D9-40EE-9643-0ED32570600A}"/>
                </a:ext>
              </a:extLst>
            </p:cNvPr>
            <p:cNvSpPr/>
            <p:nvPr/>
          </p:nvSpPr>
          <p:spPr>
            <a:xfrm>
              <a:off x="2086882" y="4857520"/>
              <a:ext cx="2932846" cy="984481"/>
            </a:xfrm>
            <a:prstGeom prst="rect">
              <a:avLst/>
            </a:prstGeom>
            <a:gradFill>
              <a:gsLst>
                <a:gs pos="54700">
                  <a:srgbClr val="FFFEFE">
                    <a:alpha val="60000"/>
                  </a:srgbClr>
                </a:gs>
                <a:gs pos="0">
                  <a:srgbClr val="FFFDFC">
                    <a:alpha val="0"/>
                  </a:srgbClr>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GB">
                <a:solidFill>
                  <a:schemeClr val="tx1"/>
                </a:solidFill>
              </a:endParaRPr>
            </a:p>
          </p:txBody>
        </p:sp>
      </p:grpSp>
      <p:grpSp>
        <p:nvGrpSpPr>
          <p:cNvPr id="56" name="グループ化 55">
            <a:extLst>
              <a:ext uri="{FF2B5EF4-FFF2-40B4-BE49-F238E27FC236}">
                <a16:creationId xmlns:a16="http://schemas.microsoft.com/office/drawing/2014/main" id="{78D0727A-2738-4F89-948A-CD944CE42C98}"/>
              </a:ext>
            </a:extLst>
          </p:cNvPr>
          <p:cNvGrpSpPr/>
          <p:nvPr/>
        </p:nvGrpSpPr>
        <p:grpSpPr>
          <a:xfrm>
            <a:off x="2038536" y="2848930"/>
            <a:ext cx="3042398" cy="1455690"/>
            <a:chOff x="2086882" y="2872061"/>
            <a:chExt cx="2945705" cy="1409427"/>
          </a:xfrm>
        </p:grpSpPr>
        <p:pic>
          <p:nvPicPr>
            <p:cNvPr id="13" name="図 12" descr="ダイアグラム&#10;&#10;自動的に生成された説明">
              <a:extLst>
                <a:ext uri="{FF2B5EF4-FFF2-40B4-BE49-F238E27FC236}">
                  <a16:creationId xmlns:a16="http://schemas.microsoft.com/office/drawing/2014/main" id="{C18154E6-247C-4056-88EF-0FB466925EAE}"/>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t="2861" b="36177"/>
            <a:stretch/>
          </p:blipFill>
          <p:spPr>
            <a:xfrm>
              <a:off x="2481302" y="2872061"/>
              <a:ext cx="2551285" cy="1179054"/>
            </a:xfrm>
            <a:prstGeom prst="rect">
              <a:avLst/>
            </a:prstGeom>
          </p:spPr>
        </p:pic>
        <p:sp>
          <p:nvSpPr>
            <p:cNvPr id="71" name="正方形/長方形 70">
              <a:extLst>
                <a:ext uri="{FF2B5EF4-FFF2-40B4-BE49-F238E27FC236}">
                  <a16:creationId xmlns:a16="http://schemas.microsoft.com/office/drawing/2014/main" id="{EB5DD48A-DCB9-41B1-B6FE-270130D18DA5}"/>
                </a:ext>
              </a:extLst>
            </p:cNvPr>
            <p:cNvSpPr/>
            <p:nvPr/>
          </p:nvSpPr>
          <p:spPr>
            <a:xfrm>
              <a:off x="2086882" y="3297007"/>
              <a:ext cx="2932846" cy="984481"/>
            </a:xfrm>
            <a:prstGeom prst="rect">
              <a:avLst/>
            </a:prstGeom>
            <a:gradFill>
              <a:gsLst>
                <a:gs pos="54700">
                  <a:srgbClr val="FFFEFE">
                    <a:alpha val="60000"/>
                  </a:srgbClr>
                </a:gs>
                <a:gs pos="0">
                  <a:srgbClr val="FFFDFC">
                    <a:alpha val="0"/>
                  </a:srgbClr>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GB">
                <a:solidFill>
                  <a:schemeClr val="tx1"/>
                </a:solidFill>
              </a:endParaRPr>
            </a:p>
          </p:txBody>
        </p:sp>
      </p:grpSp>
      <p:pic>
        <p:nvPicPr>
          <p:cNvPr id="5" name="図 4" descr="抽象 が含まれている画像&#10;&#10;自動的に生成された説明">
            <a:extLst>
              <a:ext uri="{FF2B5EF4-FFF2-40B4-BE49-F238E27FC236}">
                <a16:creationId xmlns:a16="http://schemas.microsoft.com/office/drawing/2014/main" id="{19070EDC-DBE7-482B-BF62-345CCBB36F5E}"/>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b="22401"/>
          <a:stretch/>
        </p:blipFill>
        <p:spPr>
          <a:xfrm>
            <a:off x="2472650" y="1012991"/>
            <a:ext cx="2537500" cy="1485798"/>
          </a:xfrm>
          <a:prstGeom prst="rect">
            <a:avLst/>
          </a:prstGeom>
        </p:spPr>
      </p:pic>
      <p:sp>
        <p:nvSpPr>
          <p:cNvPr id="8" name="正方形/長方形 7">
            <a:extLst>
              <a:ext uri="{FF2B5EF4-FFF2-40B4-BE49-F238E27FC236}">
                <a16:creationId xmlns:a16="http://schemas.microsoft.com/office/drawing/2014/main" id="{AAA31532-D731-4959-A627-A40A1EBE4DB7}"/>
              </a:ext>
            </a:extLst>
          </p:cNvPr>
          <p:cNvSpPr/>
          <p:nvPr/>
        </p:nvSpPr>
        <p:spPr>
          <a:xfrm>
            <a:off x="2126563" y="1562721"/>
            <a:ext cx="2932846" cy="984481"/>
          </a:xfrm>
          <a:prstGeom prst="rect">
            <a:avLst/>
          </a:prstGeom>
          <a:gradFill>
            <a:gsLst>
              <a:gs pos="54700">
                <a:srgbClr val="FFFEFE">
                  <a:alpha val="60000"/>
                </a:srgbClr>
              </a:gs>
              <a:gs pos="0">
                <a:srgbClr val="FFFDFC">
                  <a:alpha val="0"/>
                </a:srgbClr>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GB">
              <a:solidFill>
                <a:schemeClr val="tx1"/>
              </a:solidFill>
            </a:endParaRPr>
          </a:p>
        </p:txBody>
      </p:sp>
      <p:sp>
        <p:nvSpPr>
          <p:cNvPr id="41" name="正方形/長方形 40">
            <a:extLst>
              <a:ext uri="{FF2B5EF4-FFF2-40B4-BE49-F238E27FC236}">
                <a16:creationId xmlns:a16="http://schemas.microsoft.com/office/drawing/2014/main" id="{FDDAFD1E-E9D5-47CF-9F35-10ECCC80CA60}"/>
              </a:ext>
            </a:extLst>
          </p:cNvPr>
          <p:cNvSpPr/>
          <p:nvPr/>
        </p:nvSpPr>
        <p:spPr>
          <a:xfrm>
            <a:off x="452438" y="721611"/>
            <a:ext cx="2805223" cy="238344"/>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none" lIns="0" rtlCol="0" anchor="ctr"/>
          <a:lstStyle/>
          <a:p>
            <a:r>
              <a:rPr kumimoji="1" lang="ja-JP" altLang="en-US" sz="2000" b="1">
                <a:solidFill>
                  <a:srgbClr val="AF1932"/>
                </a:solidFill>
                <a:latin typeface="Yu Gothic UI" panose="020B0500000000000000" pitchFamily="50" charset="-128"/>
                <a:ea typeface="Yu Gothic UI" panose="020B0500000000000000" pitchFamily="50" charset="-128"/>
              </a:rPr>
              <a:t>実現したい未来・めざす姿</a:t>
            </a:r>
            <a:endParaRPr kumimoji="1" lang="en-GB" altLang="ja-JP" sz="2000" b="1">
              <a:solidFill>
                <a:srgbClr val="AF1932"/>
              </a:solidFill>
              <a:latin typeface="Yu Gothic UI" panose="020B0500000000000000" pitchFamily="50" charset="-128"/>
              <a:ea typeface="Yu Gothic UI" panose="020B0500000000000000" pitchFamily="50" charset="-128"/>
            </a:endParaRPr>
          </a:p>
        </p:txBody>
      </p:sp>
      <p:sp>
        <p:nvSpPr>
          <p:cNvPr id="42" name="四角形: 角を丸くする 41">
            <a:extLst>
              <a:ext uri="{FF2B5EF4-FFF2-40B4-BE49-F238E27FC236}">
                <a16:creationId xmlns:a16="http://schemas.microsoft.com/office/drawing/2014/main" id="{C4D5D088-DF8F-448C-A368-2C2B1A8F7171}"/>
              </a:ext>
            </a:extLst>
          </p:cNvPr>
          <p:cNvSpPr/>
          <p:nvPr/>
        </p:nvSpPr>
        <p:spPr>
          <a:xfrm>
            <a:off x="360000" y="373064"/>
            <a:ext cx="940378" cy="238344"/>
          </a:xfrm>
          <a:prstGeom prst="roundRect">
            <a:avLst>
              <a:gd name="adj" fmla="val 50000"/>
            </a:avLst>
          </a:prstGeom>
          <a:solidFill>
            <a:srgbClr val="AF1932"/>
          </a:solidFill>
          <a:ln w="9525">
            <a:solidFill>
              <a:srgbClr val="AF1932"/>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en-US" altLang="ja-JP" sz="1200" b="1" spc="100">
                <a:solidFill>
                  <a:schemeClr val="bg1"/>
                </a:solidFill>
                <a:latin typeface="+mj-lt"/>
                <a:ea typeface="Yu Gothic UI" panose="020B0500000000000000" pitchFamily="50" charset="-128"/>
              </a:rPr>
              <a:t>VALUE</a:t>
            </a:r>
            <a:endParaRPr kumimoji="1" lang="en-GB" altLang="ja-JP" sz="1200" b="1" spc="100">
              <a:solidFill>
                <a:schemeClr val="bg1"/>
              </a:solidFill>
              <a:latin typeface="+mj-lt"/>
              <a:ea typeface="Yu Gothic UI" panose="020B0500000000000000" pitchFamily="50" charset="-128"/>
            </a:endParaRPr>
          </a:p>
        </p:txBody>
      </p:sp>
      <p:sp>
        <p:nvSpPr>
          <p:cNvPr id="43" name="テキスト プレースホルダー 9">
            <a:extLst>
              <a:ext uri="{FF2B5EF4-FFF2-40B4-BE49-F238E27FC236}">
                <a16:creationId xmlns:a16="http://schemas.microsoft.com/office/drawing/2014/main" id="{B4C2CE2F-23E6-4AB6-87B6-0EC50A2F023C}"/>
              </a:ext>
            </a:extLst>
          </p:cNvPr>
          <p:cNvSpPr txBox="1">
            <a:spLocks/>
          </p:cNvSpPr>
          <p:nvPr/>
        </p:nvSpPr>
        <p:spPr>
          <a:xfrm>
            <a:off x="3097774" y="749337"/>
            <a:ext cx="5146704" cy="25468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just">
              <a:lnSpc>
                <a:spcPts val="1400"/>
              </a:lnSpc>
              <a:buNone/>
            </a:pPr>
            <a:r>
              <a:rPr lang="ja-JP" altLang="en-US" sz="1200" dirty="0"/>
              <a:t>“</a:t>
            </a:r>
            <a:r>
              <a:rPr lang="en-US" altLang="ja-JP" sz="1200" dirty="0"/>
              <a:t>VALUE</a:t>
            </a:r>
            <a:r>
              <a:rPr lang="ja-JP" altLang="en-US" sz="1200" dirty="0"/>
              <a:t>”では、おおよそ</a:t>
            </a:r>
            <a:r>
              <a:rPr lang="en-US" altLang="ja-JP" sz="1200" dirty="0"/>
              <a:t>2040</a:t>
            </a:r>
            <a:r>
              <a:rPr lang="ja-JP" altLang="en-US" sz="1200" dirty="0"/>
              <a:t>年頃までに実現したい「未来の大阪市」を示しています。</a:t>
            </a:r>
            <a:br>
              <a:rPr lang="en-US" altLang="ja-JP" sz="1200" dirty="0"/>
            </a:br>
            <a:endParaRPr lang="ja-JP" altLang="en-US" sz="1200" dirty="0"/>
          </a:p>
        </p:txBody>
      </p:sp>
      <p:grpSp>
        <p:nvGrpSpPr>
          <p:cNvPr id="48" name="グループ化 47">
            <a:extLst>
              <a:ext uri="{FF2B5EF4-FFF2-40B4-BE49-F238E27FC236}">
                <a16:creationId xmlns:a16="http://schemas.microsoft.com/office/drawing/2014/main" id="{9720C5F4-FC7B-433D-B5C0-1E6ED7009B90}"/>
              </a:ext>
            </a:extLst>
          </p:cNvPr>
          <p:cNvGrpSpPr/>
          <p:nvPr/>
        </p:nvGrpSpPr>
        <p:grpSpPr>
          <a:xfrm>
            <a:off x="5370096" y="1763590"/>
            <a:ext cx="4120661" cy="983995"/>
            <a:chOff x="5370096" y="1763590"/>
            <a:chExt cx="4120661" cy="983995"/>
          </a:xfrm>
        </p:grpSpPr>
        <p:sp>
          <p:nvSpPr>
            <p:cNvPr id="80" name="正方形/長方形 79">
              <a:extLst>
                <a:ext uri="{FF2B5EF4-FFF2-40B4-BE49-F238E27FC236}">
                  <a16:creationId xmlns:a16="http://schemas.microsoft.com/office/drawing/2014/main" id="{D71502C6-A661-4D84-8F9A-11BDBE6C111F}"/>
                </a:ext>
              </a:extLst>
            </p:cNvPr>
            <p:cNvSpPr/>
            <p:nvPr/>
          </p:nvSpPr>
          <p:spPr>
            <a:xfrm>
              <a:off x="6227705" y="1763590"/>
              <a:ext cx="423117" cy="4231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en-US" altLang="ja-JP" sz="5500" b="1">
                  <a:ln>
                    <a:solidFill>
                      <a:srgbClr val="FCEAED"/>
                    </a:solidFill>
                  </a:ln>
                  <a:solidFill>
                    <a:srgbClr val="FCEAED"/>
                  </a:solidFill>
                  <a:latin typeface="+mj-lt"/>
                </a:rPr>
                <a:t>0</a:t>
              </a:r>
              <a:r>
                <a:rPr kumimoji="1" lang="en-GB" sz="5500" b="1">
                  <a:ln>
                    <a:solidFill>
                      <a:srgbClr val="FCEAED"/>
                    </a:solidFill>
                  </a:ln>
                  <a:solidFill>
                    <a:srgbClr val="FCEAED"/>
                  </a:solidFill>
                  <a:latin typeface="+mj-lt"/>
                </a:rPr>
                <a:t>4</a:t>
              </a:r>
            </a:p>
          </p:txBody>
        </p:sp>
        <p:sp>
          <p:nvSpPr>
            <p:cNvPr id="26" name="テキスト プレースホルダー 5">
              <a:extLst>
                <a:ext uri="{FF2B5EF4-FFF2-40B4-BE49-F238E27FC236}">
                  <a16:creationId xmlns:a16="http://schemas.microsoft.com/office/drawing/2014/main" id="{1F008CF5-F9EA-4992-8C47-01D8798A0654}"/>
                </a:ext>
              </a:extLst>
            </p:cNvPr>
            <p:cNvSpPr txBox="1">
              <a:spLocks/>
            </p:cNvSpPr>
            <p:nvPr/>
          </p:nvSpPr>
          <p:spPr>
            <a:xfrm>
              <a:off x="5370096" y="2284612"/>
              <a:ext cx="4120661" cy="462973"/>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just">
                <a:lnSpc>
                  <a:spcPct val="100000"/>
                </a:lnSpc>
                <a:buNone/>
              </a:pPr>
              <a:r>
                <a:rPr lang="ja-JP" altLang="en-US" sz="1000" dirty="0">
                  <a:solidFill>
                    <a:srgbClr val="000000"/>
                  </a:solidFill>
                </a:rPr>
                <a:t>最先端と昔ながらの街並みが融合し、個性の光るまちは人々でにぎわっている。バーチャルな大阪を旅行した人々がリアルの大阪に訪れ、更なるにぎわいをつくる。また、事業者も集まり、新たなビジネスが次々と生まれている。</a:t>
              </a:r>
            </a:p>
          </p:txBody>
        </p:sp>
        <p:sp>
          <p:nvSpPr>
            <p:cNvPr id="27" name="正方形/長方形 26">
              <a:extLst>
                <a:ext uri="{FF2B5EF4-FFF2-40B4-BE49-F238E27FC236}">
                  <a16:creationId xmlns:a16="http://schemas.microsoft.com/office/drawing/2014/main" id="{0CCCE452-E0ED-4DE4-AA61-EC3BAB81D6A2}"/>
                </a:ext>
              </a:extLst>
            </p:cNvPr>
            <p:cNvSpPr/>
            <p:nvPr/>
          </p:nvSpPr>
          <p:spPr>
            <a:xfrm>
              <a:off x="6534832" y="2067567"/>
              <a:ext cx="1284286" cy="189931"/>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bIns="0" rtlCol="0" anchor="b"/>
            <a:lstStyle/>
            <a:p>
              <a:pPr algn="just"/>
              <a:r>
                <a:rPr kumimoji="1" lang="ja-JP" altLang="en-US" sz="1200" b="1" spc="300">
                  <a:solidFill>
                    <a:srgbClr val="AF1932"/>
                  </a:solidFill>
                  <a:latin typeface="+mj-lt"/>
                  <a:ea typeface="Yu Gothic UI" panose="020B0500000000000000" pitchFamily="50" charset="-128"/>
                </a:rPr>
                <a:t>の</a:t>
              </a:r>
              <a:r>
                <a:rPr kumimoji="1" lang="en-US" altLang="ja-JP" sz="1200" b="1" spc="50">
                  <a:solidFill>
                    <a:srgbClr val="AF1932"/>
                  </a:solidFill>
                  <a:latin typeface="+mj-lt"/>
                  <a:ea typeface="Yu Gothic UI" panose="020B0500000000000000" pitchFamily="50" charset="-128"/>
                </a:rPr>
                <a:t>Re-Design</a:t>
              </a:r>
            </a:p>
          </p:txBody>
        </p:sp>
        <p:sp>
          <p:nvSpPr>
            <p:cNvPr id="28" name="正方形/長方形 27">
              <a:extLst>
                <a:ext uri="{FF2B5EF4-FFF2-40B4-BE49-F238E27FC236}">
                  <a16:creationId xmlns:a16="http://schemas.microsoft.com/office/drawing/2014/main" id="{3872EF67-A736-4EB6-943F-D60A8761CBA3}"/>
                </a:ext>
              </a:extLst>
            </p:cNvPr>
            <p:cNvSpPr/>
            <p:nvPr/>
          </p:nvSpPr>
          <p:spPr>
            <a:xfrm>
              <a:off x="5370096" y="2019154"/>
              <a:ext cx="1166804" cy="238344"/>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none" rIns="90000" rtlCol="0" anchor="ctr"/>
            <a:lstStyle/>
            <a:p>
              <a:pPr algn="just"/>
              <a:r>
                <a:rPr kumimoji="1" lang="ja-JP" altLang="en-US" sz="2400" b="1" spc="150">
                  <a:solidFill>
                    <a:srgbClr val="AF1932"/>
                  </a:solidFill>
                  <a:latin typeface="+mj-lt"/>
                  <a:ea typeface="Yu Gothic UI" panose="020B0500000000000000" pitchFamily="50" charset="-128"/>
                </a:rPr>
                <a:t>にぎわい</a:t>
              </a:r>
              <a:endParaRPr kumimoji="1" lang="en-GB" altLang="ja-JP" sz="2400" b="1" spc="150">
                <a:solidFill>
                  <a:srgbClr val="AF1932"/>
                </a:solidFill>
                <a:latin typeface="+mj-lt"/>
                <a:ea typeface="Yu Gothic UI" panose="020B0500000000000000" pitchFamily="50" charset="-128"/>
              </a:endParaRPr>
            </a:p>
          </p:txBody>
        </p:sp>
      </p:grpSp>
      <p:grpSp>
        <p:nvGrpSpPr>
          <p:cNvPr id="55" name="グループ化 54">
            <a:extLst>
              <a:ext uri="{FF2B5EF4-FFF2-40B4-BE49-F238E27FC236}">
                <a16:creationId xmlns:a16="http://schemas.microsoft.com/office/drawing/2014/main" id="{7BF7A7F4-9843-4515-9BED-53CAF46517FC}"/>
              </a:ext>
            </a:extLst>
          </p:cNvPr>
          <p:cNvGrpSpPr/>
          <p:nvPr/>
        </p:nvGrpSpPr>
        <p:grpSpPr>
          <a:xfrm>
            <a:off x="407848" y="1763590"/>
            <a:ext cx="4120661" cy="983994"/>
            <a:chOff x="407848" y="1763590"/>
            <a:chExt cx="4120661" cy="983994"/>
          </a:xfrm>
        </p:grpSpPr>
        <p:sp>
          <p:nvSpPr>
            <p:cNvPr id="35" name="テキスト プレースホルダー 5">
              <a:extLst>
                <a:ext uri="{FF2B5EF4-FFF2-40B4-BE49-F238E27FC236}">
                  <a16:creationId xmlns:a16="http://schemas.microsoft.com/office/drawing/2014/main" id="{35FA86EB-45E2-4E56-9FEB-B75ECABDE127}"/>
                </a:ext>
              </a:extLst>
            </p:cNvPr>
            <p:cNvSpPr txBox="1">
              <a:spLocks/>
            </p:cNvSpPr>
            <p:nvPr/>
          </p:nvSpPr>
          <p:spPr>
            <a:xfrm>
              <a:off x="407848" y="2284611"/>
              <a:ext cx="4120661" cy="46297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just">
                <a:lnSpc>
                  <a:spcPct val="100000"/>
                </a:lnSpc>
                <a:buNone/>
              </a:pPr>
              <a:r>
                <a:rPr lang="ja-JP" altLang="en-US" sz="1000">
                  <a:solidFill>
                    <a:srgbClr val="000000"/>
                  </a:solidFill>
                </a:rPr>
                <a:t>市民は、ほとんど手続きを行うことなく自動でサービスを受けられ、知りたい</a:t>
              </a:r>
              <a:br>
                <a:rPr lang="en-US" altLang="ja-JP" sz="1000">
                  <a:solidFill>
                    <a:srgbClr val="000000"/>
                  </a:solidFill>
                </a:rPr>
              </a:br>
              <a:r>
                <a:rPr lang="ja-JP" altLang="en-US" sz="1000">
                  <a:solidFill>
                    <a:srgbClr val="000000"/>
                  </a:solidFill>
                </a:rPr>
                <a:t>情報を受け取れる。</a:t>
              </a:r>
              <a:r>
                <a:rPr lang="en-US" altLang="ja-JP" sz="1000">
                  <a:solidFill>
                    <a:srgbClr val="000000"/>
                  </a:solidFill>
                </a:rPr>
                <a:t>24</a:t>
              </a:r>
              <a:r>
                <a:rPr lang="ja-JP" altLang="en-US" sz="1000">
                  <a:solidFill>
                    <a:srgbClr val="000000"/>
                  </a:solidFill>
                </a:rPr>
                <a:t>時間いつでもどこでも誰もがバーチャル市役所でサービスを受けられ、リアルの区役所はより</a:t>
              </a:r>
              <a:r>
                <a:rPr kumimoji="0" lang="ja-JP" altLang="en-US" sz="1000" kern="0">
                  <a:solidFill>
                    <a:srgbClr val="000000"/>
                  </a:solidFill>
                </a:rPr>
                <a:t>利用者に寄り添った相談場所へと変わる。</a:t>
              </a:r>
              <a:endParaRPr lang="ja-JP" altLang="en-US" sz="1000">
                <a:solidFill>
                  <a:srgbClr val="000000"/>
                </a:solidFill>
              </a:endParaRPr>
            </a:p>
          </p:txBody>
        </p:sp>
        <p:sp>
          <p:nvSpPr>
            <p:cNvPr id="84" name="正方形/長方形 83">
              <a:extLst>
                <a:ext uri="{FF2B5EF4-FFF2-40B4-BE49-F238E27FC236}">
                  <a16:creationId xmlns:a16="http://schemas.microsoft.com/office/drawing/2014/main" id="{089A71AF-37D5-4FBB-91E7-CBBD9BC779A5}"/>
                </a:ext>
              </a:extLst>
            </p:cNvPr>
            <p:cNvSpPr/>
            <p:nvPr/>
          </p:nvSpPr>
          <p:spPr>
            <a:xfrm>
              <a:off x="1273576" y="1763590"/>
              <a:ext cx="423117" cy="4231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en-US" altLang="ja-JP" sz="5500" b="1">
                  <a:ln>
                    <a:solidFill>
                      <a:srgbClr val="FCEAED"/>
                    </a:solidFill>
                  </a:ln>
                  <a:solidFill>
                    <a:srgbClr val="FCEAED"/>
                  </a:solidFill>
                  <a:latin typeface="+mj-lt"/>
                </a:rPr>
                <a:t>0</a:t>
              </a:r>
              <a:r>
                <a:rPr kumimoji="1" lang="en-GB" sz="5500" b="1">
                  <a:ln>
                    <a:solidFill>
                      <a:srgbClr val="FCEAED"/>
                    </a:solidFill>
                  </a:ln>
                  <a:solidFill>
                    <a:srgbClr val="FCEAED"/>
                  </a:solidFill>
                  <a:latin typeface="+mj-lt"/>
                </a:rPr>
                <a:t>1</a:t>
              </a:r>
            </a:p>
          </p:txBody>
        </p:sp>
        <p:sp>
          <p:nvSpPr>
            <p:cNvPr id="36" name="正方形/長方形 35">
              <a:extLst>
                <a:ext uri="{FF2B5EF4-FFF2-40B4-BE49-F238E27FC236}">
                  <a16:creationId xmlns:a16="http://schemas.microsoft.com/office/drawing/2014/main" id="{E7418B71-6AD8-4000-A5B2-DD9112A1BFD8}"/>
                </a:ext>
              </a:extLst>
            </p:cNvPr>
            <p:cNvSpPr/>
            <p:nvPr/>
          </p:nvSpPr>
          <p:spPr>
            <a:xfrm>
              <a:off x="1536474" y="2067567"/>
              <a:ext cx="1284286" cy="189931"/>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bIns="0" rtlCol="0" anchor="b"/>
            <a:lstStyle/>
            <a:p>
              <a:pPr algn="just"/>
              <a:r>
                <a:rPr kumimoji="1" lang="ja-JP" altLang="en-US" sz="1200" b="1" spc="300">
                  <a:solidFill>
                    <a:srgbClr val="AF1932"/>
                  </a:solidFill>
                  <a:latin typeface="+mj-lt"/>
                  <a:ea typeface="Yu Gothic UI" panose="020B0500000000000000" pitchFamily="50" charset="-128"/>
                </a:rPr>
                <a:t>の</a:t>
              </a:r>
              <a:r>
                <a:rPr kumimoji="1" lang="en-US" altLang="ja-JP" sz="1200" b="1" spc="50">
                  <a:solidFill>
                    <a:srgbClr val="AF1932"/>
                  </a:solidFill>
                  <a:latin typeface="+mj-lt"/>
                  <a:ea typeface="Yu Gothic UI" panose="020B0500000000000000" pitchFamily="50" charset="-128"/>
                </a:rPr>
                <a:t>Re-Design</a:t>
              </a:r>
            </a:p>
          </p:txBody>
        </p:sp>
        <p:sp>
          <p:nvSpPr>
            <p:cNvPr id="37" name="正方形/長方形 36">
              <a:extLst>
                <a:ext uri="{FF2B5EF4-FFF2-40B4-BE49-F238E27FC236}">
                  <a16:creationId xmlns:a16="http://schemas.microsoft.com/office/drawing/2014/main" id="{E3BCB32E-6C4C-4337-A0A6-BE6217F1BD5E}"/>
                </a:ext>
              </a:extLst>
            </p:cNvPr>
            <p:cNvSpPr/>
            <p:nvPr/>
          </p:nvSpPr>
          <p:spPr>
            <a:xfrm>
              <a:off x="407848" y="2019154"/>
              <a:ext cx="1166804" cy="238344"/>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none" rIns="90000" rtlCol="0" anchor="ctr"/>
            <a:lstStyle/>
            <a:p>
              <a:pPr algn="just"/>
              <a:r>
                <a:rPr kumimoji="1" lang="ja-JP" altLang="en-US" sz="2400" b="1" spc="150">
                  <a:solidFill>
                    <a:srgbClr val="AF1932"/>
                  </a:solidFill>
                  <a:latin typeface="+mj-lt"/>
                  <a:ea typeface="Yu Gothic UI" panose="020B0500000000000000" pitchFamily="50" charset="-128"/>
                </a:rPr>
                <a:t>サービス</a:t>
              </a:r>
              <a:endParaRPr kumimoji="1" lang="en-GB" altLang="ja-JP" sz="2400" b="1" spc="150">
                <a:solidFill>
                  <a:srgbClr val="AF1932"/>
                </a:solidFill>
                <a:latin typeface="+mj-lt"/>
                <a:ea typeface="Yu Gothic UI" panose="020B0500000000000000" pitchFamily="50" charset="-128"/>
              </a:endParaRPr>
            </a:p>
          </p:txBody>
        </p:sp>
      </p:grpSp>
      <p:grpSp>
        <p:nvGrpSpPr>
          <p:cNvPr id="47" name="グループ化 46">
            <a:extLst>
              <a:ext uri="{FF2B5EF4-FFF2-40B4-BE49-F238E27FC236}">
                <a16:creationId xmlns:a16="http://schemas.microsoft.com/office/drawing/2014/main" id="{62E73095-D0AE-4A90-A1F3-DDAE7C845E02}"/>
              </a:ext>
            </a:extLst>
          </p:cNvPr>
          <p:cNvGrpSpPr/>
          <p:nvPr/>
        </p:nvGrpSpPr>
        <p:grpSpPr>
          <a:xfrm>
            <a:off x="407848" y="3487394"/>
            <a:ext cx="4120661" cy="871470"/>
            <a:chOff x="407848" y="3564225"/>
            <a:chExt cx="4120661" cy="871470"/>
          </a:xfrm>
        </p:grpSpPr>
        <p:sp>
          <p:nvSpPr>
            <p:cNvPr id="34" name="テキスト プレースホルダー 5">
              <a:extLst>
                <a:ext uri="{FF2B5EF4-FFF2-40B4-BE49-F238E27FC236}">
                  <a16:creationId xmlns:a16="http://schemas.microsoft.com/office/drawing/2014/main" id="{D8528890-19B3-4253-B18F-FE00F3845F98}"/>
                </a:ext>
              </a:extLst>
            </p:cNvPr>
            <p:cNvSpPr txBox="1">
              <a:spLocks/>
            </p:cNvSpPr>
            <p:nvPr/>
          </p:nvSpPr>
          <p:spPr>
            <a:xfrm>
              <a:off x="407848" y="4050977"/>
              <a:ext cx="4120661" cy="38471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just">
                <a:lnSpc>
                  <a:spcPct val="100000"/>
                </a:lnSpc>
                <a:buNone/>
              </a:pPr>
              <a:r>
                <a:rPr lang="ja-JP" altLang="en-US" sz="1000">
                  <a:solidFill>
                    <a:srgbClr val="000000"/>
                  </a:solidFill>
                </a:rPr>
                <a:t>デジタルでまちを把握することで、市民を見守り、災害等に備える。データをもとに、早期に課題を見つけ、よりよいをまちを作り上げる。バーチャル市役所は災害時におけるレジリエンスを高めている。</a:t>
              </a:r>
            </a:p>
          </p:txBody>
        </p:sp>
        <p:sp>
          <p:nvSpPr>
            <p:cNvPr id="81" name="正方形/長方形 80">
              <a:extLst>
                <a:ext uri="{FF2B5EF4-FFF2-40B4-BE49-F238E27FC236}">
                  <a16:creationId xmlns:a16="http://schemas.microsoft.com/office/drawing/2014/main" id="{8F6F7B27-DE2A-466D-BAEF-D988212C296A}"/>
                </a:ext>
              </a:extLst>
            </p:cNvPr>
            <p:cNvSpPr/>
            <p:nvPr/>
          </p:nvSpPr>
          <p:spPr>
            <a:xfrm>
              <a:off x="1273576" y="3564225"/>
              <a:ext cx="423117" cy="4231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en-US" altLang="ja-JP" sz="5500" b="1">
                  <a:ln>
                    <a:solidFill>
                      <a:srgbClr val="FCEAED"/>
                    </a:solidFill>
                  </a:ln>
                  <a:solidFill>
                    <a:srgbClr val="FCEAED"/>
                  </a:solidFill>
                  <a:latin typeface="+mj-lt"/>
                </a:rPr>
                <a:t>0</a:t>
              </a:r>
              <a:r>
                <a:rPr kumimoji="1" lang="en-GB" sz="5500" b="1">
                  <a:ln>
                    <a:solidFill>
                      <a:srgbClr val="FCEAED"/>
                    </a:solidFill>
                  </a:ln>
                  <a:solidFill>
                    <a:srgbClr val="FCEAED"/>
                  </a:solidFill>
                  <a:latin typeface="+mj-lt"/>
                </a:rPr>
                <a:t>2</a:t>
              </a:r>
            </a:p>
          </p:txBody>
        </p:sp>
        <p:grpSp>
          <p:nvGrpSpPr>
            <p:cNvPr id="6" name="グループ化 5">
              <a:extLst>
                <a:ext uri="{FF2B5EF4-FFF2-40B4-BE49-F238E27FC236}">
                  <a16:creationId xmlns:a16="http://schemas.microsoft.com/office/drawing/2014/main" id="{2F7683C6-73DE-4C66-9A85-0412444D2C0F}"/>
                </a:ext>
              </a:extLst>
            </p:cNvPr>
            <p:cNvGrpSpPr/>
            <p:nvPr/>
          </p:nvGrpSpPr>
          <p:grpSpPr>
            <a:xfrm>
              <a:off x="407848" y="3783747"/>
              <a:ext cx="2412912" cy="238344"/>
              <a:chOff x="2079487" y="3846073"/>
              <a:chExt cx="2412912" cy="238344"/>
            </a:xfrm>
          </p:grpSpPr>
          <p:sp>
            <p:nvSpPr>
              <p:cNvPr id="32" name="正方形/長方形 31">
                <a:extLst>
                  <a:ext uri="{FF2B5EF4-FFF2-40B4-BE49-F238E27FC236}">
                    <a16:creationId xmlns:a16="http://schemas.microsoft.com/office/drawing/2014/main" id="{7473D0D0-C067-4D99-91F0-B105362CAD90}"/>
                  </a:ext>
                </a:extLst>
              </p:cNvPr>
              <p:cNvSpPr/>
              <p:nvPr/>
            </p:nvSpPr>
            <p:spPr>
              <a:xfrm>
                <a:off x="3208113" y="3894486"/>
                <a:ext cx="1284286" cy="189931"/>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bIns="0" rtlCol="0" anchor="b"/>
              <a:lstStyle/>
              <a:p>
                <a:pPr algn="just"/>
                <a:r>
                  <a:rPr kumimoji="1" lang="ja-JP" altLang="en-US" sz="1200" b="1" spc="300">
                    <a:solidFill>
                      <a:srgbClr val="AF1932"/>
                    </a:solidFill>
                    <a:latin typeface="+mj-lt"/>
                    <a:ea typeface="Yu Gothic UI" panose="020B0500000000000000" pitchFamily="50" charset="-128"/>
                  </a:rPr>
                  <a:t>の</a:t>
                </a:r>
                <a:r>
                  <a:rPr kumimoji="1" lang="en-US" altLang="ja-JP" sz="1200" b="1" spc="50">
                    <a:solidFill>
                      <a:srgbClr val="AF1932"/>
                    </a:solidFill>
                    <a:latin typeface="+mj-lt"/>
                    <a:ea typeface="Yu Gothic UI" panose="020B0500000000000000" pitchFamily="50" charset="-128"/>
                  </a:rPr>
                  <a:t>Re-Design</a:t>
                </a:r>
              </a:p>
            </p:txBody>
          </p:sp>
          <p:sp>
            <p:nvSpPr>
              <p:cNvPr id="33" name="正方形/長方形 32">
                <a:extLst>
                  <a:ext uri="{FF2B5EF4-FFF2-40B4-BE49-F238E27FC236}">
                    <a16:creationId xmlns:a16="http://schemas.microsoft.com/office/drawing/2014/main" id="{996F0817-72BA-41CC-84A6-2A74C5400321}"/>
                  </a:ext>
                </a:extLst>
              </p:cNvPr>
              <p:cNvSpPr/>
              <p:nvPr/>
            </p:nvSpPr>
            <p:spPr>
              <a:xfrm>
                <a:off x="2079487" y="3846073"/>
                <a:ext cx="1166804" cy="238344"/>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none" rIns="90000" rtlCol="0" anchor="ctr"/>
              <a:lstStyle/>
              <a:p>
                <a:pPr algn="just"/>
                <a:r>
                  <a:rPr kumimoji="1" lang="ja-JP" altLang="en-US" sz="2400" b="1" spc="150">
                    <a:solidFill>
                      <a:srgbClr val="AF1932"/>
                    </a:solidFill>
                    <a:latin typeface="+mj-lt"/>
                    <a:ea typeface="Yu Gothic UI" panose="020B0500000000000000" pitchFamily="50" charset="-128"/>
                  </a:rPr>
                  <a:t>あんしん</a:t>
                </a:r>
                <a:endParaRPr kumimoji="1" lang="en-GB" altLang="ja-JP" sz="2400" b="1" spc="150">
                  <a:solidFill>
                    <a:srgbClr val="AF1932"/>
                  </a:solidFill>
                  <a:latin typeface="+mj-lt"/>
                  <a:ea typeface="Yu Gothic UI" panose="020B0500000000000000" pitchFamily="50" charset="-128"/>
                </a:endParaRPr>
              </a:p>
            </p:txBody>
          </p:sp>
        </p:grpSp>
      </p:grpSp>
      <p:grpSp>
        <p:nvGrpSpPr>
          <p:cNvPr id="49" name="グループ化 48">
            <a:extLst>
              <a:ext uri="{FF2B5EF4-FFF2-40B4-BE49-F238E27FC236}">
                <a16:creationId xmlns:a16="http://schemas.microsoft.com/office/drawing/2014/main" id="{C53B9600-2818-4601-B275-D6F4DD3A2D0A}"/>
              </a:ext>
            </a:extLst>
          </p:cNvPr>
          <p:cNvGrpSpPr/>
          <p:nvPr/>
        </p:nvGrpSpPr>
        <p:grpSpPr>
          <a:xfrm>
            <a:off x="5370096" y="3487394"/>
            <a:ext cx="4120661" cy="1123702"/>
            <a:chOff x="5370096" y="3564225"/>
            <a:chExt cx="4120661" cy="1123702"/>
          </a:xfrm>
        </p:grpSpPr>
        <p:sp>
          <p:nvSpPr>
            <p:cNvPr id="82" name="正方形/長方形 81">
              <a:extLst>
                <a:ext uri="{FF2B5EF4-FFF2-40B4-BE49-F238E27FC236}">
                  <a16:creationId xmlns:a16="http://schemas.microsoft.com/office/drawing/2014/main" id="{21ABCEAA-166B-4764-8BD1-01E56755EEED}"/>
                </a:ext>
              </a:extLst>
            </p:cNvPr>
            <p:cNvSpPr/>
            <p:nvPr/>
          </p:nvSpPr>
          <p:spPr>
            <a:xfrm>
              <a:off x="6227705" y="3564225"/>
              <a:ext cx="423117" cy="4231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en-US" altLang="ja-JP" sz="5500" b="1">
                  <a:ln>
                    <a:solidFill>
                      <a:srgbClr val="FCEAED"/>
                    </a:solidFill>
                  </a:ln>
                  <a:solidFill>
                    <a:srgbClr val="FCEAED"/>
                  </a:solidFill>
                  <a:latin typeface="+mj-lt"/>
                </a:rPr>
                <a:t>0</a:t>
              </a:r>
              <a:r>
                <a:rPr kumimoji="1" lang="en-GB" sz="5500" b="1">
                  <a:ln>
                    <a:solidFill>
                      <a:srgbClr val="FCEAED"/>
                    </a:solidFill>
                  </a:ln>
                  <a:solidFill>
                    <a:srgbClr val="FCEAED"/>
                  </a:solidFill>
                  <a:latin typeface="+mj-lt"/>
                </a:rPr>
                <a:t>5</a:t>
              </a:r>
            </a:p>
          </p:txBody>
        </p:sp>
        <p:sp>
          <p:nvSpPr>
            <p:cNvPr id="23" name="正方形/長方形 22">
              <a:extLst>
                <a:ext uri="{FF2B5EF4-FFF2-40B4-BE49-F238E27FC236}">
                  <a16:creationId xmlns:a16="http://schemas.microsoft.com/office/drawing/2014/main" id="{1EF8F3C0-EB37-477D-B97D-5C3DC6986D80}"/>
                </a:ext>
              </a:extLst>
            </p:cNvPr>
            <p:cNvSpPr/>
            <p:nvPr/>
          </p:nvSpPr>
          <p:spPr>
            <a:xfrm>
              <a:off x="6534832" y="3832160"/>
              <a:ext cx="1284286" cy="189931"/>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bIns="0" rtlCol="0" anchor="b"/>
            <a:lstStyle/>
            <a:p>
              <a:pPr algn="just"/>
              <a:r>
                <a:rPr kumimoji="1" lang="ja-JP" altLang="en-US" sz="1200" b="1" spc="300">
                  <a:solidFill>
                    <a:srgbClr val="AF1932"/>
                  </a:solidFill>
                  <a:latin typeface="+mj-lt"/>
                  <a:ea typeface="Yu Gothic UI" panose="020B0500000000000000" pitchFamily="50" charset="-128"/>
                </a:rPr>
                <a:t>の</a:t>
              </a:r>
              <a:r>
                <a:rPr kumimoji="1" lang="en-US" altLang="ja-JP" sz="1200" b="1" spc="50">
                  <a:solidFill>
                    <a:srgbClr val="AF1932"/>
                  </a:solidFill>
                  <a:latin typeface="+mj-lt"/>
                  <a:ea typeface="Yu Gothic UI" panose="020B0500000000000000" pitchFamily="50" charset="-128"/>
                </a:rPr>
                <a:t>Re-Design</a:t>
              </a:r>
            </a:p>
          </p:txBody>
        </p:sp>
        <p:sp>
          <p:nvSpPr>
            <p:cNvPr id="24" name="正方形/長方形 23">
              <a:extLst>
                <a:ext uri="{FF2B5EF4-FFF2-40B4-BE49-F238E27FC236}">
                  <a16:creationId xmlns:a16="http://schemas.microsoft.com/office/drawing/2014/main" id="{03869437-1713-4E97-8F43-359D8E18453F}"/>
                </a:ext>
              </a:extLst>
            </p:cNvPr>
            <p:cNvSpPr/>
            <p:nvPr/>
          </p:nvSpPr>
          <p:spPr>
            <a:xfrm>
              <a:off x="5370096" y="3783747"/>
              <a:ext cx="1166804" cy="238344"/>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none" rIns="90000" rtlCol="0" anchor="ctr"/>
            <a:lstStyle/>
            <a:p>
              <a:pPr algn="just"/>
              <a:r>
                <a:rPr kumimoji="1" lang="ja-JP" altLang="en-US" sz="2400" b="1" spc="150">
                  <a:solidFill>
                    <a:srgbClr val="AF1932"/>
                  </a:solidFill>
                  <a:latin typeface="+mj-lt"/>
                  <a:ea typeface="Yu Gothic UI" panose="020B0500000000000000" pitchFamily="50" charset="-128"/>
                </a:rPr>
                <a:t>やさしさ</a:t>
              </a:r>
              <a:endParaRPr kumimoji="1" lang="en-GB" altLang="ja-JP" sz="2400" b="1" spc="150">
                <a:solidFill>
                  <a:srgbClr val="AF1932"/>
                </a:solidFill>
                <a:latin typeface="+mj-lt"/>
                <a:ea typeface="Yu Gothic UI" panose="020B0500000000000000" pitchFamily="50" charset="-128"/>
              </a:endParaRPr>
            </a:p>
          </p:txBody>
        </p:sp>
        <p:sp>
          <p:nvSpPr>
            <p:cNvPr id="25" name="テキスト プレースホルダー 5">
              <a:extLst>
                <a:ext uri="{FF2B5EF4-FFF2-40B4-BE49-F238E27FC236}">
                  <a16:creationId xmlns:a16="http://schemas.microsoft.com/office/drawing/2014/main" id="{8E4D25B8-3A36-40DC-8A20-CBA712F5DB9B}"/>
                </a:ext>
              </a:extLst>
            </p:cNvPr>
            <p:cNvSpPr txBox="1">
              <a:spLocks/>
            </p:cNvSpPr>
            <p:nvPr/>
          </p:nvSpPr>
          <p:spPr>
            <a:xfrm>
              <a:off x="5370096" y="4050976"/>
              <a:ext cx="4120661" cy="63695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just">
                <a:lnSpc>
                  <a:spcPct val="100000"/>
                </a:lnSpc>
                <a:buNone/>
              </a:pPr>
              <a:r>
                <a:rPr lang="ja-JP" altLang="en-US" sz="1000"/>
                <a:t>誰もがデジタルの恩恵を受けて暮らしている。</a:t>
              </a:r>
              <a:r>
                <a:rPr kumimoji="0" lang="ja-JP" altLang="en-US" sz="1000" kern="0">
                  <a:ea typeface="Yu Gothic UI" panose="020B0500000000000000" pitchFamily="50" charset="-128"/>
                </a:rPr>
                <a:t>デジタル化社会の中でも、リアルのコミュニティのなかでも人々が助け合い、やさしさを感じながら暮らしている。</a:t>
              </a:r>
              <a:br>
                <a:rPr kumimoji="0" lang="en-US" altLang="ja-JP" sz="1000" kern="0">
                  <a:ea typeface="Yu Gothic UI" panose="020B0500000000000000" pitchFamily="50" charset="-128"/>
                </a:rPr>
              </a:br>
              <a:r>
                <a:rPr kumimoji="0" lang="ja-JP" altLang="en-US" sz="1000" kern="0">
                  <a:ea typeface="Yu Gothic UI" panose="020B0500000000000000" pitchFamily="50" charset="-128"/>
                </a:rPr>
                <a:t>また、デジタルの力も活用し、地球環境や自然環境へも配慮した持続可能な社会を実現している。</a:t>
              </a:r>
              <a:endParaRPr lang="ja-JP" altLang="en-US" sz="1000"/>
            </a:p>
          </p:txBody>
        </p:sp>
      </p:grpSp>
      <p:grpSp>
        <p:nvGrpSpPr>
          <p:cNvPr id="50" name="グループ化 49">
            <a:extLst>
              <a:ext uri="{FF2B5EF4-FFF2-40B4-BE49-F238E27FC236}">
                <a16:creationId xmlns:a16="http://schemas.microsoft.com/office/drawing/2014/main" id="{8EA82C3D-FB54-498E-914B-6BD1D6793D79}"/>
              </a:ext>
            </a:extLst>
          </p:cNvPr>
          <p:cNvGrpSpPr/>
          <p:nvPr/>
        </p:nvGrpSpPr>
        <p:grpSpPr>
          <a:xfrm>
            <a:off x="5370095" y="5352533"/>
            <a:ext cx="4120662" cy="984952"/>
            <a:chOff x="5370095" y="5252335"/>
            <a:chExt cx="4120662" cy="984952"/>
          </a:xfrm>
        </p:grpSpPr>
        <p:sp>
          <p:nvSpPr>
            <p:cNvPr id="79" name="正方形/長方形 78">
              <a:extLst>
                <a:ext uri="{FF2B5EF4-FFF2-40B4-BE49-F238E27FC236}">
                  <a16:creationId xmlns:a16="http://schemas.microsoft.com/office/drawing/2014/main" id="{0B40BC5D-B030-4AA6-8BB4-1CED57B07E14}"/>
                </a:ext>
              </a:extLst>
            </p:cNvPr>
            <p:cNvSpPr/>
            <p:nvPr/>
          </p:nvSpPr>
          <p:spPr>
            <a:xfrm>
              <a:off x="6227705" y="5252335"/>
              <a:ext cx="423117" cy="4231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en-US" altLang="ja-JP" sz="5500" b="1">
                  <a:ln>
                    <a:solidFill>
                      <a:srgbClr val="FCEAED"/>
                    </a:solidFill>
                  </a:ln>
                  <a:solidFill>
                    <a:srgbClr val="FCEAED"/>
                  </a:solidFill>
                  <a:latin typeface="+mj-lt"/>
                </a:rPr>
                <a:t>0</a:t>
              </a:r>
              <a:r>
                <a:rPr kumimoji="1" lang="en-GB" sz="5500" b="1">
                  <a:ln>
                    <a:solidFill>
                      <a:srgbClr val="FCEAED"/>
                    </a:solidFill>
                  </a:ln>
                  <a:solidFill>
                    <a:srgbClr val="FCEAED"/>
                  </a:solidFill>
                  <a:latin typeface="+mj-lt"/>
                </a:rPr>
                <a:t>6</a:t>
              </a:r>
            </a:p>
          </p:txBody>
        </p:sp>
        <p:grpSp>
          <p:nvGrpSpPr>
            <p:cNvPr id="72" name="グループ化 71">
              <a:extLst>
                <a:ext uri="{FF2B5EF4-FFF2-40B4-BE49-F238E27FC236}">
                  <a16:creationId xmlns:a16="http://schemas.microsoft.com/office/drawing/2014/main" id="{E1AFFAB2-C98E-4C79-9BD3-7F0E55194BB6}"/>
                </a:ext>
              </a:extLst>
            </p:cNvPr>
            <p:cNvGrpSpPr/>
            <p:nvPr/>
          </p:nvGrpSpPr>
          <p:grpSpPr>
            <a:xfrm>
              <a:off x="5370095" y="5494201"/>
              <a:ext cx="2449023" cy="238344"/>
              <a:chOff x="5370095" y="5596191"/>
              <a:chExt cx="2449023" cy="238344"/>
            </a:xfrm>
          </p:grpSpPr>
          <p:sp>
            <p:nvSpPr>
              <p:cNvPr id="29" name="正方形/長方形 28">
                <a:extLst>
                  <a:ext uri="{FF2B5EF4-FFF2-40B4-BE49-F238E27FC236}">
                    <a16:creationId xmlns:a16="http://schemas.microsoft.com/office/drawing/2014/main" id="{377BAB9A-0AE3-44FB-A0F1-79BB90247775}"/>
                  </a:ext>
                </a:extLst>
              </p:cNvPr>
              <p:cNvSpPr/>
              <p:nvPr/>
            </p:nvSpPr>
            <p:spPr>
              <a:xfrm>
                <a:off x="6534832" y="5644604"/>
                <a:ext cx="1284286" cy="189931"/>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bIns="0" rtlCol="0" anchor="b"/>
              <a:lstStyle/>
              <a:p>
                <a:pPr algn="just"/>
                <a:r>
                  <a:rPr kumimoji="1" lang="ja-JP" altLang="en-US" sz="1200" b="1" spc="300">
                    <a:solidFill>
                      <a:srgbClr val="AF1932"/>
                    </a:solidFill>
                    <a:latin typeface="+mj-lt"/>
                    <a:ea typeface="Yu Gothic UI" panose="020B0500000000000000" pitchFamily="50" charset="-128"/>
                  </a:rPr>
                  <a:t>の</a:t>
                </a:r>
                <a:r>
                  <a:rPr kumimoji="1" lang="en-US" altLang="ja-JP" sz="1200" b="1" spc="50">
                    <a:solidFill>
                      <a:srgbClr val="AF1932"/>
                    </a:solidFill>
                    <a:latin typeface="+mj-lt"/>
                    <a:ea typeface="Yu Gothic UI" panose="020B0500000000000000" pitchFamily="50" charset="-128"/>
                  </a:rPr>
                  <a:t>Re-Design</a:t>
                </a:r>
              </a:p>
            </p:txBody>
          </p:sp>
          <p:sp>
            <p:nvSpPr>
              <p:cNvPr id="30" name="正方形/長方形 29">
                <a:extLst>
                  <a:ext uri="{FF2B5EF4-FFF2-40B4-BE49-F238E27FC236}">
                    <a16:creationId xmlns:a16="http://schemas.microsoft.com/office/drawing/2014/main" id="{1E755213-CFBB-4FAD-9951-1A7E8D23C9E6}"/>
                  </a:ext>
                </a:extLst>
              </p:cNvPr>
              <p:cNvSpPr/>
              <p:nvPr/>
            </p:nvSpPr>
            <p:spPr>
              <a:xfrm>
                <a:off x="5370095" y="5596191"/>
                <a:ext cx="1129591" cy="238344"/>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none" rIns="90000" rtlCol="0" anchor="ctr"/>
              <a:lstStyle/>
              <a:p>
                <a:pPr algn="just"/>
                <a:r>
                  <a:rPr kumimoji="1" lang="ja-JP" altLang="en-US" sz="2400" b="1" spc="600">
                    <a:solidFill>
                      <a:srgbClr val="AF1932"/>
                    </a:solidFill>
                    <a:latin typeface="+mj-lt"/>
                    <a:ea typeface="Yu Gothic UI" panose="020B0500000000000000" pitchFamily="50" charset="-128"/>
                  </a:rPr>
                  <a:t>しごと</a:t>
                </a:r>
                <a:endParaRPr kumimoji="1" lang="en-GB" altLang="ja-JP" sz="2400" b="1" spc="600">
                  <a:solidFill>
                    <a:srgbClr val="AF1932"/>
                  </a:solidFill>
                  <a:latin typeface="+mj-lt"/>
                  <a:ea typeface="Yu Gothic UI" panose="020B0500000000000000" pitchFamily="50" charset="-128"/>
                </a:endParaRPr>
              </a:p>
            </p:txBody>
          </p:sp>
        </p:grpSp>
        <p:sp>
          <p:nvSpPr>
            <p:cNvPr id="31" name="テキスト プレースホルダー 5">
              <a:extLst>
                <a:ext uri="{FF2B5EF4-FFF2-40B4-BE49-F238E27FC236}">
                  <a16:creationId xmlns:a16="http://schemas.microsoft.com/office/drawing/2014/main" id="{D69435A2-B72E-4195-8245-9F6B3C544D33}"/>
                </a:ext>
              </a:extLst>
            </p:cNvPr>
            <p:cNvSpPr txBox="1">
              <a:spLocks/>
            </p:cNvSpPr>
            <p:nvPr/>
          </p:nvSpPr>
          <p:spPr>
            <a:xfrm>
              <a:off x="5370096" y="5774314"/>
              <a:ext cx="4120661" cy="46297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just">
                <a:lnSpc>
                  <a:spcPct val="100000"/>
                </a:lnSpc>
                <a:buNone/>
              </a:pPr>
              <a:r>
                <a:rPr kumimoji="0" lang="ja-JP" altLang="en-US" sz="1000" kern="0" spc="-50">
                  <a:solidFill>
                    <a:srgbClr val="000000"/>
                  </a:solidFill>
                  <a:ea typeface="Yu Gothic UI" panose="020B0500000000000000" pitchFamily="50" charset="-128"/>
                </a:rPr>
                <a:t>ルール化された業務は自動化され、業務効率化が徹底されるとともに、部局横断的なデータ分析により課題をいち早く見つけ出し、率先して動いている。市民からの相談業務や新サービスの創出など職員だからこその仕事に従事でき、市民の</a:t>
              </a:r>
              <a:r>
                <a:rPr kumimoji="0" lang="en-US" altLang="ja-JP" sz="1000" kern="0" spc="-50">
                  <a:solidFill>
                    <a:srgbClr val="000000"/>
                  </a:solidFill>
                  <a:ea typeface="Yu Gothic UI" panose="020B0500000000000000" pitchFamily="50" charset="-128"/>
                </a:rPr>
                <a:t>Well-being</a:t>
              </a:r>
              <a:r>
                <a:rPr kumimoji="0" lang="ja-JP" altLang="en-US" sz="1000" kern="0" spc="-50">
                  <a:solidFill>
                    <a:srgbClr val="000000"/>
                  </a:solidFill>
                  <a:ea typeface="Yu Gothic UI" panose="020B0500000000000000" pitchFamily="50" charset="-128"/>
                </a:rPr>
                <a:t>向上につながっている。</a:t>
              </a:r>
            </a:p>
          </p:txBody>
        </p:sp>
      </p:grpSp>
      <p:grpSp>
        <p:nvGrpSpPr>
          <p:cNvPr id="54" name="グループ化 53">
            <a:extLst>
              <a:ext uri="{FF2B5EF4-FFF2-40B4-BE49-F238E27FC236}">
                <a16:creationId xmlns:a16="http://schemas.microsoft.com/office/drawing/2014/main" id="{DB9396AF-7789-4397-9B24-EB1A791BB715}"/>
              </a:ext>
            </a:extLst>
          </p:cNvPr>
          <p:cNvGrpSpPr/>
          <p:nvPr/>
        </p:nvGrpSpPr>
        <p:grpSpPr>
          <a:xfrm>
            <a:off x="407848" y="5352533"/>
            <a:ext cx="4120661" cy="984952"/>
            <a:chOff x="407848" y="5252335"/>
            <a:chExt cx="4120661" cy="984952"/>
          </a:xfrm>
        </p:grpSpPr>
        <p:sp>
          <p:nvSpPr>
            <p:cNvPr id="40" name="テキスト プレースホルダー 5">
              <a:extLst>
                <a:ext uri="{FF2B5EF4-FFF2-40B4-BE49-F238E27FC236}">
                  <a16:creationId xmlns:a16="http://schemas.microsoft.com/office/drawing/2014/main" id="{A9EC10E0-7A6B-465E-B6BE-15C9F1B68B64}"/>
                </a:ext>
              </a:extLst>
            </p:cNvPr>
            <p:cNvSpPr txBox="1">
              <a:spLocks/>
            </p:cNvSpPr>
            <p:nvPr/>
          </p:nvSpPr>
          <p:spPr>
            <a:xfrm>
              <a:off x="407848" y="5774314"/>
              <a:ext cx="4120661" cy="46297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just">
                <a:lnSpc>
                  <a:spcPct val="100000"/>
                </a:lnSpc>
                <a:buNone/>
              </a:pPr>
              <a:r>
                <a:rPr kumimoji="0" lang="ja-JP" altLang="en-US" sz="1000" kern="0">
                  <a:solidFill>
                    <a:srgbClr val="000000"/>
                  </a:solidFill>
                  <a:ea typeface="Yu Gothic UI" panose="020B0500000000000000" pitchFamily="50" charset="-128"/>
                </a:rPr>
                <a:t>産学民など多様な主体や人々とつながり、地域コミュニティが活性化し、幅広い様々な課題が解決され、まちが発展していく。</a:t>
              </a:r>
            </a:p>
          </p:txBody>
        </p:sp>
        <p:sp>
          <p:nvSpPr>
            <p:cNvPr id="83" name="正方形/長方形 82">
              <a:extLst>
                <a:ext uri="{FF2B5EF4-FFF2-40B4-BE49-F238E27FC236}">
                  <a16:creationId xmlns:a16="http://schemas.microsoft.com/office/drawing/2014/main" id="{21554A4F-871F-4858-A6F9-8314ADD14137}"/>
                </a:ext>
              </a:extLst>
            </p:cNvPr>
            <p:cNvSpPr/>
            <p:nvPr/>
          </p:nvSpPr>
          <p:spPr>
            <a:xfrm>
              <a:off x="1298159" y="5252335"/>
              <a:ext cx="423117" cy="4231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en-US" altLang="ja-JP" sz="5500" b="1">
                  <a:ln w="12700">
                    <a:solidFill>
                      <a:srgbClr val="FCEAED"/>
                    </a:solidFill>
                  </a:ln>
                  <a:solidFill>
                    <a:srgbClr val="FCEAED"/>
                  </a:solidFill>
                  <a:latin typeface="+mj-lt"/>
                </a:rPr>
                <a:t>0</a:t>
              </a:r>
              <a:r>
                <a:rPr kumimoji="1" lang="en-GB" sz="5500" b="1">
                  <a:ln w="12700">
                    <a:solidFill>
                      <a:srgbClr val="FCEAED"/>
                    </a:solidFill>
                  </a:ln>
                  <a:solidFill>
                    <a:srgbClr val="FCEAED"/>
                  </a:solidFill>
                  <a:latin typeface="+mj-lt"/>
                </a:rPr>
                <a:t>3</a:t>
              </a:r>
            </a:p>
          </p:txBody>
        </p:sp>
        <p:grpSp>
          <p:nvGrpSpPr>
            <p:cNvPr id="7" name="グループ化 6">
              <a:extLst>
                <a:ext uri="{FF2B5EF4-FFF2-40B4-BE49-F238E27FC236}">
                  <a16:creationId xmlns:a16="http://schemas.microsoft.com/office/drawing/2014/main" id="{8FDBF750-004E-4990-BE42-31C17A7B2D76}"/>
                </a:ext>
              </a:extLst>
            </p:cNvPr>
            <p:cNvGrpSpPr/>
            <p:nvPr/>
          </p:nvGrpSpPr>
          <p:grpSpPr>
            <a:xfrm>
              <a:off x="407848" y="5494201"/>
              <a:ext cx="2412912" cy="238344"/>
              <a:chOff x="2079487" y="5596191"/>
              <a:chExt cx="2412912" cy="238344"/>
            </a:xfrm>
          </p:grpSpPr>
          <p:sp>
            <p:nvSpPr>
              <p:cNvPr id="38" name="正方形/長方形 37">
                <a:extLst>
                  <a:ext uri="{FF2B5EF4-FFF2-40B4-BE49-F238E27FC236}">
                    <a16:creationId xmlns:a16="http://schemas.microsoft.com/office/drawing/2014/main" id="{F0088F42-D2BA-497E-9939-55DC21ABBC42}"/>
                  </a:ext>
                </a:extLst>
              </p:cNvPr>
              <p:cNvSpPr/>
              <p:nvPr/>
            </p:nvSpPr>
            <p:spPr>
              <a:xfrm>
                <a:off x="3208113" y="5644604"/>
                <a:ext cx="1284286" cy="189931"/>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bIns="0" rtlCol="0" anchor="b"/>
              <a:lstStyle/>
              <a:p>
                <a:pPr algn="just"/>
                <a:r>
                  <a:rPr kumimoji="1" lang="ja-JP" altLang="en-US" sz="1200" b="1" spc="300">
                    <a:solidFill>
                      <a:srgbClr val="AF1932"/>
                    </a:solidFill>
                    <a:latin typeface="+mj-lt"/>
                    <a:ea typeface="Yu Gothic UI" panose="020B0500000000000000" pitchFamily="50" charset="-128"/>
                  </a:rPr>
                  <a:t>の</a:t>
                </a:r>
                <a:r>
                  <a:rPr kumimoji="1" lang="en-US" altLang="ja-JP" sz="1200" b="1" spc="50">
                    <a:solidFill>
                      <a:srgbClr val="AF1932"/>
                    </a:solidFill>
                    <a:latin typeface="+mj-lt"/>
                    <a:ea typeface="Yu Gothic UI" panose="020B0500000000000000" pitchFamily="50" charset="-128"/>
                  </a:rPr>
                  <a:t>Re-Design</a:t>
                </a:r>
              </a:p>
            </p:txBody>
          </p:sp>
          <p:sp>
            <p:nvSpPr>
              <p:cNvPr id="39" name="正方形/長方形 38">
                <a:extLst>
                  <a:ext uri="{FF2B5EF4-FFF2-40B4-BE49-F238E27FC236}">
                    <a16:creationId xmlns:a16="http://schemas.microsoft.com/office/drawing/2014/main" id="{F655477A-BB57-406F-B6EB-55F2344184F9}"/>
                  </a:ext>
                </a:extLst>
              </p:cNvPr>
              <p:cNvSpPr/>
              <p:nvPr/>
            </p:nvSpPr>
            <p:spPr>
              <a:xfrm>
                <a:off x="2079487" y="5596191"/>
                <a:ext cx="1166804" cy="238344"/>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none" rIns="90000" rtlCol="0" anchor="ctr"/>
              <a:lstStyle/>
              <a:p>
                <a:pPr algn="just"/>
                <a:r>
                  <a:rPr kumimoji="1" lang="ja-JP" altLang="en-US" sz="2400" b="1" spc="150">
                    <a:solidFill>
                      <a:srgbClr val="AF1932"/>
                    </a:solidFill>
                    <a:latin typeface="+mj-lt"/>
                    <a:ea typeface="Yu Gothic UI" panose="020B0500000000000000" pitchFamily="50" charset="-128"/>
                  </a:rPr>
                  <a:t>つながり</a:t>
                </a:r>
                <a:endParaRPr kumimoji="1" lang="en-GB" altLang="ja-JP" sz="2400" b="1" spc="150">
                  <a:solidFill>
                    <a:srgbClr val="AF1932"/>
                  </a:solidFill>
                  <a:latin typeface="+mj-lt"/>
                  <a:ea typeface="Yu Gothic UI" panose="020B0500000000000000" pitchFamily="50" charset="-128"/>
                </a:endParaRPr>
              </a:p>
            </p:txBody>
          </p:sp>
        </p:grpSp>
      </p:grpSp>
    </p:spTree>
    <p:extLst>
      <p:ext uri="{BB962C8B-B14F-4D97-AF65-F5344CB8AC3E}">
        <p14:creationId xmlns:p14="http://schemas.microsoft.com/office/powerpoint/2010/main" val="42845341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 name="正方形/長方形 120">
            <a:extLst>
              <a:ext uri="{FF2B5EF4-FFF2-40B4-BE49-F238E27FC236}">
                <a16:creationId xmlns:a16="http://schemas.microsoft.com/office/drawing/2014/main" id="{7DBCC821-9CB6-4CED-AE81-46FE557D2BE3}"/>
              </a:ext>
            </a:extLst>
          </p:cNvPr>
          <p:cNvSpPr/>
          <p:nvPr/>
        </p:nvSpPr>
        <p:spPr>
          <a:xfrm>
            <a:off x="-6195" y="5212000"/>
            <a:ext cx="9912196" cy="1646000"/>
          </a:xfrm>
          <a:prstGeom prst="rect">
            <a:avLst/>
          </a:prstGeom>
          <a:solidFill>
            <a:srgbClr val="F9D7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 name="楕円 1">
            <a:extLst>
              <a:ext uri="{FF2B5EF4-FFF2-40B4-BE49-F238E27FC236}">
                <a16:creationId xmlns:a16="http://schemas.microsoft.com/office/drawing/2014/main" id="{DA4A0999-FBBE-49BC-8683-4A1B20BEC364}"/>
              </a:ext>
            </a:extLst>
          </p:cNvPr>
          <p:cNvSpPr/>
          <p:nvPr/>
        </p:nvSpPr>
        <p:spPr>
          <a:xfrm>
            <a:off x="-1225550" y="3560894"/>
            <a:ext cx="12357100" cy="225713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GB">
              <a:solidFill>
                <a:schemeClr val="tx1"/>
              </a:solidFill>
            </a:endParaRPr>
          </a:p>
        </p:txBody>
      </p:sp>
      <p:sp>
        <p:nvSpPr>
          <p:cNvPr id="119" name="四角形: 角を丸くする 118">
            <a:extLst>
              <a:ext uri="{FF2B5EF4-FFF2-40B4-BE49-F238E27FC236}">
                <a16:creationId xmlns:a16="http://schemas.microsoft.com/office/drawing/2014/main" id="{975BFC62-9AB9-4C62-9543-D8D19762B493}"/>
              </a:ext>
            </a:extLst>
          </p:cNvPr>
          <p:cNvSpPr/>
          <p:nvPr/>
        </p:nvSpPr>
        <p:spPr>
          <a:xfrm>
            <a:off x="3450502" y="3379361"/>
            <a:ext cx="2998800" cy="2275749"/>
          </a:xfrm>
          <a:prstGeom prst="roundRect">
            <a:avLst>
              <a:gd name="adj" fmla="val 10249"/>
            </a:avLst>
          </a:prstGeom>
          <a:solidFill>
            <a:srgbClr val="FDF1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pic>
        <p:nvPicPr>
          <p:cNvPr id="1026" name="Picture 2">
            <a:extLst>
              <a:ext uri="{FF2B5EF4-FFF2-40B4-BE49-F238E27FC236}">
                <a16:creationId xmlns:a16="http://schemas.microsoft.com/office/drawing/2014/main" id="{E17B3872-CC78-479E-9006-9B7547DB34F3}"/>
              </a:ext>
            </a:extLst>
          </p:cNvPr>
          <p:cNvPicPr>
            <a:picLocks noChangeAspect="1" noChangeArrowheads="1"/>
          </p:cNvPicPr>
          <p:nvPr/>
        </p:nvPicPr>
        <p:blipFill>
          <a:blip r:embed="rId2" cstate="print">
            <a:alphaModFix amt="30000"/>
            <a:extLst>
              <a:ext uri="{28A0092B-C50C-407E-A947-70E740481C1C}">
                <a14:useLocalDpi xmlns:a14="http://schemas.microsoft.com/office/drawing/2010/main" val="0"/>
              </a:ext>
            </a:extLst>
          </a:blip>
          <a:srcRect/>
          <a:stretch>
            <a:fillRect/>
          </a:stretch>
        </p:blipFill>
        <p:spPr bwMode="auto">
          <a:xfrm>
            <a:off x="5738019" y="5276607"/>
            <a:ext cx="2112763" cy="1488095"/>
          </a:xfrm>
          <a:prstGeom prst="rect">
            <a:avLst/>
          </a:prstGeom>
          <a:noFill/>
          <a:extLst>
            <a:ext uri="{909E8E84-426E-40DD-AFC4-6F175D3DCCD1}">
              <a14:hiddenFill xmlns:a14="http://schemas.microsoft.com/office/drawing/2010/main">
                <a:solidFill>
                  <a:srgbClr val="FFFFFF"/>
                </a:solidFill>
              </a14:hiddenFill>
            </a:ext>
          </a:extLst>
        </p:spPr>
      </p:pic>
      <p:pic>
        <p:nvPicPr>
          <p:cNvPr id="206" name="Picture 2">
            <a:extLst>
              <a:ext uri="{FF2B5EF4-FFF2-40B4-BE49-F238E27FC236}">
                <a16:creationId xmlns:a16="http://schemas.microsoft.com/office/drawing/2014/main" id="{0999A342-DE16-4C06-915C-7FEAC25E2358}"/>
              </a:ext>
            </a:extLst>
          </p:cNvPr>
          <p:cNvPicPr>
            <a:picLocks noChangeAspect="1" noChangeArrowheads="1"/>
          </p:cNvPicPr>
          <p:nvPr/>
        </p:nvPicPr>
        <p:blipFill rotWithShape="1">
          <a:blip r:embed="rId3" cstate="print">
            <a:alphaModFix amt="30000"/>
            <a:extLst>
              <a:ext uri="{28A0092B-C50C-407E-A947-70E740481C1C}">
                <a14:useLocalDpi xmlns:a14="http://schemas.microsoft.com/office/drawing/2010/main" val="0"/>
              </a:ext>
            </a:extLst>
          </a:blip>
          <a:srcRect l="-1" r="29265" b="52972"/>
          <a:stretch/>
        </p:blipFill>
        <p:spPr bwMode="auto">
          <a:xfrm>
            <a:off x="8173670" y="3379278"/>
            <a:ext cx="1469863" cy="1254227"/>
          </a:xfrm>
          <a:prstGeom prst="flowChartInputOutput">
            <a:avLst/>
          </a:prstGeom>
          <a:noFill/>
          <a:extLst>
            <a:ext uri="{909E8E84-426E-40DD-AFC4-6F175D3DCCD1}">
              <a14:hiddenFill xmlns:a14="http://schemas.microsoft.com/office/drawing/2010/main">
                <a:solidFill>
                  <a:srgbClr val="FFFFFF"/>
                </a:solidFill>
              </a14:hiddenFill>
            </a:ext>
          </a:extLst>
        </p:spPr>
      </p:pic>
      <p:sp>
        <p:nvSpPr>
          <p:cNvPr id="115" name="四角形: 角を丸くする 114">
            <a:extLst>
              <a:ext uri="{FF2B5EF4-FFF2-40B4-BE49-F238E27FC236}">
                <a16:creationId xmlns:a16="http://schemas.microsoft.com/office/drawing/2014/main" id="{9DB2C323-0EFE-436E-B93D-7A9F53E82E8B}"/>
              </a:ext>
            </a:extLst>
          </p:cNvPr>
          <p:cNvSpPr/>
          <p:nvPr/>
        </p:nvSpPr>
        <p:spPr>
          <a:xfrm>
            <a:off x="6454763" y="1073830"/>
            <a:ext cx="2998800" cy="2275749"/>
          </a:xfrm>
          <a:prstGeom prst="roundRect">
            <a:avLst>
              <a:gd name="adj" fmla="val 7738"/>
            </a:avLst>
          </a:prstGeom>
          <a:solidFill>
            <a:srgbClr val="FDF1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11" name="四角形: 角を丸くする 110">
            <a:extLst>
              <a:ext uri="{FF2B5EF4-FFF2-40B4-BE49-F238E27FC236}">
                <a16:creationId xmlns:a16="http://schemas.microsoft.com/office/drawing/2014/main" id="{130C9A3C-6BBE-457E-B575-3D1C5805905E}"/>
              </a:ext>
            </a:extLst>
          </p:cNvPr>
          <p:cNvSpPr/>
          <p:nvPr/>
        </p:nvSpPr>
        <p:spPr>
          <a:xfrm>
            <a:off x="449340" y="1073830"/>
            <a:ext cx="2998800" cy="2275749"/>
          </a:xfrm>
          <a:prstGeom prst="roundRect">
            <a:avLst>
              <a:gd name="adj" fmla="val 11365"/>
            </a:avLst>
          </a:prstGeom>
          <a:solidFill>
            <a:srgbClr val="FDF1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pic>
        <p:nvPicPr>
          <p:cNvPr id="203" name="Picture 4">
            <a:extLst>
              <a:ext uri="{FF2B5EF4-FFF2-40B4-BE49-F238E27FC236}">
                <a16:creationId xmlns:a16="http://schemas.microsoft.com/office/drawing/2014/main" id="{72193133-BEC7-4B6C-A0E7-CF4B7C5B4F4C}"/>
              </a:ext>
            </a:extLst>
          </p:cNvPr>
          <p:cNvPicPr>
            <a:picLocks noChangeAspect="1" noChangeArrowheads="1"/>
          </p:cNvPicPr>
          <p:nvPr/>
        </p:nvPicPr>
        <p:blipFill rotWithShape="1">
          <a:blip r:embed="rId4" cstate="print">
            <a:alphaModFix amt="30000"/>
            <a:extLst>
              <a:ext uri="{28A0092B-C50C-407E-A947-70E740481C1C}">
                <a14:useLocalDpi xmlns:a14="http://schemas.microsoft.com/office/drawing/2010/main" val="0"/>
              </a:ext>
            </a:extLst>
          </a:blip>
          <a:srcRect l="5081" r="5451"/>
          <a:stretch/>
        </p:blipFill>
        <p:spPr bwMode="auto">
          <a:xfrm>
            <a:off x="7938123" y="862537"/>
            <a:ext cx="1798151" cy="1565528"/>
          </a:xfrm>
          <a:prstGeom prst="rect">
            <a:avLst/>
          </a:prstGeom>
          <a:noFill/>
          <a:extLst>
            <a:ext uri="{909E8E84-426E-40DD-AFC4-6F175D3DCCD1}">
              <a14:hiddenFill xmlns:a14="http://schemas.microsoft.com/office/drawing/2010/main">
                <a:solidFill>
                  <a:srgbClr val="FFFFFF"/>
                </a:solidFill>
              </a14:hiddenFill>
            </a:ext>
          </a:extLst>
        </p:spPr>
      </p:pic>
      <p:pic>
        <p:nvPicPr>
          <p:cNvPr id="204" name="Picture 2">
            <a:extLst>
              <a:ext uri="{FF2B5EF4-FFF2-40B4-BE49-F238E27FC236}">
                <a16:creationId xmlns:a16="http://schemas.microsoft.com/office/drawing/2014/main" id="{81B43CBC-2BC9-4FD7-A688-E4B302F9366D}"/>
              </a:ext>
            </a:extLst>
          </p:cNvPr>
          <p:cNvPicPr>
            <a:picLocks noChangeAspect="1" noChangeArrowheads="1"/>
          </p:cNvPicPr>
          <p:nvPr/>
        </p:nvPicPr>
        <p:blipFill>
          <a:blip r:embed="rId5" cstate="print">
            <a:alphaModFix amt="30000"/>
            <a:extLst>
              <a:ext uri="{28A0092B-C50C-407E-A947-70E740481C1C}">
                <a14:useLocalDpi xmlns:a14="http://schemas.microsoft.com/office/drawing/2010/main" val="0"/>
              </a:ext>
            </a:extLst>
          </a:blip>
          <a:srcRect/>
          <a:stretch>
            <a:fillRect/>
          </a:stretch>
        </p:blipFill>
        <p:spPr bwMode="auto">
          <a:xfrm>
            <a:off x="5234417" y="3295166"/>
            <a:ext cx="1559984" cy="1590544"/>
          </a:xfrm>
          <a:prstGeom prst="rect">
            <a:avLst/>
          </a:prstGeom>
          <a:noFill/>
          <a:extLst>
            <a:ext uri="{909E8E84-426E-40DD-AFC4-6F175D3DCCD1}">
              <a14:hiddenFill xmlns:a14="http://schemas.microsoft.com/office/drawing/2010/main">
                <a:solidFill>
                  <a:srgbClr val="FFFFFF"/>
                </a:solidFill>
              </a14:hiddenFill>
            </a:ext>
          </a:extLst>
        </p:spPr>
      </p:pic>
      <p:pic>
        <p:nvPicPr>
          <p:cNvPr id="202" name="Picture 4">
            <a:extLst>
              <a:ext uri="{FF2B5EF4-FFF2-40B4-BE49-F238E27FC236}">
                <a16:creationId xmlns:a16="http://schemas.microsoft.com/office/drawing/2014/main" id="{62CA5656-EFA8-4817-915F-1651E8D5182F}"/>
              </a:ext>
            </a:extLst>
          </p:cNvPr>
          <p:cNvPicPr>
            <a:picLocks noChangeAspect="1" noChangeArrowheads="1"/>
          </p:cNvPicPr>
          <p:nvPr/>
        </p:nvPicPr>
        <p:blipFill>
          <a:blip r:embed="rId6" cstate="print">
            <a:alphaModFix amt="30000"/>
            <a:extLst>
              <a:ext uri="{28A0092B-C50C-407E-A947-70E740481C1C}">
                <a14:useLocalDpi xmlns:a14="http://schemas.microsoft.com/office/drawing/2010/main" val="0"/>
              </a:ext>
            </a:extLst>
          </a:blip>
          <a:srcRect/>
          <a:stretch>
            <a:fillRect/>
          </a:stretch>
        </p:blipFill>
        <p:spPr bwMode="auto">
          <a:xfrm>
            <a:off x="4710850" y="1636919"/>
            <a:ext cx="2040606" cy="1336859"/>
          </a:xfrm>
          <a:prstGeom prst="rect">
            <a:avLst/>
          </a:prstGeom>
          <a:noFill/>
          <a:extLst>
            <a:ext uri="{909E8E84-426E-40DD-AFC4-6F175D3DCCD1}">
              <a14:hiddenFill xmlns:a14="http://schemas.microsoft.com/office/drawing/2010/main">
                <a:solidFill>
                  <a:srgbClr val="FFFFFF"/>
                </a:solidFill>
              </a14:hiddenFill>
            </a:ext>
          </a:extLst>
        </p:spPr>
      </p:pic>
      <p:pic>
        <p:nvPicPr>
          <p:cNvPr id="201" name="Picture 2">
            <a:extLst>
              <a:ext uri="{FF2B5EF4-FFF2-40B4-BE49-F238E27FC236}">
                <a16:creationId xmlns:a16="http://schemas.microsoft.com/office/drawing/2014/main" id="{92578E47-E644-45FE-AB47-1798F466518F}"/>
              </a:ext>
            </a:extLst>
          </p:cNvPr>
          <p:cNvPicPr>
            <a:picLocks noChangeAspect="1" noChangeArrowheads="1"/>
          </p:cNvPicPr>
          <p:nvPr/>
        </p:nvPicPr>
        <p:blipFill rotWithShape="1">
          <a:blip r:embed="rId7" cstate="print">
            <a:alphaModFix amt="30000"/>
            <a:extLst>
              <a:ext uri="{28A0092B-C50C-407E-A947-70E740481C1C}">
                <a14:useLocalDpi xmlns:a14="http://schemas.microsoft.com/office/drawing/2010/main" val="0"/>
              </a:ext>
            </a:extLst>
          </a:blip>
          <a:srcRect l="9628" r="7564" b="4669"/>
          <a:stretch/>
        </p:blipFill>
        <p:spPr bwMode="auto">
          <a:xfrm>
            <a:off x="335212" y="4229963"/>
            <a:ext cx="1862371" cy="1727043"/>
          </a:xfrm>
          <a:prstGeom prst="rect">
            <a:avLst/>
          </a:prstGeom>
          <a:noFill/>
          <a:extLst>
            <a:ext uri="{909E8E84-426E-40DD-AFC4-6F175D3DCCD1}">
              <a14:hiddenFill xmlns:a14="http://schemas.microsoft.com/office/drawing/2010/main">
                <a:solidFill>
                  <a:srgbClr val="FFFFFF"/>
                </a:solidFill>
              </a14:hiddenFill>
            </a:ext>
          </a:extLst>
        </p:spPr>
      </p:pic>
      <p:pic>
        <p:nvPicPr>
          <p:cNvPr id="200" name="Picture 6">
            <a:extLst>
              <a:ext uri="{FF2B5EF4-FFF2-40B4-BE49-F238E27FC236}">
                <a16:creationId xmlns:a16="http://schemas.microsoft.com/office/drawing/2014/main" id="{67698A1B-DD9A-4982-B22C-A07E915B154F}"/>
              </a:ext>
            </a:extLst>
          </p:cNvPr>
          <p:cNvPicPr>
            <a:picLocks noChangeAspect="1" noChangeArrowheads="1"/>
          </p:cNvPicPr>
          <p:nvPr/>
        </p:nvPicPr>
        <p:blipFill rotWithShape="1">
          <a:blip r:embed="rId8" cstate="print">
            <a:alphaModFix amt="30000"/>
            <a:extLst>
              <a:ext uri="{28A0092B-C50C-407E-A947-70E740481C1C}">
                <a14:useLocalDpi xmlns:a14="http://schemas.microsoft.com/office/drawing/2010/main" val="0"/>
              </a:ext>
            </a:extLst>
          </a:blip>
          <a:srcRect t="13832" b="12647"/>
          <a:stretch/>
        </p:blipFill>
        <p:spPr bwMode="auto">
          <a:xfrm>
            <a:off x="2404139" y="1114691"/>
            <a:ext cx="1212496" cy="1260154"/>
          </a:xfrm>
          <a:prstGeom prst="rect">
            <a:avLst/>
          </a:prstGeom>
          <a:noFill/>
          <a:extLst>
            <a:ext uri="{909E8E84-426E-40DD-AFC4-6F175D3DCCD1}">
              <a14:hiddenFill xmlns:a14="http://schemas.microsoft.com/office/drawing/2010/main">
                <a:solidFill>
                  <a:srgbClr val="FFFFFF"/>
                </a:solidFill>
              </a14:hiddenFill>
            </a:ext>
          </a:extLst>
        </p:spPr>
      </p:pic>
      <p:sp>
        <p:nvSpPr>
          <p:cNvPr id="113" name="正方形/長方形 112">
            <a:extLst>
              <a:ext uri="{FF2B5EF4-FFF2-40B4-BE49-F238E27FC236}">
                <a16:creationId xmlns:a16="http://schemas.microsoft.com/office/drawing/2014/main" id="{41F177F7-B067-426A-9F51-4CFEC9DF5440}"/>
              </a:ext>
            </a:extLst>
          </p:cNvPr>
          <p:cNvSpPr/>
          <p:nvPr/>
        </p:nvSpPr>
        <p:spPr>
          <a:xfrm>
            <a:off x="449340" y="716847"/>
            <a:ext cx="2808321" cy="238344"/>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none" lIns="0" rtlCol="0" anchor="ctr"/>
          <a:lstStyle/>
          <a:p>
            <a:r>
              <a:rPr kumimoji="1" lang="ja-JP" altLang="en-US" sz="2000" b="1">
                <a:solidFill>
                  <a:srgbClr val="AF1932"/>
                </a:solidFill>
                <a:latin typeface="Yu Gothic UI" panose="020B0500000000000000" pitchFamily="50" charset="-128"/>
                <a:ea typeface="Yu Gothic UI" panose="020B0500000000000000" pitchFamily="50" charset="-128"/>
              </a:rPr>
              <a:t>施策方針</a:t>
            </a:r>
            <a:endParaRPr kumimoji="1" lang="en-GB" altLang="ja-JP" sz="2000" b="1">
              <a:solidFill>
                <a:srgbClr val="AF1932"/>
              </a:solidFill>
              <a:latin typeface="Yu Gothic UI" panose="020B0500000000000000" pitchFamily="50" charset="-128"/>
              <a:ea typeface="Yu Gothic UI" panose="020B0500000000000000" pitchFamily="50" charset="-128"/>
            </a:endParaRPr>
          </a:p>
        </p:txBody>
      </p:sp>
      <p:sp>
        <p:nvSpPr>
          <p:cNvPr id="64" name="テキスト プレースホルダー 9">
            <a:extLst>
              <a:ext uri="{FF2B5EF4-FFF2-40B4-BE49-F238E27FC236}">
                <a16:creationId xmlns:a16="http://schemas.microsoft.com/office/drawing/2014/main" id="{C8D22C33-19DB-49EA-BDE8-F13898FA3DFF}"/>
              </a:ext>
            </a:extLst>
          </p:cNvPr>
          <p:cNvSpPr txBox="1">
            <a:spLocks/>
          </p:cNvSpPr>
          <p:nvPr/>
        </p:nvSpPr>
        <p:spPr>
          <a:xfrm>
            <a:off x="1733551" y="700505"/>
            <a:ext cx="6058728" cy="25468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just">
              <a:lnSpc>
                <a:spcPts val="1400"/>
              </a:lnSpc>
              <a:buNone/>
            </a:pPr>
            <a:r>
              <a:rPr lang="ja-JP" altLang="en-US" sz="1200"/>
              <a:t>”</a:t>
            </a:r>
            <a:r>
              <a:rPr lang="en-US" altLang="ja-JP" sz="1200"/>
              <a:t>STRATEGY</a:t>
            </a:r>
            <a:r>
              <a:rPr lang="ja-JP" altLang="en-US" sz="1200"/>
              <a:t>“では、 “</a:t>
            </a:r>
            <a:r>
              <a:rPr lang="en-US" altLang="ja-JP" sz="1200"/>
              <a:t>VALUE</a:t>
            </a:r>
            <a:r>
              <a:rPr lang="ja-JP" altLang="en-US" sz="1200"/>
              <a:t>”の実現に向け、おおよそ</a:t>
            </a:r>
            <a:r>
              <a:rPr lang="en-US" altLang="ja-JP" sz="1200"/>
              <a:t>2030</a:t>
            </a:r>
            <a:r>
              <a:rPr lang="ja-JP" altLang="en-US" sz="1200"/>
              <a:t>年までの施策方針を示しています。</a:t>
            </a:r>
            <a:br>
              <a:rPr lang="en-US" altLang="ja-JP" sz="1200"/>
            </a:br>
            <a:endParaRPr lang="ja-JP" altLang="en-US" sz="1200"/>
          </a:p>
        </p:txBody>
      </p:sp>
      <p:sp>
        <p:nvSpPr>
          <p:cNvPr id="116" name="四角形: 角を丸くする 115">
            <a:extLst>
              <a:ext uri="{FF2B5EF4-FFF2-40B4-BE49-F238E27FC236}">
                <a16:creationId xmlns:a16="http://schemas.microsoft.com/office/drawing/2014/main" id="{D9A7BCAA-C7D8-45D9-9D9B-863CD7E63248}"/>
              </a:ext>
            </a:extLst>
          </p:cNvPr>
          <p:cNvSpPr/>
          <p:nvPr/>
        </p:nvSpPr>
        <p:spPr>
          <a:xfrm>
            <a:off x="360000" y="368300"/>
            <a:ext cx="1205073" cy="238344"/>
          </a:xfrm>
          <a:prstGeom prst="roundRect">
            <a:avLst>
              <a:gd name="adj" fmla="val 50000"/>
            </a:avLst>
          </a:prstGeom>
          <a:solidFill>
            <a:srgbClr val="AF1932"/>
          </a:solidFill>
          <a:ln w="9525">
            <a:solidFill>
              <a:srgbClr val="AF1932"/>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en-US" altLang="ja-JP" sz="1200" b="1" spc="100">
                <a:solidFill>
                  <a:schemeClr val="bg1"/>
                </a:solidFill>
                <a:latin typeface="+mj-lt"/>
                <a:ea typeface="Yu Gothic UI" panose="020B0500000000000000" pitchFamily="50" charset="-128"/>
              </a:rPr>
              <a:t>STRATEGY</a:t>
            </a:r>
            <a:endParaRPr kumimoji="1" lang="en-GB" altLang="ja-JP" sz="1200" b="1" spc="100">
              <a:solidFill>
                <a:schemeClr val="bg1"/>
              </a:solidFill>
              <a:latin typeface="+mj-lt"/>
              <a:ea typeface="Yu Gothic UI" panose="020B0500000000000000" pitchFamily="50" charset="-128"/>
            </a:endParaRPr>
          </a:p>
        </p:txBody>
      </p:sp>
      <p:grpSp>
        <p:nvGrpSpPr>
          <p:cNvPr id="5" name="グループ化 4">
            <a:extLst>
              <a:ext uri="{FF2B5EF4-FFF2-40B4-BE49-F238E27FC236}">
                <a16:creationId xmlns:a16="http://schemas.microsoft.com/office/drawing/2014/main" id="{315959BC-0709-4382-B5A4-1B6827F7555E}"/>
              </a:ext>
            </a:extLst>
          </p:cNvPr>
          <p:cNvGrpSpPr/>
          <p:nvPr/>
        </p:nvGrpSpPr>
        <p:grpSpPr>
          <a:xfrm>
            <a:off x="2714812" y="6033752"/>
            <a:ext cx="2699414" cy="360580"/>
            <a:chOff x="3589056" y="5746325"/>
            <a:chExt cx="2699414" cy="360580"/>
          </a:xfrm>
        </p:grpSpPr>
        <p:sp>
          <p:nvSpPr>
            <p:cNvPr id="138" name="正方形/長方形 137">
              <a:extLst>
                <a:ext uri="{FF2B5EF4-FFF2-40B4-BE49-F238E27FC236}">
                  <a16:creationId xmlns:a16="http://schemas.microsoft.com/office/drawing/2014/main" id="{C3E9EB93-2C7B-4D38-BC69-4A03AF3266A1}"/>
                </a:ext>
              </a:extLst>
            </p:cNvPr>
            <p:cNvSpPr/>
            <p:nvPr/>
          </p:nvSpPr>
          <p:spPr>
            <a:xfrm>
              <a:off x="3589056" y="5746325"/>
              <a:ext cx="333067" cy="3475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en-GB" sz="2000">
                  <a:solidFill>
                    <a:schemeClr val="tx1"/>
                  </a:solidFill>
                  <a:latin typeface="+mj-lt"/>
                </a:rPr>
                <a:t> </a:t>
              </a:r>
              <a:r>
                <a:rPr kumimoji="1" lang="en-US" altLang="ja-JP" sz="2000">
                  <a:solidFill>
                    <a:schemeClr val="tx1"/>
                  </a:solidFill>
                  <a:latin typeface="+mj-lt"/>
                </a:rPr>
                <a:t>0</a:t>
              </a:r>
              <a:r>
                <a:rPr kumimoji="1" lang="en-GB" sz="2000">
                  <a:solidFill>
                    <a:schemeClr val="tx1"/>
                  </a:solidFill>
                  <a:latin typeface="+mj-lt"/>
                </a:rPr>
                <a:t>0</a:t>
              </a:r>
            </a:p>
          </p:txBody>
        </p:sp>
        <p:sp>
          <p:nvSpPr>
            <p:cNvPr id="139" name="正方形/長方形 138">
              <a:extLst>
                <a:ext uri="{FF2B5EF4-FFF2-40B4-BE49-F238E27FC236}">
                  <a16:creationId xmlns:a16="http://schemas.microsoft.com/office/drawing/2014/main" id="{B9331BE6-3E0A-4824-B6B1-2C82E70797FA}"/>
                </a:ext>
              </a:extLst>
            </p:cNvPr>
            <p:cNvSpPr/>
            <p:nvPr/>
          </p:nvSpPr>
          <p:spPr>
            <a:xfrm>
              <a:off x="4024083" y="5746325"/>
              <a:ext cx="2264387" cy="36058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lIns="0" rtlCol="0" anchor="ctr"/>
            <a:lstStyle/>
            <a:p>
              <a:r>
                <a:rPr kumimoji="1" lang="ja-JP" altLang="en-US" sz="1200" b="1">
                  <a:solidFill>
                    <a:schemeClr val="tx1"/>
                  </a:solidFill>
                  <a:latin typeface="+mj-lt"/>
                  <a:ea typeface="Yu Gothic UI" panose="020B0500000000000000" pitchFamily="50" charset="-128"/>
                </a:rPr>
                <a:t>「ええやん、</a:t>
              </a:r>
              <a:r>
                <a:rPr kumimoji="1" lang="en-US" altLang="ja-JP" sz="1200" b="1">
                  <a:solidFill>
                    <a:schemeClr val="tx1"/>
                  </a:solidFill>
                  <a:latin typeface="+mj-lt"/>
                  <a:ea typeface="Yu Gothic UI" panose="020B0500000000000000" pitchFamily="50" charset="-128"/>
                </a:rPr>
                <a:t>DX</a:t>
              </a:r>
              <a:r>
                <a:rPr kumimoji="1" lang="ja-JP" altLang="en-US" sz="1200" b="1">
                  <a:solidFill>
                    <a:schemeClr val="tx1"/>
                  </a:solidFill>
                  <a:latin typeface="+mj-lt"/>
                  <a:ea typeface="Yu Gothic UI" panose="020B0500000000000000" pitchFamily="50" charset="-128"/>
                </a:rPr>
                <a:t>」。</a:t>
              </a:r>
              <a:br>
                <a:rPr kumimoji="1" lang="ja-JP" altLang="en-US" sz="1200" b="1">
                  <a:solidFill>
                    <a:schemeClr val="tx1"/>
                  </a:solidFill>
                  <a:latin typeface="+mj-lt"/>
                  <a:ea typeface="Yu Gothic UI" panose="020B0500000000000000" pitchFamily="50" charset="-128"/>
                </a:rPr>
              </a:br>
              <a:r>
                <a:rPr kumimoji="1" lang="ja-JP" altLang="en-US" sz="1200" b="1">
                  <a:solidFill>
                    <a:schemeClr val="tx1"/>
                  </a:solidFill>
                  <a:latin typeface="+mj-lt"/>
                  <a:ea typeface="Yu Gothic UI" panose="020B0500000000000000" pitchFamily="50" charset="-128"/>
                </a:rPr>
                <a:t>全職員で</a:t>
              </a:r>
              <a:r>
                <a:rPr kumimoji="1" lang="en-US" altLang="ja-JP" sz="1200" b="1">
                  <a:solidFill>
                    <a:schemeClr val="tx1"/>
                  </a:solidFill>
                  <a:latin typeface="+mj-lt"/>
                  <a:ea typeface="Yu Gothic UI" panose="020B0500000000000000" pitchFamily="50" charset="-128"/>
                </a:rPr>
                <a:t>DX</a:t>
              </a:r>
              <a:r>
                <a:rPr kumimoji="1" lang="ja-JP" altLang="en-US" sz="1200" b="1">
                  <a:solidFill>
                    <a:schemeClr val="tx1"/>
                  </a:solidFill>
                  <a:latin typeface="+mj-lt"/>
                  <a:ea typeface="Yu Gothic UI" panose="020B0500000000000000" pitchFamily="50" charset="-128"/>
                </a:rPr>
                <a:t>を</a:t>
              </a:r>
            </a:p>
          </p:txBody>
        </p:sp>
      </p:grpSp>
      <p:sp>
        <p:nvSpPr>
          <p:cNvPr id="140" name="テキスト プレースホルダー 3">
            <a:extLst>
              <a:ext uri="{FF2B5EF4-FFF2-40B4-BE49-F238E27FC236}">
                <a16:creationId xmlns:a16="http://schemas.microsoft.com/office/drawing/2014/main" id="{33C23EE2-FD9D-46D4-A09B-52BC0EB01366}"/>
              </a:ext>
            </a:extLst>
          </p:cNvPr>
          <p:cNvSpPr txBox="1">
            <a:spLocks/>
          </p:cNvSpPr>
          <p:nvPr/>
        </p:nvSpPr>
        <p:spPr>
          <a:xfrm>
            <a:off x="4753366" y="6149416"/>
            <a:ext cx="2667612" cy="286464"/>
          </a:xfrm>
          <a:prstGeom prst="rect">
            <a:avLst/>
          </a:prstGeom>
        </p:spPr>
        <p:txBody>
          <a:bodyPr tIns="0"/>
          <a:lstStyle>
            <a:defPPr>
              <a:defRPr lang="en-US"/>
            </a:defPPr>
            <a:lvl1pPr indent="0" algn="just" defTabSz="914400">
              <a:lnSpc>
                <a:spcPts val="200"/>
              </a:lnSpc>
              <a:spcBef>
                <a:spcPts val="1000"/>
              </a:spcBef>
              <a:buFont typeface="Arial" panose="020B0604020202020204" pitchFamily="34" charset="0"/>
              <a:buNone/>
              <a:defRPr kumimoji="1" sz="900" kern="100">
                <a:latin typeface="+mn-ea"/>
                <a:cs typeface="Times New Roman" panose="02020603050405020304" pitchFamily="18" charset="0"/>
              </a:defRPr>
            </a:lvl1pPr>
            <a:lvl2pPr marL="685800" indent="-228600" defTabSz="914400">
              <a:lnSpc>
                <a:spcPct val="90000"/>
              </a:lnSpc>
              <a:spcBef>
                <a:spcPts val="500"/>
              </a:spcBef>
              <a:buFont typeface="Arial" panose="020B0604020202020204" pitchFamily="34" charset="0"/>
              <a:buChar char="•"/>
              <a:defRPr kumimoji="1" sz="2400"/>
            </a:lvl2pPr>
            <a:lvl3pPr marL="1143000" indent="-228600" defTabSz="914400">
              <a:lnSpc>
                <a:spcPct val="90000"/>
              </a:lnSpc>
              <a:spcBef>
                <a:spcPts val="500"/>
              </a:spcBef>
              <a:buFont typeface="Arial" panose="020B0604020202020204" pitchFamily="34" charset="0"/>
              <a:buChar char="•"/>
              <a:defRPr kumimoji="1" sz="2000"/>
            </a:lvl3pPr>
            <a:lvl4pPr marL="1600200" indent="-228600" defTabSz="914400">
              <a:lnSpc>
                <a:spcPct val="90000"/>
              </a:lnSpc>
              <a:spcBef>
                <a:spcPts val="500"/>
              </a:spcBef>
              <a:buFont typeface="Arial" panose="020B0604020202020204" pitchFamily="34" charset="0"/>
              <a:buChar char="•"/>
              <a:defRPr kumimoji="1"/>
            </a:lvl4pPr>
            <a:lvl5pPr marL="2057400" indent="-228600" defTabSz="914400">
              <a:lnSpc>
                <a:spcPct val="90000"/>
              </a:lnSpc>
              <a:spcBef>
                <a:spcPts val="500"/>
              </a:spcBef>
              <a:buFont typeface="Arial" panose="020B0604020202020204" pitchFamily="34" charset="0"/>
              <a:buChar char="•"/>
              <a:defRPr kumimoji="1"/>
            </a:lvl5pPr>
            <a:lvl6pPr marL="2514600" indent="-228600" defTabSz="914400">
              <a:lnSpc>
                <a:spcPct val="90000"/>
              </a:lnSpc>
              <a:spcBef>
                <a:spcPts val="500"/>
              </a:spcBef>
              <a:buFont typeface="Arial" panose="020B0604020202020204" pitchFamily="34" charset="0"/>
              <a:buChar char="•"/>
              <a:defRPr kumimoji="1"/>
            </a:lvl6pPr>
            <a:lvl7pPr marL="2971800" indent="-228600" defTabSz="914400">
              <a:lnSpc>
                <a:spcPct val="90000"/>
              </a:lnSpc>
              <a:spcBef>
                <a:spcPts val="500"/>
              </a:spcBef>
              <a:buFont typeface="Arial" panose="020B0604020202020204" pitchFamily="34" charset="0"/>
              <a:buChar char="•"/>
              <a:defRPr kumimoji="1"/>
            </a:lvl7pPr>
            <a:lvl8pPr marL="3429000" indent="-228600" defTabSz="914400">
              <a:lnSpc>
                <a:spcPct val="90000"/>
              </a:lnSpc>
              <a:spcBef>
                <a:spcPts val="500"/>
              </a:spcBef>
              <a:buFont typeface="Arial" panose="020B0604020202020204" pitchFamily="34" charset="0"/>
              <a:buChar char="•"/>
              <a:defRPr kumimoji="1"/>
            </a:lvl8pPr>
            <a:lvl9pPr marL="3886200" indent="-228600" defTabSz="914400">
              <a:lnSpc>
                <a:spcPct val="90000"/>
              </a:lnSpc>
              <a:spcBef>
                <a:spcPts val="500"/>
              </a:spcBef>
              <a:buFont typeface="Arial" panose="020B0604020202020204" pitchFamily="34" charset="0"/>
              <a:buChar char="•"/>
              <a:defRPr kumimoji="1"/>
            </a:lvl9pPr>
          </a:lstStyle>
          <a:p>
            <a:pPr marL="171450" indent="-171450">
              <a:lnSpc>
                <a:spcPct val="100000"/>
              </a:lnSpc>
              <a:spcBef>
                <a:spcPts val="0"/>
              </a:spcBef>
              <a:buFont typeface="Arial" panose="020B0604020202020204" pitchFamily="34" charset="0"/>
              <a:buChar char="•"/>
            </a:pPr>
            <a:r>
              <a:rPr lang="ja-JP" altLang="en-US">
                <a:latin typeface="+mn-lt"/>
              </a:rPr>
              <a:t>全庁を挙げた</a:t>
            </a:r>
            <a:r>
              <a:rPr lang="en-US" altLang="ja-JP">
                <a:latin typeface="+mn-lt"/>
              </a:rPr>
              <a:t>DX</a:t>
            </a:r>
            <a:r>
              <a:rPr lang="ja-JP" altLang="en-US">
                <a:latin typeface="+mn-lt"/>
              </a:rPr>
              <a:t>の推進</a:t>
            </a:r>
            <a:endParaRPr lang="en-US" altLang="ja-JP">
              <a:latin typeface="+mn-lt"/>
            </a:endParaRPr>
          </a:p>
          <a:p>
            <a:pPr marL="171450" indent="-171450">
              <a:lnSpc>
                <a:spcPct val="100000"/>
              </a:lnSpc>
              <a:spcBef>
                <a:spcPts val="0"/>
              </a:spcBef>
              <a:buFont typeface="Arial" panose="020B0604020202020204" pitchFamily="34" charset="0"/>
              <a:buChar char="•"/>
            </a:pPr>
            <a:r>
              <a:rPr lang="en-US" altLang="ja-JP">
                <a:latin typeface="+mn-lt"/>
              </a:rPr>
              <a:t>DX</a:t>
            </a:r>
            <a:r>
              <a:rPr lang="ja-JP" altLang="en-US">
                <a:latin typeface="+mn-lt"/>
              </a:rPr>
              <a:t>を推進する仕組みづくり</a:t>
            </a:r>
            <a:endParaRPr lang="en-US" altLang="ja-JP">
              <a:latin typeface="+mn-lt"/>
            </a:endParaRPr>
          </a:p>
        </p:txBody>
      </p:sp>
      <p:grpSp>
        <p:nvGrpSpPr>
          <p:cNvPr id="117" name="グループ化 116">
            <a:extLst>
              <a:ext uri="{FF2B5EF4-FFF2-40B4-BE49-F238E27FC236}">
                <a16:creationId xmlns:a16="http://schemas.microsoft.com/office/drawing/2014/main" id="{CFC5BB18-E870-4109-A2BC-149B929138B9}"/>
              </a:ext>
            </a:extLst>
          </p:cNvPr>
          <p:cNvGrpSpPr/>
          <p:nvPr/>
        </p:nvGrpSpPr>
        <p:grpSpPr>
          <a:xfrm>
            <a:off x="599513" y="2447614"/>
            <a:ext cx="2727887" cy="759613"/>
            <a:chOff x="3600000" y="1188000"/>
            <a:chExt cx="2727887" cy="759613"/>
          </a:xfrm>
        </p:grpSpPr>
        <p:grpSp>
          <p:nvGrpSpPr>
            <p:cNvPr id="120" name="グループ化 119">
              <a:extLst>
                <a:ext uri="{FF2B5EF4-FFF2-40B4-BE49-F238E27FC236}">
                  <a16:creationId xmlns:a16="http://schemas.microsoft.com/office/drawing/2014/main" id="{57DCA868-5A89-4F57-9C30-6555C55CE2AC}"/>
                </a:ext>
              </a:extLst>
            </p:cNvPr>
            <p:cNvGrpSpPr/>
            <p:nvPr/>
          </p:nvGrpSpPr>
          <p:grpSpPr>
            <a:xfrm>
              <a:off x="3600000" y="1188000"/>
              <a:ext cx="2658148" cy="360580"/>
              <a:chOff x="3600000" y="1188000"/>
              <a:chExt cx="2658148" cy="360580"/>
            </a:xfrm>
          </p:grpSpPr>
          <p:sp>
            <p:nvSpPr>
              <p:cNvPr id="123" name="正方形/長方形 122">
                <a:extLst>
                  <a:ext uri="{FF2B5EF4-FFF2-40B4-BE49-F238E27FC236}">
                    <a16:creationId xmlns:a16="http://schemas.microsoft.com/office/drawing/2014/main" id="{4DFCE257-5584-4BE8-A57B-B58168F45636}"/>
                  </a:ext>
                </a:extLst>
              </p:cNvPr>
              <p:cNvSpPr/>
              <p:nvPr/>
            </p:nvSpPr>
            <p:spPr>
              <a:xfrm>
                <a:off x="3600000" y="1188000"/>
                <a:ext cx="356836" cy="3475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en-GB" sz="2000">
                    <a:solidFill>
                      <a:schemeClr val="tx1"/>
                    </a:solidFill>
                    <a:latin typeface="+mj-lt"/>
                  </a:rPr>
                  <a:t>02</a:t>
                </a:r>
              </a:p>
            </p:txBody>
          </p:sp>
          <p:sp>
            <p:nvSpPr>
              <p:cNvPr id="124" name="正方形/長方形 123">
                <a:extLst>
                  <a:ext uri="{FF2B5EF4-FFF2-40B4-BE49-F238E27FC236}">
                    <a16:creationId xmlns:a16="http://schemas.microsoft.com/office/drawing/2014/main" id="{99F93077-8EDD-48EF-832A-609FC81FA5AC}"/>
                  </a:ext>
                </a:extLst>
              </p:cNvPr>
              <p:cNvSpPr/>
              <p:nvPr/>
            </p:nvSpPr>
            <p:spPr>
              <a:xfrm>
                <a:off x="4032000" y="1188000"/>
                <a:ext cx="2226148" cy="36058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lIns="0" rtlCol="0" anchor="ctr"/>
              <a:lstStyle/>
              <a:p>
                <a:r>
                  <a:rPr kumimoji="1" lang="ja-JP" altLang="en-US" sz="1200" b="1">
                    <a:solidFill>
                      <a:schemeClr val="tx1"/>
                    </a:solidFill>
                    <a:latin typeface="+mj-lt"/>
                    <a:ea typeface="Yu Gothic UI" panose="020B0500000000000000" pitchFamily="50" charset="-128"/>
                  </a:rPr>
                  <a:t>「いつでもどこでも」。</a:t>
                </a:r>
                <a:br>
                  <a:rPr kumimoji="1" lang="ja-JP" altLang="en-US" sz="1200" b="1">
                    <a:solidFill>
                      <a:schemeClr val="tx1"/>
                    </a:solidFill>
                    <a:latin typeface="+mj-lt"/>
                    <a:ea typeface="Yu Gothic UI" panose="020B0500000000000000" pitchFamily="50" charset="-128"/>
                  </a:rPr>
                </a:br>
                <a:r>
                  <a:rPr kumimoji="1" lang="ja-JP" altLang="en-US" sz="1200" b="1">
                    <a:solidFill>
                      <a:schemeClr val="tx1"/>
                    </a:solidFill>
                    <a:latin typeface="+mj-lt"/>
                    <a:ea typeface="Yu Gothic UI" panose="020B0500000000000000" pitchFamily="50" charset="-128"/>
                  </a:rPr>
                  <a:t>デジタルなコミュニケーションへ</a:t>
                </a:r>
              </a:p>
            </p:txBody>
          </p:sp>
        </p:grpSp>
        <p:sp>
          <p:nvSpPr>
            <p:cNvPr id="122" name="テキスト プレースホルダー 3">
              <a:extLst>
                <a:ext uri="{FF2B5EF4-FFF2-40B4-BE49-F238E27FC236}">
                  <a16:creationId xmlns:a16="http://schemas.microsoft.com/office/drawing/2014/main" id="{0233A620-5123-4BE9-A91C-F1D885E58398}"/>
                </a:ext>
              </a:extLst>
            </p:cNvPr>
            <p:cNvSpPr txBox="1">
              <a:spLocks/>
            </p:cNvSpPr>
            <p:nvPr/>
          </p:nvSpPr>
          <p:spPr>
            <a:xfrm>
              <a:off x="3600000" y="1608370"/>
              <a:ext cx="2727887" cy="339243"/>
            </a:xfrm>
            <a:prstGeom prst="rect">
              <a:avLst/>
            </a:prstGeom>
          </p:spPr>
          <p:txBody>
            <a:bodyPr tIns="0"/>
            <a:lstStyle>
              <a:defPPr>
                <a:defRPr lang="en-US"/>
              </a:defPPr>
              <a:lvl1pPr indent="0" algn="just" defTabSz="914400">
                <a:lnSpc>
                  <a:spcPts val="200"/>
                </a:lnSpc>
                <a:spcBef>
                  <a:spcPts val="1000"/>
                </a:spcBef>
                <a:buFont typeface="Arial" panose="020B0604020202020204" pitchFamily="34" charset="0"/>
                <a:buNone/>
                <a:defRPr kumimoji="1" sz="900" kern="100">
                  <a:latin typeface="+mn-ea"/>
                  <a:cs typeface="Times New Roman" panose="02020603050405020304" pitchFamily="18" charset="0"/>
                </a:defRPr>
              </a:lvl1pPr>
              <a:lvl2pPr marL="685800" indent="-228600" defTabSz="914400">
                <a:lnSpc>
                  <a:spcPct val="90000"/>
                </a:lnSpc>
                <a:spcBef>
                  <a:spcPts val="500"/>
                </a:spcBef>
                <a:buFont typeface="Arial" panose="020B0604020202020204" pitchFamily="34" charset="0"/>
                <a:buChar char="•"/>
                <a:defRPr kumimoji="1" sz="2400"/>
              </a:lvl2pPr>
              <a:lvl3pPr marL="1143000" indent="-228600" defTabSz="914400">
                <a:lnSpc>
                  <a:spcPct val="90000"/>
                </a:lnSpc>
                <a:spcBef>
                  <a:spcPts val="500"/>
                </a:spcBef>
                <a:buFont typeface="Arial" panose="020B0604020202020204" pitchFamily="34" charset="0"/>
                <a:buChar char="•"/>
                <a:defRPr kumimoji="1" sz="2000"/>
              </a:lvl3pPr>
              <a:lvl4pPr marL="1600200" indent="-228600" defTabSz="914400">
                <a:lnSpc>
                  <a:spcPct val="90000"/>
                </a:lnSpc>
                <a:spcBef>
                  <a:spcPts val="500"/>
                </a:spcBef>
                <a:buFont typeface="Arial" panose="020B0604020202020204" pitchFamily="34" charset="0"/>
                <a:buChar char="•"/>
                <a:defRPr kumimoji="1"/>
              </a:lvl4pPr>
              <a:lvl5pPr marL="2057400" indent="-228600" defTabSz="914400">
                <a:lnSpc>
                  <a:spcPct val="90000"/>
                </a:lnSpc>
                <a:spcBef>
                  <a:spcPts val="500"/>
                </a:spcBef>
                <a:buFont typeface="Arial" panose="020B0604020202020204" pitchFamily="34" charset="0"/>
                <a:buChar char="•"/>
                <a:defRPr kumimoji="1"/>
              </a:lvl5pPr>
              <a:lvl6pPr marL="2514600" indent="-228600" defTabSz="914400">
                <a:lnSpc>
                  <a:spcPct val="90000"/>
                </a:lnSpc>
                <a:spcBef>
                  <a:spcPts val="500"/>
                </a:spcBef>
                <a:buFont typeface="Arial" panose="020B0604020202020204" pitchFamily="34" charset="0"/>
                <a:buChar char="•"/>
                <a:defRPr kumimoji="1"/>
              </a:lvl6pPr>
              <a:lvl7pPr marL="2971800" indent="-228600" defTabSz="914400">
                <a:lnSpc>
                  <a:spcPct val="90000"/>
                </a:lnSpc>
                <a:spcBef>
                  <a:spcPts val="500"/>
                </a:spcBef>
                <a:buFont typeface="Arial" panose="020B0604020202020204" pitchFamily="34" charset="0"/>
                <a:buChar char="•"/>
                <a:defRPr kumimoji="1"/>
              </a:lvl7pPr>
              <a:lvl8pPr marL="3429000" indent="-228600" defTabSz="914400">
                <a:lnSpc>
                  <a:spcPct val="90000"/>
                </a:lnSpc>
                <a:spcBef>
                  <a:spcPts val="500"/>
                </a:spcBef>
                <a:buFont typeface="Arial" panose="020B0604020202020204" pitchFamily="34" charset="0"/>
                <a:buChar char="•"/>
                <a:defRPr kumimoji="1"/>
              </a:lvl8pPr>
              <a:lvl9pPr marL="3886200" indent="-228600" defTabSz="914400">
                <a:lnSpc>
                  <a:spcPct val="90000"/>
                </a:lnSpc>
                <a:spcBef>
                  <a:spcPts val="500"/>
                </a:spcBef>
                <a:buFont typeface="Arial" panose="020B0604020202020204" pitchFamily="34" charset="0"/>
                <a:buChar char="•"/>
                <a:defRPr kumimoji="1"/>
              </a:lvl9pPr>
            </a:lstStyle>
            <a:p>
              <a:pPr marL="171450" indent="-171450">
                <a:lnSpc>
                  <a:spcPct val="100000"/>
                </a:lnSpc>
                <a:spcBef>
                  <a:spcPts val="0"/>
                </a:spcBef>
                <a:buFont typeface="Arial" panose="020B0604020202020204" pitchFamily="34" charset="0"/>
                <a:buChar char="•"/>
              </a:pPr>
              <a:r>
                <a:rPr lang="ja-JP" altLang="en-US">
                  <a:latin typeface="+mn-lt"/>
                </a:rPr>
                <a:t>オンラインツールを活用した行政相談の充実</a:t>
              </a:r>
            </a:p>
            <a:p>
              <a:pPr marL="171450" indent="-171450">
                <a:lnSpc>
                  <a:spcPct val="100000"/>
                </a:lnSpc>
                <a:spcBef>
                  <a:spcPts val="0"/>
                </a:spcBef>
                <a:buFont typeface="Arial" panose="020B0604020202020204" pitchFamily="34" charset="0"/>
                <a:buChar char="•"/>
              </a:pPr>
              <a:r>
                <a:rPr lang="ja-JP" altLang="en-US">
                  <a:latin typeface="+mn-lt"/>
                </a:rPr>
                <a:t>パーソナライズされた情報の提供</a:t>
              </a:r>
            </a:p>
          </p:txBody>
        </p:sp>
      </p:grpSp>
      <p:grpSp>
        <p:nvGrpSpPr>
          <p:cNvPr id="125" name="グループ化 124">
            <a:extLst>
              <a:ext uri="{FF2B5EF4-FFF2-40B4-BE49-F238E27FC236}">
                <a16:creationId xmlns:a16="http://schemas.microsoft.com/office/drawing/2014/main" id="{21F4943A-6FB7-475C-82C4-64A45EDDB116}"/>
              </a:ext>
            </a:extLst>
          </p:cNvPr>
          <p:cNvGrpSpPr/>
          <p:nvPr/>
        </p:nvGrpSpPr>
        <p:grpSpPr>
          <a:xfrm>
            <a:off x="599513" y="1364720"/>
            <a:ext cx="2727887" cy="759613"/>
            <a:chOff x="360000" y="1188000"/>
            <a:chExt cx="2727887" cy="759613"/>
          </a:xfrm>
        </p:grpSpPr>
        <p:sp>
          <p:nvSpPr>
            <p:cNvPr id="126" name="正方形/長方形 125">
              <a:extLst>
                <a:ext uri="{FF2B5EF4-FFF2-40B4-BE49-F238E27FC236}">
                  <a16:creationId xmlns:a16="http://schemas.microsoft.com/office/drawing/2014/main" id="{0895AB25-9060-4135-B715-10BFC747EDDC}"/>
                </a:ext>
              </a:extLst>
            </p:cNvPr>
            <p:cNvSpPr/>
            <p:nvPr/>
          </p:nvSpPr>
          <p:spPr>
            <a:xfrm>
              <a:off x="360000" y="1188000"/>
              <a:ext cx="371388" cy="3475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en-GB" sz="2000">
                  <a:solidFill>
                    <a:schemeClr val="tx1"/>
                  </a:solidFill>
                  <a:latin typeface="+mj-lt"/>
                </a:rPr>
                <a:t>01</a:t>
              </a:r>
            </a:p>
          </p:txBody>
        </p:sp>
        <p:sp>
          <p:nvSpPr>
            <p:cNvPr id="127" name="正方形/長方形 126">
              <a:extLst>
                <a:ext uri="{FF2B5EF4-FFF2-40B4-BE49-F238E27FC236}">
                  <a16:creationId xmlns:a16="http://schemas.microsoft.com/office/drawing/2014/main" id="{018A6E98-C80C-41EB-A2A2-1C7C26DDA7FA}"/>
                </a:ext>
              </a:extLst>
            </p:cNvPr>
            <p:cNvSpPr/>
            <p:nvPr/>
          </p:nvSpPr>
          <p:spPr>
            <a:xfrm>
              <a:off x="809617" y="1188000"/>
              <a:ext cx="2249797" cy="36058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lIns="0" rtlCol="0" anchor="ctr"/>
            <a:lstStyle/>
            <a:p>
              <a:r>
                <a:rPr kumimoji="1" lang="ja-JP" altLang="en-US" sz="1200" b="1">
                  <a:solidFill>
                    <a:schemeClr val="tx1"/>
                  </a:solidFill>
                  <a:latin typeface="+mj-lt"/>
                  <a:ea typeface="Yu Gothic UI" panose="020B0500000000000000" pitchFamily="50" charset="-128"/>
                </a:rPr>
                <a:t>「ええやん、大阪」。</a:t>
              </a:r>
              <a:br>
                <a:rPr kumimoji="1" lang="ja-JP" altLang="en-US" sz="1200" b="1">
                  <a:solidFill>
                    <a:schemeClr val="tx1"/>
                  </a:solidFill>
                  <a:latin typeface="+mj-lt"/>
                  <a:ea typeface="Yu Gothic UI" panose="020B0500000000000000" pitchFamily="50" charset="-128"/>
                </a:rPr>
              </a:br>
              <a:r>
                <a:rPr kumimoji="1" lang="ja-JP" altLang="en-US" sz="1200" b="1">
                  <a:solidFill>
                    <a:schemeClr val="tx1"/>
                  </a:solidFill>
                  <a:latin typeface="+mj-lt"/>
                  <a:ea typeface="Yu Gothic UI" panose="020B0500000000000000" pitchFamily="50" charset="-128"/>
                </a:rPr>
                <a:t>より便利な行政サービスへ</a:t>
              </a:r>
            </a:p>
          </p:txBody>
        </p:sp>
        <p:sp>
          <p:nvSpPr>
            <p:cNvPr id="128" name="テキスト プレースホルダー 3">
              <a:extLst>
                <a:ext uri="{FF2B5EF4-FFF2-40B4-BE49-F238E27FC236}">
                  <a16:creationId xmlns:a16="http://schemas.microsoft.com/office/drawing/2014/main" id="{24E8A653-F211-449A-90F4-19B06D28AAE3}"/>
                </a:ext>
              </a:extLst>
            </p:cNvPr>
            <p:cNvSpPr txBox="1">
              <a:spLocks/>
            </p:cNvSpPr>
            <p:nvPr/>
          </p:nvSpPr>
          <p:spPr>
            <a:xfrm>
              <a:off x="360000" y="1608370"/>
              <a:ext cx="2727887" cy="339243"/>
            </a:xfrm>
            <a:prstGeom prst="rect">
              <a:avLst/>
            </a:prstGeom>
          </p:spPr>
          <p:txBody>
            <a:bodyPr tIns="0"/>
            <a:lstStyle>
              <a:defPPr>
                <a:defRPr lang="en-US"/>
              </a:defPPr>
              <a:lvl1pPr indent="0" algn="just" defTabSz="914400">
                <a:lnSpc>
                  <a:spcPts val="200"/>
                </a:lnSpc>
                <a:spcBef>
                  <a:spcPts val="1000"/>
                </a:spcBef>
                <a:buFont typeface="Arial" panose="020B0604020202020204" pitchFamily="34" charset="0"/>
                <a:buNone/>
                <a:defRPr kumimoji="1" sz="900" kern="100">
                  <a:latin typeface="+mn-ea"/>
                  <a:cs typeface="Times New Roman" panose="02020603050405020304" pitchFamily="18" charset="0"/>
                </a:defRPr>
              </a:lvl1pPr>
              <a:lvl2pPr marL="685800" indent="-228600" defTabSz="914400">
                <a:lnSpc>
                  <a:spcPct val="90000"/>
                </a:lnSpc>
                <a:spcBef>
                  <a:spcPts val="500"/>
                </a:spcBef>
                <a:buFont typeface="Arial" panose="020B0604020202020204" pitchFamily="34" charset="0"/>
                <a:buChar char="•"/>
                <a:defRPr kumimoji="1" sz="2400"/>
              </a:lvl2pPr>
              <a:lvl3pPr marL="1143000" indent="-228600" defTabSz="914400">
                <a:lnSpc>
                  <a:spcPct val="90000"/>
                </a:lnSpc>
                <a:spcBef>
                  <a:spcPts val="500"/>
                </a:spcBef>
                <a:buFont typeface="Arial" panose="020B0604020202020204" pitchFamily="34" charset="0"/>
                <a:buChar char="•"/>
                <a:defRPr kumimoji="1" sz="2000"/>
              </a:lvl3pPr>
              <a:lvl4pPr marL="1600200" indent="-228600" defTabSz="914400">
                <a:lnSpc>
                  <a:spcPct val="90000"/>
                </a:lnSpc>
                <a:spcBef>
                  <a:spcPts val="500"/>
                </a:spcBef>
                <a:buFont typeface="Arial" panose="020B0604020202020204" pitchFamily="34" charset="0"/>
                <a:buChar char="•"/>
                <a:defRPr kumimoji="1"/>
              </a:lvl4pPr>
              <a:lvl5pPr marL="2057400" indent="-228600" defTabSz="914400">
                <a:lnSpc>
                  <a:spcPct val="90000"/>
                </a:lnSpc>
                <a:spcBef>
                  <a:spcPts val="500"/>
                </a:spcBef>
                <a:buFont typeface="Arial" panose="020B0604020202020204" pitchFamily="34" charset="0"/>
                <a:buChar char="•"/>
                <a:defRPr kumimoji="1"/>
              </a:lvl5pPr>
              <a:lvl6pPr marL="2514600" indent="-228600" defTabSz="914400">
                <a:lnSpc>
                  <a:spcPct val="90000"/>
                </a:lnSpc>
                <a:spcBef>
                  <a:spcPts val="500"/>
                </a:spcBef>
                <a:buFont typeface="Arial" panose="020B0604020202020204" pitchFamily="34" charset="0"/>
                <a:buChar char="•"/>
                <a:defRPr kumimoji="1"/>
              </a:lvl6pPr>
              <a:lvl7pPr marL="2971800" indent="-228600" defTabSz="914400">
                <a:lnSpc>
                  <a:spcPct val="90000"/>
                </a:lnSpc>
                <a:spcBef>
                  <a:spcPts val="500"/>
                </a:spcBef>
                <a:buFont typeface="Arial" panose="020B0604020202020204" pitchFamily="34" charset="0"/>
                <a:buChar char="•"/>
                <a:defRPr kumimoji="1"/>
              </a:lvl7pPr>
              <a:lvl8pPr marL="3429000" indent="-228600" defTabSz="914400">
                <a:lnSpc>
                  <a:spcPct val="90000"/>
                </a:lnSpc>
                <a:spcBef>
                  <a:spcPts val="500"/>
                </a:spcBef>
                <a:buFont typeface="Arial" panose="020B0604020202020204" pitchFamily="34" charset="0"/>
                <a:buChar char="•"/>
                <a:defRPr kumimoji="1"/>
              </a:lvl8pPr>
              <a:lvl9pPr marL="3886200" indent="-228600" defTabSz="914400">
                <a:lnSpc>
                  <a:spcPct val="90000"/>
                </a:lnSpc>
                <a:spcBef>
                  <a:spcPts val="500"/>
                </a:spcBef>
                <a:buFont typeface="Arial" panose="020B0604020202020204" pitchFamily="34" charset="0"/>
                <a:buChar char="•"/>
                <a:defRPr kumimoji="1"/>
              </a:lvl9pPr>
            </a:lstStyle>
            <a:p>
              <a:pPr marL="171450" indent="-171450">
                <a:lnSpc>
                  <a:spcPct val="100000"/>
                </a:lnSpc>
                <a:spcBef>
                  <a:spcPts val="0"/>
                </a:spcBef>
                <a:buFont typeface="Arial" panose="020B0604020202020204" pitchFamily="34" charset="0"/>
                <a:buChar char="•"/>
              </a:pPr>
              <a:r>
                <a:rPr lang="ja-JP" altLang="en-US">
                  <a:latin typeface="+mn-lt"/>
                </a:rPr>
                <a:t>デジタル技術の活用によるライフステージに応じた行政サービスのスタイルの変革</a:t>
              </a:r>
            </a:p>
            <a:p>
              <a:pPr marL="171450" indent="-171450">
                <a:lnSpc>
                  <a:spcPct val="100000"/>
                </a:lnSpc>
                <a:spcBef>
                  <a:spcPts val="0"/>
                </a:spcBef>
                <a:buFont typeface="Arial" panose="020B0604020202020204" pitchFamily="34" charset="0"/>
                <a:buChar char="•"/>
              </a:pPr>
              <a:r>
                <a:rPr lang="ja-JP" altLang="en-US">
                  <a:latin typeface="+mn-lt"/>
                </a:rPr>
                <a:t>デジタル行政手続きの拡大</a:t>
              </a:r>
              <a:endParaRPr lang="en-US" altLang="ja-JP">
                <a:latin typeface="+mn-lt"/>
              </a:endParaRPr>
            </a:p>
            <a:p>
              <a:pPr marL="171450" indent="-171450">
                <a:lnSpc>
                  <a:spcPct val="100000"/>
                </a:lnSpc>
                <a:spcBef>
                  <a:spcPts val="0"/>
                </a:spcBef>
                <a:buFont typeface="Arial" panose="020B0604020202020204" pitchFamily="34" charset="0"/>
                <a:buChar char="•"/>
              </a:pPr>
              <a:r>
                <a:rPr lang="ja-JP" altLang="en-US">
                  <a:latin typeface="+mn-lt"/>
                </a:rPr>
                <a:t>デジタルによるストレスを感じない窓口サービスの実現 </a:t>
              </a:r>
            </a:p>
          </p:txBody>
        </p:sp>
      </p:grpSp>
      <p:grpSp>
        <p:nvGrpSpPr>
          <p:cNvPr id="141" name="グループ化 140">
            <a:extLst>
              <a:ext uri="{FF2B5EF4-FFF2-40B4-BE49-F238E27FC236}">
                <a16:creationId xmlns:a16="http://schemas.microsoft.com/office/drawing/2014/main" id="{1B7E1250-2156-46CA-AE69-D3442812792F}"/>
              </a:ext>
            </a:extLst>
          </p:cNvPr>
          <p:cNvGrpSpPr/>
          <p:nvPr/>
        </p:nvGrpSpPr>
        <p:grpSpPr>
          <a:xfrm>
            <a:off x="3589056" y="2447614"/>
            <a:ext cx="2699414" cy="759613"/>
            <a:chOff x="6840001" y="2340000"/>
            <a:chExt cx="2699414" cy="759613"/>
          </a:xfrm>
        </p:grpSpPr>
        <p:sp>
          <p:nvSpPr>
            <p:cNvPr id="142" name="正方形/長方形 141">
              <a:extLst>
                <a:ext uri="{FF2B5EF4-FFF2-40B4-BE49-F238E27FC236}">
                  <a16:creationId xmlns:a16="http://schemas.microsoft.com/office/drawing/2014/main" id="{A6C72D54-F992-4224-842C-4F288593187B}"/>
                </a:ext>
              </a:extLst>
            </p:cNvPr>
            <p:cNvSpPr/>
            <p:nvPr/>
          </p:nvSpPr>
          <p:spPr>
            <a:xfrm>
              <a:off x="6840001" y="2340000"/>
              <a:ext cx="345152" cy="3475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en-GB" sz="2000">
                  <a:solidFill>
                    <a:schemeClr val="tx1"/>
                  </a:solidFill>
                  <a:latin typeface="+mj-lt"/>
                </a:rPr>
                <a:t>06</a:t>
              </a:r>
            </a:p>
          </p:txBody>
        </p:sp>
        <p:sp>
          <p:nvSpPr>
            <p:cNvPr id="143" name="正方形/長方形 142">
              <a:extLst>
                <a:ext uri="{FF2B5EF4-FFF2-40B4-BE49-F238E27FC236}">
                  <a16:creationId xmlns:a16="http://schemas.microsoft.com/office/drawing/2014/main" id="{FA6514D9-5FA3-4EBD-8B53-67D377994B2B}"/>
                </a:ext>
              </a:extLst>
            </p:cNvPr>
            <p:cNvSpPr/>
            <p:nvPr/>
          </p:nvSpPr>
          <p:spPr>
            <a:xfrm>
              <a:off x="7257856" y="2340000"/>
              <a:ext cx="2281559" cy="36058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lIns="0" rtlCol="0" anchor="ctr"/>
            <a:lstStyle/>
            <a:p>
              <a:r>
                <a:rPr kumimoji="1" lang="ja-JP" altLang="en-US" sz="1200" b="1" dirty="0">
                  <a:solidFill>
                    <a:schemeClr val="tx1"/>
                  </a:solidFill>
                  <a:latin typeface="+mj-lt"/>
                  <a:ea typeface="Yu Gothic UI" panose="020B0500000000000000" pitchFamily="50" charset="-128"/>
                </a:rPr>
                <a:t>「まちが元気や」。</a:t>
              </a:r>
              <a:endParaRPr kumimoji="1" lang="en-US" altLang="ja-JP" sz="1200" b="1" dirty="0">
                <a:solidFill>
                  <a:schemeClr val="tx1"/>
                </a:solidFill>
                <a:latin typeface="+mj-lt"/>
                <a:ea typeface="Yu Gothic UI" panose="020B0500000000000000" pitchFamily="50" charset="-128"/>
              </a:endParaRPr>
            </a:p>
            <a:p>
              <a:r>
                <a:rPr kumimoji="1" lang="ja-JP" altLang="en-US" sz="1200" b="1" dirty="0">
                  <a:solidFill>
                    <a:schemeClr val="tx1"/>
                  </a:solidFill>
                  <a:latin typeface="+mj-lt"/>
                  <a:ea typeface="Yu Gothic UI" panose="020B0500000000000000" pitchFamily="50" charset="-128"/>
                </a:rPr>
                <a:t>地域コミュニティをデジタルでサポート</a:t>
              </a:r>
            </a:p>
          </p:txBody>
        </p:sp>
        <p:sp>
          <p:nvSpPr>
            <p:cNvPr id="144" name="テキスト プレースホルダー 3">
              <a:extLst>
                <a:ext uri="{FF2B5EF4-FFF2-40B4-BE49-F238E27FC236}">
                  <a16:creationId xmlns:a16="http://schemas.microsoft.com/office/drawing/2014/main" id="{81726174-7409-4F9E-BB41-C5F1B669E462}"/>
                </a:ext>
              </a:extLst>
            </p:cNvPr>
            <p:cNvSpPr txBox="1">
              <a:spLocks/>
            </p:cNvSpPr>
            <p:nvPr/>
          </p:nvSpPr>
          <p:spPr>
            <a:xfrm>
              <a:off x="6840002" y="2760370"/>
              <a:ext cx="2699413" cy="339243"/>
            </a:xfrm>
            <a:prstGeom prst="rect">
              <a:avLst/>
            </a:prstGeom>
          </p:spPr>
          <p:txBody>
            <a:bodyPr tIns="0"/>
            <a:lstStyle>
              <a:defPPr>
                <a:defRPr lang="en-US"/>
              </a:defPPr>
              <a:lvl1pPr indent="0" algn="just" defTabSz="914400">
                <a:lnSpc>
                  <a:spcPts val="200"/>
                </a:lnSpc>
                <a:spcBef>
                  <a:spcPts val="1000"/>
                </a:spcBef>
                <a:buFont typeface="Arial" panose="020B0604020202020204" pitchFamily="34" charset="0"/>
                <a:buNone/>
                <a:defRPr kumimoji="1" sz="900" kern="100">
                  <a:latin typeface="+mn-ea"/>
                  <a:cs typeface="Times New Roman" panose="02020603050405020304" pitchFamily="18" charset="0"/>
                </a:defRPr>
              </a:lvl1pPr>
              <a:lvl2pPr marL="685800" indent="-228600" defTabSz="914400">
                <a:lnSpc>
                  <a:spcPct val="90000"/>
                </a:lnSpc>
                <a:spcBef>
                  <a:spcPts val="500"/>
                </a:spcBef>
                <a:buFont typeface="Arial" panose="020B0604020202020204" pitchFamily="34" charset="0"/>
                <a:buChar char="•"/>
                <a:defRPr kumimoji="1" sz="2400"/>
              </a:lvl2pPr>
              <a:lvl3pPr marL="1143000" indent="-228600" defTabSz="914400">
                <a:lnSpc>
                  <a:spcPct val="90000"/>
                </a:lnSpc>
                <a:spcBef>
                  <a:spcPts val="500"/>
                </a:spcBef>
                <a:buFont typeface="Arial" panose="020B0604020202020204" pitchFamily="34" charset="0"/>
                <a:buChar char="•"/>
                <a:defRPr kumimoji="1" sz="2000"/>
              </a:lvl3pPr>
              <a:lvl4pPr marL="1600200" indent="-228600" defTabSz="914400">
                <a:lnSpc>
                  <a:spcPct val="90000"/>
                </a:lnSpc>
                <a:spcBef>
                  <a:spcPts val="500"/>
                </a:spcBef>
                <a:buFont typeface="Arial" panose="020B0604020202020204" pitchFamily="34" charset="0"/>
                <a:buChar char="•"/>
                <a:defRPr kumimoji="1"/>
              </a:lvl4pPr>
              <a:lvl5pPr marL="2057400" indent="-228600" defTabSz="914400">
                <a:lnSpc>
                  <a:spcPct val="90000"/>
                </a:lnSpc>
                <a:spcBef>
                  <a:spcPts val="500"/>
                </a:spcBef>
                <a:buFont typeface="Arial" panose="020B0604020202020204" pitchFamily="34" charset="0"/>
                <a:buChar char="•"/>
                <a:defRPr kumimoji="1"/>
              </a:lvl5pPr>
              <a:lvl6pPr marL="2514600" indent="-228600" defTabSz="914400">
                <a:lnSpc>
                  <a:spcPct val="90000"/>
                </a:lnSpc>
                <a:spcBef>
                  <a:spcPts val="500"/>
                </a:spcBef>
                <a:buFont typeface="Arial" panose="020B0604020202020204" pitchFamily="34" charset="0"/>
                <a:buChar char="•"/>
                <a:defRPr kumimoji="1"/>
              </a:lvl6pPr>
              <a:lvl7pPr marL="2971800" indent="-228600" defTabSz="914400">
                <a:lnSpc>
                  <a:spcPct val="90000"/>
                </a:lnSpc>
                <a:spcBef>
                  <a:spcPts val="500"/>
                </a:spcBef>
                <a:buFont typeface="Arial" panose="020B0604020202020204" pitchFamily="34" charset="0"/>
                <a:buChar char="•"/>
                <a:defRPr kumimoji="1"/>
              </a:lvl7pPr>
              <a:lvl8pPr marL="3429000" indent="-228600" defTabSz="914400">
                <a:lnSpc>
                  <a:spcPct val="90000"/>
                </a:lnSpc>
                <a:spcBef>
                  <a:spcPts val="500"/>
                </a:spcBef>
                <a:buFont typeface="Arial" panose="020B0604020202020204" pitchFamily="34" charset="0"/>
                <a:buChar char="•"/>
                <a:defRPr kumimoji="1"/>
              </a:lvl8pPr>
              <a:lvl9pPr marL="3886200" indent="-228600" defTabSz="914400">
                <a:lnSpc>
                  <a:spcPct val="90000"/>
                </a:lnSpc>
                <a:spcBef>
                  <a:spcPts val="500"/>
                </a:spcBef>
                <a:buFont typeface="Arial" panose="020B0604020202020204" pitchFamily="34" charset="0"/>
                <a:buChar char="•"/>
                <a:defRPr kumimoji="1"/>
              </a:lvl9pPr>
            </a:lstStyle>
            <a:p>
              <a:pPr marL="171450" indent="-171450">
                <a:lnSpc>
                  <a:spcPct val="100000"/>
                </a:lnSpc>
                <a:spcBef>
                  <a:spcPts val="0"/>
                </a:spcBef>
                <a:buFont typeface="Arial" panose="020B0604020202020204" pitchFamily="34" charset="0"/>
                <a:buChar char="•"/>
              </a:pPr>
              <a:r>
                <a:rPr lang="ja-JP" altLang="en-US" dirty="0">
                  <a:latin typeface="+mn-lt"/>
                </a:rPr>
                <a:t>リアルとデジタルでつなぐ地域コミュニケーションの充実</a:t>
              </a:r>
              <a:endParaRPr lang="en-US" altLang="ja-JP" dirty="0">
                <a:latin typeface="+mn-lt"/>
              </a:endParaRPr>
            </a:p>
            <a:p>
              <a:pPr marL="171450" indent="-171450">
                <a:lnSpc>
                  <a:spcPct val="100000"/>
                </a:lnSpc>
                <a:spcBef>
                  <a:spcPts val="0"/>
                </a:spcBef>
                <a:buFont typeface="Arial" panose="020B0604020202020204" pitchFamily="34" charset="0"/>
                <a:buChar char="•"/>
              </a:pPr>
              <a:r>
                <a:rPr lang="ja-JP" altLang="en-US" dirty="0">
                  <a:latin typeface="+mn-lt"/>
                </a:rPr>
                <a:t>地域が主体となって進めるまちづくりをデジタルで</a:t>
              </a:r>
              <a:br>
                <a:rPr lang="en-US" altLang="ja-JP" dirty="0">
                  <a:latin typeface="+mn-lt"/>
                </a:rPr>
              </a:br>
              <a:r>
                <a:rPr lang="ja-JP" altLang="en-US" dirty="0">
                  <a:latin typeface="+mn-lt"/>
                </a:rPr>
                <a:t>サポート</a:t>
              </a:r>
            </a:p>
          </p:txBody>
        </p:sp>
      </p:grpSp>
      <p:grpSp>
        <p:nvGrpSpPr>
          <p:cNvPr id="145" name="グループ化 144">
            <a:extLst>
              <a:ext uri="{FF2B5EF4-FFF2-40B4-BE49-F238E27FC236}">
                <a16:creationId xmlns:a16="http://schemas.microsoft.com/office/drawing/2014/main" id="{E2D01B63-FC7E-4F84-8861-78C8009AC560}"/>
              </a:ext>
            </a:extLst>
          </p:cNvPr>
          <p:cNvGrpSpPr/>
          <p:nvPr/>
        </p:nvGrpSpPr>
        <p:grpSpPr>
          <a:xfrm>
            <a:off x="3589056" y="1364720"/>
            <a:ext cx="2727888" cy="759613"/>
            <a:chOff x="3600000" y="2340000"/>
            <a:chExt cx="2727888" cy="759613"/>
          </a:xfrm>
        </p:grpSpPr>
        <p:sp>
          <p:nvSpPr>
            <p:cNvPr id="146" name="正方形/長方形 145">
              <a:extLst>
                <a:ext uri="{FF2B5EF4-FFF2-40B4-BE49-F238E27FC236}">
                  <a16:creationId xmlns:a16="http://schemas.microsoft.com/office/drawing/2014/main" id="{7315FF6F-977B-4546-833B-7C2085F231F1}"/>
                </a:ext>
              </a:extLst>
            </p:cNvPr>
            <p:cNvSpPr/>
            <p:nvPr/>
          </p:nvSpPr>
          <p:spPr>
            <a:xfrm>
              <a:off x="3600000" y="2340000"/>
              <a:ext cx="356836" cy="3475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en-GB" sz="2000">
                  <a:solidFill>
                    <a:schemeClr val="tx1"/>
                  </a:solidFill>
                  <a:latin typeface="+mj-lt"/>
                </a:rPr>
                <a:t>05</a:t>
              </a:r>
            </a:p>
          </p:txBody>
        </p:sp>
        <p:sp>
          <p:nvSpPr>
            <p:cNvPr id="147" name="正方形/長方形 146">
              <a:extLst>
                <a:ext uri="{FF2B5EF4-FFF2-40B4-BE49-F238E27FC236}">
                  <a16:creationId xmlns:a16="http://schemas.microsoft.com/office/drawing/2014/main" id="{0BE09AF8-2F23-481D-8FB5-739588B58BE5}"/>
                </a:ext>
              </a:extLst>
            </p:cNvPr>
            <p:cNvSpPr/>
            <p:nvPr/>
          </p:nvSpPr>
          <p:spPr>
            <a:xfrm>
              <a:off x="4032000" y="2340000"/>
              <a:ext cx="2295888" cy="36058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none" lIns="0" rtlCol="0" anchor="ctr"/>
            <a:lstStyle/>
            <a:p>
              <a:r>
                <a:rPr kumimoji="1" lang="ja-JP" altLang="en-US" sz="1200" b="1">
                  <a:solidFill>
                    <a:schemeClr val="tx1"/>
                  </a:solidFill>
                  <a:latin typeface="+mj-lt"/>
                  <a:ea typeface="Yu Gothic UI" panose="020B0500000000000000" pitchFamily="50" charset="-128"/>
                </a:rPr>
                <a:t>「コラボはおもろい」。</a:t>
              </a:r>
              <a:endParaRPr kumimoji="1" lang="en-US" altLang="ja-JP" sz="1200" b="1">
                <a:solidFill>
                  <a:schemeClr val="tx1"/>
                </a:solidFill>
                <a:latin typeface="+mj-lt"/>
                <a:ea typeface="Yu Gothic UI" panose="020B0500000000000000" pitchFamily="50" charset="-128"/>
              </a:endParaRPr>
            </a:p>
            <a:p>
              <a:r>
                <a:rPr kumimoji="1" lang="ja-JP" altLang="en-US" sz="1200" b="1" spc="-120">
                  <a:solidFill>
                    <a:schemeClr val="tx1"/>
                  </a:solidFill>
                  <a:latin typeface="+mj-lt"/>
                  <a:ea typeface="Yu Gothic UI" panose="020B0500000000000000" pitchFamily="50" charset="-128"/>
                </a:rPr>
                <a:t>産学公民がデジタルで進める課題の解決を</a:t>
              </a:r>
            </a:p>
          </p:txBody>
        </p:sp>
        <p:sp>
          <p:nvSpPr>
            <p:cNvPr id="148" name="テキスト プレースホルダー 3">
              <a:extLst>
                <a:ext uri="{FF2B5EF4-FFF2-40B4-BE49-F238E27FC236}">
                  <a16:creationId xmlns:a16="http://schemas.microsoft.com/office/drawing/2014/main" id="{8AAA66A9-8DF8-4F9D-B18D-B03CF9DC580C}"/>
                </a:ext>
              </a:extLst>
            </p:cNvPr>
            <p:cNvSpPr txBox="1">
              <a:spLocks/>
            </p:cNvSpPr>
            <p:nvPr/>
          </p:nvSpPr>
          <p:spPr>
            <a:xfrm>
              <a:off x="3600001" y="2760370"/>
              <a:ext cx="2699414" cy="339243"/>
            </a:xfrm>
            <a:prstGeom prst="rect">
              <a:avLst/>
            </a:prstGeom>
          </p:spPr>
          <p:txBody>
            <a:bodyPr tIns="0"/>
            <a:lstStyle>
              <a:defPPr>
                <a:defRPr lang="en-US"/>
              </a:defPPr>
              <a:lvl1pPr indent="0" algn="just" defTabSz="914400">
                <a:lnSpc>
                  <a:spcPts val="200"/>
                </a:lnSpc>
                <a:spcBef>
                  <a:spcPts val="1000"/>
                </a:spcBef>
                <a:buFont typeface="Arial" panose="020B0604020202020204" pitchFamily="34" charset="0"/>
                <a:buNone/>
                <a:defRPr kumimoji="1" sz="900" kern="100">
                  <a:latin typeface="+mn-ea"/>
                  <a:cs typeface="Times New Roman" panose="02020603050405020304" pitchFamily="18" charset="0"/>
                </a:defRPr>
              </a:lvl1pPr>
              <a:lvl2pPr marL="685800" indent="-228600" defTabSz="914400">
                <a:lnSpc>
                  <a:spcPct val="90000"/>
                </a:lnSpc>
                <a:spcBef>
                  <a:spcPts val="500"/>
                </a:spcBef>
                <a:buFont typeface="Arial" panose="020B0604020202020204" pitchFamily="34" charset="0"/>
                <a:buChar char="•"/>
                <a:defRPr kumimoji="1" sz="2400"/>
              </a:lvl2pPr>
              <a:lvl3pPr marL="1143000" indent="-228600" defTabSz="914400">
                <a:lnSpc>
                  <a:spcPct val="90000"/>
                </a:lnSpc>
                <a:spcBef>
                  <a:spcPts val="500"/>
                </a:spcBef>
                <a:buFont typeface="Arial" panose="020B0604020202020204" pitchFamily="34" charset="0"/>
                <a:buChar char="•"/>
                <a:defRPr kumimoji="1" sz="2000"/>
              </a:lvl3pPr>
              <a:lvl4pPr marL="1600200" indent="-228600" defTabSz="914400">
                <a:lnSpc>
                  <a:spcPct val="90000"/>
                </a:lnSpc>
                <a:spcBef>
                  <a:spcPts val="500"/>
                </a:spcBef>
                <a:buFont typeface="Arial" panose="020B0604020202020204" pitchFamily="34" charset="0"/>
                <a:buChar char="•"/>
                <a:defRPr kumimoji="1"/>
              </a:lvl4pPr>
              <a:lvl5pPr marL="2057400" indent="-228600" defTabSz="914400">
                <a:lnSpc>
                  <a:spcPct val="90000"/>
                </a:lnSpc>
                <a:spcBef>
                  <a:spcPts val="500"/>
                </a:spcBef>
                <a:buFont typeface="Arial" panose="020B0604020202020204" pitchFamily="34" charset="0"/>
                <a:buChar char="•"/>
                <a:defRPr kumimoji="1"/>
              </a:lvl5pPr>
              <a:lvl6pPr marL="2514600" indent="-228600" defTabSz="914400">
                <a:lnSpc>
                  <a:spcPct val="90000"/>
                </a:lnSpc>
                <a:spcBef>
                  <a:spcPts val="500"/>
                </a:spcBef>
                <a:buFont typeface="Arial" panose="020B0604020202020204" pitchFamily="34" charset="0"/>
                <a:buChar char="•"/>
                <a:defRPr kumimoji="1"/>
              </a:lvl6pPr>
              <a:lvl7pPr marL="2971800" indent="-228600" defTabSz="914400">
                <a:lnSpc>
                  <a:spcPct val="90000"/>
                </a:lnSpc>
                <a:spcBef>
                  <a:spcPts val="500"/>
                </a:spcBef>
                <a:buFont typeface="Arial" panose="020B0604020202020204" pitchFamily="34" charset="0"/>
                <a:buChar char="•"/>
                <a:defRPr kumimoji="1"/>
              </a:lvl7pPr>
              <a:lvl8pPr marL="3429000" indent="-228600" defTabSz="914400">
                <a:lnSpc>
                  <a:spcPct val="90000"/>
                </a:lnSpc>
                <a:spcBef>
                  <a:spcPts val="500"/>
                </a:spcBef>
                <a:buFont typeface="Arial" panose="020B0604020202020204" pitchFamily="34" charset="0"/>
                <a:buChar char="•"/>
                <a:defRPr kumimoji="1"/>
              </a:lvl8pPr>
              <a:lvl9pPr marL="3886200" indent="-228600" defTabSz="914400">
                <a:lnSpc>
                  <a:spcPct val="90000"/>
                </a:lnSpc>
                <a:spcBef>
                  <a:spcPts val="500"/>
                </a:spcBef>
                <a:buFont typeface="Arial" panose="020B0604020202020204" pitchFamily="34" charset="0"/>
                <a:buChar char="•"/>
                <a:defRPr kumimoji="1"/>
              </a:lvl9pPr>
            </a:lstStyle>
            <a:p>
              <a:pPr marL="171450" indent="-171450" algn="l">
                <a:lnSpc>
                  <a:spcPct val="100000"/>
                </a:lnSpc>
                <a:spcBef>
                  <a:spcPts val="0"/>
                </a:spcBef>
                <a:buFont typeface="Arial" panose="020B0604020202020204" pitchFamily="34" charset="0"/>
                <a:buChar char="•"/>
              </a:pPr>
              <a:r>
                <a:rPr lang="ja-JP" altLang="en-US">
                  <a:latin typeface="+mn-lt"/>
                </a:rPr>
                <a:t>産学民との連携とデジタル技術の活用による社会課題の解決</a:t>
              </a:r>
            </a:p>
          </p:txBody>
        </p:sp>
      </p:grpSp>
      <p:grpSp>
        <p:nvGrpSpPr>
          <p:cNvPr id="175" name="グループ化 174">
            <a:extLst>
              <a:ext uri="{FF2B5EF4-FFF2-40B4-BE49-F238E27FC236}">
                <a16:creationId xmlns:a16="http://schemas.microsoft.com/office/drawing/2014/main" id="{BE784DD0-8CDC-4CEC-AF61-DC81146AFA91}"/>
              </a:ext>
            </a:extLst>
          </p:cNvPr>
          <p:cNvGrpSpPr/>
          <p:nvPr/>
        </p:nvGrpSpPr>
        <p:grpSpPr>
          <a:xfrm>
            <a:off x="6589690" y="2447614"/>
            <a:ext cx="2699413" cy="759613"/>
            <a:chOff x="360000" y="4644000"/>
            <a:chExt cx="2699413" cy="759613"/>
          </a:xfrm>
        </p:grpSpPr>
        <p:sp>
          <p:nvSpPr>
            <p:cNvPr id="176" name="正方形/長方形 175">
              <a:extLst>
                <a:ext uri="{FF2B5EF4-FFF2-40B4-BE49-F238E27FC236}">
                  <a16:creationId xmlns:a16="http://schemas.microsoft.com/office/drawing/2014/main" id="{B52E62E0-6AFD-4788-B9A0-3E06599E2F2C}"/>
                </a:ext>
              </a:extLst>
            </p:cNvPr>
            <p:cNvSpPr/>
            <p:nvPr/>
          </p:nvSpPr>
          <p:spPr>
            <a:xfrm>
              <a:off x="360000" y="4644000"/>
              <a:ext cx="356836" cy="3475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en-GB" sz="2000">
                  <a:solidFill>
                    <a:schemeClr val="tx1"/>
                  </a:solidFill>
                  <a:latin typeface="+mj-lt"/>
                </a:rPr>
                <a:t>10</a:t>
              </a:r>
            </a:p>
          </p:txBody>
        </p:sp>
        <p:sp>
          <p:nvSpPr>
            <p:cNvPr id="177" name="正方形/長方形 176">
              <a:extLst>
                <a:ext uri="{FF2B5EF4-FFF2-40B4-BE49-F238E27FC236}">
                  <a16:creationId xmlns:a16="http://schemas.microsoft.com/office/drawing/2014/main" id="{E61B83C6-DC22-4088-A593-CC1A7CDDA2BC}"/>
                </a:ext>
              </a:extLst>
            </p:cNvPr>
            <p:cNvSpPr/>
            <p:nvPr/>
          </p:nvSpPr>
          <p:spPr>
            <a:xfrm>
              <a:off x="792000" y="4644000"/>
              <a:ext cx="2267413" cy="36058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lIns="0" rtlCol="0" anchor="ctr"/>
            <a:lstStyle/>
            <a:p>
              <a:r>
                <a:rPr kumimoji="1" lang="ja-JP" altLang="en-US" sz="1200" b="1">
                  <a:solidFill>
                    <a:schemeClr val="tx1"/>
                  </a:solidFill>
                  <a:latin typeface="+mj-lt"/>
                  <a:ea typeface="Yu Gothic UI" panose="020B0500000000000000" pitchFamily="50" charset="-128"/>
                </a:rPr>
                <a:t>「</a:t>
              </a:r>
              <a:r>
                <a:rPr kumimoji="1" lang="en-US" altLang="ja-JP" sz="1200" b="1">
                  <a:solidFill>
                    <a:schemeClr val="tx1"/>
                  </a:solidFill>
                  <a:latin typeface="+mj-lt"/>
                  <a:ea typeface="Yu Gothic UI" panose="020B0500000000000000" pitchFamily="50" charset="-128"/>
                </a:rPr>
                <a:t>SDGs</a:t>
              </a:r>
              <a:r>
                <a:rPr kumimoji="1" lang="ja-JP" altLang="en-US" sz="1200" b="1">
                  <a:solidFill>
                    <a:schemeClr val="tx1"/>
                  </a:solidFill>
                  <a:latin typeface="+mj-lt"/>
                  <a:ea typeface="Yu Gothic UI" panose="020B0500000000000000" pitchFamily="50" charset="-128"/>
                </a:rPr>
                <a:t>、</a:t>
              </a:r>
              <a:r>
                <a:rPr kumimoji="1" lang="en-US" altLang="ja-JP" sz="1200" b="1">
                  <a:solidFill>
                    <a:schemeClr val="tx1"/>
                  </a:solidFill>
                  <a:latin typeface="+mj-lt"/>
                  <a:ea typeface="Yu Gothic UI" panose="020B0500000000000000" pitchFamily="50" charset="-128"/>
                </a:rPr>
                <a:t>GX</a:t>
              </a:r>
              <a:r>
                <a:rPr kumimoji="1" lang="ja-JP" altLang="en-US" sz="1200" b="1">
                  <a:solidFill>
                    <a:schemeClr val="tx1"/>
                  </a:solidFill>
                  <a:latin typeface="+mj-lt"/>
                  <a:ea typeface="Yu Gothic UI" panose="020B0500000000000000" pitchFamily="50" charset="-128"/>
                </a:rPr>
                <a:t>へ」。</a:t>
              </a:r>
              <a:br>
                <a:rPr kumimoji="1" lang="ja-JP" altLang="en-US" sz="1200" b="1">
                  <a:solidFill>
                    <a:schemeClr val="tx1"/>
                  </a:solidFill>
                  <a:latin typeface="+mj-lt"/>
                  <a:ea typeface="Yu Gothic UI" panose="020B0500000000000000" pitchFamily="50" charset="-128"/>
                </a:rPr>
              </a:br>
              <a:r>
                <a:rPr kumimoji="1" lang="ja-JP" altLang="en-US" sz="1200" b="1">
                  <a:solidFill>
                    <a:schemeClr val="tx1"/>
                  </a:solidFill>
                  <a:latin typeface="+mj-lt"/>
                  <a:ea typeface="Yu Gothic UI" panose="020B0500000000000000" pitchFamily="50" charset="-128"/>
                </a:rPr>
                <a:t>未来につながる</a:t>
              </a:r>
              <a:r>
                <a:rPr kumimoji="1" lang="en-US" altLang="ja-JP" sz="1200" b="1">
                  <a:solidFill>
                    <a:schemeClr val="tx1"/>
                  </a:solidFill>
                  <a:latin typeface="+mj-lt"/>
                  <a:ea typeface="Yu Gothic UI" panose="020B0500000000000000" pitchFamily="50" charset="-128"/>
                </a:rPr>
                <a:t>DX</a:t>
              </a:r>
              <a:r>
                <a:rPr kumimoji="1" lang="ja-JP" altLang="en-US" sz="1200" b="1">
                  <a:solidFill>
                    <a:schemeClr val="tx1"/>
                  </a:solidFill>
                  <a:latin typeface="+mj-lt"/>
                  <a:ea typeface="Yu Gothic UI" panose="020B0500000000000000" pitchFamily="50" charset="-128"/>
                </a:rPr>
                <a:t>を</a:t>
              </a:r>
              <a:endParaRPr kumimoji="1" lang="en-GB" altLang="ja-JP" sz="1200" b="1">
                <a:solidFill>
                  <a:schemeClr val="tx1"/>
                </a:solidFill>
                <a:latin typeface="+mj-lt"/>
                <a:ea typeface="Yu Gothic UI" panose="020B0500000000000000" pitchFamily="50" charset="-128"/>
              </a:endParaRPr>
            </a:p>
          </p:txBody>
        </p:sp>
        <p:sp>
          <p:nvSpPr>
            <p:cNvPr id="178" name="テキスト プレースホルダー 3">
              <a:extLst>
                <a:ext uri="{FF2B5EF4-FFF2-40B4-BE49-F238E27FC236}">
                  <a16:creationId xmlns:a16="http://schemas.microsoft.com/office/drawing/2014/main" id="{2D92950F-4097-4220-9907-D50F71CB1923}"/>
                </a:ext>
              </a:extLst>
            </p:cNvPr>
            <p:cNvSpPr txBox="1">
              <a:spLocks/>
            </p:cNvSpPr>
            <p:nvPr/>
          </p:nvSpPr>
          <p:spPr>
            <a:xfrm>
              <a:off x="360000" y="5064370"/>
              <a:ext cx="2699413" cy="339243"/>
            </a:xfrm>
            <a:prstGeom prst="rect">
              <a:avLst/>
            </a:prstGeom>
          </p:spPr>
          <p:txBody>
            <a:bodyPr tIns="0"/>
            <a:lstStyle>
              <a:defPPr>
                <a:defRPr lang="en-US"/>
              </a:defPPr>
              <a:lvl1pPr indent="0" algn="just" defTabSz="914400">
                <a:lnSpc>
                  <a:spcPts val="200"/>
                </a:lnSpc>
                <a:spcBef>
                  <a:spcPts val="1000"/>
                </a:spcBef>
                <a:buFont typeface="Arial" panose="020B0604020202020204" pitchFamily="34" charset="0"/>
                <a:buNone/>
                <a:defRPr kumimoji="1" sz="900" kern="100">
                  <a:latin typeface="+mn-ea"/>
                  <a:cs typeface="Times New Roman" panose="02020603050405020304" pitchFamily="18" charset="0"/>
                </a:defRPr>
              </a:lvl1pPr>
              <a:lvl2pPr marL="685800" indent="-228600" defTabSz="914400">
                <a:lnSpc>
                  <a:spcPct val="90000"/>
                </a:lnSpc>
                <a:spcBef>
                  <a:spcPts val="500"/>
                </a:spcBef>
                <a:buFont typeface="Arial" panose="020B0604020202020204" pitchFamily="34" charset="0"/>
                <a:buChar char="•"/>
                <a:defRPr kumimoji="1" sz="2400"/>
              </a:lvl2pPr>
              <a:lvl3pPr marL="1143000" indent="-228600" defTabSz="914400">
                <a:lnSpc>
                  <a:spcPct val="90000"/>
                </a:lnSpc>
                <a:spcBef>
                  <a:spcPts val="500"/>
                </a:spcBef>
                <a:buFont typeface="Arial" panose="020B0604020202020204" pitchFamily="34" charset="0"/>
                <a:buChar char="•"/>
                <a:defRPr kumimoji="1" sz="2000"/>
              </a:lvl3pPr>
              <a:lvl4pPr marL="1600200" indent="-228600" defTabSz="914400">
                <a:lnSpc>
                  <a:spcPct val="90000"/>
                </a:lnSpc>
                <a:spcBef>
                  <a:spcPts val="500"/>
                </a:spcBef>
                <a:buFont typeface="Arial" panose="020B0604020202020204" pitchFamily="34" charset="0"/>
                <a:buChar char="•"/>
                <a:defRPr kumimoji="1"/>
              </a:lvl4pPr>
              <a:lvl5pPr marL="2057400" indent="-228600" defTabSz="914400">
                <a:lnSpc>
                  <a:spcPct val="90000"/>
                </a:lnSpc>
                <a:spcBef>
                  <a:spcPts val="500"/>
                </a:spcBef>
                <a:buFont typeface="Arial" panose="020B0604020202020204" pitchFamily="34" charset="0"/>
                <a:buChar char="•"/>
                <a:defRPr kumimoji="1"/>
              </a:lvl5pPr>
              <a:lvl6pPr marL="2514600" indent="-228600" defTabSz="914400">
                <a:lnSpc>
                  <a:spcPct val="90000"/>
                </a:lnSpc>
                <a:spcBef>
                  <a:spcPts val="500"/>
                </a:spcBef>
                <a:buFont typeface="Arial" panose="020B0604020202020204" pitchFamily="34" charset="0"/>
                <a:buChar char="•"/>
                <a:defRPr kumimoji="1"/>
              </a:lvl6pPr>
              <a:lvl7pPr marL="2971800" indent="-228600" defTabSz="914400">
                <a:lnSpc>
                  <a:spcPct val="90000"/>
                </a:lnSpc>
                <a:spcBef>
                  <a:spcPts val="500"/>
                </a:spcBef>
                <a:buFont typeface="Arial" panose="020B0604020202020204" pitchFamily="34" charset="0"/>
                <a:buChar char="•"/>
                <a:defRPr kumimoji="1"/>
              </a:lvl7pPr>
              <a:lvl8pPr marL="3429000" indent="-228600" defTabSz="914400">
                <a:lnSpc>
                  <a:spcPct val="90000"/>
                </a:lnSpc>
                <a:spcBef>
                  <a:spcPts val="500"/>
                </a:spcBef>
                <a:buFont typeface="Arial" panose="020B0604020202020204" pitchFamily="34" charset="0"/>
                <a:buChar char="•"/>
                <a:defRPr kumimoji="1"/>
              </a:lvl8pPr>
              <a:lvl9pPr marL="3886200" indent="-228600" defTabSz="914400">
                <a:lnSpc>
                  <a:spcPct val="90000"/>
                </a:lnSpc>
                <a:spcBef>
                  <a:spcPts val="500"/>
                </a:spcBef>
                <a:buFont typeface="Arial" panose="020B0604020202020204" pitchFamily="34" charset="0"/>
                <a:buChar char="•"/>
                <a:defRPr kumimoji="1"/>
              </a:lvl9pPr>
            </a:lstStyle>
            <a:p>
              <a:pPr marL="171450" indent="-171450">
                <a:lnSpc>
                  <a:spcPct val="100000"/>
                </a:lnSpc>
                <a:spcBef>
                  <a:spcPts val="0"/>
                </a:spcBef>
                <a:buFont typeface="Arial" panose="020B0604020202020204" pitchFamily="34" charset="0"/>
                <a:buChar char="•"/>
              </a:pPr>
              <a:r>
                <a:rPr lang="ja-JP" altLang="en-US">
                  <a:latin typeface="+mn-lt"/>
                </a:rPr>
                <a:t>グリーンデジタルの推進による持続可能な社会への取組</a:t>
              </a:r>
              <a:endParaRPr lang="en-US" altLang="ja-JP">
                <a:latin typeface="+mn-lt"/>
              </a:endParaRPr>
            </a:p>
            <a:p>
              <a:pPr marL="171450" indent="-171450">
                <a:lnSpc>
                  <a:spcPct val="100000"/>
                </a:lnSpc>
                <a:spcBef>
                  <a:spcPts val="0"/>
                </a:spcBef>
                <a:buFont typeface="Arial" panose="020B0604020202020204" pitchFamily="34" charset="0"/>
                <a:buChar char="•"/>
              </a:pPr>
              <a:r>
                <a:rPr lang="ja-JP" altLang="en-US">
                  <a:latin typeface="+mn-lt"/>
                </a:rPr>
                <a:t>脱炭素化のしくみを組み込んだ地域づくりの推進</a:t>
              </a:r>
            </a:p>
          </p:txBody>
        </p:sp>
      </p:grpSp>
      <p:grpSp>
        <p:nvGrpSpPr>
          <p:cNvPr id="179" name="グループ化 178">
            <a:extLst>
              <a:ext uri="{FF2B5EF4-FFF2-40B4-BE49-F238E27FC236}">
                <a16:creationId xmlns:a16="http://schemas.microsoft.com/office/drawing/2014/main" id="{9CA5723C-5909-4E0D-81F3-FBC41BE4B6DF}"/>
              </a:ext>
            </a:extLst>
          </p:cNvPr>
          <p:cNvGrpSpPr/>
          <p:nvPr/>
        </p:nvGrpSpPr>
        <p:grpSpPr>
          <a:xfrm>
            <a:off x="6589690" y="1364720"/>
            <a:ext cx="2699414" cy="759613"/>
            <a:chOff x="6840001" y="3492000"/>
            <a:chExt cx="2699414" cy="759613"/>
          </a:xfrm>
        </p:grpSpPr>
        <p:sp>
          <p:nvSpPr>
            <p:cNvPr id="180" name="正方形/長方形 179">
              <a:extLst>
                <a:ext uri="{FF2B5EF4-FFF2-40B4-BE49-F238E27FC236}">
                  <a16:creationId xmlns:a16="http://schemas.microsoft.com/office/drawing/2014/main" id="{75A2BD82-0891-4BB7-B94C-01B56E6124ED}"/>
                </a:ext>
              </a:extLst>
            </p:cNvPr>
            <p:cNvSpPr/>
            <p:nvPr/>
          </p:nvSpPr>
          <p:spPr>
            <a:xfrm>
              <a:off x="6840001" y="3492000"/>
              <a:ext cx="345152" cy="3475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en-GB" sz="2000">
                  <a:solidFill>
                    <a:schemeClr val="tx1"/>
                  </a:solidFill>
                  <a:latin typeface="+mj-lt"/>
                </a:rPr>
                <a:t>09</a:t>
              </a:r>
            </a:p>
          </p:txBody>
        </p:sp>
        <p:sp>
          <p:nvSpPr>
            <p:cNvPr id="181" name="正方形/長方形 180">
              <a:extLst>
                <a:ext uri="{FF2B5EF4-FFF2-40B4-BE49-F238E27FC236}">
                  <a16:creationId xmlns:a16="http://schemas.microsoft.com/office/drawing/2014/main" id="{1EBA4A05-CE3D-4894-A718-58F78A361947}"/>
                </a:ext>
              </a:extLst>
            </p:cNvPr>
            <p:cNvSpPr/>
            <p:nvPr/>
          </p:nvSpPr>
          <p:spPr>
            <a:xfrm>
              <a:off x="7257857" y="3492000"/>
              <a:ext cx="2281558" cy="36058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lIns="0" rtlCol="0" anchor="ctr"/>
            <a:lstStyle/>
            <a:p>
              <a:r>
                <a:rPr kumimoji="1" lang="ja-JP" altLang="en-US" sz="1200" b="1">
                  <a:solidFill>
                    <a:schemeClr val="tx1"/>
                  </a:solidFill>
                  <a:latin typeface="+mj-lt"/>
                  <a:ea typeface="Yu Gothic UI" panose="020B0500000000000000" pitchFamily="50" charset="-128"/>
                </a:rPr>
                <a:t> 「ら</a:t>
              </a:r>
              <a:r>
                <a:rPr kumimoji="1" lang="ja-JP" altLang="en-US" sz="1200" b="1" err="1">
                  <a:solidFill>
                    <a:schemeClr val="tx1"/>
                  </a:solidFill>
                  <a:latin typeface="+mj-lt"/>
                  <a:ea typeface="Yu Gothic UI" panose="020B0500000000000000" pitchFamily="50" charset="-128"/>
                </a:rPr>
                <a:t>しく暮らせば</a:t>
              </a:r>
              <a:r>
                <a:rPr kumimoji="1" lang="ja-JP" altLang="en-US" sz="1200" b="1">
                  <a:solidFill>
                    <a:schemeClr val="tx1"/>
                  </a:solidFill>
                  <a:latin typeface="+mj-lt"/>
                  <a:ea typeface="Yu Gothic UI" panose="020B0500000000000000" pitchFamily="50" charset="-128"/>
                </a:rPr>
                <a:t>ええ」。</a:t>
              </a:r>
              <a:br>
                <a:rPr kumimoji="1" lang="ja-JP" altLang="en-US" sz="1200" b="1">
                  <a:solidFill>
                    <a:schemeClr val="tx1"/>
                  </a:solidFill>
                  <a:latin typeface="+mj-lt"/>
                  <a:ea typeface="Yu Gothic UI" panose="020B0500000000000000" pitchFamily="50" charset="-128"/>
                </a:rPr>
              </a:br>
              <a:r>
                <a:rPr kumimoji="1" lang="ja-JP" altLang="en-US" sz="1200" b="1">
                  <a:solidFill>
                    <a:schemeClr val="tx1"/>
                  </a:solidFill>
                  <a:latin typeface="+mj-lt"/>
                  <a:ea typeface="Yu Gothic UI" panose="020B0500000000000000" pitchFamily="50" charset="-128"/>
                </a:rPr>
                <a:t>デジタルで支える社会へ</a:t>
              </a:r>
            </a:p>
          </p:txBody>
        </p:sp>
        <p:sp>
          <p:nvSpPr>
            <p:cNvPr id="182" name="テキスト プレースホルダー 3">
              <a:extLst>
                <a:ext uri="{FF2B5EF4-FFF2-40B4-BE49-F238E27FC236}">
                  <a16:creationId xmlns:a16="http://schemas.microsoft.com/office/drawing/2014/main" id="{01E72E39-0709-48D0-ABAA-F8FE09636680}"/>
                </a:ext>
              </a:extLst>
            </p:cNvPr>
            <p:cNvSpPr txBox="1">
              <a:spLocks/>
            </p:cNvSpPr>
            <p:nvPr/>
          </p:nvSpPr>
          <p:spPr>
            <a:xfrm>
              <a:off x="6840002" y="3912370"/>
              <a:ext cx="2699413" cy="339243"/>
            </a:xfrm>
            <a:prstGeom prst="rect">
              <a:avLst/>
            </a:prstGeom>
          </p:spPr>
          <p:txBody>
            <a:bodyPr tIns="0"/>
            <a:lstStyle>
              <a:defPPr>
                <a:defRPr lang="en-US"/>
              </a:defPPr>
              <a:lvl1pPr indent="0" algn="just" defTabSz="914400">
                <a:lnSpc>
                  <a:spcPts val="200"/>
                </a:lnSpc>
                <a:spcBef>
                  <a:spcPts val="1000"/>
                </a:spcBef>
                <a:buFont typeface="Arial" panose="020B0604020202020204" pitchFamily="34" charset="0"/>
                <a:buNone/>
                <a:defRPr kumimoji="1" sz="900" kern="100">
                  <a:latin typeface="+mn-ea"/>
                  <a:cs typeface="Times New Roman" panose="02020603050405020304" pitchFamily="18" charset="0"/>
                </a:defRPr>
              </a:lvl1pPr>
              <a:lvl2pPr marL="685800" indent="-228600" defTabSz="914400">
                <a:lnSpc>
                  <a:spcPct val="90000"/>
                </a:lnSpc>
                <a:spcBef>
                  <a:spcPts val="500"/>
                </a:spcBef>
                <a:buFont typeface="Arial" panose="020B0604020202020204" pitchFamily="34" charset="0"/>
                <a:buChar char="•"/>
                <a:defRPr kumimoji="1" sz="2400"/>
              </a:lvl2pPr>
              <a:lvl3pPr marL="1143000" indent="-228600" defTabSz="914400">
                <a:lnSpc>
                  <a:spcPct val="90000"/>
                </a:lnSpc>
                <a:spcBef>
                  <a:spcPts val="500"/>
                </a:spcBef>
                <a:buFont typeface="Arial" panose="020B0604020202020204" pitchFamily="34" charset="0"/>
                <a:buChar char="•"/>
                <a:defRPr kumimoji="1" sz="2000"/>
              </a:lvl3pPr>
              <a:lvl4pPr marL="1600200" indent="-228600" defTabSz="914400">
                <a:lnSpc>
                  <a:spcPct val="90000"/>
                </a:lnSpc>
                <a:spcBef>
                  <a:spcPts val="500"/>
                </a:spcBef>
                <a:buFont typeface="Arial" panose="020B0604020202020204" pitchFamily="34" charset="0"/>
                <a:buChar char="•"/>
                <a:defRPr kumimoji="1"/>
              </a:lvl4pPr>
              <a:lvl5pPr marL="2057400" indent="-228600" defTabSz="914400">
                <a:lnSpc>
                  <a:spcPct val="90000"/>
                </a:lnSpc>
                <a:spcBef>
                  <a:spcPts val="500"/>
                </a:spcBef>
                <a:buFont typeface="Arial" panose="020B0604020202020204" pitchFamily="34" charset="0"/>
                <a:buChar char="•"/>
                <a:defRPr kumimoji="1"/>
              </a:lvl5pPr>
              <a:lvl6pPr marL="2514600" indent="-228600" defTabSz="914400">
                <a:lnSpc>
                  <a:spcPct val="90000"/>
                </a:lnSpc>
                <a:spcBef>
                  <a:spcPts val="500"/>
                </a:spcBef>
                <a:buFont typeface="Arial" panose="020B0604020202020204" pitchFamily="34" charset="0"/>
                <a:buChar char="•"/>
                <a:defRPr kumimoji="1"/>
              </a:lvl6pPr>
              <a:lvl7pPr marL="2971800" indent="-228600" defTabSz="914400">
                <a:lnSpc>
                  <a:spcPct val="90000"/>
                </a:lnSpc>
                <a:spcBef>
                  <a:spcPts val="500"/>
                </a:spcBef>
                <a:buFont typeface="Arial" panose="020B0604020202020204" pitchFamily="34" charset="0"/>
                <a:buChar char="•"/>
                <a:defRPr kumimoji="1"/>
              </a:lvl7pPr>
              <a:lvl8pPr marL="3429000" indent="-228600" defTabSz="914400">
                <a:lnSpc>
                  <a:spcPct val="90000"/>
                </a:lnSpc>
                <a:spcBef>
                  <a:spcPts val="500"/>
                </a:spcBef>
                <a:buFont typeface="Arial" panose="020B0604020202020204" pitchFamily="34" charset="0"/>
                <a:buChar char="•"/>
                <a:defRPr kumimoji="1"/>
              </a:lvl8pPr>
              <a:lvl9pPr marL="3886200" indent="-228600" defTabSz="914400">
                <a:lnSpc>
                  <a:spcPct val="90000"/>
                </a:lnSpc>
                <a:spcBef>
                  <a:spcPts val="500"/>
                </a:spcBef>
                <a:buFont typeface="Arial" panose="020B0604020202020204" pitchFamily="34" charset="0"/>
                <a:buChar char="•"/>
                <a:defRPr kumimoji="1"/>
              </a:lvl9pPr>
            </a:lstStyle>
            <a:p>
              <a:pPr marL="171450" indent="-171450">
                <a:lnSpc>
                  <a:spcPct val="100000"/>
                </a:lnSpc>
                <a:spcBef>
                  <a:spcPts val="0"/>
                </a:spcBef>
                <a:buFont typeface="Arial" panose="020B0604020202020204" pitchFamily="34" charset="0"/>
                <a:buChar char="•"/>
              </a:pPr>
              <a:r>
                <a:rPr lang="ja-JP" altLang="en-US">
                  <a:latin typeface="+mn-lt"/>
                </a:rPr>
                <a:t>「誰一人取り残されない」デジタル化</a:t>
              </a:r>
              <a:endParaRPr lang="en-US" altLang="ja-JP">
                <a:latin typeface="+mn-lt"/>
              </a:endParaRPr>
            </a:p>
            <a:p>
              <a:pPr marL="171450" indent="-171450">
                <a:lnSpc>
                  <a:spcPct val="100000"/>
                </a:lnSpc>
                <a:spcBef>
                  <a:spcPts val="0"/>
                </a:spcBef>
                <a:buFont typeface="Arial" panose="020B0604020202020204" pitchFamily="34" charset="0"/>
                <a:buChar char="•"/>
              </a:pPr>
              <a:r>
                <a:rPr lang="en-US" altLang="ja-JP">
                  <a:latin typeface="+mn-lt"/>
                </a:rPr>
                <a:t>UI</a:t>
              </a:r>
              <a:r>
                <a:rPr lang="ja-JP" altLang="en-US">
                  <a:latin typeface="+mn-lt"/>
                </a:rPr>
                <a:t>・</a:t>
              </a:r>
              <a:r>
                <a:rPr lang="en-US" altLang="ja-JP">
                  <a:latin typeface="+mn-lt"/>
                </a:rPr>
                <a:t>UX</a:t>
              </a:r>
              <a:r>
                <a:rPr lang="ja-JP" altLang="en-US">
                  <a:latin typeface="+mn-lt"/>
                </a:rPr>
                <a:t>の向上を始めとした誰もが分かりやすいサービスの提供</a:t>
              </a:r>
              <a:endParaRPr lang="en-US" altLang="ja-JP">
                <a:latin typeface="+mn-lt"/>
              </a:endParaRPr>
            </a:p>
          </p:txBody>
        </p:sp>
      </p:grpSp>
      <p:grpSp>
        <p:nvGrpSpPr>
          <p:cNvPr id="129" name="グループ化 128">
            <a:extLst>
              <a:ext uri="{FF2B5EF4-FFF2-40B4-BE49-F238E27FC236}">
                <a16:creationId xmlns:a16="http://schemas.microsoft.com/office/drawing/2014/main" id="{F38B13AD-1B54-413C-8508-2B1E7710A682}"/>
              </a:ext>
            </a:extLst>
          </p:cNvPr>
          <p:cNvGrpSpPr/>
          <p:nvPr/>
        </p:nvGrpSpPr>
        <p:grpSpPr>
          <a:xfrm>
            <a:off x="599513" y="4726394"/>
            <a:ext cx="2658149" cy="759613"/>
            <a:chOff x="360000" y="2340000"/>
            <a:chExt cx="2658149" cy="759613"/>
          </a:xfrm>
        </p:grpSpPr>
        <p:sp>
          <p:nvSpPr>
            <p:cNvPr id="130" name="正方形/長方形 129">
              <a:extLst>
                <a:ext uri="{FF2B5EF4-FFF2-40B4-BE49-F238E27FC236}">
                  <a16:creationId xmlns:a16="http://schemas.microsoft.com/office/drawing/2014/main" id="{ED3AEBDF-B065-4DED-944E-1642E2DB5AD2}"/>
                </a:ext>
              </a:extLst>
            </p:cNvPr>
            <p:cNvSpPr/>
            <p:nvPr/>
          </p:nvSpPr>
          <p:spPr>
            <a:xfrm>
              <a:off x="360000" y="2340000"/>
              <a:ext cx="356836" cy="3475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en-GB" sz="2000">
                  <a:solidFill>
                    <a:schemeClr val="tx1"/>
                  </a:solidFill>
                  <a:latin typeface="+mj-lt"/>
                </a:rPr>
                <a:t>04</a:t>
              </a:r>
            </a:p>
          </p:txBody>
        </p:sp>
        <p:sp>
          <p:nvSpPr>
            <p:cNvPr id="131" name="正方形/長方形 130">
              <a:extLst>
                <a:ext uri="{FF2B5EF4-FFF2-40B4-BE49-F238E27FC236}">
                  <a16:creationId xmlns:a16="http://schemas.microsoft.com/office/drawing/2014/main" id="{BAF5F0E9-09F5-4B0C-AEEE-739E58A4204A}"/>
                </a:ext>
              </a:extLst>
            </p:cNvPr>
            <p:cNvSpPr/>
            <p:nvPr/>
          </p:nvSpPr>
          <p:spPr>
            <a:xfrm>
              <a:off x="792000" y="2340000"/>
              <a:ext cx="2226148" cy="36058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lIns="0" rtlCol="0" anchor="ctr"/>
            <a:lstStyle/>
            <a:p>
              <a:r>
                <a:rPr kumimoji="1" lang="ja-JP" altLang="en-US" sz="1200" b="1">
                  <a:solidFill>
                    <a:schemeClr val="tx1"/>
                  </a:solidFill>
                  <a:latin typeface="+mj-lt"/>
                  <a:ea typeface="Yu Gothic UI" panose="020B0500000000000000" pitchFamily="50" charset="-128"/>
                </a:rPr>
                <a:t>「大阪のことが見える」。</a:t>
              </a:r>
              <a:br>
                <a:rPr kumimoji="1" lang="ja-JP" altLang="en-US" sz="1200" b="1">
                  <a:solidFill>
                    <a:schemeClr val="tx1"/>
                  </a:solidFill>
                  <a:latin typeface="+mj-lt"/>
                  <a:ea typeface="Yu Gothic UI" panose="020B0500000000000000" pitchFamily="50" charset="-128"/>
                </a:rPr>
              </a:br>
              <a:r>
                <a:rPr kumimoji="1" lang="ja-JP" altLang="en-US" sz="1200" b="1">
                  <a:solidFill>
                    <a:schemeClr val="tx1"/>
                  </a:solidFill>
                  <a:latin typeface="+mj-lt"/>
                  <a:ea typeface="Yu Gothic UI" panose="020B0500000000000000" pitchFamily="50" charset="-128"/>
                </a:rPr>
                <a:t>まちのデータ化と活用へ</a:t>
              </a:r>
            </a:p>
          </p:txBody>
        </p:sp>
        <p:sp>
          <p:nvSpPr>
            <p:cNvPr id="132" name="テキスト プレースホルダー 3">
              <a:extLst>
                <a:ext uri="{FF2B5EF4-FFF2-40B4-BE49-F238E27FC236}">
                  <a16:creationId xmlns:a16="http://schemas.microsoft.com/office/drawing/2014/main" id="{174141C0-13EE-4BFD-99B1-FB7B0CAF7208}"/>
                </a:ext>
              </a:extLst>
            </p:cNvPr>
            <p:cNvSpPr txBox="1">
              <a:spLocks/>
            </p:cNvSpPr>
            <p:nvPr/>
          </p:nvSpPr>
          <p:spPr>
            <a:xfrm>
              <a:off x="360001" y="2760370"/>
              <a:ext cx="2658148" cy="339243"/>
            </a:xfrm>
            <a:prstGeom prst="rect">
              <a:avLst/>
            </a:prstGeom>
          </p:spPr>
          <p:txBody>
            <a:bodyPr tIns="0"/>
            <a:lstStyle>
              <a:defPPr>
                <a:defRPr lang="en-US"/>
              </a:defPPr>
              <a:lvl1pPr indent="0" algn="just" defTabSz="914400">
                <a:lnSpc>
                  <a:spcPts val="200"/>
                </a:lnSpc>
                <a:spcBef>
                  <a:spcPts val="1000"/>
                </a:spcBef>
                <a:buFont typeface="Arial" panose="020B0604020202020204" pitchFamily="34" charset="0"/>
                <a:buNone/>
                <a:defRPr kumimoji="1" sz="900" kern="100">
                  <a:latin typeface="+mn-ea"/>
                  <a:cs typeface="Times New Roman" panose="02020603050405020304" pitchFamily="18" charset="0"/>
                </a:defRPr>
              </a:lvl1pPr>
              <a:lvl2pPr marL="685800" indent="-228600" defTabSz="914400">
                <a:lnSpc>
                  <a:spcPct val="90000"/>
                </a:lnSpc>
                <a:spcBef>
                  <a:spcPts val="500"/>
                </a:spcBef>
                <a:buFont typeface="Arial" panose="020B0604020202020204" pitchFamily="34" charset="0"/>
                <a:buChar char="•"/>
                <a:defRPr kumimoji="1" sz="2400"/>
              </a:lvl2pPr>
              <a:lvl3pPr marL="1143000" indent="-228600" defTabSz="914400">
                <a:lnSpc>
                  <a:spcPct val="90000"/>
                </a:lnSpc>
                <a:spcBef>
                  <a:spcPts val="500"/>
                </a:spcBef>
                <a:buFont typeface="Arial" panose="020B0604020202020204" pitchFamily="34" charset="0"/>
                <a:buChar char="•"/>
                <a:defRPr kumimoji="1" sz="2000"/>
              </a:lvl3pPr>
              <a:lvl4pPr marL="1600200" indent="-228600" defTabSz="914400">
                <a:lnSpc>
                  <a:spcPct val="90000"/>
                </a:lnSpc>
                <a:spcBef>
                  <a:spcPts val="500"/>
                </a:spcBef>
                <a:buFont typeface="Arial" panose="020B0604020202020204" pitchFamily="34" charset="0"/>
                <a:buChar char="•"/>
                <a:defRPr kumimoji="1"/>
              </a:lvl4pPr>
              <a:lvl5pPr marL="2057400" indent="-228600" defTabSz="914400">
                <a:lnSpc>
                  <a:spcPct val="90000"/>
                </a:lnSpc>
                <a:spcBef>
                  <a:spcPts val="500"/>
                </a:spcBef>
                <a:buFont typeface="Arial" panose="020B0604020202020204" pitchFamily="34" charset="0"/>
                <a:buChar char="•"/>
                <a:defRPr kumimoji="1"/>
              </a:lvl5pPr>
              <a:lvl6pPr marL="2514600" indent="-228600" defTabSz="914400">
                <a:lnSpc>
                  <a:spcPct val="90000"/>
                </a:lnSpc>
                <a:spcBef>
                  <a:spcPts val="500"/>
                </a:spcBef>
                <a:buFont typeface="Arial" panose="020B0604020202020204" pitchFamily="34" charset="0"/>
                <a:buChar char="•"/>
                <a:defRPr kumimoji="1"/>
              </a:lvl6pPr>
              <a:lvl7pPr marL="2971800" indent="-228600" defTabSz="914400">
                <a:lnSpc>
                  <a:spcPct val="90000"/>
                </a:lnSpc>
                <a:spcBef>
                  <a:spcPts val="500"/>
                </a:spcBef>
                <a:buFont typeface="Arial" panose="020B0604020202020204" pitchFamily="34" charset="0"/>
                <a:buChar char="•"/>
                <a:defRPr kumimoji="1"/>
              </a:lvl7pPr>
              <a:lvl8pPr marL="3429000" indent="-228600" defTabSz="914400">
                <a:lnSpc>
                  <a:spcPct val="90000"/>
                </a:lnSpc>
                <a:spcBef>
                  <a:spcPts val="500"/>
                </a:spcBef>
                <a:buFont typeface="Arial" panose="020B0604020202020204" pitchFamily="34" charset="0"/>
                <a:buChar char="•"/>
                <a:defRPr kumimoji="1"/>
              </a:lvl8pPr>
              <a:lvl9pPr marL="3886200" indent="-228600" defTabSz="914400">
                <a:lnSpc>
                  <a:spcPct val="90000"/>
                </a:lnSpc>
                <a:spcBef>
                  <a:spcPts val="500"/>
                </a:spcBef>
                <a:buFont typeface="Arial" panose="020B0604020202020204" pitchFamily="34" charset="0"/>
                <a:buChar char="•"/>
                <a:defRPr kumimoji="1"/>
              </a:lvl9pPr>
            </a:lstStyle>
            <a:p>
              <a:pPr marL="171450" indent="-171450">
                <a:lnSpc>
                  <a:spcPct val="100000"/>
                </a:lnSpc>
                <a:spcBef>
                  <a:spcPts val="0"/>
                </a:spcBef>
                <a:buFont typeface="Arial" panose="020B0604020202020204" pitchFamily="34" charset="0"/>
                <a:buChar char="•"/>
              </a:pPr>
              <a:r>
                <a:rPr lang="ja-JP" altLang="en-US">
                  <a:latin typeface="+mn-lt"/>
                </a:rPr>
                <a:t>ビッグデータを活用したまちづくりの推進</a:t>
              </a:r>
            </a:p>
            <a:p>
              <a:pPr marL="171450" indent="-171450">
                <a:lnSpc>
                  <a:spcPct val="100000"/>
                </a:lnSpc>
                <a:spcBef>
                  <a:spcPts val="0"/>
                </a:spcBef>
                <a:buFont typeface="Arial" panose="020B0604020202020204" pitchFamily="34" charset="0"/>
                <a:buChar char="•"/>
              </a:pPr>
              <a:r>
                <a:rPr lang="en-US" altLang="ja-JP" err="1">
                  <a:latin typeface="+mn-lt"/>
                </a:rPr>
                <a:t>IoT</a:t>
              </a:r>
              <a:r>
                <a:rPr lang="ja-JP" altLang="en-US">
                  <a:latin typeface="+mn-lt"/>
                </a:rPr>
                <a:t>センサー等を活用した安心できるまちづくり</a:t>
              </a:r>
            </a:p>
          </p:txBody>
        </p:sp>
      </p:grpSp>
      <p:grpSp>
        <p:nvGrpSpPr>
          <p:cNvPr id="133" name="グループ化 132">
            <a:extLst>
              <a:ext uri="{FF2B5EF4-FFF2-40B4-BE49-F238E27FC236}">
                <a16:creationId xmlns:a16="http://schemas.microsoft.com/office/drawing/2014/main" id="{B8579E56-300D-4913-9C02-D582F30A263D}"/>
              </a:ext>
            </a:extLst>
          </p:cNvPr>
          <p:cNvGrpSpPr/>
          <p:nvPr/>
        </p:nvGrpSpPr>
        <p:grpSpPr>
          <a:xfrm>
            <a:off x="599513" y="3634830"/>
            <a:ext cx="2727888" cy="759613"/>
            <a:chOff x="6840001" y="1188000"/>
            <a:chExt cx="2727888" cy="759613"/>
          </a:xfrm>
        </p:grpSpPr>
        <p:sp>
          <p:nvSpPr>
            <p:cNvPr id="134" name="正方形/長方形 133">
              <a:extLst>
                <a:ext uri="{FF2B5EF4-FFF2-40B4-BE49-F238E27FC236}">
                  <a16:creationId xmlns:a16="http://schemas.microsoft.com/office/drawing/2014/main" id="{B9136917-D883-4102-9425-C667E1702BC1}"/>
                </a:ext>
              </a:extLst>
            </p:cNvPr>
            <p:cNvSpPr/>
            <p:nvPr/>
          </p:nvSpPr>
          <p:spPr>
            <a:xfrm>
              <a:off x="6840001" y="1188000"/>
              <a:ext cx="345152" cy="3475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en-GB" sz="2000">
                  <a:solidFill>
                    <a:schemeClr val="tx1"/>
                  </a:solidFill>
                  <a:latin typeface="+mj-lt"/>
                </a:rPr>
                <a:t>03</a:t>
              </a:r>
            </a:p>
          </p:txBody>
        </p:sp>
        <p:sp>
          <p:nvSpPr>
            <p:cNvPr id="135" name="正方形/長方形 134">
              <a:extLst>
                <a:ext uri="{FF2B5EF4-FFF2-40B4-BE49-F238E27FC236}">
                  <a16:creationId xmlns:a16="http://schemas.microsoft.com/office/drawing/2014/main" id="{78645358-D55A-4B37-B30B-B5FC510D3944}"/>
                </a:ext>
              </a:extLst>
            </p:cNvPr>
            <p:cNvSpPr/>
            <p:nvPr/>
          </p:nvSpPr>
          <p:spPr>
            <a:xfrm>
              <a:off x="7257856" y="1188000"/>
              <a:ext cx="2240293" cy="36058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lIns="0" rtlCol="0" anchor="ctr"/>
            <a:lstStyle/>
            <a:p>
              <a:r>
                <a:rPr kumimoji="1" lang="ja-JP" altLang="en-US" sz="1200" b="1">
                  <a:solidFill>
                    <a:schemeClr val="tx1"/>
                  </a:solidFill>
                  <a:latin typeface="+mj-lt"/>
                  <a:ea typeface="Yu Gothic UI" panose="020B0500000000000000" pitchFamily="50" charset="-128"/>
                </a:rPr>
                <a:t>「大阪はあんしんや」。</a:t>
              </a:r>
              <a:br>
                <a:rPr kumimoji="1" lang="ja-JP" altLang="en-US" sz="1200" b="1">
                  <a:solidFill>
                    <a:schemeClr val="tx1"/>
                  </a:solidFill>
                  <a:latin typeface="+mj-lt"/>
                  <a:ea typeface="Yu Gothic UI" panose="020B0500000000000000" pitchFamily="50" charset="-128"/>
                </a:rPr>
              </a:br>
              <a:r>
                <a:rPr kumimoji="1" lang="ja-JP" altLang="en-US" sz="1200" b="1">
                  <a:solidFill>
                    <a:schemeClr val="tx1"/>
                  </a:solidFill>
                  <a:latin typeface="+mj-lt"/>
                  <a:ea typeface="Yu Gothic UI" panose="020B0500000000000000" pitchFamily="50" charset="-128"/>
                </a:rPr>
                <a:t>デジタルで支える強いまちづくりへ</a:t>
              </a:r>
            </a:p>
          </p:txBody>
        </p:sp>
        <p:sp>
          <p:nvSpPr>
            <p:cNvPr id="136" name="テキスト プレースホルダー 3">
              <a:extLst>
                <a:ext uri="{FF2B5EF4-FFF2-40B4-BE49-F238E27FC236}">
                  <a16:creationId xmlns:a16="http://schemas.microsoft.com/office/drawing/2014/main" id="{8371881A-5976-4DB7-829B-13C3F3B1A27D}"/>
                </a:ext>
              </a:extLst>
            </p:cNvPr>
            <p:cNvSpPr txBox="1">
              <a:spLocks/>
            </p:cNvSpPr>
            <p:nvPr/>
          </p:nvSpPr>
          <p:spPr>
            <a:xfrm>
              <a:off x="6840003" y="1608370"/>
              <a:ext cx="2727886" cy="339243"/>
            </a:xfrm>
            <a:prstGeom prst="rect">
              <a:avLst/>
            </a:prstGeom>
          </p:spPr>
          <p:txBody>
            <a:bodyPr tIns="0"/>
            <a:lstStyle>
              <a:defPPr>
                <a:defRPr lang="en-US"/>
              </a:defPPr>
              <a:lvl1pPr indent="0" algn="just" defTabSz="914400">
                <a:lnSpc>
                  <a:spcPts val="200"/>
                </a:lnSpc>
                <a:spcBef>
                  <a:spcPts val="1000"/>
                </a:spcBef>
                <a:buFont typeface="Arial" panose="020B0604020202020204" pitchFamily="34" charset="0"/>
                <a:buNone/>
                <a:defRPr kumimoji="1" sz="900" kern="100">
                  <a:latin typeface="+mn-ea"/>
                  <a:cs typeface="Times New Roman" panose="02020603050405020304" pitchFamily="18" charset="0"/>
                </a:defRPr>
              </a:lvl1pPr>
              <a:lvl2pPr marL="685800" indent="-228600" defTabSz="914400">
                <a:lnSpc>
                  <a:spcPct val="90000"/>
                </a:lnSpc>
                <a:spcBef>
                  <a:spcPts val="500"/>
                </a:spcBef>
                <a:buFont typeface="Arial" panose="020B0604020202020204" pitchFamily="34" charset="0"/>
                <a:buChar char="•"/>
                <a:defRPr kumimoji="1" sz="2400"/>
              </a:lvl2pPr>
              <a:lvl3pPr marL="1143000" indent="-228600" defTabSz="914400">
                <a:lnSpc>
                  <a:spcPct val="90000"/>
                </a:lnSpc>
                <a:spcBef>
                  <a:spcPts val="500"/>
                </a:spcBef>
                <a:buFont typeface="Arial" panose="020B0604020202020204" pitchFamily="34" charset="0"/>
                <a:buChar char="•"/>
                <a:defRPr kumimoji="1" sz="2000"/>
              </a:lvl3pPr>
              <a:lvl4pPr marL="1600200" indent="-228600" defTabSz="914400">
                <a:lnSpc>
                  <a:spcPct val="90000"/>
                </a:lnSpc>
                <a:spcBef>
                  <a:spcPts val="500"/>
                </a:spcBef>
                <a:buFont typeface="Arial" panose="020B0604020202020204" pitchFamily="34" charset="0"/>
                <a:buChar char="•"/>
                <a:defRPr kumimoji="1"/>
              </a:lvl4pPr>
              <a:lvl5pPr marL="2057400" indent="-228600" defTabSz="914400">
                <a:lnSpc>
                  <a:spcPct val="90000"/>
                </a:lnSpc>
                <a:spcBef>
                  <a:spcPts val="500"/>
                </a:spcBef>
                <a:buFont typeface="Arial" panose="020B0604020202020204" pitchFamily="34" charset="0"/>
                <a:buChar char="•"/>
                <a:defRPr kumimoji="1"/>
              </a:lvl5pPr>
              <a:lvl6pPr marL="2514600" indent="-228600" defTabSz="914400">
                <a:lnSpc>
                  <a:spcPct val="90000"/>
                </a:lnSpc>
                <a:spcBef>
                  <a:spcPts val="500"/>
                </a:spcBef>
                <a:buFont typeface="Arial" panose="020B0604020202020204" pitchFamily="34" charset="0"/>
                <a:buChar char="•"/>
                <a:defRPr kumimoji="1"/>
              </a:lvl6pPr>
              <a:lvl7pPr marL="2971800" indent="-228600" defTabSz="914400">
                <a:lnSpc>
                  <a:spcPct val="90000"/>
                </a:lnSpc>
                <a:spcBef>
                  <a:spcPts val="500"/>
                </a:spcBef>
                <a:buFont typeface="Arial" panose="020B0604020202020204" pitchFamily="34" charset="0"/>
                <a:buChar char="•"/>
                <a:defRPr kumimoji="1"/>
              </a:lvl7pPr>
              <a:lvl8pPr marL="3429000" indent="-228600" defTabSz="914400">
                <a:lnSpc>
                  <a:spcPct val="90000"/>
                </a:lnSpc>
                <a:spcBef>
                  <a:spcPts val="500"/>
                </a:spcBef>
                <a:buFont typeface="Arial" panose="020B0604020202020204" pitchFamily="34" charset="0"/>
                <a:buChar char="•"/>
                <a:defRPr kumimoji="1"/>
              </a:lvl8pPr>
              <a:lvl9pPr marL="3886200" indent="-228600" defTabSz="914400">
                <a:lnSpc>
                  <a:spcPct val="90000"/>
                </a:lnSpc>
                <a:spcBef>
                  <a:spcPts val="500"/>
                </a:spcBef>
                <a:buFont typeface="Arial" panose="020B0604020202020204" pitchFamily="34" charset="0"/>
                <a:buChar char="•"/>
                <a:defRPr kumimoji="1"/>
              </a:lvl9pPr>
            </a:lstStyle>
            <a:p>
              <a:pPr marL="171450" indent="-171450">
                <a:lnSpc>
                  <a:spcPct val="100000"/>
                </a:lnSpc>
                <a:spcBef>
                  <a:spcPts val="0"/>
                </a:spcBef>
                <a:buFont typeface="Arial" panose="020B0604020202020204" pitchFamily="34" charset="0"/>
                <a:buChar char="•"/>
              </a:pPr>
              <a:r>
                <a:rPr lang="ja-JP" altLang="en-US">
                  <a:latin typeface="+mn-lt"/>
                </a:rPr>
                <a:t>デジタルツインによる防災・減災対策</a:t>
              </a:r>
            </a:p>
            <a:p>
              <a:pPr marL="171450" indent="-171450">
                <a:lnSpc>
                  <a:spcPct val="100000"/>
                </a:lnSpc>
                <a:spcBef>
                  <a:spcPts val="0"/>
                </a:spcBef>
                <a:buFont typeface="Arial" panose="020B0604020202020204" pitchFamily="34" charset="0"/>
                <a:buChar char="•"/>
              </a:pPr>
              <a:r>
                <a:rPr lang="en-US" altLang="ja-JP" spc="-50">
                  <a:latin typeface="+mn-lt"/>
                </a:rPr>
                <a:t>AI</a:t>
              </a:r>
              <a:r>
                <a:rPr lang="ja-JP" altLang="en-US" spc="-50">
                  <a:latin typeface="+mn-lt"/>
                </a:rPr>
                <a:t>・ビッグデータを活用した公共施設の機能維持・向上</a:t>
              </a:r>
            </a:p>
            <a:p>
              <a:pPr marL="171450" indent="-171450">
                <a:lnSpc>
                  <a:spcPct val="100000"/>
                </a:lnSpc>
                <a:spcBef>
                  <a:spcPts val="0"/>
                </a:spcBef>
                <a:buFont typeface="Arial" panose="020B0604020202020204" pitchFamily="34" charset="0"/>
                <a:buChar char="•"/>
              </a:pPr>
              <a:r>
                <a:rPr lang="ja-JP" altLang="en-US">
                  <a:latin typeface="+mn-lt"/>
                </a:rPr>
                <a:t>情報インフラの耐災害性の向上</a:t>
              </a:r>
            </a:p>
          </p:txBody>
        </p:sp>
      </p:grpSp>
      <p:grpSp>
        <p:nvGrpSpPr>
          <p:cNvPr id="161" name="グループ化 160">
            <a:extLst>
              <a:ext uri="{FF2B5EF4-FFF2-40B4-BE49-F238E27FC236}">
                <a16:creationId xmlns:a16="http://schemas.microsoft.com/office/drawing/2014/main" id="{C618BC78-3953-48BD-AC6F-FFCEF1F8FCBE}"/>
              </a:ext>
            </a:extLst>
          </p:cNvPr>
          <p:cNvGrpSpPr/>
          <p:nvPr/>
        </p:nvGrpSpPr>
        <p:grpSpPr>
          <a:xfrm>
            <a:off x="3589056" y="4726394"/>
            <a:ext cx="2813077" cy="759613"/>
            <a:chOff x="3600000" y="3492000"/>
            <a:chExt cx="2727887" cy="759613"/>
          </a:xfrm>
        </p:grpSpPr>
        <p:sp>
          <p:nvSpPr>
            <p:cNvPr id="166" name="正方形/長方形 165">
              <a:extLst>
                <a:ext uri="{FF2B5EF4-FFF2-40B4-BE49-F238E27FC236}">
                  <a16:creationId xmlns:a16="http://schemas.microsoft.com/office/drawing/2014/main" id="{F459D50E-6318-407E-BF75-6F1639599326}"/>
                </a:ext>
              </a:extLst>
            </p:cNvPr>
            <p:cNvSpPr/>
            <p:nvPr/>
          </p:nvSpPr>
          <p:spPr>
            <a:xfrm>
              <a:off x="3600000" y="3492000"/>
              <a:ext cx="356836" cy="3475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en-GB" sz="2000">
                  <a:solidFill>
                    <a:schemeClr val="tx1"/>
                  </a:solidFill>
                  <a:latin typeface="+mj-lt"/>
                </a:rPr>
                <a:t>08</a:t>
              </a:r>
            </a:p>
          </p:txBody>
        </p:sp>
        <p:sp>
          <p:nvSpPr>
            <p:cNvPr id="169" name="正方形/長方形 168">
              <a:extLst>
                <a:ext uri="{FF2B5EF4-FFF2-40B4-BE49-F238E27FC236}">
                  <a16:creationId xmlns:a16="http://schemas.microsoft.com/office/drawing/2014/main" id="{C8AFC446-BD25-4C3A-AC23-B5FCCBDAAADE}"/>
                </a:ext>
              </a:extLst>
            </p:cNvPr>
            <p:cNvSpPr/>
            <p:nvPr/>
          </p:nvSpPr>
          <p:spPr>
            <a:xfrm>
              <a:off x="4032000" y="3492000"/>
              <a:ext cx="2267414" cy="36058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lIns="0" rtlCol="0" anchor="ctr"/>
            <a:lstStyle/>
            <a:p>
              <a:r>
                <a:rPr kumimoji="1" lang="ja-JP" altLang="en-US" sz="1200" b="1">
                  <a:solidFill>
                    <a:schemeClr val="tx1"/>
                  </a:solidFill>
                  <a:latin typeface="+mj-lt"/>
                  <a:ea typeface="Yu Gothic UI" panose="020B0500000000000000" pitchFamily="50" charset="-128"/>
                </a:rPr>
                <a:t>「ほな、大阪市でやろ！」。</a:t>
              </a:r>
              <a:br>
                <a:rPr kumimoji="1" lang="ja-JP" altLang="en-US" sz="1200" b="1">
                  <a:solidFill>
                    <a:schemeClr val="tx1"/>
                  </a:solidFill>
                  <a:latin typeface="+mj-lt"/>
                  <a:ea typeface="Yu Gothic UI" panose="020B0500000000000000" pitchFamily="50" charset="-128"/>
                </a:rPr>
              </a:br>
              <a:r>
                <a:rPr kumimoji="1" lang="ja-JP" altLang="en-US" sz="1200" b="1">
                  <a:solidFill>
                    <a:schemeClr val="tx1"/>
                  </a:solidFill>
                  <a:latin typeface="+mj-lt"/>
                  <a:ea typeface="Yu Gothic UI" panose="020B0500000000000000" pitchFamily="50" charset="-128"/>
                </a:rPr>
                <a:t>様々な事業者が集まるまちへ</a:t>
              </a:r>
            </a:p>
          </p:txBody>
        </p:sp>
        <p:sp>
          <p:nvSpPr>
            <p:cNvPr id="170" name="テキスト プレースホルダー 3">
              <a:extLst>
                <a:ext uri="{FF2B5EF4-FFF2-40B4-BE49-F238E27FC236}">
                  <a16:creationId xmlns:a16="http://schemas.microsoft.com/office/drawing/2014/main" id="{29E77047-E134-4B21-BFD9-5C8519C8DB20}"/>
                </a:ext>
              </a:extLst>
            </p:cNvPr>
            <p:cNvSpPr txBox="1">
              <a:spLocks/>
            </p:cNvSpPr>
            <p:nvPr/>
          </p:nvSpPr>
          <p:spPr>
            <a:xfrm>
              <a:off x="3600000" y="3912370"/>
              <a:ext cx="2727887" cy="339243"/>
            </a:xfrm>
            <a:prstGeom prst="rect">
              <a:avLst/>
            </a:prstGeom>
          </p:spPr>
          <p:txBody>
            <a:bodyPr tIns="0"/>
            <a:lstStyle>
              <a:defPPr>
                <a:defRPr lang="en-US"/>
              </a:defPPr>
              <a:lvl1pPr indent="0" algn="just" defTabSz="914400">
                <a:lnSpc>
                  <a:spcPts val="200"/>
                </a:lnSpc>
                <a:spcBef>
                  <a:spcPts val="1000"/>
                </a:spcBef>
                <a:buFont typeface="Arial" panose="020B0604020202020204" pitchFamily="34" charset="0"/>
                <a:buNone/>
                <a:defRPr kumimoji="1" sz="900" kern="100">
                  <a:latin typeface="+mn-ea"/>
                  <a:cs typeface="Times New Roman" panose="02020603050405020304" pitchFamily="18" charset="0"/>
                </a:defRPr>
              </a:lvl1pPr>
              <a:lvl2pPr marL="685800" indent="-228600" defTabSz="914400">
                <a:lnSpc>
                  <a:spcPct val="90000"/>
                </a:lnSpc>
                <a:spcBef>
                  <a:spcPts val="500"/>
                </a:spcBef>
                <a:buFont typeface="Arial" panose="020B0604020202020204" pitchFamily="34" charset="0"/>
                <a:buChar char="•"/>
                <a:defRPr kumimoji="1" sz="2400"/>
              </a:lvl2pPr>
              <a:lvl3pPr marL="1143000" indent="-228600" defTabSz="914400">
                <a:lnSpc>
                  <a:spcPct val="90000"/>
                </a:lnSpc>
                <a:spcBef>
                  <a:spcPts val="500"/>
                </a:spcBef>
                <a:buFont typeface="Arial" panose="020B0604020202020204" pitchFamily="34" charset="0"/>
                <a:buChar char="•"/>
                <a:defRPr kumimoji="1" sz="2000"/>
              </a:lvl3pPr>
              <a:lvl4pPr marL="1600200" indent="-228600" defTabSz="914400">
                <a:lnSpc>
                  <a:spcPct val="90000"/>
                </a:lnSpc>
                <a:spcBef>
                  <a:spcPts val="500"/>
                </a:spcBef>
                <a:buFont typeface="Arial" panose="020B0604020202020204" pitchFamily="34" charset="0"/>
                <a:buChar char="•"/>
                <a:defRPr kumimoji="1"/>
              </a:lvl4pPr>
              <a:lvl5pPr marL="2057400" indent="-228600" defTabSz="914400">
                <a:lnSpc>
                  <a:spcPct val="90000"/>
                </a:lnSpc>
                <a:spcBef>
                  <a:spcPts val="500"/>
                </a:spcBef>
                <a:buFont typeface="Arial" panose="020B0604020202020204" pitchFamily="34" charset="0"/>
                <a:buChar char="•"/>
                <a:defRPr kumimoji="1"/>
              </a:lvl5pPr>
              <a:lvl6pPr marL="2514600" indent="-228600" defTabSz="914400">
                <a:lnSpc>
                  <a:spcPct val="90000"/>
                </a:lnSpc>
                <a:spcBef>
                  <a:spcPts val="500"/>
                </a:spcBef>
                <a:buFont typeface="Arial" panose="020B0604020202020204" pitchFamily="34" charset="0"/>
                <a:buChar char="•"/>
                <a:defRPr kumimoji="1"/>
              </a:lvl6pPr>
              <a:lvl7pPr marL="2971800" indent="-228600" defTabSz="914400">
                <a:lnSpc>
                  <a:spcPct val="90000"/>
                </a:lnSpc>
                <a:spcBef>
                  <a:spcPts val="500"/>
                </a:spcBef>
                <a:buFont typeface="Arial" panose="020B0604020202020204" pitchFamily="34" charset="0"/>
                <a:buChar char="•"/>
                <a:defRPr kumimoji="1"/>
              </a:lvl7pPr>
              <a:lvl8pPr marL="3429000" indent="-228600" defTabSz="914400">
                <a:lnSpc>
                  <a:spcPct val="90000"/>
                </a:lnSpc>
                <a:spcBef>
                  <a:spcPts val="500"/>
                </a:spcBef>
                <a:buFont typeface="Arial" panose="020B0604020202020204" pitchFamily="34" charset="0"/>
                <a:buChar char="•"/>
                <a:defRPr kumimoji="1"/>
              </a:lvl8pPr>
              <a:lvl9pPr marL="3886200" indent="-228600" defTabSz="914400">
                <a:lnSpc>
                  <a:spcPct val="90000"/>
                </a:lnSpc>
                <a:spcBef>
                  <a:spcPts val="500"/>
                </a:spcBef>
                <a:buFont typeface="Arial" panose="020B0604020202020204" pitchFamily="34" charset="0"/>
                <a:buChar char="•"/>
                <a:defRPr kumimoji="1"/>
              </a:lvl9pPr>
            </a:lstStyle>
            <a:p>
              <a:pPr marL="171450" indent="-171450">
                <a:lnSpc>
                  <a:spcPct val="100000"/>
                </a:lnSpc>
                <a:spcBef>
                  <a:spcPts val="0"/>
                </a:spcBef>
                <a:buFont typeface="Arial" panose="020B0604020202020204" pitchFamily="34" charset="0"/>
                <a:buChar char="•"/>
              </a:pPr>
              <a:r>
                <a:rPr lang="ja-JP" altLang="en-US" dirty="0">
                  <a:latin typeface="+mn-lt"/>
                </a:rPr>
                <a:t>事業者に向けたデジタル行政手続きの拡大</a:t>
              </a:r>
              <a:endParaRPr lang="en-US" altLang="ja-JP" dirty="0">
                <a:latin typeface="+mn-lt"/>
              </a:endParaRPr>
            </a:p>
            <a:p>
              <a:pPr marL="171450" indent="-171450">
                <a:lnSpc>
                  <a:spcPct val="100000"/>
                </a:lnSpc>
                <a:spcBef>
                  <a:spcPts val="0"/>
                </a:spcBef>
                <a:buFont typeface="Arial" panose="020B0604020202020204" pitchFamily="34" charset="0"/>
                <a:buChar char="•"/>
              </a:pPr>
              <a:r>
                <a:rPr lang="ja-JP" altLang="en-US" dirty="0">
                  <a:latin typeface="+mn-lt"/>
                </a:rPr>
                <a:t>中小企業の</a:t>
              </a:r>
              <a:r>
                <a:rPr lang="en-US" altLang="ja-JP" dirty="0">
                  <a:latin typeface="+mn-lt"/>
                </a:rPr>
                <a:t>DX</a:t>
              </a:r>
              <a:r>
                <a:rPr lang="ja-JP" altLang="en-US" dirty="0">
                  <a:latin typeface="+mn-lt"/>
                </a:rPr>
                <a:t>支援</a:t>
              </a:r>
              <a:endParaRPr lang="en-US" altLang="ja-JP" dirty="0">
                <a:latin typeface="+mn-lt"/>
              </a:endParaRPr>
            </a:p>
            <a:p>
              <a:pPr marL="171450" indent="-171450">
                <a:lnSpc>
                  <a:spcPct val="100000"/>
                </a:lnSpc>
                <a:spcBef>
                  <a:spcPts val="0"/>
                </a:spcBef>
                <a:buFont typeface="Arial" panose="020B0604020202020204" pitchFamily="34" charset="0"/>
                <a:buChar char="•"/>
              </a:pPr>
              <a:r>
                <a:rPr lang="ja-JP" altLang="en-US" spc="-50" dirty="0">
                  <a:latin typeface="+mn-lt"/>
                </a:rPr>
                <a:t>オープンデータの充実による事業者等でのデータ活用の推進</a:t>
              </a:r>
              <a:endParaRPr lang="en-US" altLang="ja-JP" spc="-50" dirty="0">
                <a:latin typeface="+mn-lt"/>
              </a:endParaRPr>
            </a:p>
          </p:txBody>
        </p:sp>
      </p:grpSp>
      <p:grpSp>
        <p:nvGrpSpPr>
          <p:cNvPr id="171" name="グループ化 170">
            <a:extLst>
              <a:ext uri="{FF2B5EF4-FFF2-40B4-BE49-F238E27FC236}">
                <a16:creationId xmlns:a16="http://schemas.microsoft.com/office/drawing/2014/main" id="{05DC4524-FF17-4B71-824D-97F55433A35A}"/>
              </a:ext>
            </a:extLst>
          </p:cNvPr>
          <p:cNvGrpSpPr/>
          <p:nvPr/>
        </p:nvGrpSpPr>
        <p:grpSpPr>
          <a:xfrm>
            <a:off x="3589056" y="3634830"/>
            <a:ext cx="2699415" cy="759613"/>
            <a:chOff x="360000" y="3492000"/>
            <a:chExt cx="2699415" cy="759613"/>
          </a:xfrm>
        </p:grpSpPr>
        <p:sp>
          <p:nvSpPr>
            <p:cNvPr id="172" name="正方形/長方形 171">
              <a:extLst>
                <a:ext uri="{FF2B5EF4-FFF2-40B4-BE49-F238E27FC236}">
                  <a16:creationId xmlns:a16="http://schemas.microsoft.com/office/drawing/2014/main" id="{71F0AA4A-AD90-4925-99A3-96A495D0D0C3}"/>
                </a:ext>
              </a:extLst>
            </p:cNvPr>
            <p:cNvSpPr/>
            <p:nvPr/>
          </p:nvSpPr>
          <p:spPr>
            <a:xfrm>
              <a:off x="360000" y="3492000"/>
              <a:ext cx="356836" cy="3475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en-GB" sz="2000">
                  <a:solidFill>
                    <a:schemeClr val="tx1"/>
                  </a:solidFill>
                  <a:latin typeface="+mj-lt"/>
                </a:rPr>
                <a:t>07</a:t>
              </a:r>
            </a:p>
          </p:txBody>
        </p:sp>
        <p:sp>
          <p:nvSpPr>
            <p:cNvPr id="173" name="正方形/長方形 172">
              <a:extLst>
                <a:ext uri="{FF2B5EF4-FFF2-40B4-BE49-F238E27FC236}">
                  <a16:creationId xmlns:a16="http://schemas.microsoft.com/office/drawing/2014/main" id="{E2542B97-D617-43D2-90DF-465144E27D10}"/>
                </a:ext>
              </a:extLst>
            </p:cNvPr>
            <p:cNvSpPr/>
            <p:nvPr/>
          </p:nvSpPr>
          <p:spPr>
            <a:xfrm>
              <a:off x="792000" y="3492000"/>
              <a:ext cx="2267414" cy="36058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lIns="0" rtlCol="0" anchor="ctr"/>
            <a:lstStyle/>
            <a:p>
              <a:r>
                <a:rPr kumimoji="1" lang="ja-JP" altLang="en-US" sz="1200" b="1">
                  <a:solidFill>
                    <a:schemeClr val="tx1"/>
                  </a:solidFill>
                  <a:latin typeface="+mj-lt"/>
                  <a:ea typeface="Yu Gothic UI" panose="020B0500000000000000" pitchFamily="50" charset="-128"/>
                </a:rPr>
                <a:t>「好きやねん</a:t>
              </a:r>
              <a:r>
                <a:rPr kumimoji="1" lang="en-US" altLang="ja-JP" sz="1200" b="1">
                  <a:solidFill>
                    <a:schemeClr val="tx1"/>
                  </a:solidFill>
                  <a:latin typeface="+mj-lt"/>
                  <a:ea typeface="Yu Gothic UI" panose="020B0500000000000000" pitchFamily="50" charset="-128"/>
                </a:rPr>
                <a:t>OSAKA</a:t>
              </a:r>
              <a:r>
                <a:rPr kumimoji="1" lang="ja-JP" altLang="en-US" sz="1200" b="1">
                  <a:solidFill>
                    <a:schemeClr val="tx1"/>
                  </a:solidFill>
                  <a:latin typeface="+mj-lt"/>
                  <a:ea typeface="Yu Gothic UI" panose="020B0500000000000000" pitchFamily="50" charset="-128"/>
                </a:rPr>
                <a:t>」。</a:t>
              </a:r>
              <a:br>
                <a:rPr kumimoji="1" lang="ja-JP" altLang="en-US" sz="1200" b="1">
                  <a:solidFill>
                    <a:schemeClr val="tx1"/>
                  </a:solidFill>
                  <a:latin typeface="+mj-lt"/>
                  <a:ea typeface="Yu Gothic UI" panose="020B0500000000000000" pitchFamily="50" charset="-128"/>
                </a:rPr>
              </a:br>
              <a:r>
                <a:rPr kumimoji="1" lang="ja-JP" altLang="en-US" sz="1200" b="1">
                  <a:solidFill>
                    <a:schemeClr val="tx1"/>
                  </a:solidFill>
                  <a:latin typeface="+mj-lt"/>
                  <a:ea typeface="Yu Gothic UI" panose="020B0500000000000000" pitchFamily="50" charset="-128"/>
                </a:rPr>
                <a:t>魅力発信からファンづくりへ</a:t>
              </a:r>
            </a:p>
          </p:txBody>
        </p:sp>
        <p:sp>
          <p:nvSpPr>
            <p:cNvPr id="174" name="テキスト プレースホルダー 3">
              <a:extLst>
                <a:ext uri="{FF2B5EF4-FFF2-40B4-BE49-F238E27FC236}">
                  <a16:creationId xmlns:a16="http://schemas.microsoft.com/office/drawing/2014/main" id="{6B1D2F9F-CE5D-4264-A9FD-704C4DDF9E17}"/>
                </a:ext>
              </a:extLst>
            </p:cNvPr>
            <p:cNvSpPr txBox="1">
              <a:spLocks/>
            </p:cNvSpPr>
            <p:nvPr/>
          </p:nvSpPr>
          <p:spPr>
            <a:xfrm>
              <a:off x="360001" y="3912370"/>
              <a:ext cx="2699414" cy="339243"/>
            </a:xfrm>
            <a:prstGeom prst="rect">
              <a:avLst/>
            </a:prstGeom>
          </p:spPr>
          <p:txBody>
            <a:bodyPr tIns="0"/>
            <a:lstStyle>
              <a:defPPr>
                <a:defRPr lang="en-US"/>
              </a:defPPr>
              <a:lvl1pPr indent="0" algn="just" defTabSz="914400">
                <a:lnSpc>
                  <a:spcPts val="200"/>
                </a:lnSpc>
                <a:spcBef>
                  <a:spcPts val="1000"/>
                </a:spcBef>
                <a:buFont typeface="Arial" panose="020B0604020202020204" pitchFamily="34" charset="0"/>
                <a:buNone/>
                <a:defRPr kumimoji="1" sz="900" kern="100">
                  <a:latin typeface="+mn-ea"/>
                  <a:cs typeface="Times New Roman" panose="02020603050405020304" pitchFamily="18" charset="0"/>
                </a:defRPr>
              </a:lvl1pPr>
              <a:lvl2pPr marL="685800" indent="-228600" defTabSz="914400">
                <a:lnSpc>
                  <a:spcPct val="90000"/>
                </a:lnSpc>
                <a:spcBef>
                  <a:spcPts val="500"/>
                </a:spcBef>
                <a:buFont typeface="Arial" panose="020B0604020202020204" pitchFamily="34" charset="0"/>
                <a:buChar char="•"/>
                <a:defRPr kumimoji="1" sz="2400"/>
              </a:lvl2pPr>
              <a:lvl3pPr marL="1143000" indent="-228600" defTabSz="914400">
                <a:lnSpc>
                  <a:spcPct val="90000"/>
                </a:lnSpc>
                <a:spcBef>
                  <a:spcPts val="500"/>
                </a:spcBef>
                <a:buFont typeface="Arial" panose="020B0604020202020204" pitchFamily="34" charset="0"/>
                <a:buChar char="•"/>
                <a:defRPr kumimoji="1" sz="2000"/>
              </a:lvl3pPr>
              <a:lvl4pPr marL="1600200" indent="-228600" defTabSz="914400">
                <a:lnSpc>
                  <a:spcPct val="90000"/>
                </a:lnSpc>
                <a:spcBef>
                  <a:spcPts val="500"/>
                </a:spcBef>
                <a:buFont typeface="Arial" panose="020B0604020202020204" pitchFamily="34" charset="0"/>
                <a:buChar char="•"/>
                <a:defRPr kumimoji="1"/>
              </a:lvl4pPr>
              <a:lvl5pPr marL="2057400" indent="-228600" defTabSz="914400">
                <a:lnSpc>
                  <a:spcPct val="90000"/>
                </a:lnSpc>
                <a:spcBef>
                  <a:spcPts val="500"/>
                </a:spcBef>
                <a:buFont typeface="Arial" panose="020B0604020202020204" pitchFamily="34" charset="0"/>
                <a:buChar char="•"/>
                <a:defRPr kumimoji="1"/>
              </a:lvl5pPr>
              <a:lvl6pPr marL="2514600" indent="-228600" defTabSz="914400">
                <a:lnSpc>
                  <a:spcPct val="90000"/>
                </a:lnSpc>
                <a:spcBef>
                  <a:spcPts val="500"/>
                </a:spcBef>
                <a:buFont typeface="Arial" panose="020B0604020202020204" pitchFamily="34" charset="0"/>
                <a:buChar char="•"/>
                <a:defRPr kumimoji="1"/>
              </a:lvl6pPr>
              <a:lvl7pPr marL="2971800" indent="-228600" defTabSz="914400">
                <a:lnSpc>
                  <a:spcPct val="90000"/>
                </a:lnSpc>
                <a:spcBef>
                  <a:spcPts val="500"/>
                </a:spcBef>
                <a:buFont typeface="Arial" panose="020B0604020202020204" pitchFamily="34" charset="0"/>
                <a:buChar char="•"/>
                <a:defRPr kumimoji="1"/>
              </a:lvl7pPr>
              <a:lvl8pPr marL="3429000" indent="-228600" defTabSz="914400">
                <a:lnSpc>
                  <a:spcPct val="90000"/>
                </a:lnSpc>
                <a:spcBef>
                  <a:spcPts val="500"/>
                </a:spcBef>
                <a:buFont typeface="Arial" panose="020B0604020202020204" pitchFamily="34" charset="0"/>
                <a:buChar char="•"/>
                <a:defRPr kumimoji="1"/>
              </a:lvl8pPr>
              <a:lvl9pPr marL="3886200" indent="-228600" defTabSz="914400">
                <a:lnSpc>
                  <a:spcPct val="90000"/>
                </a:lnSpc>
                <a:spcBef>
                  <a:spcPts val="500"/>
                </a:spcBef>
                <a:buFont typeface="Arial" panose="020B0604020202020204" pitchFamily="34" charset="0"/>
                <a:buChar char="•"/>
                <a:defRPr kumimoji="1"/>
              </a:lvl9pPr>
            </a:lstStyle>
            <a:p>
              <a:pPr marL="171450" indent="-171450">
                <a:lnSpc>
                  <a:spcPct val="100000"/>
                </a:lnSpc>
                <a:spcBef>
                  <a:spcPts val="0"/>
                </a:spcBef>
                <a:buFont typeface="Arial" panose="020B0604020202020204" pitchFamily="34" charset="0"/>
                <a:buChar char="•"/>
              </a:pPr>
              <a:r>
                <a:rPr lang="ja-JP" altLang="en-US">
                  <a:latin typeface="+mn-lt"/>
                </a:rPr>
                <a:t>バーチャル技術を活用したまちの魅力発信</a:t>
              </a:r>
              <a:endParaRPr lang="en-US" altLang="ja-JP">
                <a:latin typeface="+mn-lt"/>
              </a:endParaRPr>
            </a:p>
            <a:p>
              <a:pPr marL="171450" indent="-171450">
                <a:lnSpc>
                  <a:spcPct val="100000"/>
                </a:lnSpc>
                <a:spcBef>
                  <a:spcPts val="0"/>
                </a:spcBef>
                <a:buFont typeface="Arial" panose="020B0604020202020204" pitchFamily="34" charset="0"/>
                <a:buChar char="•"/>
              </a:pPr>
              <a:r>
                <a:rPr lang="ja-JP" altLang="en-US">
                  <a:latin typeface="+mn-lt"/>
                </a:rPr>
                <a:t>ビッグデータ解析による回遊性向上</a:t>
              </a:r>
              <a:endParaRPr lang="en-US" altLang="ja-JP">
                <a:latin typeface="+mn-lt"/>
              </a:endParaRPr>
            </a:p>
          </p:txBody>
        </p:sp>
      </p:grpSp>
      <p:grpSp>
        <p:nvGrpSpPr>
          <p:cNvPr id="183" name="グループ化 182">
            <a:extLst>
              <a:ext uri="{FF2B5EF4-FFF2-40B4-BE49-F238E27FC236}">
                <a16:creationId xmlns:a16="http://schemas.microsoft.com/office/drawing/2014/main" id="{697AB6E6-35A6-426E-8445-6ED9BB896D56}"/>
              </a:ext>
            </a:extLst>
          </p:cNvPr>
          <p:cNvGrpSpPr/>
          <p:nvPr/>
        </p:nvGrpSpPr>
        <p:grpSpPr>
          <a:xfrm>
            <a:off x="6589690" y="3634830"/>
            <a:ext cx="2625818" cy="759613"/>
            <a:chOff x="3600000" y="4644000"/>
            <a:chExt cx="2625818" cy="759613"/>
          </a:xfrm>
        </p:grpSpPr>
        <p:sp>
          <p:nvSpPr>
            <p:cNvPr id="184" name="正方形/長方形 183">
              <a:extLst>
                <a:ext uri="{FF2B5EF4-FFF2-40B4-BE49-F238E27FC236}">
                  <a16:creationId xmlns:a16="http://schemas.microsoft.com/office/drawing/2014/main" id="{9EAF1F62-26CF-4609-AFEA-DDD3DF43398B}"/>
                </a:ext>
              </a:extLst>
            </p:cNvPr>
            <p:cNvSpPr/>
            <p:nvPr/>
          </p:nvSpPr>
          <p:spPr>
            <a:xfrm>
              <a:off x="3600000" y="4644000"/>
              <a:ext cx="324017" cy="3475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en-GB" sz="2000">
                  <a:solidFill>
                    <a:schemeClr val="tx1"/>
                  </a:solidFill>
                  <a:latin typeface="+mj-lt"/>
                </a:rPr>
                <a:t>11</a:t>
              </a:r>
            </a:p>
          </p:txBody>
        </p:sp>
        <p:sp>
          <p:nvSpPr>
            <p:cNvPr id="185" name="正方形/長方形 184">
              <a:extLst>
                <a:ext uri="{FF2B5EF4-FFF2-40B4-BE49-F238E27FC236}">
                  <a16:creationId xmlns:a16="http://schemas.microsoft.com/office/drawing/2014/main" id="{36EAADC3-8F95-4EC8-97A1-FD06F34CF645}"/>
                </a:ext>
              </a:extLst>
            </p:cNvPr>
            <p:cNvSpPr/>
            <p:nvPr/>
          </p:nvSpPr>
          <p:spPr>
            <a:xfrm>
              <a:off x="3992268" y="4644000"/>
              <a:ext cx="2141847" cy="36058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lIns="0" rtlCol="0" anchor="ctr"/>
            <a:lstStyle/>
            <a:p>
              <a:r>
                <a:rPr kumimoji="1" lang="ja-JP" altLang="en-US" sz="1200" b="1">
                  <a:solidFill>
                    <a:schemeClr val="tx1"/>
                  </a:solidFill>
                  <a:latin typeface="+mj-lt"/>
                  <a:ea typeface="Yu Gothic UI" panose="020B0500000000000000" pitchFamily="50" charset="-128"/>
                </a:rPr>
                <a:t>「相方はデジタル」。</a:t>
              </a:r>
              <a:br>
                <a:rPr kumimoji="1" lang="ja-JP" altLang="en-US" sz="1200" b="1">
                  <a:solidFill>
                    <a:schemeClr val="tx1"/>
                  </a:solidFill>
                  <a:latin typeface="+mj-lt"/>
                  <a:ea typeface="Yu Gothic UI" panose="020B0500000000000000" pitchFamily="50" charset="-128"/>
                </a:rPr>
              </a:br>
              <a:r>
                <a:rPr kumimoji="1" lang="ja-JP" altLang="en-US" sz="1200" b="1">
                  <a:solidFill>
                    <a:schemeClr val="tx1"/>
                  </a:solidFill>
                  <a:latin typeface="+mj-lt"/>
                  <a:ea typeface="Yu Gothic UI" panose="020B0500000000000000" pitchFamily="50" charset="-128"/>
                </a:rPr>
                <a:t>次世代のしごと・働き方へ</a:t>
              </a:r>
            </a:p>
          </p:txBody>
        </p:sp>
        <p:sp>
          <p:nvSpPr>
            <p:cNvPr id="186" name="テキスト プレースホルダー 3">
              <a:extLst>
                <a:ext uri="{FF2B5EF4-FFF2-40B4-BE49-F238E27FC236}">
                  <a16:creationId xmlns:a16="http://schemas.microsoft.com/office/drawing/2014/main" id="{9821BE91-CBBC-484E-A1D4-4DD31DB49189}"/>
                </a:ext>
              </a:extLst>
            </p:cNvPr>
            <p:cNvSpPr txBox="1">
              <a:spLocks/>
            </p:cNvSpPr>
            <p:nvPr/>
          </p:nvSpPr>
          <p:spPr>
            <a:xfrm>
              <a:off x="3600002" y="5064370"/>
              <a:ext cx="2625816" cy="339243"/>
            </a:xfrm>
            <a:prstGeom prst="rect">
              <a:avLst/>
            </a:prstGeom>
          </p:spPr>
          <p:txBody>
            <a:bodyPr tIns="0"/>
            <a:lstStyle>
              <a:defPPr>
                <a:defRPr lang="en-US"/>
              </a:defPPr>
              <a:lvl1pPr indent="0" algn="just" defTabSz="914400">
                <a:lnSpc>
                  <a:spcPts val="200"/>
                </a:lnSpc>
                <a:spcBef>
                  <a:spcPts val="1000"/>
                </a:spcBef>
                <a:buFont typeface="Arial" panose="020B0604020202020204" pitchFamily="34" charset="0"/>
                <a:buNone/>
                <a:defRPr kumimoji="1" sz="900" kern="100">
                  <a:latin typeface="+mn-ea"/>
                  <a:cs typeface="Times New Roman" panose="02020603050405020304" pitchFamily="18" charset="0"/>
                </a:defRPr>
              </a:lvl1pPr>
              <a:lvl2pPr marL="685800" indent="-228600" defTabSz="914400">
                <a:lnSpc>
                  <a:spcPct val="90000"/>
                </a:lnSpc>
                <a:spcBef>
                  <a:spcPts val="500"/>
                </a:spcBef>
                <a:buFont typeface="Arial" panose="020B0604020202020204" pitchFamily="34" charset="0"/>
                <a:buChar char="•"/>
                <a:defRPr kumimoji="1" sz="2400"/>
              </a:lvl2pPr>
              <a:lvl3pPr marL="1143000" indent="-228600" defTabSz="914400">
                <a:lnSpc>
                  <a:spcPct val="90000"/>
                </a:lnSpc>
                <a:spcBef>
                  <a:spcPts val="500"/>
                </a:spcBef>
                <a:buFont typeface="Arial" panose="020B0604020202020204" pitchFamily="34" charset="0"/>
                <a:buChar char="•"/>
                <a:defRPr kumimoji="1" sz="2000"/>
              </a:lvl3pPr>
              <a:lvl4pPr marL="1600200" indent="-228600" defTabSz="914400">
                <a:lnSpc>
                  <a:spcPct val="90000"/>
                </a:lnSpc>
                <a:spcBef>
                  <a:spcPts val="500"/>
                </a:spcBef>
                <a:buFont typeface="Arial" panose="020B0604020202020204" pitchFamily="34" charset="0"/>
                <a:buChar char="•"/>
                <a:defRPr kumimoji="1"/>
              </a:lvl4pPr>
              <a:lvl5pPr marL="2057400" indent="-228600" defTabSz="914400">
                <a:lnSpc>
                  <a:spcPct val="90000"/>
                </a:lnSpc>
                <a:spcBef>
                  <a:spcPts val="500"/>
                </a:spcBef>
                <a:buFont typeface="Arial" panose="020B0604020202020204" pitchFamily="34" charset="0"/>
                <a:buChar char="•"/>
                <a:defRPr kumimoji="1"/>
              </a:lvl5pPr>
              <a:lvl6pPr marL="2514600" indent="-228600" defTabSz="914400">
                <a:lnSpc>
                  <a:spcPct val="90000"/>
                </a:lnSpc>
                <a:spcBef>
                  <a:spcPts val="500"/>
                </a:spcBef>
                <a:buFont typeface="Arial" panose="020B0604020202020204" pitchFamily="34" charset="0"/>
                <a:buChar char="•"/>
                <a:defRPr kumimoji="1"/>
              </a:lvl6pPr>
              <a:lvl7pPr marL="2971800" indent="-228600" defTabSz="914400">
                <a:lnSpc>
                  <a:spcPct val="90000"/>
                </a:lnSpc>
                <a:spcBef>
                  <a:spcPts val="500"/>
                </a:spcBef>
                <a:buFont typeface="Arial" panose="020B0604020202020204" pitchFamily="34" charset="0"/>
                <a:buChar char="•"/>
                <a:defRPr kumimoji="1"/>
              </a:lvl7pPr>
              <a:lvl8pPr marL="3429000" indent="-228600" defTabSz="914400">
                <a:lnSpc>
                  <a:spcPct val="90000"/>
                </a:lnSpc>
                <a:spcBef>
                  <a:spcPts val="500"/>
                </a:spcBef>
                <a:buFont typeface="Arial" panose="020B0604020202020204" pitchFamily="34" charset="0"/>
                <a:buChar char="•"/>
                <a:defRPr kumimoji="1"/>
              </a:lvl8pPr>
              <a:lvl9pPr marL="3886200" indent="-228600" defTabSz="914400">
                <a:lnSpc>
                  <a:spcPct val="90000"/>
                </a:lnSpc>
                <a:spcBef>
                  <a:spcPts val="500"/>
                </a:spcBef>
                <a:buFont typeface="Arial" panose="020B0604020202020204" pitchFamily="34" charset="0"/>
                <a:buChar char="•"/>
                <a:defRPr kumimoji="1"/>
              </a:lvl9pPr>
            </a:lstStyle>
            <a:p>
              <a:pPr marL="171450" indent="-171450">
                <a:lnSpc>
                  <a:spcPct val="100000"/>
                </a:lnSpc>
                <a:spcBef>
                  <a:spcPts val="0"/>
                </a:spcBef>
                <a:buFont typeface="Arial" panose="020B0604020202020204" pitchFamily="34" charset="0"/>
                <a:buChar char="•"/>
              </a:pPr>
              <a:r>
                <a:rPr lang="ja-JP" altLang="en-US" dirty="0">
                  <a:latin typeface="+mn-lt"/>
                </a:rPr>
                <a:t>業務のデジタルシフト</a:t>
              </a:r>
            </a:p>
            <a:p>
              <a:pPr marL="171450" indent="-171450">
                <a:lnSpc>
                  <a:spcPct val="100000"/>
                </a:lnSpc>
                <a:spcBef>
                  <a:spcPts val="0"/>
                </a:spcBef>
                <a:buFont typeface="Arial" panose="020B0604020202020204" pitchFamily="34" charset="0"/>
                <a:buChar char="•"/>
              </a:pPr>
              <a:r>
                <a:rPr lang="ja-JP" altLang="en-US" dirty="0">
                  <a:latin typeface="+mn-lt"/>
                </a:rPr>
                <a:t>自治体情報システムの標準化・共通化</a:t>
              </a:r>
              <a:endParaRPr lang="en-US" altLang="ja-JP" dirty="0">
                <a:latin typeface="+mn-lt"/>
              </a:endParaRPr>
            </a:p>
            <a:p>
              <a:pPr marL="171450" indent="-171450">
                <a:lnSpc>
                  <a:spcPct val="100000"/>
                </a:lnSpc>
                <a:spcBef>
                  <a:spcPts val="0"/>
                </a:spcBef>
                <a:buFont typeface="Arial" panose="020B0604020202020204" pitchFamily="34" charset="0"/>
                <a:buChar char="•"/>
              </a:pPr>
              <a:r>
                <a:rPr lang="ja-JP" altLang="en-US" dirty="0">
                  <a:latin typeface="+mn-lt"/>
                </a:rPr>
                <a:t>庁内業務のプロセス最適化</a:t>
              </a:r>
            </a:p>
            <a:p>
              <a:pPr marL="171450" indent="-171450">
                <a:lnSpc>
                  <a:spcPct val="100000"/>
                </a:lnSpc>
                <a:spcBef>
                  <a:spcPts val="0"/>
                </a:spcBef>
                <a:buFont typeface="Arial" panose="020B0604020202020204" pitchFamily="34" charset="0"/>
                <a:buChar char="•"/>
              </a:pPr>
              <a:r>
                <a:rPr lang="ja-JP" altLang="en-US" dirty="0">
                  <a:latin typeface="+mn-lt"/>
                </a:rPr>
                <a:t>ノーコードツールを活用したシステムの内製化</a:t>
              </a:r>
              <a:endParaRPr lang="en-US" altLang="ja-JP" dirty="0">
                <a:latin typeface="+mn-lt"/>
              </a:endParaRPr>
            </a:p>
          </p:txBody>
        </p:sp>
      </p:grpSp>
      <p:grpSp>
        <p:nvGrpSpPr>
          <p:cNvPr id="187" name="グループ化 186">
            <a:extLst>
              <a:ext uri="{FF2B5EF4-FFF2-40B4-BE49-F238E27FC236}">
                <a16:creationId xmlns:a16="http://schemas.microsoft.com/office/drawing/2014/main" id="{1C4E1962-7F18-4773-A8B6-C913961C0F37}"/>
              </a:ext>
            </a:extLst>
          </p:cNvPr>
          <p:cNvGrpSpPr/>
          <p:nvPr/>
        </p:nvGrpSpPr>
        <p:grpSpPr>
          <a:xfrm>
            <a:off x="6589690" y="4726394"/>
            <a:ext cx="2699414" cy="759613"/>
            <a:chOff x="6840001" y="4644000"/>
            <a:chExt cx="2699414" cy="759613"/>
          </a:xfrm>
        </p:grpSpPr>
        <p:sp>
          <p:nvSpPr>
            <p:cNvPr id="188" name="正方形/長方形 187">
              <a:extLst>
                <a:ext uri="{FF2B5EF4-FFF2-40B4-BE49-F238E27FC236}">
                  <a16:creationId xmlns:a16="http://schemas.microsoft.com/office/drawing/2014/main" id="{C205A904-B0D7-44F5-9AAA-E0D95F4F2950}"/>
                </a:ext>
              </a:extLst>
            </p:cNvPr>
            <p:cNvSpPr/>
            <p:nvPr/>
          </p:nvSpPr>
          <p:spPr>
            <a:xfrm>
              <a:off x="6840001" y="4644000"/>
              <a:ext cx="345152" cy="3475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en-GB" sz="2000">
                  <a:solidFill>
                    <a:schemeClr val="tx1"/>
                  </a:solidFill>
                  <a:latin typeface="+mj-lt"/>
                </a:rPr>
                <a:t>12</a:t>
              </a:r>
            </a:p>
          </p:txBody>
        </p:sp>
        <p:sp>
          <p:nvSpPr>
            <p:cNvPr id="189" name="正方形/長方形 188">
              <a:extLst>
                <a:ext uri="{FF2B5EF4-FFF2-40B4-BE49-F238E27FC236}">
                  <a16:creationId xmlns:a16="http://schemas.microsoft.com/office/drawing/2014/main" id="{6625A87B-6AC2-4422-8A9A-DBEA65B0BD5C}"/>
                </a:ext>
              </a:extLst>
            </p:cNvPr>
            <p:cNvSpPr/>
            <p:nvPr/>
          </p:nvSpPr>
          <p:spPr>
            <a:xfrm>
              <a:off x="7257856" y="4644000"/>
              <a:ext cx="2281559" cy="36058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lIns="0" rtlCol="0" anchor="ctr"/>
            <a:lstStyle/>
            <a:p>
              <a:r>
                <a:rPr kumimoji="1" lang="ja-JP" altLang="en-US" sz="1200" b="1">
                  <a:solidFill>
                    <a:schemeClr val="tx1"/>
                  </a:solidFill>
                  <a:latin typeface="+mj-lt"/>
                  <a:ea typeface="Yu Gothic UI" panose="020B0500000000000000" pitchFamily="50" charset="-128"/>
                </a:rPr>
                <a:t>「経験だけに頼ったらあかん」。</a:t>
              </a:r>
              <a:br>
                <a:rPr kumimoji="1" lang="ja-JP" altLang="en-US" sz="1200" b="1">
                  <a:solidFill>
                    <a:schemeClr val="tx1"/>
                  </a:solidFill>
                  <a:latin typeface="+mj-lt"/>
                  <a:ea typeface="Yu Gothic UI" panose="020B0500000000000000" pitchFamily="50" charset="-128"/>
                </a:rPr>
              </a:br>
              <a:r>
                <a:rPr kumimoji="1" lang="ja-JP" altLang="en-US" sz="1200" b="1">
                  <a:solidFill>
                    <a:schemeClr val="tx1"/>
                  </a:solidFill>
                  <a:latin typeface="+mj-lt"/>
                  <a:ea typeface="Yu Gothic UI" panose="020B0500000000000000" pitchFamily="50" charset="-128"/>
                </a:rPr>
                <a:t>データで裏打ちされたしごとへ</a:t>
              </a:r>
            </a:p>
          </p:txBody>
        </p:sp>
        <p:sp>
          <p:nvSpPr>
            <p:cNvPr id="190" name="テキスト プレースホルダー 3">
              <a:extLst>
                <a:ext uri="{FF2B5EF4-FFF2-40B4-BE49-F238E27FC236}">
                  <a16:creationId xmlns:a16="http://schemas.microsoft.com/office/drawing/2014/main" id="{A137E094-FB4C-47C1-A18D-2FCA4A5C4707}"/>
                </a:ext>
              </a:extLst>
            </p:cNvPr>
            <p:cNvSpPr txBox="1">
              <a:spLocks/>
            </p:cNvSpPr>
            <p:nvPr/>
          </p:nvSpPr>
          <p:spPr>
            <a:xfrm>
              <a:off x="6840002" y="5064370"/>
              <a:ext cx="2699413" cy="339243"/>
            </a:xfrm>
            <a:prstGeom prst="rect">
              <a:avLst/>
            </a:prstGeom>
          </p:spPr>
          <p:txBody>
            <a:bodyPr tIns="0"/>
            <a:lstStyle>
              <a:defPPr>
                <a:defRPr lang="en-US"/>
              </a:defPPr>
              <a:lvl1pPr indent="0" algn="just" defTabSz="914400">
                <a:lnSpc>
                  <a:spcPts val="200"/>
                </a:lnSpc>
                <a:spcBef>
                  <a:spcPts val="1000"/>
                </a:spcBef>
                <a:buFont typeface="Arial" panose="020B0604020202020204" pitchFamily="34" charset="0"/>
                <a:buNone/>
                <a:defRPr kumimoji="1" sz="900" kern="100">
                  <a:latin typeface="+mn-ea"/>
                  <a:cs typeface="Times New Roman" panose="02020603050405020304" pitchFamily="18" charset="0"/>
                </a:defRPr>
              </a:lvl1pPr>
              <a:lvl2pPr marL="685800" indent="-228600" defTabSz="914400">
                <a:lnSpc>
                  <a:spcPct val="90000"/>
                </a:lnSpc>
                <a:spcBef>
                  <a:spcPts val="500"/>
                </a:spcBef>
                <a:buFont typeface="Arial" panose="020B0604020202020204" pitchFamily="34" charset="0"/>
                <a:buChar char="•"/>
                <a:defRPr kumimoji="1" sz="2400"/>
              </a:lvl2pPr>
              <a:lvl3pPr marL="1143000" indent="-228600" defTabSz="914400">
                <a:lnSpc>
                  <a:spcPct val="90000"/>
                </a:lnSpc>
                <a:spcBef>
                  <a:spcPts val="500"/>
                </a:spcBef>
                <a:buFont typeface="Arial" panose="020B0604020202020204" pitchFamily="34" charset="0"/>
                <a:buChar char="•"/>
                <a:defRPr kumimoji="1" sz="2000"/>
              </a:lvl3pPr>
              <a:lvl4pPr marL="1600200" indent="-228600" defTabSz="914400">
                <a:lnSpc>
                  <a:spcPct val="90000"/>
                </a:lnSpc>
                <a:spcBef>
                  <a:spcPts val="500"/>
                </a:spcBef>
                <a:buFont typeface="Arial" panose="020B0604020202020204" pitchFamily="34" charset="0"/>
                <a:buChar char="•"/>
                <a:defRPr kumimoji="1"/>
              </a:lvl4pPr>
              <a:lvl5pPr marL="2057400" indent="-228600" defTabSz="914400">
                <a:lnSpc>
                  <a:spcPct val="90000"/>
                </a:lnSpc>
                <a:spcBef>
                  <a:spcPts val="500"/>
                </a:spcBef>
                <a:buFont typeface="Arial" panose="020B0604020202020204" pitchFamily="34" charset="0"/>
                <a:buChar char="•"/>
                <a:defRPr kumimoji="1"/>
              </a:lvl5pPr>
              <a:lvl6pPr marL="2514600" indent="-228600" defTabSz="914400">
                <a:lnSpc>
                  <a:spcPct val="90000"/>
                </a:lnSpc>
                <a:spcBef>
                  <a:spcPts val="500"/>
                </a:spcBef>
                <a:buFont typeface="Arial" panose="020B0604020202020204" pitchFamily="34" charset="0"/>
                <a:buChar char="•"/>
                <a:defRPr kumimoji="1"/>
              </a:lvl6pPr>
              <a:lvl7pPr marL="2971800" indent="-228600" defTabSz="914400">
                <a:lnSpc>
                  <a:spcPct val="90000"/>
                </a:lnSpc>
                <a:spcBef>
                  <a:spcPts val="500"/>
                </a:spcBef>
                <a:buFont typeface="Arial" panose="020B0604020202020204" pitchFamily="34" charset="0"/>
                <a:buChar char="•"/>
                <a:defRPr kumimoji="1"/>
              </a:lvl7pPr>
              <a:lvl8pPr marL="3429000" indent="-228600" defTabSz="914400">
                <a:lnSpc>
                  <a:spcPct val="90000"/>
                </a:lnSpc>
                <a:spcBef>
                  <a:spcPts val="500"/>
                </a:spcBef>
                <a:buFont typeface="Arial" panose="020B0604020202020204" pitchFamily="34" charset="0"/>
                <a:buChar char="•"/>
                <a:defRPr kumimoji="1"/>
              </a:lvl8pPr>
              <a:lvl9pPr marL="3886200" indent="-228600" defTabSz="914400">
                <a:lnSpc>
                  <a:spcPct val="90000"/>
                </a:lnSpc>
                <a:spcBef>
                  <a:spcPts val="500"/>
                </a:spcBef>
                <a:buFont typeface="Arial" panose="020B0604020202020204" pitchFamily="34" charset="0"/>
                <a:buChar char="•"/>
                <a:defRPr kumimoji="1"/>
              </a:lvl9pPr>
            </a:lstStyle>
            <a:p>
              <a:pPr marL="171450" indent="-171450">
                <a:lnSpc>
                  <a:spcPct val="100000"/>
                </a:lnSpc>
                <a:spcBef>
                  <a:spcPts val="0"/>
                </a:spcBef>
                <a:buFont typeface="Arial" panose="020B0604020202020204" pitchFamily="34" charset="0"/>
                <a:buChar char="•"/>
              </a:pPr>
              <a:r>
                <a:rPr lang="ja-JP" altLang="en-US">
                  <a:latin typeface="+mn-lt"/>
                </a:rPr>
                <a:t>全庁的なデータ活用による効果的な施策の立案</a:t>
              </a:r>
              <a:endParaRPr lang="en-US" altLang="ja-JP">
                <a:latin typeface="+mn-lt"/>
              </a:endParaRPr>
            </a:p>
            <a:p>
              <a:pPr marL="171450" indent="-171450">
                <a:lnSpc>
                  <a:spcPct val="100000"/>
                </a:lnSpc>
                <a:spcBef>
                  <a:spcPts val="0"/>
                </a:spcBef>
                <a:buFont typeface="Arial" panose="020B0604020202020204" pitchFamily="34" charset="0"/>
                <a:buChar char="•"/>
              </a:pPr>
              <a:r>
                <a:rPr lang="ja-JP" altLang="en-US">
                  <a:latin typeface="+mn-lt"/>
                </a:rPr>
                <a:t>デジタルマーケティングによる施策の立案</a:t>
              </a:r>
              <a:endParaRPr lang="en-US" altLang="ja-JP">
                <a:latin typeface="+mn-lt"/>
              </a:endParaRPr>
            </a:p>
          </p:txBody>
        </p:sp>
      </p:grpSp>
      <p:sp>
        <p:nvSpPr>
          <p:cNvPr id="6" name="正方形/長方形 5">
            <a:extLst>
              <a:ext uri="{FF2B5EF4-FFF2-40B4-BE49-F238E27FC236}">
                <a16:creationId xmlns:a16="http://schemas.microsoft.com/office/drawing/2014/main" id="{5AAAB5BB-56BD-43DB-946A-02071CA9BFC3}"/>
              </a:ext>
            </a:extLst>
          </p:cNvPr>
          <p:cNvSpPr/>
          <p:nvPr/>
        </p:nvSpPr>
        <p:spPr>
          <a:xfrm>
            <a:off x="555062" y="1143680"/>
            <a:ext cx="2727887" cy="3175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pPr algn="r"/>
            <a:r>
              <a:rPr kumimoji="1" lang="en-US" sz="1200" b="1" kern="800" spc="20">
                <a:ln w="635">
                  <a:solidFill>
                    <a:srgbClr val="AF1932"/>
                  </a:solidFill>
                </a:ln>
                <a:solidFill>
                  <a:srgbClr val="AF1932"/>
                </a:solidFill>
                <a:latin typeface="+mj-lt"/>
              </a:rPr>
              <a:t>VALUE </a:t>
            </a:r>
            <a:r>
              <a:rPr kumimoji="1" lang="en-US" sz="1400" b="1" kern="800" spc="20">
                <a:ln w="635">
                  <a:solidFill>
                    <a:srgbClr val="AF1932"/>
                  </a:solidFill>
                </a:ln>
                <a:solidFill>
                  <a:srgbClr val="AF1932"/>
                </a:solidFill>
                <a:latin typeface="+mj-lt"/>
              </a:rPr>
              <a:t>01</a:t>
            </a:r>
            <a:endParaRPr kumimoji="1" lang="en-GB" sz="1400" b="1" kern="800" spc="20">
              <a:ln w="635">
                <a:solidFill>
                  <a:srgbClr val="AF1932"/>
                </a:solidFill>
              </a:ln>
              <a:solidFill>
                <a:srgbClr val="AF1932"/>
              </a:solidFill>
              <a:latin typeface="+mj-lt"/>
            </a:endParaRPr>
          </a:p>
        </p:txBody>
      </p:sp>
      <p:sp>
        <p:nvSpPr>
          <p:cNvPr id="191" name="正方形/長方形 190">
            <a:extLst>
              <a:ext uri="{FF2B5EF4-FFF2-40B4-BE49-F238E27FC236}">
                <a16:creationId xmlns:a16="http://schemas.microsoft.com/office/drawing/2014/main" id="{AE7A367D-86DE-4960-B866-6B09219278C1}"/>
              </a:ext>
            </a:extLst>
          </p:cNvPr>
          <p:cNvSpPr/>
          <p:nvPr/>
        </p:nvSpPr>
        <p:spPr>
          <a:xfrm>
            <a:off x="555063" y="3417461"/>
            <a:ext cx="2728800" cy="3175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pPr algn="r"/>
            <a:r>
              <a:rPr kumimoji="1" lang="en-US" sz="1200" b="1" kern="800" spc="20">
                <a:ln w="635">
                  <a:solidFill>
                    <a:srgbClr val="AF1932"/>
                  </a:solidFill>
                </a:ln>
                <a:solidFill>
                  <a:srgbClr val="AF1932"/>
                </a:solidFill>
                <a:latin typeface="+mj-lt"/>
              </a:rPr>
              <a:t>VALUE </a:t>
            </a:r>
            <a:r>
              <a:rPr kumimoji="1" lang="en-US" sz="1400" b="1" kern="800" spc="20">
                <a:ln w="635">
                  <a:solidFill>
                    <a:srgbClr val="AF1932"/>
                  </a:solidFill>
                </a:ln>
                <a:solidFill>
                  <a:srgbClr val="AF1932"/>
                </a:solidFill>
                <a:latin typeface="+mj-lt"/>
              </a:rPr>
              <a:t>02</a:t>
            </a:r>
            <a:endParaRPr kumimoji="1" lang="en-GB" sz="1400" b="1" kern="800" spc="20">
              <a:ln w="635">
                <a:solidFill>
                  <a:srgbClr val="AF1932"/>
                </a:solidFill>
              </a:ln>
              <a:solidFill>
                <a:srgbClr val="AF1932"/>
              </a:solidFill>
              <a:latin typeface="+mj-lt"/>
            </a:endParaRPr>
          </a:p>
        </p:txBody>
      </p:sp>
      <p:sp>
        <p:nvSpPr>
          <p:cNvPr id="196" name="正方形/長方形 195">
            <a:extLst>
              <a:ext uri="{FF2B5EF4-FFF2-40B4-BE49-F238E27FC236}">
                <a16:creationId xmlns:a16="http://schemas.microsoft.com/office/drawing/2014/main" id="{85F2B58A-85AE-41B1-BE9B-93A7061AAC66}"/>
              </a:ext>
            </a:extLst>
          </p:cNvPr>
          <p:cNvSpPr/>
          <p:nvPr/>
        </p:nvSpPr>
        <p:spPr>
          <a:xfrm>
            <a:off x="3544606" y="1143680"/>
            <a:ext cx="2728800" cy="3175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pPr algn="r"/>
            <a:r>
              <a:rPr kumimoji="1" lang="en-US" sz="1200" b="1" kern="800" spc="20">
                <a:ln w="635">
                  <a:solidFill>
                    <a:srgbClr val="AF1932"/>
                  </a:solidFill>
                </a:ln>
                <a:solidFill>
                  <a:srgbClr val="AF1932"/>
                </a:solidFill>
                <a:latin typeface="+mj-lt"/>
              </a:rPr>
              <a:t>VALUE </a:t>
            </a:r>
            <a:r>
              <a:rPr kumimoji="1" lang="en-US" sz="1400" b="1" kern="800" spc="20">
                <a:ln w="635">
                  <a:solidFill>
                    <a:srgbClr val="AF1932"/>
                  </a:solidFill>
                </a:ln>
                <a:solidFill>
                  <a:srgbClr val="AF1932"/>
                </a:solidFill>
                <a:latin typeface="+mj-lt"/>
              </a:rPr>
              <a:t>03</a:t>
            </a:r>
            <a:endParaRPr kumimoji="1" lang="en-GB" sz="1400" b="1" kern="800" spc="20">
              <a:ln w="635">
                <a:solidFill>
                  <a:srgbClr val="AF1932"/>
                </a:solidFill>
              </a:ln>
              <a:solidFill>
                <a:srgbClr val="AF1932"/>
              </a:solidFill>
              <a:latin typeface="+mj-lt"/>
            </a:endParaRPr>
          </a:p>
        </p:txBody>
      </p:sp>
      <p:sp>
        <p:nvSpPr>
          <p:cNvPr id="197" name="正方形/長方形 196">
            <a:extLst>
              <a:ext uri="{FF2B5EF4-FFF2-40B4-BE49-F238E27FC236}">
                <a16:creationId xmlns:a16="http://schemas.microsoft.com/office/drawing/2014/main" id="{6E7CFC3D-45E3-4201-BBCB-1298F8A39CB4}"/>
              </a:ext>
            </a:extLst>
          </p:cNvPr>
          <p:cNvSpPr/>
          <p:nvPr/>
        </p:nvSpPr>
        <p:spPr>
          <a:xfrm>
            <a:off x="3544606" y="3417461"/>
            <a:ext cx="2728800" cy="3175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pPr algn="r"/>
            <a:r>
              <a:rPr kumimoji="1" lang="en-US" sz="1200" b="1" kern="800" spc="20">
                <a:ln w="635">
                  <a:solidFill>
                    <a:srgbClr val="AF1932"/>
                  </a:solidFill>
                </a:ln>
                <a:solidFill>
                  <a:srgbClr val="AF1932"/>
                </a:solidFill>
                <a:latin typeface="+mj-lt"/>
              </a:rPr>
              <a:t>VALUE </a:t>
            </a:r>
            <a:r>
              <a:rPr kumimoji="1" lang="en-US" sz="1400" b="1" kern="800" spc="20">
                <a:ln w="635">
                  <a:solidFill>
                    <a:srgbClr val="AF1932"/>
                  </a:solidFill>
                </a:ln>
                <a:solidFill>
                  <a:srgbClr val="AF1932"/>
                </a:solidFill>
                <a:latin typeface="+mj-lt"/>
              </a:rPr>
              <a:t>04</a:t>
            </a:r>
            <a:endParaRPr kumimoji="1" lang="en-GB" sz="1400" b="1" kern="800" spc="20">
              <a:ln w="635">
                <a:solidFill>
                  <a:srgbClr val="AF1932"/>
                </a:solidFill>
              </a:ln>
              <a:solidFill>
                <a:srgbClr val="AF1932"/>
              </a:solidFill>
              <a:latin typeface="+mj-lt"/>
            </a:endParaRPr>
          </a:p>
        </p:txBody>
      </p:sp>
      <p:sp>
        <p:nvSpPr>
          <p:cNvPr id="198" name="正方形/長方形 197">
            <a:extLst>
              <a:ext uri="{FF2B5EF4-FFF2-40B4-BE49-F238E27FC236}">
                <a16:creationId xmlns:a16="http://schemas.microsoft.com/office/drawing/2014/main" id="{DB72AB6C-0EAE-4683-99F1-AF06DA6C39A2}"/>
              </a:ext>
            </a:extLst>
          </p:cNvPr>
          <p:cNvSpPr/>
          <p:nvPr/>
        </p:nvSpPr>
        <p:spPr>
          <a:xfrm>
            <a:off x="6545240" y="1143680"/>
            <a:ext cx="2728800" cy="3175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pPr algn="r"/>
            <a:r>
              <a:rPr kumimoji="1" lang="en-US" sz="1200" b="1" kern="800" spc="20">
                <a:ln w="635">
                  <a:solidFill>
                    <a:srgbClr val="AF1932"/>
                  </a:solidFill>
                </a:ln>
                <a:solidFill>
                  <a:srgbClr val="AF1932"/>
                </a:solidFill>
                <a:latin typeface="+mj-lt"/>
              </a:rPr>
              <a:t>VALUE </a:t>
            </a:r>
            <a:r>
              <a:rPr kumimoji="1" lang="en-US" sz="1400" b="1" kern="800" spc="20">
                <a:ln w="635">
                  <a:solidFill>
                    <a:srgbClr val="AF1932"/>
                  </a:solidFill>
                </a:ln>
                <a:solidFill>
                  <a:srgbClr val="AF1932"/>
                </a:solidFill>
                <a:latin typeface="+mj-lt"/>
              </a:rPr>
              <a:t>05</a:t>
            </a:r>
            <a:endParaRPr kumimoji="1" lang="en-GB" sz="1400" b="1" kern="800" spc="20">
              <a:ln w="635">
                <a:solidFill>
                  <a:srgbClr val="AF1932"/>
                </a:solidFill>
              </a:ln>
              <a:solidFill>
                <a:srgbClr val="AF1932"/>
              </a:solidFill>
              <a:latin typeface="+mj-lt"/>
            </a:endParaRPr>
          </a:p>
        </p:txBody>
      </p:sp>
      <p:sp>
        <p:nvSpPr>
          <p:cNvPr id="199" name="正方形/長方形 198">
            <a:extLst>
              <a:ext uri="{FF2B5EF4-FFF2-40B4-BE49-F238E27FC236}">
                <a16:creationId xmlns:a16="http://schemas.microsoft.com/office/drawing/2014/main" id="{8C231739-E6A5-471E-9547-B595DAB5AAE5}"/>
              </a:ext>
            </a:extLst>
          </p:cNvPr>
          <p:cNvSpPr/>
          <p:nvPr/>
        </p:nvSpPr>
        <p:spPr>
          <a:xfrm>
            <a:off x="6545240" y="3417461"/>
            <a:ext cx="2728800" cy="3175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pPr algn="r"/>
            <a:r>
              <a:rPr kumimoji="1" lang="en-US" sz="1200" b="1" kern="800" spc="20">
                <a:ln w="635">
                  <a:solidFill>
                    <a:srgbClr val="AF1932"/>
                  </a:solidFill>
                </a:ln>
                <a:solidFill>
                  <a:srgbClr val="AF1932"/>
                </a:solidFill>
                <a:latin typeface="+mj-lt"/>
              </a:rPr>
              <a:t>VALUE </a:t>
            </a:r>
            <a:r>
              <a:rPr kumimoji="1" lang="en-US" sz="1400" b="1" kern="800" spc="20">
                <a:ln w="635">
                  <a:solidFill>
                    <a:srgbClr val="AF1932"/>
                  </a:solidFill>
                </a:ln>
                <a:solidFill>
                  <a:srgbClr val="AF1932"/>
                </a:solidFill>
                <a:latin typeface="+mj-lt"/>
              </a:rPr>
              <a:t>06</a:t>
            </a:r>
            <a:endParaRPr kumimoji="1" lang="en-GB" sz="1400" b="1" kern="800" spc="20">
              <a:ln w="635">
                <a:solidFill>
                  <a:srgbClr val="AF1932"/>
                </a:solidFill>
              </a:ln>
              <a:solidFill>
                <a:srgbClr val="AF1932"/>
              </a:solidFill>
              <a:latin typeface="+mj-lt"/>
            </a:endParaRPr>
          </a:p>
        </p:txBody>
      </p:sp>
    </p:spTree>
    <p:extLst>
      <p:ext uri="{BB962C8B-B14F-4D97-AF65-F5344CB8AC3E}">
        <p14:creationId xmlns:p14="http://schemas.microsoft.com/office/powerpoint/2010/main" val="32445234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グループ化 2">
            <a:extLst>
              <a:ext uri="{FF2B5EF4-FFF2-40B4-BE49-F238E27FC236}">
                <a16:creationId xmlns:a16="http://schemas.microsoft.com/office/drawing/2014/main" id="{E99869F9-AA55-48FF-BA57-CFD01DBBAE9C}"/>
              </a:ext>
            </a:extLst>
          </p:cNvPr>
          <p:cNvGrpSpPr/>
          <p:nvPr/>
        </p:nvGrpSpPr>
        <p:grpSpPr>
          <a:xfrm>
            <a:off x="568325" y="2687197"/>
            <a:ext cx="8741549" cy="101258"/>
            <a:chOff x="543459" y="-158893"/>
            <a:chExt cx="8741549" cy="101258"/>
          </a:xfrm>
        </p:grpSpPr>
        <p:cxnSp>
          <p:nvCxnSpPr>
            <p:cNvPr id="56" name="直線コネクタ 55">
              <a:extLst>
                <a:ext uri="{FF2B5EF4-FFF2-40B4-BE49-F238E27FC236}">
                  <a16:creationId xmlns:a16="http://schemas.microsoft.com/office/drawing/2014/main" id="{43209960-EED8-4030-B48F-8D0BEBB6F5C5}"/>
                </a:ext>
              </a:extLst>
            </p:cNvPr>
            <p:cNvCxnSpPr>
              <a:cxnSpLocks/>
              <a:stCxn id="64" idx="6"/>
              <a:endCxn id="66" idx="2"/>
            </p:cNvCxnSpPr>
            <p:nvPr/>
          </p:nvCxnSpPr>
          <p:spPr>
            <a:xfrm>
              <a:off x="644717" y="-108264"/>
              <a:ext cx="8156457" cy="0"/>
            </a:xfrm>
            <a:prstGeom prst="line">
              <a:avLst/>
            </a:prstGeom>
            <a:ln w="9525">
              <a:solidFill>
                <a:srgbClr val="AF1932"/>
              </a:solidFill>
            </a:ln>
          </p:spPr>
          <p:style>
            <a:lnRef idx="1">
              <a:schemeClr val="accent1"/>
            </a:lnRef>
            <a:fillRef idx="0">
              <a:schemeClr val="accent1"/>
            </a:fillRef>
            <a:effectRef idx="0">
              <a:schemeClr val="accent1"/>
            </a:effectRef>
            <a:fontRef idx="minor">
              <a:schemeClr val="tx1"/>
            </a:fontRef>
          </p:style>
        </p:cxnSp>
        <p:sp>
          <p:nvSpPr>
            <p:cNvPr id="64" name="楕円 63">
              <a:extLst>
                <a:ext uri="{FF2B5EF4-FFF2-40B4-BE49-F238E27FC236}">
                  <a16:creationId xmlns:a16="http://schemas.microsoft.com/office/drawing/2014/main" id="{EC115AEC-7BD2-489D-A889-AF6306AB38C7}"/>
                </a:ext>
              </a:extLst>
            </p:cNvPr>
            <p:cNvSpPr/>
            <p:nvPr/>
          </p:nvSpPr>
          <p:spPr>
            <a:xfrm>
              <a:off x="543459" y="-158893"/>
              <a:ext cx="101258" cy="101258"/>
            </a:xfrm>
            <a:prstGeom prst="ellipse">
              <a:avLst/>
            </a:prstGeom>
            <a:solidFill>
              <a:srgbClr val="AF19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GB">
                <a:solidFill>
                  <a:schemeClr val="tx1"/>
                </a:solidFill>
              </a:endParaRPr>
            </a:p>
          </p:txBody>
        </p:sp>
        <p:sp>
          <p:nvSpPr>
            <p:cNvPr id="65" name="楕円 64">
              <a:extLst>
                <a:ext uri="{FF2B5EF4-FFF2-40B4-BE49-F238E27FC236}">
                  <a16:creationId xmlns:a16="http://schemas.microsoft.com/office/drawing/2014/main" id="{79AB0A78-E383-4D0D-ABD4-1C43E07DC519}"/>
                </a:ext>
              </a:extLst>
            </p:cNvPr>
            <p:cNvSpPr/>
            <p:nvPr/>
          </p:nvSpPr>
          <p:spPr>
            <a:xfrm>
              <a:off x="4658764" y="-158893"/>
              <a:ext cx="101258" cy="101258"/>
            </a:xfrm>
            <a:prstGeom prst="ellipse">
              <a:avLst/>
            </a:prstGeom>
            <a:solidFill>
              <a:srgbClr val="AF19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GB">
                <a:solidFill>
                  <a:schemeClr val="tx1"/>
                </a:solidFill>
              </a:endParaRPr>
            </a:p>
          </p:txBody>
        </p:sp>
        <p:sp>
          <p:nvSpPr>
            <p:cNvPr id="66" name="楕円 65">
              <a:extLst>
                <a:ext uri="{FF2B5EF4-FFF2-40B4-BE49-F238E27FC236}">
                  <a16:creationId xmlns:a16="http://schemas.microsoft.com/office/drawing/2014/main" id="{C13BD9BF-2351-4B11-81A0-67BEA6521B52}"/>
                </a:ext>
              </a:extLst>
            </p:cNvPr>
            <p:cNvSpPr/>
            <p:nvPr/>
          </p:nvSpPr>
          <p:spPr>
            <a:xfrm>
              <a:off x="8801174" y="-158893"/>
              <a:ext cx="101258" cy="101258"/>
            </a:xfrm>
            <a:prstGeom prst="ellipse">
              <a:avLst/>
            </a:prstGeom>
            <a:solidFill>
              <a:srgbClr val="AF19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GB">
                <a:solidFill>
                  <a:schemeClr val="tx1"/>
                </a:solidFill>
              </a:endParaRPr>
            </a:p>
          </p:txBody>
        </p:sp>
        <p:sp>
          <p:nvSpPr>
            <p:cNvPr id="67" name="楕円 66">
              <a:extLst>
                <a:ext uri="{FF2B5EF4-FFF2-40B4-BE49-F238E27FC236}">
                  <a16:creationId xmlns:a16="http://schemas.microsoft.com/office/drawing/2014/main" id="{0227574D-260A-43B0-A1CD-1DE026F08AEF}"/>
                </a:ext>
              </a:extLst>
            </p:cNvPr>
            <p:cNvSpPr/>
            <p:nvPr/>
          </p:nvSpPr>
          <p:spPr>
            <a:xfrm>
              <a:off x="9183750" y="-158893"/>
              <a:ext cx="101258" cy="101258"/>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GB">
                <a:solidFill>
                  <a:schemeClr val="tx1"/>
                </a:solidFill>
              </a:endParaRPr>
            </a:p>
          </p:txBody>
        </p:sp>
        <p:cxnSp>
          <p:nvCxnSpPr>
            <p:cNvPr id="68" name="直線コネクタ 67">
              <a:extLst>
                <a:ext uri="{FF2B5EF4-FFF2-40B4-BE49-F238E27FC236}">
                  <a16:creationId xmlns:a16="http://schemas.microsoft.com/office/drawing/2014/main" id="{CFE83DCB-28DD-49A7-BEB9-4C47AE1B92C4}"/>
                </a:ext>
              </a:extLst>
            </p:cNvPr>
            <p:cNvCxnSpPr>
              <a:cxnSpLocks/>
              <a:stCxn id="66" idx="6"/>
              <a:endCxn id="67" idx="2"/>
            </p:cNvCxnSpPr>
            <p:nvPr/>
          </p:nvCxnSpPr>
          <p:spPr>
            <a:xfrm>
              <a:off x="8902432" y="-108264"/>
              <a:ext cx="281318" cy="0"/>
            </a:xfrm>
            <a:prstGeom prst="line">
              <a:avLst/>
            </a:prstGeom>
            <a:ln w="9525">
              <a:solidFill>
                <a:srgbClr val="AF1932"/>
              </a:solidFill>
              <a:prstDash val="dash"/>
            </a:ln>
          </p:spPr>
          <p:style>
            <a:lnRef idx="1">
              <a:schemeClr val="accent1"/>
            </a:lnRef>
            <a:fillRef idx="0">
              <a:schemeClr val="accent1"/>
            </a:fillRef>
            <a:effectRef idx="0">
              <a:schemeClr val="accent1"/>
            </a:effectRef>
            <a:fontRef idx="minor">
              <a:schemeClr val="tx1"/>
            </a:fontRef>
          </p:style>
        </p:cxnSp>
      </p:grpSp>
      <p:sp>
        <p:nvSpPr>
          <p:cNvPr id="16" name="四角形: 角を丸くする 15">
            <a:extLst>
              <a:ext uri="{FF2B5EF4-FFF2-40B4-BE49-F238E27FC236}">
                <a16:creationId xmlns:a16="http://schemas.microsoft.com/office/drawing/2014/main" id="{3F32FD2A-CD52-42D1-AE27-704F033AAEE0}"/>
              </a:ext>
            </a:extLst>
          </p:cNvPr>
          <p:cNvSpPr/>
          <p:nvPr/>
        </p:nvSpPr>
        <p:spPr>
          <a:xfrm>
            <a:off x="360000" y="1743138"/>
            <a:ext cx="2030775" cy="238344"/>
          </a:xfrm>
          <a:prstGeom prst="roundRect">
            <a:avLst>
              <a:gd name="adj" fmla="val 50000"/>
            </a:avLst>
          </a:prstGeom>
          <a:solidFill>
            <a:srgbClr val="AF1932"/>
          </a:solidFill>
          <a:ln w="9525">
            <a:solidFill>
              <a:srgbClr val="AF1932"/>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en-US" altLang="ja-JP" sz="1200" b="1" spc="100">
                <a:solidFill>
                  <a:schemeClr val="bg1"/>
                </a:solidFill>
                <a:latin typeface="+mj-lt"/>
                <a:ea typeface="Yu Gothic UI" panose="020B0500000000000000" pitchFamily="50" charset="-128"/>
              </a:rPr>
              <a:t>DX</a:t>
            </a:r>
            <a:r>
              <a:rPr kumimoji="1" lang="ja-JP" altLang="en-US" sz="1200" b="1" spc="100">
                <a:solidFill>
                  <a:schemeClr val="bg1"/>
                </a:solidFill>
                <a:latin typeface="+mj-lt"/>
                <a:ea typeface="Yu Gothic UI" panose="020B0500000000000000" pitchFamily="50" charset="-128"/>
              </a:rPr>
              <a:t>戦略の推進に向けて</a:t>
            </a:r>
            <a:endParaRPr kumimoji="1" lang="en-GB" altLang="ja-JP" sz="1200" b="1" spc="100">
              <a:solidFill>
                <a:schemeClr val="bg1"/>
              </a:solidFill>
              <a:latin typeface="+mj-lt"/>
              <a:ea typeface="Yu Gothic UI" panose="020B0500000000000000" pitchFamily="50" charset="-128"/>
            </a:endParaRPr>
          </a:p>
        </p:txBody>
      </p:sp>
      <p:sp>
        <p:nvSpPr>
          <p:cNvPr id="32" name="四角形: 角を丸くする 31">
            <a:extLst>
              <a:ext uri="{FF2B5EF4-FFF2-40B4-BE49-F238E27FC236}">
                <a16:creationId xmlns:a16="http://schemas.microsoft.com/office/drawing/2014/main" id="{20AFA25D-6343-45F1-AB7F-F7CAF63EE44E}"/>
              </a:ext>
            </a:extLst>
          </p:cNvPr>
          <p:cNvSpPr/>
          <p:nvPr/>
        </p:nvSpPr>
        <p:spPr>
          <a:xfrm>
            <a:off x="360000" y="367599"/>
            <a:ext cx="1041833" cy="238344"/>
          </a:xfrm>
          <a:prstGeom prst="roundRect">
            <a:avLst>
              <a:gd name="adj" fmla="val 50000"/>
            </a:avLst>
          </a:prstGeom>
          <a:solidFill>
            <a:srgbClr val="AF1932"/>
          </a:solidFill>
          <a:ln w="9525">
            <a:solidFill>
              <a:srgbClr val="AF1932"/>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en-US" altLang="ja-JP" sz="1200" b="1" spc="100">
                <a:solidFill>
                  <a:schemeClr val="bg1"/>
                </a:solidFill>
                <a:latin typeface="+mj-lt"/>
                <a:ea typeface="Yu Gothic UI" panose="020B0500000000000000" pitchFamily="50" charset="-128"/>
              </a:rPr>
              <a:t>CREDO</a:t>
            </a:r>
            <a:endParaRPr kumimoji="1" lang="en-GB" altLang="ja-JP" sz="1200" b="1" spc="100">
              <a:solidFill>
                <a:schemeClr val="bg1"/>
              </a:solidFill>
              <a:latin typeface="+mj-lt"/>
              <a:ea typeface="Yu Gothic UI" panose="020B0500000000000000" pitchFamily="50" charset="-128"/>
            </a:endParaRPr>
          </a:p>
        </p:txBody>
      </p:sp>
      <p:sp>
        <p:nvSpPr>
          <p:cNvPr id="33" name="テキスト プレースホルダー 5">
            <a:extLst>
              <a:ext uri="{FF2B5EF4-FFF2-40B4-BE49-F238E27FC236}">
                <a16:creationId xmlns:a16="http://schemas.microsoft.com/office/drawing/2014/main" id="{19A5C904-C8BA-43C7-8423-4524FE428937}"/>
              </a:ext>
            </a:extLst>
          </p:cNvPr>
          <p:cNvSpPr txBox="1">
            <a:spLocks/>
          </p:cNvSpPr>
          <p:nvPr/>
        </p:nvSpPr>
        <p:spPr>
          <a:xfrm>
            <a:off x="452437" y="665420"/>
            <a:ext cx="2548283" cy="73447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kumimoji="1" lang="ja-JP" altLang="en-US" sz="1200" kern="1000">
                <a:solidFill>
                  <a:schemeClr val="tx1"/>
                </a:solidFill>
              </a:rPr>
              <a:t>“</a:t>
            </a:r>
            <a:r>
              <a:rPr kumimoji="1" lang="en-US" altLang="ja-JP" sz="1200" kern="1000">
                <a:solidFill>
                  <a:schemeClr val="tx1"/>
                </a:solidFill>
              </a:rPr>
              <a:t>CREDO</a:t>
            </a:r>
            <a:r>
              <a:rPr kumimoji="1" lang="ja-JP" altLang="en-US" sz="1200" kern="1000">
                <a:solidFill>
                  <a:schemeClr val="tx1"/>
                </a:solidFill>
              </a:rPr>
              <a:t>”では、</a:t>
            </a:r>
            <a:r>
              <a:rPr kumimoji="1" lang="en-US" altLang="ja-JP" sz="1200" kern="1000">
                <a:solidFill>
                  <a:schemeClr val="tx1"/>
                </a:solidFill>
              </a:rPr>
              <a:t>DX</a:t>
            </a:r>
            <a:r>
              <a:rPr kumimoji="1" lang="ja-JP" altLang="en-US" sz="1200" kern="1000">
                <a:solidFill>
                  <a:schemeClr val="tx1"/>
                </a:solidFill>
              </a:rPr>
              <a:t>を進めるうえで職員がとるべき行動や姿勢、持つべき共通の価値観を示しています。</a:t>
            </a:r>
          </a:p>
        </p:txBody>
      </p:sp>
      <p:sp>
        <p:nvSpPr>
          <p:cNvPr id="34" name="正方形/長方形 33">
            <a:extLst>
              <a:ext uri="{FF2B5EF4-FFF2-40B4-BE49-F238E27FC236}">
                <a16:creationId xmlns:a16="http://schemas.microsoft.com/office/drawing/2014/main" id="{B3E957C1-2773-411B-8E01-77F366641D75}"/>
              </a:ext>
            </a:extLst>
          </p:cNvPr>
          <p:cNvSpPr/>
          <p:nvPr/>
        </p:nvSpPr>
        <p:spPr>
          <a:xfrm>
            <a:off x="3162139" y="922359"/>
            <a:ext cx="3180625" cy="734475"/>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rIns="0" rtlCol="0" anchor="t">
            <a:noAutofit/>
          </a:bodyPr>
          <a:lstStyle/>
          <a:p>
            <a:pPr marL="171450" lvl="2" indent="-171450">
              <a:lnSpc>
                <a:spcPts val="1400"/>
              </a:lnSpc>
              <a:buFont typeface="Wingdings" panose="05000000000000000000" pitchFamily="2" charset="2"/>
              <a:buChar char="ü"/>
            </a:pPr>
            <a:r>
              <a:rPr lang="ja-JP" altLang="en-US" sz="1100" b="1" kern="100">
                <a:solidFill>
                  <a:schemeClr val="tx1">
                    <a:lumMod val="75000"/>
                    <a:lumOff val="25000"/>
                  </a:schemeClr>
                </a:solidFill>
                <a:effectLst/>
                <a:cs typeface="Times New Roman" panose="02020603050405020304" pitchFamily="18" charset="0"/>
              </a:rPr>
              <a:t>自ら学び、考え、チャレンジします</a:t>
            </a:r>
            <a:endParaRPr lang="en-US" altLang="ja-JP" sz="1100" b="1" kern="100">
              <a:solidFill>
                <a:schemeClr val="tx1">
                  <a:lumMod val="75000"/>
                  <a:lumOff val="25000"/>
                </a:schemeClr>
              </a:solidFill>
              <a:effectLst/>
              <a:cs typeface="Times New Roman" panose="02020603050405020304" pitchFamily="18" charset="0"/>
            </a:endParaRPr>
          </a:p>
          <a:p>
            <a:pPr marL="171450" lvl="2" indent="-171450">
              <a:lnSpc>
                <a:spcPts val="1400"/>
              </a:lnSpc>
              <a:buFont typeface="Wingdings" panose="05000000000000000000" pitchFamily="2" charset="2"/>
              <a:buChar char="ü"/>
            </a:pPr>
            <a:r>
              <a:rPr lang="ja-JP" altLang="en-US" sz="1100" b="1" kern="100">
                <a:solidFill>
                  <a:schemeClr val="tx1">
                    <a:lumMod val="75000"/>
                    <a:lumOff val="25000"/>
                  </a:schemeClr>
                </a:solidFill>
                <a:effectLst/>
                <a:cs typeface="Times New Roman" panose="02020603050405020304" pitchFamily="18" charset="0"/>
              </a:rPr>
              <a:t>すべての関係者、社会環境、自然環境に配慮します</a:t>
            </a:r>
            <a:endParaRPr lang="ja-JP" altLang="ja-JP" sz="1100" b="1" kern="100">
              <a:solidFill>
                <a:schemeClr val="tx1">
                  <a:lumMod val="75000"/>
                  <a:lumOff val="25000"/>
                </a:schemeClr>
              </a:solidFill>
              <a:effectLst/>
              <a:cs typeface="Times New Roman" panose="02020603050405020304" pitchFamily="18" charset="0"/>
            </a:endParaRPr>
          </a:p>
          <a:p>
            <a:pPr marL="171450" lvl="2" indent="-171450">
              <a:lnSpc>
                <a:spcPts val="1400"/>
              </a:lnSpc>
              <a:buFont typeface="Wingdings" panose="05000000000000000000" pitchFamily="2" charset="2"/>
              <a:buChar char="ü"/>
            </a:pPr>
            <a:endParaRPr lang="ja-JP" altLang="ja-JP" sz="1100" b="1" kern="100">
              <a:solidFill>
                <a:schemeClr val="tx1">
                  <a:lumMod val="75000"/>
                  <a:lumOff val="25000"/>
                </a:schemeClr>
              </a:solidFill>
              <a:effectLst/>
              <a:cs typeface="Times New Roman" panose="02020603050405020304" pitchFamily="18" charset="0"/>
            </a:endParaRPr>
          </a:p>
        </p:txBody>
      </p:sp>
      <p:sp>
        <p:nvSpPr>
          <p:cNvPr id="35" name="正方形/長方形 34">
            <a:extLst>
              <a:ext uri="{FF2B5EF4-FFF2-40B4-BE49-F238E27FC236}">
                <a16:creationId xmlns:a16="http://schemas.microsoft.com/office/drawing/2014/main" id="{F6C8A92E-FE5E-4B97-80EB-560BAC2D1009}"/>
              </a:ext>
            </a:extLst>
          </p:cNvPr>
          <p:cNvSpPr/>
          <p:nvPr/>
        </p:nvSpPr>
        <p:spPr>
          <a:xfrm>
            <a:off x="3162139" y="596993"/>
            <a:ext cx="2143984" cy="238344"/>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r>
              <a:rPr kumimoji="1" lang="ja-JP" altLang="en-US" sz="2000" b="1">
                <a:solidFill>
                  <a:srgbClr val="AF1932"/>
                </a:solidFill>
                <a:latin typeface="Yu Gothic UI" panose="020B0500000000000000" pitchFamily="50" charset="-128"/>
                <a:ea typeface="Yu Gothic UI" panose="020B0500000000000000" pitchFamily="50" charset="-128"/>
              </a:rPr>
              <a:t>行動姿勢</a:t>
            </a:r>
            <a:endParaRPr kumimoji="1" lang="en-GB" altLang="ja-JP" sz="2000" b="1">
              <a:solidFill>
                <a:srgbClr val="AF1932"/>
              </a:solidFill>
              <a:latin typeface="Yu Gothic UI" panose="020B0500000000000000" pitchFamily="50" charset="-128"/>
              <a:ea typeface="Yu Gothic UI" panose="020B0500000000000000" pitchFamily="50" charset="-128"/>
            </a:endParaRPr>
          </a:p>
        </p:txBody>
      </p:sp>
      <p:sp>
        <p:nvSpPr>
          <p:cNvPr id="36" name="正方形/長方形 35">
            <a:extLst>
              <a:ext uri="{FF2B5EF4-FFF2-40B4-BE49-F238E27FC236}">
                <a16:creationId xmlns:a16="http://schemas.microsoft.com/office/drawing/2014/main" id="{E758BA91-B600-4563-B832-EA496DD499B7}"/>
              </a:ext>
            </a:extLst>
          </p:cNvPr>
          <p:cNvSpPr/>
          <p:nvPr/>
        </p:nvSpPr>
        <p:spPr>
          <a:xfrm>
            <a:off x="6504181" y="929039"/>
            <a:ext cx="3068087" cy="734475"/>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rIns="0" rtlCol="0" anchor="t">
            <a:noAutofit/>
          </a:bodyPr>
          <a:lstStyle/>
          <a:p>
            <a:pPr marL="171450" lvl="2" indent="-171450">
              <a:buFont typeface="Wingdings" panose="05000000000000000000" pitchFamily="2" charset="2"/>
              <a:buChar char="ü"/>
            </a:pPr>
            <a:r>
              <a:rPr lang="ja-JP" altLang="en-US" sz="1100" b="1" kern="100">
                <a:solidFill>
                  <a:schemeClr val="tx1">
                    <a:lumMod val="75000"/>
                    <a:lumOff val="25000"/>
                  </a:schemeClr>
                </a:solidFill>
                <a:effectLst/>
                <a:cs typeface="Times New Roman" panose="02020603050405020304" pitchFamily="18" charset="0"/>
              </a:rPr>
              <a:t>利用者中心でサービスをデザインします</a:t>
            </a:r>
          </a:p>
          <a:p>
            <a:pPr marL="171450" lvl="2" indent="-171450">
              <a:buFont typeface="Wingdings" panose="05000000000000000000" pitchFamily="2" charset="2"/>
              <a:buChar char="ü"/>
            </a:pPr>
            <a:r>
              <a:rPr lang="ja-JP" altLang="en-US" sz="1100" b="1" kern="100">
                <a:solidFill>
                  <a:schemeClr val="tx1">
                    <a:lumMod val="75000"/>
                    <a:lumOff val="25000"/>
                  </a:schemeClr>
                </a:solidFill>
                <a:effectLst/>
                <a:cs typeface="Times New Roman" panose="02020603050405020304" pitchFamily="18" charset="0"/>
              </a:rPr>
              <a:t>目的を見失わず、デジタルを効果的に使います</a:t>
            </a:r>
            <a:endParaRPr lang="en-US" altLang="ja-JP" sz="1100" b="1" kern="100">
              <a:solidFill>
                <a:schemeClr val="tx1">
                  <a:lumMod val="75000"/>
                  <a:lumOff val="25000"/>
                </a:schemeClr>
              </a:solidFill>
              <a:effectLst/>
              <a:cs typeface="Times New Roman" panose="02020603050405020304" pitchFamily="18" charset="0"/>
            </a:endParaRPr>
          </a:p>
          <a:p>
            <a:pPr marL="171450" lvl="2" indent="-171450">
              <a:buFont typeface="Wingdings" panose="05000000000000000000" pitchFamily="2" charset="2"/>
              <a:buChar char="ü"/>
            </a:pPr>
            <a:r>
              <a:rPr lang="ja-JP" altLang="en-US" sz="1100" b="1" kern="100">
                <a:solidFill>
                  <a:schemeClr val="tx1">
                    <a:lumMod val="75000"/>
                    <a:lumOff val="25000"/>
                  </a:schemeClr>
                </a:solidFill>
                <a:effectLst/>
                <a:cs typeface="Times New Roman" panose="02020603050405020304" pitchFamily="18" charset="0"/>
              </a:rPr>
              <a:t>データの価値を最大限に活用します</a:t>
            </a:r>
            <a:endParaRPr lang="en-US" altLang="ja-JP" sz="1100" b="1" kern="100">
              <a:solidFill>
                <a:schemeClr val="tx1">
                  <a:lumMod val="75000"/>
                  <a:lumOff val="25000"/>
                </a:schemeClr>
              </a:solidFill>
              <a:effectLst/>
              <a:cs typeface="Times New Roman" panose="02020603050405020304" pitchFamily="18" charset="0"/>
            </a:endParaRPr>
          </a:p>
          <a:p>
            <a:pPr marL="171450" lvl="2" indent="-171450">
              <a:buFont typeface="Wingdings" panose="05000000000000000000" pitchFamily="2" charset="2"/>
              <a:buChar char="ü"/>
            </a:pPr>
            <a:r>
              <a:rPr kumimoji="1" lang="ja-JP" altLang="en-US" sz="1100" b="1" spc="50">
                <a:solidFill>
                  <a:schemeClr val="tx1">
                    <a:lumMod val="75000"/>
                    <a:lumOff val="25000"/>
                  </a:schemeClr>
                </a:solidFill>
              </a:rPr>
              <a:t>ビジョンをもってアジャイル手法で取り組みます</a:t>
            </a:r>
          </a:p>
        </p:txBody>
      </p:sp>
      <p:sp>
        <p:nvSpPr>
          <p:cNvPr id="37" name="正方形/長方形 36">
            <a:extLst>
              <a:ext uri="{FF2B5EF4-FFF2-40B4-BE49-F238E27FC236}">
                <a16:creationId xmlns:a16="http://schemas.microsoft.com/office/drawing/2014/main" id="{21034BDE-F520-4D5A-A329-4E12F82520D8}"/>
              </a:ext>
            </a:extLst>
          </p:cNvPr>
          <p:cNvSpPr/>
          <p:nvPr/>
        </p:nvSpPr>
        <p:spPr>
          <a:xfrm>
            <a:off x="6504181" y="603673"/>
            <a:ext cx="2143984" cy="238344"/>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r>
              <a:rPr kumimoji="1" lang="ja-JP" altLang="en-US" sz="2000" b="1">
                <a:solidFill>
                  <a:srgbClr val="AF1932"/>
                </a:solidFill>
                <a:latin typeface="Yu Gothic UI" panose="020B0500000000000000" pitchFamily="50" charset="-128"/>
                <a:ea typeface="Yu Gothic UI" panose="020B0500000000000000" pitchFamily="50" charset="-128"/>
              </a:rPr>
              <a:t>行動指針</a:t>
            </a:r>
            <a:endParaRPr kumimoji="1" lang="en-GB" altLang="ja-JP" sz="2000" b="1">
              <a:solidFill>
                <a:srgbClr val="AF1932"/>
              </a:solidFill>
              <a:latin typeface="Yu Gothic UI" panose="020B0500000000000000" pitchFamily="50" charset="-128"/>
              <a:ea typeface="Yu Gothic UI" panose="020B0500000000000000" pitchFamily="50" charset="-128"/>
            </a:endParaRPr>
          </a:p>
        </p:txBody>
      </p:sp>
      <p:sp>
        <p:nvSpPr>
          <p:cNvPr id="40" name="テキスト プレースホルダー 1">
            <a:extLst>
              <a:ext uri="{FF2B5EF4-FFF2-40B4-BE49-F238E27FC236}">
                <a16:creationId xmlns:a16="http://schemas.microsoft.com/office/drawing/2014/main" id="{F2389C3D-FD78-4AD9-B424-E547B4D26C56}"/>
              </a:ext>
            </a:extLst>
          </p:cNvPr>
          <p:cNvSpPr txBox="1">
            <a:spLocks/>
          </p:cNvSpPr>
          <p:nvPr/>
        </p:nvSpPr>
        <p:spPr>
          <a:xfrm>
            <a:off x="452437" y="3900159"/>
            <a:ext cx="9001125" cy="36377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just">
              <a:buNone/>
            </a:pPr>
            <a:r>
              <a:rPr lang="en-US" altLang="ja-JP" sz="1200"/>
              <a:t>DX</a:t>
            </a:r>
            <a:r>
              <a:rPr lang="ja-JP" altLang="en-US" sz="1200"/>
              <a:t>は、本市のあらゆる行政分野・施策で進めていくものであることから、各々の事業を所管する各部局が主体となって取り組む必要があります。</a:t>
            </a:r>
            <a:br>
              <a:rPr lang="en-US" altLang="ja-JP" sz="1200"/>
            </a:br>
            <a:r>
              <a:rPr lang="ja-JP" altLang="en-US" sz="1200"/>
              <a:t>本市全体として</a:t>
            </a:r>
            <a:r>
              <a:rPr lang="en-US" altLang="ja-JP" sz="1200"/>
              <a:t>DX</a:t>
            </a:r>
            <a:r>
              <a:rPr lang="ja-JP" altLang="en-US" sz="1200"/>
              <a:t>を推進する体制を構築します。</a:t>
            </a:r>
          </a:p>
        </p:txBody>
      </p:sp>
      <p:sp>
        <p:nvSpPr>
          <p:cNvPr id="20" name="正方形/長方形 19">
            <a:extLst>
              <a:ext uri="{FF2B5EF4-FFF2-40B4-BE49-F238E27FC236}">
                <a16:creationId xmlns:a16="http://schemas.microsoft.com/office/drawing/2014/main" id="{F5CF9839-7558-4529-8847-940EB77516FB}"/>
              </a:ext>
            </a:extLst>
          </p:cNvPr>
          <p:cNvSpPr/>
          <p:nvPr/>
        </p:nvSpPr>
        <p:spPr>
          <a:xfrm>
            <a:off x="1080000" y="4359044"/>
            <a:ext cx="2071136" cy="4854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just"/>
            <a:r>
              <a:rPr kumimoji="1" lang="en-US" altLang="ja-JP" sz="1200" b="1" spc="150">
                <a:solidFill>
                  <a:srgbClr val="AF1932"/>
                </a:solidFill>
                <a:latin typeface="+mj-lt"/>
              </a:rPr>
              <a:t>DX</a:t>
            </a:r>
            <a:r>
              <a:rPr kumimoji="1" lang="ja-JP" altLang="en-US" sz="1200" b="1" spc="150">
                <a:solidFill>
                  <a:srgbClr val="AF1932"/>
                </a:solidFill>
                <a:latin typeface="+mj-lt"/>
              </a:rPr>
              <a:t>推進本部の設置</a:t>
            </a:r>
          </a:p>
        </p:txBody>
      </p:sp>
      <p:sp>
        <p:nvSpPr>
          <p:cNvPr id="21" name="正方形/長方形 20">
            <a:extLst>
              <a:ext uri="{FF2B5EF4-FFF2-40B4-BE49-F238E27FC236}">
                <a16:creationId xmlns:a16="http://schemas.microsoft.com/office/drawing/2014/main" id="{C3B143A6-9BDA-49A1-904A-552D8869A9BB}"/>
              </a:ext>
            </a:extLst>
          </p:cNvPr>
          <p:cNvSpPr/>
          <p:nvPr/>
        </p:nvSpPr>
        <p:spPr>
          <a:xfrm>
            <a:off x="540000" y="4757703"/>
            <a:ext cx="2877251" cy="49508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p>
            <a:pPr algn="just">
              <a:spcAft>
                <a:spcPts val="600"/>
              </a:spcAft>
            </a:pPr>
            <a:r>
              <a:rPr kumimoji="1" lang="ja-JP" altLang="en-US" sz="1000">
                <a:solidFill>
                  <a:schemeClr val="tx1"/>
                </a:solidFill>
              </a:rPr>
              <a:t>市長を本部長、副市長を副本部長、所属長を本部員とした「大阪市</a:t>
            </a:r>
            <a:r>
              <a:rPr kumimoji="1" lang="en-US" altLang="ja-JP" sz="1000">
                <a:solidFill>
                  <a:schemeClr val="tx1"/>
                </a:solidFill>
              </a:rPr>
              <a:t>DX</a:t>
            </a:r>
            <a:r>
              <a:rPr kumimoji="1" lang="ja-JP" altLang="en-US" sz="1000">
                <a:solidFill>
                  <a:schemeClr val="tx1"/>
                </a:solidFill>
              </a:rPr>
              <a:t>推進本部」を設置し、</a:t>
            </a:r>
            <a:r>
              <a:rPr kumimoji="1" lang="en-US" altLang="ja-JP" sz="1000">
                <a:solidFill>
                  <a:schemeClr val="tx1"/>
                </a:solidFill>
              </a:rPr>
              <a:t>DX</a:t>
            </a:r>
            <a:r>
              <a:rPr kumimoji="1" lang="ja-JP" altLang="en-US" sz="1000">
                <a:solidFill>
                  <a:schemeClr val="tx1"/>
                </a:solidFill>
              </a:rPr>
              <a:t>を</a:t>
            </a:r>
            <a:br>
              <a:rPr kumimoji="1" lang="en-US" altLang="ja-JP" sz="1000">
                <a:solidFill>
                  <a:schemeClr val="tx1"/>
                </a:solidFill>
              </a:rPr>
            </a:br>
            <a:r>
              <a:rPr kumimoji="1" lang="ja-JP" altLang="en-US" sz="1000">
                <a:solidFill>
                  <a:schemeClr val="tx1"/>
                </a:solidFill>
              </a:rPr>
              <a:t>総合的かつ強力に推進します。</a:t>
            </a:r>
          </a:p>
        </p:txBody>
      </p:sp>
      <p:pic>
        <p:nvPicPr>
          <p:cNvPr id="22" name="グラフィックス 21" descr="役員室 単色塗りつぶし">
            <a:extLst>
              <a:ext uri="{FF2B5EF4-FFF2-40B4-BE49-F238E27FC236}">
                <a16:creationId xmlns:a16="http://schemas.microsoft.com/office/drawing/2014/main" id="{C2D20A15-FEED-455F-B96A-FB42DAC5BE58}"/>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90984" y="4340360"/>
            <a:ext cx="489016" cy="489014"/>
          </a:xfrm>
          <a:prstGeom prst="rect">
            <a:avLst/>
          </a:prstGeom>
        </p:spPr>
      </p:pic>
      <p:sp>
        <p:nvSpPr>
          <p:cNvPr id="23" name="正方形/長方形 22">
            <a:extLst>
              <a:ext uri="{FF2B5EF4-FFF2-40B4-BE49-F238E27FC236}">
                <a16:creationId xmlns:a16="http://schemas.microsoft.com/office/drawing/2014/main" id="{57DD277F-4C0B-4B5A-A950-52D9C7F6955B}"/>
              </a:ext>
            </a:extLst>
          </p:cNvPr>
          <p:cNvSpPr/>
          <p:nvPr/>
        </p:nvSpPr>
        <p:spPr>
          <a:xfrm>
            <a:off x="7116314" y="4359044"/>
            <a:ext cx="2071136" cy="4670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r>
              <a:rPr kumimoji="1" lang="ja-JP" altLang="en-US" sz="1200" b="1">
                <a:solidFill>
                  <a:srgbClr val="AF1932"/>
                </a:solidFill>
                <a:latin typeface="+mj-lt"/>
              </a:rPr>
              <a:t>部局横断的なプロジェクト推進</a:t>
            </a:r>
          </a:p>
        </p:txBody>
      </p:sp>
      <p:sp>
        <p:nvSpPr>
          <p:cNvPr id="24" name="正方形/長方形 23">
            <a:extLst>
              <a:ext uri="{FF2B5EF4-FFF2-40B4-BE49-F238E27FC236}">
                <a16:creationId xmlns:a16="http://schemas.microsoft.com/office/drawing/2014/main" id="{B0D7A0A8-D841-454D-8FCE-2982926EE76D}"/>
              </a:ext>
            </a:extLst>
          </p:cNvPr>
          <p:cNvSpPr/>
          <p:nvPr/>
        </p:nvSpPr>
        <p:spPr>
          <a:xfrm>
            <a:off x="6576312" y="4757703"/>
            <a:ext cx="2877251" cy="49508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p>
            <a:pPr algn="just"/>
            <a:r>
              <a:rPr kumimoji="1" lang="ja-JP" altLang="ja-JP" sz="1000" spc="100">
                <a:solidFill>
                  <a:schemeClr val="tx1"/>
                </a:solidFill>
              </a:rPr>
              <a:t>全体最適をめざす</a:t>
            </a:r>
            <a:r>
              <a:rPr kumimoji="1" lang="ja-JP" altLang="en-US" sz="1000" spc="100">
                <a:solidFill>
                  <a:schemeClr val="tx1"/>
                </a:solidFill>
              </a:rPr>
              <a:t>ため</a:t>
            </a:r>
            <a:r>
              <a:rPr kumimoji="1" lang="ja-JP" altLang="ja-JP" sz="1000" spc="100">
                <a:solidFill>
                  <a:schemeClr val="tx1"/>
                </a:solidFill>
              </a:rPr>
              <a:t>、必要に応じて、部局</a:t>
            </a:r>
            <a:br>
              <a:rPr kumimoji="1" lang="en-US" altLang="ja-JP" sz="1000" spc="100">
                <a:solidFill>
                  <a:schemeClr val="tx1"/>
                </a:solidFill>
              </a:rPr>
            </a:br>
            <a:r>
              <a:rPr kumimoji="1" lang="ja-JP" altLang="ja-JP" sz="1000" spc="100">
                <a:solidFill>
                  <a:schemeClr val="tx1"/>
                </a:solidFill>
              </a:rPr>
              <a:t>横断的なプロジェクトチーム等を設置し、取組を推進していきます。</a:t>
            </a:r>
          </a:p>
        </p:txBody>
      </p:sp>
      <p:pic>
        <p:nvPicPr>
          <p:cNvPr id="25" name="グラフィックス 24" descr="カスタマー レビュー 単色塗りつぶし">
            <a:extLst>
              <a:ext uri="{FF2B5EF4-FFF2-40B4-BE49-F238E27FC236}">
                <a16:creationId xmlns:a16="http://schemas.microsoft.com/office/drawing/2014/main" id="{BB7ED563-91DB-4A80-8FD3-9D20C86F65AD}"/>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673784" y="4341133"/>
            <a:ext cx="427862" cy="427861"/>
          </a:xfrm>
          <a:prstGeom prst="rect">
            <a:avLst/>
          </a:prstGeom>
        </p:spPr>
      </p:pic>
      <p:sp>
        <p:nvSpPr>
          <p:cNvPr id="26" name="正方形/長方形 25">
            <a:extLst>
              <a:ext uri="{FF2B5EF4-FFF2-40B4-BE49-F238E27FC236}">
                <a16:creationId xmlns:a16="http://schemas.microsoft.com/office/drawing/2014/main" id="{3B7827A1-1043-414E-B34B-91E495D99811}"/>
              </a:ext>
            </a:extLst>
          </p:cNvPr>
          <p:cNvSpPr/>
          <p:nvPr/>
        </p:nvSpPr>
        <p:spPr>
          <a:xfrm>
            <a:off x="540000" y="5726311"/>
            <a:ext cx="2877251" cy="63037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p>
            <a:pPr algn="just">
              <a:spcAft>
                <a:spcPts val="600"/>
              </a:spcAft>
            </a:pPr>
            <a:r>
              <a:rPr kumimoji="1" lang="ja-JP" altLang="ja-JP" sz="1000" spc="-50">
                <a:solidFill>
                  <a:schemeClr val="tx1"/>
                </a:solidFill>
              </a:rPr>
              <a:t>各部局内にもプロジェクトチームを設置するなど、各</a:t>
            </a:r>
            <a:br>
              <a:rPr kumimoji="1" lang="en-US" altLang="ja-JP" sz="1000" spc="-50">
                <a:solidFill>
                  <a:schemeClr val="tx1"/>
                </a:solidFill>
              </a:rPr>
            </a:br>
            <a:r>
              <a:rPr kumimoji="1" lang="ja-JP" altLang="ja-JP" sz="1000" spc="-50">
                <a:solidFill>
                  <a:schemeClr val="tx1"/>
                </a:solidFill>
              </a:rPr>
              <a:t>所属長のマネジメントのもと取組を推進していきます</a:t>
            </a:r>
            <a:r>
              <a:rPr kumimoji="1" lang="ja-JP" altLang="en-US" sz="1000" spc="-50">
                <a:solidFill>
                  <a:schemeClr val="tx1"/>
                </a:solidFill>
              </a:rPr>
              <a:t>。</a:t>
            </a:r>
            <a:br>
              <a:rPr kumimoji="1" lang="en-US" altLang="ja-JP" sz="1000" spc="-50">
                <a:solidFill>
                  <a:schemeClr val="tx1"/>
                </a:solidFill>
              </a:rPr>
            </a:br>
            <a:r>
              <a:rPr kumimoji="1" lang="ja-JP" altLang="en-US" sz="1000" spc="-50">
                <a:solidFill>
                  <a:schemeClr val="tx1"/>
                </a:solidFill>
              </a:rPr>
              <a:t>また、デジタル統括室は、全庁の</a:t>
            </a:r>
            <a:r>
              <a:rPr kumimoji="1" lang="en-US" altLang="ja-JP" sz="1000" spc="-50">
                <a:solidFill>
                  <a:schemeClr val="tx1"/>
                </a:solidFill>
              </a:rPr>
              <a:t>DX</a:t>
            </a:r>
            <a:r>
              <a:rPr kumimoji="1" lang="ja-JP" altLang="en-US" sz="1000" spc="-50">
                <a:solidFill>
                  <a:schemeClr val="tx1"/>
                </a:solidFill>
              </a:rPr>
              <a:t>推進の司令塔の</a:t>
            </a:r>
            <a:br>
              <a:rPr kumimoji="1" lang="en-US" altLang="ja-JP" sz="1000" spc="-50">
                <a:solidFill>
                  <a:schemeClr val="tx1"/>
                </a:solidFill>
              </a:rPr>
            </a:br>
            <a:r>
              <a:rPr kumimoji="1" lang="ja-JP" altLang="en-US" sz="1000" spc="-50">
                <a:solidFill>
                  <a:schemeClr val="tx1"/>
                </a:solidFill>
              </a:rPr>
              <a:t>役割を果たしていきます。</a:t>
            </a:r>
          </a:p>
        </p:txBody>
      </p:sp>
      <p:sp>
        <p:nvSpPr>
          <p:cNvPr id="27" name="正方形/長方形 26">
            <a:extLst>
              <a:ext uri="{FF2B5EF4-FFF2-40B4-BE49-F238E27FC236}">
                <a16:creationId xmlns:a16="http://schemas.microsoft.com/office/drawing/2014/main" id="{8CE6C1E1-D851-4E67-B249-502E592525B7}"/>
              </a:ext>
            </a:extLst>
          </p:cNvPr>
          <p:cNvSpPr/>
          <p:nvPr/>
        </p:nvSpPr>
        <p:spPr>
          <a:xfrm>
            <a:off x="1080000" y="5318126"/>
            <a:ext cx="2071136" cy="4670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just"/>
            <a:r>
              <a:rPr kumimoji="1" lang="ja-JP" altLang="en-US" sz="1200" b="1" spc="150">
                <a:solidFill>
                  <a:srgbClr val="AF1932"/>
                </a:solidFill>
                <a:latin typeface="+mj-lt"/>
              </a:rPr>
              <a:t>各部局における</a:t>
            </a:r>
            <a:r>
              <a:rPr kumimoji="1" lang="en-US" altLang="ja-JP" sz="1200" b="1" spc="150">
                <a:solidFill>
                  <a:srgbClr val="AF1932"/>
                </a:solidFill>
                <a:latin typeface="+mj-lt"/>
              </a:rPr>
              <a:t>DX</a:t>
            </a:r>
            <a:r>
              <a:rPr kumimoji="1" lang="ja-JP" altLang="en-US" sz="1200" b="1" spc="150">
                <a:solidFill>
                  <a:srgbClr val="AF1932"/>
                </a:solidFill>
                <a:latin typeface="+mj-lt"/>
              </a:rPr>
              <a:t>の推進</a:t>
            </a:r>
          </a:p>
        </p:txBody>
      </p:sp>
      <p:sp>
        <p:nvSpPr>
          <p:cNvPr id="17" name="正方形/長方形 16">
            <a:extLst>
              <a:ext uri="{FF2B5EF4-FFF2-40B4-BE49-F238E27FC236}">
                <a16:creationId xmlns:a16="http://schemas.microsoft.com/office/drawing/2014/main" id="{6EF186BE-4370-4898-8545-20DEED12C45A}"/>
              </a:ext>
            </a:extLst>
          </p:cNvPr>
          <p:cNvSpPr/>
          <p:nvPr/>
        </p:nvSpPr>
        <p:spPr>
          <a:xfrm>
            <a:off x="4166930" y="4359044"/>
            <a:ext cx="2071136" cy="4670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just"/>
            <a:r>
              <a:rPr kumimoji="1" lang="ja-JP" altLang="en-US" sz="1200" b="1" spc="150">
                <a:solidFill>
                  <a:srgbClr val="AF1932"/>
                </a:solidFill>
                <a:latin typeface="+mj-lt"/>
              </a:rPr>
              <a:t>外部有識者の参画</a:t>
            </a:r>
          </a:p>
        </p:txBody>
      </p:sp>
      <p:sp>
        <p:nvSpPr>
          <p:cNvPr id="18" name="正方形/長方形 17">
            <a:extLst>
              <a:ext uri="{FF2B5EF4-FFF2-40B4-BE49-F238E27FC236}">
                <a16:creationId xmlns:a16="http://schemas.microsoft.com/office/drawing/2014/main" id="{B09581DB-7221-4DB6-BA56-E7489995F7FB}"/>
              </a:ext>
            </a:extLst>
          </p:cNvPr>
          <p:cNvSpPr/>
          <p:nvPr/>
        </p:nvSpPr>
        <p:spPr>
          <a:xfrm>
            <a:off x="3626930" y="4757704"/>
            <a:ext cx="2877251" cy="49508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p>
            <a:pPr algn="just">
              <a:spcAft>
                <a:spcPts val="600"/>
              </a:spcAft>
            </a:pPr>
            <a:r>
              <a:rPr kumimoji="1" lang="ja-JP" altLang="en-US" sz="1000" spc="100">
                <a:solidFill>
                  <a:schemeClr val="tx1"/>
                </a:solidFill>
              </a:rPr>
              <a:t>行政の視点のみではなく、専門的な知見に基</a:t>
            </a:r>
            <a:br>
              <a:rPr kumimoji="1" lang="en-US" altLang="ja-JP" sz="1000" spc="100">
                <a:solidFill>
                  <a:schemeClr val="tx1"/>
                </a:solidFill>
              </a:rPr>
            </a:br>
            <a:r>
              <a:rPr kumimoji="1" lang="ja-JP" altLang="en-US" sz="1000" spc="100">
                <a:solidFill>
                  <a:schemeClr val="tx1"/>
                </a:solidFill>
              </a:rPr>
              <a:t>づく助言を得ることにより、取組の有効性を高め、取組の推進力にもつなげます。</a:t>
            </a:r>
          </a:p>
        </p:txBody>
      </p:sp>
      <p:pic>
        <p:nvPicPr>
          <p:cNvPr id="19" name="グラフィックス 18" descr="オフィス ワーカー (男性) 単色塗りつぶし">
            <a:extLst>
              <a:ext uri="{FF2B5EF4-FFF2-40B4-BE49-F238E27FC236}">
                <a16:creationId xmlns:a16="http://schemas.microsoft.com/office/drawing/2014/main" id="{8D74A7A5-C3B4-4DF3-A0B3-A8DAF31032EC}"/>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726972" y="4341133"/>
            <a:ext cx="427862" cy="427861"/>
          </a:xfrm>
          <a:prstGeom prst="rect">
            <a:avLst/>
          </a:prstGeom>
        </p:spPr>
      </p:pic>
      <p:sp>
        <p:nvSpPr>
          <p:cNvPr id="29" name="正方形/長方形 28">
            <a:extLst>
              <a:ext uri="{FF2B5EF4-FFF2-40B4-BE49-F238E27FC236}">
                <a16:creationId xmlns:a16="http://schemas.microsoft.com/office/drawing/2014/main" id="{BE0FB0C9-5E3C-4A23-AEDE-A3CFB6239368}"/>
              </a:ext>
            </a:extLst>
          </p:cNvPr>
          <p:cNvSpPr/>
          <p:nvPr/>
        </p:nvSpPr>
        <p:spPr>
          <a:xfrm>
            <a:off x="4166930" y="5318126"/>
            <a:ext cx="2071136" cy="4670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just"/>
            <a:r>
              <a:rPr kumimoji="1" lang="en-US" altLang="ja-JP" sz="1200" b="1" spc="150">
                <a:solidFill>
                  <a:srgbClr val="AF1932"/>
                </a:solidFill>
                <a:latin typeface="+mj-lt"/>
              </a:rPr>
              <a:t>DX</a:t>
            </a:r>
            <a:r>
              <a:rPr kumimoji="1" lang="ja-JP" altLang="en-US" sz="1200" b="1" spc="150">
                <a:solidFill>
                  <a:srgbClr val="AF1932"/>
                </a:solidFill>
                <a:latin typeface="+mj-lt"/>
              </a:rPr>
              <a:t>人材の育成・確保</a:t>
            </a:r>
          </a:p>
        </p:txBody>
      </p:sp>
      <p:sp>
        <p:nvSpPr>
          <p:cNvPr id="30" name="正方形/長方形 29">
            <a:extLst>
              <a:ext uri="{FF2B5EF4-FFF2-40B4-BE49-F238E27FC236}">
                <a16:creationId xmlns:a16="http://schemas.microsoft.com/office/drawing/2014/main" id="{C2167E54-F63B-41D5-83CB-573B115C4344}"/>
              </a:ext>
            </a:extLst>
          </p:cNvPr>
          <p:cNvSpPr/>
          <p:nvPr/>
        </p:nvSpPr>
        <p:spPr>
          <a:xfrm>
            <a:off x="3626930" y="5726311"/>
            <a:ext cx="2877251" cy="63037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p>
            <a:pPr algn="just">
              <a:spcAft>
                <a:spcPts val="600"/>
              </a:spcAft>
            </a:pPr>
            <a:r>
              <a:rPr kumimoji="1" lang="ja-JP" altLang="en-US" sz="1000">
                <a:solidFill>
                  <a:schemeClr val="tx1"/>
                </a:solidFill>
              </a:rPr>
              <a:t>高度</a:t>
            </a:r>
            <a:r>
              <a:rPr kumimoji="1" lang="ja-JP" altLang="ja-JP" sz="1000">
                <a:solidFill>
                  <a:schemeClr val="tx1"/>
                </a:solidFill>
              </a:rPr>
              <a:t>なデジタルスキルを持つ人材の確保を進めると</a:t>
            </a:r>
            <a:br>
              <a:rPr kumimoji="1" lang="en-US" altLang="ja-JP" sz="1000">
                <a:solidFill>
                  <a:schemeClr val="tx1"/>
                </a:solidFill>
              </a:rPr>
            </a:br>
            <a:r>
              <a:rPr kumimoji="1" lang="ja-JP" altLang="ja-JP" sz="1000">
                <a:solidFill>
                  <a:schemeClr val="tx1"/>
                </a:solidFill>
              </a:rPr>
              <a:t>ともに、</a:t>
            </a:r>
            <a:r>
              <a:rPr kumimoji="1" lang="en-US" altLang="ja-JP" sz="1000">
                <a:solidFill>
                  <a:schemeClr val="tx1"/>
                </a:solidFill>
              </a:rPr>
              <a:t>DX</a:t>
            </a:r>
            <a:r>
              <a:rPr kumimoji="1" lang="ja-JP" altLang="ja-JP" sz="1000">
                <a:solidFill>
                  <a:schemeClr val="tx1"/>
                </a:solidFill>
              </a:rPr>
              <a:t>を積極的に推進またはけん引できるスキルを持った人材の育成を進めていきます</a:t>
            </a:r>
            <a:r>
              <a:rPr kumimoji="1" lang="ja-JP" altLang="en-US" sz="1000">
                <a:solidFill>
                  <a:schemeClr val="tx1"/>
                </a:solidFill>
              </a:rPr>
              <a:t>。</a:t>
            </a:r>
          </a:p>
        </p:txBody>
      </p:sp>
      <p:pic>
        <p:nvPicPr>
          <p:cNvPr id="31" name="グラフィックス 30" descr="事業の成長 単色塗りつぶし">
            <a:extLst>
              <a:ext uri="{FF2B5EF4-FFF2-40B4-BE49-F238E27FC236}">
                <a16:creationId xmlns:a16="http://schemas.microsoft.com/office/drawing/2014/main" id="{BB9B3A56-1C25-4D04-AB24-699CD9583944}"/>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3723383" y="5332413"/>
            <a:ext cx="427862" cy="427860"/>
          </a:xfrm>
          <a:prstGeom prst="rect">
            <a:avLst/>
          </a:prstGeom>
        </p:spPr>
      </p:pic>
      <p:sp>
        <p:nvSpPr>
          <p:cNvPr id="57" name="正方形/長方形 56">
            <a:extLst>
              <a:ext uri="{FF2B5EF4-FFF2-40B4-BE49-F238E27FC236}">
                <a16:creationId xmlns:a16="http://schemas.microsoft.com/office/drawing/2014/main" id="{8CE6C1E1-D851-4E67-B249-502E592525B7}"/>
              </a:ext>
            </a:extLst>
          </p:cNvPr>
          <p:cNvSpPr/>
          <p:nvPr/>
        </p:nvSpPr>
        <p:spPr>
          <a:xfrm>
            <a:off x="7116313" y="5318126"/>
            <a:ext cx="2071136" cy="4670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just"/>
            <a:r>
              <a:rPr kumimoji="1" lang="ja-JP" altLang="en-US" sz="1200" b="1">
                <a:solidFill>
                  <a:srgbClr val="AF1932"/>
                </a:solidFill>
                <a:latin typeface="+mj-lt"/>
              </a:rPr>
              <a:t>情報セキュリティ体制の確保</a:t>
            </a:r>
          </a:p>
        </p:txBody>
      </p:sp>
      <p:sp>
        <p:nvSpPr>
          <p:cNvPr id="59" name="正方形/長方形 58">
            <a:extLst>
              <a:ext uri="{FF2B5EF4-FFF2-40B4-BE49-F238E27FC236}">
                <a16:creationId xmlns:a16="http://schemas.microsoft.com/office/drawing/2014/main" id="{B0D7A0A8-D841-454D-8FCE-2982926EE76D}"/>
              </a:ext>
            </a:extLst>
          </p:cNvPr>
          <p:cNvSpPr/>
          <p:nvPr/>
        </p:nvSpPr>
        <p:spPr>
          <a:xfrm>
            <a:off x="6576312" y="5726311"/>
            <a:ext cx="2877251" cy="63037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p>
            <a:pPr algn="just">
              <a:spcAft>
                <a:spcPts val="600"/>
              </a:spcAft>
            </a:pPr>
            <a:r>
              <a:rPr kumimoji="1" lang="ja-JP" altLang="en-US" sz="1000" spc="100">
                <a:solidFill>
                  <a:schemeClr val="tx1"/>
                </a:solidFill>
              </a:rPr>
              <a:t>最高情報セキュリティ責任者（</a:t>
            </a:r>
            <a:r>
              <a:rPr kumimoji="1" lang="en-US" altLang="ja-JP" sz="1000" spc="100">
                <a:solidFill>
                  <a:schemeClr val="tx1"/>
                </a:solidFill>
              </a:rPr>
              <a:t>CISO</a:t>
            </a:r>
            <a:r>
              <a:rPr kumimoji="1" lang="ja-JP" altLang="en-US" sz="1000" spc="100">
                <a:solidFill>
                  <a:schemeClr val="tx1"/>
                </a:solidFill>
              </a:rPr>
              <a:t>）をトップとした全庁的なセキュリティ体制の確保・強化を推進していきます。</a:t>
            </a:r>
          </a:p>
        </p:txBody>
      </p:sp>
      <p:sp>
        <p:nvSpPr>
          <p:cNvPr id="69" name="テキスト プレースホルダー 1">
            <a:extLst>
              <a:ext uri="{FF2B5EF4-FFF2-40B4-BE49-F238E27FC236}">
                <a16:creationId xmlns:a16="http://schemas.microsoft.com/office/drawing/2014/main" id="{F2389C3D-FD78-4AD9-B424-E547B4D26C56}"/>
              </a:ext>
            </a:extLst>
          </p:cNvPr>
          <p:cNvSpPr txBox="1">
            <a:spLocks/>
          </p:cNvSpPr>
          <p:nvPr/>
        </p:nvSpPr>
        <p:spPr>
          <a:xfrm>
            <a:off x="452437" y="2039110"/>
            <a:ext cx="9001125" cy="41494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en-US" altLang="ja-JP" sz="1200" dirty="0"/>
              <a:t>2040</a:t>
            </a:r>
            <a:r>
              <a:rPr lang="ja-JP" altLang="en-US" sz="1200" dirty="0"/>
              <a:t>年頃までに</a:t>
            </a:r>
            <a:r>
              <a:rPr lang="en-US" altLang="ja-JP" sz="1200" dirty="0"/>
              <a:t>6</a:t>
            </a:r>
            <a:r>
              <a:rPr lang="ja-JP" altLang="en-US" sz="1200" dirty="0" err="1"/>
              <a:t>つの</a:t>
            </a:r>
            <a:r>
              <a:rPr lang="en-US" altLang="ja-JP" sz="1200" dirty="0"/>
              <a:t>VALUE</a:t>
            </a:r>
            <a:r>
              <a:rPr lang="ja-JP" altLang="en-US" sz="1200" dirty="0"/>
              <a:t>を実現するため、おおよそ</a:t>
            </a:r>
            <a:r>
              <a:rPr lang="en-US" altLang="ja-JP" sz="1200" dirty="0"/>
              <a:t>2030</a:t>
            </a:r>
            <a:r>
              <a:rPr lang="ja-JP" altLang="en-US" sz="1200" dirty="0"/>
              <a:t>年までに</a:t>
            </a:r>
            <a:r>
              <a:rPr lang="en-US" altLang="ja-JP" sz="1200" dirty="0"/>
              <a:t>12</a:t>
            </a:r>
            <a:r>
              <a:rPr lang="ja-JP" altLang="en-US" sz="1200" dirty="0"/>
              <a:t>＋</a:t>
            </a:r>
            <a:r>
              <a:rPr lang="en-US" altLang="ja-JP" sz="1200" dirty="0"/>
              <a:t>1</a:t>
            </a:r>
            <a:r>
              <a:rPr lang="ja-JP" altLang="en-US" sz="1200" dirty="0"/>
              <a:t>の</a:t>
            </a:r>
            <a:r>
              <a:rPr lang="en-US" altLang="ja-JP" sz="1200" dirty="0"/>
              <a:t>STRATEGY</a:t>
            </a:r>
            <a:r>
              <a:rPr lang="ja-JP" altLang="en-US" sz="1200" dirty="0"/>
              <a:t>を実行していきます。また、大阪市の</a:t>
            </a:r>
            <a:r>
              <a:rPr lang="en-US" altLang="ja-JP" sz="1200" dirty="0"/>
              <a:t>DX</a:t>
            </a:r>
            <a:r>
              <a:rPr lang="ja-JP" altLang="en-US" sz="1200" dirty="0"/>
              <a:t>の推進状況、</a:t>
            </a:r>
            <a:br>
              <a:rPr lang="en-US" altLang="ja-JP" sz="1200" dirty="0"/>
            </a:br>
            <a:r>
              <a:rPr lang="ja-JP" altLang="en-US" sz="1200" dirty="0"/>
              <a:t>デジタル技術の進展や社会を取り巻く状況等を踏まえ、適宜、</a:t>
            </a:r>
            <a:r>
              <a:rPr lang="en-US" altLang="ja-JP" sz="1200" dirty="0"/>
              <a:t>DX</a:t>
            </a:r>
            <a:r>
              <a:rPr lang="ja-JP" altLang="en-US" sz="1200" dirty="0"/>
              <a:t>戦略の見直しを行っていきます。</a:t>
            </a:r>
          </a:p>
        </p:txBody>
      </p:sp>
      <p:sp>
        <p:nvSpPr>
          <p:cNvPr id="72" name="四角形: 角を丸くする 15">
            <a:extLst>
              <a:ext uri="{FF2B5EF4-FFF2-40B4-BE49-F238E27FC236}">
                <a16:creationId xmlns:a16="http://schemas.microsoft.com/office/drawing/2014/main" id="{3F32FD2A-CD52-42D1-AE27-704F033AAEE0}"/>
              </a:ext>
            </a:extLst>
          </p:cNvPr>
          <p:cNvSpPr/>
          <p:nvPr/>
        </p:nvSpPr>
        <p:spPr>
          <a:xfrm>
            <a:off x="360000" y="3614074"/>
            <a:ext cx="1321163" cy="238344"/>
          </a:xfrm>
          <a:prstGeom prst="roundRect">
            <a:avLst>
              <a:gd name="adj" fmla="val 50000"/>
            </a:avLst>
          </a:prstGeom>
          <a:solidFill>
            <a:srgbClr val="AF1932"/>
          </a:solidFill>
          <a:ln w="9525">
            <a:solidFill>
              <a:srgbClr val="AF1932"/>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en-US" altLang="ja-JP" sz="1200" b="1" spc="100">
                <a:solidFill>
                  <a:schemeClr val="bg1"/>
                </a:solidFill>
                <a:latin typeface="+mj-lt"/>
                <a:ea typeface="Yu Gothic UI" panose="020B0500000000000000" pitchFamily="50" charset="-128"/>
              </a:rPr>
              <a:t>DX</a:t>
            </a:r>
            <a:r>
              <a:rPr kumimoji="1" lang="ja-JP" altLang="en-US" sz="1200" b="1" spc="100">
                <a:solidFill>
                  <a:schemeClr val="bg1"/>
                </a:solidFill>
                <a:latin typeface="+mj-lt"/>
                <a:ea typeface="Yu Gothic UI" panose="020B0500000000000000" pitchFamily="50" charset="-128"/>
              </a:rPr>
              <a:t>推進体制</a:t>
            </a:r>
            <a:endParaRPr kumimoji="1" lang="en-GB" altLang="ja-JP" sz="1200" b="1" spc="100">
              <a:solidFill>
                <a:schemeClr val="bg1"/>
              </a:solidFill>
              <a:latin typeface="+mj-lt"/>
              <a:ea typeface="Yu Gothic UI" panose="020B0500000000000000" pitchFamily="50" charset="-128"/>
            </a:endParaRPr>
          </a:p>
        </p:txBody>
      </p:sp>
      <p:pic>
        <p:nvPicPr>
          <p:cNvPr id="52" name="グラフィックス 73" descr="チェックマークの付いた盾 単色塗りつぶし">
            <a:extLst>
              <a:ext uri="{FF2B5EF4-FFF2-40B4-BE49-F238E27FC236}">
                <a16:creationId xmlns:a16="http://schemas.microsoft.com/office/drawing/2014/main" id="{83E3FC92-4C57-4CBF-AA51-BF999B6589A9}"/>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673784" y="5327692"/>
            <a:ext cx="427862" cy="427862"/>
          </a:xfrm>
          <a:prstGeom prst="rect">
            <a:avLst/>
          </a:prstGeom>
        </p:spPr>
      </p:pic>
      <p:pic>
        <p:nvPicPr>
          <p:cNvPr id="55" name="グラフィックス 72" descr="グループでのブレーンストーミング 単色塗りつぶし">
            <a:extLst>
              <a:ext uri="{FF2B5EF4-FFF2-40B4-BE49-F238E27FC236}">
                <a16:creationId xmlns:a16="http://schemas.microsoft.com/office/drawing/2014/main" id="{B42E109D-1FA3-459D-8A97-71AD0D149D32}"/>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20161" y="5354179"/>
            <a:ext cx="427862" cy="374888"/>
          </a:xfrm>
          <a:prstGeom prst="rect">
            <a:avLst/>
          </a:prstGeom>
        </p:spPr>
      </p:pic>
      <p:grpSp>
        <p:nvGrpSpPr>
          <p:cNvPr id="4" name="グループ化 3">
            <a:extLst>
              <a:ext uri="{FF2B5EF4-FFF2-40B4-BE49-F238E27FC236}">
                <a16:creationId xmlns:a16="http://schemas.microsoft.com/office/drawing/2014/main" id="{AC2CE88D-56C6-4827-8EE0-D80D2C24A815}"/>
              </a:ext>
            </a:extLst>
          </p:cNvPr>
          <p:cNvGrpSpPr/>
          <p:nvPr/>
        </p:nvGrpSpPr>
        <p:grpSpPr>
          <a:xfrm>
            <a:off x="543459" y="2858905"/>
            <a:ext cx="8749184" cy="498386"/>
            <a:chOff x="543459" y="2892780"/>
            <a:chExt cx="8749184" cy="610480"/>
          </a:xfrm>
        </p:grpSpPr>
        <p:sp>
          <p:nvSpPr>
            <p:cNvPr id="47" name="矢印: 山形 46">
              <a:extLst>
                <a:ext uri="{FF2B5EF4-FFF2-40B4-BE49-F238E27FC236}">
                  <a16:creationId xmlns:a16="http://schemas.microsoft.com/office/drawing/2014/main" id="{5398E374-E820-458C-A30C-FB9556EA623A}"/>
                </a:ext>
              </a:extLst>
            </p:cNvPr>
            <p:cNvSpPr/>
            <p:nvPr/>
          </p:nvSpPr>
          <p:spPr>
            <a:xfrm>
              <a:off x="4704460" y="2893585"/>
              <a:ext cx="1512189" cy="602504"/>
            </a:xfrm>
            <a:prstGeom prst="chevron">
              <a:avLst>
                <a:gd name="adj" fmla="val 28868"/>
              </a:avLst>
            </a:prstGeom>
            <a:solidFill>
              <a:srgbClr val="F19DAB"/>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en-US" altLang="ja-JP" sz="1400" spc="100">
                  <a:solidFill>
                    <a:schemeClr val="bg1"/>
                  </a:solidFill>
                  <a:latin typeface="Avenir Next LT Pro Demi" panose="020B0704020202020204" pitchFamily="34" charset="0"/>
                </a:rPr>
                <a:t>STRATEGY</a:t>
              </a:r>
              <a:br>
                <a:rPr kumimoji="1" lang="en-US" altLang="ja-JP" sz="1400">
                  <a:solidFill>
                    <a:schemeClr val="bg1"/>
                  </a:solidFill>
                  <a:latin typeface="Avenir Next LT Pro Demi" panose="020B0704020202020204" pitchFamily="34" charset="0"/>
                </a:rPr>
              </a:br>
              <a:r>
                <a:rPr kumimoji="1" lang="ja-JP" altLang="en-US" sz="1400" b="1">
                  <a:solidFill>
                    <a:schemeClr val="bg1"/>
                  </a:solidFill>
                </a:rPr>
                <a:t>の見直し</a:t>
              </a:r>
              <a:endParaRPr kumimoji="1" lang="en-GB" sz="1400" b="1">
                <a:solidFill>
                  <a:schemeClr val="bg1"/>
                </a:solidFill>
              </a:endParaRPr>
            </a:p>
          </p:txBody>
        </p:sp>
        <p:sp>
          <p:nvSpPr>
            <p:cNvPr id="48" name="矢印: 山形 47">
              <a:extLst>
                <a:ext uri="{FF2B5EF4-FFF2-40B4-BE49-F238E27FC236}">
                  <a16:creationId xmlns:a16="http://schemas.microsoft.com/office/drawing/2014/main" id="{9B78F6C8-79D2-4880-B603-B8C38B7C0BC8}"/>
                </a:ext>
              </a:extLst>
            </p:cNvPr>
            <p:cNvSpPr/>
            <p:nvPr/>
          </p:nvSpPr>
          <p:spPr>
            <a:xfrm>
              <a:off x="6013449" y="2892780"/>
              <a:ext cx="2800337" cy="603157"/>
            </a:xfrm>
            <a:prstGeom prst="chevron">
              <a:avLst>
                <a:gd name="adj" fmla="val 28868"/>
              </a:avLst>
            </a:prstGeom>
            <a:solidFill>
              <a:srgbClr val="AF19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solidFill>
                  <a:schemeClr val="tx1"/>
                </a:solidFill>
              </a:endParaRPr>
            </a:p>
          </p:txBody>
        </p:sp>
        <p:sp>
          <p:nvSpPr>
            <p:cNvPr id="53" name="矢印: 山形 114">
              <a:extLst>
                <a:ext uri="{FF2B5EF4-FFF2-40B4-BE49-F238E27FC236}">
                  <a16:creationId xmlns:a16="http://schemas.microsoft.com/office/drawing/2014/main" id="{4F102F74-7710-4947-9A48-C25CB2DB0A79}"/>
                </a:ext>
              </a:extLst>
            </p:cNvPr>
            <p:cNvSpPr/>
            <p:nvPr/>
          </p:nvSpPr>
          <p:spPr>
            <a:xfrm>
              <a:off x="8724407" y="2900103"/>
              <a:ext cx="390168" cy="603157"/>
            </a:xfrm>
            <a:prstGeom prst="chevron">
              <a:avLst>
                <a:gd name="adj" fmla="val 45096"/>
              </a:avLst>
            </a:prstGeom>
            <a:solidFill>
              <a:srgbClr val="AF19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GB" sz="1600">
                <a:solidFill>
                  <a:schemeClr val="tx1">
                    <a:lumMod val="75000"/>
                    <a:lumOff val="25000"/>
                  </a:schemeClr>
                </a:solidFill>
              </a:endParaRPr>
            </a:p>
          </p:txBody>
        </p:sp>
        <p:sp>
          <p:nvSpPr>
            <p:cNvPr id="71" name="ホームベース 3">
              <a:extLst>
                <a:ext uri="{FF2B5EF4-FFF2-40B4-BE49-F238E27FC236}">
                  <a16:creationId xmlns:a16="http://schemas.microsoft.com/office/drawing/2014/main" id="{E29C85FE-EBDD-4DFD-828E-1056BE934BD4}"/>
                </a:ext>
              </a:extLst>
            </p:cNvPr>
            <p:cNvSpPr/>
            <p:nvPr/>
          </p:nvSpPr>
          <p:spPr>
            <a:xfrm>
              <a:off x="543459" y="2893584"/>
              <a:ext cx="4357153" cy="602354"/>
            </a:xfrm>
            <a:prstGeom prst="homePlate">
              <a:avLst>
                <a:gd name="adj" fmla="val 28868"/>
              </a:avLst>
            </a:prstGeom>
            <a:solidFill>
              <a:srgbClr val="FCEA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solidFill>
                  <a:schemeClr val="tx1"/>
                </a:solidFill>
              </a:endParaRPr>
            </a:p>
          </p:txBody>
        </p:sp>
        <p:sp>
          <p:nvSpPr>
            <p:cNvPr id="73" name="字幕 7">
              <a:extLst>
                <a:ext uri="{FF2B5EF4-FFF2-40B4-BE49-F238E27FC236}">
                  <a16:creationId xmlns:a16="http://schemas.microsoft.com/office/drawing/2014/main" id="{0F93D1E1-20B2-4293-8DEB-2A654EB5AE4A}"/>
                </a:ext>
              </a:extLst>
            </p:cNvPr>
            <p:cNvSpPr txBox="1">
              <a:spLocks/>
            </p:cNvSpPr>
            <p:nvPr/>
          </p:nvSpPr>
          <p:spPr>
            <a:xfrm>
              <a:off x="715054" y="3007211"/>
              <a:ext cx="3997458" cy="182247"/>
            </a:xfrm>
            <a:prstGeom prst="rect">
              <a:avLst/>
            </a:prstGeom>
          </p:spPr>
          <p:txBody>
            <a:bodyPr lIns="0" anchor="ctr"/>
            <a:lstStyle>
              <a:lvl1pPr marL="0" indent="0" algn="l" defTabSz="914400" rtl="0" eaLnBrk="1" latinLnBrk="0" hangingPunct="1">
                <a:lnSpc>
                  <a:spcPct val="90000"/>
                </a:lnSpc>
                <a:spcBef>
                  <a:spcPts val="1000"/>
                </a:spcBef>
                <a:buFont typeface="Arial" panose="020B0604020202020204" pitchFamily="34" charset="0"/>
                <a:buNone/>
                <a:defRPr kumimoji="1" sz="1800" kern="1200">
                  <a:solidFill>
                    <a:schemeClr val="tx1">
                      <a:lumMod val="75000"/>
                      <a:lumOff val="25000"/>
                    </a:schemeClr>
                  </a:solidFill>
                  <a:latin typeface="Yu Gothic UI" panose="020B0500000000000000" pitchFamily="50" charset="-128"/>
                  <a:ea typeface="Yu Gothic UI" panose="020B0500000000000000" pitchFamily="50" charset="-128"/>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r>
                <a:rPr lang="en-US" altLang="ja-JP" sz="1600" b="1" spc="200">
                  <a:solidFill>
                    <a:schemeClr val="tx1"/>
                  </a:solidFill>
                  <a:latin typeface="Avenir Next LT Pro Demi" panose="020B0704020202020204" pitchFamily="34" charset="0"/>
                </a:rPr>
                <a:t>12</a:t>
              </a:r>
              <a:r>
                <a:rPr lang="en-US" altLang="ja-JP" sz="1600" spc="200">
                  <a:solidFill>
                    <a:schemeClr val="tx1"/>
                  </a:solidFill>
                  <a:latin typeface="Avenir Next LT Pro Demi" panose="020B0704020202020204" pitchFamily="34" charset="0"/>
                </a:rPr>
                <a:t>+</a:t>
              </a:r>
              <a:r>
                <a:rPr lang="en-US" altLang="ja-JP" sz="1600" b="1" spc="200">
                  <a:solidFill>
                    <a:schemeClr val="tx1"/>
                  </a:solidFill>
                  <a:latin typeface="Avenir Next LT Pro Demi" panose="020B0704020202020204" pitchFamily="34" charset="0"/>
                </a:rPr>
                <a:t>1</a:t>
              </a:r>
              <a:r>
                <a:rPr lang="ja-JP" altLang="en-US" sz="1600" b="1" spc="200">
                  <a:solidFill>
                    <a:schemeClr val="tx1"/>
                  </a:solidFill>
                  <a:latin typeface="Arial Nova" panose="020B0604020202020204" pitchFamily="34" charset="0"/>
                </a:rPr>
                <a:t>の</a:t>
              </a:r>
              <a:r>
                <a:rPr lang="en-US" altLang="ja-JP" sz="1600" b="1" spc="200">
                  <a:solidFill>
                    <a:schemeClr val="tx1"/>
                  </a:solidFill>
                  <a:latin typeface="Avenir Next LT Pro Demi" panose="020B0704020202020204" pitchFamily="34" charset="0"/>
                </a:rPr>
                <a:t>STRATEGY</a:t>
              </a:r>
              <a:r>
                <a:rPr lang="ja-JP" altLang="en-US" sz="1600" b="1" spc="200">
                  <a:solidFill>
                    <a:schemeClr val="tx1"/>
                  </a:solidFill>
                  <a:latin typeface="Arial Nova" panose="020B0604020202020204" pitchFamily="34" charset="0"/>
                </a:rPr>
                <a:t>の実行</a:t>
              </a:r>
              <a:endParaRPr lang="en-GB" altLang="ja-JP" sz="1600" b="1" spc="200">
                <a:solidFill>
                  <a:schemeClr val="tx1"/>
                </a:solidFill>
                <a:latin typeface="Arial Nova" panose="020B0604020202020204" pitchFamily="34" charset="0"/>
              </a:endParaRPr>
            </a:p>
          </p:txBody>
        </p:sp>
        <p:sp>
          <p:nvSpPr>
            <p:cNvPr id="74" name="字幕 7">
              <a:extLst>
                <a:ext uri="{FF2B5EF4-FFF2-40B4-BE49-F238E27FC236}">
                  <a16:creationId xmlns:a16="http://schemas.microsoft.com/office/drawing/2014/main" id="{8C9D50E2-3038-49CC-A695-11C177572D50}"/>
                </a:ext>
              </a:extLst>
            </p:cNvPr>
            <p:cNvSpPr txBox="1">
              <a:spLocks/>
            </p:cNvSpPr>
            <p:nvPr/>
          </p:nvSpPr>
          <p:spPr>
            <a:xfrm>
              <a:off x="745359" y="3212296"/>
              <a:ext cx="3959102" cy="152939"/>
            </a:xfrm>
            <a:prstGeom prst="rect">
              <a:avLst/>
            </a:prstGeom>
          </p:spPr>
          <p:txBody>
            <a:bodyPr lIns="0"/>
            <a:lstStyle>
              <a:lvl1pPr marL="0" indent="0" algn="l" defTabSz="914400" rtl="0" eaLnBrk="1" latinLnBrk="0" hangingPunct="1">
                <a:lnSpc>
                  <a:spcPct val="90000"/>
                </a:lnSpc>
                <a:spcBef>
                  <a:spcPts val="1000"/>
                </a:spcBef>
                <a:buFont typeface="Arial" panose="020B0604020202020204" pitchFamily="34" charset="0"/>
                <a:buNone/>
                <a:defRPr kumimoji="1" sz="1800" kern="1200">
                  <a:solidFill>
                    <a:schemeClr val="tx1">
                      <a:lumMod val="75000"/>
                      <a:lumOff val="25000"/>
                    </a:schemeClr>
                  </a:solidFill>
                  <a:latin typeface="Yu Gothic UI" panose="020B0500000000000000" pitchFamily="50" charset="-128"/>
                  <a:ea typeface="Yu Gothic UI" panose="020B0500000000000000" pitchFamily="50" charset="-128"/>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r>
                <a:rPr lang="en-US" altLang="ja-JP" sz="1100" spc="200">
                  <a:solidFill>
                    <a:schemeClr val="tx1"/>
                  </a:solidFill>
                  <a:latin typeface="+mn-lt"/>
                </a:rPr>
                <a:t>VALUE</a:t>
              </a:r>
              <a:r>
                <a:rPr lang="ja-JP" altLang="en-US" sz="1100" spc="200">
                  <a:solidFill>
                    <a:schemeClr val="tx1"/>
                  </a:solidFill>
                  <a:latin typeface="Arial Nova" panose="020B0604020202020204" pitchFamily="34" charset="0"/>
                </a:rPr>
                <a:t>の実現に向けての</a:t>
              </a:r>
              <a:r>
                <a:rPr lang="en-US" altLang="ja-JP" sz="1100" spc="200">
                  <a:solidFill>
                    <a:schemeClr val="tx1"/>
                  </a:solidFill>
                  <a:latin typeface="+mn-lt"/>
                </a:rPr>
                <a:t>2030</a:t>
              </a:r>
              <a:r>
                <a:rPr lang="ja-JP" altLang="en-US" sz="1100" spc="200">
                  <a:solidFill>
                    <a:schemeClr val="tx1"/>
                  </a:solidFill>
                  <a:latin typeface="Arial Nova" panose="020B0604020202020204" pitchFamily="34" charset="0"/>
                </a:rPr>
                <a:t>年までの施策方針</a:t>
              </a:r>
              <a:endParaRPr lang="en-GB" altLang="ja-JP" sz="1100" spc="200">
                <a:solidFill>
                  <a:schemeClr val="tx1"/>
                </a:solidFill>
                <a:latin typeface="Arial Nova" panose="020B0604020202020204" pitchFamily="34" charset="0"/>
              </a:endParaRPr>
            </a:p>
          </p:txBody>
        </p:sp>
        <p:sp>
          <p:nvSpPr>
            <p:cNvPr id="75" name="字幕 7">
              <a:extLst>
                <a:ext uri="{FF2B5EF4-FFF2-40B4-BE49-F238E27FC236}">
                  <a16:creationId xmlns:a16="http://schemas.microsoft.com/office/drawing/2014/main" id="{ABBBF94E-B40A-422D-B5D8-1EF8D5301660}"/>
                </a:ext>
              </a:extLst>
            </p:cNvPr>
            <p:cNvSpPr txBox="1">
              <a:spLocks/>
            </p:cNvSpPr>
            <p:nvPr/>
          </p:nvSpPr>
          <p:spPr>
            <a:xfrm>
              <a:off x="6342777" y="3007211"/>
              <a:ext cx="2373709" cy="182247"/>
            </a:xfrm>
            <a:prstGeom prst="rect">
              <a:avLst/>
            </a:prstGeom>
          </p:spPr>
          <p:txBody>
            <a:bodyPr lIns="0" anchor="ctr"/>
            <a:lstStyle>
              <a:lvl1pPr marL="0" indent="0" algn="l" defTabSz="914400" rtl="0" eaLnBrk="1" latinLnBrk="0" hangingPunct="1">
                <a:lnSpc>
                  <a:spcPct val="90000"/>
                </a:lnSpc>
                <a:spcBef>
                  <a:spcPts val="1000"/>
                </a:spcBef>
                <a:buFont typeface="Arial" panose="020B0604020202020204" pitchFamily="34" charset="0"/>
                <a:buNone/>
                <a:defRPr kumimoji="1" sz="1800" kern="1200">
                  <a:solidFill>
                    <a:schemeClr val="tx1">
                      <a:lumMod val="75000"/>
                      <a:lumOff val="25000"/>
                    </a:schemeClr>
                  </a:solidFill>
                  <a:latin typeface="Yu Gothic UI" panose="020B0500000000000000" pitchFamily="50" charset="-128"/>
                  <a:ea typeface="Yu Gothic UI" panose="020B0500000000000000" pitchFamily="50" charset="-128"/>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r>
                <a:rPr lang="en-US" altLang="ja-JP" sz="1600" b="1" spc="200">
                  <a:solidFill>
                    <a:schemeClr val="bg1"/>
                  </a:solidFill>
                  <a:latin typeface="Avenir Next LT Pro Demi" panose="020B0704020202020204" pitchFamily="34" charset="0"/>
                </a:rPr>
                <a:t>6</a:t>
              </a:r>
              <a:r>
                <a:rPr lang="ja-JP" altLang="en-US" sz="1600" b="1" spc="200">
                  <a:solidFill>
                    <a:schemeClr val="bg1"/>
                  </a:solidFill>
                  <a:latin typeface="Arial Nova" panose="020B0604020202020204" pitchFamily="34" charset="0"/>
                </a:rPr>
                <a:t>つの</a:t>
              </a:r>
              <a:r>
                <a:rPr lang="en-US" altLang="ja-JP" sz="1600" b="1" spc="200">
                  <a:solidFill>
                    <a:schemeClr val="bg1"/>
                  </a:solidFill>
                  <a:latin typeface="Avenir Next LT Pro Demi" panose="020B0704020202020204" pitchFamily="34" charset="0"/>
                </a:rPr>
                <a:t>VALUE</a:t>
              </a:r>
              <a:r>
                <a:rPr lang="ja-JP" altLang="en-US" sz="1600" b="1" spc="200">
                  <a:solidFill>
                    <a:schemeClr val="bg1"/>
                  </a:solidFill>
                  <a:latin typeface="Arial Nova" panose="020B0604020202020204" pitchFamily="34" charset="0"/>
                </a:rPr>
                <a:t>の実現</a:t>
              </a:r>
              <a:endParaRPr lang="en-GB" altLang="ja-JP" sz="1600" b="1" spc="200">
                <a:solidFill>
                  <a:schemeClr val="bg1"/>
                </a:solidFill>
                <a:latin typeface="Arial Nova" panose="020B0604020202020204" pitchFamily="34" charset="0"/>
              </a:endParaRPr>
            </a:p>
          </p:txBody>
        </p:sp>
        <p:sp>
          <p:nvSpPr>
            <p:cNvPr id="76" name="字幕 7">
              <a:extLst>
                <a:ext uri="{FF2B5EF4-FFF2-40B4-BE49-F238E27FC236}">
                  <a16:creationId xmlns:a16="http://schemas.microsoft.com/office/drawing/2014/main" id="{AE578CD3-45E1-4BDF-9F6C-E3CD33AED51C}"/>
                </a:ext>
              </a:extLst>
            </p:cNvPr>
            <p:cNvSpPr txBox="1">
              <a:spLocks/>
            </p:cNvSpPr>
            <p:nvPr/>
          </p:nvSpPr>
          <p:spPr>
            <a:xfrm>
              <a:off x="6342777" y="3212296"/>
              <a:ext cx="2373709" cy="152939"/>
            </a:xfrm>
            <a:prstGeom prst="rect">
              <a:avLst/>
            </a:prstGeom>
          </p:spPr>
          <p:txBody>
            <a:bodyPr lIns="0"/>
            <a:lstStyle>
              <a:lvl1pPr marL="0" indent="0" algn="l" defTabSz="914400" rtl="0" eaLnBrk="1" latinLnBrk="0" hangingPunct="1">
                <a:lnSpc>
                  <a:spcPct val="90000"/>
                </a:lnSpc>
                <a:spcBef>
                  <a:spcPts val="1000"/>
                </a:spcBef>
                <a:buFont typeface="Arial" panose="020B0604020202020204" pitchFamily="34" charset="0"/>
                <a:buNone/>
                <a:defRPr kumimoji="1" sz="1800" kern="1200">
                  <a:solidFill>
                    <a:schemeClr val="tx1">
                      <a:lumMod val="75000"/>
                      <a:lumOff val="25000"/>
                    </a:schemeClr>
                  </a:solidFill>
                  <a:latin typeface="Yu Gothic UI" panose="020B0500000000000000" pitchFamily="50" charset="-128"/>
                  <a:ea typeface="Yu Gothic UI" panose="020B0500000000000000" pitchFamily="50" charset="-128"/>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r>
                <a:rPr lang="en-US" altLang="ja-JP" sz="1100" spc="200">
                  <a:solidFill>
                    <a:schemeClr val="bg1"/>
                  </a:solidFill>
                  <a:latin typeface="+mn-lt"/>
                </a:rPr>
                <a:t>DX</a:t>
              </a:r>
              <a:r>
                <a:rPr lang="ja-JP" altLang="en-US" sz="1100" spc="200">
                  <a:solidFill>
                    <a:schemeClr val="bg1"/>
                  </a:solidFill>
                  <a:latin typeface="Arial Nova" panose="020B0604020202020204" pitchFamily="34" charset="0"/>
                </a:rPr>
                <a:t>で実現したい「未来の大阪市」</a:t>
              </a:r>
              <a:endParaRPr lang="en-GB" altLang="ja-JP" sz="1100" spc="200">
                <a:solidFill>
                  <a:schemeClr val="bg1"/>
                </a:solidFill>
                <a:latin typeface="Arial Nova" panose="020B0604020202020204" pitchFamily="34" charset="0"/>
              </a:endParaRPr>
            </a:p>
          </p:txBody>
        </p:sp>
        <p:sp>
          <p:nvSpPr>
            <p:cNvPr id="77" name="矢印: 山形 114">
              <a:extLst>
                <a:ext uri="{FF2B5EF4-FFF2-40B4-BE49-F238E27FC236}">
                  <a16:creationId xmlns:a16="http://schemas.microsoft.com/office/drawing/2014/main" id="{EB4A4CD1-1E5E-4378-B8FE-588F6D453051}"/>
                </a:ext>
              </a:extLst>
            </p:cNvPr>
            <p:cNvSpPr/>
            <p:nvPr/>
          </p:nvSpPr>
          <p:spPr>
            <a:xfrm>
              <a:off x="9033012" y="2900103"/>
              <a:ext cx="259631" cy="603157"/>
            </a:xfrm>
            <a:prstGeom prst="chevron">
              <a:avLst>
                <a:gd name="adj" fmla="val 67769"/>
              </a:avLst>
            </a:prstGeom>
            <a:solidFill>
              <a:srgbClr val="AF19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GB" sz="1600">
                <a:solidFill>
                  <a:schemeClr val="tx1">
                    <a:lumMod val="75000"/>
                    <a:lumOff val="25000"/>
                  </a:schemeClr>
                </a:solidFill>
              </a:endParaRPr>
            </a:p>
          </p:txBody>
        </p:sp>
      </p:grpSp>
      <p:grpSp>
        <p:nvGrpSpPr>
          <p:cNvPr id="9" name="グループ化 8">
            <a:extLst>
              <a:ext uri="{FF2B5EF4-FFF2-40B4-BE49-F238E27FC236}">
                <a16:creationId xmlns:a16="http://schemas.microsoft.com/office/drawing/2014/main" id="{899D2FD4-368D-4BBF-97A6-3B1A59335A39}"/>
              </a:ext>
            </a:extLst>
          </p:cNvPr>
          <p:cNvGrpSpPr/>
          <p:nvPr/>
        </p:nvGrpSpPr>
        <p:grpSpPr>
          <a:xfrm>
            <a:off x="543459" y="2464818"/>
            <a:ext cx="8573090" cy="220137"/>
            <a:chOff x="543459" y="-422912"/>
            <a:chExt cx="8573090" cy="220137"/>
          </a:xfrm>
        </p:grpSpPr>
        <p:sp>
          <p:nvSpPr>
            <p:cNvPr id="58" name="字幕 7">
              <a:extLst>
                <a:ext uri="{FF2B5EF4-FFF2-40B4-BE49-F238E27FC236}">
                  <a16:creationId xmlns:a16="http://schemas.microsoft.com/office/drawing/2014/main" id="{5D595AEC-BC87-4145-B89B-EB57CDCDC5EC}"/>
                </a:ext>
              </a:extLst>
            </p:cNvPr>
            <p:cNvSpPr txBox="1">
              <a:spLocks/>
            </p:cNvSpPr>
            <p:nvPr/>
          </p:nvSpPr>
          <p:spPr>
            <a:xfrm>
              <a:off x="4258950" y="-409150"/>
              <a:ext cx="900887" cy="206375"/>
            </a:xfrm>
            <a:prstGeom prst="rect">
              <a:avLst/>
            </a:prstGeom>
          </p:spPr>
          <p:txBody>
            <a:bodyPr lIns="0" tIns="0" rIns="0" bIns="0"/>
            <a:lstStyle>
              <a:lvl1pPr marL="0" indent="0" algn="l" defTabSz="914400" rtl="0" eaLnBrk="1" latinLnBrk="0" hangingPunct="1">
                <a:lnSpc>
                  <a:spcPct val="90000"/>
                </a:lnSpc>
                <a:spcBef>
                  <a:spcPts val="1000"/>
                </a:spcBef>
                <a:buFont typeface="Arial" panose="020B0604020202020204" pitchFamily="34" charset="0"/>
                <a:buNone/>
                <a:defRPr kumimoji="1" sz="1800" kern="1200">
                  <a:solidFill>
                    <a:schemeClr val="tx1">
                      <a:lumMod val="75000"/>
                      <a:lumOff val="25000"/>
                    </a:schemeClr>
                  </a:solidFill>
                  <a:latin typeface="Yu Gothic UI" panose="020B0500000000000000" pitchFamily="50" charset="-128"/>
                  <a:ea typeface="Yu Gothic UI" panose="020B0500000000000000" pitchFamily="50" charset="-128"/>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gn="ctr"/>
              <a:r>
                <a:rPr lang="en-US" altLang="ja-JP" sz="1400">
                  <a:solidFill>
                    <a:srgbClr val="AF1932"/>
                  </a:solidFill>
                  <a:latin typeface="+mj-lt"/>
                </a:rPr>
                <a:t>2030</a:t>
              </a:r>
              <a:endParaRPr lang="en-GB" altLang="ja-JP" sz="1400">
                <a:solidFill>
                  <a:srgbClr val="AF1932"/>
                </a:solidFill>
                <a:latin typeface="+mj-lt"/>
              </a:endParaRPr>
            </a:p>
          </p:txBody>
        </p:sp>
        <p:sp>
          <p:nvSpPr>
            <p:cNvPr id="62" name="字幕 7">
              <a:extLst>
                <a:ext uri="{FF2B5EF4-FFF2-40B4-BE49-F238E27FC236}">
                  <a16:creationId xmlns:a16="http://schemas.microsoft.com/office/drawing/2014/main" id="{B8354856-A976-44DF-81BA-C1000AAA9576}"/>
                </a:ext>
              </a:extLst>
            </p:cNvPr>
            <p:cNvSpPr txBox="1">
              <a:spLocks/>
            </p:cNvSpPr>
            <p:nvPr/>
          </p:nvSpPr>
          <p:spPr>
            <a:xfrm>
              <a:off x="8587057" y="-422912"/>
              <a:ext cx="529492" cy="216000"/>
            </a:xfrm>
            <a:prstGeom prst="rect">
              <a:avLst/>
            </a:prstGeom>
          </p:spPr>
          <p:txBody>
            <a:bodyPr lIns="0" tIns="0" rIns="0" bIns="0"/>
            <a:lstStyle>
              <a:lvl1pPr marL="0" indent="0" algn="l" defTabSz="914400" rtl="0" eaLnBrk="1" latinLnBrk="0" hangingPunct="1">
                <a:lnSpc>
                  <a:spcPct val="90000"/>
                </a:lnSpc>
                <a:spcBef>
                  <a:spcPts val="1000"/>
                </a:spcBef>
                <a:buFont typeface="Arial" panose="020B0604020202020204" pitchFamily="34" charset="0"/>
                <a:buNone/>
                <a:defRPr kumimoji="1" sz="1800" kern="1200">
                  <a:solidFill>
                    <a:schemeClr val="tx1">
                      <a:lumMod val="75000"/>
                      <a:lumOff val="25000"/>
                    </a:schemeClr>
                  </a:solidFill>
                  <a:latin typeface="Yu Gothic UI" panose="020B0500000000000000" pitchFamily="50" charset="-128"/>
                  <a:ea typeface="Yu Gothic UI" panose="020B0500000000000000" pitchFamily="50" charset="-128"/>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gn="ctr"/>
              <a:r>
                <a:rPr lang="en-US" altLang="ja-JP" sz="1400" dirty="0">
                  <a:solidFill>
                    <a:srgbClr val="AF1932"/>
                  </a:solidFill>
                  <a:latin typeface="+mj-lt"/>
                </a:rPr>
                <a:t>2040</a:t>
              </a:r>
              <a:endParaRPr lang="en-GB" altLang="ja-JP" sz="1400" dirty="0">
                <a:solidFill>
                  <a:srgbClr val="AF1932"/>
                </a:solidFill>
                <a:latin typeface="+mj-lt"/>
              </a:endParaRPr>
            </a:p>
          </p:txBody>
        </p:sp>
        <p:sp>
          <p:nvSpPr>
            <p:cNvPr id="63" name="字幕 7">
              <a:extLst>
                <a:ext uri="{FF2B5EF4-FFF2-40B4-BE49-F238E27FC236}">
                  <a16:creationId xmlns:a16="http://schemas.microsoft.com/office/drawing/2014/main" id="{B4B73920-2A11-45DB-A7BC-48E74A7464EB}"/>
                </a:ext>
              </a:extLst>
            </p:cNvPr>
            <p:cNvSpPr txBox="1">
              <a:spLocks/>
            </p:cNvSpPr>
            <p:nvPr/>
          </p:nvSpPr>
          <p:spPr>
            <a:xfrm>
              <a:off x="543459" y="-409150"/>
              <a:ext cx="613790" cy="206375"/>
            </a:xfrm>
            <a:prstGeom prst="rect">
              <a:avLst/>
            </a:prstGeom>
          </p:spPr>
          <p:txBody>
            <a:bodyPr lIns="0" tIns="0" rIns="0" bIns="0"/>
            <a:lstStyle>
              <a:lvl1pPr marL="0" indent="0" algn="l" defTabSz="914400" rtl="0" eaLnBrk="1" latinLnBrk="0" hangingPunct="1">
                <a:lnSpc>
                  <a:spcPct val="90000"/>
                </a:lnSpc>
                <a:spcBef>
                  <a:spcPts val="1000"/>
                </a:spcBef>
                <a:buFont typeface="Arial" panose="020B0604020202020204" pitchFamily="34" charset="0"/>
                <a:buNone/>
                <a:defRPr kumimoji="1" sz="1800" kern="1200">
                  <a:solidFill>
                    <a:schemeClr val="tx1">
                      <a:lumMod val="75000"/>
                      <a:lumOff val="25000"/>
                    </a:schemeClr>
                  </a:solidFill>
                  <a:latin typeface="Yu Gothic UI" panose="020B0500000000000000" pitchFamily="50" charset="-128"/>
                  <a:ea typeface="Yu Gothic UI" panose="020B0500000000000000" pitchFamily="50" charset="-128"/>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r>
                <a:rPr lang="en-US" altLang="ja-JP" sz="1400">
                  <a:solidFill>
                    <a:srgbClr val="AF1932"/>
                  </a:solidFill>
                  <a:latin typeface="+mj-lt"/>
                </a:rPr>
                <a:t>2023</a:t>
              </a:r>
              <a:endParaRPr lang="en-GB" altLang="ja-JP" sz="1400">
                <a:solidFill>
                  <a:srgbClr val="AF1932"/>
                </a:solidFill>
                <a:latin typeface="+mj-lt"/>
              </a:endParaRPr>
            </a:p>
          </p:txBody>
        </p:sp>
      </p:grpSp>
    </p:spTree>
    <p:extLst>
      <p:ext uri="{BB962C8B-B14F-4D97-AF65-F5344CB8AC3E}">
        <p14:creationId xmlns:p14="http://schemas.microsoft.com/office/powerpoint/2010/main" val="3714020551"/>
      </p:ext>
    </p:extLst>
  </p:cSld>
  <p:clrMapOvr>
    <a:masterClrMapping/>
  </p:clrMapOvr>
</p:sld>
</file>

<file path=ppt/theme/theme1.xml><?xml version="1.0" encoding="utf-8"?>
<a:theme xmlns:a="http://schemas.openxmlformats.org/drawingml/2006/main" name="デザインの設定">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ユーザー定義 3">
      <a:majorFont>
        <a:latin typeface="Avenir Next LT Pro Demi"/>
        <a:ea typeface="Yu Gothic UI"/>
        <a:cs typeface=""/>
      </a:majorFont>
      <a:minorFont>
        <a:latin typeface="Avenir Next LT Pro"/>
        <a:ea typeface="Yu Gothic UI"/>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lumMod val="95000"/>
          </a:schemeClr>
        </a:solidFill>
        <a:ln>
          <a:noFill/>
        </a:ln>
      </a:spPr>
      <a:bodyPr rtlCol="0" anchor="ctr"/>
      <a:lstStyle>
        <a:defPPr algn="ctr">
          <a:defRPr kumimoji="1"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3A9BF8BBA38A14CBC8657A00CF7F75B" ma:contentTypeVersion="15" ma:contentTypeDescription="Create a new document." ma:contentTypeScope="" ma:versionID="9e38e1c12a868bdad2498d7ca4a65d57">
  <xsd:schema xmlns:xsd="http://www.w3.org/2001/XMLSchema" xmlns:xs="http://www.w3.org/2001/XMLSchema" xmlns:p="http://schemas.microsoft.com/office/2006/metadata/properties" xmlns:ns2="62e005f8-1ef3-4ea9-b8fb-c969a1544854" xmlns:ns3="385ff20b-2a3b-4fb7-8612-783142ea10c9" targetNamespace="http://schemas.microsoft.com/office/2006/metadata/properties" ma:root="true" ma:fieldsID="64f13ffddc43c080f32547bc27310579" ns2:_="" ns3:_="">
    <xsd:import namespace="62e005f8-1ef3-4ea9-b8fb-c969a1544854"/>
    <xsd:import namespace="385ff20b-2a3b-4fb7-8612-783142ea10c9"/>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LengthInSeconds" minOccurs="0"/>
                <xsd:element ref="ns3:SharedWithUsers" minOccurs="0"/>
                <xsd:element ref="ns3:SharedWithDetails"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2e005f8-1ef3-4ea9-b8fb-c969a154485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6d165d17-9b79-46c3-82b9-c927e733c429" ma:termSetId="09814cd3-568e-fe90-9814-8d621ff8fb84" ma:anchorId="fba54fb3-c3e1-fe81-a776-ca4b69148c4d" ma:open="true" ma:isKeyword="false">
      <xsd:complexType>
        <xsd:sequence>
          <xsd:element ref="pc:Terms" minOccurs="0" maxOccurs="1"/>
        </xsd:sequence>
      </xsd:complex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OCR" ma:index="21" nillable="true" ma:displayName="Extracted Text" ma:internalName="MediaServiceOCR" ma:readOnly="true">
      <xsd:simpleType>
        <xsd:restriction base="dms:Note">
          <xsd:maxLength value="255"/>
        </xsd:restriction>
      </xsd:simpleType>
    </xsd:element>
    <xsd:element name="MediaServiceLocation" ma:index="22"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85ff20b-2a3b-4fb7-8612-783142ea10c9"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18" nillable="true" ma:displayName="Taxonomy Catch All Column" ma:hidden="true" ma:list="{e656e876-dd8b-4750-b93c-0da21223f54b}" ma:internalName="TaxCatchAll" ma:showField="CatchAllData" ma:web="385ff20b-2a3b-4fb7-8612-783142ea10c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385ff20b-2a3b-4fb7-8612-783142ea10c9" xsi:nil="true"/>
    <lcf76f155ced4ddcb4097134ff3c332f xmlns="62e005f8-1ef3-4ea9-b8fb-c969a1544854">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EBBF54FE-AAD4-4AF3-B756-D74C5B322A11}">
  <ds:schemaRefs>
    <ds:schemaRef ds:uri="385ff20b-2a3b-4fb7-8612-783142ea10c9"/>
    <ds:schemaRef ds:uri="62e005f8-1ef3-4ea9-b8fb-c969a154485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F3B12945-6024-46EE-B3D5-D8F616DBDBA7}">
  <ds:schemaRefs>
    <ds:schemaRef ds:uri="http://schemas.microsoft.com/sharepoint/v3/contenttype/forms"/>
  </ds:schemaRefs>
</ds:datastoreItem>
</file>

<file path=customXml/itemProps3.xml><?xml version="1.0" encoding="utf-8"?>
<ds:datastoreItem xmlns:ds="http://schemas.openxmlformats.org/officeDocument/2006/customXml" ds:itemID="{67CCFDED-03D6-4653-9816-64542F324AD7}">
  <ds:schemaRef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purl.org/dc/terms/"/>
    <ds:schemaRef ds:uri="http://schemas.openxmlformats.org/package/2006/metadata/core-properties"/>
    <ds:schemaRef ds:uri="385ff20b-2a3b-4fb7-8612-783142ea10c9"/>
    <ds:schemaRef ds:uri="62e005f8-1ef3-4ea9-b8fb-c969a1544854"/>
    <ds:schemaRef ds:uri="http://www.w3.org/XML/1998/namespace"/>
    <ds:schemaRef ds:uri="http://purl.org/dc/dcmitype/"/>
  </ds:schemaRefs>
</ds:datastoreItem>
</file>

<file path=docMetadata/LabelInfo.xml><?xml version="1.0" encoding="utf-8"?>
<clbl:labelList xmlns:clbl="http://schemas.microsoft.com/office/2020/mipLabelMetadata">
  <clbl:label id="{e0793d39-0939-496d-b129-198edd916feb}" enabled="0" method="" siteId="{e0793d39-0939-496d-b129-198edd916feb}" removed="1"/>
</clbl:labelList>
</file>

<file path=docProps/app.xml><?xml version="1.0" encoding="utf-8"?>
<Properties xmlns="http://schemas.openxmlformats.org/officeDocument/2006/extended-properties" xmlns:vt="http://schemas.openxmlformats.org/officeDocument/2006/docPropsVTypes">
  <Template/>
  <TotalTime>34</TotalTime>
  <Words>1747</Words>
  <Application>Microsoft Office PowerPoint</Application>
  <PresentationFormat>A4 210 x 297 mm</PresentationFormat>
  <Paragraphs>169</Paragraphs>
  <Slides>4</Slides>
  <Notes>0</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4</vt:i4>
      </vt:variant>
    </vt:vector>
  </HeadingPairs>
  <TitlesOfParts>
    <vt:vector size="12" baseType="lpstr">
      <vt:lpstr>Yu Gothic UI</vt:lpstr>
      <vt:lpstr>游ゴシック</vt:lpstr>
      <vt:lpstr>Arial</vt:lpstr>
      <vt:lpstr>Arial Nova</vt:lpstr>
      <vt:lpstr>Avenir Next LT Pro</vt:lpstr>
      <vt:lpstr>Avenir Next LT Pro Demi</vt:lpstr>
      <vt:lpstr>Wingdings</vt:lpstr>
      <vt:lpstr>デザインの設定</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DX戦略中間報告</dc:title>
  <dc:creator>江畑　嘉紀</dc:creator>
  <cp:lastModifiedBy>東井　雅志</cp:lastModifiedBy>
  <cp:revision>11</cp:revision>
  <cp:lastPrinted>2022-10-17T00:40:34Z</cp:lastPrinted>
  <dcterms:created xsi:type="dcterms:W3CDTF">2022-09-27T01:32:34Z</dcterms:created>
  <dcterms:modified xsi:type="dcterms:W3CDTF">2024-03-28T04:25:36Z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0x01010093A9BF8BBA38A14CBC8657A00CF7F75B</vt:lpwstr>
  </property>
  <property fmtid="{D5CDD505-2E9C-101B-9397-08002B2CF9AE}" pid="3" name="MediaServiceImageTags">
    <vt:lpwstr/>
  </property>
</Properties>
</file>