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99" r:id="rId1"/>
    <p:sldMasterId id="2147483718" r:id="rId2"/>
  </p:sldMasterIdLst>
  <p:notesMasterIdLst>
    <p:notesMasterId r:id="rId16"/>
  </p:notesMasterIdLst>
  <p:handoutMasterIdLst>
    <p:handoutMasterId r:id="rId17"/>
  </p:handoutMasterIdLst>
  <p:sldIdLst>
    <p:sldId id="370" r:id="rId3"/>
    <p:sldId id="373" r:id="rId4"/>
    <p:sldId id="348" r:id="rId5"/>
    <p:sldId id="374" r:id="rId6"/>
    <p:sldId id="304" r:id="rId7"/>
    <p:sldId id="372" r:id="rId8"/>
    <p:sldId id="378" r:id="rId9"/>
    <p:sldId id="376" r:id="rId10"/>
    <p:sldId id="361" r:id="rId11"/>
    <p:sldId id="377" r:id="rId12"/>
    <p:sldId id="375" r:id="rId13"/>
    <p:sldId id="363" r:id="rId14"/>
    <p:sldId id="379" r:id="rId15"/>
  </p:sldIdLst>
  <p:sldSz cx="12192000" cy="6858000"/>
  <p:notesSz cx="13716000" cy="24384000"/>
  <p:defaultTextStyle>
    <a:defPPr rtl="0">
      <a:defRPr lang="ja-JP"/>
    </a:defPPr>
    <a:lvl1pPr marL="0" algn="l" defTabSz="457200" rtl="0" eaLnBrk="1" latinLnBrk="0" hangingPunct="1">
      <a:defRPr lang="ja-JP" sz="1800" kern="1200">
        <a:solidFill>
          <a:schemeClr val="tx1"/>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C8C"/>
    <a:srgbClr val="FFEFEF"/>
    <a:srgbClr val="F8F8CA"/>
    <a:srgbClr val="F5CDCE"/>
    <a:srgbClr val="FFFFFF"/>
    <a:srgbClr val="FBF4EB"/>
    <a:srgbClr val="FDFBF6"/>
    <a:srgbClr val="AAC4E9"/>
    <a:srgbClr val="E6F0FE"/>
    <a:srgbClr val="A2A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4796" autoAdjust="0"/>
  </p:normalViewPr>
  <p:slideViewPr>
    <p:cSldViewPr snapToGrid="0" snapToObjects="1">
      <p:cViewPr varScale="1">
        <p:scale>
          <a:sx n="115" d="100"/>
          <a:sy n="115" d="100"/>
        </p:scale>
        <p:origin x="474" y="108"/>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50" d="100"/>
        <a:sy n="50" d="100"/>
      </p:scale>
      <p:origin x="0" y="0"/>
    </p:cViewPr>
  </p:notesTextViewPr>
  <p:sorterViewPr>
    <p:cViewPr>
      <p:scale>
        <a:sx n="75" d="100"/>
        <a:sy n="75" d="100"/>
      </p:scale>
      <p:origin x="0" y="0"/>
    </p:cViewPr>
  </p:sorterViewPr>
  <p:notesViewPr>
    <p:cSldViewPr snapToGrid="0" snapToObjects="1">
      <p:cViewPr varScale="1">
        <p:scale>
          <a:sx n="31" d="100"/>
          <a:sy n="31" d="100"/>
        </p:scale>
        <p:origin x="440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lang="ja-JP" sz="1200"/>
            </a:lvl1pPr>
          </a:lstStyle>
          <a:p>
            <a:pPr rtl="0"/>
            <a:fld id="{B0914B8E-5160-459D-9B03-9783DA225A81}" type="datetimeyyyy">
              <a:rPr lang="ja-JP" altLang="en-US" smtClean="0">
                <a:latin typeface="Meiryo UI" panose="020B0604030504040204" pitchFamily="50" charset="-128"/>
                <a:ea typeface="Meiryo UI" panose="020B0604030504040204" pitchFamily="50" charset="-128"/>
              </a:rPr>
              <a:t>2025年</a:t>
            </a:fld>
            <a:endParaRPr 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lang="ja-JP" sz="1200"/>
            </a:lvl1pPr>
          </a:lstStyle>
          <a:p>
            <a:pPr rtl="0"/>
            <a:fld id="{420BD0AB-C59E-4A46-83D3-F07787446BA0}"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ja-JP" sz="600" kern="1200">
        <a:solidFill>
          <a:schemeClr val="tx1"/>
        </a:solidFill>
        <a:latin typeface="+mn-cs"/>
        <a:ea typeface="+mn-ea"/>
        <a:cs typeface="+mn-cs"/>
      </a:defRPr>
    </a:lvl1pPr>
    <a:lvl2pPr marL="228600" algn="l" defTabSz="457200" rtl="0" eaLnBrk="1" latinLnBrk="0" hangingPunct="1">
      <a:defRPr lang="ja-JP" sz="600" kern="1200">
        <a:solidFill>
          <a:schemeClr val="tx1"/>
        </a:solidFill>
        <a:latin typeface="+mn-cs"/>
        <a:ea typeface="+mn-ea"/>
        <a:cs typeface="+mn-cs"/>
      </a:defRPr>
    </a:lvl2pPr>
    <a:lvl3pPr marL="457200" algn="l" defTabSz="457200" rtl="0" eaLnBrk="1" latinLnBrk="0" hangingPunct="1">
      <a:defRPr lang="ja-JP" sz="600" kern="1200">
        <a:solidFill>
          <a:schemeClr val="tx1"/>
        </a:solidFill>
        <a:latin typeface="+mn-cs"/>
        <a:ea typeface="+mn-ea"/>
        <a:cs typeface="+mn-cs"/>
      </a:defRPr>
    </a:lvl3pPr>
    <a:lvl4pPr marL="685800" algn="l" defTabSz="457200" rtl="0" eaLnBrk="1" latinLnBrk="0" hangingPunct="1">
      <a:defRPr lang="ja-JP" sz="600" kern="1200">
        <a:solidFill>
          <a:schemeClr val="tx1"/>
        </a:solidFill>
        <a:latin typeface="+mn-cs"/>
        <a:ea typeface="+mn-ea"/>
        <a:cs typeface="+mn-cs"/>
      </a:defRPr>
    </a:lvl4pPr>
    <a:lvl5pPr marL="914400" algn="l" defTabSz="457200" rtl="0" eaLnBrk="1" latinLnBrk="0" hangingPunct="1">
      <a:defRPr lang="ja-JP" sz="600" kern="1200">
        <a:solidFill>
          <a:schemeClr val="tx1"/>
        </a:solidFill>
        <a:latin typeface="+mn-cs"/>
        <a:ea typeface="+mn-ea"/>
        <a:cs typeface="+mn-cs"/>
      </a:defRPr>
    </a:lvl5pPr>
    <a:lvl6pPr marL="1143000" algn="l" defTabSz="457200" rtl="0" eaLnBrk="1" latinLnBrk="0" hangingPunct="1">
      <a:defRPr lang="ja-JP" sz="600" kern="1200">
        <a:solidFill>
          <a:schemeClr val="tx1"/>
        </a:solidFill>
        <a:latin typeface="+mn-cs"/>
        <a:ea typeface="+mn-ea"/>
        <a:cs typeface="+mn-cs"/>
      </a:defRPr>
    </a:lvl6pPr>
    <a:lvl7pPr marL="1371600" algn="l" defTabSz="457200" rtl="0" eaLnBrk="1" latinLnBrk="0" hangingPunct="1">
      <a:defRPr lang="ja-JP" sz="600" kern="1200">
        <a:solidFill>
          <a:schemeClr val="tx1"/>
        </a:solidFill>
        <a:latin typeface="+mn-cs"/>
        <a:ea typeface="+mn-ea"/>
        <a:cs typeface="+mn-cs"/>
      </a:defRPr>
    </a:lvl7pPr>
    <a:lvl8pPr marL="1600200" algn="l" defTabSz="457200" rtl="0" eaLnBrk="1" latinLnBrk="0" hangingPunct="1">
      <a:defRPr lang="ja-JP" sz="600" kern="1200">
        <a:solidFill>
          <a:schemeClr val="tx1"/>
        </a:solidFill>
        <a:latin typeface="+mn-cs"/>
        <a:ea typeface="+mn-ea"/>
        <a:cs typeface="+mn-cs"/>
      </a:defRPr>
    </a:lvl8pPr>
    <a:lvl9pPr marL="1828800" algn="l" defTabSz="457200" rtl="0" eaLnBrk="1" latinLnBrk="0" hangingPunct="1">
      <a:defRPr lang="ja-JP" sz="600" kern="1200">
        <a:solidFill>
          <a:schemeClr val="tx1"/>
        </a:solidFill>
        <a:latin typeface="+mn-cs"/>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083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773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245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245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8597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7736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2690851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341778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39753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193047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事業者">
    <p:bg>
      <p:bgPr>
        <a:solidFill>
          <a:schemeClr val="accent1"/>
        </a:solidFill>
        <a:effectLst/>
      </p:bgPr>
    </p:bg>
    <p:spTree>
      <p:nvGrpSpPr>
        <p:cNvPr id="1" name=""/>
        <p:cNvGrpSpPr/>
        <p:nvPr/>
      </p:nvGrpSpPr>
      <p:grpSpPr>
        <a:xfrm>
          <a:off x="0" y="0"/>
          <a:ext cx="0" cy="0"/>
          <a:chOff x="0" y="0"/>
          <a:chExt cx="0" cy="0"/>
        </a:xfrm>
      </p:grpSpPr>
      <p:sp>
        <p:nvSpPr>
          <p:cNvPr id="15" name="画像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0" name="フリーフォーム:図形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8" name="フリーフォーム:図形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ja-JP" sz="3600">
                <a:latin typeface="Meiryo UI" panose="020B0604030504040204" pitchFamily="50" charset="-128"/>
                <a:ea typeface="Meiryo UI" panose="020B0604030504040204" pitchFamily="50" charset="-128"/>
              </a:defRPr>
            </a:lvl1pPr>
          </a:lstStyle>
          <a:p>
            <a:pPr rtl="0"/>
            <a:r>
              <a:rPr lang="ja-JP" b="1" dirty="0"/>
              <a:t>クリックしてタイトルを追加</a:t>
            </a:r>
          </a:p>
        </p:txBody>
      </p:sp>
      <p:sp>
        <p:nvSpPr>
          <p:cNvPr id="3" name="タイトル 1">
            <a:extLst>
              <a:ext uri="{FF2B5EF4-FFF2-40B4-BE49-F238E27FC236}">
                <a16:creationId xmlns:a16="http://schemas.microsoft.com/office/drawing/2014/main" id="{8EAB7CCC-CABE-B8E2-04BC-F500E5CE6073}"/>
              </a:ext>
            </a:extLst>
          </p:cNvPr>
          <p:cNvSpPr txBox="1">
            <a:spLocks/>
          </p:cNvSpPr>
          <p:nvPr userDrawn="1"/>
        </p:nvSpPr>
        <p:spPr>
          <a:xfrm>
            <a:off x="0" y="2866924"/>
            <a:ext cx="12111135" cy="1124152"/>
          </a:xfrm>
          <a:prstGeom prst="rect">
            <a:avLst/>
          </a:prstGeom>
        </p:spPr>
        <p:txBody>
          <a:bodyPr vert="horz" lIns="91440" tIns="45720" rIns="91440" bIns="45720" rtlCol="0" anchor="b" anchorCtr="0">
            <a:noAutofit/>
          </a:bodyPr>
          <a:lstStyle>
            <a:defPPr>
              <a:defRPr lang="ja-JP"/>
            </a:defPPr>
            <a:lvl1pPr algn="ctr" defTabSz="914400" rtl="0" eaLnBrk="1" latinLnBrk="0" hangingPunct="1">
              <a:lnSpc>
                <a:spcPts val="4875"/>
              </a:lnSpc>
              <a:spcBef>
                <a:spcPct val="0"/>
              </a:spcBef>
              <a:buNone/>
              <a:defRPr kumimoji="1" lang="ja-JP" sz="3800" b="1" kern="1200" cap="all" baseline="0">
                <a:solidFill>
                  <a:schemeClr val="accent6"/>
                </a:solidFill>
                <a:latin typeface="Meiryo UI" panose="020B0604030504040204" pitchFamily="50" charset="-128"/>
                <a:ea typeface="Meiryo UI" panose="020B0604030504040204" pitchFamily="50" charset="-128"/>
                <a:cs typeface="+mj-cs"/>
              </a:defRPr>
            </a:lvl1pPr>
          </a:lstStyle>
          <a:p>
            <a:endParaRPr lang="ja-JP" altLang="en-US" dirty="0"/>
          </a:p>
        </p:txBody>
      </p:sp>
    </p:spTree>
    <p:extLst>
      <p:ext uri="{BB962C8B-B14F-4D97-AF65-F5344CB8AC3E}">
        <p14:creationId xmlns:p14="http://schemas.microsoft.com/office/powerpoint/2010/main" val="4143944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C4663C9-0289-CDCD-31D5-FEC9CD6850C5}"/>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07C39FD5-325F-51B8-4C1E-A84D563080B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C107769-E526-0F93-AFA6-D4144462BEEA}"/>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148963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B3B933-F588-BBBB-A99C-5947A2AEF1A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E52EB03-C76B-6BE0-12EF-36C719728D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5AA86C4-5D0E-5A7B-A006-CB6055F7E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2CD0303-91E3-85D7-935D-E5DE0C83CCF2}"/>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E5FE78C-5D2B-4731-1A7B-62A071A540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F02DAF9-34E6-808F-17DE-43C176B63231}"/>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1843607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2E2B95-7298-9556-585F-79C7DE97249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A6F751D-D337-5D45-1727-9EAD2336B0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EF8B407-C141-0198-EA25-162B515A1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784B075-B188-9BA9-2869-0738A62B13E8}"/>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D103F19-60AA-BE70-7681-8D5FB24600F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D02BE9-7C54-E178-EBF0-3B11EA51C21F}"/>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244009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C95121-CBF8-BC5E-6805-B43BA0F7287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C2ECFE0-E544-9033-25F4-8810531BCE4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8C0BE8-ACBD-54F8-64BE-7509A91AD59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9FEDD92-4473-FC86-B5F1-3287ACF9A2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76E5E2-CB04-AA71-52B1-0FA9BBE775B4}"/>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2699272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E5C0E0C-4C01-7E75-3483-9678560D467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3B2C06A-2107-9C22-49C9-72718C817ED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631F61-7B6C-C25B-F391-16B487E6611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DBAA7243-6B1E-47B0-6749-EE156C3038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8D6C16-5BC9-E19F-238A-236E299D2E00}"/>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1341902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本文１章">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9" name="正方形/長方形 8">
            <a:extLst>
              <a:ext uri="{FF2B5EF4-FFF2-40B4-BE49-F238E27FC236}">
                <a16:creationId xmlns:a16="http://schemas.microsoft.com/office/drawing/2014/main" id="{A2A5AB76-14D9-27D9-E12B-068C0AF5819F}"/>
              </a:ext>
            </a:extLst>
          </p:cNvPr>
          <p:cNvSpPr/>
          <p:nvPr userDrawn="1"/>
        </p:nvSpPr>
        <p:spPr>
          <a:xfrm>
            <a:off x="-5465" y="111825"/>
            <a:ext cx="504000" cy="1584000"/>
          </a:xfrm>
          <a:prstGeom prst="rect">
            <a:avLst/>
          </a:prstGeom>
          <a:solidFill>
            <a:schemeClr val="accent4">
              <a:alpha val="60000"/>
            </a:scheme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10" name="正方形/長方形 9">
            <a:extLst>
              <a:ext uri="{FF2B5EF4-FFF2-40B4-BE49-F238E27FC236}">
                <a16:creationId xmlns:a16="http://schemas.microsoft.com/office/drawing/2014/main" id="{5096199B-176E-F169-FEAF-F8DDF1188BA3}"/>
              </a:ext>
            </a:extLst>
          </p:cNvPr>
          <p:cNvSpPr/>
          <p:nvPr userDrawn="1"/>
        </p:nvSpPr>
        <p:spPr>
          <a:xfrm>
            <a:off x="-663" y="1796545"/>
            <a:ext cx="504000" cy="153902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大阪市の利用環境</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11" name="正方形/長方形 10">
            <a:extLst>
              <a:ext uri="{FF2B5EF4-FFF2-40B4-BE49-F238E27FC236}">
                <a16:creationId xmlns:a16="http://schemas.microsoft.com/office/drawing/2014/main" id="{B5190849-805C-3979-0920-5461D029801C}"/>
              </a:ext>
            </a:extLst>
          </p:cNvPr>
          <p:cNvSpPr/>
          <p:nvPr userDrawn="1"/>
        </p:nvSpPr>
        <p:spPr>
          <a:xfrm>
            <a:off x="53089" y="5165984"/>
            <a:ext cx="386892" cy="1584000"/>
          </a:xfrm>
          <a:prstGeom prst="rect">
            <a:avLst/>
          </a:prstGeom>
          <a:solidFill>
            <a:srgbClr val="A2AAEB">
              <a:alpha val="60000"/>
            </a:srgb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第４章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en-US" altLang="ja-JP" sz="9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900" b="1" spc="-81" dirty="0">
                <a:solidFill>
                  <a:schemeClr val="bg1"/>
                </a:solidFill>
                <a:latin typeface="BIZ UDPゴシック" panose="020B0400000000000000" pitchFamily="50" charset="-128"/>
                <a:ea typeface="BIZ UDPゴシック" panose="020B0400000000000000" pitchFamily="50" charset="-128"/>
                <a:cs typeface="ＭＳ Ｐゴシック"/>
              </a:rPr>
              <a:t>アシスタントの利用</a:t>
            </a:r>
            <a:endParaRPr lang="en-US" altLang="ja-JP" sz="9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12" name="正方形/長方形 11">
            <a:extLst>
              <a:ext uri="{FF2B5EF4-FFF2-40B4-BE49-F238E27FC236}">
                <a16:creationId xmlns:a16="http://schemas.microsoft.com/office/drawing/2014/main" id="{A88DAF10-F358-4B04-5AAF-6705ECC0EFF3}"/>
              </a:ext>
            </a:extLst>
          </p:cNvPr>
          <p:cNvSpPr/>
          <p:nvPr userDrawn="1"/>
        </p:nvSpPr>
        <p:spPr>
          <a:xfrm>
            <a:off x="-2851" y="1650845"/>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3" name="正方形/長方形 12">
            <a:extLst>
              <a:ext uri="{FF2B5EF4-FFF2-40B4-BE49-F238E27FC236}">
                <a16:creationId xmlns:a16="http://schemas.microsoft.com/office/drawing/2014/main" id="{F399E04B-07FE-FC09-AAC7-CE6FE88E2E62}"/>
              </a:ext>
            </a:extLst>
          </p:cNvPr>
          <p:cNvSpPr/>
          <p:nvPr userDrawn="1"/>
        </p:nvSpPr>
        <p:spPr>
          <a:xfrm>
            <a:off x="-2851" y="1"/>
            <a:ext cx="503590" cy="111824"/>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prstClr val="black"/>
              </a:solidFill>
              <a:latin typeface="Yu Gothic UI"/>
              <a:ea typeface="Yu Gothic UI"/>
              <a:cs typeface="Arial" charset="0"/>
            </a:endParaRPr>
          </a:p>
        </p:txBody>
      </p:sp>
      <p:sp>
        <p:nvSpPr>
          <p:cNvPr id="14" name="正方形/長方形 13">
            <a:extLst>
              <a:ext uri="{FF2B5EF4-FFF2-40B4-BE49-F238E27FC236}">
                <a16:creationId xmlns:a16="http://schemas.microsoft.com/office/drawing/2014/main" id="{FF8F40F2-3ADC-E425-5D38-24A5DD1FF29F}"/>
              </a:ext>
            </a:extLst>
          </p:cNvPr>
          <p:cNvSpPr/>
          <p:nvPr userDrawn="1"/>
        </p:nvSpPr>
        <p:spPr>
          <a:xfrm>
            <a:off x="0" y="3336829"/>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5" name="正方形/長方形 14">
            <a:extLst>
              <a:ext uri="{FF2B5EF4-FFF2-40B4-BE49-F238E27FC236}">
                <a16:creationId xmlns:a16="http://schemas.microsoft.com/office/drawing/2014/main" id="{59DB84A9-68CF-2BBE-A955-8773E1AF686D}"/>
              </a:ext>
            </a:extLst>
          </p:cNvPr>
          <p:cNvSpPr/>
          <p:nvPr userDrawn="1"/>
        </p:nvSpPr>
        <p:spPr>
          <a:xfrm>
            <a:off x="-663" y="5028037"/>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6" name="正方形/長方形 15">
            <a:extLst>
              <a:ext uri="{FF2B5EF4-FFF2-40B4-BE49-F238E27FC236}">
                <a16:creationId xmlns:a16="http://schemas.microsoft.com/office/drawing/2014/main" id="{39257C85-ED9C-25D9-362A-726F31AA985D}"/>
              </a:ext>
            </a:extLst>
          </p:cNvPr>
          <p:cNvSpPr/>
          <p:nvPr userDrawn="1"/>
        </p:nvSpPr>
        <p:spPr>
          <a:xfrm>
            <a:off x="0" y="6719245"/>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1" name="正方形/長方形 30">
            <a:extLst>
              <a:ext uri="{FF2B5EF4-FFF2-40B4-BE49-F238E27FC236}">
                <a16:creationId xmlns:a16="http://schemas.microsoft.com/office/drawing/2014/main" id="{F557E152-2E5C-651D-0F79-73E5FF1C604A}"/>
              </a:ext>
            </a:extLst>
          </p:cNvPr>
          <p:cNvSpPr/>
          <p:nvPr userDrawn="1"/>
        </p:nvSpPr>
        <p:spPr>
          <a:xfrm>
            <a:off x="-5465" y="3489017"/>
            <a:ext cx="504000" cy="153902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利用環境のルール</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4174287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本文３章">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9" name="正方形/長方形 8">
            <a:extLst>
              <a:ext uri="{FF2B5EF4-FFF2-40B4-BE49-F238E27FC236}">
                <a16:creationId xmlns:a16="http://schemas.microsoft.com/office/drawing/2014/main" id="{A2A5AB76-14D9-27D9-E12B-068C0AF5819F}"/>
              </a:ext>
            </a:extLst>
          </p:cNvPr>
          <p:cNvSpPr/>
          <p:nvPr userDrawn="1"/>
        </p:nvSpPr>
        <p:spPr>
          <a:xfrm>
            <a:off x="200" y="100233"/>
            <a:ext cx="504000" cy="1584000"/>
          </a:xfrm>
          <a:prstGeom prst="rect">
            <a:avLst/>
          </a:prstGeom>
          <a:solidFill>
            <a:srgbClr val="A2AAEB">
              <a:alpha val="60000"/>
            </a:srgb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10" name="正方形/長方形 9">
            <a:extLst>
              <a:ext uri="{FF2B5EF4-FFF2-40B4-BE49-F238E27FC236}">
                <a16:creationId xmlns:a16="http://schemas.microsoft.com/office/drawing/2014/main" id="{5096199B-176E-F169-FEAF-F8DDF1188BA3}"/>
              </a:ext>
            </a:extLst>
          </p:cNvPr>
          <p:cNvSpPr/>
          <p:nvPr userDrawn="1"/>
        </p:nvSpPr>
        <p:spPr>
          <a:xfrm>
            <a:off x="-663" y="1796545"/>
            <a:ext cx="504000" cy="153902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大阪市の利用環境</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11" name="正方形/長方形 10">
            <a:extLst>
              <a:ext uri="{FF2B5EF4-FFF2-40B4-BE49-F238E27FC236}">
                <a16:creationId xmlns:a16="http://schemas.microsoft.com/office/drawing/2014/main" id="{B5190849-805C-3979-0920-5461D029801C}"/>
              </a:ext>
            </a:extLst>
          </p:cNvPr>
          <p:cNvSpPr/>
          <p:nvPr userDrawn="1"/>
        </p:nvSpPr>
        <p:spPr>
          <a:xfrm>
            <a:off x="53089" y="5165984"/>
            <a:ext cx="386892" cy="1584000"/>
          </a:xfrm>
          <a:prstGeom prst="rect">
            <a:avLst/>
          </a:prstGeom>
          <a:solidFill>
            <a:srgbClr val="A2AAEB">
              <a:alpha val="60000"/>
            </a:srgb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第４章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en-US" altLang="ja-JP" sz="9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900" b="1" spc="-81" dirty="0">
                <a:solidFill>
                  <a:schemeClr val="bg1"/>
                </a:solidFill>
                <a:latin typeface="BIZ UDPゴシック" panose="020B0400000000000000" pitchFamily="50" charset="-128"/>
                <a:ea typeface="BIZ UDPゴシック" panose="020B0400000000000000" pitchFamily="50" charset="-128"/>
                <a:cs typeface="ＭＳ Ｐゴシック"/>
              </a:rPr>
              <a:t>アシスタントの利用</a:t>
            </a:r>
            <a:endParaRPr lang="en-US" altLang="ja-JP" sz="9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12" name="正方形/長方形 11">
            <a:extLst>
              <a:ext uri="{FF2B5EF4-FFF2-40B4-BE49-F238E27FC236}">
                <a16:creationId xmlns:a16="http://schemas.microsoft.com/office/drawing/2014/main" id="{A88DAF10-F358-4B04-5AAF-6705ECC0EFF3}"/>
              </a:ext>
            </a:extLst>
          </p:cNvPr>
          <p:cNvSpPr/>
          <p:nvPr userDrawn="1"/>
        </p:nvSpPr>
        <p:spPr>
          <a:xfrm>
            <a:off x="-2851" y="1650845"/>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3" name="正方形/長方形 12">
            <a:extLst>
              <a:ext uri="{FF2B5EF4-FFF2-40B4-BE49-F238E27FC236}">
                <a16:creationId xmlns:a16="http://schemas.microsoft.com/office/drawing/2014/main" id="{F399E04B-07FE-FC09-AAC7-CE6FE88E2E62}"/>
              </a:ext>
            </a:extLst>
          </p:cNvPr>
          <p:cNvSpPr/>
          <p:nvPr userDrawn="1"/>
        </p:nvSpPr>
        <p:spPr>
          <a:xfrm>
            <a:off x="-2851" y="1"/>
            <a:ext cx="503590" cy="111824"/>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prstClr val="black"/>
              </a:solidFill>
              <a:latin typeface="Yu Gothic UI"/>
              <a:ea typeface="Yu Gothic UI"/>
              <a:cs typeface="Arial" charset="0"/>
            </a:endParaRPr>
          </a:p>
        </p:txBody>
      </p:sp>
      <p:sp>
        <p:nvSpPr>
          <p:cNvPr id="14" name="正方形/長方形 13">
            <a:extLst>
              <a:ext uri="{FF2B5EF4-FFF2-40B4-BE49-F238E27FC236}">
                <a16:creationId xmlns:a16="http://schemas.microsoft.com/office/drawing/2014/main" id="{FF8F40F2-3ADC-E425-5D38-24A5DD1FF29F}"/>
              </a:ext>
            </a:extLst>
          </p:cNvPr>
          <p:cNvSpPr/>
          <p:nvPr userDrawn="1"/>
        </p:nvSpPr>
        <p:spPr>
          <a:xfrm>
            <a:off x="0" y="3336829"/>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5" name="正方形/長方形 14">
            <a:extLst>
              <a:ext uri="{FF2B5EF4-FFF2-40B4-BE49-F238E27FC236}">
                <a16:creationId xmlns:a16="http://schemas.microsoft.com/office/drawing/2014/main" id="{59DB84A9-68CF-2BBE-A955-8773E1AF686D}"/>
              </a:ext>
            </a:extLst>
          </p:cNvPr>
          <p:cNvSpPr/>
          <p:nvPr userDrawn="1"/>
        </p:nvSpPr>
        <p:spPr>
          <a:xfrm>
            <a:off x="-663" y="5028037"/>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6" name="正方形/長方形 15">
            <a:extLst>
              <a:ext uri="{FF2B5EF4-FFF2-40B4-BE49-F238E27FC236}">
                <a16:creationId xmlns:a16="http://schemas.microsoft.com/office/drawing/2014/main" id="{39257C85-ED9C-25D9-362A-726F31AA985D}"/>
              </a:ext>
            </a:extLst>
          </p:cNvPr>
          <p:cNvSpPr/>
          <p:nvPr userDrawn="1"/>
        </p:nvSpPr>
        <p:spPr>
          <a:xfrm>
            <a:off x="0" y="6719245"/>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1" name="正方形/長方形 30">
            <a:extLst>
              <a:ext uri="{FF2B5EF4-FFF2-40B4-BE49-F238E27FC236}">
                <a16:creationId xmlns:a16="http://schemas.microsoft.com/office/drawing/2014/main" id="{F557E152-2E5C-651D-0F79-73E5FF1C604A}"/>
              </a:ext>
            </a:extLst>
          </p:cNvPr>
          <p:cNvSpPr/>
          <p:nvPr userDrawn="1"/>
        </p:nvSpPr>
        <p:spPr>
          <a:xfrm>
            <a:off x="-5465" y="3489017"/>
            <a:ext cx="504000" cy="1539020"/>
          </a:xfrm>
          <a:prstGeom prst="rect">
            <a:avLst/>
          </a:prstGeom>
          <a:solidFill>
            <a:schemeClr val="accent4">
              <a:alpha val="60000"/>
            </a:scheme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利用環境のルール</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846987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タイムライン 3">
    <p:spTree>
      <p:nvGrpSpPr>
        <p:cNvPr id="1" name=""/>
        <p:cNvGrpSpPr/>
        <p:nvPr/>
      </p:nvGrpSpPr>
      <p:grpSpPr>
        <a:xfrm>
          <a:off x="0" y="0"/>
          <a:ext cx="0" cy="0"/>
          <a:chOff x="0" y="0"/>
          <a:chExt cx="0" cy="0"/>
        </a:xfrm>
      </p:grpSpPr>
      <p:sp>
        <p:nvSpPr>
          <p:cNvPr id="12" name="フリーフォーム(F)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202634" cy="1500049"/>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0" name="フリーフォーム(F)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30" name="画像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3964" y="296674"/>
            <a:ext cx="682741" cy="632013"/>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4" name="テキスト プレースホルダー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ja-JP" sz="1800">
                <a:latin typeface="Meiryo UI" panose="020B0604030504040204" pitchFamily="50" charset="-128"/>
                <a:ea typeface="Meiryo UI" panose="020B0604030504040204" pitchFamily="50" charset="-128"/>
              </a:defRPr>
            </a:lvl1pPr>
          </a:lstStyle>
          <a:p>
            <a:pPr rtl="0"/>
            <a:r>
              <a:rPr lang="ja-JP"/>
              <a:t>クリックしてサブタイトルを追加</a:t>
            </a:r>
          </a:p>
        </p:txBody>
      </p:sp>
      <p:sp>
        <p:nvSpPr>
          <p:cNvPr id="9" name="コンテンツ プレースホルダー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ja-JP" sz="1800">
                <a:latin typeface="Meiryo UI" panose="020B0604030504040204" pitchFamily="50" charset="-128"/>
                <a:ea typeface="Meiryo UI" panose="020B0604030504040204" pitchFamily="50" charset="-128"/>
              </a:defRPr>
            </a:lvl1pPr>
            <a:lvl2pPr>
              <a:defRPr lang="ja-JP" sz="1800">
                <a:latin typeface="Meiryo UI" panose="020B0604030504040204" pitchFamily="50" charset="-128"/>
                <a:ea typeface="Meiryo UI" panose="020B0604030504040204" pitchFamily="50" charset="-128"/>
              </a:defRPr>
            </a:lvl2pPr>
            <a:lvl3pPr>
              <a:defRPr lang="ja-JP" sz="1800">
                <a:latin typeface="Meiryo UI" panose="020B0604030504040204" pitchFamily="50" charset="-128"/>
                <a:ea typeface="Meiryo UI" panose="020B0604030504040204" pitchFamily="50" charset="-128"/>
              </a:defRPr>
            </a:lvl3pPr>
            <a:lvl4pPr>
              <a:defRPr lang="ja-JP" sz="1800">
                <a:latin typeface="Meiryo UI" panose="020B0604030504040204" pitchFamily="50" charset="-128"/>
                <a:ea typeface="Meiryo UI" panose="020B0604030504040204" pitchFamily="50" charset="-128"/>
              </a:defRPr>
            </a:lvl4pPr>
            <a:lvl5pPr>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3" name="スライド番号プレースホルダー 2">
            <a:extLst>
              <a:ext uri="{FF2B5EF4-FFF2-40B4-BE49-F238E27FC236}">
                <a16:creationId xmlns:a16="http://schemas.microsoft.com/office/drawing/2014/main" id="{88A90A92-FAC9-B76F-CBDC-F78A04B3B97F}"/>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594487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議題">
    <p:spTree>
      <p:nvGrpSpPr>
        <p:cNvPr id="1" name=""/>
        <p:cNvGrpSpPr/>
        <p:nvPr/>
      </p:nvGrpSpPr>
      <p:grpSpPr>
        <a:xfrm>
          <a:off x="0" y="0"/>
          <a:ext cx="0" cy="0"/>
          <a:chOff x="0" y="0"/>
          <a:chExt cx="0" cy="0"/>
        </a:xfrm>
      </p:grpSpPr>
      <p:grpSp>
        <p:nvGrpSpPr>
          <p:cNvPr id="6" name="グループ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フリーフォーム(F)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8" name="フリーフォーム(F)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grpSp>
        <p:nvGrpSpPr>
          <p:cNvPr id="9" name="グループ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a:solidFill>
            <a:srgbClr val="A2AAEB"/>
          </a:solidFill>
        </p:grpSpPr>
        <p:sp>
          <p:nvSpPr>
            <p:cNvPr id="10" name="フリーフォーム(F)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grp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1" name="フリーフォーム(F)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grp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14" name="画像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3" name="コンテンツ プレースホルダー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50000"/>
              </a:lnSpc>
              <a:spcBef>
                <a:spcPts val="0"/>
              </a:spcBef>
              <a:defRPr lang="ja-JP" sz="2000">
                <a:latin typeface="Meiryo UI" panose="020B0604030504040204" pitchFamily="50" charset="-128"/>
                <a:ea typeface="Meiryo UI" panose="020B0604030504040204" pitchFamily="50" charset="-128"/>
              </a:defRPr>
            </a:lvl2pPr>
            <a:lvl3pPr marL="685800">
              <a:lnSpc>
                <a:spcPct val="150000"/>
              </a:lnSpc>
              <a:spcBef>
                <a:spcPts val="0"/>
              </a:spcBef>
              <a:defRPr lang="ja-JP" sz="18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3" name="スライド番号プレースホルダー 2">
            <a:extLst>
              <a:ext uri="{FF2B5EF4-FFF2-40B4-BE49-F238E27FC236}">
                <a16:creationId xmlns:a16="http://schemas.microsoft.com/office/drawing/2014/main" id="{71114D1E-7749-DD58-8782-318E4F679DE0}"/>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294737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5" name="画像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0" name="フリーフォーム:図形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8" name="フリーフォーム:図形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ja-JP" sz="3600">
                <a:latin typeface="Meiryo UI" panose="020B0604030504040204" pitchFamily="50" charset="-128"/>
                <a:ea typeface="Meiryo UI" panose="020B0604030504040204" pitchFamily="50" charset="-128"/>
              </a:defRPr>
            </a:lvl1pPr>
          </a:lstStyle>
          <a:p>
            <a:pPr rtl="0"/>
            <a:r>
              <a:rPr lang="ja-JP" b="1" dirty="0"/>
              <a:t>クリックしてタイトルを追加</a:t>
            </a:r>
          </a:p>
        </p:txBody>
      </p:sp>
      <p:sp>
        <p:nvSpPr>
          <p:cNvPr id="3" name="タイトル 1">
            <a:extLst>
              <a:ext uri="{FF2B5EF4-FFF2-40B4-BE49-F238E27FC236}">
                <a16:creationId xmlns:a16="http://schemas.microsoft.com/office/drawing/2014/main" id="{8EAB7CCC-CABE-B8E2-04BC-F500E5CE6073}"/>
              </a:ext>
            </a:extLst>
          </p:cNvPr>
          <p:cNvSpPr txBox="1">
            <a:spLocks/>
          </p:cNvSpPr>
          <p:nvPr userDrawn="1"/>
        </p:nvSpPr>
        <p:spPr>
          <a:xfrm>
            <a:off x="0" y="2866924"/>
            <a:ext cx="12111135" cy="1124152"/>
          </a:xfrm>
          <a:prstGeom prst="rect">
            <a:avLst/>
          </a:prstGeom>
        </p:spPr>
        <p:txBody>
          <a:bodyPr vert="horz" lIns="91440" tIns="45720" rIns="91440" bIns="45720" rtlCol="0" anchor="b" anchorCtr="0">
            <a:noAutofit/>
          </a:bodyPr>
          <a:lstStyle>
            <a:defPPr>
              <a:defRPr lang="ja-JP"/>
            </a:defPPr>
            <a:lvl1pPr algn="ctr" defTabSz="914400" rtl="0" eaLnBrk="1" latinLnBrk="0" hangingPunct="1">
              <a:lnSpc>
                <a:spcPts val="4875"/>
              </a:lnSpc>
              <a:spcBef>
                <a:spcPct val="0"/>
              </a:spcBef>
              <a:buNone/>
              <a:defRPr kumimoji="1" lang="ja-JP" sz="3800" b="1" kern="1200" cap="all" baseline="0">
                <a:solidFill>
                  <a:schemeClr val="accent6"/>
                </a:solidFill>
                <a:latin typeface="Meiryo UI" panose="020B0604030504040204" pitchFamily="50" charset="-128"/>
                <a:ea typeface="Meiryo UI" panose="020B0604030504040204" pitchFamily="50" charset="-128"/>
                <a:cs typeface="+mj-cs"/>
              </a:defRPr>
            </a:lvl1pPr>
          </a:lstStyle>
          <a:p>
            <a:endParaRPr lang="ja-JP" altLang="en-US" dirty="0"/>
          </a:p>
        </p:txBody>
      </p:sp>
    </p:spTree>
    <p:extLst>
      <p:ext uri="{BB962C8B-B14F-4D97-AF65-F5344CB8AC3E}">
        <p14:creationId xmlns:p14="http://schemas.microsoft.com/office/powerpoint/2010/main" val="20444779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ムライン 3">
    <p:spTree>
      <p:nvGrpSpPr>
        <p:cNvPr id="1" name=""/>
        <p:cNvGrpSpPr/>
        <p:nvPr/>
      </p:nvGrpSpPr>
      <p:grpSpPr>
        <a:xfrm>
          <a:off x="0" y="0"/>
          <a:ext cx="0" cy="0"/>
          <a:chOff x="0" y="0"/>
          <a:chExt cx="0" cy="0"/>
        </a:xfrm>
      </p:grpSpPr>
      <p:sp>
        <p:nvSpPr>
          <p:cNvPr id="12" name="フリーフォーム(F)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067589"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0" name="フリーフォーム(F)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30" name="画像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83233" y="612681"/>
            <a:ext cx="682741" cy="632013"/>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67298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タイムライン 3">
    <p:spTree>
      <p:nvGrpSpPr>
        <p:cNvPr id="1" name=""/>
        <p:cNvGrpSpPr/>
        <p:nvPr/>
      </p:nvGrpSpPr>
      <p:grpSpPr>
        <a:xfrm>
          <a:off x="0" y="0"/>
          <a:ext cx="0" cy="0"/>
          <a:chOff x="0" y="0"/>
          <a:chExt cx="0" cy="0"/>
        </a:xfrm>
      </p:grpSpPr>
      <p:sp>
        <p:nvSpPr>
          <p:cNvPr id="12" name="フリーフォーム(F)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202634" cy="1500049"/>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0" name="フリーフォーム(F)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30" name="画像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3964" y="296674"/>
            <a:ext cx="682741" cy="632013"/>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4" name="テキスト プレースホルダー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ja-JP" sz="1800">
                <a:latin typeface="Meiryo UI" panose="020B0604030504040204" pitchFamily="50" charset="-128"/>
                <a:ea typeface="Meiryo UI" panose="020B0604030504040204" pitchFamily="50" charset="-128"/>
              </a:defRPr>
            </a:lvl1pPr>
          </a:lstStyle>
          <a:p>
            <a:pPr rtl="0"/>
            <a:r>
              <a:rPr lang="ja-JP"/>
              <a:t>クリックしてサブタイトルを追加</a:t>
            </a:r>
          </a:p>
        </p:txBody>
      </p:sp>
      <p:sp>
        <p:nvSpPr>
          <p:cNvPr id="9" name="コンテンツ プレースホルダー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ja-JP" sz="1800">
                <a:latin typeface="Meiryo UI" panose="020B0604030504040204" pitchFamily="50" charset="-128"/>
                <a:ea typeface="Meiryo UI" panose="020B0604030504040204" pitchFamily="50" charset="-128"/>
              </a:defRPr>
            </a:lvl1pPr>
            <a:lvl2pPr>
              <a:defRPr lang="ja-JP" sz="1800">
                <a:latin typeface="Meiryo UI" panose="020B0604030504040204" pitchFamily="50" charset="-128"/>
                <a:ea typeface="Meiryo UI" panose="020B0604030504040204" pitchFamily="50" charset="-128"/>
              </a:defRPr>
            </a:lvl2pPr>
            <a:lvl3pPr>
              <a:defRPr lang="ja-JP" sz="1800">
                <a:latin typeface="Meiryo UI" panose="020B0604030504040204" pitchFamily="50" charset="-128"/>
                <a:ea typeface="Meiryo UI" panose="020B0604030504040204" pitchFamily="50" charset="-128"/>
              </a:defRPr>
            </a:lvl3pPr>
            <a:lvl4pPr>
              <a:defRPr lang="ja-JP" sz="1800">
                <a:latin typeface="Meiryo UI" panose="020B0604030504040204" pitchFamily="50" charset="-128"/>
                <a:ea typeface="Meiryo UI" panose="020B0604030504040204" pitchFamily="50" charset="-128"/>
              </a:defRPr>
            </a:lvl4pPr>
            <a:lvl5pPr>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3" name="スライド番号プレースホルダー 2">
            <a:extLst>
              <a:ext uri="{FF2B5EF4-FFF2-40B4-BE49-F238E27FC236}">
                <a16:creationId xmlns:a16="http://schemas.microsoft.com/office/drawing/2014/main" id="{88A90A92-FAC9-B76F-CBDC-F78A04B3B97F}"/>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1352583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21" name="長方形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22" name="長方形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33" name="フリーフォーム(F)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lvl="0" algn="ctr" rtl="0"/>
            <a:endParaRPr lang="ja-JP"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クリックしてテキストを追加</a:t>
            </a:r>
          </a:p>
        </p:txBody>
      </p:sp>
      <p:sp>
        <p:nvSpPr>
          <p:cNvPr id="5" name="コンテンツ プレースホルダー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2" name="スライド番号プレースホルダー 2">
            <a:extLst>
              <a:ext uri="{FF2B5EF4-FFF2-40B4-BE49-F238E27FC236}">
                <a16:creationId xmlns:a16="http://schemas.microsoft.com/office/drawing/2014/main" id="{134CA738-4EF5-1070-6102-85E6BE882587}"/>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124435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議題">
    <p:spTree>
      <p:nvGrpSpPr>
        <p:cNvPr id="1" name=""/>
        <p:cNvGrpSpPr/>
        <p:nvPr/>
      </p:nvGrpSpPr>
      <p:grpSpPr>
        <a:xfrm>
          <a:off x="0" y="0"/>
          <a:ext cx="0" cy="0"/>
          <a:chOff x="0" y="0"/>
          <a:chExt cx="0" cy="0"/>
        </a:xfrm>
      </p:grpSpPr>
      <p:grpSp>
        <p:nvGrpSpPr>
          <p:cNvPr id="6" name="グループ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フリーフォーム(F)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8" name="フリーフォーム(F)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grpSp>
        <p:nvGrpSpPr>
          <p:cNvPr id="9" name="グループ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a:solidFill>
            <a:srgbClr val="A2AAEB"/>
          </a:solidFill>
        </p:grpSpPr>
        <p:sp>
          <p:nvSpPr>
            <p:cNvPr id="10" name="フリーフォーム(F)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grp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1" name="フリーフォーム(F)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grp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14" name="画像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3" name="コンテンツ プレースホルダー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50000"/>
              </a:lnSpc>
              <a:spcBef>
                <a:spcPts val="0"/>
              </a:spcBef>
              <a:defRPr lang="ja-JP" sz="2000">
                <a:latin typeface="Meiryo UI" panose="020B0604030504040204" pitchFamily="50" charset="-128"/>
                <a:ea typeface="Meiryo UI" panose="020B0604030504040204" pitchFamily="50" charset="-128"/>
              </a:defRPr>
            </a:lvl2pPr>
            <a:lvl3pPr marL="685800">
              <a:lnSpc>
                <a:spcPct val="150000"/>
              </a:lnSpc>
              <a:spcBef>
                <a:spcPts val="0"/>
              </a:spcBef>
              <a:defRPr lang="ja-JP" sz="18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3" name="スライド番号プレースホルダー 2">
            <a:extLst>
              <a:ext uri="{FF2B5EF4-FFF2-40B4-BE49-F238E27FC236}">
                <a16:creationId xmlns:a16="http://schemas.microsoft.com/office/drawing/2014/main" id="{71114D1E-7749-DD58-8782-318E4F679DE0}"/>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474297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本文１章">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15" name="正方形/長方形 14">
            <a:extLst>
              <a:ext uri="{FF2B5EF4-FFF2-40B4-BE49-F238E27FC236}">
                <a16:creationId xmlns:a16="http://schemas.microsoft.com/office/drawing/2014/main" id="{59DB84A9-68CF-2BBE-A955-8773E1AF686D}"/>
              </a:ext>
            </a:extLst>
          </p:cNvPr>
          <p:cNvSpPr/>
          <p:nvPr userDrawn="1"/>
        </p:nvSpPr>
        <p:spPr>
          <a:xfrm>
            <a:off x="0" y="0"/>
            <a:ext cx="504000" cy="6858000"/>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9" name="正方形/長方形 8">
            <a:extLst>
              <a:ext uri="{FF2B5EF4-FFF2-40B4-BE49-F238E27FC236}">
                <a16:creationId xmlns:a16="http://schemas.microsoft.com/office/drawing/2014/main" id="{A2A5AB76-14D9-27D9-E12B-068C0AF5819F}"/>
              </a:ext>
            </a:extLst>
          </p:cNvPr>
          <p:cNvSpPr/>
          <p:nvPr userDrawn="1"/>
        </p:nvSpPr>
        <p:spPr>
          <a:xfrm>
            <a:off x="0" y="235745"/>
            <a:ext cx="504000" cy="1800000"/>
          </a:xfrm>
          <a:prstGeom prst="rect">
            <a:avLst/>
          </a:prstGeom>
          <a:solidFill>
            <a:schemeClr val="accent4">
              <a:alpha val="60000"/>
            </a:scheme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10" name="正方形/長方形 9">
            <a:extLst>
              <a:ext uri="{FF2B5EF4-FFF2-40B4-BE49-F238E27FC236}">
                <a16:creationId xmlns:a16="http://schemas.microsoft.com/office/drawing/2014/main" id="{5096199B-176E-F169-FEAF-F8DDF1188BA3}"/>
              </a:ext>
            </a:extLst>
          </p:cNvPr>
          <p:cNvSpPr/>
          <p:nvPr userDrawn="1"/>
        </p:nvSpPr>
        <p:spPr>
          <a:xfrm>
            <a:off x="0" y="2529000"/>
            <a:ext cx="504000" cy="180000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大阪市の利用環境</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31" name="正方形/長方形 30">
            <a:extLst>
              <a:ext uri="{FF2B5EF4-FFF2-40B4-BE49-F238E27FC236}">
                <a16:creationId xmlns:a16="http://schemas.microsoft.com/office/drawing/2014/main" id="{F557E152-2E5C-651D-0F79-73E5FF1C604A}"/>
              </a:ext>
            </a:extLst>
          </p:cNvPr>
          <p:cNvSpPr/>
          <p:nvPr userDrawn="1"/>
        </p:nvSpPr>
        <p:spPr>
          <a:xfrm>
            <a:off x="0" y="4822255"/>
            <a:ext cx="504000" cy="180000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利用環境のルール</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Tree>
    <p:extLst>
      <p:ext uri="{BB962C8B-B14F-4D97-AF65-F5344CB8AC3E}">
        <p14:creationId xmlns:p14="http://schemas.microsoft.com/office/powerpoint/2010/main" val="4261854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本文２章">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2" name="正方形/長方形 1">
            <a:extLst>
              <a:ext uri="{FF2B5EF4-FFF2-40B4-BE49-F238E27FC236}">
                <a16:creationId xmlns:a16="http://schemas.microsoft.com/office/drawing/2014/main" id="{C3E2C1BD-DD5C-E871-F7E7-8B8B433A9B2D}"/>
              </a:ext>
            </a:extLst>
          </p:cNvPr>
          <p:cNvSpPr/>
          <p:nvPr userDrawn="1"/>
        </p:nvSpPr>
        <p:spPr>
          <a:xfrm>
            <a:off x="0" y="0"/>
            <a:ext cx="504000" cy="6858000"/>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 name="正方形/長方形 2">
            <a:extLst>
              <a:ext uri="{FF2B5EF4-FFF2-40B4-BE49-F238E27FC236}">
                <a16:creationId xmlns:a16="http://schemas.microsoft.com/office/drawing/2014/main" id="{DF362664-34D7-80A4-585E-0429B0595ECD}"/>
              </a:ext>
            </a:extLst>
          </p:cNvPr>
          <p:cNvSpPr/>
          <p:nvPr userDrawn="1"/>
        </p:nvSpPr>
        <p:spPr>
          <a:xfrm>
            <a:off x="0" y="235745"/>
            <a:ext cx="504000" cy="1800000"/>
          </a:xfrm>
          <a:prstGeom prst="rect">
            <a:avLst/>
          </a:prstGeom>
          <a:solidFill>
            <a:schemeClr val="accent6">
              <a:lumMod val="90000"/>
              <a:alpha val="60000"/>
            </a:scheme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4" name="正方形/長方形 3">
            <a:extLst>
              <a:ext uri="{FF2B5EF4-FFF2-40B4-BE49-F238E27FC236}">
                <a16:creationId xmlns:a16="http://schemas.microsoft.com/office/drawing/2014/main" id="{E2F66766-B573-5F09-ABAA-9658444DDC60}"/>
              </a:ext>
            </a:extLst>
          </p:cNvPr>
          <p:cNvSpPr/>
          <p:nvPr userDrawn="1"/>
        </p:nvSpPr>
        <p:spPr>
          <a:xfrm>
            <a:off x="0" y="2529000"/>
            <a:ext cx="504000" cy="1800000"/>
          </a:xfrm>
          <a:prstGeom prst="rect">
            <a:avLst/>
          </a:prstGeom>
          <a:solidFill>
            <a:schemeClr val="accent4">
              <a:alpha val="60000"/>
            </a:scheme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大阪市の利用環境</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5" name="正方形/長方形 4">
            <a:extLst>
              <a:ext uri="{FF2B5EF4-FFF2-40B4-BE49-F238E27FC236}">
                <a16:creationId xmlns:a16="http://schemas.microsoft.com/office/drawing/2014/main" id="{051AD408-A5A4-7593-C4B5-8F4F16CC8553}"/>
              </a:ext>
            </a:extLst>
          </p:cNvPr>
          <p:cNvSpPr/>
          <p:nvPr userDrawn="1"/>
        </p:nvSpPr>
        <p:spPr>
          <a:xfrm>
            <a:off x="0" y="4822255"/>
            <a:ext cx="504000" cy="180000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利用環境のルール</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Tree>
    <p:extLst>
      <p:ext uri="{BB962C8B-B14F-4D97-AF65-F5344CB8AC3E}">
        <p14:creationId xmlns:p14="http://schemas.microsoft.com/office/powerpoint/2010/main" val="3657713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本文３章">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2" name="正方形/長方形 1">
            <a:extLst>
              <a:ext uri="{FF2B5EF4-FFF2-40B4-BE49-F238E27FC236}">
                <a16:creationId xmlns:a16="http://schemas.microsoft.com/office/drawing/2014/main" id="{33659131-0886-A8B5-BB6E-B9178DBA1E22}"/>
              </a:ext>
            </a:extLst>
          </p:cNvPr>
          <p:cNvSpPr/>
          <p:nvPr userDrawn="1"/>
        </p:nvSpPr>
        <p:spPr>
          <a:xfrm>
            <a:off x="0" y="0"/>
            <a:ext cx="504000" cy="6858000"/>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 name="正方形/長方形 2">
            <a:extLst>
              <a:ext uri="{FF2B5EF4-FFF2-40B4-BE49-F238E27FC236}">
                <a16:creationId xmlns:a16="http://schemas.microsoft.com/office/drawing/2014/main" id="{DB801B74-98A8-F91D-2475-FDBBEB7ED21C}"/>
              </a:ext>
            </a:extLst>
          </p:cNvPr>
          <p:cNvSpPr/>
          <p:nvPr userDrawn="1"/>
        </p:nvSpPr>
        <p:spPr>
          <a:xfrm>
            <a:off x="0" y="235745"/>
            <a:ext cx="504000" cy="1800000"/>
          </a:xfrm>
          <a:prstGeom prst="rect">
            <a:avLst/>
          </a:prstGeom>
          <a:solidFill>
            <a:schemeClr val="accent6">
              <a:lumMod val="90000"/>
              <a:alpha val="60000"/>
            </a:scheme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4" name="正方形/長方形 3">
            <a:extLst>
              <a:ext uri="{FF2B5EF4-FFF2-40B4-BE49-F238E27FC236}">
                <a16:creationId xmlns:a16="http://schemas.microsoft.com/office/drawing/2014/main" id="{C5B62FCA-E30F-875A-C074-07A865BA4300}"/>
              </a:ext>
            </a:extLst>
          </p:cNvPr>
          <p:cNvSpPr/>
          <p:nvPr userDrawn="1"/>
        </p:nvSpPr>
        <p:spPr>
          <a:xfrm>
            <a:off x="0" y="2529000"/>
            <a:ext cx="504000" cy="180000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大阪市の利用環境</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5" name="正方形/長方形 4">
            <a:extLst>
              <a:ext uri="{FF2B5EF4-FFF2-40B4-BE49-F238E27FC236}">
                <a16:creationId xmlns:a16="http://schemas.microsoft.com/office/drawing/2014/main" id="{A6722403-3CDA-1827-9B8A-6E62E766D8F2}"/>
              </a:ext>
            </a:extLst>
          </p:cNvPr>
          <p:cNvSpPr/>
          <p:nvPr userDrawn="1"/>
        </p:nvSpPr>
        <p:spPr>
          <a:xfrm>
            <a:off x="0" y="4822255"/>
            <a:ext cx="504000" cy="1800000"/>
          </a:xfrm>
          <a:prstGeom prst="rect">
            <a:avLst/>
          </a:prstGeom>
          <a:solidFill>
            <a:schemeClr val="accent4">
              <a:alpha val="60000"/>
            </a:scheme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利用環境のルール</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Tree>
    <p:extLst>
      <p:ext uri="{BB962C8B-B14F-4D97-AF65-F5344CB8AC3E}">
        <p14:creationId xmlns:p14="http://schemas.microsoft.com/office/powerpoint/2010/main" val="1688441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本文４章">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9" name="正方形/長方形 8">
            <a:extLst>
              <a:ext uri="{FF2B5EF4-FFF2-40B4-BE49-F238E27FC236}">
                <a16:creationId xmlns:a16="http://schemas.microsoft.com/office/drawing/2014/main" id="{A2A5AB76-14D9-27D9-E12B-068C0AF5819F}"/>
              </a:ext>
            </a:extLst>
          </p:cNvPr>
          <p:cNvSpPr/>
          <p:nvPr userDrawn="1"/>
        </p:nvSpPr>
        <p:spPr>
          <a:xfrm>
            <a:off x="200" y="100233"/>
            <a:ext cx="504000" cy="1584000"/>
          </a:xfrm>
          <a:prstGeom prst="rect">
            <a:avLst/>
          </a:prstGeom>
          <a:solidFill>
            <a:srgbClr val="A2AAEB">
              <a:alpha val="60000"/>
            </a:srgb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2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2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10" name="正方形/長方形 9">
            <a:extLst>
              <a:ext uri="{FF2B5EF4-FFF2-40B4-BE49-F238E27FC236}">
                <a16:creationId xmlns:a16="http://schemas.microsoft.com/office/drawing/2014/main" id="{5096199B-176E-F169-FEAF-F8DDF1188BA3}"/>
              </a:ext>
            </a:extLst>
          </p:cNvPr>
          <p:cNvSpPr/>
          <p:nvPr userDrawn="1"/>
        </p:nvSpPr>
        <p:spPr>
          <a:xfrm>
            <a:off x="-663" y="1796545"/>
            <a:ext cx="504000" cy="153902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大阪市の利用環境</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11" name="正方形/長方形 10">
            <a:extLst>
              <a:ext uri="{FF2B5EF4-FFF2-40B4-BE49-F238E27FC236}">
                <a16:creationId xmlns:a16="http://schemas.microsoft.com/office/drawing/2014/main" id="{B5190849-805C-3979-0920-5461D029801C}"/>
              </a:ext>
            </a:extLst>
          </p:cNvPr>
          <p:cNvSpPr/>
          <p:nvPr userDrawn="1"/>
        </p:nvSpPr>
        <p:spPr>
          <a:xfrm>
            <a:off x="200" y="5165984"/>
            <a:ext cx="504000" cy="1584000"/>
          </a:xfrm>
          <a:prstGeom prst="rect">
            <a:avLst/>
          </a:prstGeom>
          <a:solidFill>
            <a:schemeClr val="accent4">
              <a:alpha val="60000"/>
            </a:schemeClr>
          </a:solidFill>
          <a:ln w="9525">
            <a:noFill/>
          </a:ln>
          <a:effectLst/>
        </p:spPr>
        <p:txBody>
          <a:bodyPr vert="wordArtVertRtl"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第４章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en-US" altLang="ja-JP" sz="8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800" b="1" spc="-81" dirty="0">
                <a:solidFill>
                  <a:schemeClr val="bg1"/>
                </a:solidFill>
                <a:latin typeface="BIZ UDPゴシック" panose="020B0400000000000000" pitchFamily="50" charset="-128"/>
                <a:ea typeface="BIZ UDPゴシック" panose="020B0400000000000000" pitchFamily="50" charset="-128"/>
                <a:cs typeface="ＭＳ Ｐゴシック"/>
              </a:rPr>
              <a:t>アシスタントの有効利用</a:t>
            </a:r>
            <a:endParaRPr lang="en-US" altLang="ja-JP" sz="8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12" name="正方形/長方形 11">
            <a:extLst>
              <a:ext uri="{FF2B5EF4-FFF2-40B4-BE49-F238E27FC236}">
                <a16:creationId xmlns:a16="http://schemas.microsoft.com/office/drawing/2014/main" id="{A88DAF10-F358-4B04-5AAF-6705ECC0EFF3}"/>
              </a:ext>
            </a:extLst>
          </p:cNvPr>
          <p:cNvSpPr/>
          <p:nvPr userDrawn="1"/>
        </p:nvSpPr>
        <p:spPr>
          <a:xfrm>
            <a:off x="-2851" y="1650845"/>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3" name="正方形/長方形 12">
            <a:extLst>
              <a:ext uri="{FF2B5EF4-FFF2-40B4-BE49-F238E27FC236}">
                <a16:creationId xmlns:a16="http://schemas.microsoft.com/office/drawing/2014/main" id="{F399E04B-07FE-FC09-AAC7-CE6FE88E2E62}"/>
              </a:ext>
            </a:extLst>
          </p:cNvPr>
          <p:cNvSpPr/>
          <p:nvPr userDrawn="1"/>
        </p:nvSpPr>
        <p:spPr>
          <a:xfrm>
            <a:off x="-2851" y="1"/>
            <a:ext cx="503590" cy="111824"/>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prstClr val="black"/>
              </a:solidFill>
              <a:latin typeface="Yu Gothic UI"/>
              <a:ea typeface="Yu Gothic UI"/>
              <a:cs typeface="Arial" charset="0"/>
            </a:endParaRPr>
          </a:p>
        </p:txBody>
      </p:sp>
      <p:sp>
        <p:nvSpPr>
          <p:cNvPr id="14" name="正方形/長方形 13">
            <a:extLst>
              <a:ext uri="{FF2B5EF4-FFF2-40B4-BE49-F238E27FC236}">
                <a16:creationId xmlns:a16="http://schemas.microsoft.com/office/drawing/2014/main" id="{FF8F40F2-3ADC-E425-5D38-24A5DD1FF29F}"/>
              </a:ext>
            </a:extLst>
          </p:cNvPr>
          <p:cNvSpPr/>
          <p:nvPr userDrawn="1"/>
        </p:nvSpPr>
        <p:spPr>
          <a:xfrm>
            <a:off x="0" y="3336829"/>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5" name="正方形/長方形 14">
            <a:extLst>
              <a:ext uri="{FF2B5EF4-FFF2-40B4-BE49-F238E27FC236}">
                <a16:creationId xmlns:a16="http://schemas.microsoft.com/office/drawing/2014/main" id="{59DB84A9-68CF-2BBE-A955-8773E1AF686D}"/>
              </a:ext>
            </a:extLst>
          </p:cNvPr>
          <p:cNvSpPr/>
          <p:nvPr userDrawn="1"/>
        </p:nvSpPr>
        <p:spPr>
          <a:xfrm>
            <a:off x="-663" y="5028037"/>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16" name="正方形/長方形 15">
            <a:extLst>
              <a:ext uri="{FF2B5EF4-FFF2-40B4-BE49-F238E27FC236}">
                <a16:creationId xmlns:a16="http://schemas.microsoft.com/office/drawing/2014/main" id="{39257C85-ED9C-25D9-362A-726F31AA985D}"/>
              </a:ext>
            </a:extLst>
          </p:cNvPr>
          <p:cNvSpPr/>
          <p:nvPr userDrawn="1"/>
        </p:nvSpPr>
        <p:spPr>
          <a:xfrm>
            <a:off x="0" y="6719245"/>
            <a:ext cx="503590" cy="152188"/>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1" name="正方形/長方形 30">
            <a:extLst>
              <a:ext uri="{FF2B5EF4-FFF2-40B4-BE49-F238E27FC236}">
                <a16:creationId xmlns:a16="http://schemas.microsoft.com/office/drawing/2014/main" id="{F557E152-2E5C-651D-0F79-73E5FF1C604A}"/>
              </a:ext>
            </a:extLst>
          </p:cNvPr>
          <p:cNvSpPr/>
          <p:nvPr userDrawn="1"/>
        </p:nvSpPr>
        <p:spPr>
          <a:xfrm>
            <a:off x="-5465" y="3489017"/>
            <a:ext cx="504000" cy="1539020"/>
          </a:xfrm>
          <a:prstGeom prst="rect">
            <a:avLst/>
          </a:prstGeom>
          <a:solidFill>
            <a:srgbClr val="A2AAEB">
              <a:alpha val="60000"/>
            </a:srgbClr>
          </a:solidFill>
          <a:ln w="9525">
            <a:noFill/>
          </a:ln>
          <a:effectLst/>
        </p:spPr>
        <p:txBody>
          <a:bodyPr vert="eaVert" wrap="square" lIns="36000" tIns="36000" rIns="36000" bIns="36000" rtlCol="0" anchor="ctr">
            <a:spAutoFit/>
          </a:bodyPr>
          <a:lstStyle/>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200" b="1" spc="-81" dirty="0">
                <a:solidFill>
                  <a:schemeClr val="bg1"/>
                </a:solidFill>
                <a:latin typeface="BIZ UDPゴシック" panose="020B0400000000000000" pitchFamily="50" charset="-128"/>
                <a:ea typeface="BIZ UDPゴシック" panose="020B0400000000000000" pitchFamily="50" charset="-128"/>
                <a:cs typeface="ＭＳ Ｐゴシック"/>
              </a:rPr>
              <a:t>利用環境のルール</a:t>
            </a:r>
            <a:endParaRPr lang="en-US" altLang="ja-JP" sz="12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481895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概要 2">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6" name="長方形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grpSp>
        <p:nvGrpSpPr>
          <p:cNvPr id="18" name="グループ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フリーフォーム:図形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5" name="フリーフォーム:図形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6" name="画像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2" name="タイトル 1"/>
          <p:cNvSpPr>
            <a:spLocks noGrp="1"/>
          </p:cNvSpPr>
          <p:nvPr userDrawn="1">
            <p:ph type="title" hasCustomPrompt="1"/>
          </p:nvPr>
        </p:nvSpPr>
        <p:spPr>
          <a:xfrm>
            <a:off x="5702441" y="1061623"/>
            <a:ext cx="5723586" cy="4739104"/>
          </a:xfrm>
        </p:spPr>
        <p:txBody>
          <a:bodyPr tIns="0" bIns="0" rtlCol="0" anchor="ctr">
            <a:noAutofit/>
          </a:bodyPr>
          <a:lstStyle>
            <a:lvl1pPr algn="l">
              <a:lnSpc>
                <a:spcPct val="100000"/>
              </a:lnSpc>
              <a:defRPr lang="ja-JP" sz="3600" b="1">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8" name="図プレースホルダー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rtlCol="0">
            <a:normAutofit/>
          </a:bodyPr>
          <a:lstStyle>
            <a:lvl1pPr marL="0" indent="0">
              <a:buNone/>
              <a:defRPr lang="ja-JP" sz="1800">
                <a:latin typeface="Meiryo UI" panose="020B0604030504040204" pitchFamily="50" charset="-128"/>
                <a:ea typeface="Meiryo UI" panose="020B0604030504040204" pitchFamily="50" charset="-128"/>
              </a:defRPr>
            </a:lvl1pPr>
          </a:lstStyle>
          <a:p>
            <a:pPr lvl="0" rtl="0"/>
            <a:r>
              <a:rPr lang="ja-JP"/>
              <a:t>クリックして写真を追加</a:t>
            </a:r>
          </a:p>
        </p:txBody>
      </p:sp>
    </p:spTree>
    <p:extLst>
      <p:ext uri="{BB962C8B-B14F-4D97-AF65-F5344CB8AC3E}">
        <p14:creationId xmlns:p14="http://schemas.microsoft.com/office/powerpoint/2010/main" val="595451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ED210A-20C7-0809-653C-CF941A9383AD}"/>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3063E922-6B99-9798-6E05-CCD12CBBBA17}"/>
              </a:ext>
            </a:extLst>
          </p:cNvPr>
          <p:cNvSpPr>
            <a:spLocks noGrp="1"/>
          </p:cNvSpPr>
          <p:nvPr>
            <p:ph type="sldNum" sz="quarter" idx="10"/>
          </p:nvPr>
        </p:nvSpPr>
        <p:spPr/>
        <p:txBody>
          <a:bodyPr/>
          <a:lstStyle/>
          <a:p>
            <a:fld id="{48F63A3B-78C7-47BE-AE5E-E10140E04643}" type="slidenum">
              <a:rPr lang="en-US" altLang="ja-JP" smtClean="0"/>
              <a:pPr/>
              <a:t>‹#›</a:t>
            </a:fld>
            <a:endParaRPr lang="en-US"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36997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引用文">
    <p:spTree>
      <p:nvGrpSpPr>
        <p:cNvPr id="1" name=""/>
        <p:cNvGrpSpPr/>
        <p:nvPr/>
      </p:nvGrpSpPr>
      <p:grpSpPr>
        <a:xfrm>
          <a:off x="0" y="0"/>
          <a:ext cx="0" cy="0"/>
          <a:chOff x="0" y="0"/>
          <a:chExt cx="0" cy="0"/>
        </a:xfrm>
      </p:grpSpPr>
      <p:sp>
        <p:nvSpPr>
          <p:cNvPr id="32" name="画像​​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53" name="フリーフォーム:図形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9" name="フリーフォーム(F)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31" name="フリーフォーム(F)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33" name="画像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hasCustomPrompt="1"/>
          </p:nvPr>
        </p:nvSpPr>
        <p:spPr>
          <a:xfrm>
            <a:off x="3460565" y="1057274"/>
            <a:ext cx="7965461" cy="994164"/>
          </a:xfrm>
        </p:spPr>
        <p:txBody>
          <a:bodyPr lIns="91440" tIns="0" rIns="91440" bIns="0" rtlCol="0" anchor="b" anchorCtr="0">
            <a:noAutofit/>
          </a:bodyPr>
          <a:lstStyle>
            <a:lvl1pPr algn="l">
              <a:lnSpc>
                <a:spcPct val="100000"/>
              </a:lnSpc>
              <a:defRPr lang="ja-JP" sz="3600" b="1">
                <a:latin typeface="Meiryo UI" panose="020B0604030504040204" pitchFamily="50" charset="-128"/>
                <a:ea typeface="Meiryo UI" panose="020B0604030504040204" pitchFamily="50" charset="-128"/>
                <a:cs typeface="+mj-cs" panose="020B0604020202020204" pitchFamily="34" charset="0"/>
              </a:defRPr>
            </a:lvl1pPr>
          </a:lstStyle>
          <a:p>
            <a:pPr rtl="0"/>
            <a:r>
              <a:rPr lang="ja-JP" b="1"/>
              <a:t>クリックしてタイトルを追加</a:t>
            </a:r>
          </a:p>
        </p:txBody>
      </p:sp>
      <p:sp>
        <p:nvSpPr>
          <p:cNvPr id="13" name="コンテンツ プレースホルダー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8" name="スライド番号プレースホルダー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43512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概要 2">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6" name="長方形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177282" y="332509"/>
            <a:ext cx="11868538" cy="63388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grpSp>
        <p:nvGrpSpPr>
          <p:cNvPr id="18" name="グループ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10487608" y="1"/>
            <a:ext cx="1704392" cy="1866121"/>
            <a:chOff x="0" y="0"/>
            <a:chExt cx="2838450" cy="2857958"/>
          </a:xfrm>
        </p:grpSpPr>
        <p:sp>
          <p:nvSpPr>
            <p:cNvPr id="12" name="フリーフォーム:図形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rgbClr val="AAC4E9"/>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5" name="フリーフォーム:図形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6" name="画像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229907" y="677981"/>
              <a:ext cx="1003448" cy="908185"/>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4378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比較 1">
    <p:spTree>
      <p:nvGrpSpPr>
        <p:cNvPr id="1" name=""/>
        <p:cNvGrpSpPr/>
        <p:nvPr/>
      </p:nvGrpSpPr>
      <p:grpSpPr>
        <a:xfrm>
          <a:off x="0" y="0"/>
          <a:ext cx="0" cy="0"/>
          <a:chOff x="0" y="0"/>
          <a:chExt cx="0" cy="0"/>
        </a:xfrm>
      </p:grpSpPr>
      <p:sp>
        <p:nvSpPr>
          <p:cNvPr id="20" name="タイトル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1" name="画像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13" name="画像​​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78088" y="-212931"/>
            <a:ext cx="2322037" cy="6918025"/>
          </a:xfrm>
          <a:prstGeom prst="rect">
            <a:avLst/>
          </a:prstGeom>
        </p:spPr>
      </p:pic>
      <p:sp>
        <p:nvSpPr>
          <p:cNvPr id="39" name="フリーフォーム:図形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7" name="画像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19" name="画像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スライド番号プレースホルダー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2" name="コンテンツ プレースホルダー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Tree>
    <p:extLst>
      <p:ext uri="{BB962C8B-B14F-4D97-AF65-F5344CB8AC3E}">
        <p14:creationId xmlns:p14="http://schemas.microsoft.com/office/powerpoint/2010/main" val="2137946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比較 4">
    <p:spTree>
      <p:nvGrpSpPr>
        <p:cNvPr id="1" name=""/>
        <p:cNvGrpSpPr/>
        <p:nvPr/>
      </p:nvGrpSpPr>
      <p:grpSpPr>
        <a:xfrm>
          <a:off x="0" y="0"/>
          <a:ext cx="0" cy="0"/>
          <a:chOff x="0" y="0"/>
          <a:chExt cx="0" cy="0"/>
        </a:xfrm>
      </p:grpSpPr>
      <p:sp>
        <p:nvSpPr>
          <p:cNvPr id="27" name="フリーフォーム(F)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8" name="フリーフォーム(F)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16" name="フリーフォーム(F)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altLang="en-US" noProof="0" dirty="0">
              <a:solidFill>
                <a:schemeClr val="tx1"/>
              </a:solidFill>
              <a:latin typeface="Meiryo UI" panose="020B0604030504040204" pitchFamily="50" charset="-128"/>
              <a:ea typeface="Meiryo UI" panose="020B0604030504040204" pitchFamily="50" charset="-128"/>
            </a:endParaRPr>
          </a:p>
        </p:txBody>
      </p:sp>
      <p:sp>
        <p:nvSpPr>
          <p:cNvPr id="20" name="タイトル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altLang="en-US" b="1" noProof="0" dirty="0"/>
              <a:t>クリックしてタイトルを追加</a:t>
            </a:r>
          </a:p>
        </p:txBody>
      </p:sp>
      <p:sp>
        <p:nvSpPr>
          <p:cNvPr id="19" name="スライド番号プレースホルダー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noProof="0" smtClean="0"/>
              <a:pPr/>
              <a:t>‹#›</a:t>
            </a:fld>
            <a:endParaRPr lang="ja-JP" altLang="en-US" noProof="0" dirty="0">
              <a:latin typeface="Meiryo UI" panose="020B0604030504040204" pitchFamily="50" charset="-128"/>
            </a:endParaRPr>
          </a:p>
        </p:txBody>
      </p:sp>
      <p:sp>
        <p:nvSpPr>
          <p:cNvPr id="23" name="コンテンツ プレースホルダー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rtlCol="0">
            <a:normAutofit/>
          </a:bodyPr>
          <a:lstStyle>
            <a:lvl1pPr marL="0" indent="0">
              <a:spcBef>
                <a:spcPts val="1000"/>
              </a:spcBef>
              <a:buNone/>
              <a:defRPr lang="ja-JP" sz="1800">
                <a:latin typeface="Meiryo UI" panose="020B0604030504040204" pitchFamily="50" charset="-128"/>
                <a:ea typeface="Meiryo UI" panose="020B0604030504040204" pitchFamily="50" charset="-128"/>
              </a:defRPr>
            </a:lvl1pPr>
            <a:lvl2pPr marL="283464" indent="-283464">
              <a:spcBef>
                <a:spcPts val="1000"/>
              </a:spcBef>
              <a:defRPr lang="ja-JP" sz="1800">
                <a:latin typeface="Meiryo UI" panose="020B0604030504040204" pitchFamily="50" charset="-128"/>
                <a:ea typeface="Meiryo UI" panose="020B0604030504040204" pitchFamily="50" charset="-128"/>
              </a:defRPr>
            </a:lvl2pPr>
            <a:lvl3pPr marL="283464" indent="-283464">
              <a:spcBef>
                <a:spcPts val="1000"/>
              </a:spcBef>
              <a:defRPr lang="ja-JP" sz="1800">
                <a:latin typeface="Meiryo UI" panose="020B0604030504040204" pitchFamily="50" charset="-128"/>
                <a:ea typeface="Meiryo UI" panose="020B0604030504040204" pitchFamily="50" charset="-128"/>
              </a:defRPr>
            </a:lvl3pPr>
            <a:lvl4pPr marL="283464" indent="-283464">
              <a:spcBef>
                <a:spcPts val="1000"/>
              </a:spcBef>
              <a:defRPr lang="ja-JP" sz="1800">
                <a:latin typeface="Meiryo UI" panose="020B0604030504040204" pitchFamily="50" charset="-128"/>
                <a:ea typeface="Meiryo UI" panose="020B0604030504040204" pitchFamily="50" charset="-128"/>
              </a:defRPr>
            </a:lvl4pPr>
            <a:lvl5pPr marL="283464" indent="-283464">
              <a:spcBef>
                <a:spcPts val="1000"/>
              </a:spcBef>
              <a:defRPr lang="ja-JP" sz="18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25" name="コンテンツ プレースホルダー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rtlCol="0">
            <a:normAutofit/>
          </a:bodyPr>
          <a:lstStyle>
            <a:lvl1pPr marL="0" indent="0">
              <a:spcBef>
                <a:spcPts val="1000"/>
              </a:spcBef>
              <a:buNone/>
              <a:defRPr lang="ja-JP" sz="1800">
                <a:latin typeface="Meiryo UI" panose="020B0604030504040204" pitchFamily="50" charset="-128"/>
                <a:ea typeface="Meiryo UI" panose="020B0604030504040204" pitchFamily="50" charset="-128"/>
              </a:defRPr>
            </a:lvl1pPr>
            <a:lvl2pPr marL="283464" indent="-283464">
              <a:spcBef>
                <a:spcPts val="1000"/>
              </a:spcBef>
              <a:defRPr lang="ja-JP" sz="1800">
                <a:latin typeface="Meiryo UI" panose="020B0604030504040204" pitchFamily="50" charset="-128"/>
                <a:ea typeface="Meiryo UI" panose="020B0604030504040204" pitchFamily="50" charset="-128"/>
              </a:defRPr>
            </a:lvl2pPr>
            <a:lvl3pPr marL="283464" indent="-283464">
              <a:spcBef>
                <a:spcPts val="1000"/>
              </a:spcBef>
              <a:defRPr lang="ja-JP" sz="1800">
                <a:latin typeface="Meiryo UI" panose="020B0604030504040204" pitchFamily="50" charset="-128"/>
                <a:ea typeface="Meiryo UI" panose="020B0604030504040204" pitchFamily="50" charset="-128"/>
              </a:defRPr>
            </a:lvl3pPr>
            <a:lvl4pPr marL="283464" indent="-283464">
              <a:spcBef>
                <a:spcPts val="1000"/>
              </a:spcBef>
              <a:defRPr lang="ja-JP" sz="1800">
                <a:latin typeface="Meiryo UI" panose="020B0604030504040204" pitchFamily="50" charset="-128"/>
                <a:ea typeface="Meiryo UI" panose="020B0604030504040204" pitchFamily="50" charset="-128"/>
              </a:defRPr>
            </a:lvl4pPr>
            <a:lvl5pPr marL="283464" indent="-283464">
              <a:spcBef>
                <a:spcPts val="1000"/>
              </a:spcBef>
              <a:defRPr lang="ja-JP" sz="18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736828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タイムライン 1">
    <p:spTree>
      <p:nvGrpSpPr>
        <p:cNvPr id="1" name=""/>
        <p:cNvGrpSpPr/>
        <p:nvPr/>
      </p:nvGrpSpPr>
      <p:grpSpPr>
        <a:xfrm>
          <a:off x="0" y="0"/>
          <a:ext cx="0" cy="0"/>
          <a:chOff x="0" y="0"/>
          <a:chExt cx="0" cy="0"/>
        </a:xfrm>
      </p:grpSpPr>
      <p:sp>
        <p:nvSpPr>
          <p:cNvPr id="33" name="長方形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34" name="長方形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3522367" y="0"/>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rtlCol="0"/>
          <a:lstStyle>
            <a:lvl1pPr algn="l">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5" name="コンテンツ プレースホルダー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rtlCol="0">
            <a:normAutofit/>
          </a:bodyPr>
          <a:lstStyle>
            <a:lvl1pPr marL="457200" indent="-457200">
              <a:spcBef>
                <a:spcPts val="1000"/>
              </a:spcBef>
              <a:buFont typeface="+mj-lt"/>
              <a:buAutoNum type="arabicPeriod"/>
              <a:defRPr lang="ja-JP" sz="1800">
                <a:latin typeface="Meiryo UI" panose="020B0604030504040204" pitchFamily="50" charset="-128"/>
                <a:ea typeface="Meiryo UI" panose="020B0604030504040204" pitchFamily="50" charset="-128"/>
              </a:defRPr>
            </a:lvl1pPr>
            <a:lvl2pPr marL="745236" indent="-342900">
              <a:spcBef>
                <a:spcPts val="1000"/>
              </a:spcBef>
              <a:buFont typeface="+mj-lt"/>
              <a:buAutoNum type="alphaLcPeriod"/>
              <a:defRPr lang="ja-JP" sz="1800">
                <a:latin typeface="Meiryo UI" panose="020B0604030504040204" pitchFamily="50" charset="-128"/>
                <a:ea typeface="Meiryo UI" panose="020B0604030504040204" pitchFamily="50" charset="-128"/>
              </a:defRPr>
            </a:lvl2pPr>
            <a:lvl3pPr marL="1202436" indent="-342900">
              <a:spcBef>
                <a:spcPts val="1000"/>
              </a:spcBef>
              <a:buFont typeface="+mj-lt"/>
              <a:buAutoNum type="arabicParenR"/>
              <a:defRPr lang="ja-JP" sz="1800">
                <a:latin typeface="Meiryo UI" panose="020B0604030504040204" pitchFamily="50" charset="-128"/>
                <a:ea typeface="Meiryo UI" panose="020B0604030504040204" pitchFamily="50" charset="-128"/>
              </a:defRPr>
            </a:lvl3pPr>
            <a:lvl4pPr marL="1659636" indent="-342900">
              <a:spcBef>
                <a:spcPts val="1000"/>
              </a:spcBef>
              <a:buFont typeface="+mj-lt"/>
              <a:buAutoNum type="alphaLcParenR"/>
              <a:defRPr lang="ja-JP" sz="1800">
                <a:latin typeface="Meiryo UI" panose="020B0604030504040204" pitchFamily="50" charset="-128"/>
                <a:ea typeface="Meiryo UI" panose="020B0604030504040204" pitchFamily="50" charset="-128"/>
              </a:defRPr>
            </a:lvl4pPr>
            <a:lvl5pPr indent="-283464">
              <a:spcBef>
                <a:spcPts val="1000"/>
              </a:spcBef>
              <a:defRPr lang="ja-JP" sz="1800"/>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p:txBody>
      </p:sp>
      <p:sp>
        <p:nvSpPr>
          <p:cNvPr id="3" name="コンテンツ プレースホルダー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rtlCol="0">
            <a:normAutofit/>
          </a:bodyPr>
          <a:lstStyle>
            <a:lvl1pPr marL="0" indent="0">
              <a:spcBef>
                <a:spcPts val="1000"/>
              </a:spcBef>
              <a:buNone/>
              <a:defRPr lang="ja-JP" sz="1800">
                <a:latin typeface="Meiryo UI" panose="020B0604030504040204" pitchFamily="50" charset="-128"/>
                <a:ea typeface="Meiryo UI" panose="020B0604030504040204" pitchFamily="50" charset="-128"/>
              </a:defRPr>
            </a:lvl1pPr>
            <a:lvl2pPr indent="-283464">
              <a:spcBef>
                <a:spcPts val="1000"/>
              </a:spcBef>
              <a:defRPr lang="ja-JP" sz="1800">
                <a:latin typeface="Meiryo UI" panose="020B0604030504040204" pitchFamily="50" charset="-128"/>
                <a:ea typeface="Meiryo UI" panose="020B0604030504040204" pitchFamily="50" charset="-128"/>
              </a:defRPr>
            </a:lvl2pPr>
            <a:lvl3pPr indent="-283464">
              <a:spcBef>
                <a:spcPts val="1000"/>
              </a:spcBef>
              <a:defRPr lang="ja-JP" sz="1800">
                <a:latin typeface="Meiryo UI" panose="020B0604030504040204" pitchFamily="50" charset="-128"/>
                <a:ea typeface="Meiryo UI" panose="020B0604030504040204" pitchFamily="50" charset="-128"/>
              </a:defRPr>
            </a:lvl3pPr>
            <a:lvl4pPr indent="-283464">
              <a:spcBef>
                <a:spcPts val="1000"/>
              </a:spcBef>
              <a:defRPr lang="ja-JP" sz="1800">
                <a:latin typeface="Meiryo UI" panose="020B0604030504040204" pitchFamily="50" charset="-128"/>
                <a:ea typeface="Meiryo UI" panose="020B0604030504040204" pitchFamily="50" charset="-128"/>
              </a:defRPr>
            </a:lvl4pPr>
            <a:lvl5pPr indent="-283464">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31" name="図プレースホルダー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3819136" y="55461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ja-JP" sz="1800">
                <a:latin typeface="Meiryo UI" panose="020B0604030504040204" pitchFamily="50" charset="-128"/>
                <a:ea typeface="Meiryo UI" panose="020B0604030504040204" pitchFamily="50" charset="-128"/>
              </a:defRPr>
            </a:lvl1pPr>
          </a:lstStyle>
          <a:p>
            <a:pPr lvl="0" rtl="0"/>
            <a:r>
              <a:rPr lang="ja-JP"/>
              <a:t>クリックして写真を追加</a:t>
            </a:r>
          </a:p>
        </p:txBody>
      </p:sp>
      <p:grpSp>
        <p:nvGrpSpPr>
          <p:cNvPr id="32" name="グループ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8350100" y="3507200"/>
            <a:ext cx="3841899" cy="3350800"/>
            <a:chOff x="11793646" y="3507200"/>
            <a:chExt cx="3841899" cy="3350800"/>
          </a:xfrm>
        </p:grpSpPr>
        <p:sp>
          <p:nvSpPr>
            <p:cNvPr id="20" name="フリーフォーム:図形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1793646" y="350720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21" name="フリーフォーム:図形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2" name="フリーフォーム:図形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3" name="画像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44" name="スライド番号プレースホルダー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3981172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概要 2">
    <p:spTree>
      <p:nvGrpSpPr>
        <p:cNvPr id="1" name=""/>
        <p:cNvGrpSpPr/>
        <p:nvPr/>
      </p:nvGrpSpPr>
      <p:grpSpPr>
        <a:xfrm>
          <a:off x="0" y="0"/>
          <a:ext cx="0" cy="0"/>
          <a:chOff x="0" y="0"/>
          <a:chExt cx="0" cy="0"/>
        </a:xfrm>
      </p:grpSpPr>
      <p:sp>
        <p:nvSpPr>
          <p:cNvPr id="5" name="フリーフォーム(F)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6" name="画像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4" name="フリーフォーム(F)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pic>
        <p:nvPicPr>
          <p:cNvPr id="21" name="画像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フリーフォーム(F)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914400" y="1057274"/>
            <a:ext cx="7843837" cy="1012782"/>
          </a:xfrm>
        </p:spPr>
        <p:txBody>
          <a:bodyPr tIns="0" bIns="0" rtlCol="0">
            <a:noAutofit/>
          </a:bodyPr>
          <a:lstStyle>
            <a:lvl1pPr algn="l">
              <a:lnSpc>
                <a:spcPct val="100000"/>
              </a:lnSpc>
              <a:defRPr lang="ja-JP" sz="3600" b="1">
                <a:latin typeface="Meiryo UI" panose="020B0604030504040204" pitchFamily="50" charset="-128"/>
                <a:ea typeface="Meiryo UI" panose="020B0604030504040204" pitchFamily="50" charset="-128"/>
              </a:defRPr>
            </a:lvl1pPr>
          </a:lstStyle>
          <a:p>
            <a:pPr rtl="0"/>
            <a:r>
              <a:rPr lang="ja-JP" altLang="en-US" b="1"/>
              <a:t>マスター タイトルの書式設定</a:t>
            </a:r>
            <a:endParaRPr lang="ja-JP" b="1" dirty="0"/>
          </a:p>
        </p:txBody>
      </p:sp>
      <p:sp>
        <p:nvSpPr>
          <p:cNvPr id="30" name="コンテンツ プレースホルダー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10" name="図プレースホルダー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rtlCol="0">
            <a:normAutofit/>
          </a:bodyPr>
          <a:lstStyle>
            <a:lvl1pPr marL="0" indent="0">
              <a:buNone/>
              <a:defRPr lang="ja-JP" sz="1800">
                <a:latin typeface="Meiryo UI" panose="020B0604030504040204" pitchFamily="50" charset="-128"/>
                <a:ea typeface="Meiryo UI" panose="020B0604030504040204" pitchFamily="50" charset="-128"/>
              </a:defRPr>
            </a:lvl1pPr>
          </a:lstStyle>
          <a:p>
            <a:pPr rtl="0"/>
            <a:r>
              <a:rPr lang="ja-JP" altLang="en-US"/>
              <a:t>アイコンをクリックして図を追加</a:t>
            </a:r>
            <a:endParaRPr lang="ja-JP" dirty="0"/>
          </a:p>
        </p:txBody>
      </p:sp>
      <p:sp>
        <p:nvSpPr>
          <p:cNvPr id="20" name="スライド番号プレースホルダー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470783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概要 3">
    <p:spTree>
      <p:nvGrpSpPr>
        <p:cNvPr id="1" name=""/>
        <p:cNvGrpSpPr/>
        <p:nvPr/>
      </p:nvGrpSpPr>
      <p:grpSpPr>
        <a:xfrm>
          <a:off x="0" y="0"/>
          <a:ext cx="0" cy="0"/>
          <a:chOff x="0" y="0"/>
          <a:chExt cx="0" cy="0"/>
        </a:xfrm>
      </p:grpSpPr>
      <p:pic>
        <p:nvPicPr>
          <p:cNvPr id="29" name="グラフィック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タイトル 1"/>
          <p:cNvSpPr>
            <a:spLocks noGrp="1"/>
          </p:cNvSpPr>
          <p:nvPr>
            <p:ph type="title" hasCustomPrompt="1"/>
          </p:nvPr>
        </p:nvSpPr>
        <p:spPr>
          <a:xfrm>
            <a:off x="1550564" y="1057274"/>
            <a:ext cx="9875463" cy="999746"/>
          </a:xfrm>
        </p:spPr>
        <p:txBody>
          <a:bodyPr tIns="0" bIns="0" rtlCol="0">
            <a:noAutofit/>
          </a:bodyPr>
          <a:lstStyle>
            <a:lvl1pPr algn="l">
              <a:lnSpc>
                <a:spcPct val="100000"/>
              </a:lnSpc>
              <a:defRPr lang="ja-JP" sz="3600" b="1">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6" name="コンテンツ プレースホルダー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8" name="コンテンツ プレースホルダー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27" name="スライド番号プレースホルダー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pic>
        <p:nvPicPr>
          <p:cNvPr id="43" name="グラフィック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Tree>
    <p:extLst>
      <p:ext uri="{BB962C8B-B14F-4D97-AF65-F5344CB8AC3E}">
        <p14:creationId xmlns:p14="http://schemas.microsoft.com/office/powerpoint/2010/main" val="1434045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ムライン 2">
    <p:spTree>
      <p:nvGrpSpPr>
        <p:cNvPr id="1" name=""/>
        <p:cNvGrpSpPr/>
        <p:nvPr/>
      </p:nvGrpSpPr>
      <p:grpSpPr>
        <a:xfrm>
          <a:off x="0" y="0"/>
          <a:ext cx="0" cy="0"/>
          <a:chOff x="0" y="0"/>
          <a:chExt cx="0" cy="0"/>
        </a:xfrm>
      </p:grpSpPr>
      <p:sp>
        <p:nvSpPr>
          <p:cNvPr id="33" name="長方形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34" name="長方形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rtlCol="0"/>
          <a:lstStyle>
            <a:lvl1pPr algn="ctr">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4" name="コンテンツ プレースホルダー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rtlCol="0">
            <a:normAutofit/>
          </a:bodyPr>
          <a:lstStyle>
            <a:lvl1pPr>
              <a:spcBef>
                <a:spcPts val="1000"/>
              </a:spcBef>
              <a:defRPr lang="ja-JP" sz="1800">
                <a:latin typeface="Meiryo UI" panose="020B0604030504040204" pitchFamily="50" charset="-128"/>
                <a:ea typeface="Meiryo UI" panose="020B0604030504040204" pitchFamily="50" charset="-128"/>
              </a:defRPr>
            </a:lvl1pPr>
            <a:lvl2pPr>
              <a:spcBef>
                <a:spcPts val="1000"/>
              </a:spcBef>
              <a:defRPr lang="ja-JP" sz="1800">
                <a:latin typeface="Meiryo UI" panose="020B0604030504040204" pitchFamily="50" charset="-128"/>
                <a:ea typeface="Meiryo UI" panose="020B0604030504040204" pitchFamily="50" charset="-128"/>
              </a:defRPr>
            </a:lvl2pPr>
            <a:lvl3pPr>
              <a:spcBef>
                <a:spcPts val="1000"/>
              </a:spcBef>
              <a:defRPr lang="ja-JP" sz="1800">
                <a:latin typeface="Meiryo UI" panose="020B0604030504040204" pitchFamily="50" charset="-128"/>
                <a:ea typeface="Meiryo UI" panose="020B0604030504040204" pitchFamily="50" charset="-128"/>
              </a:defRPr>
            </a:lvl3pPr>
            <a:lvl4pPr>
              <a:spcBef>
                <a:spcPts val="1000"/>
              </a:spcBef>
              <a:defRPr lang="ja-JP" sz="1800">
                <a:latin typeface="Meiryo UI" panose="020B0604030504040204" pitchFamily="50" charset="-128"/>
                <a:ea typeface="Meiryo UI" panose="020B0604030504040204" pitchFamily="50" charset="-128"/>
              </a:defRPr>
            </a:lvl4pPr>
            <a:lvl5pPr>
              <a:spcBef>
                <a:spcPts val="1000"/>
              </a:spcBef>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16" name="スライド番号プレースホルダー 2">
            <a:extLst>
              <a:ext uri="{FF2B5EF4-FFF2-40B4-BE49-F238E27FC236}">
                <a16:creationId xmlns:a16="http://schemas.microsoft.com/office/drawing/2014/main" id="{2933FDAB-13EE-5F9F-5DFC-A5A60BC63623}"/>
              </a:ext>
            </a:extLst>
          </p:cNvPr>
          <p:cNvSpPr>
            <a:spLocks noGrp="1"/>
          </p:cNvSpPr>
          <p:nvPr>
            <p:ph type="sldNum" sz="quarter" idx="10"/>
          </p:nvPr>
        </p:nvSpPr>
        <p:spPr>
          <a:xfrm>
            <a:off x="11099328" y="6384977"/>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1066109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結び">
    <p:bg>
      <p:bgPr>
        <a:solidFill>
          <a:srgbClr val="FFEFEF"/>
        </a:solidFill>
        <a:effectLst/>
      </p:bgPr>
    </p:bg>
    <p:spTree>
      <p:nvGrpSpPr>
        <p:cNvPr id="1" name=""/>
        <p:cNvGrpSpPr/>
        <p:nvPr/>
      </p:nvGrpSpPr>
      <p:grpSpPr>
        <a:xfrm>
          <a:off x="0" y="0"/>
          <a:ext cx="0" cy="0"/>
          <a:chOff x="0" y="0"/>
          <a:chExt cx="0" cy="0"/>
        </a:xfrm>
      </p:grpSpPr>
      <p:sp>
        <p:nvSpPr>
          <p:cNvPr id="4" name="フリーフォーム(F) 4">
            <a:extLst>
              <a:ext uri="{FF2B5EF4-FFF2-40B4-BE49-F238E27FC236}">
                <a16:creationId xmlns:a16="http://schemas.microsoft.com/office/drawing/2014/main" id="{6446AE6D-7D06-5DE5-3C8B-E84995E28425}"/>
              </a:ext>
              <a:ext uri="{C183D7F6-B498-43B3-948B-1728B52AA6E4}">
                <adec:decorative xmlns:adec="http://schemas.microsoft.com/office/drawing/2017/decorative" val="1"/>
              </a:ext>
            </a:extLst>
          </p:cNvPr>
          <p:cNvSpPr/>
          <p:nvPr userDrawn="1"/>
        </p:nvSpPr>
        <p:spPr>
          <a:xfrm>
            <a:off x="9353550" y="3759200"/>
            <a:ext cx="2838450" cy="3120398"/>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rgbClr val="FFEFEF"/>
          </a:solidFill>
          <a:ln w="4756"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5" name="フリーフォーム:図形 25">
            <a:extLst>
              <a:ext uri="{FF2B5EF4-FFF2-40B4-BE49-F238E27FC236}">
                <a16:creationId xmlns:a16="http://schemas.microsoft.com/office/drawing/2014/main" id="{65186010-9236-46AE-EA4F-2605F8B193BB}"/>
              </a:ext>
              <a:ext uri="{C183D7F6-B498-43B3-948B-1728B52AA6E4}">
                <adec:decorative xmlns:adec="http://schemas.microsoft.com/office/drawing/2017/decorative" val="1"/>
              </a:ext>
            </a:extLst>
          </p:cNvPr>
          <p:cNvSpPr/>
          <p:nvPr userDrawn="1"/>
        </p:nvSpPr>
        <p:spPr>
          <a:xfrm rot="10800000">
            <a:off x="9353548" y="3737598"/>
            <a:ext cx="2838450" cy="3120399"/>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AAC4E9"/>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6" name="フリーフォーム:図形 15">
            <a:extLst>
              <a:ext uri="{FF2B5EF4-FFF2-40B4-BE49-F238E27FC236}">
                <a16:creationId xmlns:a16="http://schemas.microsoft.com/office/drawing/2014/main" id="{D9EDF0D8-D061-E145-D9BE-73E1C95047A9}"/>
              </a:ext>
              <a:ext uri="{C183D7F6-B498-43B3-948B-1728B52AA6E4}">
                <adec:decorative xmlns:adec="http://schemas.microsoft.com/office/drawing/2017/decorative" val="1"/>
              </a:ext>
            </a:extLst>
          </p:cNvPr>
          <p:cNvSpPr/>
          <p:nvPr userDrawn="1"/>
        </p:nvSpPr>
        <p:spPr>
          <a:xfrm rot="10800000">
            <a:off x="11188550"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8" name="画像 2">
            <a:extLst>
              <a:ext uri="{FF2B5EF4-FFF2-40B4-BE49-F238E27FC236}">
                <a16:creationId xmlns:a16="http://schemas.microsoft.com/office/drawing/2014/main" id="{65460416-040A-44C2-0D5C-DD7DE49B7C19}"/>
              </a:ext>
              <a:ext uri="{C183D7F6-B498-43B3-948B-1728B52AA6E4}">
                <adec:decorative xmlns:adec="http://schemas.microsoft.com/office/drawing/2017/decorative" val="1"/>
              </a:ext>
            </a:extLst>
          </p:cNvPr>
          <p:cNvSpPr/>
          <p:nvPr userDrawn="1"/>
        </p:nvSpPr>
        <p:spPr>
          <a:xfrm rot="10800000">
            <a:off x="10221372" y="549284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rgbClr val="FFFFFF"/>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8235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chemeClr val="accent1"/>
        </a:solidFill>
        <a:effectLst/>
      </p:bgPr>
    </p:bg>
    <p:spTree>
      <p:nvGrpSpPr>
        <p:cNvPr id="1" name=""/>
        <p:cNvGrpSpPr/>
        <p:nvPr/>
      </p:nvGrpSpPr>
      <p:grpSpPr>
        <a:xfrm>
          <a:off x="0" y="0"/>
          <a:ext cx="0" cy="0"/>
          <a:chOff x="0" y="0"/>
          <a:chExt cx="0" cy="0"/>
        </a:xfrm>
      </p:grpSpPr>
      <p:sp>
        <p:nvSpPr>
          <p:cNvPr id="15" name="画像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0" name="フリーフォーム:図形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18" name="フリーフォーム:図形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ja-JP" sz="3600">
                <a:latin typeface="Meiryo UI" panose="020B0604030504040204" pitchFamily="50" charset="-128"/>
                <a:ea typeface="Meiryo UI" panose="020B0604030504040204" pitchFamily="50" charset="-128"/>
              </a:defRPr>
            </a:lvl1pPr>
          </a:lstStyle>
          <a:p>
            <a:pPr rtl="0"/>
            <a:r>
              <a:rPr lang="ja-JP" b="1" dirty="0"/>
              <a:t>クリックしてタイトルを追加</a:t>
            </a:r>
          </a:p>
        </p:txBody>
      </p:sp>
      <p:sp>
        <p:nvSpPr>
          <p:cNvPr id="3" name="タイトル 1">
            <a:extLst>
              <a:ext uri="{FF2B5EF4-FFF2-40B4-BE49-F238E27FC236}">
                <a16:creationId xmlns:a16="http://schemas.microsoft.com/office/drawing/2014/main" id="{8EAB7CCC-CABE-B8E2-04BC-F500E5CE6073}"/>
              </a:ext>
            </a:extLst>
          </p:cNvPr>
          <p:cNvSpPr txBox="1">
            <a:spLocks/>
          </p:cNvSpPr>
          <p:nvPr userDrawn="1"/>
        </p:nvSpPr>
        <p:spPr>
          <a:xfrm>
            <a:off x="0" y="2866924"/>
            <a:ext cx="12111135" cy="1124152"/>
          </a:xfrm>
          <a:prstGeom prst="rect">
            <a:avLst/>
          </a:prstGeom>
        </p:spPr>
        <p:txBody>
          <a:bodyPr vert="horz" lIns="91440" tIns="45720" rIns="91440" bIns="45720" rtlCol="0" anchor="b" anchorCtr="0">
            <a:noAutofit/>
          </a:bodyPr>
          <a:lstStyle>
            <a:defPPr>
              <a:defRPr lang="ja-JP"/>
            </a:defPPr>
            <a:lvl1pPr algn="ctr" defTabSz="914400" rtl="0" eaLnBrk="1" latinLnBrk="0" hangingPunct="1">
              <a:lnSpc>
                <a:spcPts val="4875"/>
              </a:lnSpc>
              <a:spcBef>
                <a:spcPct val="0"/>
              </a:spcBef>
              <a:buNone/>
              <a:defRPr kumimoji="1" lang="ja-JP" sz="3800" b="1" kern="1200" cap="all" baseline="0">
                <a:solidFill>
                  <a:schemeClr val="accent6"/>
                </a:solidFill>
                <a:latin typeface="Meiryo UI" panose="020B0604030504040204" pitchFamily="50" charset="-128"/>
                <a:ea typeface="Meiryo UI" panose="020B0604030504040204" pitchFamily="50" charset="-128"/>
                <a:cs typeface="+mj-cs"/>
              </a:defRPr>
            </a:lvl1pPr>
          </a:lstStyle>
          <a:p>
            <a:endParaRPr lang="ja-JP" altLang="en-US" dirty="0"/>
          </a:p>
        </p:txBody>
      </p:sp>
    </p:spTree>
    <p:extLst>
      <p:ext uri="{BB962C8B-B14F-4D97-AF65-F5344CB8AC3E}">
        <p14:creationId xmlns:p14="http://schemas.microsoft.com/office/powerpoint/2010/main" val="9498107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kumimoji="0" lang="ja-JP" altLang="en-US" noProof="0"/>
          </a:p>
        </p:txBody>
      </p:sp>
      <p:sp>
        <p:nvSpPr>
          <p:cNvPr id="8" name="コンテンツ プレースホルダー 7"/>
          <p:cNvSpPr>
            <a:spLocks noGrp="1"/>
          </p:cNvSpPr>
          <p:nvPr>
            <p:ph sz="quarter" idx="1"/>
          </p:nvPr>
        </p:nvSpPr>
        <p:spPr>
          <a:xfrm>
            <a:off x="1219200" y="1447800"/>
            <a:ext cx="10363200" cy="4572000"/>
          </a:xfrm>
        </p:spPr>
        <p:txBody>
          <a:bodyPr vert="horz" rtlCol="0"/>
          <a:lstStyle/>
          <a:p>
            <a:pPr lvl="0" rtl="0" eaLnBrk="1" latinLnBrk="0" hangingPunct="1"/>
            <a:r>
              <a:rPr lang="ja-JP" altLang="en-US" noProof="0"/>
              <a:t>マスター テキストの書式設定</a:t>
            </a:r>
          </a:p>
          <a:p>
            <a:pPr lvl="1" rtl="0" eaLnBrk="1" latinLnBrk="0" hangingPunct="1"/>
            <a:r>
              <a:rPr lang="ja-JP" altLang="en-US" noProof="0"/>
              <a:t>第 </a:t>
            </a:r>
            <a:r>
              <a:rPr lang="en-US" altLang="ja-JP" noProof="0"/>
              <a:t>2 </a:t>
            </a:r>
            <a:r>
              <a:rPr lang="ja-JP" altLang="en-US" noProof="0"/>
              <a:t>レベル</a:t>
            </a:r>
          </a:p>
          <a:p>
            <a:pPr lvl="2" rtl="0" eaLnBrk="1" latinLnBrk="0" hangingPunct="1"/>
            <a:r>
              <a:rPr lang="ja-JP" altLang="en-US" noProof="0"/>
              <a:t>第 </a:t>
            </a:r>
            <a:r>
              <a:rPr lang="en-US" altLang="ja-JP" noProof="0"/>
              <a:t>3 </a:t>
            </a:r>
            <a:r>
              <a:rPr lang="ja-JP" altLang="en-US" noProof="0"/>
              <a:t>レベル</a:t>
            </a:r>
          </a:p>
          <a:p>
            <a:pPr lvl="3" rtl="0" eaLnBrk="1" latinLnBrk="0" hangingPunct="1"/>
            <a:r>
              <a:rPr lang="ja-JP" altLang="en-US" noProof="0"/>
              <a:t>第 </a:t>
            </a:r>
            <a:r>
              <a:rPr lang="en-US" altLang="ja-JP" noProof="0"/>
              <a:t>4 </a:t>
            </a:r>
            <a:r>
              <a:rPr lang="ja-JP" altLang="en-US" noProof="0"/>
              <a:t>レベル</a:t>
            </a:r>
          </a:p>
          <a:p>
            <a:pPr lvl="4" rtl="0" eaLnBrk="1" latinLnBrk="0" hangingPunct="1"/>
            <a:r>
              <a:rPr lang="ja-JP" altLang="en-US" noProof="0"/>
              <a:t>第 </a:t>
            </a:r>
            <a:r>
              <a:rPr lang="en-US" altLang="ja-JP" noProof="0"/>
              <a:t>5 </a:t>
            </a:r>
            <a:r>
              <a:rPr lang="ja-JP" altLang="en-US" noProof="0"/>
              <a:t>レベル</a:t>
            </a:r>
            <a:endParaRPr kumimoji="0" lang="ja-JP" altLang="en-US" noProof="0"/>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4" name="日付プレースホルダー 3"/>
          <p:cNvSpPr>
            <a:spLocks noGrp="1"/>
          </p:cNvSpPr>
          <p:nvPr>
            <p:ph type="dt" sz="half" idx="10"/>
          </p:nvPr>
        </p:nvSpPr>
        <p:spPr/>
        <p:txBody>
          <a:bodyPr rtlCol="0"/>
          <a:lstStyle/>
          <a:p>
            <a:pPr rtl="0"/>
            <a:endParaRPr lang="ja-JP" altLang="en-US" noProof="0"/>
          </a:p>
        </p:txBody>
      </p:sp>
    </p:spTree>
    <p:extLst>
      <p:ext uri="{BB962C8B-B14F-4D97-AF65-F5344CB8AC3E}">
        <p14:creationId xmlns:p14="http://schemas.microsoft.com/office/powerpoint/2010/main" val="273287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F7D0D1-DDBF-78CB-ADFE-5B7ECA5E702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FAC0C03-880D-9F0C-B0D2-C0A4EC40F5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DBC5373-5118-AE5B-9839-0ABDEBB6DEE9}"/>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DF368E1-AF15-DCEC-ADA9-BDEA725050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3C76B1-ABCE-5321-3184-6A319049D2B8}"/>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64189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015365-BDE6-AFA7-4686-B6C0EC42A85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98773BC-8463-344C-E11C-1EB57351D13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35CA8B-0F3D-DEC2-322B-AC324846A89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5A8CC175-5E85-1BE5-2C2E-5132E89361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ADB222-1905-5F4C-586B-8FD06FC75D20}"/>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259866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F6DF5F-1B7A-11EB-3D10-57E4F9D59BF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8559E9-CF3E-8EE5-F283-048E5B642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BFCB8DF-C473-D8FE-D102-38ED6A16FD57}"/>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D8BCEF0B-7530-3D1B-1EBB-89B434F2DB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7555E6F-4272-BA11-3CD2-62341C0EB420}"/>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549916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5DD98E-5D3D-68A2-2C41-E95ED84E003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78B1134-A504-404D-62D3-2232897C19D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0353A4D-39E6-D838-3D13-B8703125CDD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D8E7FDA-A859-E298-4F11-FFDF8B74DAF8}"/>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ED4BC70-C537-5378-FC81-23DDCD2F12E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59A6818-4EA5-2B68-71FC-E8AE1CF12044}"/>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214498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7EB035-E563-6EFA-E7DD-1F966AC2D9D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FAA8AD-D886-80B8-3ADF-3E0220EDC6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9443F8B-FC78-02DB-023F-7208FD88C16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FC2E248-58EC-143A-79A1-6F1ECD88AD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7F1CAC7-0239-1FD4-225E-C58BFEC937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3617008-5446-4702-8975-8D132840E30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31597EFB-8EC3-990B-6A71-427718A80A6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EB43757-FB57-AFAB-688D-CD4E0EBB64CD}"/>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371189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751A25-396B-8E78-A078-34A11977A40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C75BBFE-ACCA-3833-F0D8-A3EF7655BF2D}"/>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C7E5C65C-50E9-F331-9CA6-FF727BA3331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562F4B1-E0B0-194A-487E-64D035884AE3}"/>
              </a:ext>
            </a:extLst>
          </p:cNvPr>
          <p:cNvSpPr>
            <a:spLocks noGrp="1"/>
          </p:cNvSpPr>
          <p:nvPr>
            <p:ph type="sldNum" sz="quarter" idx="12"/>
          </p:nvPr>
        </p:nvSpPr>
        <p:spPr/>
        <p:txBody>
          <a:body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346499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FE4BB73-A6C4-074A-712B-1F252D45B4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9FFC8B-C620-60CD-863D-541C6DC6DF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DE8463-1F37-3F08-E996-4CAC5F7E57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61D91B6C-F500-B875-6C4E-F12220243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A0FB2C1-EA21-CBB8-8718-4FB83BDBA94A}"/>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00AC8-6F5A-4A1F-9E6F-651F63E5F81F}" type="slidenum">
              <a:rPr kumimoji="1" lang="ja-JP" altLang="en-US" smtClean="0"/>
              <a:t>‹#›</a:t>
            </a:fld>
            <a:endParaRPr kumimoji="1" lang="ja-JP" altLang="en-US"/>
          </a:p>
        </p:txBody>
      </p:sp>
    </p:spTree>
    <p:extLst>
      <p:ext uri="{BB962C8B-B14F-4D97-AF65-F5344CB8AC3E}">
        <p14:creationId xmlns:p14="http://schemas.microsoft.com/office/powerpoint/2010/main" val="1393755252"/>
      </p:ext>
    </p:extLst>
  </p:cSld>
  <p:clrMap bg1="lt1" tx1="dk1" bg2="lt2" tx2="dk2" accent1="accent1" accent2="accent2" accent3="accent3" accent4="accent4" accent5="accent5" accent6="accent6" hlink="hlink" folHlink="folHlink"/>
  <p:sldLayoutIdLst>
    <p:sldLayoutId id="2147483711" r:id="rId1"/>
    <p:sldLayoutId id="2147483713" r:id="rId2"/>
    <p:sldLayoutId id="2147483715"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4" r:id="rId15"/>
    <p:sldLayoutId id="2147483716" r:id="rId16"/>
    <p:sldLayoutId id="2147483739" r:id="rId17"/>
    <p:sldLayoutId id="2147483740" r:id="rId18"/>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11101811" y="6613497"/>
            <a:ext cx="987552" cy="244503"/>
          </a:xfrm>
          <a:prstGeom prst="rect">
            <a:avLst/>
          </a:prstGeom>
        </p:spPr>
        <p:txBody>
          <a:bodyPr vert="horz" lIns="91440" tIns="45720" rIns="0" bIns="45720" rtlCol="0" anchor="ctr"/>
          <a:lstStyle>
            <a:lvl1pPr algn="r">
              <a:defRPr lang="ja-JP" sz="1200">
                <a:solidFill>
                  <a:schemeClr val="accent6"/>
                </a:solidFill>
                <a:latin typeface="Meiryo UI" panose="020B0604030504040204" pitchFamily="50" charset="-128"/>
                <a:ea typeface="Meiryo UI" panose="020B0604030504040204" pitchFamily="50" charset="-128"/>
                <a:cs typeface="+mn-cs" panose="020B0604020202020204" pitchFamily="34" charset="0"/>
              </a:defRPr>
            </a:lvl1pPr>
          </a:lstStyle>
          <a:p>
            <a:fld id="{48F63A3B-78C7-47BE-AE5E-E10140E04643}" type="slidenum">
              <a:rPr lang="en-US" altLang="ja-JP" smtClean="0"/>
              <a:pPr/>
              <a:t>‹#›</a:t>
            </a:fld>
            <a:endParaRPr lang="en-US" altLang="en-US" dirty="0">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ja-JP"/>
            </a:defPPr>
          </a:lstStyle>
          <a:p>
            <a:pPr rtl="0"/>
            <a:r>
              <a:rPr lang="ja-JP" b="1" dirty="0"/>
              <a:t>マスター タイトルの書式設定</a:t>
            </a:r>
          </a:p>
        </p:txBody>
      </p:sp>
      <p:sp>
        <p:nvSpPr>
          <p:cNvPr id="3" name="テキスト プレースホルダー 2"/>
          <p:cNvSpPr>
            <a:spLocks noGrp="1"/>
          </p:cNvSpPr>
          <p:nvPr>
            <p:ph type="body" idx="1"/>
          </p:nvPr>
        </p:nvSpPr>
        <p:spPr>
          <a:xfrm>
            <a:off x="758952" y="2093577"/>
            <a:ext cx="10671048" cy="4351338"/>
          </a:xfrm>
          <a:prstGeom prst="rect">
            <a:avLst/>
          </a:prstGeom>
        </p:spPr>
        <p:txBody>
          <a:bodyPr vert="horz" lIns="91440" tIns="45720" rIns="91440" bIns="45720" rtlCol="0">
            <a:normAutofit/>
          </a:bodyPr>
          <a:lstStyle>
            <a:defPPr>
              <a:defRPr lang="ja-JP"/>
            </a:defPPr>
          </a:lstStyle>
          <a:p>
            <a:pPr lvl="0" rtl="0"/>
            <a:r>
              <a:rPr lang="ja-JP" dirty="0"/>
              <a:t>クリックしてマスター テキストのスタイルを編集</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Tree>
    <p:extLst>
      <p:ext uri="{BB962C8B-B14F-4D97-AF65-F5344CB8AC3E}">
        <p14:creationId xmlns:p14="http://schemas.microsoft.com/office/powerpoint/2010/main" val="126277814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Lst>
  <p:hf hdr="0" ftr="0" dt="0"/>
  <p:txStyles>
    <p:titleStyle>
      <a:lvl1pPr algn="ctr" defTabSz="914400" rtl="0" eaLnBrk="1" latinLnBrk="0" hangingPunct="1">
        <a:lnSpc>
          <a:spcPts val="4875"/>
        </a:lnSpc>
        <a:spcBef>
          <a:spcPct val="0"/>
        </a:spcBef>
        <a:buNone/>
        <a:defRPr kumimoji="1" lang="ja-JP" sz="3800" b="1" kern="1200" cap="all" baseline="0">
          <a:solidFill>
            <a:schemeClr val="tx1"/>
          </a:solidFill>
          <a:latin typeface="Meiryo UI" panose="020B0604030504040204" pitchFamily="50" charset="-128"/>
          <a:ea typeface="Meiryo UI" panose="020B0604030504040204" pitchFamily="50" charset="-128"/>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kumimoji="1" lang="ja-JP" sz="2800" kern="1200">
          <a:solidFill>
            <a:schemeClr val="tx1"/>
          </a:solidFill>
          <a:latin typeface="Meiryo UI" panose="020B0604030504040204" pitchFamily="50" charset="-128"/>
          <a:ea typeface="Meiryo UI" panose="020B0604030504040204" pitchFamily="50" charset="-128"/>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9pPr>
    </p:bodyStyle>
    <p:otherStyle>
      <a:defPPr>
        <a:defRPr lang="ja-JP"/>
      </a:defPPr>
      <a:lvl1pPr marL="0" algn="l" defTabSz="914400" rtl="0" eaLnBrk="1" latinLnBrk="0" hangingPunct="1">
        <a:defRPr kumimoji="1" lang="ja-JP" sz="1800" kern="1200">
          <a:solidFill>
            <a:schemeClr val="tx1"/>
          </a:solidFill>
          <a:latin typeface="+mn-cs"/>
          <a:ea typeface="+mn-ea"/>
          <a:cs typeface="+mn-cs"/>
        </a:defRPr>
      </a:lvl1pPr>
      <a:lvl2pPr marL="457200" algn="l" defTabSz="914400" rtl="0" eaLnBrk="1" latinLnBrk="0" hangingPunct="1">
        <a:defRPr kumimoji="1" lang="ja-JP" sz="1800" kern="1200">
          <a:solidFill>
            <a:schemeClr val="tx1"/>
          </a:solidFill>
          <a:latin typeface="+mn-cs"/>
          <a:ea typeface="+mn-ea"/>
          <a:cs typeface="+mn-cs"/>
        </a:defRPr>
      </a:lvl2pPr>
      <a:lvl3pPr marL="914400" algn="l" defTabSz="914400" rtl="0" eaLnBrk="1" latinLnBrk="0" hangingPunct="1">
        <a:defRPr kumimoji="1" lang="ja-JP" sz="1800" kern="1200">
          <a:solidFill>
            <a:schemeClr val="tx1"/>
          </a:solidFill>
          <a:latin typeface="+mn-cs"/>
          <a:ea typeface="+mn-ea"/>
          <a:cs typeface="+mn-cs"/>
        </a:defRPr>
      </a:lvl3pPr>
      <a:lvl4pPr marL="1371600" algn="l" defTabSz="914400" rtl="0" eaLnBrk="1" latinLnBrk="0" hangingPunct="1">
        <a:defRPr kumimoji="1" lang="ja-JP" sz="1800" kern="1200">
          <a:solidFill>
            <a:schemeClr val="tx1"/>
          </a:solidFill>
          <a:latin typeface="+mn-cs"/>
          <a:ea typeface="+mn-ea"/>
          <a:cs typeface="+mn-cs"/>
        </a:defRPr>
      </a:lvl4pPr>
      <a:lvl5pPr marL="1828800" algn="l" defTabSz="914400" rtl="0" eaLnBrk="1" latinLnBrk="0" hangingPunct="1">
        <a:defRPr kumimoji="1" lang="ja-JP" sz="1800" kern="1200">
          <a:solidFill>
            <a:schemeClr val="tx1"/>
          </a:solidFill>
          <a:latin typeface="+mn-cs"/>
          <a:ea typeface="+mn-ea"/>
          <a:cs typeface="+mn-cs"/>
        </a:defRPr>
      </a:lvl5pPr>
      <a:lvl6pPr marL="2286000" algn="l" defTabSz="914400" rtl="0" eaLnBrk="1" latinLnBrk="0" hangingPunct="1">
        <a:defRPr kumimoji="1" lang="ja-JP" sz="1800" kern="1200">
          <a:solidFill>
            <a:schemeClr val="tx1"/>
          </a:solidFill>
          <a:latin typeface="+mn-cs"/>
          <a:ea typeface="+mn-ea"/>
          <a:cs typeface="+mn-cs"/>
        </a:defRPr>
      </a:lvl6pPr>
      <a:lvl7pPr marL="2743200" algn="l" defTabSz="914400" rtl="0" eaLnBrk="1" latinLnBrk="0" hangingPunct="1">
        <a:defRPr kumimoji="1" lang="ja-JP" sz="1800" kern="1200">
          <a:solidFill>
            <a:schemeClr val="tx1"/>
          </a:solidFill>
          <a:latin typeface="+mn-cs"/>
          <a:ea typeface="+mn-ea"/>
          <a:cs typeface="+mn-cs"/>
        </a:defRPr>
      </a:lvl7pPr>
      <a:lvl8pPr marL="3200400" algn="l" defTabSz="914400" rtl="0" eaLnBrk="1" latinLnBrk="0" hangingPunct="1">
        <a:defRPr kumimoji="1" lang="ja-JP" sz="1800" kern="1200">
          <a:solidFill>
            <a:schemeClr val="tx1"/>
          </a:solidFill>
          <a:latin typeface="+mn-cs"/>
          <a:ea typeface="+mn-ea"/>
          <a:cs typeface="+mn-cs"/>
        </a:defRPr>
      </a:lvl8pPr>
      <a:lvl9pPr marL="3657600" algn="l" defTabSz="914400" rtl="0" eaLnBrk="1" latinLnBrk="0" hangingPunct="1">
        <a:defRPr kumimoji="1" lang="ja-JP" sz="1800" kern="1200">
          <a:solidFill>
            <a:schemeClr val="tx1"/>
          </a:solidFill>
          <a:latin typeface="+mn-cs"/>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ity.osaka.lg.jp/ictsenryakushitsu/page/0000623850.html" TargetMode="Externa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city.osaka.lg.jp/ictsenryakushitsu/page/0000623850.html"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07FF65-A536-F639-8591-ED024C223308}"/>
              </a:ext>
            </a:extLst>
          </p:cNvPr>
          <p:cNvSpPr txBox="1">
            <a:spLocks/>
          </p:cNvSpPr>
          <p:nvPr/>
        </p:nvSpPr>
        <p:spPr>
          <a:xfrm>
            <a:off x="0" y="1599843"/>
            <a:ext cx="12192000" cy="1356503"/>
          </a:xfrm>
          <a:prstGeom prst="rect">
            <a:avLst/>
          </a:prstGeom>
        </p:spPr>
        <p:txBody>
          <a:bodyPr rtlCol="0" anchor="ctr"/>
          <a:lstStyle>
            <a:defPPr>
              <a:defRPr lang="ja-JP"/>
            </a:defPPr>
            <a:lvl1pPr algn="ctr" defTabSz="914400" rtl="0" eaLnBrk="1" latinLnBrk="0" hangingPunct="1">
              <a:lnSpc>
                <a:spcPts val="4875"/>
              </a:lnSpc>
              <a:spcBef>
                <a:spcPct val="0"/>
              </a:spcBef>
              <a:buNone/>
              <a:defRPr kumimoji="1" lang="ja-JP" sz="3800" b="1" kern="1200" cap="all" baseline="0">
                <a:solidFill>
                  <a:schemeClr val="tx1"/>
                </a:solidFill>
                <a:latin typeface="Meiryo UI" panose="020B0604030504040204" pitchFamily="50" charset="-128"/>
                <a:ea typeface="Meiryo UI" panose="020B0604030504040204" pitchFamily="50" charset="-128"/>
                <a:cs typeface="+mj-cs"/>
              </a:defRPr>
            </a:lvl1pPr>
          </a:lstStyle>
          <a:p>
            <a:pPr marL="0" marR="0" lvl="0" indent="0" algn="ctr" defTabSz="914400" rtl="0" eaLnBrk="1" fontAlgn="auto" latinLnBrk="0" hangingPunct="1">
              <a:lnSpc>
                <a:spcPts val="4875"/>
              </a:lnSpc>
              <a:spcBef>
                <a:spcPct val="0"/>
              </a:spcBef>
              <a:spcAft>
                <a:spcPts val="0"/>
              </a:spcAft>
              <a:buClrTx/>
              <a:buSzTx/>
              <a:buFontTx/>
              <a:buNone/>
              <a:tabLst/>
              <a:defRPr/>
            </a:pPr>
            <a:r>
              <a:rPr kumimoji="1" lang="ja-JP" altLang="en-US" sz="5400" b="1" i="0" u="none" strike="noStrike" kern="1200" cap="all"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大阪市生成</a:t>
            </a:r>
            <a:r>
              <a:rPr kumimoji="1" lang="en-US" altLang="ja-JP" sz="5400" b="1" i="0" u="none" strike="noStrike" kern="1200" cap="all"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AI</a:t>
            </a:r>
            <a:r>
              <a:rPr kumimoji="1" lang="ja-JP" altLang="en-US" sz="5400" b="1" i="0" u="none" strike="noStrike" kern="1200" cap="all"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利用ガイドライン</a:t>
            </a:r>
          </a:p>
        </p:txBody>
      </p:sp>
      <p:sp>
        <p:nvSpPr>
          <p:cNvPr id="4" name="タイトル 1">
            <a:extLst>
              <a:ext uri="{FF2B5EF4-FFF2-40B4-BE49-F238E27FC236}">
                <a16:creationId xmlns:a16="http://schemas.microsoft.com/office/drawing/2014/main" id="{6B5AF7F3-CAFD-90CC-9CF6-0C82824660EB}"/>
              </a:ext>
            </a:extLst>
          </p:cNvPr>
          <p:cNvSpPr txBox="1">
            <a:spLocks/>
          </p:cNvSpPr>
          <p:nvPr/>
        </p:nvSpPr>
        <p:spPr>
          <a:xfrm>
            <a:off x="0" y="4419038"/>
            <a:ext cx="12192000" cy="1356503"/>
          </a:xfrm>
          <a:prstGeom prst="rect">
            <a:avLst/>
          </a:prstGeom>
        </p:spPr>
        <p:txBody>
          <a:bodyPr vert="horz" lIns="91440" tIns="0" rIns="91440" bIns="0" rtlCol="0" anchor="ctr" anchorCtr="0">
            <a:noAutofit/>
          </a:bodyPr>
          <a:lstStyle>
            <a:defPPr>
              <a:defRPr lang="ja-JP"/>
            </a:defPPr>
            <a:lvl1pPr algn="ctr"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r>
              <a:rPr lang="en-US" altLang="ja-JP" sz="3200" b="0" dirty="0">
                <a:solidFill>
                  <a:schemeClr val="tx1"/>
                </a:solidFill>
              </a:rPr>
              <a:t>2025.3.25</a:t>
            </a:r>
            <a:r>
              <a:rPr lang="ja-JP" altLang="en-US" sz="3200" b="0" dirty="0">
                <a:solidFill>
                  <a:schemeClr val="tx1"/>
                </a:solidFill>
              </a:rPr>
              <a:t>　</a:t>
            </a:r>
            <a:r>
              <a:rPr lang="en-US" altLang="ja-JP" sz="3200" b="0" dirty="0">
                <a:solidFill>
                  <a:schemeClr val="tx1"/>
                </a:solidFill>
              </a:rPr>
              <a:t> </a:t>
            </a:r>
            <a:r>
              <a:rPr lang="ja-JP" altLang="en-US" sz="3200" b="0" dirty="0">
                <a:solidFill>
                  <a:schemeClr val="tx1"/>
                </a:solidFill>
              </a:rPr>
              <a:t>第</a:t>
            </a:r>
            <a:r>
              <a:rPr lang="en-US" altLang="ja-JP" sz="3200" b="0" dirty="0">
                <a:solidFill>
                  <a:schemeClr val="tx1"/>
                </a:solidFill>
              </a:rPr>
              <a:t>1.0</a:t>
            </a:r>
            <a:r>
              <a:rPr lang="ja-JP" altLang="en-US" sz="3200" b="0" dirty="0">
                <a:solidFill>
                  <a:schemeClr val="tx1"/>
                </a:solidFill>
              </a:rPr>
              <a:t>版</a:t>
            </a:r>
          </a:p>
        </p:txBody>
      </p:sp>
      <p:sp>
        <p:nvSpPr>
          <p:cNvPr id="6" name="タイトル 1">
            <a:extLst>
              <a:ext uri="{FF2B5EF4-FFF2-40B4-BE49-F238E27FC236}">
                <a16:creationId xmlns:a16="http://schemas.microsoft.com/office/drawing/2014/main" id="{C7EB84DA-849C-11C4-1584-A956C96A2B5B}"/>
              </a:ext>
            </a:extLst>
          </p:cNvPr>
          <p:cNvSpPr txBox="1">
            <a:spLocks/>
          </p:cNvSpPr>
          <p:nvPr/>
        </p:nvSpPr>
        <p:spPr>
          <a:xfrm>
            <a:off x="0" y="2843034"/>
            <a:ext cx="12192000" cy="1356503"/>
          </a:xfrm>
          <a:prstGeom prst="rect">
            <a:avLst/>
          </a:prstGeom>
        </p:spPr>
        <p:txBody>
          <a:bodyPr vert="horz" lIns="91440" tIns="0" rIns="91440" bIns="0" rtlCol="0" anchor="ctr" anchorCtr="0">
            <a:noAutofit/>
          </a:bodyPr>
          <a:lstStyle>
            <a:defPPr>
              <a:defRPr lang="ja-JP"/>
            </a:defPPr>
            <a:lvl1pPr algn="ctr"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r>
              <a:rPr lang="ja-JP" altLang="en-US" sz="3800" dirty="0">
                <a:solidFill>
                  <a:schemeClr val="tx1"/>
                </a:solidFill>
              </a:rPr>
              <a:t>別冊　業務受託事業者等向け生成</a:t>
            </a:r>
            <a:r>
              <a:rPr lang="en-US" altLang="ja-JP" sz="3800" dirty="0">
                <a:solidFill>
                  <a:schemeClr val="tx1"/>
                </a:solidFill>
              </a:rPr>
              <a:t>AI</a:t>
            </a:r>
            <a:r>
              <a:rPr lang="ja-JP" altLang="en-US" sz="3800" dirty="0">
                <a:solidFill>
                  <a:schemeClr val="tx1"/>
                </a:solidFill>
              </a:rPr>
              <a:t>利用ガイドライン</a:t>
            </a:r>
          </a:p>
        </p:txBody>
      </p:sp>
      <p:pic>
        <p:nvPicPr>
          <p:cNvPr id="7" name="図 6" descr="黒い背景に白い文字がある&#10;&#10;中程度の精度で自動的に生成された説明">
            <a:extLst>
              <a:ext uri="{FF2B5EF4-FFF2-40B4-BE49-F238E27FC236}">
                <a16:creationId xmlns:a16="http://schemas.microsoft.com/office/drawing/2014/main" id="{B67FD6A3-6731-FDC5-4C5F-5181A2D6F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8505" y="5992288"/>
            <a:ext cx="1693167" cy="653797"/>
          </a:xfrm>
          <a:prstGeom prst="rect">
            <a:avLst/>
          </a:prstGeom>
        </p:spPr>
      </p:pic>
    </p:spTree>
    <p:extLst>
      <p:ext uri="{BB962C8B-B14F-4D97-AF65-F5344CB8AC3E}">
        <p14:creationId xmlns:p14="http://schemas.microsoft.com/office/powerpoint/2010/main" val="2115634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804EA2C-73BE-DC1B-118E-04868E192BE1}"/>
              </a:ext>
            </a:extLst>
          </p:cNvPr>
          <p:cNvSpPr/>
          <p:nvPr/>
        </p:nvSpPr>
        <p:spPr>
          <a:xfrm>
            <a:off x="631370" y="92948"/>
            <a:ext cx="9577361"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受注業務または指定管理業務における生成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の利用規定</a:t>
            </a:r>
          </a:p>
        </p:txBody>
      </p:sp>
      <p:sp>
        <p:nvSpPr>
          <p:cNvPr id="16" name="テキスト ボックス 15">
            <a:extLst>
              <a:ext uri="{FF2B5EF4-FFF2-40B4-BE49-F238E27FC236}">
                <a16:creationId xmlns:a16="http://schemas.microsoft.com/office/drawing/2014/main" id="{4EF3E8DF-A04B-FF05-20E4-BD0EFDADA2AE}"/>
              </a:ext>
            </a:extLst>
          </p:cNvPr>
          <p:cNvSpPr txBox="1"/>
          <p:nvPr/>
        </p:nvSpPr>
        <p:spPr>
          <a:xfrm>
            <a:off x="527813" y="2327270"/>
            <a:ext cx="11389343" cy="923330"/>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　</a:t>
            </a:r>
            <a:r>
              <a:rPr kumimoji="1" lang="ja-JP" altLang="en-US" b="1" dirty="0">
                <a:highlight>
                  <a:srgbClr val="F8F8CA"/>
                </a:highlight>
                <a:latin typeface="Meiryo UI" panose="020B0604030504040204" pitchFamily="50" charset="-128"/>
                <a:ea typeface="Meiryo UI" panose="020B0604030504040204" pitchFamily="50" charset="-128"/>
              </a:rPr>
              <a:t>文章生成</a:t>
            </a:r>
            <a:r>
              <a:rPr kumimoji="1" lang="en-US" altLang="ja-JP" b="1" dirty="0">
                <a:highlight>
                  <a:srgbClr val="F8F8CA"/>
                </a:highlight>
                <a:latin typeface="Meiryo UI" panose="020B0604030504040204" pitchFamily="50" charset="-128"/>
                <a:ea typeface="Meiryo UI" panose="020B0604030504040204" pitchFamily="50" charset="-128"/>
              </a:rPr>
              <a:t>AI</a:t>
            </a:r>
            <a:r>
              <a:rPr kumimoji="1" lang="ja-JP" altLang="en-US" b="1" dirty="0">
                <a:highlight>
                  <a:srgbClr val="F8F8CA"/>
                </a:highlight>
                <a:latin typeface="Meiryo UI" panose="020B0604030504040204" pitchFamily="50" charset="-128"/>
                <a:ea typeface="Meiryo UI" panose="020B0604030504040204" pitchFamily="50" charset="-128"/>
              </a:rPr>
              <a:t>の出力内容は、</a:t>
            </a:r>
            <a:r>
              <a:rPr kumimoji="0" lang="ja-JP" altLang="en-US" b="1" i="0" u="none" strike="noStrike" kern="1200" cap="none" spc="-81" normalizeH="0" baseline="0" noProof="0" dirty="0">
                <a:ln>
                  <a:noFill/>
                </a:ln>
                <a:solidFill>
                  <a:prstClr val="black"/>
                </a:solidFill>
                <a:effectLst/>
                <a:highlight>
                  <a:srgbClr val="F8F8CA"/>
                </a:highlight>
                <a:uLnTx/>
                <a:uFillTx/>
                <a:latin typeface="Meiryo UI" panose="020B0604030504040204" pitchFamily="50" charset="-128"/>
                <a:ea typeface="Meiryo UI" panose="020B0604030504040204" pitchFamily="50" charset="-128"/>
                <a:cs typeface="Arial" charset="0"/>
              </a:rPr>
              <a:t>原則として、加筆・修正のうえ使用する</a:t>
            </a:r>
            <a:r>
              <a:rPr kumimoji="0" lang="ja-JP" altLang="en-US" i="0" u="none" strike="noStrike" kern="1200" cap="none" spc="-81"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こととしますが、出力内容が正確性等を満たしていると判断した場合はそのまま使用することも可能とします。ただし、</a:t>
            </a:r>
            <a:r>
              <a:rPr kumimoji="0" lang="ja-JP" altLang="en-US" b="1" i="0" u="none" strike="noStrike" kern="1200" cap="none" spc="-81" normalizeH="0" baseline="0" noProof="0" dirty="0">
                <a:ln>
                  <a:noFill/>
                </a:ln>
                <a:solidFill>
                  <a:prstClr val="black"/>
                </a:solidFill>
                <a:effectLst/>
                <a:highlight>
                  <a:srgbClr val="F8F8CA"/>
                </a:highlight>
                <a:uLnTx/>
                <a:uFillTx/>
                <a:latin typeface="Meiryo UI" panose="020B0604030504040204" pitchFamily="50" charset="-128"/>
                <a:ea typeface="Meiryo UI" panose="020B0604030504040204" pitchFamily="50" charset="-128"/>
                <a:cs typeface="Arial" charset="0"/>
              </a:rPr>
              <a:t>生成物をそのまま利用する場合は、生成</a:t>
            </a:r>
            <a:r>
              <a:rPr kumimoji="0" lang="en-US" altLang="ja-JP" b="1" i="0" u="none" strike="noStrike" kern="1200" cap="none" spc="-81" normalizeH="0" baseline="0" noProof="0" dirty="0">
                <a:ln>
                  <a:noFill/>
                </a:ln>
                <a:solidFill>
                  <a:prstClr val="black"/>
                </a:solidFill>
                <a:effectLst/>
                <a:highlight>
                  <a:srgbClr val="F8F8CA"/>
                </a:highlight>
                <a:uLnTx/>
                <a:uFillTx/>
                <a:latin typeface="Meiryo UI" panose="020B0604030504040204" pitchFamily="50" charset="-128"/>
                <a:ea typeface="Meiryo UI" panose="020B0604030504040204" pitchFamily="50" charset="-128"/>
                <a:cs typeface="Arial" charset="0"/>
              </a:rPr>
              <a:t>AI</a:t>
            </a:r>
            <a:r>
              <a:rPr kumimoji="0" lang="ja-JP" altLang="en-US" b="1" i="0" u="none" strike="noStrike" kern="1200" cap="none" spc="-81" normalizeH="0" baseline="0" noProof="0" dirty="0">
                <a:ln>
                  <a:noFill/>
                </a:ln>
                <a:solidFill>
                  <a:prstClr val="black"/>
                </a:solidFill>
                <a:effectLst/>
                <a:highlight>
                  <a:srgbClr val="F8F8CA"/>
                </a:highlight>
                <a:uLnTx/>
                <a:uFillTx/>
                <a:latin typeface="Meiryo UI" panose="020B0604030504040204" pitchFamily="50" charset="-128"/>
                <a:ea typeface="Meiryo UI" panose="020B0604030504040204" pitchFamily="50" charset="-128"/>
                <a:cs typeface="Arial" charset="0"/>
              </a:rPr>
              <a:t>を利用して作成した旨を明らかにして意思決定のうえで、利用してください。</a:t>
            </a:r>
            <a:endParaRPr kumimoji="1" lang="en-US" altLang="ja-JP" b="1" dirty="0">
              <a:highlight>
                <a:srgbClr val="F8F8CA"/>
              </a:highlight>
              <a:latin typeface="Meiryo UI" panose="020B0604030504040204" pitchFamily="50" charset="-128"/>
              <a:ea typeface="Meiryo UI" panose="020B0604030504040204" pitchFamily="50" charset="-128"/>
            </a:endParaRPr>
          </a:p>
        </p:txBody>
      </p:sp>
      <p:sp>
        <p:nvSpPr>
          <p:cNvPr id="6" name="スライド番号プレースホルダー 2">
            <a:extLst>
              <a:ext uri="{FF2B5EF4-FFF2-40B4-BE49-F238E27FC236}">
                <a16:creationId xmlns:a16="http://schemas.microsoft.com/office/drawing/2014/main" id="{DF71D378-ADCC-02D8-E016-2728328394A0}"/>
              </a:ext>
            </a:extLst>
          </p:cNvPr>
          <p:cNvSpPr txBox="1">
            <a:spLocks/>
          </p:cNvSpPr>
          <p:nvPr/>
        </p:nvSpPr>
        <p:spPr>
          <a:xfrm>
            <a:off x="11747102" y="6422529"/>
            <a:ext cx="466917" cy="471489"/>
          </a:xfrm>
          <a:prstGeom prst="rect">
            <a:avLst/>
          </a:prstGeom>
        </p:spPr>
        <p:txBody>
          <a:bodyPr vert="horz" lIns="91440" tIns="45720" rIns="91440" bIns="45720" rtlCol="0" anchor="ctr"/>
          <a:lstStyle>
            <a:defPPr rtl="0">
              <a:defRPr lang="ja-JP"/>
            </a:defPPr>
            <a:lvl1pPr marL="0" algn="l" defTabSz="457200" rtl="0" eaLnBrk="1" latinLnBrk="0" hangingPunct="1">
              <a:defRPr lang="ja-JP" sz="1200" kern="1200">
                <a:solidFill>
                  <a:schemeClr val="tx1">
                    <a:tint val="75000"/>
                  </a:schemeClr>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r>
              <a:rPr lang="en-US" altLang="en-US" sz="1400" b="1" dirty="0">
                <a:latin typeface="Yu Gothic UI" panose="020B0500000000000000" pitchFamily="50" charset="-128"/>
                <a:ea typeface="Yu Gothic UI" panose="020B0500000000000000" pitchFamily="50" charset="-128"/>
              </a:rPr>
              <a:t>9</a:t>
            </a:r>
          </a:p>
        </p:txBody>
      </p:sp>
      <p:cxnSp>
        <p:nvCxnSpPr>
          <p:cNvPr id="2" name="直線コネクタ 1">
            <a:extLst>
              <a:ext uri="{FF2B5EF4-FFF2-40B4-BE49-F238E27FC236}">
                <a16:creationId xmlns:a16="http://schemas.microsoft.com/office/drawing/2014/main" id="{4E21AAED-9DF9-766C-037F-E38253B5048E}"/>
              </a:ext>
            </a:extLst>
          </p:cNvPr>
          <p:cNvCxnSpPr/>
          <p:nvPr/>
        </p:nvCxnSpPr>
        <p:spPr>
          <a:xfrm flipV="1">
            <a:off x="616210" y="570200"/>
            <a:ext cx="6804000" cy="0"/>
          </a:xfrm>
          <a:prstGeom prst="line">
            <a:avLst/>
          </a:prstGeom>
          <a:ln w="57150">
            <a:solidFill>
              <a:srgbClr val="DF8C8C"/>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EA730FD7-ABCE-DE74-7972-70E36C9431E3}"/>
              </a:ext>
            </a:extLst>
          </p:cNvPr>
          <p:cNvSpPr/>
          <p:nvPr/>
        </p:nvSpPr>
        <p:spPr>
          <a:xfrm>
            <a:off x="613156" y="867577"/>
            <a:ext cx="11304000" cy="1215432"/>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60363" marR="0" lvl="0" indent="-360363" algn="l" defTabSz="742950" rtl="0" eaLnBrk="1" fontAlgn="auto" latinLnBrk="0" hangingPunct="1">
              <a:lnSpc>
                <a:spcPct val="100000"/>
              </a:lnSpc>
              <a:spcBef>
                <a:spcPts val="0"/>
              </a:spcBef>
              <a:spcAft>
                <a:spcPts val="0"/>
              </a:spcAft>
              <a:buClrTx/>
              <a:buSzTx/>
              <a:tabLst/>
              <a:defRPr/>
            </a:pPr>
            <a:r>
              <a:rPr kumimoji="0" lang="en-US" altLang="ja-JP"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11 </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生成・出力内容は、あくまで検討素材であり、その利用においては、</a:t>
            </a:r>
            <a:r>
              <a:rPr lang="ja-JP" altLang="en-US" b="1" spc="-81" dirty="0">
                <a:solidFill>
                  <a:prstClr val="black"/>
                </a:solidFill>
                <a:latin typeface="Yu Gothic UI" panose="020B0500000000000000" pitchFamily="50" charset="-128"/>
                <a:ea typeface="Yu Gothic UI" panose="020B0500000000000000" pitchFamily="50" charset="-128"/>
                <a:cs typeface="Arial" charset="0"/>
              </a:rPr>
              <a:t>受注</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者又は指定管理者が責任をもって判断するものであることを踏まえ、原則として、加筆・修正のうえ使用すること</a:t>
            </a:r>
          </a:p>
          <a:p>
            <a:pPr marL="360363" marR="0" lvl="0" algn="l" defTabSz="742950" rtl="0" eaLnBrk="1" fontAlgn="auto" latinLnBrk="0" hangingPunct="1">
              <a:lnSpc>
                <a:spcPct val="100000"/>
              </a:lnSpc>
              <a:spcBef>
                <a:spcPts val="0"/>
              </a:spcBef>
              <a:spcAft>
                <a:spcPts val="0"/>
              </a:spcAft>
              <a:buClrTx/>
              <a:buSzTx/>
              <a:tabLst/>
              <a:defRPr/>
            </a:pP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なお、生成・出力内容の正確性等を確認したうえで、加筆・修正を加えずに資料等として利用（公表等）する場合は、生成</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を利用して作成した旨を明らかにして意思決定のうえ、利用すること</a:t>
            </a:r>
            <a:endParaRPr kumimoji="0" lang="ja-JP" altLang="en-US" b="1" i="0" u="none" strike="noStrike" kern="1200" cap="none" spc="-81" normalizeH="0" baseline="0" noProof="0" dirty="0">
              <a:ln>
                <a:noFill/>
              </a:ln>
              <a:solidFill>
                <a:prstClr val="black"/>
              </a:solidFill>
              <a:effectLst/>
              <a:highlight>
                <a:srgbClr val="F8F8CA"/>
              </a:highlight>
              <a:uLnTx/>
              <a:uFillTx/>
              <a:latin typeface="Yu Gothic UI" panose="020B0500000000000000" pitchFamily="50" charset="-128"/>
              <a:ea typeface="Yu Gothic UI" panose="020B0500000000000000" pitchFamily="50" charset="-128"/>
              <a:cs typeface="Arial" charset="0"/>
            </a:endParaRPr>
          </a:p>
          <a:p>
            <a:pPr marL="355600" indent="-355600"/>
            <a:endParaRPr kumimoji="1" lang="ja-JP" altLang="en-US" b="1" dirty="0">
              <a:latin typeface="Yu Gothic UI" panose="020B0500000000000000" pitchFamily="50" charset="-128"/>
              <a:ea typeface="Yu Gothic UI" panose="020B0500000000000000" pitchFamily="50" charset="-128"/>
            </a:endParaRPr>
          </a:p>
        </p:txBody>
      </p:sp>
      <p:sp>
        <p:nvSpPr>
          <p:cNvPr id="7" name="正方形/長方形 6">
            <a:extLst>
              <a:ext uri="{FF2B5EF4-FFF2-40B4-BE49-F238E27FC236}">
                <a16:creationId xmlns:a16="http://schemas.microsoft.com/office/drawing/2014/main" id="{32A2D57D-2BF5-F2B8-99EA-0F627DD056FA}"/>
              </a:ext>
            </a:extLst>
          </p:cNvPr>
          <p:cNvSpPr/>
          <p:nvPr/>
        </p:nvSpPr>
        <p:spPr>
          <a:xfrm>
            <a:off x="527813" y="3833983"/>
            <a:ext cx="11304000" cy="64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60363" marR="0" lvl="0" indent="-360363" algn="l" defTabSz="742950" rtl="0" eaLnBrk="1" fontAlgn="auto" latinLnBrk="0" hangingPunct="1">
              <a:lnSpc>
                <a:spcPct val="100000"/>
              </a:lnSpc>
              <a:spcBef>
                <a:spcPts val="0"/>
              </a:spcBef>
              <a:spcAft>
                <a:spcPts val="0"/>
              </a:spcAft>
              <a:buClrTx/>
              <a:buSzTx/>
              <a:tabLst/>
              <a:defRPr/>
            </a:pPr>
            <a:r>
              <a:rPr kumimoji="0" lang="en-US" altLang="ja-JP"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12</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情報セキュリティ管理体制により、利用者の範囲及び利用ログの管理などにより情報セキュリティの確保を徹底して適切に運用すること</a:t>
            </a:r>
          </a:p>
          <a:p>
            <a:pPr marL="360363" marR="0" lvl="0" indent="-360363" algn="l" defTabSz="742950" rtl="0" eaLnBrk="1" fontAlgn="auto" latinLnBrk="0" hangingPunct="1">
              <a:lnSpc>
                <a:spcPct val="100000"/>
              </a:lnSpc>
              <a:spcBef>
                <a:spcPts val="0"/>
              </a:spcBef>
              <a:spcAft>
                <a:spcPts val="0"/>
              </a:spcAft>
              <a:buClrTx/>
              <a:buSzTx/>
              <a:tabLst/>
              <a:defRPr/>
            </a:pPr>
            <a:endParaRPr kumimoji="1" lang="ja-JP" altLang="en-US" b="1" dirty="0">
              <a:latin typeface="Yu Gothic UI" panose="020B0500000000000000" pitchFamily="50" charset="-128"/>
              <a:ea typeface="Yu Gothic UI" panose="020B0500000000000000" pitchFamily="50" charset="-128"/>
            </a:endParaRPr>
          </a:p>
        </p:txBody>
      </p:sp>
      <p:sp>
        <p:nvSpPr>
          <p:cNvPr id="8" name="テキスト ボックス 7">
            <a:extLst>
              <a:ext uri="{FF2B5EF4-FFF2-40B4-BE49-F238E27FC236}">
                <a16:creationId xmlns:a16="http://schemas.microsoft.com/office/drawing/2014/main" id="{A79CEA2A-F536-AD52-4425-F7C9F9DEA2F4}"/>
              </a:ext>
            </a:extLst>
          </p:cNvPr>
          <p:cNvSpPr txBox="1"/>
          <p:nvPr/>
        </p:nvSpPr>
        <p:spPr>
          <a:xfrm>
            <a:off x="486355" y="4584440"/>
            <a:ext cx="11219290" cy="9233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の利用規定外の利用や情報漏えいなどのリスクを防ぐために、誰がどのように生成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を使っているかを明確化し管理することが必要です。</a:t>
            </a:r>
          </a:p>
          <a:p>
            <a:r>
              <a:rPr kumimoji="1" lang="ja-JP" altLang="en-US" dirty="0">
                <a:latin typeface="Meiryo UI" panose="020B0604030504040204" pitchFamily="50" charset="-128"/>
                <a:ea typeface="Meiryo UI" panose="020B0604030504040204" pitchFamily="50" charset="-128"/>
              </a:rPr>
              <a:t>　また、業務の透明性を確保するためにも、利用ログを記録・管理することが重要です。</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442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1CE28AF-1419-ABC8-A9A6-313AD2A8AC83}"/>
              </a:ext>
            </a:extLst>
          </p:cNvPr>
          <p:cNvSpPr>
            <a:spLocks noGrp="1"/>
          </p:cNvSpPr>
          <p:nvPr>
            <p:ph type="sldNum" sz="quarter" idx="10"/>
          </p:nvPr>
        </p:nvSpPr>
        <p:spPr>
          <a:xfrm>
            <a:off x="11044898" y="6386511"/>
            <a:ext cx="1067589" cy="471489"/>
          </a:xfrm>
        </p:spPr>
        <p:txBody>
          <a:bodyPr/>
          <a:lstStyle/>
          <a:p>
            <a:r>
              <a:rPr lang="en-US" altLang="en-US" sz="1400" dirty="0">
                <a:latin typeface="Yu Gothic UI" panose="020B0500000000000000" pitchFamily="50" charset="-128"/>
                <a:ea typeface="Yu Gothic UI" panose="020B0500000000000000" pitchFamily="50" charset="-128"/>
              </a:rPr>
              <a:t>10</a:t>
            </a:r>
          </a:p>
        </p:txBody>
      </p:sp>
      <p:sp>
        <p:nvSpPr>
          <p:cNvPr id="6" name="タイトル 1">
            <a:extLst>
              <a:ext uri="{FF2B5EF4-FFF2-40B4-BE49-F238E27FC236}">
                <a16:creationId xmlns:a16="http://schemas.microsoft.com/office/drawing/2014/main" id="{0998ABB0-CC95-5BAD-B4F1-962EC275B318}"/>
              </a:ext>
            </a:extLst>
          </p:cNvPr>
          <p:cNvSpPr>
            <a:spLocks noGrp="1"/>
          </p:cNvSpPr>
          <p:nvPr>
            <p:ph type="title"/>
          </p:nvPr>
        </p:nvSpPr>
        <p:spPr>
          <a:xfrm>
            <a:off x="0" y="2663321"/>
            <a:ext cx="8310269" cy="1531357"/>
          </a:xfrm>
        </p:spPr>
        <p:txBody>
          <a:bodyPr rtlCol="0"/>
          <a:lstStyle>
            <a:defPPr>
              <a:defRPr lang="ja-JP"/>
            </a:defPPr>
          </a:lstStyle>
          <a:p>
            <a:pPr marL="271463" indent="-271463"/>
            <a:r>
              <a:rPr lang="ja-JP" altLang="en-US" dirty="0"/>
              <a:t>　</a:t>
            </a:r>
            <a:r>
              <a:rPr kumimoji="0" lang="ja-JP" altLang="en-US"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生成</a:t>
            </a:r>
            <a:r>
              <a:rPr kumimoji="0" lang="en-US" altLang="ja-JP"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利用に関する特記仕様書</a:t>
            </a:r>
            <a:r>
              <a:rPr kumimoji="0" lang="ja-JP" altLang="en-US" b="1" dirty="0">
                <a:solidFill>
                  <a:srgbClr val="000000"/>
                </a:solidFill>
                <a:cs typeface="ＭＳ Ｐゴシック"/>
              </a:rPr>
              <a:t>及び</a:t>
            </a:r>
            <a:br>
              <a:rPr kumimoji="0" lang="en-US" altLang="ja-JP"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br>
            <a:r>
              <a:rPr kumimoji="0" lang="ja-JP" altLang="en-US"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生成</a:t>
            </a:r>
            <a:r>
              <a:rPr kumimoji="0" lang="en-US" altLang="ja-JP"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利用に関する</a:t>
            </a:r>
            <a:r>
              <a:rPr kumimoji="0" lang="ja-JP" altLang="en-US" b="1" dirty="0">
                <a:solidFill>
                  <a:srgbClr val="000000"/>
                </a:solidFill>
                <a:cs typeface="ＭＳ Ｐゴシック"/>
              </a:rPr>
              <a:t>確認</a:t>
            </a:r>
            <a:r>
              <a:rPr kumimoji="0" lang="ja-JP" altLang="en-US"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について</a:t>
            </a:r>
            <a:endParaRPr lang="ja-JP" b="1" dirty="0"/>
          </a:p>
        </p:txBody>
      </p:sp>
    </p:spTree>
    <p:extLst>
      <p:ext uri="{BB962C8B-B14F-4D97-AF65-F5344CB8AC3E}">
        <p14:creationId xmlns:p14="http://schemas.microsoft.com/office/powerpoint/2010/main" val="82309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246DBFDC-86A5-0F41-324D-6826A7B0905D}"/>
              </a:ext>
            </a:extLst>
          </p:cNvPr>
          <p:cNvSpPr/>
          <p:nvPr/>
        </p:nvSpPr>
        <p:spPr>
          <a:xfrm>
            <a:off x="308090" y="112465"/>
            <a:ext cx="9577361"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　</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利用に関する特記仕様書</a:t>
            </a: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及び</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文章生成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利用に関する確認依頼書について</a:t>
            </a:r>
          </a:p>
        </p:txBody>
      </p:sp>
      <p:sp>
        <p:nvSpPr>
          <p:cNvPr id="17" name="テキスト ボックス 16">
            <a:extLst>
              <a:ext uri="{FF2B5EF4-FFF2-40B4-BE49-F238E27FC236}">
                <a16:creationId xmlns:a16="http://schemas.microsoft.com/office/drawing/2014/main" id="{A2B09FFD-AA5F-211B-6BF0-5C2EC76F5575}"/>
              </a:ext>
            </a:extLst>
          </p:cNvPr>
          <p:cNvSpPr txBox="1"/>
          <p:nvPr/>
        </p:nvSpPr>
        <p:spPr>
          <a:xfrm>
            <a:off x="308089" y="625668"/>
            <a:ext cx="11689177" cy="1077218"/>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a:highlight>
                  <a:srgbClr val="F8F8CA"/>
                </a:highlight>
                <a:latin typeface="Meiryo UI" panose="020B0604030504040204" pitchFamily="50" charset="-128"/>
                <a:ea typeface="Meiryo UI" panose="020B0604030504040204" pitchFamily="50" charset="-128"/>
              </a:rPr>
              <a:t>「生成</a:t>
            </a:r>
            <a:r>
              <a:rPr kumimoji="1" lang="en-US" altLang="ja-JP" sz="1600" b="1" dirty="0">
                <a:highlight>
                  <a:srgbClr val="F8F8CA"/>
                </a:highlight>
                <a:latin typeface="Meiryo UI" panose="020B0604030504040204" pitchFamily="50" charset="-128"/>
                <a:ea typeface="Meiryo UI" panose="020B0604030504040204" pitchFamily="50" charset="-128"/>
              </a:rPr>
              <a:t>AI</a:t>
            </a:r>
            <a:r>
              <a:rPr kumimoji="1" lang="ja-JP" altLang="en-US" sz="1600" b="1" dirty="0">
                <a:highlight>
                  <a:srgbClr val="F8F8CA"/>
                </a:highlight>
                <a:latin typeface="Meiryo UI" panose="020B0604030504040204" pitchFamily="50" charset="-128"/>
                <a:ea typeface="Meiryo UI" panose="020B0604030504040204" pitchFamily="50" charset="-128"/>
              </a:rPr>
              <a:t>利用に関する特記仕様書」が添付されている受注業務又は指定管理業務において</a:t>
            </a:r>
            <a:r>
              <a:rPr kumimoji="1" lang="ja-JP" altLang="en-US" sz="1600" b="1" dirty="0">
                <a:latin typeface="Meiryo UI" panose="020B0604030504040204" pitchFamily="50" charset="-128"/>
                <a:ea typeface="Meiryo UI" panose="020B0604030504040204" pitchFamily="50" charset="-128"/>
              </a:rPr>
              <a:t>文章生成</a:t>
            </a:r>
            <a:r>
              <a:rPr kumimoji="1" lang="en-US" altLang="ja-JP" sz="1600" b="1" dirty="0">
                <a:latin typeface="Meiryo UI" panose="020B0604030504040204" pitchFamily="50" charset="-128"/>
                <a:ea typeface="Meiryo UI" panose="020B0604030504040204" pitchFamily="50" charset="-128"/>
              </a:rPr>
              <a:t>AI</a:t>
            </a:r>
            <a:r>
              <a:rPr kumimoji="1" lang="ja-JP" altLang="en-US" sz="1600" b="1" dirty="0">
                <a:latin typeface="Meiryo UI" panose="020B0604030504040204" pitchFamily="50" charset="-128"/>
                <a:ea typeface="Meiryo UI" panose="020B0604030504040204" pitchFamily="50" charset="-128"/>
              </a:rPr>
              <a:t>を利用する場合には、</a:t>
            </a:r>
            <a:br>
              <a:rPr kumimoji="1" lang="en-US" altLang="ja-JP" sz="1600" b="1" dirty="0">
                <a:latin typeface="Meiryo UI" panose="020B0604030504040204" pitchFamily="50" charset="-128"/>
                <a:ea typeface="Meiryo UI" panose="020B0604030504040204" pitchFamily="50" charset="-128"/>
              </a:rPr>
            </a:br>
            <a:r>
              <a:rPr kumimoji="1" lang="ja-JP" altLang="en-US" sz="1600" b="1" dirty="0">
                <a:latin typeface="Meiryo UI" panose="020B0604030504040204" pitchFamily="50" charset="-128"/>
                <a:ea typeface="Meiryo UI" panose="020B0604030504040204" pitchFamily="50" charset="-128"/>
              </a:rPr>
              <a:t>「生成</a:t>
            </a:r>
            <a:r>
              <a:rPr kumimoji="1" lang="en-US" altLang="ja-JP" sz="1600" b="1" dirty="0">
                <a:latin typeface="Meiryo UI" panose="020B0604030504040204" pitchFamily="50" charset="-128"/>
                <a:ea typeface="Meiryo UI" panose="020B0604030504040204" pitchFamily="50" charset="-128"/>
              </a:rPr>
              <a:t>AI</a:t>
            </a:r>
            <a:r>
              <a:rPr kumimoji="1" lang="ja-JP" altLang="en-US" sz="1600" b="1" dirty="0">
                <a:latin typeface="Meiryo UI" panose="020B0604030504040204" pitchFamily="50" charset="-128"/>
                <a:ea typeface="Meiryo UI" panose="020B0604030504040204" pitchFamily="50" charset="-128"/>
              </a:rPr>
              <a:t>利用に関する特記仕様書」の定めにより、事前に発注者あて所定様式により確認依頼を提出し、確認を受けてから、利用する必要があります。</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r>
              <a:rPr kumimoji="1" lang="en-US" altLang="ja-JP" sz="1600" b="1" dirty="0">
                <a:latin typeface="Meiryo UI" panose="020B0604030504040204" pitchFamily="50" charset="-128"/>
                <a:ea typeface="Meiryo UI" panose="020B0604030504040204" pitchFamily="50" charset="-128"/>
              </a:rPr>
              <a:t>Word</a:t>
            </a:r>
            <a:r>
              <a:rPr kumimoji="1" lang="ja-JP" altLang="en-US" sz="1600" b="1" dirty="0">
                <a:latin typeface="Meiryo UI" panose="020B0604030504040204" pitchFamily="50" charset="-128"/>
                <a:ea typeface="Meiryo UI" panose="020B0604030504040204" pitchFamily="50" charset="-128"/>
              </a:rPr>
              <a:t>の様式は大阪市ホームページ「</a:t>
            </a:r>
            <a:r>
              <a:rPr kumimoji="1" lang="ja-JP" altLang="en-US" sz="1600" b="1" dirty="0">
                <a:latin typeface="Meiryo UI" panose="020B0604030504040204" pitchFamily="50" charset="-128"/>
                <a:ea typeface="Meiryo UI" panose="020B0604030504040204" pitchFamily="50" charset="-128"/>
                <a:hlinkClick r:id="rId2"/>
              </a:rPr>
              <a:t>大阪市生成</a:t>
            </a:r>
            <a:r>
              <a:rPr kumimoji="1" lang="en-US" altLang="ja-JP" sz="1600" b="1" dirty="0">
                <a:latin typeface="Meiryo UI" panose="020B0604030504040204" pitchFamily="50" charset="-128"/>
                <a:ea typeface="Meiryo UI" panose="020B0604030504040204" pitchFamily="50" charset="-128"/>
                <a:hlinkClick r:id="rId2"/>
              </a:rPr>
              <a:t>AI</a:t>
            </a:r>
            <a:r>
              <a:rPr kumimoji="1" lang="ja-JP" altLang="en-US" sz="1600" b="1" dirty="0">
                <a:latin typeface="Meiryo UI" panose="020B0604030504040204" pitchFamily="50" charset="-128"/>
                <a:ea typeface="Meiryo UI" panose="020B0604030504040204" pitchFamily="50" charset="-128"/>
                <a:hlinkClick r:id="rId2"/>
              </a:rPr>
              <a:t>利用ガイドライン</a:t>
            </a:r>
            <a:r>
              <a:rPr kumimoji="1" lang="ja-JP" altLang="en-US" sz="1600" b="1" dirty="0">
                <a:latin typeface="Meiryo UI" panose="020B0604030504040204" pitchFamily="50" charset="-128"/>
                <a:ea typeface="Meiryo UI" panose="020B0604030504040204" pitchFamily="50" charset="-128"/>
              </a:rPr>
              <a:t>」のページからダウンロードできます。</a:t>
            </a:r>
            <a:endParaRPr kumimoji="1" lang="en-US" altLang="zh-TW" sz="1600" b="1" dirty="0">
              <a:latin typeface="Meiryo UI" panose="020B0604030504040204" pitchFamily="50" charset="-128"/>
              <a:ea typeface="Meiryo UI" panose="020B0604030504040204" pitchFamily="50" charset="-128"/>
            </a:endParaRPr>
          </a:p>
        </p:txBody>
      </p:sp>
      <p:sp>
        <p:nvSpPr>
          <p:cNvPr id="19" name="スライド番号プレースホルダー 2">
            <a:extLst>
              <a:ext uri="{FF2B5EF4-FFF2-40B4-BE49-F238E27FC236}">
                <a16:creationId xmlns:a16="http://schemas.microsoft.com/office/drawing/2014/main" id="{4AF1A031-7426-6FF9-E04E-517BEB7DE643}"/>
              </a:ext>
            </a:extLst>
          </p:cNvPr>
          <p:cNvSpPr txBox="1">
            <a:spLocks/>
          </p:cNvSpPr>
          <p:nvPr/>
        </p:nvSpPr>
        <p:spPr>
          <a:xfrm>
            <a:off x="11747102" y="6422529"/>
            <a:ext cx="466917" cy="471489"/>
          </a:xfrm>
          <a:prstGeom prst="rect">
            <a:avLst/>
          </a:prstGeom>
        </p:spPr>
        <p:txBody>
          <a:bodyPr vert="horz" lIns="91440" tIns="45720" rIns="91440" bIns="45720" rtlCol="0" anchor="ctr"/>
          <a:lstStyle>
            <a:defPPr rtl="0">
              <a:defRPr lang="ja-JP"/>
            </a:defPPr>
            <a:lvl1pPr marL="0" algn="l" defTabSz="457200" rtl="0" eaLnBrk="1" latinLnBrk="0" hangingPunct="1">
              <a:defRPr lang="ja-JP" sz="1200" kern="1200">
                <a:solidFill>
                  <a:schemeClr val="tx1">
                    <a:tint val="75000"/>
                  </a:schemeClr>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r>
              <a:rPr lang="en-US" altLang="en-US" sz="1400" b="1" dirty="0">
                <a:latin typeface="Yu Gothic UI" panose="020B0500000000000000" pitchFamily="50" charset="-128"/>
                <a:ea typeface="Yu Gothic UI" panose="020B0500000000000000" pitchFamily="50" charset="-128"/>
              </a:rPr>
              <a:t>11</a:t>
            </a:r>
          </a:p>
        </p:txBody>
      </p:sp>
      <p:sp>
        <p:nvSpPr>
          <p:cNvPr id="8" name="正方形/長方形 7">
            <a:extLst>
              <a:ext uri="{FF2B5EF4-FFF2-40B4-BE49-F238E27FC236}">
                <a16:creationId xmlns:a16="http://schemas.microsoft.com/office/drawing/2014/main" id="{354C59B5-1CAF-0A90-AD46-3FB7C7E6B19A}"/>
              </a:ext>
            </a:extLst>
          </p:cNvPr>
          <p:cNvSpPr/>
          <p:nvPr/>
        </p:nvSpPr>
        <p:spPr>
          <a:xfrm>
            <a:off x="537991" y="1798378"/>
            <a:ext cx="2053210" cy="411447"/>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marR="0" lvl="0" indent="-182563" algn="ctr" defTabSz="742950" rtl="0" eaLnBrk="1" fontAlgn="auto" latinLnBrk="0" hangingPunct="1">
              <a:lnSpc>
                <a:spcPct val="100000"/>
              </a:lnSpc>
              <a:spcBef>
                <a:spcPts val="0"/>
              </a:spcBef>
              <a:spcAft>
                <a:spcPts val="0"/>
              </a:spcAft>
              <a:buClrTx/>
              <a:buSzTx/>
              <a:buFontTx/>
              <a:buNone/>
              <a:tabLst/>
              <a:defRPr/>
            </a:pPr>
            <a:r>
              <a:rPr lang="ja-JP" altLang="en-US" sz="1400" b="1" dirty="0">
                <a:solidFill>
                  <a:srgbClr val="000000"/>
                </a:solidFill>
                <a:latin typeface="Yu Gothic UI" panose="020B0500000000000000" pitchFamily="50" charset="-128"/>
                <a:ea typeface="Yu Gothic UI" panose="020B0500000000000000" pitchFamily="50" charset="-128"/>
              </a:rPr>
              <a:t>特記仕様書イメージ</a:t>
            </a:r>
            <a:endParaRPr kumimoji="1" lang="ja-JP" altLang="en-US" sz="1400" b="1" dirty="0">
              <a:latin typeface="Yu Gothic UI" panose="020B0500000000000000" pitchFamily="50" charset="-128"/>
              <a:ea typeface="Yu Gothic UI" panose="020B0500000000000000" pitchFamily="50" charset="-128"/>
            </a:endParaRPr>
          </a:p>
        </p:txBody>
      </p:sp>
      <p:sp>
        <p:nvSpPr>
          <p:cNvPr id="9" name="正方形/長方形 8">
            <a:extLst>
              <a:ext uri="{FF2B5EF4-FFF2-40B4-BE49-F238E27FC236}">
                <a16:creationId xmlns:a16="http://schemas.microsoft.com/office/drawing/2014/main" id="{98D7A5D7-4D6E-6A94-04F9-E512427D8E5E}"/>
              </a:ext>
            </a:extLst>
          </p:cNvPr>
          <p:cNvSpPr/>
          <p:nvPr/>
        </p:nvSpPr>
        <p:spPr>
          <a:xfrm>
            <a:off x="3515804" y="1769704"/>
            <a:ext cx="5648534" cy="482395"/>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2563" marR="0" lvl="0" indent="-182563" algn="ctr" defTabSz="742950" rtl="0" eaLnBrk="1" fontAlgn="auto" latinLnBrk="0" hangingPunct="1">
              <a:lnSpc>
                <a:spcPct val="100000"/>
              </a:lnSpc>
              <a:spcBef>
                <a:spcPts val="0"/>
              </a:spcBef>
              <a:spcAft>
                <a:spcPts val="0"/>
              </a:spcAft>
              <a:buClrTx/>
              <a:buSzTx/>
              <a:buFontTx/>
              <a:buNone/>
              <a:tabLst/>
              <a:defRPr/>
            </a:pPr>
            <a:r>
              <a:rPr lang="ja-JP" altLang="en-US" sz="1400" b="1" dirty="0">
                <a:solidFill>
                  <a:srgbClr val="000000"/>
                </a:solidFill>
                <a:latin typeface="Yu Gothic UI" panose="020B0500000000000000" pitchFamily="50" charset="-128"/>
                <a:ea typeface="Yu Gothic UI" panose="020B0500000000000000" pitchFamily="50" charset="-128"/>
              </a:rPr>
              <a:t>（生成</a:t>
            </a:r>
            <a:r>
              <a:rPr lang="en-US" altLang="ja-JP" sz="1400" b="1" dirty="0">
                <a:solidFill>
                  <a:srgbClr val="000000"/>
                </a:solidFill>
                <a:latin typeface="Yu Gothic UI" panose="020B0500000000000000" pitchFamily="50" charset="-128"/>
                <a:ea typeface="Yu Gothic UI" panose="020B0500000000000000" pitchFamily="50" charset="-128"/>
              </a:rPr>
              <a:t>AI</a:t>
            </a:r>
            <a:r>
              <a:rPr lang="ja-JP" altLang="en-US" sz="1400" b="1" dirty="0">
                <a:solidFill>
                  <a:srgbClr val="000000"/>
                </a:solidFill>
                <a:latin typeface="Yu Gothic UI" panose="020B0500000000000000" pitchFamily="50" charset="-128"/>
                <a:ea typeface="Yu Gothic UI" panose="020B0500000000000000" pitchFamily="50" charset="-128"/>
              </a:rPr>
              <a:t>を利用する場合に</a:t>
            </a:r>
            <a:r>
              <a:rPr lang="ja-JP" altLang="en-US" sz="1400" b="1" dirty="0">
                <a:solidFill>
                  <a:srgbClr val="C00000"/>
                </a:solidFill>
                <a:latin typeface="Yu Gothic UI" panose="020B0500000000000000" pitchFamily="50" charset="-128"/>
                <a:ea typeface="Yu Gothic UI" panose="020B0500000000000000" pitchFamily="50" charset="-128"/>
              </a:rPr>
              <a:t>受注者又は指定管理者</a:t>
            </a:r>
            <a:r>
              <a:rPr lang="ja-JP" altLang="en-US" sz="1400" b="1" dirty="0">
                <a:solidFill>
                  <a:srgbClr val="000000"/>
                </a:solidFill>
                <a:latin typeface="Yu Gothic UI" panose="020B0500000000000000" pitchFamily="50" charset="-128"/>
                <a:ea typeface="Yu Gothic UI" panose="020B0500000000000000" pitchFamily="50" charset="-128"/>
              </a:rPr>
              <a:t>から発注者へ提出）</a:t>
            </a:r>
            <a:endParaRPr lang="en-US" altLang="ja-JP" sz="1400" b="1" dirty="0">
              <a:solidFill>
                <a:srgbClr val="000000"/>
              </a:solidFill>
              <a:latin typeface="Yu Gothic UI" panose="020B0500000000000000" pitchFamily="50" charset="-128"/>
              <a:ea typeface="Yu Gothic UI" panose="020B0500000000000000" pitchFamily="50" charset="-128"/>
            </a:endParaRPr>
          </a:p>
          <a:p>
            <a:pPr marL="182563" marR="0" lvl="0" indent="-182563" algn="ctr" defTabSz="742950" rtl="0" eaLnBrk="1" fontAlgn="auto" latinLnBrk="0" hangingPunct="1">
              <a:lnSpc>
                <a:spcPct val="100000"/>
              </a:lnSpc>
              <a:spcBef>
                <a:spcPts val="0"/>
              </a:spcBef>
              <a:spcAft>
                <a:spcPts val="0"/>
              </a:spcAft>
              <a:buClrTx/>
              <a:buSzTx/>
              <a:buFontTx/>
              <a:buNone/>
              <a:tabLst/>
              <a:defRPr/>
            </a:pPr>
            <a:r>
              <a:rPr lang="ja-JP" altLang="en-US" sz="1400" b="1" dirty="0">
                <a:solidFill>
                  <a:srgbClr val="000000"/>
                </a:solidFill>
                <a:latin typeface="Yu Gothic UI" panose="020B0500000000000000" pitchFamily="50" charset="-128"/>
                <a:ea typeface="Yu Gothic UI" panose="020B0500000000000000" pitchFamily="50" charset="-128"/>
              </a:rPr>
              <a:t>確認依頼書イメージ</a:t>
            </a:r>
            <a:endParaRPr kumimoji="0" lang="en-US" altLang="ja-JP" sz="14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pPr algn="ctr"/>
            <a:endParaRPr kumimoji="1" lang="ja-JP" altLang="en-US" sz="1400" b="1" dirty="0">
              <a:latin typeface="Yu Gothic UI" panose="020B0500000000000000" pitchFamily="50" charset="-128"/>
              <a:ea typeface="Yu Gothic UI" panose="020B0500000000000000" pitchFamily="50" charset="-128"/>
            </a:endParaRPr>
          </a:p>
        </p:txBody>
      </p:sp>
      <p:cxnSp>
        <p:nvCxnSpPr>
          <p:cNvPr id="2" name="直線コネクタ 1">
            <a:extLst>
              <a:ext uri="{FF2B5EF4-FFF2-40B4-BE49-F238E27FC236}">
                <a16:creationId xmlns:a16="http://schemas.microsoft.com/office/drawing/2014/main" id="{FEFEB6FF-ADA3-ECBA-2626-3C854CD35B73}"/>
              </a:ext>
            </a:extLst>
          </p:cNvPr>
          <p:cNvCxnSpPr>
            <a:cxnSpLocks/>
          </p:cNvCxnSpPr>
          <p:nvPr/>
        </p:nvCxnSpPr>
        <p:spPr>
          <a:xfrm>
            <a:off x="486044" y="556032"/>
            <a:ext cx="8322676" cy="0"/>
          </a:xfrm>
          <a:prstGeom prst="line">
            <a:avLst/>
          </a:prstGeom>
          <a:ln w="57150">
            <a:solidFill>
              <a:srgbClr val="DF8C8C"/>
            </a:solidFill>
          </a:ln>
        </p:spPr>
        <p:style>
          <a:lnRef idx="1">
            <a:schemeClr val="accent1"/>
          </a:lnRef>
          <a:fillRef idx="0">
            <a:schemeClr val="accent1"/>
          </a:fillRef>
          <a:effectRef idx="0">
            <a:schemeClr val="accent1"/>
          </a:effectRef>
          <a:fontRef idx="minor">
            <a:schemeClr val="tx1"/>
          </a:fontRef>
        </p:style>
      </p:cxnSp>
      <p:pic>
        <p:nvPicPr>
          <p:cNvPr id="14" name="図 13" descr="テキスト">
            <a:extLst>
              <a:ext uri="{FF2B5EF4-FFF2-40B4-BE49-F238E27FC236}">
                <a16:creationId xmlns:a16="http://schemas.microsoft.com/office/drawing/2014/main" id="{93754935-69A2-35C5-0E1A-3588C1BCE338}"/>
              </a:ext>
            </a:extLst>
          </p:cNvPr>
          <p:cNvPicPr>
            <a:picLocks noChangeAspect="1"/>
          </p:cNvPicPr>
          <p:nvPr/>
        </p:nvPicPr>
        <p:blipFill>
          <a:blip r:embed="rId3"/>
          <a:stretch>
            <a:fillRect/>
          </a:stretch>
        </p:blipFill>
        <p:spPr>
          <a:xfrm>
            <a:off x="152205" y="2294872"/>
            <a:ext cx="2824782" cy="4413477"/>
          </a:xfrm>
          <a:prstGeom prst="rect">
            <a:avLst/>
          </a:prstGeom>
          <a:ln>
            <a:solidFill>
              <a:schemeClr val="tx1"/>
            </a:solidFill>
          </a:ln>
        </p:spPr>
      </p:pic>
      <p:pic>
        <p:nvPicPr>
          <p:cNvPr id="18" name="図 17" descr="グラフィカル ユーザー インターフェイス, テキスト, アプリケーション, メール">
            <a:extLst>
              <a:ext uri="{FF2B5EF4-FFF2-40B4-BE49-F238E27FC236}">
                <a16:creationId xmlns:a16="http://schemas.microsoft.com/office/drawing/2014/main" id="{762D44F9-0C0C-EB22-0273-7603CFE1851D}"/>
              </a:ext>
            </a:extLst>
          </p:cNvPr>
          <p:cNvPicPr>
            <a:picLocks noChangeAspect="1"/>
          </p:cNvPicPr>
          <p:nvPr/>
        </p:nvPicPr>
        <p:blipFill>
          <a:blip r:embed="rId4"/>
          <a:stretch>
            <a:fillRect/>
          </a:stretch>
        </p:blipFill>
        <p:spPr>
          <a:xfrm>
            <a:off x="3515803" y="2300362"/>
            <a:ext cx="2711516" cy="4407987"/>
          </a:xfrm>
          <a:prstGeom prst="rect">
            <a:avLst/>
          </a:prstGeom>
          <a:solidFill>
            <a:schemeClr val="accent2"/>
          </a:solidFill>
          <a:ln>
            <a:solidFill>
              <a:schemeClr val="tx1"/>
            </a:solidFill>
          </a:ln>
        </p:spPr>
      </p:pic>
      <p:pic>
        <p:nvPicPr>
          <p:cNvPr id="21" name="図 20" descr="テーブル&#10;&#10;中程度の精度で">
            <a:extLst>
              <a:ext uri="{FF2B5EF4-FFF2-40B4-BE49-F238E27FC236}">
                <a16:creationId xmlns:a16="http://schemas.microsoft.com/office/drawing/2014/main" id="{0D9B4AE4-66DC-11F2-B79F-9944C02791E4}"/>
              </a:ext>
            </a:extLst>
          </p:cNvPr>
          <p:cNvPicPr>
            <a:picLocks noChangeAspect="1"/>
          </p:cNvPicPr>
          <p:nvPr/>
        </p:nvPicPr>
        <p:blipFill>
          <a:blip r:embed="rId5"/>
          <a:stretch>
            <a:fillRect/>
          </a:stretch>
        </p:blipFill>
        <p:spPr>
          <a:xfrm>
            <a:off x="6317447" y="2300362"/>
            <a:ext cx="2824782" cy="4415712"/>
          </a:xfrm>
          <a:prstGeom prst="rect">
            <a:avLst/>
          </a:prstGeom>
          <a:ln>
            <a:solidFill>
              <a:schemeClr val="tx1"/>
            </a:solidFill>
          </a:ln>
        </p:spPr>
      </p:pic>
      <p:sp>
        <p:nvSpPr>
          <p:cNvPr id="3" name="四角形: 角を丸くする 2">
            <a:extLst>
              <a:ext uri="{FF2B5EF4-FFF2-40B4-BE49-F238E27FC236}">
                <a16:creationId xmlns:a16="http://schemas.microsoft.com/office/drawing/2014/main" id="{9A54BDE7-E75F-ADBB-E43E-6102E03D45C8}"/>
              </a:ext>
            </a:extLst>
          </p:cNvPr>
          <p:cNvSpPr/>
          <p:nvPr/>
        </p:nvSpPr>
        <p:spPr>
          <a:xfrm>
            <a:off x="9504485" y="3767344"/>
            <a:ext cx="2127738" cy="1178169"/>
          </a:xfrm>
          <a:prstGeom prst="roundRect">
            <a:avLst/>
          </a:prstGeom>
          <a:solidFill>
            <a:srgbClr val="DF8C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運用フローは</a:t>
            </a:r>
            <a:endParaRPr kumimoji="1" lang="en-US" altLang="ja-JP" dirty="0">
              <a:solidFill>
                <a:schemeClr val="tx1"/>
              </a:solidFill>
              <a:latin typeface="メイリオ" panose="020B0604030504040204" pitchFamily="50" charset="-128"/>
              <a:ea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rPr>
              <a:t>次ページへ</a:t>
            </a:r>
          </a:p>
        </p:txBody>
      </p:sp>
    </p:spTree>
    <p:extLst>
      <p:ext uri="{BB962C8B-B14F-4D97-AF65-F5344CB8AC3E}">
        <p14:creationId xmlns:p14="http://schemas.microsoft.com/office/powerpoint/2010/main" val="51043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246DBFDC-86A5-0F41-324D-6826A7B0905D}"/>
              </a:ext>
            </a:extLst>
          </p:cNvPr>
          <p:cNvSpPr/>
          <p:nvPr/>
        </p:nvSpPr>
        <p:spPr>
          <a:xfrm>
            <a:off x="308090" y="112465"/>
            <a:ext cx="9577361"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000" b="1" dirty="0">
                <a:solidFill>
                  <a:srgbClr val="000000"/>
                </a:solidFill>
                <a:latin typeface="Meiryo UI" panose="020B0604030504040204" pitchFamily="50" charset="-128"/>
                <a:ea typeface="Meiryo UI" panose="020B0604030504040204" pitchFamily="50" charset="-128"/>
                <a:cs typeface="ＭＳ Ｐゴシック"/>
              </a:rPr>
              <a:t>　</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利用に関する特記仕様書の運用フロー</a:t>
            </a:r>
          </a:p>
        </p:txBody>
      </p:sp>
      <p:sp>
        <p:nvSpPr>
          <p:cNvPr id="17" name="テキスト ボックス 16">
            <a:extLst>
              <a:ext uri="{FF2B5EF4-FFF2-40B4-BE49-F238E27FC236}">
                <a16:creationId xmlns:a16="http://schemas.microsoft.com/office/drawing/2014/main" id="{A2B09FFD-AA5F-211B-6BF0-5C2EC76F5575}"/>
              </a:ext>
            </a:extLst>
          </p:cNvPr>
          <p:cNvSpPr txBox="1"/>
          <p:nvPr/>
        </p:nvSpPr>
        <p:spPr>
          <a:xfrm>
            <a:off x="308089" y="625668"/>
            <a:ext cx="11689177"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a:t>
            </a:r>
            <a:endParaRPr kumimoji="1" lang="en-US" altLang="zh-TW" sz="1600" b="1" dirty="0">
              <a:latin typeface="Meiryo UI" panose="020B0604030504040204" pitchFamily="50" charset="-128"/>
              <a:ea typeface="Meiryo UI" panose="020B0604030504040204" pitchFamily="50" charset="-128"/>
            </a:endParaRPr>
          </a:p>
        </p:txBody>
      </p:sp>
      <p:sp>
        <p:nvSpPr>
          <p:cNvPr id="19" name="スライド番号プレースホルダー 2">
            <a:extLst>
              <a:ext uri="{FF2B5EF4-FFF2-40B4-BE49-F238E27FC236}">
                <a16:creationId xmlns:a16="http://schemas.microsoft.com/office/drawing/2014/main" id="{4AF1A031-7426-6FF9-E04E-517BEB7DE643}"/>
              </a:ext>
            </a:extLst>
          </p:cNvPr>
          <p:cNvSpPr txBox="1">
            <a:spLocks/>
          </p:cNvSpPr>
          <p:nvPr/>
        </p:nvSpPr>
        <p:spPr>
          <a:xfrm>
            <a:off x="11747102" y="6422529"/>
            <a:ext cx="466917" cy="471489"/>
          </a:xfrm>
          <a:prstGeom prst="rect">
            <a:avLst/>
          </a:prstGeom>
        </p:spPr>
        <p:txBody>
          <a:bodyPr vert="horz" lIns="91440" tIns="45720" rIns="91440" bIns="45720" rtlCol="0" anchor="ctr"/>
          <a:lstStyle>
            <a:defPPr rtl="0">
              <a:defRPr lang="ja-JP"/>
            </a:defPPr>
            <a:lvl1pPr marL="0" algn="l" defTabSz="457200" rtl="0" eaLnBrk="1" latinLnBrk="0" hangingPunct="1">
              <a:defRPr lang="ja-JP" sz="1200" kern="1200">
                <a:solidFill>
                  <a:schemeClr val="tx1">
                    <a:tint val="75000"/>
                  </a:schemeClr>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r>
              <a:rPr lang="en-US" altLang="en-US" sz="1400" b="1" dirty="0">
                <a:latin typeface="Yu Gothic UI" panose="020B0500000000000000" pitchFamily="50" charset="-128"/>
                <a:ea typeface="Yu Gothic UI" panose="020B0500000000000000" pitchFamily="50" charset="-128"/>
              </a:rPr>
              <a:t>12</a:t>
            </a:r>
          </a:p>
        </p:txBody>
      </p:sp>
      <p:cxnSp>
        <p:nvCxnSpPr>
          <p:cNvPr id="2" name="直線コネクタ 1">
            <a:extLst>
              <a:ext uri="{FF2B5EF4-FFF2-40B4-BE49-F238E27FC236}">
                <a16:creationId xmlns:a16="http://schemas.microsoft.com/office/drawing/2014/main" id="{FEFEB6FF-ADA3-ECBA-2626-3C854CD35B73}"/>
              </a:ext>
            </a:extLst>
          </p:cNvPr>
          <p:cNvCxnSpPr>
            <a:cxnSpLocks/>
          </p:cNvCxnSpPr>
          <p:nvPr/>
        </p:nvCxnSpPr>
        <p:spPr>
          <a:xfrm>
            <a:off x="486044" y="556032"/>
            <a:ext cx="8322676" cy="0"/>
          </a:xfrm>
          <a:prstGeom prst="line">
            <a:avLst/>
          </a:prstGeom>
          <a:ln w="57150">
            <a:solidFill>
              <a:srgbClr val="DF8C8C"/>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5D927491-E05F-F361-D65B-D83C2C4B71DC}"/>
              </a:ext>
            </a:extLst>
          </p:cNvPr>
          <p:cNvPicPr>
            <a:picLocks noChangeAspect="1"/>
          </p:cNvPicPr>
          <p:nvPr/>
        </p:nvPicPr>
        <p:blipFill>
          <a:blip r:embed="rId2"/>
          <a:stretch>
            <a:fillRect/>
          </a:stretch>
        </p:blipFill>
        <p:spPr>
          <a:xfrm>
            <a:off x="486043" y="999599"/>
            <a:ext cx="11273115" cy="4885811"/>
          </a:xfrm>
          <a:prstGeom prst="rect">
            <a:avLst/>
          </a:prstGeom>
        </p:spPr>
      </p:pic>
    </p:spTree>
    <p:extLst>
      <p:ext uri="{BB962C8B-B14F-4D97-AF65-F5344CB8AC3E}">
        <p14:creationId xmlns:p14="http://schemas.microsoft.com/office/powerpoint/2010/main" val="319881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a:extLst>
              <a:ext uri="{FF2B5EF4-FFF2-40B4-BE49-F238E27FC236}">
                <a16:creationId xmlns:a16="http://schemas.microsoft.com/office/drawing/2014/main" id="{F065D0AF-638B-14C0-5EF5-2A501F623E43}"/>
              </a:ext>
            </a:extLst>
          </p:cNvPr>
          <p:cNvSpPr txBox="1">
            <a:spLocks/>
          </p:cNvSpPr>
          <p:nvPr/>
        </p:nvSpPr>
        <p:spPr>
          <a:xfrm>
            <a:off x="1319817" y="359156"/>
            <a:ext cx="2370553" cy="503590"/>
          </a:xfrm>
          <a:prstGeom prst="rect">
            <a:avLst/>
          </a:prstGeom>
        </p:spPr>
        <p:txBody>
          <a:bodyPr vert="horz" wrap="square" lIns="36000" tIns="36000" rIns="36000" bIns="36000" rtlCol="0" anchor="ctr" anchorCtr="0">
            <a:spAutoFit/>
          </a:bodyPr>
          <a:lstStyle>
            <a:defPPr>
              <a:defRPr lang="ja-JP"/>
            </a:defPPr>
            <a:lvl1pPr algn="l" defTabSz="914400" rtl="0" eaLnBrk="1" latinLnBrk="0" hangingPunct="1">
              <a:lnSpc>
                <a:spcPct val="100000"/>
              </a:lnSpc>
              <a:spcBef>
                <a:spcPct val="0"/>
              </a:spcBef>
              <a:buNone/>
              <a:defRPr kumimoji="1" lang="ja-JP" sz="3600" b="1" kern="1200" cap="all" baseline="0">
                <a:solidFill>
                  <a:schemeClr val="tx1"/>
                </a:solidFill>
                <a:latin typeface="Meiryo UI" panose="020B0604030504040204" pitchFamily="50" charset="-128"/>
                <a:ea typeface="Meiryo UI" panose="020B0604030504040204" pitchFamily="50" charset="-128"/>
                <a:cs typeface="+mj-cs"/>
              </a:defRPr>
            </a:lvl1pPr>
          </a:lstStyle>
          <a:p>
            <a:r>
              <a:rPr lang="ja-JP" altLang="en-US" sz="2800" dirty="0"/>
              <a:t>改定履歴</a:t>
            </a:r>
          </a:p>
        </p:txBody>
      </p:sp>
      <p:graphicFrame>
        <p:nvGraphicFramePr>
          <p:cNvPr id="7" name="表 4">
            <a:extLst>
              <a:ext uri="{FF2B5EF4-FFF2-40B4-BE49-F238E27FC236}">
                <a16:creationId xmlns:a16="http://schemas.microsoft.com/office/drawing/2014/main" id="{50C7FDF1-80DD-8DE5-2D68-64BA3B9411E8}"/>
              </a:ext>
            </a:extLst>
          </p:cNvPr>
          <p:cNvGraphicFramePr>
            <a:graphicFrameLocks noGrp="1"/>
          </p:cNvGraphicFramePr>
          <p:nvPr>
            <p:extLst>
              <p:ext uri="{D42A27DB-BD31-4B8C-83A1-F6EECF244321}">
                <p14:modId xmlns:p14="http://schemas.microsoft.com/office/powerpoint/2010/main" val="6664287"/>
              </p:ext>
            </p:extLst>
          </p:nvPr>
        </p:nvGraphicFramePr>
        <p:xfrm>
          <a:off x="141764" y="2171136"/>
          <a:ext cx="11908471" cy="676298"/>
        </p:xfrm>
        <a:graphic>
          <a:graphicData uri="http://schemas.openxmlformats.org/drawingml/2006/table">
            <a:tbl>
              <a:tblPr firstRow="1" bandRow="1">
                <a:tableStyleId>{5940675A-B579-460E-94D1-54222C63F5DA}</a:tableStyleId>
              </a:tblPr>
              <a:tblGrid>
                <a:gridCol w="637496">
                  <a:extLst>
                    <a:ext uri="{9D8B030D-6E8A-4147-A177-3AD203B41FA5}">
                      <a16:colId xmlns:a16="http://schemas.microsoft.com/office/drawing/2014/main" val="1964956805"/>
                    </a:ext>
                  </a:extLst>
                </a:gridCol>
                <a:gridCol w="1699591">
                  <a:extLst>
                    <a:ext uri="{9D8B030D-6E8A-4147-A177-3AD203B41FA5}">
                      <a16:colId xmlns:a16="http://schemas.microsoft.com/office/drawing/2014/main" val="2058933608"/>
                    </a:ext>
                  </a:extLst>
                </a:gridCol>
                <a:gridCol w="4011421">
                  <a:extLst>
                    <a:ext uri="{9D8B030D-6E8A-4147-A177-3AD203B41FA5}">
                      <a16:colId xmlns:a16="http://schemas.microsoft.com/office/drawing/2014/main" val="975917045"/>
                    </a:ext>
                  </a:extLst>
                </a:gridCol>
                <a:gridCol w="934258">
                  <a:extLst>
                    <a:ext uri="{9D8B030D-6E8A-4147-A177-3AD203B41FA5}">
                      <a16:colId xmlns:a16="http://schemas.microsoft.com/office/drawing/2014/main" val="291941615"/>
                    </a:ext>
                  </a:extLst>
                </a:gridCol>
                <a:gridCol w="4625705">
                  <a:extLst>
                    <a:ext uri="{9D8B030D-6E8A-4147-A177-3AD203B41FA5}">
                      <a16:colId xmlns:a16="http://schemas.microsoft.com/office/drawing/2014/main" val="4022259383"/>
                    </a:ext>
                  </a:extLst>
                </a:gridCol>
              </a:tblGrid>
              <a:tr h="305458">
                <a:tc>
                  <a:txBody>
                    <a:bodyPr/>
                    <a:lstStyle/>
                    <a:p>
                      <a:pPr algn="ctr"/>
                      <a:r>
                        <a:rPr kumimoji="1" lang="ja-JP" altLang="en-US" sz="1050" dirty="0">
                          <a:latin typeface="Yu Gothic UI" panose="020B0500000000000000" pitchFamily="50" charset="-128"/>
                          <a:ea typeface="Yu Gothic UI" panose="020B0500000000000000" pitchFamily="50" charset="-128"/>
                        </a:rPr>
                        <a:t>発行</a:t>
                      </a:r>
                    </a:p>
                  </a:txBody>
                  <a:tcPr marL="36000" marR="36000" marT="36000" marB="36000" anchor="ctr">
                    <a:solidFill>
                      <a:srgbClr val="FFFFFF"/>
                    </a:solidFill>
                  </a:tcPr>
                </a:tc>
                <a:tc>
                  <a:txBody>
                    <a:bodyPr/>
                    <a:lstStyle/>
                    <a:p>
                      <a:pPr algn="ctr"/>
                      <a:r>
                        <a:rPr kumimoji="1" lang="ja-JP" altLang="en-US" sz="1050" dirty="0">
                          <a:latin typeface="Yu Gothic UI" panose="020B0500000000000000" pitchFamily="50" charset="-128"/>
                          <a:ea typeface="Yu Gothic UI" panose="020B0500000000000000" pitchFamily="50" charset="-128"/>
                        </a:rPr>
                        <a:t>改定年月日</a:t>
                      </a:r>
                    </a:p>
                  </a:txBody>
                  <a:tcPr marL="36000" marR="36000" marT="36000" marB="36000" anchor="ctr">
                    <a:solidFill>
                      <a:srgbClr val="FFFFFF"/>
                    </a:solidFill>
                  </a:tcPr>
                </a:tc>
                <a:tc>
                  <a:txBody>
                    <a:bodyPr/>
                    <a:lstStyle/>
                    <a:p>
                      <a:pPr algn="ctr"/>
                      <a:r>
                        <a:rPr kumimoji="1" lang="ja-JP" altLang="en-US" sz="1050" dirty="0">
                          <a:latin typeface="Yu Gothic UI" panose="020B0500000000000000" pitchFamily="50" charset="-128"/>
                          <a:ea typeface="Yu Gothic UI" panose="020B0500000000000000" pitchFamily="50" charset="-128"/>
                        </a:rPr>
                        <a:t>改定概要</a:t>
                      </a:r>
                    </a:p>
                  </a:txBody>
                  <a:tcPr marL="36000" marR="36000" marT="36000" marB="36000" anchor="ctr">
                    <a:solidFill>
                      <a:srgbClr val="FFFFFF"/>
                    </a:solidFill>
                  </a:tcPr>
                </a:tc>
                <a:tc>
                  <a:txBody>
                    <a:bodyPr/>
                    <a:lstStyle/>
                    <a:p>
                      <a:pPr algn="ctr"/>
                      <a:r>
                        <a:rPr kumimoji="1" lang="ja-JP" altLang="en-US" sz="1050" dirty="0">
                          <a:latin typeface="Yu Gothic UI" panose="020B0500000000000000" pitchFamily="50" charset="-128"/>
                          <a:ea typeface="Yu Gothic UI" panose="020B0500000000000000" pitchFamily="50" charset="-128"/>
                        </a:rPr>
                        <a:t>改定箇所</a:t>
                      </a:r>
                    </a:p>
                  </a:txBody>
                  <a:tcPr marL="36000" marR="36000" marT="36000" marB="36000" anchor="ctr">
                    <a:solidFill>
                      <a:srgbClr val="FFFFFF"/>
                    </a:solidFill>
                  </a:tcPr>
                </a:tc>
                <a:tc>
                  <a:txBody>
                    <a:bodyPr/>
                    <a:lstStyle/>
                    <a:p>
                      <a:pPr algn="ctr"/>
                      <a:r>
                        <a:rPr kumimoji="1" lang="ja-JP" altLang="en-US" sz="1050" dirty="0">
                          <a:latin typeface="Yu Gothic UI" panose="020B0500000000000000" pitchFamily="50" charset="-128"/>
                          <a:ea typeface="Yu Gothic UI" panose="020B0500000000000000" pitchFamily="50" charset="-128"/>
                        </a:rPr>
                        <a:t>改定内容</a:t>
                      </a:r>
                    </a:p>
                  </a:txBody>
                  <a:tcPr marL="36000" marR="36000" marT="36000" marB="36000" anchor="ctr">
                    <a:solidFill>
                      <a:srgbClr val="FFFFFF"/>
                    </a:solidFill>
                  </a:tcPr>
                </a:tc>
                <a:extLst>
                  <a:ext uri="{0D108BD9-81ED-4DB2-BD59-A6C34878D82A}">
                    <a16:rowId xmlns:a16="http://schemas.microsoft.com/office/drawing/2014/main" val="3838045857"/>
                  </a:ext>
                </a:extLst>
              </a:tr>
              <a:tr h="370840">
                <a:tc>
                  <a:txBody>
                    <a:bodyPr/>
                    <a:lstStyle/>
                    <a:p>
                      <a:r>
                        <a:rPr kumimoji="1" lang="ja-JP" altLang="en-US" sz="1050" dirty="0">
                          <a:latin typeface="Yu Gothic UI" panose="020B0500000000000000" pitchFamily="50" charset="-128"/>
                          <a:ea typeface="Yu Gothic UI" panose="020B0500000000000000" pitchFamily="50" charset="-128"/>
                        </a:rPr>
                        <a:t>第</a:t>
                      </a:r>
                      <a:r>
                        <a:rPr kumimoji="1" lang="en-US" altLang="ja-JP" sz="1050" dirty="0">
                          <a:latin typeface="Yu Gothic UI" panose="020B0500000000000000" pitchFamily="50" charset="-128"/>
                          <a:ea typeface="Yu Gothic UI" panose="020B0500000000000000" pitchFamily="50" charset="-128"/>
                        </a:rPr>
                        <a:t>1.0</a:t>
                      </a:r>
                      <a:r>
                        <a:rPr kumimoji="1" lang="ja-JP" altLang="en-US" sz="1050" dirty="0">
                          <a:latin typeface="Yu Gothic UI" panose="020B0500000000000000" pitchFamily="50" charset="-128"/>
                          <a:ea typeface="Yu Gothic UI" panose="020B0500000000000000" pitchFamily="50" charset="-128"/>
                        </a:rPr>
                        <a:t>版</a:t>
                      </a:r>
                    </a:p>
                  </a:txBody>
                  <a:tcPr marL="36000" marR="36000" marT="36000" marB="36000" anchor="ctr">
                    <a:solidFill>
                      <a:srgbClr val="FFFFFF"/>
                    </a:solidFill>
                  </a:tcPr>
                </a:tc>
                <a:tc>
                  <a:txBody>
                    <a:bodyPr/>
                    <a:lstStyle/>
                    <a:p>
                      <a:r>
                        <a:rPr kumimoji="1" lang="ja-JP" altLang="en-US" sz="1050" dirty="0">
                          <a:latin typeface="Yu Gothic UI" panose="020B0500000000000000" pitchFamily="50" charset="-128"/>
                          <a:ea typeface="Yu Gothic UI" panose="020B0500000000000000" pitchFamily="50" charset="-128"/>
                        </a:rPr>
                        <a:t>令和</a:t>
                      </a:r>
                      <a:r>
                        <a:rPr kumimoji="1" lang="ja-JP" altLang="en-US" sz="1050" b="0" dirty="0">
                          <a:solidFill>
                            <a:schemeClr val="tx1"/>
                          </a:solidFill>
                          <a:latin typeface="Yu Gothic UI" panose="020B0500000000000000" pitchFamily="50" charset="-128"/>
                          <a:ea typeface="Yu Gothic UI" panose="020B0500000000000000" pitchFamily="50" charset="-128"/>
                        </a:rPr>
                        <a:t>７</a:t>
                      </a:r>
                      <a:r>
                        <a:rPr kumimoji="1" lang="ja-JP" altLang="en-US" sz="1050" dirty="0">
                          <a:latin typeface="Yu Gothic UI" panose="020B0500000000000000" pitchFamily="50" charset="-128"/>
                          <a:ea typeface="Yu Gothic UI" panose="020B0500000000000000" pitchFamily="50" charset="-128"/>
                        </a:rPr>
                        <a:t>年</a:t>
                      </a:r>
                      <a:r>
                        <a:rPr kumimoji="1" lang="ja-JP" altLang="en-US" sz="1050" b="0" dirty="0">
                          <a:solidFill>
                            <a:schemeClr val="tx1"/>
                          </a:solidFill>
                          <a:latin typeface="Yu Gothic UI" panose="020B0500000000000000" pitchFamily="50" charset="-128"/>
                          <a:ea typeface="Yu Gothic UI" panose="020B0500000000000000" pitchFamily="50" charset="-128"/>
                        </a:rPr>
                        <a:t>３</a:t>
                      </a:r>
                      <a:r>
                        <a:rPr kumimoji="1" lang="ja-JP" altLang="en-US" sz="1050" dirty="0">
                          <a:latin typeface="Yu Gothic UI" panose="020B0500000000000000" pitchFamily="50" charset="-128"/>
                          <a:ea typeface="Yu Gothic UI" panose="020B0500000000000000" pitchFamily="50" charset="-128"/>
                        </a:rPr>
                        <a:t>月</a:t>
                      </a:r>
                      <a:r>
                        <a:rPr kumimoji="1" lang="en-US" altLang="ja-JP" sz="1050" dirty="0">
                          <a:latin typeface="Yu Gothic UI" panose="020B0500000000000000" pitchFamily="50" charset="-128"/>
                          <a:ea typeface="Yu Gothic UI" panose="020B0500000000000000" pitchFamily="50" charset="-128"/>
                        </a:rPr>
                        <a:t>25</a:t>
                      </a:r>
                      <a:r>
                        <a:rPr kumimoji="1" lang="ja-JP" altLang="en-US" sz="1050" dirty="0">
                          <a:latin typeface="Yu Gothic UI" panose="020B0500000000000000" pitchFamily="50" charset="-128"/>
                          <a:ea typeface="Yu Gothic UI" panose="020B0500000000000000" pitchFamily="50" charset="-128"/>
                        </a:rPr>
                        <a:t>日策定</a:t>
                      </a:r>
                    </a:p>
                  </a:txBody>
                  <a:tcPr marL="36000" marR="36000" marT="36000" marB="36000" anchor="ctr">
                    <a:solidFill>
                      <a:srgbClr val="FFFFFF"/>
                    </a:solidFill>
                  </a:tcPr>
                </a:tc>
                <a:tc>
                  <a:txBody>
                    <a:bodyPr/>
                    <a:lstStyle/>
                    <a:p>
                      <a:pPr algn="ctr"/>
                      <a:r>
                        <a:rPr kumimoji="1" lang="ja-JP" altLang="en-US" sz="1050" dirty="0">
                          <a:latin typeface="Yu Gothic UI" panose="020B0500000000000000" pitchFamily="50" charset="-128"/>
                          <a:ea typeface="Yu Gothic UI" panose="020B0500000000000000" pitchFamily="50" charset="-128"/>
                        </a:rPr>
                        <a:t>－</a:t>
                      </a:r>
                    </a:p>
                  </a:txBody>
                  <a:tcPr marL="36000" marR="36000" marT="36000" marB="36000" anchor="ctr">
                    <a:solidFill>
                      <a:srgbClr val="FFFFFF"/>
                    </a:solidFill>
                  </a:tcPr>
                </a:tc>
                <a:tc>
                  <a:txBody>
                    <a:bodyPr/>
                    <a:lstStyle/>
                    <a:p>
                      <a:pPr algn="ctr"/>
                      <a:r>
                        <a:rPr kumimoji="1" lang="ja-JP" altLang="en-US" sz="1050" dirty="0">
                          <a:latin typeface="Yu Gothic UI" panose="020B0500000000000000" pitchFamily="50" charset="-128"/>
                          <a:ea typeface="Yu Gothic UI" panose="020B0500000000000000" pitchFamily="50" charset="-128"/>
                        </a:rPr>
                        <a:t>－</a:t>
                      </a:r>
                    </a:p>
                  </a:txBody>
                  <a:tcPr marL="36000" marR="36000" marT="36000" marB="36000" anchor="ctr">
                    <a:solidFill>
                      <a:srgbClr val="FFFFFF"/>
                    </a:solidFill>
                  </a:tcPr>
                </a:tc>
                <a:tc>
                  <a:txBody>
                    <a:bodyPr/>
                    <a:lstStyle/>
                    <a:p>
                      <a:pPr algn="ctr"/>
                      <a:r>
                        <a:rPr kumimoji="1" lang="ja-JP" altLang="en-US" sz="1050" dirty="0">
                          <a:latin typeface="Yu Gothic UI" panose="020B0500000000000000" pitchFamily="50" charset="-128"/>
                          <a:ea typeface="Yu Gothic UI" panose="020B0500000000000000" pitchFamily="50" charset="-128"/>
                        </a:rPr>
                        <a:t>－</a:t>
                      </a:r>
                    </a:p>
                  </a:txBody>
                  <a:tcPr marL="36000" marR="36000" marT="36000" marB="36000" anchor="ctr">
                    <a:solidFill>
                      <a:srgbClr val="FFFFFF"/>
                    </a:solidFill>
                  </a:tcPr>
                </a:tc>
                <a:extLst>
                  <a:ext uri="{0D108BD9-81ED-4DB2-BD59-A6C34878D82A}">
                    <a16:rowId xmlns:a16="http://schemas.microsoft.com/office/drawing/2014/main" val="904896602"/>
                  </a:ext>
                </a:extLst>
              </a:tr>
            </a:tbl>
          </a:graphicData>
        </a:graphic>
      </p:graphicFrame>
      <p:sp>
        <p:nvSpPr>
          <p:cNvPr id="8" name="スライド番号プレースホルダー 1">
            <a:extLst>
              <a:ext uri="{FF2B5EF4-FFF2-40B4-BE49-F238E27FC236}">
                <a16:creationId xmlns:a16="http://schemas.microsoft.com/office/drawing/2014/main" id="{BC1CC600-DDE6-1F89-DA0B-7B7E5C264846}"/>
              </a:ext>
            </a:extLst>
          </p:cNvPr>
          <p:cNvSpPr>
            <a:spLocks noGrp="1"/>
          </p:cNvSpPr>
          <p:nvPr>
            <p:ph type="sldNum" sz="quarter" idx="10"/>
          </p:nvPr>
        </p:nvSpPr>
        <p:spPr>
          <a:xfrm>
            <a:off x="11025690" y="6386511"/>
            <a:ext cx="1067589" cy="471489"/>
          </a:xfrm>
        </p:spPr>
        <p:txBody>
          <a:bodyPr/>
          <a:lstStyle/>
          <a:p>
            <a:r>
              <a:rPr lang="ja-JP" altLang="en-US" sz="1400" dirty="0">
                <a:latin typeface="Yu Gothic UI" panose="020B0500000000000000" pitchFamily="50" charset="-128"/>
                <a:ea typeface="Yu Gothic UI" panose="020B0500000000000000" pitchFamily="50" charset="-128"/>
              </a:rPr>
              <a:t>１</a:t>
            </a:r>
            <a:endParaRPr lang="en-US" altLang="en-US" sz="14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41970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BB3BE40-8968-A189-6121-1586BB63B3D4}"/>
              </a:ext>
            </a:extLst>
          </p:cNvPr>
          <p:cNvSpPr txBox="1"/>
          <p:nvPr/>
        </p:nvSpPr>
        <p:spPr>
          <a:xfrm>
            <a:off x="603617" y="807556"/>
            <a:ext cx="10134291" cy="2980560"/>
          </a:xfrm>
          <a:prstGeom prst="rect">
            <a:avLst/>
          </a:prstGeom>
          <a:noFill/>
        </p:spPr>
        <p:txBody>
          <a:bodyPr wrap="square" rtlCol="0">
            <a:spAutoFit/>
          </a:bodyPr>
          <a:lstStyle/>
          <a:p>
            <a:pPr>
              <a:lnSpc>
                <a:spcPts val="5900"/>
              </a:lnSpc>
            </a:pPr>
            <a:r>
              <a:rPr kumimoji="1" lang="ja-JP" altLang="en-US" sz="2000" b="1" dirty="0">
                <a:latin typeface="Meiryo UI" panose="020B0604030504040204" pitchFamily="50" charset="-128"/>
                <a:ea typeface="Meiryo UI" panose="020B0604030504040204" pitchFamily="50" charset="-128"/>
              </a:rPr>
              <a:t>はじめに</a:t>
            </a:r>
            <a:endParaRPr kumimoji="1" lang="en-US" altLang="ja-JP" sz="2000" b="1" dirty="0">
              <a:latin typeface="Meiryo UI" panose="020B0604030504040204" pitchFamily="50" charset="-128"/>
              <a:ea typeface="Meiryo UI" panose="020B0604030504040204" pitchFamily="50" charset="-128"/>
            </a:endParaRPr>
          </a:p>
          <a:p>
            <a:pPr>
              <a:lnSpc>
                <a:spcPts val="5900"/>
              </a:lnSpc>
            </a:pP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受注業務または指定管理業務における生成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の利用規定</a:t>
            </a:r>
            <a:endPar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endParaRPr>
          </a:p>
          <a:p>
            <a:pPr>
              <a:lnSpc>
                <a:spcPts val="5900"/>
              </a:lnSpc>
            </a:pP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利用に関する特記仕様書及び生成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利用に関する確認依頼書と確認の運用について</a:t>
            </a:r>
            <a:endParaRPr kumimoji="1" lang="en-US" altLang="ja-JP" sz="2000" b="1" dirty="0">
              <a:latin typeface="Meiryo UI" panose="020B0604030504040204" pitchFamily="50" charset="-128"/>
              <a:ea typeface="Meiryo UI" panose="020B0604030504040204" pitchFamily="50" charset="-128"/>
            </a:endParaRPr>
          </a:p>
          <a:p>
            <a:pPr>
              <a:lnSpc>
                <a:spcPts val="5900"/>
              </a:lnSpc>
            </a:pPr>
            <a:endParaRPr kumimoji="1" lang="en-US" altLang="ja-JP" sz="2000" b="1" dirty="0">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0A454A86-D715-C727-7C72-26CE8AA78991}"/>
              </a:ext>
            </a:extLst>
          </p:cNvPr>
          <p:cNvSpPr/>
          <p:nvPr/>
        </p:nvSpPr>
        <p:spPr>
          <a:xfrm>
            <a:off x="1042448" y="306196"/>
            <a:ext cx="1472513" cy="5803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目次</a:t>
            </a:r>
          </a:p>
        </p:txBody>
      </p:sp>
      <p:sp>
        <p:nvSpPr>
          <p:cNvPr id="4" name="テキスト ボックス 3">
            <a:extLst>
              <a:ext uri="{FF2B5EF4-FFF2-40B4-BE49-F238E27FC236}">
                <a16:creationId xmlns:a16="http://schemas.microsoft.com/office/drawing/2014/main" id="{A0BB7229-8298-0DA0-11CA-C65E203EF90B}"/>
              </a:ext>
            </a:extLst>
          </p:cNvPr>
          <p:cNvSpPr txBox="1"/>
          <p:nvPr/>
        </p:nvSpPr>
        <p:spPr>
          <a:xfrm>
            <a:off x="10877237" y="901248"/>
            <a:ext cx="759325" cy="2218813"/>
          </a:xfrm>
          <a:prstGeom prst="rect">
            <a:avLst/>
          </a:prstGeom>
          <a:noFill/>
        </p:spPr>
        <p:txBody>
          <a:bodyPr wrap="square" rtlCol="0">
            <a:spAutoFit/>
          </a:bodyPr>
          <a:lstStyle/>
          <a:p>
            <a:pPr>
              <a:lnSpc>
                <a:spcPts val="5900"/>
              </a:lnSpc>
            </a:pPr>
            <a:r>
              <a:rPr kumimoji="1" lang="en-US" altLang="ja-JP" dirty="0">
                <a:latin typeface="Meiryo UI" panose="020B0604030504040204" pitchFamily="50" charset="-128"/>
                <a:ea typeface="Meiryo UI" panose="020B0604030504040204" pitchFamily="50" charset="-128"/>
              </a:rPr>
              <a:t>P3</a:t>
            </a:r>
          </a:p>
          <a:p>
            <a:pPr>
              <a:lnSpc>
                <a:spcPts val="5900"/>
              </a:lnSpc>
            </a:pPr>
            <a:r>
              <a:rPr kumimoji="1" lang="en-US" altLang="ja-JP" dirty="0">
                <a:latin typeface="Meiryo UI" panose="020B0604030504040204" pitchFamily="50" charset="-128"/>
                <a:ea typeface="Meiryo UI" panose="020B0604030504040204" pitchFamily="50" charset="-128"/>
              </a:rPr>
              <a:t>P4</a:t>
            </a:r>
          </a:p>
          <a:p>
            <a:pPr>
              <a:lnSpc>
                <a:spcPts val="5900"/>
              </a:lnSpc>
            </a:pPr>
            <a:r>
              <a:rPr kumimoji="1" lang="en-US" altLang="ja-JP" dirty="0">
                <a:latin typeface="Meiryo UI" panose="020B0604030504040204" pitchFamily="50" charset="-128"/>
                <a:ea typeface="Meiryo UI" panose="020B0604030504040204" pitchFamily="50" charset="-128"/>
              </a:rPr>
              <a:t>P10</a:t>
            </a: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2BD7238E-5749-D6B1-1B62-C935EAF9F71D}"/>
              </a:ext>
            </a:extLst>
          </p:cNvPr>
          <p:cNvSpPr>
            <a:spLocks noGrp="1"/>
          </p:cNvSpPr>
          <p:nvPr>
            <p:ph type="sldNum" sz="quarter" idx="10"/>
          </p:nvPr>
        </p:nvSpPr>
        <p:spPr>
          <a:xfrm>
            <a:off x="11025690" y="6386511"/>
            <a:ext cx="1067589" cy="471489"/>
          </a:xfrm>
        </p:spPr>
        <p:txBody>
          <a:bodyPr/>
          <a:lstStyle/>
          <a:p>
            <a:r>
              <a:rPr lang="ja-JP" altLang="en-US" sz="1400" dirty="0">
                <a:latin typeface="Yu Gothic UI" panose="020B0500000000000000" pitchFamily="50" charset="-128"/>
                <a:ea typeface="Yu Gothic UI" panose="020B0500000000000000" pitchFamily="50" charset="-128"/>
              </a:rPr>
              <a:t>２</a:t>
            </a:r>
            <a:endParaRPr lang="en-US" altLang="en-US" sz="1400" dirty="0">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E6283729-4E0F-C048-D15A-3A60CABE394B}"/>
              </a:ext>
            </a:extLst>
          </p:cNvPr>
          <p:cNvSpPr txBox="1"/>
          <p:nvPr/>
        </p:nvSpPr>
        <p:spPr>
          <a:xfrm>
            <a:off x="350658" y="3314700"/>
            <a:ext cx="11490684" cy="3493264"/>
          </a:xfrm>
          <a:prstGeom prst="rect">
            <a:avLst/>
          </a:prstGeom>
          <a:noFill/>
        </p:spPr>
        <p:txBody>
          <a:bodyPr wrap="square">
            <a:spAutoFit/>
          </a:bodyPr>
          <a:lstStyle/>
          <a:p>
            <a:r>
              <a:rPr lang="ja-JP" altLang="en-US" sz="1600" b="1" dirty="0">
                <a:solidFill>
                  <a:srgbClr val="000000"/>
                </a:solidFill>
                <a:highlight>
                  <a:srgbClr val="FFEFEF"/>
                </a:highlight>
                <a:latin typeface="Meiryo UI" panose="020B0604030504040204" pitchFamily="50" charset="-128"/>
                <a:ea typeface="Meiryo UI" panose="020B0604030504040204" pitchFamily="50" charset="-128"/>
              </a:rPr>
              <a:t>本ガイドライン中の用語の定義</a:t>
            </a:r>
            <a:endParaRPr lang="en-US" altLang="ja-JP" sz="1600" b="1" dirty="0">
              <a:solidFill>
                <a:srgbClr val="000000"/>
              </a:solidFill>
              <a:highlight>
                <a:srgbClr val="FFEFEF"/>
              </a:highlight>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pPr marL="808038" indent="-808038"/>
            <a:r>
              <a:rPr lang="ja-JP" altLang="en-US" sz="1400" dirty="0">
                <a:solidFill>
                  <a:srgbClr val="000000"/>
                </a:solidFill>
                <a:latin typeface="Meiryo UI" panose="020B0604030504040204" pitchFamily="50" charset="-128"/>
                <a:ea typeface="Meiryo UI" panose="020B0604030504040204" pitchFamily="50" charset="-128"/>
              </a:rPr>
              <a:t>・生成</a:t>
            </a:r>
            <a:r>
              <a:rPr lang="en-US" altLang="ja-JP" sz="1400" dirty="0">
                <a:solidFill>
                  <a:srgbClr val="000000"/>
                </a:solidFill>
                <a:latin typeface="Meiryo UI" panose="020B0604030504040204" pitchFamily="50" charset="-128"/>
                <a:ea typeface="Meiryo UI" panose="020B0604030504040204" pitchFamily="50" charset="-128"/>
              </a:rPr>
              <a:t>AI…</a:t>
            </a:r>
            <a:r>
              <a:rPr lang="ja-JP" altLang="en-US" sz="1400" dirty="0">
                <a:solidFill>
                  <a:srgbClr val="000000"/>
                </a:solidFill>
                <a:latin typeface="Meiryo UI" panose="020B0604030504040204" pitchFamily="50" charset="-128"/>
                <a:ea typeface="Meiryo UI" panose="020B0604030504040204" pitchFamily="50" charset="-128"/>
              </a:rPr>
              <a:t>人工知能の一種で、学習したデータからパターンやルールを抽出し、それをもとにプロンプト（生成</a:t>
            </a:r>
            <a:r>
              <a:rPr lang="en-US" altLang="ja-JP" sz="1400" dirty="0">
                <a:solidFill>
                  <a:srgbClr val="000000"/>
                </a:solidFill>
                <a:latin typeface="Meiryo UI" panose="020B0604030504040204" pitchFamily="50" charset="-128"/>
                <a:ea typeface="Meiryo UI" panose="020B0604030504040204" pitchFamily="50" charset="-128"/>
              </a:rPr>
              <a:t>AI</a:t>
            </a:r>
            <a:r>
              <a:rPr lang="ja-JP" altLang="en-US" sz="1400" dirty="0">
                <a:solidFill>
                  <a:srgbClr val="000000"/>
                </a:solidFill>
                <a:latin typeface="Meiryo UI" panose="020B0604030504040204" pitchFamily="50" charset="-128"/>
                <a:ea typeface="Meiryo UI" panose="020B0604030504040204" pitchFamily="50" charset="-128"/>
              </a:rPr>
              <a:t>に与える指示・命令文）に対する回答を対話形式で作り出すことができる技術</a:t>
            </a:r>
            <a:endParaRPr lang="en-US" altLang="ja-JP" sz="1400" dirty="0">
              <a:solidFill>
                <a:srgbClr val="000000"/>
              </a:solidFill>
              <a:latin typeface="Meiryo UI" panose="020B0604030504040204" pitchFamily="50" charset="-128"/>
              <a:ea typeface="Meiryo UI" panose="020B0604030504040204" pitchFamily="50" charset="-128"/>
            </a:endParaRPr>
          </a:p>
          <a:p>
            <a:pPr marL="895350" indent="-895350"/>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b="0" i="0" dirty="0">
                <a:solidFill>
                  <a:srgbClr val="000000"/>
                </a:solidFill>
                <a:effectLst/>
                <a:latin typeface="Meiryo UI" panose="020B0604030504040204" pitchFamily="50" charset="-128"/>
                <a:ea typeface="Meiryo UI" panose="020B0604030504040204" pitchFamily="50" charset="-128"/>
              </a:rPr>
              <a:t>・契約</a:t>
            </a:r>
            <a:r>
              <a:rPr lang="en-US" altLang="ja-JP" sz="1400" b="0" i="0" dirty="0">
                <a:solidFill>
                  <a:srgbClr val="000000"/>
                </a:solidFill>
                <a:effectLst/>
                <a:latin typeface="Meiryo UI" panose="020B0604030504040204" pitchFamily="50" charset="-128"/>
                <a:ea typeface="Meiryo UI" panose="020B0604030504040204" pitchFamily="50" charset="-128"/>
              </a:rPr>
              <a:t>…</a:t>
            </a:r>
            <a:r>
              <a:rPr lang="ja-JP" altLang="en-US" sz="1400" b="0" i="0" dirty="0">
                <a:solidFill>
                  <a:srgbClr val="000000"/>
                </a:solidFill>
                <a:effectLst/>
                <a:latin typeface="Meiryo UI" panose="020B0604030504040204" pitchFamily="50" charset="-128"/>
                <a:ea typeface="Meiryo UI" panose="020B0604030504040204" pitchFamily="50" charset="-128"/>
              </a:rPr>
              <a:t>請負、買入、借入その他の契約（売払い契約、貸付け契約を除く）</a:t>
            </a:r>
            <a:endParaRPr lang="en-US" altLang="ja-JP" sz="1400" b="0" i="0" dirty="0">
              <a:solidFill>
                <a:srgbClr val="000000"/>
              </a:solidFill>
              <a:effectLst/>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200" b="0" i="0" dirty="0">
                <a:solidFill>
                  <a:srgbClr val="000000"/>
                </a:solidFill>
                <a:effectLst/>
                <a:latin typeface="Meiryo UI" panose="020B0604030504040204" pitchFamily="50" charset="-128"/>
                <a:ea typeface="Meiryo UI" panose="020B0604030504040204" pitchFamily="50" charset="-128"/>
              </a:rPr>
              <a:t>　</a:t>
            </a:r>
            <a:r>
              <a:rPr lang="en-US" altLang="ja-JP" sz="1200" b="0" i="0" dirty="0">
                <a:solidFill>
                  <a:srgbClr val="000000"/>
                </a:solidFill>
                <a:effectLst/>
                <a:latin typeface="Meiryo UI" panose="020B0604030504040204" pitchFamily="50" charset="-128"/>
                <a:ea typeface="Meiryo UI" panose="020B0604030504040204" pitchFamily="50" charset="-128"/>
              </a:rPr>
              <a:t>※</a:t>
            </a:r>
            <a:r>
              <a:rPr lang="ja-JP" altLang="en-US" sz="1200" b="0" i="0" dirty="0">
                <a:solidFill>
                  <a:srgbClr val="000000"/>
                </a:solidFill>
                <a:effectLst/>
                <a:latin typeface="Meiryo UI" panose="020B0604030504040204" pitchFamily="50" charset="-128"/>
                <a:ea typeface="Meiryo UI" panose="020B0604030504040204" pitchFamily="50" charset="-128"/>
              </a:rPr>
              <a:t>なお、本市が特記仕様書を添付する余地のない契約（申込による契約等）は除く</a:t>
            </a:r>
            <a:endParaRPr lang="en-US" altLang="ja-JP" sz="1200" b="0" i="0" dirty="0">
              <a:solidFill>
                <a:srgbClr val="000000"/>
              </a:solidFill>
              <a:effectLst/>
              <a:latin typeface="Meiryo UI" panose="020B0604030504040204" pitchFamily="50" charset="-128"/>
              <a:ea typeface="Meiryo UI" panose="020B0604030504040204" pitchFamily="50" charset="-128"/>
            </a:endParaRPr>
          </a:p>
          <a:p>
            <a:endParaRPr lang="en-US" altLang="ja-JP" sz="1200" b="0" i="0" dirty="0">
              <a:solidFill>
                <a:srgbClr val="000000"/>
              </a:solidFill>
              <a:effectLst/>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・協定</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指定管理業務に係り、指定管理者と本市が締結する協定</a:t>
            </a:r>
            <a:endParaRPr lang="en-US" altLang="ja-JP" sz="1400" b="0" i="0" dirty="0">
              <a:solidFill>
                <a:srgbClr val="000000"/>
              </a:solidFill>
              <a:effectLst/>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・受注業務</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契約に基づき受注者が履行する業務</a:t>
            </a:r>
            <a:endParaRPr lang="en-US" altLang="ja-JP" sz="1400" b="0" i="0" dirty="0">
              <a:solidFill>
                <a:srgbClr val="000000"/>
              </a:solidFill>
              <a:effectLst/>
              <a:latin typeface="Meiryo UI" panose="020B0604030504040204" pitchFamily="50" charset="-128"/>
              <a:ea typeface="Meiryo UI" panose="020B0604030504040204" pitchFamily="50" charset="-128"/>
            </a:endParaRPr>
          </a:p>
          <a:p>
            <a:endParaRPr lang="en-US" altLang="ja-JP" sz="1400" b="0" i="0" dirty="0">
              <a:solidFill>
                <a:srgbClr val="000000"/>
              </a:solidFill>
              <a:effectLst/>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・指定管理業務</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地方自治法第</a:t>
            </a:r>
            <a:r>
              <a:rPr lang="en-US" altLang="ja-JP" sz="1400" dirty="0">
                <a:solidFill>
                  <a:srgbClr val="000000"/>
                </a:solidFill>
                <a:latin typeface="Meiryo UI" panose="020B0604030504040204" pitchFamily="50" charset="-128"/>
                <a:ea typeface="Meiryo UI" panose="020B0604030504040204" pitchFamily="50" charset="-128"/>
              </a:rPr>
              <a:t>244</a:t>
            </a:r>
            <a:r>
              <a:rPr lang="ja-JP" altLang="en-US" sz="1400" dirty="0">
                <a:solidFill>
                  <a:srgbClr val="000000"/>
                </a:solidFill>
                <a:latin typeface="Meiryo UI" panose="020B0604030504040204" pitchFamily="50" charset="-128"/>
                <a:ea typeface="Meiryo UI" panose="020B0604030504040204" pitchFamily="50" charset="-128"/>
              </a:rPr>
              <a:t>条の２で規定する指定管理者が行う業務</a:t>
            </a:r>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100" b="0" i="0" dirty="0">
              <a:solidFill>
                <a:srgbClr val="000000"/>
              </a:solidFill>
              <a:effectLst/>
              <a:latin typeface="Meiryo UI" panose="020B0604030504040204" pitchFamily="50" charset="-128"/>
              <a:ea typeface="Meiryo UI" panose="020B0604030504040204" pitchFamily="50" charset="-128"/>
            </a:endParaRPr>
          </a:p>
          <a:p>
            <a:r>
              <a:rPr lang="ja-JP" altLang="en-US" sz="1400" b="0" i="0" dirty="0">
                <a:solidFill>
                  <a:srgbClr val="000000"/>
                </a:solidFill>
                <a:effectLst/>
                <a:latin typeface="Meiryo UI" panose="020B0604030504040204" pitchFamily="50" charset="-128"/>
                <a:ea typeface="Meiryo UI" panose="020B0604030504040204" pitchFamily="50" charset="-128"/>
              </a:rPr>
              <a:t>・業務受託事業者等</a:t>
            </a:r>
            <a:r>
              <a:rPr lang="en-US" altLang="ja-JP" sz="1400" b="0" i="0" dirty="0">
                <a:solidFill>
                  <a:srgbClr val="000000"/>
                </a:solidFill>
                <a:effectLst/>
                <a:latin typeface="Meiryo UI" panose="020B0604030504040204" pitchFamily="50" charset="-128"/>
                <a:ea typeface="Meiryo UI" panose="020B0604030504040204" pitchFamily="50" charset="-128"/>
              </a:rPr>
              <a:t>…</a:t>
            </a:r>
            <a:r>
              <a:rPr lang="ja-JP" altLang="en-US" sz="1400" b="0" i="0" dirty="0">
                <a:solidFill>
                  <a:srgbClr val="000000"/>
                </a:solidFill>
                <a:effectLst/>
                <a:latin typeface="Meiryo UI" panose="020B0604030504040204" pitchFamily="50" charset="-128"/>
                <a:ea typeface="Meiryo UI" panose="020B0604030504040204" pitchFamily="50" charset="-128"/>
              </a:rPr>
              <a:t>受注業務を履行する受注者及び指定管理者</a:t>
            </a:r>
            <a:endParaRPr lang="en-US" altLang="ja-JP" sz="1400" b="0" i="0" dirty="0">
              <a:solidFill>
                <a:srgbClr val="000000"/>
              </a:solidFill>
              <a:effectLst/>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0471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BD7238E-5749-D6B1-1B62-C935EAF9F71D}"/>
              </a:ext>
            </a:extLst>
          </p:cNvPr>
          <p:cNvSpPr>
            <a:spLocks noGrp="1"/>
          </p:cNvSpPr>
          <p:nvPr>
            <p:ph type="sldNum" sz="quarter" idx="10"/>
          </p:nvPr>
        </p:nvSpPr>
        <p:spPr>
          <a:xfrm>
            <a:off x="11025690" y="6386511"/>
            <a:ext cx="1067589" cy="471489"/>
          </a:xfrm>
        </p:spPr>
        <p:txBody>
          <a:bodyPr/>
          <a:lstStyle/>
          <a:p>
            <a:r>
              <a:rPr lang="en-US" altLang="en-US" sz="1400" dirty="0">
                <a:latin typeface="Yu Gothic UI" panose="020B0500000000000000" pitchFamily="50" charset="-128"/>
                <a:ea typeface="Yu Gothic UI" panose="020B0500000000000000" pitchFamily="50" charset="-128"/>
              </a:rPr>
              <a:t>3</a:t>
            </a:r>
          </a:p>
        </p:txBody>
      </p:sp>
      <p:sp>
        <p:nvSpPr>
          <p:cNvPr id="3" name="タイトル 1">
            <a:extLst>
              <a:ext uri="{FF2B5EF4-FFF2-40B4-BE49-F238E27FC236}">
                <a16:creationId xmlns:a16="http://schemas.microsoft.com/office/drawing/2014/main" id="{B7031276-2ADE-06B2-1BE0-2709537442EE}"/>
              </a:ext>
            </a:extLst>
          </p:cNvPr>
          <p:cNvSpPr txBox="1">
            <a:spLocks/>
          </p:cNvSpPr>
          <p:nvPr/>
        </p:nvSpPr>
        <p:spPr>
          <a:xfrm>
            <a:off x="990600" y="427527"/>
            <a:ext cx="1832113" cy="5345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latin typeface="Meiryo UI" panose="020B0604030504040204" pitchFamily="50" charset="-128"/>
                <a:ea typeface="Meiryo UI" panose="020B0604030504040204" pitchFamily="50" charset="-128"/>
              </a:rPr>
              <a:t>はじめに</a:t>
            </a:r>
          </a:p>
        </p:txBody>
      </p:sp>
      <p:sp>
        <p:nvSpPr>
          <p:cNvPr id="9" name="テキスト ボックス 8">
            <a:extLst>
              <a:ext uri="{FF2B5EF4-FFF2-40B4-BE49-F238E27FC236}">
                <a16:creationId xmlns:a16="http://schemas.microsoft.com/office/drawing/2014/main" id="{EE9C546C-83C5-97AF-E6FE-4B38CBD54529}"/>
              </a:ext>
            </a:extLst>
          </p:cNvPr>
          <p:cNvSpPr txBox="1"/>
          <p:nvPr/>
        </p:nvSpPr>
        <p:spPr>
          <a:xfrm>
            <a:off x="841514" y="1028343"/>
            <a:ext cx="10717969" cy="6149376"/>
          </a:xfrm>
          <a:prstGeom prst="rect">
            <a:avLst/>
          </a:prstGeom>
          <a:noFill/>
        </p:spPr>
        <p:txBody>
          <a:bodyPr wrap="square">
            <a:spAutoFit/>
          </a:bodyPr>
          <a:lstStyle/>
          <a:p>
            <a:pPr>
              <a:lnSpc>
                <a:spcPts val="2500"/>
              </a:lnSpc>
            </a:pPr>
            <a:r>
              <a:rPr lang="ja-JP" altLang="en-US" dirty="0">
                <a:latin typeface="Meiryo UI" panose="020B0604030504040204" pitchFamily="50" charset="-128"/>
                <a:ea typeface="Meiryo UI" panose="020B0604030504040204" pitchFamily="50" charset="-128"/>
              </a:rPr>
              <a:t>　大阪市では、文章生成</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について、</a:t>
            </a:r>
            <a:r>
              <a:rPr kumimoji="1" lang="ja-JP" altLang="en-US" sz="1800" dirty="0">
                <a:latin typeface="Meiryo UI" panose="020B0604030504040204" pitchFamily="50" charset="-128"/>
                <a:ea typeface="Meiryo UI" panose="020B0604030504040204" pitchFamily="50" charset="-128"/>
              </a:rPr>
              <a:t>大阪市専用の安全な利用環境と利用ルールを整備したうえで、令和</a:t>
            </a:r>
            <a:r>
              <a:rPr kumimoji="1" lang="en-US" altLang="ja-JP" sz="1800" dirty="0">
                <a:latin typeface="Meiryo UI" panose="020B0604030504040204" pitchFamily="50" charset="-128"/>
                <a:ea typeface="Meiryo UI" panose="020B0604030504040204" pitchFamily="50" charset="-128"/>
              </a:rPr>
              <a:t>6</a:t>
            </a:r>
            <a:r>
              <a:rPr kumimoji="1" lang="ja-JP" altLang="en-US" sz="1800" dirty="0">
                <a:latin typeface="Meiryo UI" panose="020B0604030504040204" pitchFamily="50" charset="-128"/>
                <a:ea typeface="Meiryo UI" panose="020B0604030504040204" pitchFamily="50" charset="-128"/>
              </a:rPr>
              <a:t>年度から全職員による本格的な利用を開始し、</a:t>
            </a:r>
            <a:r>
              <a:rPr lang="ja-JP" altLang="en-US" dirty="0">
                <a:latin typeface="Meiryo UI" panose="020B0604030504040204" pitchFamily="50" charset="-128"/>
                <a:ea typeface="Meiryo UI" panose="020B0604030504040204" pitchFamily="50" charset="-128"/>
              </a:rPr>
              <a:t>業務時間の短縮や作業負荷の軽減といった効果が期待されています。</a:t>
            </a:r>
            <a:endParaRPr lang="en-US" altLang="ja-JP" dirty="0">
              <a:latin typeface="Meiryo UI" panose="020B0604030504040204" pitchFamily="50" charset="-128"/>
              <a:ea typeface="Meiryo UI" panose="020B0604030504040204" pitchFamily="50" charset="-128"/>
            </a:endParaRPr>
          </a:p>
          <a:p>
            <a:pPr>
              <a:lnSpc>
                <a:spcPts val="2500"/>
              </a:lnSpc>
            </a:pPr>
            <a:endParaRPr lang="ja-JP" altLang="en-US" dirty="0">
              <a:latin typeface="Meiryo UI" panose="020B0604030504040204" pitchFamily="50" charset="-128"/>
              <a:ea typeface="Meiryo UI" panose="020B0604030504040204" pitchFamily="50" charset="-128"/>
            </a:endParaRPr>
          </a:p>
          <a:p>
            <a:pPr>
              <a:lnSpc>
                <a:spcPts val="2500"/>
              </a:lnSpc>
            </a:pPr>
            <a:r>
              <a:rPr lang="ja-JP" altLang="en-US" dirty="0">
                <a:latin typeface="Meiryo UI" panose="020B0604030504040204" pitchFamily="50" charset="-128"/>
                <a:ea typeface="Meiryo UI" panose="020B0604030504040204" pitchFamily="50" charset="-128"/>
              </a:rPr>
              <a:t>　本市が発注する業務においても、生成</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の利用による業務効率化が見込まれますが、情報漏えいや回答の不正確さ、知的財産権等の侵害といったリスクも伴います。</a:t>
            </a:r>
            <a:endParaRPr lang="en-US" altLang="ja-JP" dirty="0">
              <a:latin typeface="Meiryo UI" panose="020B0604030504040204" pitchFamily="50" charset="-128"/>
              <a:ea typeface="Meiryo UI" panose="020B0604030504040204" pitchFamily="50" charset="-128"/>
            </a:endParaRPr>
          </a:p>
          <a:p>
            <a:pPr>
              <a:lnSpc>
                <a:spcPts val="2500"/>
              </a:lnSpc>
            </a:pPr>
            <a:endParaRPr lang="en-US" altLang="ja-JP" dirty="0">
              <a:latin typeface="Meiryo UI" panose="020B0604030504040204" pitchFamily="50" charset="-128"/>
              <a:ea typeface="Meiryo UI" panose="020B0604030504040204" pitchFamily="50" charset="-128"/>
            </a:endParaRPr>
          </a:p>
          <a:p>
            <a:pPr>
              <a:lnSpc>
                <a:spcPts val="2500"/>
              </a:lnSpc>
            </a:pPr>
            <a:r>
              <a:rPr lang="ja-JP" altLang="en-US" dirty="0">
                <a:latin typeface="Meiryo UI" panose="020B0604030504040204" pitchFamily="50" charset="-128"/>
                <a:ea typeface="Meiryo UI" panose="020B0604030504040204" pitchFamily="50" charset="-128"/>
              </a:rPr>
              <a:t>　安全性を確保しながら、業務の効率化と質の向上を実現するためには、市が利用内容や情報セキュリティ管理体制を把握したうえで、業務受託事業者等に文章生成</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を利用してもらうことが必要です。</a:t>
            </a:r>
          </a:p>
          <a:p>
            <a:pPr>
              <a:lnSpc>
                <a:spcPts val="2500"/>
              </a:lnSpc>
            </a:pPr>
            <a:endParaRPr lang="ja-JP" altLang="en-US" dirty="0">
              <a:latin typeface="Meiryo UI" panose="020B0604030504040204" pitchFamily="50" charset="-128"/>
              <a:ea typeface="Meiryo UI" panose="020B0604030504040204" pitchFamily="50" charset="-128"/>
            </a:endParaRPr>
          </a:p>
          <a:p>
            <a:pPr>
              <a:lnSpc>
                <a:spcPts val="2500"/>
              </a:lnSpc>
            </a:pPr>
            <a:r>
              <a:rPr lang="ja-JP" altLang="en-US" b="1" dirty="0">
                <a:latin typeface="Meiryo UI" panose="020B0604030504040204" pitchFamily="50" charset="-128"/>
                <a:ea typeface="Meiryo UI" panose="020B0604030504040204" pitchFamily="50" charset="-128"/>
              </a:rPr>
              <a:t>　</a:t>
            </a:r>
            <a:r>
              <a:rPr lang="ja-JP" altLang="en-US" b="1" dirty="0">
                <a:highlight>
                  <a:srgbClr val="F8F8CA"/>
                </a:highlight>
                <a:latin typeface="Meiryo UI" panose="020B0604030504040204" pitchFamily="50" charset="-128"/>
                <a:ea typeface="Meiryo UI" panose="020B0604030504040204" pitchFamily="50" charset="-128"/>
              </a:rPr>
              <a:t>そこで、本市と契約又は協定を締結する際には、本ガイドラインに定める利用規定を遵守する内容の特記仕様書を添えて契約又は協定を締結することとしました。</a:t>
            </a:r>
          </a:p>
          <a:p>
            <a:pPr>
              <a:lnSpc>
                <a:spcPts val="2500"/>
              </a:lnSpc>
            </a:pPr>
            <a:r>
              <a:rPr lang="ja-JP" altLang="en-US" b="1" dirty="0">
                <a:latin typeface="Meiryo UI" panose="020B0604030504040204" pitchFamily="50" charset="-128"/>
                <a:ea typeface="Meiryo UI" panose="020B0604030504040204" pitchFamily="50" charset="-128"/>
              </a:rPr>
              <a:t>　</a:t>
            </a:r>
            <a:r>
              <a:rPr lang="zh-TW" altLang="en-US" b="1" dirty="0">
                <a:highlight>
                  <a:srgbClr val="F8F8CA"/>
                </a:highlight>
                <a:latin typeface="Meiryo UI" panose="020B0604030504040204" pitchFamily="50" charset="-128"/>
                <a:ea typeface="Meiryo UI" panose="020B0604030504040204" pitchFamily="50" charset="-128"/>
              </a:rPr>
              <a:t>業務受託事業者等</a:t>
            </a:r>
            <a:r>
              <a:rPr lang="ja-JP" altLang="en-US" b="1" dirty="0">
                <a:highlight>
                  <a:srgbClr val="F8F8CA"/>
                </a:highlight>
                <a:latin typeface="Meiryo UI" panose="020B0604030504040204" pitchFamily="50" charset="-128"/>
                <a:ea typeface="Meiryo UI" panose="020B0604030504040204" pitchFamily="50" charset="-128"/>
              </a:rPr>
              <a:t>が文章生成</a:t>
            </a:r>
            <a:r>
              <a:rPr lang="en-US" altLang="ja-JP" b="1" dirty="0">
                <a:highlight>
                  <a:srgbClr val="F8F8CA"/>
                </a:highlight>
                <a:latin typeface="Meiryo UI" panose="020B0604030504040204" pitchFamily="50" charset="-128"/>
                <a:ea typeface="Meiryo UI" panose="020B0604030504040204" pitchFamily="50" charset="-128"/>
              </a:rPr>
              <a:t>AI</a:t>
            </a:r>
            <a:r>
              <a:rPr lang="ja-JP" altLang="en-US" b="1" dirty="0">
                <a:highlight>
                  <a:srgbClr val="F8F8CA"/>
                </a:highlight>
                <a:latin typeface="Meiryo UI" panose="020B0604030504040204" pitchFamily="50" charset="-128"/>
                <a:ea typeface="Meiryo UI" panose="020B0604030504040204" pitchFamily="50" charset="-128"/>
              </a:rPr>
              <a:t>を利用する場合には、市の業務所管部署へ利用内容等の確認依頼を行い、承認を受けていただきます。</a:t>
            </a:r>
            <a:endParaRPr lang="en-US" altLang="ja-JP" b="1" dirty="0">
              <a:highlight>
                <a:srgbClr val="F8F8CA"/>
              </a:highlight>
              <a:latin typeface="Meiryo UI" panose="020B0604030504040204" pitchFamily="50" charset="-128"/>
              <a:ea typeface="Meiryo UI" panose="020B0604030504040204" pitchFamily="50" charset="-128"/>
            </a:endParaRPr>
          </a:p>
          <a:p>
            <a:pPr>
              <a:lnSpc>
                <a:spcPts val="2500"/>
              </a:lnSpc>
            </a:pPr>
            <a:endParaRPr lang="en-US" altLang="ja-JP" b="1" dirty="0">
              <a:highlight>
                <a:srgbClr val="F8F8CA"/>
              </a:highlight>
              <a:latin typeface="Meiryo UI" panose="020B0604030504040204" pitchFamily="50" charset="-128"/>
              <a:ea typeface="Meiryo UI" panose="020B0604030504040204" pitchFamily="50" charset="-128"/>
            </a:endParaRPr>
          </a:p>
          <a:p>
            <a:pPr>
              <a:lnSpc>
                <a:spcPts val="2500"/>
              </a:lnSpc>
            </a:pPr>
            <a:r>
              <a:rPr lang="ja-JP" altLang="en-US" b="1" i="0" dirty="0">
                <a:solidFill>
                  <a:srgbClr val="000000"/>
                </a:solidFill>
                <a:effectLst/>
                <a:latin typeface="Meiryo UI" panose="020B0604030504040204" pitchFamily="50" charset="-128"/>
                <a:ea typeface="Meiryo UI" panose="020B0604030504040204" pitchFamily="50" charset="-128"/>
              </a:rPr>
              <a:t>　</a:t>
            </a:r>
            <a:r>
              <a:rPr lang="ja-JP" altLang="en-US" b="1" i="0" dirty="0">
                <a:solidFill>
                  <a:srgbClr val="000000"/>
                </a:solidFill>
                <a:effectLst/>
                <a:highlight>
                  <a:srgbClr val="F8F8CA"/>
                </a:highlight>
                <a:latin typeface="Meiryo UI" panose="020B0604030504040204" pitchFamily="50" charset="-128"/>
                <a:ea typeface="Meiryo UI" panose="020B0604030504040204" pitchFamily="50" charset="-128"/>
              </a:rPr>
              <a:t>なお、本市では、職員および</a:t>
            </a:r>
            <a:r>
              <a:rPr lang="zh-TW" altLang="en-US" b="1" i="0" dirty="0">
                <a:solidFill>
                  <a:srgbClr val="000000"/>
                </a:solidFill>
                <a:effectLst/>
                <a:highlight>
                  <a:srgbClr val="F8F8CA"/>
                </a:highlight>
                <a:latin typeface="Meiryo UI" panose="020B0604030504040204" pitchFamily="50" charset="-128"/>
                <a:ea typeface="Meiryo UI" panose="020B0604030504040204" pitchFamily="50" charset="-128"/>
              </a:rPr>
              <a:t>業務受託事業者等</a:t>
            </a:r>
            <a:r>
              <a:rPr lang="ja-JP" altLang="en-US" b="1" i="0" dirty="0">
                <a:solidFill>
                  <a:srgbClr val="000000"/>
                </a:solidFill>
                <a:effectLst/>
                <a:highlight>
                  <a:srgbClr val="F8F8CA"/>
                </a:highlight>
                <a:latin typeface="Meiryo UI" panose="020B0604030504040204" pitchFamily="50" charset="-128"/>
                <a:ea typeface="Meiryo UI" panose="020B0604030504040204" pitchFamily="50" charset="-128"/>
              </a:rPr>
              <a:t>共に、文章生成</a:t>
            </a:r>
            <a:r>
              <a:rPr lang="en-US" altLang="ja-JP" b="1" i="0" dirty="0">
                <a:solidFill>
                  <a:srgbClr val="000000"/>
                </a:solidFill>
                <a:effectLst/>
                <a:highlight>
                  <a:srgbClr val="F8F8CA"/>
                </a:highlight>
                <a:latin typeface="Meiryo UI" panose="020B0604030504040204" pitchFamily="50" charset="-128"/>
                <a:ea typeface="Meiryo UI" panose="020B0604030504040204" pitchFamily="50" charset="-128"/>
              </a:rPr>
              <a:t>AI</a:t>
            </a:r>
            <a:r>
              <a:rPr lang="ja-JP" altLang="en-US" b="1" i="0" dirty="0">
                <a:solidFill>
                  <a:srgbClr val="000000"/>
                </a:solidFill>
                <a:effectLst/>
                <a:highlight>
                  <a:srgbClr val="F8F8CA"/>
                </a:highlight>
                <a:latin typeface="Meiryo UI" panose="020B0604030504040204" pitchFamily="50" charset="-128"/>
                <a:ea typeface="Meiryo UI" panose="020B0604030504040204" pitchFamily="50" charset="-128"/>
              </a:rPr>
              <a:t>のみの利用を認めています。</a:t>
            </a:r>
            <a:endParaRPr lang="en-US" altLang="ja-JP" b="0" i="0" dirty="0">
              <a:solidFill>
                <a:srgbClr val="000000"/>
              </a:solidFill>
              <a:effectLst/>
              <a:latin typeface="Meiryo UI" panose="020B0604030504040204" pitchFamily="50" charset="-128"/>
              <a:ea typeface="Meiryo UI" panose="020B0604030504040204" pitchFamily="50" charset="-128"/>
            </a:endParaRPr>
          </a:p>
          <a:p>
            <a:pPr>
              <a:lnSpc>
                <a:spcPts val="2500"/>
              </a:lnSpc>
            </a:pPr>
            <a:r>
              <a:rPr lang="ja-JP" altLang="en-US" b="0" i="0" dirty="0">
                <a:solidFill>
                  <a:srgbClr val="000000"/>
                </a:solidFill>
                <a:effectLst/>
                <a:latin typeface="Meiryo UI" panose="020B0604030504040204" pitchFamily="50" charset="-128"/>
                <a:ea typeface="Meiryo UI" panose="020B0604030504040204" pitchFamily="50" charset="-128"/>
              </a:rPr>
              <a:t>　生成</a:t>
            </a:r>
            <a:r>
              <a:rPr lang="en-US" altLang="ja-JP" b="0" i="0" dirty="0">
                <a:solidFill>
                  <a:srgbClr val="000000"/>
                </a:solidFill>
                <a:effectLst/>
                <a:latin typeface="Meiryo UI" panose="020B0604030504040204" pitchFamily="50" charset="-128"/>
                <a:ea typeface="Meiryo UI" panose="020B0604030504040204" pitchFamily="50" charset="-128"/>
              </a:rPr>
              <a:t>AI</a:t>
            </a:r>
            <a:r>
              <a:rPr lang="ja-JP" altLang="en-US" b="0" i="0" dirty="0">
                <a:solidFill>
                  <a:srgbClr val="000000"/>
                </a:solidFill>
                <a:effectLst/>
                <a:latin typeface="Meiryo UI" panose="020B0604030504040204" pitchFamily="50" charset="-128"/>
                <a:ea typeface="Meiryo UI" panose="020B0604030504040204" pitchFamily="50" charset="-128"/>
              </a:rPr>
              <a:t>の生成物を利用する際には他者の権利を侵害しないよう特に細心の注意を払う必要がありますが、動画や画像などの生成物は、類似性等の判断が困難な性質から著作権などの権利侵害を指摘される可能性があるため、その利用を禁止しています。</a:t>
            </a:r>
            <a:endParaRPr lang="en-US" altLang="ja-JP" b="1" dirty="0">
              <a:highlight>
                <a:srgbClr val="F8F8CA"/>
              </a:highlight>
              <a:latin typeface="Meiryo UI" panose="020B0604030504040204" pitchFamily="50" charset="-128"/>
              <a:ea typeface="Meiryo UI" panose="020B0604030504040204" pitchFamily="50" charset="-128"/>
            </a:endParaRPr>
          </a:p>
          <a:p>
            <a:pPr>
              <a:lnSpc>
                <a:spcPts val="2500"/>
              </a:lnSpc>
            </a:pPr>
            <a:r>
              <a:rPr lang="ja-JP" altLang="en-US" dirty="0">
                <a:latin typeface="Meiryo UI" panose="020B0604030504040204" pitchFamily="50" charset="-128"/>
                <a:ea typeface="Meiryo UI" panose="020B0604030504040204" pitchFamily="50" charset="-128"/>
              </a:rPr>
              <a:t>　</a:t>
            </a:r>
          </a:p>
        </p:txBody>
      </p:sp>
    </p:spTree>
    <p:extLst>
      <p:ext uri="{BB962C8B-B14F-4D97-AF65-F5344CB8AC3E}">
        <p14:creationId xmlns:p14="http://schemas.microsoft.com/office/powerpoint/2010/main" val="794972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21072-4A77-DB4D-DF41-58EADB7DA94E}"/>
              </a:ext>
            </a:extLst>
          </p:cNvPr>
          <p:cNvSpPr>
            <a:spLocks noGrp="1"/>
          </p:cNvSpPr>
          <p:nvPr>
            <p:ph type="title"/>
          </p:nvPr>
        </p:nvSpPr>
        <p:spPr>
          <a:xfrm>
            <a:off x="217714" y="2663321"/>
            <a:ext cx="7663543" cy="1531357"/>
          </a:xfrm>
        </p:spPr>
        <p:txBody>
          <a:bodyPr rtlCol="0"/>
          <a:lstStyle>
            <a:defPPr>
              <a:defRPr lang="ja-JP"/>
            </a:defPPr>
          </a:lstStyle>
          <a:p>
            <a:pPr marL="271463" indent="-271463"/>
            <a:r>
              <a:rPr lang="ja-JP" altLang="en-US" dirty="0"/>
              <a:t>　</a:t>
            </a:r>
            <a:r>
              <a:rPr kumimoji="0" lang="ja-JP" altLang="en-US" sz="36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受注業務または指定管理業務</a:t>
            </a:r>
            <a:br>
              <a:rPr kumimoji="0" lang="en-US" altLang="ja-JP" sz="36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br>
            <a:r>
              <a:rPr kumimoji="0" lang="ja-JP" altLang="en-US" sz="36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における生成</a:t>
            </a:r>
            <a:r>
              <a:rPr kumimoji="0" lang="en-US" altLang="ja-JP" sz="36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36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の利用規定</a:t>
            </a:r>
            <a:endParaRPr lang="ja-JP" b="1" dirty="0"/>
          </a:p>
        </p:txBody>
      </p:sp>
      <p:sp>
        <p:nvSpPr>
          <p:cNvPr id="3" name="スライド番号プレースホルダー 2">
            <a:extLst>
              <a:ext uri="{FF2B5EF4-FFF2-40B4-BE49-F238E27FC236}">
                <a16:creationId xmlns:a16="http://schemas.microsoft.com/office/drawing/2014/main" id="{F1CE28AF-1419-ABC8-A9A6-313AD2A8AC83}"/>
              </a:ext>
            </a:extLst>
          </p:cNvPr>
          <p:cNvSpPr>
            <a:spLocks noGrp="1"/>
          </p:cNvSpPr>
          <p:nvPr>
            <p:ph type="sldNum" sz="quarter" idx="10"/>
          </p:nvPr>
        </p:nvSpPr>
        <p:spPr>
          <a:xfrm>
            <a:off x="11044898" y="6386511"/>
            <a:ext cx="1067589" cy="471489"/>
          </a:xfrm>
        </p:spPr>
        <p:txBody>
          <a:bodyPr/>
          <a:lstStyle/>
          <a:p>
            <a:r>
              <a:rPr lang="en-US" altLang="en-US" sz="1400" dirty="0">
                <a:latin typeface="Yu Gothic UI" panose="020B0500000000000000" pitchFamily="50" charset="-128"/>
                <a:ea typeface="Yu Gothic UI" panose="020B0500000000000000" pitchFamily="50" charset="-128"/>
              </a:rPr>
              <a:t>4</a:t>
            </a:r>
          </a:p>
        </p:txBody>
      </p:sp>
    </p:spTree>
    <p:extLst>
      <p:ext uri="{BB962C8B-B14F-4D97-AF65-F5344CB8AC3E}">
        <p14:creationId xmlns:p14="http://schemas.microsoft.com/office/powerpoint/2010/main" val="3913219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B36DF2-C217-9739-347A-B0F5327D8E08}"/>
              </a:ext>
            </a:extLst>
          </p:cNvPr>
          <p:cNvSpPr>
            <a:spLocks noGrp="1"/>
          </p:cNvSpPr>
          <p:nvPr>
            <p:ph type="sldNum" sz="quarter" idx="12"/>
          </p:nvPr>
        </p:nvSpPr>
        <p:spPr>
          <a:xfrm>
            <a:off x="11613399" y="6492875"/>
            <a:ext cx="578601" cy="365125"/>
          </a:xfrm>
        </p:spPr>
        <p:txBody>
          <a:bodyPr/>
          <a:lstStyle/>
          <a:p>
            <a:r>
              <a:rPr lang="ja-JP" altLang="en-US" sz="1400" b="1" dirty="0">
                <a:latin typeface="Yu Gothic UI" panose="020B0500000000000000" pitchFamily="50" charset="-128"/>
                <a:ea typeface="Yu Gothic UI" panose="020B0500000000000000" pitchFamily="50" charset="-128"/>
              </a:rPr>
              <a:t>５</a:t>
            </a:r>
            <a:endParaRPr lang="en-US" altLang="en-US" sz="1400" b="1" dirty="0">
              <a:latin typeface="Yu Gothic UI" panose="020B0500000000000000" pitchFamily="50" charset="-128"/>
              <a:ea typeface="Yu Gothic UI" panose="020B0500000000000000" pitchFamily="50" charset="-128"/>
            </a:endParaRPr>
          </a:p>
        </p:txBody>
      </p:sp>
      <p:sp>
        <p:nvSpPr>
          <p:cNvPr id="3" name="正方形/長方形 2">
            <a:extLst>
              <a:ext uri="{FF2B5EF4-FFF2-40B4-BE49-F238E27FC236}">
                <a16:creationId xmlns:a16="http://schemas.microsoft.com/office/drawing/2014/main" id="{95BC51AF-7DEA-F36F-4708-5B597E13865E}"/>
              </a:ext>
            </a:extLst>
          </p:cNvPr>
          <p:cNvSpPr/>
          <p:nvPr/>
        </p:nvSpPr>
        <p:spPr>
          <a:xfrm>
            <a:off x="132968" y="1466854"/>
            <a:ext cx="415975" cy="5263235"/>
          </a:xfrm>
          <a:prstGeom prst="rect">
            <a:avLst/>
          </a:prstGeom>
          <a:solidFill>
            <a:srgbClr val="F5CDCE"/>
          </a:solidFill>
          <a:ln w="9525">
            <a:noFill/>
          </a:ln>
          <a:effectLst>
            <a:outerShdw blurRad="50800" dist="38100" dir="2700000" algn="tl" rotWithShape="0">
              <a:prstClr val="black">
                <a:alpha val="40000"/>
              </a:prstClr>
            </a:outerShdw>
          </a:effectLst>
        </p:spPr>
        <p:txBody>
          <a:bodyPr vert="eaVert" wrap="square" lIns="36000" tIns="36000" rIns="36000" bIns="36000" rtlCol="0" anchor="ctr">
            <a:noAutofit/>
          </a:bodyPr>
          <a:lstStyle>
            <a:defPPr rtl="0">
              <a:defRPr lang="ja-JP"/>
            </a:defPPr>
            <a:lvl1pPr marL="0" algn="l" defTabSz="457200" rtl="0" eaLnBrk="1" latinLnBrk="0" hangingPunct="1">
              <a:defRPr lang="ja-JP" sz="1800" kern="1200">
                <a:solidFill>
                  <a:schemeClr val="tx1"/>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100" normalizeH="0" baseline="0" noProof="0" dirty="0">
                <a:ln>
                  <a:noFill/>
                </a:ln>
                <a:effectLst/>
                <a:uLnTx/>
                <a:uFillTx/>
                <a:latin typeface="Yu Gothic UI" panose="020B0500000000000000" pitchFamily="50" charset="-128"/>
                <a:ea typeface="Yu Gothic UI" panose="020B0500000000000000" pitchFamily="50" charset="-128"/>
                <a:cs typeface="ＭＳ Ｐゴシック"/>
              </a:rPr>
              <a:t>利用規定</a:t>
            </a:r>
            <a:endParaRPr kumimoji="0" lang="en-US" altLang="ja-JP" sz="2000" b="1" i="0" u="none" strike="noStrike" kern="1200" cap="none" spc="-100" normalizeH="0" baseline="0" noProof="0" dirty="0">
              <a:ln>
                <a:noFill/>
              </a:ln>
              <a:effectLst/>
              <a:uLnTx/>
              <a:uFillTx/>
              <a:latin typeface="Yu Gothic UI" panose="020B0500000000000000" pitchFamily="50" charset="-128"/>
              <a:ea typeface="Yu Gothic UI" panose="020B0500000000000000" pitchFamily="50" charset="-128"/>
              <a:cs typeface="ＭＳ Ｐゴシック"/>
            </a:endParaRPr>
          </a:p>
        </p:txBody>
      </p:sp>
      <p:sp>
        <p:nvSpPr>
          <p:cNvPr id="13" name="正方形/長方形 12">
            <a:extLst>
              <a:ext uri="{FF2B5EF4-FFF2-40B4-BE49-F238E27FC236}">
                <a16:creationId xmlns:a16="http://schemas.microsoft.com/office/drawing/2014/main" id="{90C55F2B-7CBD-B0B8-4931-27E476D4CDCC}"/>
              </a:ext>
            </a:extLst>
          </p:cNvPr>
          <p:cNvSpPr/>
          <p:nvPr/>
        </p:nvSpPr>
        <p:spPr>
          <a:xfrm>
            <a:off x="613156" y="2579056"/>
            <a:ext cx="11304000" cy="28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400" b="1" spc="-81" dirty="0">
                <a:solidFill>
                  <a:prstClr val="black"/>
                </a:solidFill>
                <a:highlight>
                  <a:srgbClr val="F5CDCE"/>
                </a:highlight>
                <a:latin typeface="Yu Gothic UI" panose="020B0500000000000000" pitchFamily="50" charset="-128"/>
                <a:ea typeface="Yu Gothic UI" panose="020B0500000000000000" pitchFamily="50" charset="-128"/>
                <a:cs typeface="ＭＳ Ｐゴシック"/>
              </a:rPr>
              <a:t>３</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　文章生成</a:t>
            </a:r>
            <a:r>
              <a:rPr kumimoji="0" lang="en-US" altLang="ja-JP"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AI</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以外の画像・動画・音声などの生成</a:t>
            </a:r>
            <a:r>
              <a:rPr kumimoji="0" lang="en-US" altLang="ja-JP"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AI</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の利用は禁止する</a:t>
            </a:r>
          </a:p>
          <a:p>
            <a:endParaRPr kumimoji="1" lang="ja-JP" altLang="en-US" sz="1400" b="1" dirty="0">
              <a:latin typeface="Yu Gothic UI" panose="020B0500000000000000" pitchFamily="50" charset="-128"/>
              <a:ea typeface="Yu Gothic UI" panose="020B0500000000000000" pitchFamily="50" charset="-128"/>
            </a:endParaRPr>
          </a:p>
        </p:txBody>
      </p:sp>
      <p:sp>
        <p:nvSpPr>
          <p:cNvPr id="14" name="正方形/長方形 13">
            <a:extLst>
              <a:ext uri="{FF2B5EF4-FFF2-40B4-BE49-F238E27FC236}">
                <a16:creationId xmlns:a16="http://schemas.microsoft.com/office/drawing/2014/main" id="{7ABA8ECB-2F70-A591-4795-182E351C78E4}"/>
              </a:ext>
            </a:extLst>
          </p:cNvPr>
          <p:cNvSpPr/>
          <p:nvPr/>
        </p:nvSpPr>
        <p:spPr>
          <a:xfrm>
            <a:off x="598699" y="4281089"/>
            <a:ext cx="11304000" cy="28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sz="14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７</a:t>
            </a:r>
            <a:r>
              <a:rPr kumimoji="0" lang="ja-JP" altLang="en-US" sz="14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契約又は協定の履行に関して知り得た秘密及び個人情報の入力を禁止する</a:t>
            </a:r>
            <a:endParaRPr kumimoji="1" lang="ja-JP" altLang="en-US" sz="1400" b="1" dirty="0">
              <a:latin typeface="Yu Gothic UI" panose="020B0500000000000000" pitchFamily="50" charset="-128"/>
              <a:ea typeface="Yu Gothic UI" panose="020B0500000000000000" pitchFamily="50" charset="-128"/>
            </a:endParaRPr>
          </a:p>
        </p:txBody>
      </p:sp>
      <p:sp>
        <p:nvSpPr>
          <p:cNvPr id="15" name="正方形/長方形 14">
            <a:extLst>
              <a:ext uri="{FF2B5EF4-FFF2-40B4-BE49-F238E27FC236}">
                <a16:creationId xmlns:a16="http://schemas.microsoft.com/office/drawing/2014/main" id="{1DEE58DF-4CAF-E33A-6A90-B61D09523422}"/>
              </a:ext>
            </a:extLst>
          </p:cNvPr>
          <p:cNvSpPr/>
          <p:nvPr/>
        </p:nvSpPr>
        <p:spPr>
          <a:xfrm>
            <a:off x="613156" y="1466855"/>
            <a:ext cx="11304000" cy="779745"/>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marR="0" lvl="0" indent="-355600" algn="l" defTabSz="742950" rtl="0" eaLnBrk="1" fontAlgn="auto" latinLnBrk="0" hangingPunct="1">
              <a:lnSpc>
                <a:spcPct val="100000"/>
              </a:lnSpc>
              <a:spcBef>
                <a:spcPts val="0"/>
              </a:spcBef>
              <a:spcAft>
                <a:spcPts val="0"/>
              </a:spcAft>
              <a:buClrTx/>
              <a:buSzTx/>
              <a:buFontTx/>
              <a:buNone/>
              <a:tabLst/>
              <a:defRPr/>
            </a:pPr>
            <a:r>
              <a:rPr lang="ja-JP" altLang="en-US" sz="1400" b="1" dirty="0">
                <a:solidFill>
                  <a:srgbClr val="000000"/>
                </a:solidFill>
                <a:highlight>
                  <a:srgbClr val="F5CDCE"/>
                </a:highlight>
                <a:latin typeface="Yu Gothic UI" panose="020B0500000000000000" pitchFamily="50" charset="-128"/>
                <a:ea typeface="Yu Gothic UI" panose="020B0500000000000000" pitchFamily="50" charset="-128"/>
              </a:rPr>
              <a:t>１</a:t>
            </a:r>
            <a:r>
              <a:rPr lang="ja-JP" altLang="en-US" sz="1400" b="1" dirty="0">
                <a:solidFill>
                  <a:srgbClr val="000000"/>
                </a:solidFill>
                <a:latin typeface="Yu Gothic UI" panose="020B0500000000000000" pitchFamily="50" charset="-128"/>
                <a:ea typeface="Yu Gothic UI" panose="020B0500000000000000" pitchFamily="50" charset="-128"/>
              </a:rPr>
              <a:t>　</a:t>
            </a:r>
            <a:r>
              <a:rPr kumimoji="0" lang="ja-JP" altLang="en-US" sz="14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a:t>
            </a:r>
            <a:r>
              <a:rPr kumimoji="0" lang="en-US" altLang="ja-JP" sz="14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sz="14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を利用する場合は、利用業務の内容、利用者の範囲、情報セキュリティ体制等及び利用規定の遵守・誓約内容を事前に所定様式</a:t>
            </a:r>
            <a:r>
              <a:rPr kumimoji="0" lang="en-US" altLang="ja-JP" sz="14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t>
            </a:r>
            <a:r>
              <a:rPr kumimoji="0" lang="ja-JP" altLang="en-US" sz="14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により発注者宛に確認依頼をし、確認を受けること</a:t>
            </a:r>
            <a:endParaRPr kumimoji="0" lang="en-US" altLang="ja-JP" sz="1400" b="1" i="0" strike="noStrike" kern="1200" cap="none" spc="-81" normalizeH="0" baseline="0" noProof="0" dirty="0">
              <a:ln>
                <a:noFill/>
              </a:ln>
              <a:solidFill>
                <a:prstClr val="black"/>
              </a:solidFill>
              <a:effectLst/>
              <a:highlight>
                <a:srgbClr val="FFEFEF"/>
              </a:highlight>
              <a:uLnTx/>
              <a:uFillTx/>
              <a:latin typeface="Yu Gothic UI" panose="020B0500000000000000" pitchFamily="50" charset="-128"/>
              <a:ea typeface="Yu Gothic UI" panose="020B0500000000000000" pitchFamily="50" charset="-128"/>
              <a:cs typeface="Arial" charset="0"/>
            </a:endParaRPr>
          </a:p>
          <a:p>
            <a:pPr marL="355600" marR="0" lvl="0" indent="-355600" algn="l" defTabSz="742950" rtl="0" eaLnBrk="1" fontAlgn="auto" latinLnBrk="0" hangingPunct="1">
              <a:lnSpc>
                <a:spcPct val="100000"/>
              </a:lnSpc>
              <a:spcBef>
                <a:spcPts val="0"/>
              </a:spcBef>
              <a:spcAft>
                <a:spcPts val="0"/>
              </a:spcAft>
              <a:buClrTx/>
              <a:buSzTx/>
              <a:buFontTx/>
              <a:buNone/>
              <a:tabLst/>
              <a:defRPr/>
            </a:pPr>
            <a:r>
              <a:rPr lang="ja-JP" altLang="en-US" sz="1400" b="1" spc="-81" dirty="0">
                <a:solidFill>
                  <a:prstClr val="black"/>
                </a:solidFill>
                <a:highlight>
                  <a:srgbClr val="FFEFEF"/>
                </a:highlight>
                <a:latin typeface="Yu Gothic UI" panose="020B0500000000000000" pitchFamily="50" charset="-128"/>
                <a:ea typeface="Yu Gothic UI" panose="020B0500000000000000" pitchFamily="50" charset="-128"/>
                <a:cs typeface="Arial" charset="0"/>
              </a:rPr>
              <a:t>　　</a:t>
            </a:r>
            <a:r>
              <a:rPr kumimoji="0" lang="ja-JP" altLang="en-US" sz="14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前記確認内容に変更等が生じた際には変更の確認依頼をし、確認を受けること</a:t>
            </a:r>
            <a:r>
              <a:rPr lang="ja-JP" altLang="en-US" sz="1400" b="1" spc="-81" dirty="0">
                <a:solidFill>
                  <a:prstClr val="black"/>
                </a:solidFill>
                <a:latin typeface="Yu Gothic UI" panose="020B0500000000000000" pitchFamily="50" charset="-128"/>
                <a:ea typeface="Yu Gothic UI" panose="020B0500000000000000" pitchFamily="50" charset="-128"/>
                <a:cs typeface="Arial" charset="0"/>
              </a:rPr>
              <a:t>　</a:t>
            </a:r>
            <a:r>
              <a:rPr kumimoji="0" lang="ja-JP" altLang="en-US" sz="14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endParaRPr kumimoji="0" lang="en-US" altLang="ja-JP" sz="14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endParaRPr kumimoji="1" lang="ja-JP" altLang="en-US" sz="1400" b="1" dirty="0">
              <a:latin typeface="Yu Gothic UI" panose="020B0500000000000000" pitchFamily="50" charset="-128"/>
              <a:ea typeface="Yu Gothic UI" panose="020B0500000000000000" pitchFamily="50" charset="-128"/>
            </a:endParaRPr>
          </a:p>
        </p:txBody>
      </p:sp>
      <p:sp>
        <p:nvSpPr>
          <p:cNvPr id="16" name="正方形/長方形 15">
            <a:extLst>
              <a:ext uri="{FF2B5EF4-FFF2-40B4-BE49-F238E27FC236}">
                <a16:creationId xmlns:a16="http://schemas.microsoft.com/office/drawing/2014/main" id="{941FD245-59E8-5609-A317-901139919DF1}"/>
              </a:ext>
            </a:extLst>
          </p:cNvPr>
          <p:cNvSpPr/>
          <p:nvPr/>
        </p:nvSpPr>
        <p:spPr>
          <a:xfrm>
            <a:off x="613156" y="2259981"/>
            <a:ext cx="11304000" cy="28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71463" indent="-271463"/>
            <a:r>
              <a:rPr kumimoji="0" lang="ja-JP" altLang="en-US" sz="1400"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２</a:t>
            </a:r>
            <a:r>
              <a:rPr kumimoji="0" lang="ja-JP" altLang="en-US" sz="14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a:t>
            </a:r>
            <a:r>
              <a:rPr kumimoji="0" lang="en-US" altLang="ja-JP"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は、受注者又は指定管理者の業務支援目的に限定し、市民や事業者向けの直接的なサービスには利用しないこと</a:t>
            </a:r>
            <a:endParaRPr kumimoji="1" lang="ja-JP" altLang="en-US" sz="1200" b="1" dirty="0">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C9124B98-3C5A-EB92-3172-ABE45BF98C46}"/>
              </a:ext>
            </a:extLst>
          </p:cNvPr>
          <p:cNvSpPr/>
          <p:nvPr/>
        </p:nvSpPr>
        <p:spPr>
          <a:xfrm>
            <a:off x="613156" y="2893074"/>
            <a:ext cx="11304000" cy="504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kumimoji="0" lang="ja-JP" altLang="en-US" sz="1400"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４</a:t>
            </a:r>
            <a:r>
              <a:rPr kumimoji="0" lang="ja-JP" altLang="en-US" sz="14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インターネット上の公開された環境で不特定多数の利用者に提供される定型約款・規約への同意のみで利用可能な生成</a:t>
            </a:r>
            <a:r>
              <a:rPr kumimoji="0" lang="en-US" altLang="ja-JP"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AI</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a:t>
            </a:r>
            <a:r>
              <a:rPr kumimoji="0" lang="en-US" altLang="ja-JP"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ChatGPT</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や</a:t>
            </a:r>
            <a:r>
              <a:rPr kumimoji="0" lang="en-US" altLang="ja-JP"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Microsoft Copilot</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など）の利用を禁止する　　　</a:t>
            </a:r>
            <a:endParaRPr kumimoji="1" lang="ja-JP" altLang="en-US" sz="1400" b="1" dirty="0">
              <a:latin typeface="Yu Gothic UI" panose="020B0500000000000000" pitchFamily="50" charset="-128"/>
              <a:ea typeface="Yu Gothic UI" panose="020B0500000000000000" pitchFamily="50" charset="-128"/>
            </a:endParaRPr>
          </a:p>
        </p:txBody>
      </p:sp>
      <p:sp>
        <p:nvSpPr>
          <p:cNvPr id="18" name="正方形/長方形 17">
            <a:extLst>
              <a:ext uri="{FF2B5EF4-FFF2-40B4-BE49-F238E27FC236}">
                <a16:creationId xmlns:a16="http://schemas.microsoft.com/office/drawing/2014/main" id="{83AF98CB-DA4B-9797-8123-22E1EC88E992}"/>
              </a:ext>
            </a:extLst>
          </p:cNvPr>
          <p:cNvSpPr/>
          <p:nvPr/>
        </p:nvSpPr>
        <p:spPr>
          <a:xfrm>
            <a:off x="598699" y="4902599"/>
            <a:ext cx="11304000" cy="28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sz="14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９</a:t>
            </a:r>
            <a:r>
              <a:rPr lang="ja-JP" altLang="en-US" sz="1400" b="1" spc="-81" dirty="0">
                <a:solidFill>
                  <a:prstClr val="black"/>
                </a:solidFill>
                <a:highlight>
                  <a:srgbClr val="FFEFEF"/>
                </a:highlight>
                <a:latin typeface="Yu Gothic UI" panose="020B0500000000000000" pitchFamily="50" charset="-128"/>
                <a:ea typeface="Yu Gothic UI" panose="020B0500000000000000" pitchFamily="50" charset="-128"/>
                <a:cs typeface="Arial" charset="0"/>
              </a:rPr>
              <a:t> </a:t>
            </a:r>
            <a:r>
              <a:rPr kumimoji="0" lang="ja-JP" altLang="en-US" sz="14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生</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成・出力内容は、誤り、偏りや差別的表現等がないか、正確性や根拠・事実関係を必ず自ら確認すること</a:t>
            </a:r>
            <a:endParaRPr kumimoji="0" lang="en-US" altLang="ja-JP" sz="14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a:p>
            <a:endParaRPr kumimoji="1" lang="ja-JP" altLang="en-US" sz="1200" dirty="0">
              <a:latin typeface="Yu Gothic UI" panose="020B0500000000000000" pitchFamily="50" charset="-128"/>
              <a:ea typeface="Yu Gothic UI" panose="020B0500000000000000" pitchFamily="50" charset="-128"/>
            </a:endParaRPr>
          </a:p>
        </p:txBody>
      </p:sp>
      <p:sp>
        <p:nvSpPr>
          <p:cNvPr id="19" name="正方形/長方形 18">
            <a:extLst>
              <a:ext uri="{FF2B5EF4-FFF2-40B4-BE49-F238E27FC236}">
                <a16:creationId xmlns:a16="http://schemas.microsoft.com/office/drawing/2014/main" id="{6EA64E9E-6ED6-C908-65FF-987E9AEFB721}"/>
              </a:ext>
            </a:extLst>
          </p:cNvPr>
          <p:cNvSpPr/>
          <p:nvPr/>
        </p:nvSpPr>
        <p:spPr>
          <a:xfrm>
            <a:off x="598699" y="5521763"/>
            <a:ext cx="11304000" cy="900389"/>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60363" marR="0" lvl="0" indent="-360363" algn="l" defTabSz="742950" rtl="0" eaLnBrk="1" fontAlgn="auto" latinLnBrk="0" hangingPunct="1">
              <a:lnSpc>
                <a:spcPct val="100000"/>
              </a:lnSpc>
              <a:spcBef>
                <a:spcPts val="0"/>
              </a:spcBef>
              <a:spcAft>
                <a:spcPts val="0"/>
              </a:spcAft>
              <a:buClrTx/>
              <a:buSzTx/>
              <a:tabLst/>
              <a:defRPr/>
            </a:pPr>
            <a:r>
              <a:rPr kumimoji="0" lang="en-US" altLang="ja-JP" sz="1400" b="1" i="0" u="none"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11</a:t>
            </a:r>
            <a:r>
              <a:rPr lang="ja-JP" altLang="en-US" sz="14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  </a:t>
            </a:r>
            <a:r>
              <a:rPr lang="ja-JP" altLang="en-US" sz="1400" b="1" spc="-81" dirty="0">
                <a:solidFill>
                  <a:prstClr val="black"/>
                </a:solidFill>
                <a:highlight>
                  <a:srgbClr val="FFEFEF"/>
                </a:highlight>
                <a:latin typeface="Yu Gothic UI" panose="020B0500000000000000" pitchFamily="50" charset="-128"/>
                <a:ea typeface="Yu Gothic UI" panose="020B0500000000000000" pitchFamily="50" charset="-128"/>
                <a:cs typeface="Arial" charset="0"/>
              </a:rPr>
              <a:t>   </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生成・出力内容は、あくまで検討素材であり、その利用においては、</a:t>
            </a:r>
            <a:r>
              <a:rPr lang="ja-JP" altLang="en-US" sz="1400" b="1" spc="-81" dirty="0">
                <a:solidFill>
                  <a:prstClr val="black"/>
                </a:solidFill>
                <a:latin typeface="Yu Gothic UI" panose="020B0500000000000000" pitchFamily="50" charset="-128"/>
                <a:ea typeface="Yu Gothic UI" panose="020B0500000000000000" pitchFamily="50" charset="-128"/>
                <a:cs typeface="Arial" charset="0"/>
              </a:rPr>
              <a:t>受注</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者又は指定管理者が責任をもって判断するものであることを踏まえ、原則として、加筆・修正のうえ使用すること</a:t>
            </a:r>
          </a:p>
          <a:p>
            <a:pPr marL="355600" marR="0" lvl="0" indent="4763" algn="l" defTabSz="742950" rtl="0" eaLnBrk="1" fontAlgn="auto" latinLnBrk="0" hangingPunct="1">
              <a:lnSpc>
                <a:spcPct val="100000"/>
              </a:lnSpc>
              <a:spcBef>
                <a:spcPts val="0"/>
              </a:spcBef>
              <a:spcAft>
                <a:spcPts val="0"/>
              </a:spcAft>
              <a:buClrTx/>
              <a:buSzTx/>
              <a:tabLst/>
              <a:defRPr/>
            </a:pP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なお、生成・出力内容の正確性等を確認したうえで、加筆・修正を加えずに資料等として利用（公表等）する場合は、生成</a:t>
            </a:r>
            <a:r>
              <a:rPr kumimoji="0" lang="en-US" altLang="ja-JP"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を利用して作成した旨を明らかにして意思決定のうえ、利用すること</a:t>
            </a:r>
            <a:endParaRPr kumimoji="0" lang="ja-JP" altLang="en-US" sz="1400" b="1" i="0" u="none" strike="noStrike" kern="1200" cap="none" spc="-81" normalizeH="0" baseline="0" noProof="0" dirty="0">
              <a:ln>
                <a:noFill/>
              </a:ln>
              <a:solidFill>
                <a:prstClr val="black"/>
              </a:solidFill>
              <a:effectLst/>
              <a:highlight>
                <a:srgbClr val="F8F8CA"/>
              </a:highlight>
              <a:uLnTx/>
              <a:uFillTx/>
              <a:latin typeface="Yu Gothic UI" panose="020B0500000000000000" pitchFamily="50" charset="-128"/>
              <a:ea typeface="Yu Gothic UI" panose="020B0500000000000000" pitchFamily="50" charset="-128"/>
              <a:cs typeface="Arial" charset="0"/>
            </a:endParaRPr>
          </a:p>
          <a:p>
            <a:pPr marL="355600" indent="-355600"/>
            <a:endParaRPr kumimoji="1" lang="ja-JP" altLang="en-US" sz="1400" b="1" dirty="0">
              <a:latin typeface="Yu Gothic UI" panose="020B0500000000000000" pitchFamily="50" charset="-128"/>
              <a:ea typeface="Yu Gothic UI" panose="020B0500000000000000" pitchFamily="50" charset="-128"/>
            </a:endParaRPr>
          </a:p>
        </p:txBody>
      </p:sp>
      <p:sp>
        <p:nvSpPr>
          <p:cNvPr id="4" name="正方形/長方形 3">
            <a:extLst>
              <a:ext uri="{FF2B5EF4-FFF2-40B4-BE49-F238E27FC236}">
                <a16:creationId xmlns:a16="http://schemas.microsoft.com/office/drawing/2014/main" id="{68ABCDE6-DB01-B921-11FE-BFD168C814B6}"/>
              </a:ext>
            </a:extLst>
          </p:cNvPr>
          <p:cNvSpPr/>
          <p:nvPr/>
        </p:nvSpPr>
        <p:spPr>
          <a:xfrm>
            <a:off x="598699" y="5211827"/>
            <a:ext cx="11304000" cy="28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en-US" altLang="ja-JP" sz="14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10 </a:t>
            </a:r>
            <a:r>
              <a:rPr kumimoji="0" lang="ja-JP" altLang="en-US" sz="14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生成・出力内容は、著作権</a:t>
            </a:r>
            <a:r>
              <a:rPr kumimoji="0" lang="ja-JP" altLang="en-US" sz="1400" b="1" i="0" u="none" strike="noStrike" kern="1200" cap="none" spc="-81" normalizeH="0" baseline="0" noProof="0" dirty="0">
                <a:ln>
                  <a:noFill/>
                </a:ln>
                <a:solidFill>
                  <a:prstClr val="black"/>
                </a:solidFill>
                <a:effectLst/>
                <a:highlight>
                  <a:srgbClr val="FFEFEF"/>
                </a:highlight>
                <a:uLnTx/>
                <a:uFillTx/>
                <a:latin typeface="Yu Gothic UI" panose="020B0500000000000000" pitchFamily="50" charset="-128"/>
                <a:ea typeface="Yu Gothic UI" panose="020B0500000000000000" pitchFamily="50" charset="-128"/>
                <a:cs typeface="Arial" charset="0"/>
              </a:rPr>
              <a:t>その他日本国の法令に基づき保護される第三者の権利の侵害がないか必ず自ら確認すること</a:t>
            </a:r>
            <a:endParaRPr kumimoji="0" lang="en-US" altLang="ja-JP" sz="1400" b="1" i="0" strike="noStrike" kern="1200" cap="none" spc="-81" normalizeH="0" baseline="0" noProof="0" dirty="0">
              <a:ln>
                <a:noFill/>
              </a:ln>
              <a:solidFill>
                <a:prstClr val="black"/>
              </a:solidFill>
              <a:effectLst/>
              <a:highlight>
                <a:srgbClr val="FFEFEF"/>
              </a:highlight>
              <a:uLnTx/>
              <a:uFillTx/>
              <a:latin typeface="Yu Gothic UI" panose="020B0500000000000000" pitchFamily="50" charset="-128"/>
              <a:ea typeface="Yu Gothic UI" panose="020B0500000000000000" pitchFamily="50" charset="-128"/>
              <a:cs typeface="Arial" charset="0"/>
            </a:endParaRPr>
          </a:p>
          <a:p>
            <a:endParaRPr kumimoji="1" lang="ja-JP" altLang="en-US" sz="1400" dirty="0">
              <a:latin typeface="Yu Gothic UI" panose="020B0500000000000000" pitchFamily="50" charset="-128"/>
              <a:ea typeface="Yu Gothic UI" panose="020B0500000000000000" pitchFamily="50" charset="-128"/>
            </a:endParaRPr>
          </a:p>
        </p:txBody>
      </p:sp>
      <p:sp>
        <p:nvSpPr>
          <p:cNvPr id="5" name="正方形/長方形 4">
            <a:extLst>
              <a:ext uri="{FF2B5EF4-FFF2-40B4-BE49-F238E27FC236}">
                <a16:creationId xmlns:a16="http://schemas.microsoft.com/office/drawing/2014/main" id="{6E7D07AD-F9AF-6B21-C76B-23A2354FF5B4}"/>
              </a:ext>
            </a:extLst>
          </p:cNvPr>
          <p:cNvSpPr/>
          <p:nvPr/>
        </p:nvSpPr>
        <p:spPr>
          <a:xfrm>
            <a:off x="631370" y="92948"/>
            <a:ext cx="9577361"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受注業務または指定管理業務における生成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の利用規定</a:t>
            </a:r>
          </a:p>
        </p:txBody>
      </p:sp>
      <p:sp>
        <p:nvSpPr>
          <p:cNvPr id="6" name="テキスト ボックス 5">
            <a:extLst>
              <a:ext uri="{FF2B5EF4-FFF2-40B4-BE49-F238E27FC236}">
                <a16:creationId xmlns:a16="http://schemas.microsoft.com/office/drawing/2014/main" id="{825429D5-ACE9-37D9-5B0E-FA70D7B28E65}"/>
              </a:ext>
            </a:extLst>
          </p:cNvPr>
          <p:cNvSpPr txBox="1"/>
          <p:nvPr/>
        </p:nvSpPr>
        <p:spPr>
          <a:xfrm>
            <a:off x="548943" y="605179"/>
            <a:ext cx="11327556" cy="86177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a:t>
            </a:r>
            <a:r>
              <a:rPr kumimoji="1" lang="ja-JP" altLang="en-US" sz="1600" b="1" dirty="0">
                <a:highlight>
                  <a:srgbClr val="F8F8CA"/>
                </a:highlight>
                <a:latin typeface="Meiryo UI" panose="020B0604030504040204" pitchFamily="50" charset="-128"/>
                <a:ea typeface="Meiryo UI" panose="020B0604030504040204" pitchFamily="50" charset="-128"/>
              </a:rPr>
              <a:t>「生成</a:t>
            </a:r>
            <a:r>
              <a:rPr kumimoji="1" lang="en-US" altLang="ja-JP" sz="1600" b="1" dirty="0">
                <a:highlight>
                  <a:srgbClr val="F8F8CA"/>
                </a:highlight>
                <a:latin typeface="Meiryo UI" panose="020B0604030504040204" pitchFamily="50" charset="-128"/>
                <a:ea typeface="Meiryo UI" panose="020B0604030504040204" pitchFamily="50" charset="-128"/>
              </a:rPr>
              <a:t>AI</a:t>
            </a:r>
            <a:r>
              <a:rPr kumimoji="1" lang="ja-JP" altLang="en-US" sz="1600" b="1" dirty="0">
                <a:highlight>
                  <a:srgbClr val="F8F8CA"/>
                </a:highlight>
                <a:latin typeface="Meiryo UI" panose="020B0604030504040204" pitchFamily="50" charset="-128"/>
                <a:ea typeface="Meiryo UI" panose="020B0604030504040204" pitchFamily="50" charset="-128"/>
              </a:rPr>
              <a:t>利用に関する特記仕様書」が添付されている受注業務又は指定管理業務において生成</a:t>
            </a:r>
            <a:r>
              <a:rPr kumimoji="1" lang="en-US" altLang="ja-JP" sz="1600" b="1" dirty="0">
                <a:highlight>
                  <a:srgbClr val="F8F8CA"/>
                </a:highlight>
                <a:latin typeface="Meiryo UI" panose="020B0604030504040204" pitchFamily="50" charset="-128"/>
                <a:ea typeface="Meiryo UI" panose="020B0604030504040204" pitchFamily="50" charset="-128"/>
              </a:rPr>
              <a:t>AI</a:t>
            </a:r>
            <a:r>
              <a:rPr kumimoji="1" lang="ja-JP" altLang="en-US" sz="1600" b="1" dirty="0">
                <a:highlight>
                  <a:srgbClr val="F8F8CA"/>
                </a:highlight>
                <a:latin typeface="Meiryo UI" panose="020B0604030504040204" pitchFamily="50" charset="-128"/>
                <a:ea typeface="Meiryo UI" panose="020B0604030504040204" pitchFamily="50" charset="-128"/>
              </a:rPr>
              <a:t>を利用する場合には、事前に発注者あて所定様式に確認依頼をし確認を受けるとともに、下記利用規定を遵守する必要があります。</a:t>
            </a:r>
            <a:endParaRPr kumimoji="1" lang="en-US" altLang="ja-JP" sz="1600" b="1" dirty="0">
              <a:highlight>
                <a:srgbClr val="F8F8CA"/>
              </a:highlight>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次ページ以降で、各規定の主旨を解説します。</a:t>
            </a:r>
            <a:endParaRPr kumimoji="1" lang="en-US" altLang="zh-TW" sz="16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EE08D295-93EF-2012-97B9-CCFCCB7FA9B6}"/>
              </a:ext>
            </a:extLst>
          </p:cNvPr>
          <p:cNvSpPr/>
          <p:nvPr/>
        </p:nvSpPr>
        <p:spPr>
          <a:xfrm>
            <a:off x="613156" y="3423092"/>
            <a:ext cx="11304000" cy="504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sz="14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５</a:t>
            </a:r>
            <a:r>
              <a:rPr kumimoji="0" lang="ja-JP" altLang="en-US" sz="14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生成</a:t>
            </a:r>
            <a:r>
              <a:rPr kumimoji="0" lang="en-US" altLang="ja-JP"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AI</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機能が付加された検索エンジンやサイト（</a:t>
            </a:r>
            <a:r>
              <a:rPr kumimoji="0" lang="en-US" altLang="ja-JP"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Google</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や</a:t>
            </a:r>
            <a:r>
              <a:rPr kumimoji="0" lang="en-US" altLang="ja-JP"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Microsoft Bing</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など）は、一般的にインターネットで公開されている最新の情報を検索する目的でのみの利用とし、生成</a:t>
            </a:r>
            <a:r>
              <a:rPr kumimoji="0" lang="en-US" altLang="ja-JP"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AI</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による回答を得る目的での利用を禁止する</a:t>
            </a:r>
            <a:endParaRPr kumimoji="1" lang="ja-JP" altLang="en-US" sz="1400" b="1" dirty="0">
              <a:latin typeface="Yu Gothic UI" panose="020B0500000000000000" pitchFamily="50" charset="-128"/>
              <a:ea typeface="Yu Gothic UI" panose="020B0500000000000000" pitchFamily="50" charset="-128"/>
            </a:endParaRPr>
          </a:p>
        </p:txBody>
      </p:sp>
      <p:sp>
        <p:nvSpPr>
          <p:cNvPr id="8" name="正方形/長方形 7">
            <a:extLst>
              <a:ext uri="{FF2B5EF4-FFF2-40B4-BE49-F238E27FC236}">
                <a16:creationId xmlns:a16="http://schemas.microsoft.com/office/drawing/2014/main" id="{03EA259A-E2F2-09BC-39C3-66A7CAE4E2D1}"/>
              </a:ext>
            </a:extLst>
          </p:cNvPr>
          <p:cNvSpPr/>
          <p:nvPr/>
        </p:nvSpPr>
        <p:spPr>
          <a:xfrm>
            <a:off x="598699" y="4593371"/>
            <a:ext cx="11304000" cy="309228"/>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sz="14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８</a:t>
            </a:r>
            <a:r>
              <a:rPr kumimoji="0" lang="ja-JP" altLang="en-US" sz="14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著作権</a:t>
            </a:r>
            <a:r>
              <a:rPr kumimoji="0" lang="ja-JP" altLang="en-US" sz="1400" b="1" i="0" u="none" strike="noStrike" kern="1200" cap="none" spc="-81" normalizeH="0" baseline="0" noProof="0" dirty="0">
                <a:ln>
                  <a:noFill/>
                </a:ln>
                <a:solidFill>
                  <a:prstClr val="black"/>
                </a:solidFill>
                <a:effectLst/>
                <a:highlight>
                  <a:srgbClr val="FFEFEF"/>
                </a:highlight>
                <a:uLnTx/>
                <a:uFillTx/>
                <a:latin typeface="Yu Gothic UI" panose="020B0500000000000000" pitchFamily="50" charset="-128"/>
                <a:ea typeface="Yu Gothic UI" panose="020B0500000000000000" pitchFamily="50" charset="-128"/>
                <a:cs typeface="Arial" charset="0"/>
              </a:rPr>
              <a:t>その他日本国の法令に基づき保護される第三者の権利を侵害する内容の生成につながる入力及びそのおそれがある入力を禁止する</a:t>
            </a:r>
            <a:endParaRPr kumimoji="0" lang="en-US" altLang="ja-JP" sz="1400" b="1" i="0" strike="noStrike" kern="1200" cap="none" spc="-81" normalizeH="0" baseline="0" noProof="0" dirty="0">
              <a:ln>
                <a:noFill/>
              </a:ln>
              <a:solidFill>
                <a:prstClr val="black"/>
              </a:solidFill>
              <a:effectLst/>
              <a:highlight>
                <a:srgbClr val="FFEFEF"/>
              </a:highlight>
              <a:uLnTx/>
              <a:uFillTx/>
              <a:latin typeface="Yu Gothic UI" panose="020B0500000000000000" pitchFamily="50" charset="-128"/>
              <a:ea typeface="Yu Gothic UI" panose="020B0500000000000000" pitchFamily="50" charset="-128"/>
              <a:cs typeface="Arial" charset="0"/>
            </a:endParaRPr>
          </a:p>
          <a:p>
            <a:endParaRPr kumimoji="1" lang="ja-JP" altLang="en-US" sz="1200" dirty="0">
              <a:latin typeface="Yu Gothic UI" panose="020B0500000000000000" pitchFamily="50" charset="-128"/>
              <a:ea typeface="Yu Gothic UI" panose="020B0500000000000000" pitchFamily="50" charset="-128"/>
            </a:endParaRPr>
          </a:p>
        </p:txBody>
      </p:sp>
      <p:cxnSp>
        <p:nvCxnSpPr>
          <p:cNvPr id="10" name="直線コネクタ 9">
            <a:extLst>
              <a:ext uri="{FF2B5EF4-FFF2-40B4-BE49-F238E27FC236}">
                <a16:creationId xmlns:a16="http://schemas.microsoft.com/office/drawing/2014/main" id="{0CA2E54E-CCD1-49CB-F025-80FBF5C332C6}"/>
              </a:ext>
            </a:extLst>
          </p:cNvPr>
          <p:cNvCxnSpPr/>
          <p:nvPr/>
        </p:nvCxnSpPr>
        <p:spPr>
          <a:xfrm flipV="1">
            <a:off x="631370" y="502914"/>
            <a:ext cx="6804000" cy="0"/>
          </a:xfrm>
          <a:prstGeom prst="line">
            <a:avLst/>
          </a:prstGeom>
          <a:ln w="57150">
            <a:solidFill>
              <a:srgbClr val="DF8C8C"/>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C948ADD6-1BAA-8EB2-1548-314A96554D12}"/>
              </a:ext>
            </a:extLst>
          </p:cNvPr>
          <p:cNvSpPr/>
          <p:nvPr/>
        </p:nvSpPr>
        <p:spPr>
          <a:xfrm>
            <a:off x="613156" y="6442090"/>
            <a:ext cx="11304000" cy="28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60363" marR="0" lvl="0" indent="-360363" algn="l" defTabSz="742950" rtl="0" eaLnBrk="1" fontAlgn="auto" latinLnBrk="0" hangingPunct="1">
              <a:lnSpc>
                <a:spcPct val="100000"/>
              </a:lnSpc>
              <a:spcBef>
                <a:spcPts val="0"/>
              </a:spcBef>
              <a:spcAft>
                <a:spcPts val="0"/>
              </a:spcAft>
              <a:buClrTx/>
              <a:buSzTx/>
              <a:tabLst/>
              <a:defRPr/>
            </a:pPr>
            <a:r>
              <a:rPr lang="en-US" altLang="ja-JP" sz="14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12 </a:t>
            </a:r>
            <a:r>
              <a:rPr kumimoji="0" lang="ja-JP" altLang="en-US" sz="14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情報セキュリティ管理体制により、利用者の範囲及び利用ログの管理などにより情報セキュリティの確保を徹底して適切に運用すること</a:t>
            </a:r>
            <a:endParaRPr kumimoji="1" lang="ja-JP" altLang="en-US" sz="1400" b="1" dirty="0">
              <a:latin typeface="Yu Gothic UI" panose="020B0500000000000000" pitchFamily="50" charset="-128"/>
              <a:ea typeface="Yu Gothic UI" panose="020B0500000000000000" pitchFamily="50" charset="-128"/>
            </a:endParaRPr>
          </a:p>
        </p:txBody>
      </p:sp>
      <p:sp>
        <p:nvSpPr>
          <p:cNvPr id="11" name="正方形/長方形 10">
            <a:extLst>
              <a:ext uri="{FF2B5EF4-FFF2-40B4-BE49-F238E27FC236}">
                <a16:creationId xmlns:a16="http://schemas.microsoft.com/office/drawing/2014/main" id="{C4B27CEA-96D0-B491-5B8B-7F024B13E9C6}"/>
              </a:ext>
            </a:extLst>
          </p:cNvPr>
          <p:cNvSpPr/>
          <p:nvPr/>
        </p:nvSpPr>
        <p:spPr>
          <a:xfrm>
            <a:off x="598699" y="3962014"/>
            <a:ext cx="11304000" cy="288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sz="14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６</a:t>
            </a:r>
            <a:r>
              <a:rPr kumimoji="0" lang="ja-JP" altLang="en-US" sz="14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a:t>
            </a:r>
            <a:r>
              <a:rPr kumimoji="0" lang="en-US" altLang="ja-JP"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sz="14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を利用する場合は、入力情報を学習しない設定（オプトアウト）をして利用すること</a:t>
            </a:r>
            <a:endParaRPr kumimoji="1" lang="ja-JP" altLang="en-US" sz="1400" b="1"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00949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804EA2C-73BE-DC1B-118E-04868E192BE1}"/>
              </a:ext>
            </a:extLst>
          </p:cNvPr>
          <p:cNvSpPr/>
          <p:nvPr/>
        </p:nvSpPr>
        <p:spPr>
          <a:xfrm>
            <a:off x="504102" y="135451"/>
            <a:ext cx="9577361" cy="513203"/>
          </a:xfrm>
          <a:prstGeom prst="rect">
            <a:avLst/>
          </a:prstGeom>
          <a:noFill/>
          <a:ln w="9525">
            <a:noFill/>
          </a:ln>
          <a:effectLst/>
        </p:spPr>
        <p:txBody>
          <a:bodyPr lIns="0" tIns="29250" rIns="0" bIns="29250" rtlCol="0" anchor="ctr"/>
          <a:lstStyle/>
          <a:p>
            <a:pPr defTabSz="742950">
              <a:defRPr/>
            </a:pP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受注業務または指定管理業務における生成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の利用規定</a:t>
            </a:r>
          </a:p>
        </p:txBody>
      </p:sp>
      <p:sp>
        <p:nvSpPr>
          <p:cNvPr id="4" name="スライド番号プレースホルダー 2">
            <a:extLst>
              <a:ext uri="{FF2B5EF4-FFF2-40B4-BE49-F238E27FC236}">
                <a16:creationId xmlns:a16="http://schemas.microsoft.com/office/drawing/2014/main" id="{8E6E7578-E3F4-C495-7E34-D583F8381712}"/>
              </a:ext>
            </a:extLst>
          </p:cNvPr>
          <p:cNvSpPr txBox="1">
            <a:spLocks/>
          </p:cNvSpPr>
          <p:nvPr/>
        </p:nvSpPr>
        <p:spPr>
          <a:xfrm>
            <a:off x="11759112" y="6371668"/>
            <a:ext cx="466917" cy="471489"/>
          </a:xfrm>
          <a:prstGeom prst="rect">
            <a:avLst/>
          </a:prstGeom>
        </p:spPr>
        <p:txBody>
          <a:bodyPr vert="horz" lIns="91440" tIns="45720" rIns="91440" bIns="45720" rtlCol="0" anchor="ctr"/>
          <a:lstStyle>
            <a:defPPr rtl="0">
              <a:defRPr lang="ja-JP"/>
            </a:defPPr>
            <a:lvl1pPr marL="0" algn="l" defTabSz="457200" rtl="0" eaLnBrk="1" latinLnBrk="0" hangingPunct="1">
              <a:defRPr lang="ja-JP" sz="1200" kern="1200">
                <a:solidFill>
                  <a:schemeClr val="tx1">
                    <a:tint val="75000"/>
                  </a:schemeClr>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r>
              <a:rPr lang="en-US" altLang="en-US" sz="1400" b="1" dirty="0">
                <a:latin typeface="Yu Gothic UI" panose="020B0500000000000000" pitchFamily="50" charset="-128"/>
                <a:ea typeface="Yu Gothic UI" panose="020B0500000000000000" pitchFamily="50" charset="-128"/>
              </a:rPr>
              <a:t>6</a:t>
            </a:r>
          </a:p>
        </p:txBody>
      </p:sp>
      <p:sp>
        <p:nvSpPr>
          <p:cNvPr id="2" name="テキスト ボックス 1">
            <a:extLst>
              <a:ext uri="{FF2B5EF4-FFF2-40B4-BE49-F238E27FC236}">
                <a16:creationId xmlns:a16="http://schemas.microsoft.com/office/drawing/2014/main" id="{963130F4-69CB-A1AF-78BD-1380AD65F16C}"/>
              </a:ext>
            </a:extLst>
          </p:cNvPr>
          <p:cNvSpPr txBox="1"/>
          <p:nvPr/>
        </p:nvSpPr>
        <p:spPr>
          <a:xfrm>
            <a:off x="455112" y="4840199"/>
            <a:ext cx="11213974" cy="1200329"/>
          </a:xfrm>
          <a:prstGeom prst="rect">
            <a:avLst/>
          </a:prstGeom>
          <a:noFill/>
        </p:spPr>
        <p:txBody>
          <a:bodyPr wrap="square">
            <a:spAutoFit/>
          </a:bodyPr>
          <a:lstStyle/>
          <a:p>
            <a:r>
              <a:rPr lang="ja-JP" altLang="en-US" b="0" i="0" dirty="0">
                <a:solidFill>
                  <a:srgbClr val="000000"/>
                </a:solidFill>
                <a:effectLst/>
                <a:latin typeface="Meiryo UI" panose="020B0604030504040204" pitchFamily="50" charset="-128"/>
                <a:ea typeface="Meiryo UI" panose="020B0604030504040204" pitchFamily="50" charset="-128"/>
              </a:rPr>
              <a:t>　⽣成</a:t>
            </a:r>
            <a:r>
              <a:rPr lang="en-US" altLang="ja-JP" b="0" i="0" dirty="0">
                <a:solidFill>
                  <a:srgbClr val="000000"/>
                </a:solidFill>
                <a:effectLst/>
                <a:latin typeface="Meiryo UI" panose="020B0604030504040204" pitchFamily="50" charset="-128"/>
                <a:ea typeface="Meiryo UI" panose="020B0604030504040204" pitchFamily="50" charset="-128"/>
              </a:rPr>
              <a:t>AI</a:t>
            </a:r>
            <a:r>
              <a:rPr lang="ja-JP" altLang="en-US" b="0" i="0" dirty="0">
                <a:solidFill>
                  <a:srgbClr val="000000"/>
                </a:solidFill>
                <a:effectLst/>
                <a:latin typeface="Meiryo UI" panose="020B0604030504040204" pitchFamily="50" charset="-128"/>
                <a:ea typeface="Meiryo UI" panose="020B0604030504040204" pitchFamily="50" charset="-128"/>
              </a:rPr>
              <a:t>には、情報漏えい、回答の不正確性、知的財産権侵害等様々な問題が指摘されています。これらのリスクを考慮して、</a:t>
            </a:r>
            <a:r>
              <a:rPr lang="ja-JP" altLang="en-US" b="1" i="0" dirty="0">
                <a:solidFill>
                  <a:srgbClr val="000000"/>
                </a:solidFill>
                <a:effectLst/>
                <a:highlight>
                  <a:srgbClr val="F8F8CA"/>
                </a:highlight>
                <a:latin typeface="Meiryo UI" panose="020B0604030504040204" pitchFamily="50" charset="-128"/>
                <a:ea typeface="Meiryo UI" panose="020B0604030504040204" pitchFamily="50" charset="-128"/>
              </a:rPr>
              <a:t>当面、文章生成</a:t>
            </a:r>
            <a:r>
              <a:rPr lang="en-US" altLang="ja-JP" b="1" i="0" dirty="0">
                <a:solidFill>
                  <a:srgbClr val="000000"/>
                </a:solidFill>
                <a:effectLst/>
                <a:highlight>
                  <a:srgbClr val="F8F8CA"/>
                </a:highlight>
                <a:latin typeface="Meiryo UI" panose="020B0604030504040204" pitchFamily="50" charset="-128"/>
                <a:ea typeface="Meiryo UI" panose="020B0604030504040204" pitchFamily="50" charset="-128"/>
              </a:rPr>
              <a:t>AI</a:t>
            </a:r>
            <a:r>
              <a:rPr lang="ja-JP" altLang="en-US" b="1" i="0" dirty="0">
                <a:solidFill>
                  <a:srgbClr val="000000"/>
                </a:solidFill>
                <a:effectLst/>
                <a:highlight>
                  <a:srgbClr val="F8F8CA"/>
                </a:highlight>
                <a:latin typeface="Meiryo UI" panose="020B0604030504040204" pitchFamily="50" charset="-128"/>
                <a:ea typeface="Meiryo UI" panose="020B0604030504040204" pitchFamily="50" charset="-128"/>
              </a:rPr>
              <a:t>の利用は業務支援目的での利用に限定することとしています。 </a:t>
            </a:r>
            <a:endParaRPr lang="en-US" altLang="ja-JP" b="1" i="0" dirty="0">
              <a:solidFill>
                <a:srgbClr val="000000"/>
              </a:solidFill>
              <a:effectLst/>
              <a:highlight>
                <a:srgbClr val="F8F8CA"/>
              </a:highlight>
              <a:latin typeface="Meiryo UI" panose="020B0604030504040204" pitchFamily="50" charset="-128"/>
              <a:ea typeface="Meiryo UI" panose="020B0604030504040204" pitchFamily="50" charset="-128"/>
            </a:endParaRPr>
          </a:p>
          <a:p>
            <a:r>
              <a:rPr lang="ja-JP" altLang="en-US" b="0" i="0" dirty="0">
                <a:solidFill>
                  <a:srgbClr val="000000"/>
                </a:solidFill>
                <a:effectLst/>
                <a:latin typeface="Meiryo UI" panose="020B0604030504040204" pitchFamily="50" charset="-128"/>
                <a:ea typeface="Meiryo UI" panose="020B0604030504040204" pitchFamily="50" charset="-128"/>
              </a:rPr>
              <a:t>　市民や事業者向けに、生成</a:t>
            </a:r>
            <a:r>
              <a:rPr lang="en-US" altLang="ja-JP" b="0" i="0" dirty="0">
                <a:solidFill>
                  <a:srgbClr val="000000"/>
                </a:solidFill>
                <a:effectLst/>
                <a:latin typeface="Meiryo UI" panose="020B0604030504040204" pitchFamily="50" charset="-128"/>
                <a:ea typeface="Meiryo UI" panose="020B0604030504040204" pitchFamily="50" charset="-128"/>
              </a:rPr>
              <a:t>AI</a:t>
            </a:r>
            <a:r>
              <a:rPr lang="ja-JP" altLang="en-US" b="0" i="0" dirty="0">
                <a:solidFill>
                  <a:srgbClr val="000000"/>
                </a:solidFill>
                <a:effectLst/>
                <a:latin typeface="Meiryo UI" panose="020B0604030504040204" pitchFamily="50" charset="-128"/>
                <a:ea typeface="Meiryo UI" panose="020B0604030504040204" pitchFamily="50" charset="-128"/>
              </a:rPr>
              <a:t>の生成物を直接供給するような使い方は禁止します。生成</a:t>
            </a:r>
            <a:r>
              <a:rPr lang="en-US" altLang="ja-JP" b="0" i="0" dirty="0">
                <a:solidFill>
                  <a:srgbClr val="000000"/>
                </a:solidFill>
                <a:effectLst/>
                <a:latin typeface="Meiryo UI" panose="020B0604030504040204" pitchFamily="50" charset="-128"/>
                <a:ea typeface="Meiryo UI" panose="020B0604030504040204" pitchFamily="50" charset="-128"/>
              </a:rPr>
              <a:t>AI</a:t>
            </a:r>
            <a:r>
              <a:rPr lang="ja-JP" altLang="en-US" b="0" i="0" dirty="0">
                <a:solidFill>
                  <a:srgbClr val="000000"/>
                </a:solidFill>
                <a:effectLst/>
                <a:latin typeface="Meiryo UI" panose="020B0604030504040204" pitchFamily="50" charset="-128"/>
                <a:ea typeface="Meiryo UI" panose="020B0604030504040204" pitchFamily="50" charset="-128"/>
              </a:rPr>
              <a:t>の出力結果はあくまで業務の補助として利用してください。 </a:t>
            </a:r>
          </a:p>
        </p:txBody>
      </p:sp>
      <p:cxnSp>
        <p:nvCxnSpPr>
          <p:cNvPr id="5" name="直線コネクタ 4">
            <a:extLst>
              <a:ext uri="{FF2B5EF4-FFF2-40B4-BE49-F238E27FC236}">
                <a16:creationId xmlns:a16="http://schemas.microsoft.com/office/drawing/2014/main" id="{437BDC5D-4E5A-2E32-D592-FE88F23CAA9C}"/>
              </a:ext>
            </a:extLst>
          </p:cNvPr>
          <p:cNvCxnSpPr>
            <a:cxnSpLocks/>
          </p:cNvCxnSpPr>
          <p:nvPr/>
        </p:nvCxnSpPr>
        <p:spPr>
          <a:xfrm>
            <a:off x="504102" y="555074"/>
            <a:ext cx="6384378" cy="0"/>
          </a:xfrm>
          <a:prstGeom prst="line">
            <a:avLst/>
          </a:prstGeom>
          <a:ln w="57150">
            <a:solidFill>
              <a:srgbClr val="DF8C8C"/>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F871F084-9A5D-E680-F262-3E8DB6760E0B}"/>
              </a:ext>
            </a:extLst>
          </p:cNvPr>
          <p:cNvSpPr/>
          <p:nvPr/>
        </p:nvSpPr>
        <p:spPr>
          <a:xfrm>
            <a:off x="504102" y="773057"/>
            <a:ext cx="11304000" cy="1086224"/>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49263" marR="0" lvl="0" indent="-449263" algn="l" defTabSz="742950" rtl="0" eaLnBrk="1" fontAlgn="auto" latinLnBrk="0" hangingPunct="1">
              <a:lnSpc>
                <a:spcPct val="100000"/>
              </a:lnSpc>
              <a:spcBef>
                <a:spcPts val="0"/>
              </a:spcBef>
              <a:spcAft>
                <a:spcPts val="0"/>
              </a:spcAft>
              <a:buClrTx/>
              <a:buSzTx/>
              <a:buFontTx/>
              <a:buNone/>
              <a:tabLst/>
              <a:defRPr/>
            </a:pPr>
            <a:r>
              <a:rPr lang="ja-JP" altLang="en-US" b="1" dirty="0">
                <a:solidFill>
                  <a:srgbClr val="000000"/>
                </a:solidFill>
                <a:highlight>
                  <a:srgbClr val="F5CDCE"/>
                </a:highlight>
                <a:latin typeface="Yu Gothic UI" panose="020B0500000000000000" pitchFamily="50" charset="-128"/>
                <a:ea typeface="Yu Gothic UI" panose="020B0500000000000000" pitchFamily="50" charset="-128"/>
              </a:rPr>
              <a:t>１</a:t>
            </a:r>
            <a:r>
              <a:rPr lang="ja-JP" altLang="en-US" b="1" dirty="0">
                <a:solidFill>
                  <a:srgbClr val="000000"/>
                </a:solidFill>
                <a:latin typeface="Yu Gothic UI" panose="020B0500000000000000" pitchFamily="50" charset="-128"/>
                <a:ea typeface="Yu Gothic UI" panose="020B0500000000000000" pitchFamily="50" charset="-128"/>
              </a:rPr>
              <a:t>　</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a:t>
            </a:r>
            <a:r>
              <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を利用する場合は、利用業務の内容、利用者の範囲、情報セキュリティ体制等及び利用規定の遵守・誓約内容を  事前に所定様式</a:t>
            </a:r>
            <a:r>
              <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により発注者宛に確認依頼をし、確認を受けること</a:t>
            </a:r>
          </a:p>
          <a:p>
            <a:pPr marL="355600" marR="0" lvl="0" indent="-355600" algn="l" defTabSz="742950" rtl="0" eaLnBrk="1" fontAlgn="auto" latinLnBrk="0" hangingPunct="1">
              <a:lnSpc>
                <a:spcPct val="100000"/>
              </a:lnSpc>
              <a:spcBef>
                <a:spcPts val="0"/>
              </a:spcBef>
              <a:spcAft>
                <a:spcPts val="0"/>
              </a:spcAft>
              <a:buClrTx/>
              <a:buSzTx/>
              <a:buFontTx/>
              <a:buNone/>
              <a:tabLst/>
              <a:defRPr/>
            </a:pP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前記確認内容に変更等が生じた際には変更の確認依頼をし、確認を受けること　　</a:t>
            </a:r>
          </a:p>
          <a:p>
            <a:pPr marL="182563" marR="0" lvl="0" indent="-182563" algn="l" defTabSz="742950" rtl="0" eaLnBrk="1" fontAlgn="auto" latinLnBrk="0" hangingPunct="1">
              <a:lnSpc>
                <a:spcPct val="100000"/>
              </a:lnSpc>
              <a:spcBef>
                <a:spcPts val="0"/>
              </a:spcBef>
              <a:spcAft>
                <a:spcPts val="0"/>
              </a:spcAft>
              <a:buClrTx/>
              <a:buSzTx/>
              <a:buFontTx/>
              <a:buNone/>
              <a:tabLst/>
              <a:defRPr/>
            </a:pPr>
            <a:r>
              <a:rPr lang="ja-JP" altLang="en-US" b="1" spc="-81" dirty="0">
                <a:solidFill>
                  <a:prstClr val="black"/>
                </a:solidFill>
                <a:latin typeface="Yu Gothic UI" panose="020B0500000000000000" pitchFamily="50" charset="-128"/>
                <a:ea typeface="Yu Gothic UI" panose="020B0500000000000000" pitchFamily="50" charset="-128"/>
                <a:cs typeface="Arial" charset="0"/>
              </a:rPr>
              <a:t>　</a:t>
            </a:r>
            <a:r>
              <a:rPr kumimoji="0" lang="ja-JP" altLang="en-US" sz="16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endParaRPr kumimoji="1" lang="ja-JP" altLang="en-US" b="1" dirty="0">
              <a:latin typeface="Yu Gothic UI" panose="020B0500000000000000" pitchFamily="50" charset="-128"/>
              <a:ea typeface="Yu Gothic UI" panose="020B0500000000000000" pitchFamily="50" charset="-128"/>
            </a:endParaRPr>
          </a:p>
        </p:txBody>
      </p:sp>
      <p:sp>
        <p:nvSpPr>
          <p:cNvPr id="8" name="正方形/長方形 7">
            <a:extLst>
              <a:ext uri="{FF2B5EF4-FFF2-40B4-BE49-F238E27FC236}">
                <a16:creationId xmlns:a16="http://schemas.microsoft.com/office/drawing/2014/main" id="{1BCAA3DA-5AFD-381B-580F-A1C41941AD0C}"/>
              </a:ext>
            </a:extLst>
          </p:cNvPr>
          <p:cNvSpPr/>
          <p:nvPr/>
        </p:nvSpPr>
        <p:spPr>
          <a:xfrm>
            <a:off x="455112" y="4230114"/>
            <a:ext cx="11304000" cy="471489"/>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71463" indent="-271463"/>
            <a:r>
              <a:rPr kumimoji="0" lang="ja-JP" altLang="en-US"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２</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は、受注者又は指定管理者の業務支援目的に限定し、市民や事業者向けの直接的なサービスには利用しないこと</a:t>
            </a:r>
            <a:endParaRPr kumimoji="1" lang="ja-JP" altLang="en-US" b="1" dirty="0">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C53280C5-3CB6-9F04-6647-65BBF7378173}"/>
              </a:ext>
            </a:extLst>
          </p:cNvPr>
          <p:cNvSpPr txBox="1"/>
          <p:nvPr/>
        </p:nvSpPr>
        <p:spPr>
          <a:xfrm>
            <a:off x="399129" y="2019771"/>
            <a:ext cx="11213974" cy="1477328"/>
          </a:xfrm>
          <a:prstGeom prst="rect">
            <a:avLst/>
          </a:prstGeom>
          <a:noFill/>
        </p:spPr>
        <p:txBody>
          <a:bodyPr wrap="square">
            <a:spAutoFit/>
          </a:bodyPr>
          <a:lstStyle/>
          <a:p>
            <a:r>
              <a:rPr kumimoji="1" lang="ja-JP" altLang="en-US" b="1" dirty="0">
                <a:latin typeface="Meiryo UI" panose="020B0604030504040204" pitchFamily="50" charset="-128"/>
                <a:ea typeface="Meiryo UI" panose="020B0604030504040204" pitchFamily="50" charset="-128"/>
              </a:rPr>
              <a:t>　</a:t>
            </a:r>
            <a:r>
              <a:rPr kumimoji="1" lang="ja-JP" altLang="en-US" sz="1800" b="1" dirty="0">
                <a:highlight>
                  <a:srgbClr val="F8F8CA"/>
                </a:highlight>
                <a:latin typeface="Meiryo UI" panose="020B0604030504040204" pitchFamily="50" charset="-128"/>
                <a:ea typeface="Meiryo UI" panose="020B0604030504040204" pitchFamily="50" charset="-128"/>
              </a:rPr>
              <a:t> 「生成</a:t>
            </a:r>
            <a:r>
              <a:rPr kumimoji="1" lang="en-US" altLang="ja-JP" sz="1800" b="1" dirty="0">
                <a:highlight>
                  <a:srgbClr val="F8F8CA"/>
                </a:highlight>
                <a:latin typeface="Meiryo UI" panose="020B0604030504040204" pitchFamily="50" charset="-128"/>
                <a:ea typeface="Meiryo UI" panose="020B0604030504040204" pitchFamily="50" charset="-128"/>
              </a:rPr>
              <a:t>AI</a:t>
            </a:r>
            <a:r>
              <a:rPr kumimoji="1" lang="ja-JP" altLang="en-US" sz="1800" b="1" dirty="0">
                <a:highlight>
                  <a:srgbClr val="F8F8CA"/>
                </a:highlight>
                <a:latin typeface="Meiryo UI" panose="020B0604030504040204" pitchFamily="50" charset="-128"/>
                <a:ea typeface="Meiryo UI" panose="020B0604030504040204" pitchFamily="50" charset="-128"/>
              </a:rPr>
              <a:t>利用に関する特記仕様書」が添付されている受注業務又は指定管理業務において</a:t>
            </a:r>
            <a:r>
              <a:rPr kumimoji="1" lang="ja-JP" altLang="en-US" b="1" dirty="0">
                <a:highlight>
                  <a:srgbClr val="F8F8CA"/>
                </a:highlight>
                <a:latin typeface="Meiryo UI" panose="020B0604030504040204" pitchFamily="50" charset="-128"/>
                <a:ea typeface="Meiryo UI" panose="020B0604030504040204" pitchFamily="50" charset="-128"/>
              </a:rPr>
              <a:t>文章生成</a:t>
            </a:r>
            <a:r>
              <a:rPr kumimoji="1" lang="en-US" altLang="ja-JP" b="1" dirty="0">
                <a:highlight>
                  <a:srgbClr val="F8F8CA"/>
                </a:highlight>
                <a:latin typeface="Meiryo UI" panose="020B0604030504040204" pitchFamily="50" charset="-128"/>
                <a:ea typeface="Meiryo UI" panose="020B0604030504040204" pitchFamily="50" charset="-128"/>
              </a:rPr>
              <a:t>AI</a:t>
            </a:r>
            <a:r>
              <a:rPr kumimoji="1" lang="ja-JP" altLang="en-US" b="1" dirty="0">
                <a:highlight>
                  <a:srgbClr val="F8F8CA"/>
                </a:highlight>
                <a:latin typeface="Meiryo UI" panose="020B0604030504040204" pitchFamily="50" charset="-128"/>
                <a:ea typeface="Meiryo UI" panose="020B0604030504040204" pitchFamily="50" charset="-128"/>
              </a:rPr>
              <a:t>を利用する場合</a:t>
            </a:r>
            <a:r>
              <a:rPr kumimoji="1" lang="ja-JP" altLang="en-US" b="1" dirty="0">
                <a:latin typeface="Meiryo UI" panose="020B0604030504040204" pitchFamily="50" charset="-128"/>
                <a:ea typeface="Meiryo UI" panose="020B0604030504040204" pitchFamily="50" charset="-128"/>
              </a:rPr>
              <a:t>には、「生成</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利用に関する特記仕様書」の定めにより、事前に発注者宛に所定様式により確認依頼をし、確認を得たうえで、利用規定を遵守して利用する必要があります。</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また、</a:t>
            </a:r>
            <a:r>
              <a:rPr lang="ja-JP" altLang="en-US" b="1" spc="-81" dirty="0">
                <a:solidFill>
                  <a:prstClr val="black"/>
                </a:solidFill>
                <a:latin typeface="Yu Gothic UI" panose="020B0500000000000000" pitchFamily="50" charset="-128"/>
                <a:ea typeface="Yu Gothic UI" panose="020B0500000000000000" pitchFamily="50" charset="-128"/>
                <a:cs typeface="Arial" charset="0"/>
              </a:rPr>
              <a:t>確認</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内容に変更等が生じた際には変更の届け出が必要です。</a:t>
            </a:r>
            <a:endParaRPr kumimoji="1" lang="en-US" altLang="ja-JP" b="1" dirty="0">
              <a:latin typeface="Meiryo UI" panose="020B0604030504040204" pitchFamily="50" charset="-128"/>
              <a:ea typeface="Meiryo UI" panose="020B0604030504040204" pitchFamily="50" charset="-128"/>
            </a:endParaRPr>
          </a:p>
          <a:p>
            <a:r>
              <a:rPr lang="ja-JP" altLang="en-US" b="0" i="0" dirty="0">
                <a:solidFill>
                  <a:srgbClr val="000000"/>
                </a:solidFill>
                <a:effectLst/>
                <a:latin typeface="Meiryo UI" panose="020B0604030504040204" pitchFamily="50" charset="-128"/>
                <a:ea typeface="Meiryo UI" panose="020B0604030504040204" pitchFamily="50" charset="-128"/>
              </a:rPr>
              <a:t>　生成</a:t>
            </a:r>
            <a:r>
              <a:rPr lang="en-US" altLang="ja-JP" b="0" i="0" dirty="0">
                <a:solidFill>
                  <a:srgbClr val="000000"/>
                </a:solidFill>
                <a:effectLst/>
                <a:latin typeface="Meiryo UI" panose="020B0604030504040204" pitchFamily="50" charset="-128"/>
                <a:ea typeface="Meiryo UI" panose="020B0604030504040204" pitchFamily="50" charset="-128"/>
              </a:rPr>
              <a:t>AI</a:t>
            </a:r>
            <a:r>
              <a:rPr lang="ja-JP" altLang="en-US" b="0" i="0" dirty="0">
                <a:solidFill>
                  <a:srgbClr val="000000"/>
                </a:solidFill>
                <a:effectLst/>
                <a:latin typeface="Meiryo UI" panose="020B0604030504040204" pitchFamily="50" charset="-128"/>
                <a:ea typeface="Meiryo UI" panose="020B0604030504040204" pitchFamily="50" charset="-128"/>
              </a:rPr>
              <a:t>を利用しない場合は、特段の届出は不要です。</a:t>
            </a:r>
            <a:endParaRPr lang="en-US" altLang="ja-JP" b="0" i="0" dirty="0">
              <a:solidFill>
                <a:srgbClr val="000000"/>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517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804EA2C-73BE-DC1B-118E-04868E192BE1}"/>
              </a:ext>
            </a:extLst>
          </p:cNvPr>
          <p:cNvSpPr/>
          <p:nvPr/>
        </p:nvSpPr>
        <p:spPr>
          <a:xfrm>
            <a:off x="576027" y="130040"/>
            <a:ext cx="9577361"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受注業務または指定管理業務における生成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の利用規定</a:t>
            </a:r>
          </a:p>
        </p:txBody>
      </p:sp>
      <p:sp>
        <p:nvSpPr>
          <p:cNvPr id="4" name="スライド番号プレースホルダー 2">
            <a:extLst>
              <a:ext uri="{FF2B5EF4-FFF2-40B4-BE49-F238E27FC236}">
                <a16:creationId xmlns:a16="http://schemas.microsoft.com/office/drawing/2014/main" id="{8E6E7578-E3F4-C495-7E34-D583F8381712}"/>
              </a:ext>
            </a:extLst>
          </p:cNvPr>
          <p:cNvSpPr txBox="1">
            <a:spLocks/>
          </p:cNvSpPr>
          <p:nvPr/>
        </p:nvSpPr>
        <p:spPr>
          <a:xfrm>
            <a:off x="11747102" y="6422529"/>
            <a:ext cx="466917" cy="471489"/>
          </a:xfrm>
          <a:prstGeom prst="rect">
            <a:avLst/>
          </a:prstGeom>
        </p:spPr>
        <p:txBody>
          <a:bodyPr vert="horz" lIns="91440" tIns="45720" rIns="91440" bIns="45720" rtlCol="0" anchor="ctr"/>
          <a:lstStyle>
            <a:defPPr rtl="0">
              <a:defRPr lang="ja-JP"/>
            </a:defPPr>
            <a:lvl1pPr marL="0" algn="l" defTabSz="457200" rtl="0" eaLnBrk="1" latinLnBrk="0" hangingPunct="1">
              <a:defRPr lang="ja-JP" sz="1200" kern="1200">
                <a:solidFill>
                  <a:schemeClr val="tx1">
                    <a:tint val="75000"/>
                  </a:schemeClr>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r>
              <a:rPr lang="en-US" altLang="en-US" sz="1400" b="1" dirty="0">
                <a:latin typeface="Yu Gothic UI" panose="020B0500000000000000" pitchFamily="50" charset="-128"/>
                <a:ea typeface="Yu Gothic UI" panose="020B0500000000000000" pitchFamily="50" charset="-128"/>
              </a:rPr>
              <a:t>7</a:t>
            </a:r>
          </a:p>
        </p:txBody>
      </p:sp>
      <p:sp>
        <p:nvSpPr>
          <p:cNvPr id="13" name="テキスト ボックス 12">
            <a:extLst>
              <a:ext uri="{FF2B5EF4-FFF2-40B4-BE49-F238E27FC236}">
                <a16:creationId xmlns:a16="http://schemas.microsoft.com/office/drawing/2014/main" id="{4521CFC4-6F0E-B480-A559-87C39CD7E455}"/>
              </a:ext>
            </a:extLst>
          </p:cNvPr>
          <p:cNvSpPr txBox="1"/>
          <p:nvPr/>
        </p:nvSpPr>
        <p:spPr>
          <a:xfrm>
            <a:off x="497897" y="3632722"/>
            <a:ext cx="11301332" cy="1138773"/>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　</a:t>
            </a:r>
            <a:r>
              <a:rPr lang="ja-JP" altLang="en-US" b="1" dirty="0">
                <a:highlight>
                  <a:srgbClr val="F8F8CA"/>
                </a:highlight>
                <a:latin typeface="Meiryo UI" panose="020B0604030504040204" pitchFamily="50" charset="-128"/>
                <a:ea typeface="Meiryo UI" panose="020B0604030504040204" pitchFamily="50" charset="-128"/>
              </a:rPr>
              <a:t>インターネット上で公開され、</a:t>
            </a:r>
            <a:r>
              <a:rPr lang="ja-JP" altLang="en-US" sz="1800" b="1" dirty="0">
                <a:highlight>
                  <a:srgbClr val="F8F8CA"/>
                </a:highlight>
                <a:latin typeface="Meiryo UI" panose="020B0604030504040204" pitchFamily="50" charset="-128"/>
                <a:ea typeface="Meiryo UI" panose="020B0604030504040204" pitchFamily="50" charset="-128"/>
              </a:rPr>
              <a:t>不特定多数の利用者に提供される定型約款・規約への同意のみで利用可能な</a:t>
            </a:r>
            <a:r>
              <a:rPr lang="ja-JP" altLang="en-US" b="1" dirty="0">
                <a:highlight>
                  <a:srgbClr val="F8F8CA"/>
                </a:highlight>
                <a:latin typeface="Meiryo UI" panose="020B0604030504040204" pitchFamily="50" charset="-128"/>
                <a:ea typeface="Meiryo UI" panose="020B0604030504040204" pitchFamily="50" charset="-128"/>
              </a:rPr>
              <a:t>生成</a:t>
            </a:r>
            <a:r>
              <a:rPr lang="en-US" altLang="ja-JP" b="1" dirty="0">
                <a:highlight>
                  <a:srgbClr val="F8F8CA"/>
                </a:highlight>
                <a:latin typeface="Meiryo UI" panose="020B0604030504040204" pitchFamily="50" charset="-128"/>
                <a:ea typeface="Meiryo UI" panose="020B0604030504040204" pitchFamily="50" charset="-128"/>
              </a:rPr>
              <a:t>AI</a:t>
            </a:r>
            <a:r>
              <a:rPr lang="ja-JP" altLang="en-US" b="1" dirty="0">
                <a:highlight>
                  <a:srgbClr val="F8F8CA"/>
                </a:highlight>
                <a:latin typeface="Meiryo UI" panose="020B0604030504040204" pitchFamily="50" charset="-128"/>
                <a:ea typeface="Meiryo UI" panose="020B0604030504040204" pitchFamily="50" charset="-128"/>
              </a:rPr>
              <a:t>について</a:t>
            </a:r>
            <a:r>
              <a:rPr lang="ja-JP" altLang="en-US" dirty="0">
                <a:latin typeface="Meiryo UI" panose="020B0604030504040204" pitchFamily="50" charset="-128"/>
                <a:ea typeface="Meiryo UI" panose="020B0604030504040204" pitchFamily="50" charset="-128"/>
              </a:rPr>
              <a:t>、オプトアウト機能</a:t>
            </a:r>
            <a:r>
              <a:rPr lang="en-US" altLang="ja-JP" baseline="300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などの情報保護措置がない場合があり、利用者の入力データが生成</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の学習データとして利用されるリスクや、組織的な管理がされない不適切な利用につながる恐れがあるため、</a:t>
            </a:r>
            <a:r>
              <a:rPr lang="ja-JP" altLang="en-US" b="1" dirty="0">
                <a:highlight>
                  <a:srgbClr val="F8F8CA"/>
                </a:highlight>
                <a:latin typeface="Meiryo UI" panose="020B0604030504040204" pitchFamily="50" charset="-128"/>
                <a:ea typeface="Meiryo UI" panose="020B0604030504040204" pitchFamily="50" charset="-128"/>
              </a:rPr>
              <a:t>利用を禁止します。</a:t>
            </a:r>
            <a:endParaRPr lang="en-US" altLang="ja-JP" sz="1000" b="1"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オプトアウト機能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i="0" dirty="0">
                <a:solidFill>
                  <a:srgbClr val="000000"/>
                </a:solidFill>
                <a:effectLst/>
                <a:latin typeface="Meiryo UI" panose="020B0604030504040204" pitchFamily="50" charset="-128"/>
                <a:ea typeface="Meiryo UI" panose="020B0604030504040204" pitchFamily="50" charset="-128"/>
              </a:rPr>
              <a:t>自分の情報を利用されたくない場合、第三者提供をやめるという方式</a:t>
            </a:r>
            <a:endParaRPr lang="ja-JP" altLang="en-US" dirty="0">
              <a:highlight>
                <a:srgbClr val="F8F8CA"/>
              </a:highlight>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D257D2BF-CE3E-9AB8-67BC-AE373B60AD5D}"/>
              </a:ext>
            </a:extLst>
          </p:cNvPr>
          <p:cNvSpPr txBox="1"/>
          <p:nvPr/>
        </p:nvSpPr>
        <p:spPr>
          <a:xfrm>
            <a:off x="445770" y="1160950"/>
            <a:ext cx="11102008" cy="923330"/>
          </a:xfrm>
          <a:prstGeom prst="rect">
            <a:avLst/>
          </a:prstGeom>
          <a:noFill/>
        </p:spPr>
        <p:txBody>
          <a:bodyPr wrap="square">
            <a:spAutoFit/>
          </a:bodyPr>
          <a:lstStyle/>
          <a:p>
            <a:r>
              <a:rPr lang="ja-JP" altLang="en-US" b="0" i="0" dirty="0">
                <a:solidFill>
                  <a:srgbClr val="000000"/>
                </a:solidFill>
                <a:effectLst/>
                <a:latin typeface="Meiryo UI" panose="020B0604030504040204" pitchFamily="50" charset="-128"/>
                <a:ea typeface="Meiryo UI" panose="020B0604030504040204" pitchFamily="50" charset="-128"/>
              </a:rPr>
              <a:t>　生成</a:t>
            </a:r>
            <a:r>
              <a:rPr lang="en-US" altLang="ja-JP" b="0" i="0" dirty="0">
                <a:solidFill>
                  <a:srgbClr val="000000"/>
                </a:solidFill>
                <a:effectLst/>
                <a:latin typeface="Meiryo UI" panose="020B0604030504040204" pitchFamily="50" charset="-128"/>
                <a:ea typeface="Meiryo UI" panose="020B0604030504040204" pitchFamily="50" charset="-128"/>
              </a:rPr>
              <a:t>AI</a:t>
            </a:r>
            <a:r>
              <a:rPr lang="ja-JP" altLang="en-US" b="0" i="0" dirty="0">
                <a:solidFill>
                  <a:srgbClr val="000000"/>
                </a:solidFill>
                <a:effectLst/>
                <a:latin typeface="Meiryo UI" panose="020B0604030504040204" pitchFamily="50" charset="-128"/>
                <a:ea typeface="Meiryo UI" panose="020B0604030504040204" pitchFamily="50" charset="-128"/>
              </a:rPr>
              <a:t>の生成物を利用する際には他者の権利を侵害しないよう特に細心の注意を払う必要がありますが、文章生成</a:t>
            </a:r>
            <a:r>
              <a:rPr lang="en-US" altLang="ja-JP" b="0" i="0" dirty="0">
                <a:solidFill>
                  <a:srgbClr val="000000"/>
                </a:solidFill>
                <a:effectLst/>
                <a:latin typeface="Meiryo UI" panose="020B0604030504040204" pitchFamily="50" charset="-128"/>
                <a:ea typeface="Meiryo UI" panose="020B0604030504040204" pitchFamily="50" charset="-128"/>
              </a:rPr>
              <a:t>AI</a:t>
            </a:r>
            <a:r>
              <a:rPr lang="ja-JP" altLang="en-US" b="0" i="0" dirty="0">
                <a:solidFill>
                  <a:srgbClr val="000000"/>
                </a:solidFill>
                <a:effectLst/>
                <a:latin typeface="Meiryo UI" panose="020B0604030504040204" pitchFamily="50" charset="-128"/>
                <a:ea typeface="Meiryo UI" panose="020B0604030504040204" pitchFamily="50" charset="-128"/>
              </a:rPr>
              <a:t>以外の、動画や画像などの生成物は、類似性等の判断が困難な性質から著作権などの権利侵害を指摘される可能性があるため、その利用を禁止しています。</a:t>
            </a:r>
            <a:endParaRPr lang="en-US" altLang="ja-JP" b="0" i="0" dirty="0">
              <a:solidFill>
                <a:srgbClr val="000000"/>
              </a:solidFill>
              <a:effectLst/>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485D5A76-F9BE-B140-9895-3329F78C050F}"/>
              </a:ext>
            </a:extLst>
          </p:cNvPr>
          <p:cNvCxnSpPr/>
          <p:nvPr/>
        </p:nvCxnSpPr>
        <p:spPr>
          <a:xfrm flipV="1">
            <a:off x="576027" y="589900"/>
            <a:ext cx="6804000" cy="0"/>
          </a:xfrm>
          <a:prstGeom prst="line">
            <a:avLst/>
          </a:prstGeom>
          <a:ln w="57150">
            <a:solidFill>
              <a:srgbClr val="DF8C8C"/>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46958DD2-13EB-3AC9-CB99-1A8F05813BFE}"/>
              </a:ext>
            </a:extLst>
          </p:cNvPr>
          <p:cNvSpPr/>
          <p:nvPr/>
        </p:nvSpPr>
        <p:spPr>
          <a:xfrm>
            <a:off x="576027" y="755762"/>
            <a:ext cx="11304000" cy="360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ＭＳ Ｐゴシック"/>
              </a:rPr>
              <a:t>３</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　文章生成</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AI</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以外の画像・動画・音声などの生成</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AI</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の利用は禁止する</a:t>
            </a:r>
          </a:p>
          <a:p>
            <a:endParaRPr kumimoji="1" lang="ja-JP" altLang="en-US" b="1" dirty="0">
              <a:latin typeface="Yu Gothic UI" panose="020B0500000000000000" pitchFamily="50" charset="-128"/>
              <a:ea typeface="Yu Gothic UI" panose="020B0500000000000000" pitchFamily="50" charset="-128"/>
            </a:endParaRPr>
          </a:p>
        </p:txBody>
      </p:sp>
      <p:sp>
        <p:nvSpPr>
          <p:cNvPr id="11" name="正方形/長方形 10">
            <a:extLst>
              <a:ext uri="{FF2B5EF4-FFF2-40B4-BE49-F238E27FC236}">
                <a16:creationId xmlns:a16="http://schemas.microsoft.com/office/drawing/2014/main" id="{41DFAD8A-44E4-3D82-E236-D92DB6C8D4AE}"/>
              </a:ext>
            </a:extLst>
          </p:cNvPr>
          <p:cNvSpPr/>
          <p:nvPr/>
        </p:nvSpPr>
        <p:spPr>
          <a:xfrm>
            <a:off x="576027" y="5511936"/>
            <a:ext cx="11304000" cy="360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７</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契約又は協定の履行に関して知り得た秘密及び個人情報の入力を禁止する</a:t>
            </a:r>
            <a:endParaRPr kumimoji="1" lang="ja-JP" altLang="en-US" b="1"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4216E665-0053-08D1-7BCB-CE3BC4FD5B3A}"/>
              </a:ext>
            </a:extLst>
          </p:cNvPr>
          <p:cNvSpPr/>
          <p:nvPr/>
        </p:nvSpPr>
        <p:spPr>
          <a:xfrm>
            <a:off x="576027" y="2223001"/>
            <a:ext cx="11304000" cy="634095"/>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kumimoji="0" lang="ja-JP" altLang="en-US"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４</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インターネット上の公開された環境で不特定多数の利用者に提供される定型約款・規約への同意のみで利用可能な生成</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AI</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ChatGPT</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や</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Microsoft Copilot</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など）の利用を禁止する　　　</a:t>
            </a:r>
            <a:endParaRPr kumimoji="1" lang="ja-JP" altLang="en-US" b="1" dirty="0">
              <a:latin typeface="Yu Gothic UI" panose="020B0500000000000000" pitchFamily="50" charset="-128"/>
              <a:ea typeface="Yu Gothic UI" panose="020B0500000000000000" pitchFamily="50" charset="-128"/>
            </a:endParaRPr>
          </a:p>
        </p:txBody>
      </p:sp>
      <p:sp>
        <p:nvSpPr>
          <p:cNvPr id="14" name="正方形/長方形 13">
            <a:extLst>
              <a:ext uri="{FF2B5EF4-FFF2-40B4-BE49-F238E27FC236}">
                <a16:creationId xmlns:a16="http://schemas.microsoft.com/office/drawing/2014/main" id="{9D1B7327-7DA2-F033-7040-2BD494D6F32D}"/>
              </a:ext>
            </a:extLst>
          </p:cNvPr>
          <p:cNvSpPr/>
          <p:nvPr/>
        </p:nvSpPr>
        <p:spPr>
          <a:xfrm>
            <a:off x="569610" y="2918797"/>
            <a:ext cx="11304000" cy="634095"/>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66700" indent="-266700"/>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５</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生成</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AI</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機能が付加された検索エンジンやサイト（</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Google</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や</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Microsoft Bing</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など）は、一般的にインターネットで公開されている最新の情報を検索する目的でのみの利用とし、生成</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AI</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による回答を得る目的での利用を禁止する</a:t>
            </a:r>
            <a:endParaRPr kumimoji="1" lang="ja-JP" altLang="en-US" b="1" dirty="0">
              <a:latin typeface="Yu Gothic UI" panose="020B0500000000000000" pitchFamily="50" charset="-128"/>
              <a:ea typeface="Yu Gothic UI" panose="020B0500000000000000" pitchFamily="50" charset="-128"/>
            </a:endParaRPr>
          </a:p>
        </p:txBody>
      </p:sp>
      <p:sp>
        <p:nvSpPr>
          <p:cNvPr id="2" name="正方形/長方形 1">
            <a:extLst>
              <a:ext uri="{FF2B5EF4-FFF2-40B4-BE49-F238E27FC236}">
                <a16:creationId xmlns:a16="http://schemas.microsoft.com/office/drawing/2014/main" id="{5921091A-BAC0-5B8C-A0B2-49B5304D795B}"/>
              </a:ext>
            </a:extLst>
          </p:cNvPr>
          <p:cNvSpPr/>
          <p:nvPr/>
        </p:nvSpPr>
        <p:spPr>
          <a:xfrm>
            <a:off x="569610" y="5104143"/>
            <a:ext cx="11304000" cy="342776"/>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６</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を利用する場合は、入力情報を学習しない設定（オプトアウト）</a:t>
            </a:r>
            <a:r>
              <a:rPr lang="ja-JP" altLang="en-US" b="1" spc="-81" dirty="0">
                <a:solidFill>
                  <a:prstClr val="black"/>
                </a:solidFill>
                <a:latin typeface="Yu Gothic UI" panose="020B0500000000000000" pitchFamily="50" charset="-128"/>
                <a:ea typeface="Yu Gothic UI" panose="020B0500000000000000" pitchFamily="50" charset="-128"/>
                <a:cs typeface="Arial" charset="0"/>
              </a:rPr>
              <a:t>を</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して利用すること</a:t>
            </a:r>
            <a:endParaRPr kumimoji="1" lang="ja-JP" altLang="en-US" b="1" dirty="0">
              <a:latin typeface="Yu Gothic UI" panose="020B0500000000000000" pitchFamily="50" charset="-128"/>
              <a:ea typeface="Yu Gothic UI" panose="020B0500000000000000" pitchFamily="50" charset="-128"/>
            </a:endParaRPr>
          </a:p>
        </p:txBody>
      </p:sp>
      <p:sp>
        <p:nvSpPr>
          <p:cNvPr id="5" name="テキスト ボックス 4">
            <a:extLst>
              <a:ext uri="{FF2B5EF4-FFF2-40B4-BE49-F238E27FC236}">
                <a16:creationId xmlns:a16="http://schemas.microsoft.com/office/drawing/2014/main" id="{A475B1DD-E820-D246-B8D7-F42D2CE9D88A}"/>
              </a:ext>
            </a:extLst>
          </p:cNvPr>
          <p:cNvSpPr txBox="1"/>
          <p:nvPr/>
        </p:nvSpPr>
        <p:spPr>
          <a:xfrm>
            <a:off x="569610" y="5950010"/>
            <a:ext cx="11301332" cy="800219"/>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　組織的に利用している生成</a:t>
            </a:r>
            <a:r>
              <a:rPr lang="en-US" altLang="ja-JP" dirty="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であっても、情報セキュリティの観点から、オプトアウト機能などで入力情報が学習されない設定で利用することとし、</a:t>
            </a:r>
            <a:r>
              <a:rPr lang="ja-JP" altLang="en-US" b="1" dirty="0">
                <a:highlight>
                  <a:srgbClr val="F8F8CA"/>
                </a:highlight>
                <a:latin typeface="Meiryo UI" panose="020B0604030504040204" pitchFamily="50" charset="-128"/>
                <a:ea typeface="Meiryo UI" panose="020B0604030504040204" pitchFamily="50" charset="-128"/>
              </a:rPr>
              <a:t>契約又は協定の履行に関して知り得た秘密及び個人情報の入力を禁止します。</a:t>
            </a:r>
            <a:r>
              <a:rPr lang="ja-JP" altLang="en-US" b="1"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　　　　　　　</a:t>
            </a:r>
            <a:endParaRPr lang="en-US" altLang="ja-JP" sz="1000" b="1" dirty="0">
              <a:latin typeface="Meiryo UI" panose="020B0604030504040204" pitchFamily="50" charset="-128"/>
              <a:ea typeface="Meiryo UI" panose="020B0604030504040204" pitchFamily="50" charset="-128"/>
            </a:endParaRPr>
          </a:p>
          <a:p>
            <a:endParaRPr lang="en-US" altLang="ja-JP" sz="1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68483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804EA2C-73BE-DC1B-118E-04868E192BE1}"/>
              </a:ext>
            </a:extLst>
          </p:cNvPr>
          <p:cNvSpPr/>
          <p:nvPr/>
        </p:nvSpPr>
        <p:spPr>
          <a:xfrm>
            <a:off x="631370" y="92948"/>
            <a:ext cx="9577361"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受注業務または指定管理業務における生成</a:t>
            </a:r>
            <a:r>
              <a:rPr kumimoji="0" lang="en-US" altLang="ja-JP"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0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の利用規定</a:t>
            </a:r>
          </a:p>
        </p:txBody>
      </p:sp>
      <p:sp>
        <p:nvSpPr>
          <p:cNvPr id="15" name="テキスト ボックス 14">
            <a:extLst>
              <a:ext uri="{FF2B5EF4-FFF2-40B4-BE49-F238E27FC236}">
                <a16:creationId xmlns:a16="http://schemas.microsoft.com/office/drawing/2014/main" id="{9AFB4DDD-9E6C-37C0-14AB-6F1043132E6A}"/>
              </a:ext>
            </a:extLst>
          </p:cNvPr>
          <p:cNvSpPr txBox="1"/>
          <p:nvPr/>
        </p:nvSpPr>
        <p:spPr>
          <a:xfrm>
            <a:off x="527814" y="2739389"/>
            <a:ext cx="11425044"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hlinkClick r:id="rId3"/>
              </a:rPr>
              <a:t>大阪市生成</a:t>
            </a:r>
            <a:r>
              <a:rPr lang="en-US" altLang="ja-JP" sz="2000" dirty="0">
                <a:latin typeface="Meiryo UI" panose="020B0604030504040204" pitchFamily="50" charset="-128"/>
                <a:ea typeface="Meiryo UI" panose="020B0604030504040204" pitchFamily="50" charset="-128"/>
                <a:hlinkClick r:id="rId3"/>
              </a:rPr>
              <a:t>AI</a:t>
            </a:r>
            <a:r>
              <a:rPr lang="ja-JP" altLang="en-US" sz="2000" dirty="0">
                <a:latin typeface="Meiryo UI" panose="020B0604030504040204" pitchFamily="50" charset="-128"/>
                <a:ea typeface="Meiryo UI" panose="020B0604030504040204" pitchFamily="50" charset="-128"/>
                <a:hlinkClick r:id="rId3"/>
              </a:rPr>
              <a:t>利用ガイドライン</a:t>
            </a:r>
            <a:r>
              <a:rPr lang="ja-JP" altLang="en-US" sz="2000" dirty="0">
                <a:latin typeface="Meiryo UI" panose="020B0604030504040204" pitchFamily="50" charset="-128"/>
                <a:ea typeface="Meiryo UI" panose="020B0604030504040204" pitchFamily="50" charset="-128"/>
              </a:rPr>
              <a:t>」 </a:t>
            </a:r>
            <a:r>
              <a:rPr lang="ja-JP" altLang="en-US" sz="2000" b="1" dirty="0">
                <a:highlight>
                  <a:srgbClr val="F8F8CA"/>
                </a:highlight>
                <a:latin typeface="Meiryo UI" panose="020B0604030504040204" pitchFamily="50" charset="-128"/>
                <a:ea typeface="Meiryo UI" panose="020B0604030504040204" pitchFamily="50" charset="-128"/>
              </a:rPr>
              <a:t>本編 「第３章 大阪市の生成</a:t>
            </a:r>
            <a:r>
              <a:rPr lang="en-US" altLang="ja-JP" sz="2000" b="1" dirty="0">
                <a:highlight>
                  <a:srgbClr val="F8F8CA"/>
                </a:highlight>
                <a:latin typeface="Meiryo UI" panose="020B0604030504040204" pitchFamily="50" charset="-128"/>
                <a:ea typeface="Meiryo UI" panose="020B0604030504040204" pitchFamily="50" charset="-128"/>
              </a:rPr>
              <a:t>AI</a:t>
            </a:r>
            <a:r>
              <a:rPr lang="ja-JP" altLang="en-US" sz="2000" b="1" dirty="0">
                <a:highlight>
                  <a:srgbClr val="F8F8CA"/>
                </a:highlight>
                <a:latin typeface="Meiryo UI" panose="020B0604030504040204" pitchFamily="50" charset="-128"/>
                <a:ea typeface="Meiryo UI" panose="020B0604030504040204" pitchFamily="50" charset="-128"/>
              </a:rPr>
              <a:t>の利用ルール」 </a:t>
            </a:r>
            <a:r>
              <a:rPr lang="en-US" altLang="ja-JP" sz="2000" b="1" dirty="0">
                <a:highlight>
                  <a:srgbClr val="F8F8CA"/>
                </a:highlight>
                <a:latin typeface="Meiryo UI" panose="020B0604030504040204" pitchFamily="50" charset="-128"/>
                <a:ea typeface="Meiryo UI" panose="020B0604030504040204" pitchFamily="50" charset="-128"/>
              </a:rPr>
              <a:t>-</a:t>
            </a:r>
            <a:r>
              <a:rPr lang="ja-JP" altLang="en-US" sz="2000" b="1" dirty="0">
                <a:highlight>
                  <a:srgbClr val="F8F8CA"/>
                </a:highlight>
                <a:latin typeface="Meiryo UI" panose="020B0604030504040204" pitchFamily="50" charset="-128"/>
                <a:ea typeface="Meiryo UI" panose="020B0604030504040204" pitchFamily="50" charset="-128"/>
              </a:rPr>
              <a:t> 「１ 全ての環境の共通ルール」の４</a:t>
            </a:r>
            <a:r>
              <a:rPr lang="en-US" altLang="ja-JP" sz="2000" b="1" dirty="0">
                <a:highlight>
                  <a:srgbClr val="F8F8CA"/>
                </a:highlight>
                <a:latin typeface="Meiryo UI" panose="020B0604030504040204" pitchFamily="50" charset="-128"/>
                <a:ea typeface="Meiryo UI" panose="020B0604030504040204" pitchFamily="50" charset="-128"/>
              </a:rPr>
              <a:t>,</a:t>
            </a:r>
            <a:r>
              <a:rPr lang="ja-JP" altLang="en-US" sz="2000" b="1" dirty="0">
                <a:highlight>
                  <a:srgbClr val="F8F8CA"/>
                </a:highlight>
                <a:latin typeface="Meiryo UI" panose="020B0604030504040204" pitchFamily="50" charset="-128"/>
                <a:ea typeface="Meiryo UI" panose="020B0604030504040204" pitchFamily="50" charset="-128"/>
              </a:rPr>
              <a:t>５</a:t>
            </a:r>
            <a:r>
              <a:rPr lang="en-US" altLang="ja-JP" sz="2000" b="1" dirty="0">
                <a:highlight>
                  <a:srgbClr val="F8F8CA"/>
                </a:highlight>
                <a:latin typeface="Meiryo UI" panose="020B0604030504040204" pitchFamily="50" charset="-128"/>
                <a:ea typeface="Meiryo UI" panose="020B0604030504040204" pitchFamily="50" charset="-128"/>
              </a:rPr>
              <a:t>,</a:t>
            </a:r>
            <a:r>
              <a:rPr lang="ja-JP" altLang="en-US" sz="2000" b="1" dirty="0">
                <a:highlight>
                  <a:srgbClr val="F8F8CA"/>
                </a:highlight>
                <a:latin typeface="Meiryo UI" panose="020B0604030504040204" pitchFamily="50" charset="-128"/>
                <a:ea typeface="Meiryo UI" panose="020B0604030504040204" pitchFamily="50" charset="-128"/>
              </a:rPr>
              <a:t>６</a:t>
            </a:r>
            <a:r>
              <a:rPr lang="ja-JP" altLang="en-US" sz="2000" dirty="0">
                <a:latin typeface="Meiryo UI" panose="020B0604030504040204" pitchFamily="50" charset="-128"/>
                <a:ea typeface="Meiryo UI" panose="020B0604030504040204" pitchFamily="50" charset="-128"/>
              </a:rPr>
              <a:t>を参照してください。</a:t>
            </a:r>
          </a:p>
        </p:txBody>
      </p:sp>
      <p:sp>
        <p:nvSpPr>
          <p:cNvPr id="6" name="スライド番号プレースホルダー 2">
            <a:extLst>
              <a:ext uri="{FF2B5EF4-FFF2-40B4-BE49-F238E27FC236}">
                <a16:creationId xmlns:a16="http://schemas.microsoft.com/office/drawing/2014/main" id="{DF71D378-ADCC-02D8-E016-2728328394A0}"/>
              </a:ext>
            </a:extLst>
          </p:cNvPr>
          <p:cNvSpPr txBox="1">
            <a:spLocks/>
          </p:cNvSpPr>
          <p:nvPr/>
        </p:nvSpPr>
        <p:spPr>
          <a:xfrm>
            <a:off x="11747102" y="6422529"/>
            <a:ext cx="466917" cy="471489"/>
          </a:xfrm>
          <a:prstGeom prst="rect">
            <a:avLst/>
          </a:prstGeom>
        </p:spPr>
        <p:txBody>
          <a:bodyPr vert="horz" lIns="91440" tIns="45720" rIns="91440" bIns="45720" rtlCol="0" anchor="ctr"/>
          <a:lstStyle>
            <a:defPPr rtl="0">
              <a:defRPr lang="ja-JP"/>
            </a:defPPr>
            <a:lvl1pPr marL="0" algn="l" defTabSz="457200" rtl="0" eaLnBrk="1" latinLnBrk="0" hangingPunct="1">
              <a:defRPr lang="ja-JP" sz="1200" kern="1200">
                <a:solidFill>
                  <a:schemeClr val="tx1">
                    <a:tint val="75000"/>
                  </a:schemeClr>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r>
              <a:rPr lang="en-US" altLang="en-US" sz="1400" b="1" dirty="0">
                <a:latin typeface="Yu Gothic UI" panose="020B0500000000000000" pitchFamily="50" charset="-128"/>
                <a:ea typeface="Yu Gothic UI" panose="020B0500000000000000" pitchFamily="50" charset="-128"/>
              </a:rPr>
              <a:t>8</a:t>
            </a:r>
          </a:p>
        </p:txBody>
      </p:sp>
      <p:cxnSp>
        <p:nvCxnSpPr>
          <p:cNvPr id="2" name="直線コネクタ 1">
            <a:extLst>
              <a:ext uri="{FF2B5EF4-FFF2-40B4-BE49-F238E27FC236}">
                <a16:creationId xmlns:a16="http://schemas.microsoft.com/office/drawing/2014/main" id="{4E21AAED-9DF9-766C-037F-E38253B5048E}"/>
              </a:ext>
            </a:extLst>
          </p:cNvPr>
          <p:cNvCxnSpPr/>
          <p:nvPr/>
        </p:nvCxnSpPr>
        <p:spPr>
          <a:xfrm flipV="1">
            <a:off x="616210" y="570200"/>
            <a:ext cx="6804000" cy="0"/>
          </a:xfrm>
          <a:prstGeom prst="line">
            <a:avLst/>
          </a:prstGeom>
          <a:ln w="57150">
            <a:solidFill>
              <a:srgbClr val="DF8C8C"/>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23B613DB-5D8B-890F-C96D-73BE3BDEB2D3}"/>
              </a:ext>
            </a:extLst>
          </p:cNvPr>
          <p:cNvSpPr/>
          <p:nvPr/>
        </p:nvSpPr>
        <p:spPr>
          <a:xfrm>
            <a:off x="634901" y="1417885"/>
            <a:ext cx="11304000" cy="360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９ </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生</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成・出力内容は、誤り、偏りや差別的表現等がないか、正確性や根拠・事実関係を必ず自ら確認すること</a:t>
            </a:r>
            <a:endPar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a:p>
            <a:endParaRPr kumimoji="1" lang="ja-JP" altLang="en-US" dirty="0">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AABE89FC-73B1-2BB7-1AB9-6AC9F1EE797A}"/>
              </a:ext>
            </a:extLst>
          </p:cNvPr>
          <p:cNvSpPr/>
          <p:nvPr/>
        </p:nvSpPr>
        <p:spPr>
          <a:xfrm>
            <a:off x="634901" y="1916681"/>
            <a:ext cx="11304000" cy="360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en-US" altLang="ja-JP"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10 </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生成・出力内容は、</a:t>
            </a:r>
            <a:r>
              <a:rPr kumimoji="0" lang="ja-JP" altLang="en-US" sz="1800" b="1" i="0" u="none" strike="noStrike" kern="1200" cap="none" spc="-81" normalizeH="0" baseline="0" noProof="0" dirty="0">
                <a:ln>
                  <a:noFill/>
                </a:ln>
                <a:solidFill>
                  <a:prstClr val="black"/>
                </a:solidFill>
                <a:effectLst/>
                <a:highlight>
                  <a:srgbClr val="FFEFEF"/>
                </a:highlight>
                <a:uLnTx/>
                <a:uFillTx/>
                <a:latin typeface="Yu Gothic UI" panose="020B0500000000000000" pitchFamily="50" charset="-128"/>
                <a:ea typeface="Yu Gothic UI" panose="020B0500000000000000" pitchFamily="50" charset="-128"/>
                <a:cs typeface="Arial" charset="0"/>
              </a:rPr>
              <a:t>著作権その他日本国の法令に基づき保護される第三者の権利</a:t>
            </a:r>
            <a:r>
              <a:rPr kumimoji="0" lang="ja-JP" altLang="en-US" b="1" i="0" u="none" strike="noStrike" kern="1200" cap="none" spc="-81" normalizeH="0" baseline="0" noProof="0" dirty="0">
                <a:ln>
                  <a:noFill/>
                </a:ln>
                <a:solidFill>
                  <a:prstClr val="black"/>
                </a:solidFill>
                <a:effectLst/>
                <a:highlight>
                  <a:srgbClr val="FFEFEF"/>
                </a:highlight>
                <a:uLnTx/>
                <a:uFillTx/>
                <a:latin typeface="Yu Gothic UI" panose="020B0500000000000000" pitchFamily="50" charset="-128"/>
                <a:ea typeface="Yu Gothic UI" panose="020B0500000000000000" pitchFamily="50" charset="-128"/>
                <a:cs typeface="Arial" charset="0"/>
              </a:rPr>
              <a:t>の</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侵害がないか必ず自ら確認すること</a:t>
            </a:r>
            <a:endPar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a:p>
            <a:endParaRPr kumimoji="1" lang="ja-JP" altLang="en-US" dirty="0">
              <a:latin typeface="Yu Gothic UI" panose="020B0500000000000000" pitchFamily="50" charset="-128"/>
              <a:ea typeface="Yu Gothic UI" panose="020B0500000000000000" pitchFamily="50" charset="-128"/>
            </a:endParaRPr>
          </a:p>
        </p:txBody>
      </p:sp>
      <p:sp>
        <p:nvSpPr>
          <p:cNvPr id="11" name="正方形/長方形 10">
            <a:extLst>
              <a:ext uri="{FF2B5EF4-FFF2-40B4-BE49-F238E27FC236}">
                <a16:creationId xmlns:a16="http://schemas.microsoft.com/office/drawing/2014/main" id="{EEFBFDFB-EED7-3AAB-9800-A98C0271D80B}"/>
              </a:ext>
            </a:extLst>
          </p:cNvPr>
          <p:cNvSpPr/>
          <p:nvPr/>
        </p:nvSpPr>
        <p:spPr>
          <a:xfrm>
            <a:off x="634901" y="854930"/>
            <a:ext cx="11304000" cy="360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sz="1600"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８ </a:t>
            </a:r>
            <a:r>
              <a:rPr kumimoji="0" lang="ja-JP" altLang="en-US" sz="16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sz="1600" b="1" i="0" u="none" strike="noStrike" kern="1200" cap="none" spc="-81" normalizeH="0" baseline="0" noProof="0" dirty="0">
                <a:ln>
                  <a:noFill/>
                </a:ln>
                <a:solidFill>
                  <a:prstClr val="black"/>
                </a:solidFill>
                <a:effectLst/>
                <a:highlight>
                  <a:srgbClr val="FFEFEF"/>
                </a:highlight>
                <a:uLnTx/>
                <a:uFillTx/>
                <a:latin typeface="Yu Gothic UI" panose="020B0500000000000000" pitchFamily="50" charset="-128"/>
                <a:ea typeface="Yu Gothic UI" panose="020B0500000000000000" pitchFamily="50" charset="-128"/>
                <a:cs typeface="Arial" charset="0"/>
              </a:rPr>
              <a:t>著作権その他日本国の法令に基づき保護される第三者の権利を侵害する内容の生成につながる入力及びそのおそれがある入力を禁止</a:t>
            </a:r>
            <a:r>
              <a:rPr kumimoji="0" lang="ja-JP" altLang="en-US" sz="16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する</a:t>
            </a:r>
            <a:endParaRPr kumimoji="0" lang="en-US" altLang="ja-JP" sz="1600"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a:p>
            <a:endParaRPr kumimoji="1" lang="ja-JP" altLang="en-US" sz="1600" dirty="0">
              <a:latin typeface="Yu Gothic UI" panose="020B0500000000000000" pitchFamily="50" charset="-128"/>
              <a:ea typeface="Yu Gothic UI" panose="020B0500000000000000" pitchFamily="50" charset="-128"/>
            </a:endParaRPr>
          </a:p>
        </p:txBody>
      </p:sp>
      <p:pic>
        <p:nvPicPr>
          <p:cNvPr id="13" name="図 12">
            <a:extLst>
              <a:ext uri="{FF2B5EF4-FFF2-40B4-BE49-F238E27FC236}">
                <a16:creationId xmlns:a16="http://schemas.microsoft.com/office/drawing/2014/main" id="{66421B9D-9EF2-7751-1B26-ACC54B3763B1}"/>
              </a:ext>
            </a:extLst>
          </p:cNvPr>
          <p:cNvPicPr>
            <a:picLocks noChangeAspect="1"/>
          </p:cNvPicPr>
          <p:nvPr/>
        </p:nvPicPr>
        <p:blipFill>
          <a:blip r:embed="rId4"/>
          <a:stretch>
            <a:fillRect/>
          </a:stretch>
        </p:blipFill>
        <p:spPr>
          <a:xfrm>
            <a:off x="8255102" y="3673441"/>
            <a:ext cx="3697756" cy="2088000"/>
          </a:xfrm>
          <a:prstGeom prst="rect">
            <a:avLst/>
          </a:prstGeom>
          <a:ln>
            <a:solidFill>
              <a:schemeClr val="tx1"/>
            </a:solidFill>
          </a:ln>
        </p:spPr>
      </p:pic>
      <p:pic>
        <p:nvPicPr>
          <p:cNvPr id="17" name="図 16">
            <a:extLst>
              <a:ext uri="{FF2B5EF4-FFF2-40B4-BE49-F238E27FC236}">
                <a16:creationId xmlns:a16="http://schemas.microsoft.com/office/drawing/2014/main" id="{475CCA27-F0F2-003C-98E1-1B7E98EC3BC4}"/>
              </a:ext>
            </a:extLst>
          </p:cNvPr>
          <p:cNvPicPr>
            <a:picLocks noChangeAspect="1"/>
          </p:cNvPicPr>
          <p:nvPr/>
        </p:nvPicPr>
        <p:blipFill>
          <a:blip r:embed="rId5"/>
          <a:stretch>
            <a:fillRect/>
          </a:stretch>
        </p:blipFill>
        <p:spPr>
          <a:xfrm>
            <a:off x="386789" y="3675283"/>
            <a:ext cx="3701216" cy="2088000"/>
          </a:xfrm>
          <a:prstGeom prst="rect">
            <a:avLst/>
          </a:prstGeom>
          <a:ln>
            <a:solidFill>
              <a:schemeClr val="tx1"/>
            </a:solidFill>
          </a:ln>
        </p:spPr>
      </p:pic>
      <p:pic>
        <p:nvPicPr>
          <p:cNvPr id="19" name="図 18">
            <a:extLst>
              <a:ext uri="{FF2B5EF4-FFF2-40B4-BE49-F238E27FC236}">
                <a16:creationId xmlns:a16="http://schemas.microsoft.com/office/drawing/2014/main" id="{9D7A5717-107C-91B9-4604-F35BCE48DAF5}"/>
              </a:ext>
            </a:extLst>
          </p:cNvPr>
          <p:cNvPicPr>
            <a:picLocks noChangeAspect="1"/>
          </p:cNvPicPr>
          <p:nvPr/>
        </p:nvPicPr>
        <p:blipFill>
          <a:blip r:embed="rId6"/>
          <a:stretch>
            <a:fillRect/>
          </a:stretch>
        </p:blipFill>
        <p:spPr>
          <a:xfrm>
            <a:off x="4278079" y="3677515"/>
            <a:ext cx="3713099" cy="2088000"/>
          </a:xfrm>
          <a:prstGeom prst="rect">
            <a:avLst/>
          </a:prstGeom>
          <a:ln>
            <a:solidFill>
              <a:schemeClr val="tx1"/>
            </a:solidFill>
          </a:ln>
        </p:spPr>
      </p:pic>
    </p:spTree>
    <p:extLst>
      <p:ext uri="{BB962C8B-B14F-4D97-AF65-F5344CB8AC3E}">
        <p14:creationId xmlns:p14="http://schemas.microsoft.com/office/powerpoint/2010/main" val="3865883475"/>
      </p:ext>
    </p:extLst>
  </p:cSld>
  <p:clrMapOvr>
    <a:masterClrMapping/>
  </p:clrMapOvr>
</p:sld>
</file>

<file path=ppt/theme/theme1.xml><?xml version="1.0" encoding="utf-8"?>
<a:theme xmlns:a="http://schemas.openxmlformats.org/drawingml/2006/main" name="デザインの設定">
  <a:themeElements>
    <a:clrScheme name="ユーザー定義 11">
      <a:dk1>
        <a:srgbClr val="000000"/>
      </a:dk1>
      <a:lt1>
        <a:srgbClr val="FDFAF6"/>
      </a:lt1>
      <a:dk2>
        <a:srgbClr val="44546A"/>
      </a:dk2>
      <a:lt2>
        <a:srgbClr val="E7E6E6"/>
      </a:lt2>
      <a:accent1>
        <a:srgbClr val="E6C18F"/>
      </a:accent1>
      <a:accent2>
        <a:srgbClr val="1F2C8F"/>
      </a:accent2>
      <a:accent3>
        <a:srgbClr val="E6C18F"/>
      </a:accent3>
      <a:accent4>
        <a:srgbClr val="C7CCF3"/>
      </a:accent4>
      <a:accent5>
        <a:srgbClr val="A2AAEB"/>
      </a:accent5>
      <a:accent6>
        <a:srgbClr val="C7CCF3"/>
      </a:accent6>
      <a:hlink>
        <a:srgbClr val="1F2C8F"/>
      </a:hlink>
      <a:folHlink>
        <a:srgbClr val="AAC3E9"/>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カスタム​​">
  <a:themeElements>
    <a:clrScheme name="ユーザー定義 3">
      <a:dk1>
        <a:srgbClr val="000000"/>
      </a:dk1>
      <a:lt1>
        <a:srgbClr val="FDFAF6"/>
      </a:lt1>
      <a:dk2>
        <a:srgbClr val="44546A"/>
      </a:dk2>
      <a:lt2>
        <a:srgbClr val="E7E6E6"/>
      </a:lt2>
      <a:accent1>
        <a:srgbClr val="F5CDCE"/>
      </a:accent1>
      <a:accent2>
        <a:srgbClr val="F1D1D1"/>
      </a:accent2>
      <a:accent3>
        <a:srgbClr val="F5CDCE"/>
      </a:accent3>
      <a:accent4>
        <a:srgbClr val="E26F72"/>
      </a:accent4>
      <a:accent5>
        <a:srgbClr val="CCBE89"/>
      </a:accent5>
      <a:accent6>
        <a:srgbClr val="C7CCF3"/>
      </a:accent6>
      <a:hlink>
        <a:srgbClr val="1F2C8F"/>
      </a:hlink>
      <a:folHlink>
        <a:srgbClr val="1F2C8F"/>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8_TF78438558_Win32" id="{B1BE5F25-8936-448A-9ABA-83FBDC3B0D34}" vid="{CFDFD86F-D6B1-429A-8934-98C5387741A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 panose="020F030202020403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0F050202020403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 panose="020F030202020403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0F050202020403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{34165780-17E5-41BA-A613-A55DFCB3A4A7}tf78438558_win32</Template>
  <TotalTime>0</TotalTime>
  <Words>2498</Words>
  <Application>Microsoft Office PowerPoint</Application>
  <PresentationFormat>ワイド画面</PresentationFormat>
  <Paragraphs>122</Paragraphs>
  <Slides>13</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13</vt:i4>
      </vt:variant>
    </vt:vector>
  </HeadingPairs>
  <TitlesOfParts>
    <vt:vector size="23" baseType="lpstr">
      <vt:lpstr>BIZ UDPゴシック</vt:lpstr>
      <vt:lpstr>Meiryo UI</vt:lpstr>
      <vt:lpstr>ＭＳ Ｐゴシック</vt:lpstr>
      <vt:lpstr>Yu Gothic UI</vt:lpstr>
      <vt:lpstr>メイリオ</vt:lpstr>
      <vt:lpstr>游ゴシック</vt:lpstr>
      <vt:lpstr>游ゴシック Light</vt:lpstr>
      <vt:lpstr>Arial</vt:lpstr>
      <vt:lpstr>デザインの設定</vt:lpstr>
      <vt:lpstr>カスタム​​</vt:lpstr>
      <vt:lpstr>PowerPoint プレゼンテーション</vt:lpstr>
      <vt:lpstr>PowerPoint プレゼンテーション</vt:lpstr>
      <vt:lpstr>PowerPoint プレゼンテーション</vt:lpstr>
      <vt:lpstr>PowerPoint プレゼンテーション</vt:lpstr>
      <vt:lpstr>　受注業務または指定管理業務 における生成AIの利用規定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生成AI利用に関する特記仕様書及び 生成AI利用に関する確認について</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2024-10-09T15:29:38Z</dcterms:created>
  <dcterms:modified xsi:type="dcterms:W3CDTF">2025-03-24T09:26:38Z</dcterms:modified>
</cp:coreProperties>
</file>