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919" r:id="rId1"/>
  </p:sldMasterIdLst>
  <p:notesMasterIdLst>
    <p:notesMasterId r:id="rId5"/>
  </p:notesMasterIdLst>
  <p:handoutMasterIdLst>
    <p:handoutMasterId r:id="rId6"/>
  </p:handoutMasterIdLst>
  <p:sldIdLst>
    <p:sldId id="2146847929" r:id="rId2"/>
    <p:sldId id="2146847927" r:id="rId3"/>
    <p:sldId id="2146847928" r:id="rId4"/>
  </p:sldIdLst>
  <p:sldSz cx="12192000" cy="6858000"/>
  <p:notesSz cx="6735763" cy="9866313"/>
  <p:custDataLst>
    <p:tags r:id="rId7"/>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3" orient="horz" pos="2160" userDrawn="1">
          <p15:clr>
            <a:srgbClr val="A4A3A4"/>
          </p15:clr>
        </p15:guide>
        <p15:guide id="4"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B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37EE37-684E-406A-92F4-FC0766BE6F33}" v="7" dt="2024-10-11T08:15:02.52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2"/>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gs" Target="tags/tag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heme" Target="theme/theme1.xml"/><Relationship Id="rId5" Type="http://schemas.openxmlformats.org/officeDocument/2006/relationships/notesMaster" Target="notesMasters/notesMaster1.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B2EC3375-25C1-4132-8356-F0254E04DDEC}" type="datetimeFigureOut">
              <a:rPr kumimoji="1" lang="ja-JP" altLang="en-US" smtClean="0"/>
              <a:t>2025/7/15</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BC64172F-6366-47B3-B3D8-F99B8E17CF95}" type="slidenum">
              <a:rPr kumimoji="1" lang="ja-JP" altLang="en-US" smtClean="0"/>
              <a:t>‹#›</a:t>
            </a:fld>
            <a:endParaRPr kumimoji="1" lang="ja-JP" altLang="en-US"/>
          </a:p>
        </p:txBody>
      </p:sp>
    </p:spTree>
    <p:extLst>
      <p:ext uri="{BB962C8B-B14F-4D97-AF65-F5344CB8AC3E}">
        <p14:creationId xmlns:p14="http://schemas.microsoft.com/office/powerpoint/2010/main" val="18284794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atin typeface="+mn-lt"/>
                <a:ea typeface="Yu Gothic UI" panose="020B0500000000000000" pitchFamily="50" charset="-128"/>
                <a:cs typeface="+mn-cs"/>
                <a:sym typeface="+mn-lt"/>
              </a:defRPr>
            </a:lvl1pPr>
          </a:lstStyle>
          <a:p>
            <a:fld id="{AAE2C4BB-DD5D-4EF0-8811-528209874544}" type="datetimeFigureOut">
              <a:rPr kumimoji="1" lang="ja-JP" altLang="en-US" smtClean="0"/>
              <a:pPr/>
              <a:t>2025/7/15</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atin typeface="+mn-lt"/>
                <a:ea typeface="Yu Gothic UI" panose="020B0500000000000000" pitchFamily="50" charset="-128"/>
                <a:cs typeface="+mn-cs"/>
                <a:sym typeface="+mn-lt"/>
              </a:defRPr>
            </a:lvl1pPr>
          </a:lstStyle>
          <a:p>
            <a:fld id="{24DE13BB-FCB6-4491-A87D-1E9BA7500F8E}" type="slidenum">
              <a:rPr kumimoji="1" lang="ja-JP" altLang="en-US" smtClean="0"/>
              <a:pPr/>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1pPr>
    <a:lvl2pPr marL="4572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2pPr>
    <a:lvl3pPr marL="9144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3pPr>
    <a:lvl4pPr marL="13716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4pPr>
    <a:lvl5pPr marL="18288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Cover Slide_Top">
    <p:spTree>
      <p:nvGrpSpPr>
        <p:cNvPr id="1" name=""/>
        <p:cNvGrpSpPr/>
        <p:nvPr/>
      </p:nvGrpSpPr>
      <p:grpSpPr>
        <a:xfrm>
          <a:off x="0" y="0"/>
          <a:ext cx="0" cy="0"/>
          <a:chOff x="0" y="0"/>
          <a:chExt cx="0" cy="0"/>
        </a:xfrm>
      </p:grpSpPr>
      <p:sp>
        <p:nvSpPr>
          <p:cNvPr id="32" name="正方形/長方形 31">
            <a:extLst>
              <a:ext uri="{FF2B5EF4-FFF2-40B4-BE49-F238E27FC236}">
                <a16:creationId xmlns:a16="http://schemas.microsoft.com/office/drawing/2014/main" id="{D30B010D-E346-4088-B40A-BD3F0EDCCFBC}"/>
              </a:ext>
            </a:extLst>
          </p:cNvPr>
          <p:cNvSpPr/>
          <p:nvPr userDrawn="1"/>
        </p:nvSpPr>
        <p:spPr>
          <a:xfrm>
            <a:off x="0" y="2862376"/>
            <a:ext cx="11514717" cy="675616"/>
          </a:xfrm>
          <a:prstGeom prst="rect">
            <a:avLst/>
          </a:prstGeom>
          <a:solidFill>
            <a:srgbClr val="079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5600"/>
            <a:endParaRPr lang="en-US" altLang="ja-JP" sz="2800" b="1" dirty="0">
              <a:solidFill>
                <a:schemeClr val="tx1"/>
              </a:solidFill>
              <a:latin typeface="Meiryo UI" panose="020B0604030504040204" pitchFamily="50" charset="-128"/>
              <a:ea typeface="Meiryo UI" panose="020B0604030504040204" pitchFamily="50" charset="-128"/>
            </a:endParaRPr>
          </a:p>
        </p:txBody>
      </p:sp>
      <p:sp>
        <p:nvSpPr>
          <p:cNvPr id="33" name="タイトル 1">
            <a:extLst>
              <a:ext uri="{FF2B5EF4-FFF2-40B4-BE49-F238E27FC236}">
                <a16:creationId xmlns:a16="http://schemas.microsoft.com/office/drawing/2014/main" id="{8A01D0A3-616B-40FA-B6CC-30EC3AD5860D}"/>
              </a:ext>
            </a:extLst>
          </p:cNvPr>
          <p:cNvSpPr>
            <a:spLocks noGrp="1"/>
          </p:cNvSpPr>
          <p:nvPr>
            <p:ph type="title" hasCustomPrompt="1"/>
          </p:nvPr>
        </p:nvSpPr>
        <p:spPr>
          <a:xfrm>
            <a:off x="83332" y="2912182"/>
            <a:ext cx="11431385" cy="576004"/>
          </a:xfrm>
          <a:prstGeom prst="rect">
            <a:avLst/>
          </a:prstGeom>
        </p:spPr>
        <p:txBody>
          <a:bodyPr lIns="0" rIns="0" anchor="b">
            <a:normAutofit/>
          </a:bodyPr>
          <a:lstStyle>
            <a:lvl1pPr marL="109418" indent="-109418" algn="l">
              <a:defRPr sz="2400">
                <a:solidFill>
                  <a:schemeClr val="bg1"/>
                </a:solidFill>
                <a:latin typeface="UD デジタル 教科書体 NP-R" panose="02020400000000000000" pitchFamily="18" charset="-128"/>
                <a:ea typeface="UD デジタル 教科書体 NP-R" panose="02020400000000000000" pitchFamily="18" charset="-128"/>
              </a:defRPr>
            </a:lvl1pPr>
          </a:lstStyle>
          <a:p>
            <a:r>
              <a:rPr kumimoji="1" lang="ja-JP" altLang="en-US"/>
              <a:t>ディバイダタイトル（</a:t>
            </a:r>
            <a:r>
              <a:rPr kumimoji="1" lang="en-US" altLang="ja-JP"/>
              <a:t>24pt</a:t>
            </a:r>
            <a:r>
              <a:rPr kumimoji="1" lang="ja-JP" altLang="en-US"/>
              <a:t>、</a:t>
            </a:r>
            <a:r>
              <a:rPr kumimoji="1" lang="en-US" altLang="ja-JP"/>
              <a:t>1</a:t>
            </a:r>
            <a:r>
              <a:rPr kumimoji="1" lang="ja-JP" altLang="en-US"/>
              <a:t>行程度）</a:t>
            </a:r>
            <a:endParaRPr lang="ja-JP" altLang="en-US"/>
          </a:p>
        </p:txBody>
      </p:sp>
    </p:spTree>
    <p:extLst>
      <p:ext uri="{BB962C8B-B14F-4D97-AF65-F5344CB8AC3E}">
        <p14:creationId xmlns:p14="http://schemas.microsoft.com/office/powerpoint/2010/main" val="1110189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White2 Imag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037DA-877B-4969-92F3-D62917753DD1}"/>
              </a:ext>
            </a:extLst>
          </p:cNvPr>
          <p:cNvSpPr>
            <a:spLocks noGrp="1"/>
          </p:cNvSpPr>
          <p:nvPr>
            <p:ph type="ctrTitle" hasCustomPrompt="1"/>
          </p:nvPr>
        </p:nvSpPr>
        <p:spPr bwMode="white">
          <a:xfrm>
            <a:off x="381001" y="381001"/>
            <a:ext cx="5715000" cy="2476499"/>
          </a:xfrm>
        </p:spPr>
        <p:txBody>
          <a:bodyPr anchor="b"/>
          <a:lstStyle>
            <a:lvl1pPr algn="l">
              <a:lnSpc>
                <a:spcPct val="90000"/>
              </a:lnSpc>
              <a:defRPr sz="4800">
                <a:solidFill>
                  <a:schemeClr val="bg1"/>
                </a:solidFill>
              </a:defRPr>
            </a:lvl1pPr>
          </a:lstStyle>
          <a:p>
            <a:r>
              <a:rPr lang="en-US"/>
              <a:t>Place presentation title here 48pt</a:t>
            </a:r>
          </a:p>
        </p:txBody>
      </p:sp>
      <p:sp>
        <p:nvSpPr>
          <p:cNvPr id="3" name="Subtitle 2">
            <a:extLst>
              <a:ext uri="{FF2B5EF4-FFF2-40B4-BE49-F238E27FC236}">
                <a16:creationId xmlns:a16="http://schemas.microsoft.com/office/drawing/2014/main" id="{99BBB33C-A0EF-4DAE-96F6-5E528C0ED201}"/>
              </a:ext>
            </a:extLst>
          </p:cNvPr>
          <p:cNvSpPr>
            <a:spLocks noGrp="1"/>
          </p:cNvSpPr>
          <p:nvPr>
            <p:ph type="subTitle" idx="1" hasCustomPrompt="1"/>
          </p:nvPr>
        </p:nvSpPr>
        <p:spPr bwMode="white">
          <a:xfrm>
            <a:off x="381001" y="3108960"/>
            <a:ext cx="4301168" cy="1092845"/>
          </a:xfrm>
        </p:spPr>
        <p:txBody>
          <a:bodyPr/>
          <a:lstStyle>
            <a:lvl1pPr marL="0" indent="0" algn="l">
              <a:lnSpc>
                <a:spcPct val="90000"/>
              </a:lnSpc>
              <a:spcAft>
                <a:spcPts val="0"/>
              </a:spcAft>
              <a:buNone/>
              <a:defRPr sz="2400" b="0" i="0" spc="0">
                <a:solidFill>
                  <a:schemeClr val="bg1"/>
                </a:solidFill>
                <a:latin typeface="Palatino Linotype" panose="0204050205050503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lvl="0" indent="0" algn="l" defTabSz="914400" rtl="0" eaLnBrk="1" latinLnBrk="0" hangingPunct="1">
              <a:lnSpc>
                <a:spcPct val="100000"/>
              </a:lnSpc>
              <a:spcBef>
                <a:spcPts val="0"/>
              </a:spcBef>
              <a:spcAft>
                <a:spcPts val="0"/>
              </a:spcAft>
              <a:buFont typeface="Arial" panose="020B0604020202020204" pitchFamily="34" charset="0"/>
              <a:buNone/>
            </a:pPr>
            <a:r>
              <a:rPr lang="en-GB"/>
              <a:t>Place subtitle here in Palatino Linotype 24pt</a:t>
            </a:r>
            <a:endParaRPr lang="en-US"/>
          </a:p>
        </p:txBody>
      </p:sp>
      <p:sp>
        <p:nvSpPr>
          <p:cNvPr id="11" name="Text Placeholder 16">
            <a:extLst>
              <a:ext uri="{FF2B5EF4-FFF2-40B4-BE49-F238E27FC236}">
                <a16:creationId xmlns:a16="http://schemas.microsoft.com/office/drawing/2014/main" id="{B2BDB7F4-6E1D-4904-AD31-0A33E91A2E6D}"/>
              </a:ext>
            </a:extLst>
          </p:cNvPr>
          <p:cNvSpPr>
            <a:spLocks noGrp="1"/>
          </p:cNvSpPr>
          <p:nvPr>
            <p:ph type="body" sz="quarter" idx="12" hasCustomPrompt="1"/>
          </p:nvPr>
        </p:nvSpPr>
        <p:spPr bwMode="white">
          <a:xfrm>
            <a:off x="381001" y="4435945"/>
            <a:ext cx="3253153" cy="530687"/>
          </a:xfrm>
        </p:spPr>
        <p:txBody>
          <a:bodyPr/>
          <a:lstStyle>
            <a:lvl1pPr marL="0" indent="0" algn="l" defTabSz="914400" rtl="0" eaLnBrk="1" latinLnBrk="0" hangingPunct="1">
              <a:spcAft>
                <a:spcPts val="0"/>
              </a:spcAft>
              <a:buNone/>
              <a:defRPr lang="en-US" sz="1400" b="0" kern="1200" dirty="0" smtClean="0">
                <a:solidFill>
                  <a:schemeClr val="bg1"/>
                </a:solidFill>
                <a:latin typeface="+mn-lt"/>
                <a:ea typeface="+mn-ea"/>
                <a:cs typeface="+mn-cs"/>
              </a:defRPr>
            </a:lvl1pPr>
            <a:lvl2pPr marL="0" algn="l" defTabSz="914400" rtl="0" eaLnBrk="1" latinLnBrk="0" hangingPunct="1">
              <a:spcAft>
                <a:spcPts val="0"/>
              </a:spcAft>
              <a:defRPr lang="en-US" sz="1400" b="0" kern="1200" dirty="0" smtClean="0">
                <a:solidFill>
                  <a:schemeClr val="tx1"/>
                </a:solidFill>
                <a:latin typeface="+mn-lt"/>
                <a:ea typeface="+mn-ea"/>
                <a:cs typeface="+mn-cs"/>
              </a:defRPr>
            </a:lvl2pPr>
            <a:lvl3pPr marL="0" algn="l" defTabSz="914400" rtl="0" eaLnBrk="1" latinLnBrk="0" hangingPunct="1">
              <a:spcAft>
                <a:spcPts val="0"/>
              </a:spcAft>
              <a:defRPr lang="en-US" sz="1400" b="0" kern="1200" dirty="0" smtClean="0">
                <a:solidFill>
                  <a:schemeClr val="tx1"/>
                </a:solidFill>
                <a:latin typeface="+mn-lt"/>
                <a:ea typeface="+mn-ea"/>
                <a:cs typeface="+mn-cs"/>
              </a:defRPr>
            </a:lvl3pPr>
            <a:lvl4pPr marL="0" algn="l" defTabSz="914400" rtl="0" eaLnBrk="1" latinLnBrk="0" hangingPunct="1">
              <a:spcAft>
                <a:spcPts val="0"/>
              </a:spcAft>
              <a:defRPr lang="en-US" sz="1400" b="0" kern="1200" dirty="0" smtClean="0">
                <a:solidFill>
                  <a:schemeClr val="tx1"/>
                </a:solidFill>
                <a:latin typeface="+mn-lt"/>
                <a:ea typeface="+mn-ea"/>
                <a:cs typeface="+mn-cs"/>
              </a:defRPr>
            </a:lvl4pPr>
            <a:lvl5pPr marL="0" algn="l" defTabSz="914400" rtl="0" eaLnBrk="1" latinLnBrk="0" hangingPunct="1">
              <a:spcAft>
                <a:spcPts val="0"/>
              </a:spcAft>
              <a:defRPr lang="en-US" sz="1400" b="0" kern="1200" dirty="0" smtClean="0">
                <a:solidFill>
                  <a:schemeClr val="tx1"/>
                </a:solidFill>
                <a:latin typeface="+mn-lt"/>
                <a:ea typeface="+mn-ea"/>
                <a:cs typeface="+mn-cs"/>
              </a:defRPr>
            </a:lvl5pPr>
          </a:lstStyle>
          <a:p>
            <a:pPr lvl="0"/>
            <a:r>
              <a:rPr lang="en-US"/>
              <a:t>Presenter 14pt</a:t>
            </a:r>
          </a:p>
        </p:txBody>
      </p:sp>
      <p:sp>
        <p:nvSpPr>
          <p:cNvPr id="12" name="Date Placeholder 10">
            <a:extLst>
              <a:ext uri="{FF2B5EF4-FFF2-40B4-BE49-F238E27FC236}">
                <a16:creationId xmlns:a16="http://schemas.microsoft.com/office/drawing/2014/main" id="{1E34DA31-8586-4EF2-9474-E9CBCF31314E}"/>
              </a:ext>
            </a:extLst>
          </p:cNvPr>
          <p:cNvSpPr>
            <a:spLocks noGrp="1"/>
          </p:cNvSpPr>
          <p:nvPr>
            <p:ph type="dt" sz="half" idx="2"/>
          </p:nvPr>
        </p:nvSpPr>
        <p:spPr bwMode="gray">
          <a:xfrm>
            <a:off x="5651167" y="6444000"/>
            <a:ext cx="889666" cy="169277"/>
          </a:xfrm>
          <a:prstGeom prst="rect">
            <a:avLst/>
          </a:prstGeom>
        </p:spPr>
        <p:txBody>
          <a:bodyPr vert="horz" wrap="none" lIns="0" tIns="0" rIns="0" bIns="0" rtlCol="0" anchor="t" anchorCtr="0">
            <a:spAutoFit/>
          </a:bodyPr>
          <a:lstStyle>
            <a:defPPr>
              <a:defRPr lang="en-US"/>
            </a:defPPr>
            <a:lvl1pPr algn="l" rtl="0" fontAlgn="base">
              <a:spcBef>
                <a:spcPct val="0"/>
              </a:spcBef>
              <a:spcAft>
                <a:spcPct val="0"/>
              </a:spcAft>
              <a:defRPr kumimoji="1" lang="en-US" altLang="ja-JP" sz="1100" kern="1200" smtClean="0">
                <a:solidFill>
                  <a:srgbClr val="75787B"/>
                </a:solidFill>
                <a:latin typeface="+mn-lt"/>
                <a:ea typeface="+mn-ea"/>
                <a:cs typeface="+mn-cs"/>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endParaRPr lang="en-US" dirty="0">
              <a:solidFill>
                <a:schemeClr val="bg1"/>
              </a:solidFill>
            </a:endParaRPr>
          </a:p>
        </p:txBody>
      </p:sp>
      <p:pic>
        <p:nvPicPr>
          <p:cNvPr id="1026" name="Picture 2" descr="Profile of Osaka city">
            <a:extLst>
              <a:ext uri="{FF2B5EF4-FFF2-40B4-BE49-F238E27FC236}">
                <a16:creationId xmlns:a16="http://schemas.microsoft.com/office/drawing/2014/main" id="{023DB3E2-67BE-753F-1131-299E49F6ADB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10177" y="5703823"/>
            <a:ext cx="2121408" cy="684325"/>
          </a:xfrm>
          <a:prstGeom prst="rect">
            <a:avLst/>
          </a:prstGeom>
          <a:noFill/>
          <a:extLst>
            <a:ext uri="{909E8E84-426E-40DD-AFC4-6F175D3DCCD1}">
              <a14:hiddenFill xmlns:a14="http://schemas.microsoft.com/office/drawing/2010/main">
                <a:solidFill>
                  <a:srgbClr val="FFFFFF"/>
                </a:solidFill>
              </a14:hiddenFill>
            </a:ext>
          </a:extLst>
        </p:spPr>
      </p:pic>
      <p:sp>
        <p:nvSpPr>
          <p:cNvPr id="9" name="正方形/長方形 8">
            <a:extLst>
              <a:ext uri="{FF2B5EF4-FFF2-40B4-BE49-F238E27FC236}">
                <a16:creationId xmlns:a16="http://schemas.microsoft.com/office/drawing/2014/main" id="{9FA7BCB9-EB78-0E22-656B-B7AC97BB72AC}"/>
              </a:ext>
            </a:extLst>
          </p:cNvPr>
          <p:cNvSpPr/>
          <p:nvPr userDrawn="1"/>
        </p:nvSpPr>
        <p:spPr>
          <a:xfrm>
            <a:off x="0" y="0"/>
            <a:ext cx="12192000" cy="5294376"/>
          </a:xfrm>
          <a:prstGeom prst="rect">
            <a:avLst/>
          </a:prstGeom>
          <a:solidFill>
            <a:srgbClr val="07997D"/>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ctr"/>
          <a:lstStyle/>
          <a:p>
            <a:pPr algn="ctr"/>
            <a:endParaRPr kumimoji="1" lang="ja-JP" altLang="en-US" err="1"/>
          </a:p>
        </p:txBody>
      </p:sp>
    </p:spTree>
    <p:extLst>
      <p:ext uri="{BB962C8B-B14F-4D97-AF65-F5344CB8AC3E}">
        <p14:creationId xmlns:p14="http://schemas.microsoft.com/office/powerpoint/2010/main" val="107912019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272145" y="260648"/>
            <a:ext cx="11647710" cy="576004"/>
          </a:xfrm>
          <a:prstGeom prst="rect">
            <a:avLst/>
          </a:prstGeom>
        </p:spPr>
        <p:txBody>
          <a:bodyPr lIns="0" rIns="0" anchor="b">
            <a:normAutofit/>
          </a:bodyPr>
          <a:lstStyle>
            <a:lvl1pPr marL="109418" indent="-109418" algn="l">
              <a:defRPr sz="1800">
                <a:solidFill>
                  <a:schemeClr val="tx1">
                    <a:lumMod val="85000"/>
                    <a:lumOff val="15000"/>
                  </a:schemeClr>
                </a:solidFill>
                <a:latin typeface="UD デジタル 教科書体 NP-R" panose="02020400000000000000" pitchFamily="18" charset="-128"/>
                <a:ea typeface="UD デジタル 教科書体 NP-R" panose="02020400000000000000" pitchFamily="18" charset="-128"/>
              </a:defRPr>
            </a:lvl1pPr>
          </a:lstStyle>
          <a:p>
            <a:r>
              <a:rPr kumimoji="1" lang="ja-JP" altLang="en-US"/>
              <a:t>タイトル（</a:t>
            </a:r>
            <a:r>
              <a:rPr kumimoji="1" lang="en-US" altLang="ja-JP"/>
              <a:t>18pt</a:t>
            </a:r>
            <a:r>
              <a:rPr kumimoji="1" lang="ja-JP" altLang="en-US"/>
              <a:t>、</a:t>
            </a:r>
            <a:r>
              <a:rPr kumimoji="1" lang="en-US" altLang="ja-JP"/>
              <a:t>1</a:t>
            </a:r>
            <a:r>
              <a:rPr kumimoji="1" lang="ja-JP" altLang="en-US"/>
              <a:t>～</a:t>
            </a:r>
            <a:r>
              <a:rPr kumimoji="1" lang="en-US" altLang="ja-JP"/>
              <a:t>3</a:t>
            </a:r>
            <a:r>
              <a:rPr kumimoji="1" lang="ja-JP" altLang="en-US"/>
              <a:t>行程度）</a:t>
            </a:r>
            <a:endParaRPr lang="ja-JP" altLang="en-US"/>
          </a:p>
        </p:txBody>
      </p:sp>
      <p:sp>
        <p:nvSpPr>
          <p:cNvPr id="4" name="Rectangle 26"/>
          <p:cNvSpPr>
            <a:spLocks noGrp="1" noChangeArrowheads="1"/>
          </p:cNvSpPr>
          <p:nvPr>
            <p:ph idx="1" hasCustomPrompt="1"/>
          </p:nvPr>
        </p:nvSpPr>
        <p:spPr bwMode="auto">
          <a:xfrm>
            <a:off x="272145" y="908804"/>
            <a:ext cx="11647710" cy="756000"/>
          </a:xfrm>
          <a:prstGeom prst="rect">
            <a:avLst/>
          </a:prstGeom>
        </p:spPr>
        <p:txBody>
          <a:bodyPr>
            <a:noAutofit/>
          </a:bodyPr>
          <a:lstStyle>
            <a:lvl1pPr marL="0" indent="0" eaLnBrk="1">
              <a:spcBef>
                <a:spcPts val="300"/>
              </a:spcBef>
              <a:buFontTx/>
              <a:buNone/>
              <a:defRPr lang="en-US" altLang="ja-JP" sz="1600" dirty="0" smtClean="0">
                <a:solidFill>
                  <a:schemeClr val="tx1">
                    <a:lumMod val="85000"/>
                    <a:lumOff val="15000"/>
                  </a:schemeClr>
                </a:solidFill>
                <a:latin typeface="UD デジタル 教科書体 NP-R" panose="02020400000000000000" pitchFamily="18" charset="-128"/>
                <a:ea typeface="UD デジタル 教科書体 NP-R" panose="02020400000000000000" pitchFamily="18" charset="-128"/>
              </a:defRPr>
            </a:lvl1pPr>
          </a:lstStyle>
          <a:p>
            <a:pPr lvl="0"/>
            <a:r>
              <a:rPr kumimoji="1" lang="ja-JP" altLang="en-US"/>
              <a:t>メッセージライン（</a:t>
            </a:r>
            <a:r>
              <a:rPr kumimoji="1" lang="en-US" altLang="ja-JP"/>
              <a:t>16pt</a:t>
            </a:r>
            <a:r>
              <a:rPr kumimoji="1" lang="ja-JP" altLang="en-US"/>
              <a:t>、</a:t>
            </a:r>
            <a:r>
              <a:rPr kumimoji="1" lang="en-US" altLang="ja-JP"/>
              <a:t>1</a:t>
            </a:r>
            <a:r>
              <a:rPr kumimoji="1" lang="ja-JP" altLang="en-US"/>
              <a:t>～</a:t>
            </a:r>
            <a:r>
              <a:rPr kumimoji="1" lang="en-US" altLang="ja-JP"/>
              <a:t>3</a:t>
            </a:r>
            <a:r>
              <a:rPr kumimoji="1" lang="ja-JP" altLang="en-US"/>
              <a:t>行程度、段落後</a:t>
            </a:r>
            <a:r>
              <a:rPr kumimoji="1" lang="en-US" altLang="ja-JP"/>
              <a:t>3pt</a:t>
            </a:r>
            <a:r>
              <a:rPr kumimoji="1" lang="ja-JP" altLang="en-US"/>
              <a:t>）</a:t>
            </a:r>
            <a:endParaRPr kumimoji="1" lang="en-US" altLang="ja-JP"/>
          </a:p>
        </p:txBody>
      </p:sp>
      <p:cxnSp>
        <p:nvCxnSpPr>
          <p:cNvPr id="3" name="Straight Connector 7">
            <a:extLst>
              <a:ext uri="{FF2B5EF4-FFF2-40B4-BE49-F238E27FC236}">
                <a16:creationId xmlns:a16="http://schemas.microsoft.com/office/drawing/2014/main" id="{8C5A7860-FBAE-21BF-9D76-6B9B02D455C3}"/>
              </a:ext>
            </a:extLst>
          </p:cNvPr>
          <p:cNvCxnSpPr>
            <a:cxnSpLocks/>
          </p:cNvCxnSpPr>
          <p:nvPr userDrawn="1"/>
        </p:nvCxnSpPr>
        <p:spPr>
          <a:xfrm>
            <a:off x="272145" y="836712"/>
            <a:ext cx="11647710" cy="0"/>
          </a:xfrm>
          <a:prstGeom prst="line">
            <a:avLst/>
          </a:prstGeom>
          <a:noFill/>
          <a:ln w="12700" cap="flat" cmpd="sng" algn="ctr">
            <a:solidFill>
              <a:srgbClr val="07997D"/>
            </a:solidFill>
            <a:prstDash val="solid"/>
          </a:ln>
          <a:effectLst/>
        </p:spPr>
      </p:cxnSp>
    </p:spTree>
    <p:extLst>
      <p:ext uri="{BB962C8B-B14F-4D97-AF65-F5344CB8AC3E}">
        <p14:creationId xmlns:p14="http://schemas.microsoft.com/office/powerpoint/2010/main" val="3928396344"/>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extLst>
    <p:ext uri="{DCECCB84-F9BA-43D5-87BE-67443E8EF086}">
      <p15:sldGuideLst xmlns:p15="http://schemas.microsoft.com/office/powerpoint/2012/main">
        <p15:guide id="1" orient="horz" pos="4156">
          <p15:clr>
            <a:srgbClr val="FBAE40"/>
          </p15:clr>
        </p15:guide>
        <p15:guide id="2" pos="166">
          <p15:clr>
            <a:srgbClr val="FBAE40"/>
          </p15:clr>
        </p15:guide>
        <p15:guide id="4" pos="7514">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oleObject" Target="../embeddings/oleObject1.bin"/><Relationship Id="rId5" Type="http://schemas.openxmlformats.org/officeDocument/2006/relationships/tags" Target="../tags/tag2.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88710619-D609-4ABA-8EC3-1DBA3A476E15}"/>
              </a:ext>
            </a:extLst>
          </p:cNvPr>
          <p:cNvGraphicFramePr>
            <a:graphicFrameLocks noChangeAspect="1"/>
          </p:cNvGraphicFramePr>
          <p:nvPr userDrawn="1">
            <p:custDataLst>
              <p:tags r:id="rId5"/>
            </p:custDataLst>
            <p:extLst>
              <p:ext uri="{D42A27DB-BD31-4B8C-83A1-F6EECF244321}">
                <p14:modId xmlns:p14="http://schemas.microsoft.com/office/powerpoint/2010/main" val="13033446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6" imgW="444" imgH="443" progId="TCLayout.ActiveDocument.1">
                  <p:embed/>
                </p:oleObj>
              </mc:Choice>
              <mc:Fallback>
                <p:oleObj name="think-cell スライド" r:id="rId6" imgW="444" imgH="443" progId="TCLayout.ActiveDocument.1">
                  <p:embed/>
                  <p:pic>
                    <p:nvPicPr>
                      <p:cNvPr id="4" name="オブジェクト 3" hidden="1">
                        <a:extLst>
                          <a:ext uri="{FF2B5EF4-FFF2-40B4-BE49-F238E27FC236}">
                            <a16:creationId xmlns:a16="http://schemas.microsoft.com/office/drawing/2014/main" id="{88710619-D609-4ABA-8EC3-1DBA3A476E15}"/>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80000" y="152400"/>
            <a:ext cx="11232000" cy="647700"/>
          </a:xfrm>
          <a:prstGeom prst="rect">
            <a:avLst/>
          </a:prstGeom>
        </p:spPr>
        <p:txBody>
          <a:bodyPr vert="horz" lIns="0" tIns="0" rIns="0" bIns="0" rtlCol="0" anchor="b" anchorCtr="0">
            <a:noAutofit/>
          </a:bodyPr>
          <a:lstStyle/>
          <a:p>
            <a:r>
              <a:rPr kumimoji="1" lang="ja-JP" altLang="en-US"/>
              <a:t>スライドタイトル</a:t>
            </a:r>
            <a:r>
              <a:rPr lang="ja-JP" altLang="en-US" noProof="0"/>
              <a:t>（入力が必要）</a:t>
            </a:r>
            <a:endParaRPr lang="en-US" noProof="0"/>
          </a:p>
        </p:txBody>
      </p:sp>
      <p:sp>
        <p:nvSpPr>
          <p:cNvPr id="8" name="フッター プレースホルダ 8"/>
          <p:cNvSpPr>
            <a:spLocks noGrp="1"/>
          </p:cNvSpPr>
          <p:nvPr>
            <p:ph type="ftr" sz="quarter" idx="3"/>
          </p:nvPr>
        </p:nvSpPr>
        <p:spPr bwMode="gray">
          <a:xfrm>
            <a:off x="730800" y="6588000"/>
            <a:ext cx="5184000" cy="169200"/>
          </a:xfrm>
          <a:prstGeom prst="rect">
            <a:avLst/>
          </a:prstGeom>
        </p:spPr>
        <p:txBody>
          <a:bodyPr vert="horz" lIns="0" tIns="0" rIns="0" bIns="0" rtlCol="0" anchor="b" anchorCtr="0"/>
          <a:lstStyle>
            <a:lvl1pPr algn="l">
              <a:defRPr sz="900">
                <a:solidFill>
                  <a:schemeClr val="tx1"/>
                </a:solidFill>
                <a:latin typeface="+mn-lt"/>
                <a:ea typeface="+mn-ea"/>
                <a:cs typeface="+mn-cs"/>
              </a:defRPr>
            </a:lvl1pPr>
          </a:lstStyle>
          <a:p>
            <a:pPr fontAlgn="auto">
              <a:spcBef>
                <a:spcPts val="0"/>
              </a:spcBef>
              <a:spcAft>
                <a:spcPts val="0"/>
              </a:spcAft>
            </a:pPr>
            <a:endParaRPr kumimoji="1" lang="en-GB" altLang="en-GB"/>
          </a:p>
        </p:txBody>
      </p:sp>
      <p:sp>
        <p:nvSpPr>
          <p:cNvPr id="9" name="スライド番号プレースホルダ 9"/>
          <p:cNvSpPr>
            <a:spLocks noGrp="1"/>
          </p:cNvSpPr>
          <p:nvPr>
            <p:ph type="sldNum" sz="quarter" idx="4"/>
          </p:nvPr>
        </p:nvSpPr>
        <p:spPr bwMode="gray">
          <a:xfrm>
            <a:off x="478800" y="6588000"/>
            <a:ext cx="180000" cy="169200"/>
          </a:xfrm>
          <a:prstGeom prst="rect">
            <a:avLst/>
          </a:prstGeom>
        </p:spPr>
        <p:txBody>
          <a:bodyPr vert="horz" wrap="none" lIns="0" tIns="0" rIns="0" bIns="0" rtlCol="0" anchor="b" anchorCtr="0"/>
          <a:lstStyle>
            <a:lvl1pPr algn="r">
              <a:defRPr sz="900">
                <a:solidFill>
                  <a:schemeClr val="tx1"/>
                </a:solidFill>
                <a:latin typeface="+mn-lt"/>
                <a:ea typeface="+mn-ea"/>
                <a:cs typeface="+mn-cs"/>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a:p>
        </p:txBody>
      </p:sp>
      <p:sp>
        <p:nvSpPr>
          <p:cNvPr id="15" name="Text Box 37"/>
          <p:cNvSpPr txBox="1">
            <a:spLocks noChangeArrowheads="1"/>
          </p:cNvSpPr>
          <p:nvPr/>
        </p:nvSpPr>
        <p:spPr bwMode="gray">
          <a:xfrm>
            <a:off x="6276000" y="6588000"/>
            <a:ext cx="543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endParaRPr lang="en-US" altLang="ja-JP" sz="900" kern="1200">
              <a:solidFill>
                <a:schemeClr val="tx1"/>
              </a:solidFill>
              <a:latin typeface="+mn-lt"/>
              <a:ea typeface="+mn-ea"/>
              <a:cs typeface="+mn-cs"/>
            </a:endParaRPr>
          </a:p>
        </p:txBody>
      </p:sp>
      <p:sp>
        <p:nvSpPr>
          <p:cNvPr id="3" name="テキスト プレースホルダー 2"/>
          <p:cNvSpPr>
            <a:spLocks noGrp="1"/>
          </p:cNvSpPr>
          <p:nvPr>
            <p:ph type="body" idx="1"/>
          </p:nvPr>
        </p:nvSpPr>
        <p:spPr bwMode="gray">
          <a:xfrm>
            <a:off x="480000" y="1484725"/>
            <a:ext cx="11232000" cy="4824000"/>
          </a:xfrm>
          <a:prstGeom prst="rect">
            <a:avLst/>
          </a:prstGeom>
        </p:spPr>
        <p:txBody>
          <a:bodyPr vert="horz" lIns="0" tIns="0" rIns="0" bIns="0" rtlCol="0">
            <a:normAutofit/>
          </a:bodyPr>
          <a:lstStyle/>
          <a:p>
            <a:pPr lvl="0"/>
            <a:r>
              <a:rPr kumimoji="1" lang="ja-JP" altLang="en-US"/>
              <a:t>マスター テキストの書式設定</a:t>
            </a:r>
          </a:p>
          <a:p>
            <a:pPr lvl="1"/>
            <a:r>
              <a:rPr kumimoji="1" lang="ja-JP" altLang="en-US"/>
              <a:t>第 </a:t>
            </a:r>
            <a:r>
              <a:rPr kumimoji="1" lang="en-US" altLang="ja-JP"/>
              <a:t>1 </a:t>
            </a:r>
            <a:r>
              <a:rPr kumimoji="1" lang="ja-JP" altLang="en-US"/>
              <a:t>レベル</a:t>
            </a:r>
          </a:p>
          <a:p>
            <a:pPr lvl="2"/>
            <a:r>
              <a:rPr kumimoji="1" lang="ja-JP" altLang="en-US"/>
              <a:t>第 </a:t>
            </a:r>
            <a:r>
              <a:rPr kumimoji="1" lang="en-US" altLang="ja-JP"/>
              <a:t>2 </a:t>
            </a:r>
            <a:r>
              <a:rPr kumimoji="1" lang="ja-JP" altLang="en-US"/>
              <a:t>レベル</a:t>
            </a:r>
          </a:p>
          <a:p>
            <a:pPr lvl="3"/>
            <a:r>
              <a:rPr kumimoji="1" lang="ja-JP" altLang="en-US"/>
              <a:t>第 </a:t>
            </a:r>
            <a:r>
              <a:rPr kumimoji="1" lang="en-US" altLang="ja-JP"/>
              <a:t>3 </a:t>
            </a:r>
            <a:r>
              <a:rPr kumimoji="1" lang="ja-JP" altLang="en-US"/>
              <a:t>レベル</a:t>
            </a:r>
          </a:p>
        </p:txBody>
      </p:sp>
    </p:spTree>
    <p:extLst>
      <p:ext uri="{BB962C8B-B14F-4D97-AF65-F5344CB8AC3E}">
        <p14:creationId xmlns:p14="http://schemas.microsoft.com/office/powerpoint/2010/main" val="253086590"/>
      </p:ext>
    </p:extLst>
  </p:cSld>
  <p:clrMap bg1="lt1" tx1="dk1" bg2="lt2" tx2="dk2" accent1="accent1" accent2="accent2" accent3="accent3" accent4="accent4" accent5="accent5" accent6="accent6" hlink="hlink" folHlink="folHlink"/>
  <p:sldLayoutIdLst>
    <p:sldLayoutId id="2147483981" r:id="rId1"/>
    <p:sldLayoutId id="2147483982" r:id="rId2"/>
    <p:sldLayoutId id="2147483980" r:id="rId3"/>
  </p:sldLayoutIdLst>
  <p:hf hdr="0" ftr="0" dt="0"/>
  <p:txStyles>
    <p:titleStyle>
      <a:lvl1pPr algn="l" defTabSz="990564" rtl="0" eaLnBrk="1" latinLnBrk="0" hangingPunct="1">
        <a:spcBef>
          <a:spcPct val="0"/>
        </a:spcBef>
        <a:buNone/>
        <a:defRPr kumimoji="1" sz="2400" b="1" kern="1200" baseline="0">
          <a:solidFill>
            <a:schemeClr val="tx1"/>
          </a:solidFill>
          <a:latin typeface="+mj-lt"/>
          <a:ea typeface="+mj-ea"/>
          <a:cs typeface="+mj-cs"/>
        </a:defRPr>
      </a:lvl1pPr>
    </p:titleStyle>
    <p:bodyStyle>
      <a:lvl1pPr marL="0" indent="0" algn="l" defTabSz="990564" rtl="0" eaLnBrk="1" latinLnBrk="0" hangingPunct="1">
        <a:lnSpc>
          <a:spcPct val="110000"/>
        </a:lnSpc>
        <a:spcBef>
          <a:spcPts val="600"/>
        </a:spcBef>
        <a:spcAft>
          <a:spcPts val="0"/>
        </a:spcAft>
        <a:buSzPct val="100000"/>
        <a:buFont typeface="Arial" panose="020B0604020202020204" pitchFamily="34" charset="0"/>
        <a:buNone/>
        <a:defRPr kumimoji="1" sz="1600" b="0" kern="1200">
          <a:solidFill>
            <a:schemeClr val="tx1"/>
          </a:solidFill>
          <a:latin typeface="+mn-lt"/>
          <a:ea typeface="+mn-ea"/>
          <a:cs typeface="+mn-cs"/>
        </a:defRPr>
      </a:lvl1pPr>
      <a:lvl2pPr marL="252000" indent="-252000" algn="l" defTabSz="990564" rtl="0" eaLnBrk="1" latinLnBrk="0" hangingPunct="1">
        <a:lnSpc>
          <a:spcPct val="110000"/>
        </a:lnSpc>
        <a:spcBef>
          <a:spcPts val="600"/>
        </a:spcBef>
        <a:spcAft>
          <a:spcPts val="0"/>
        </a:spcAft>
        <a:buClrTx/>
        <a:buSzPct val="100000"/>
        <a:buFont typeface="Wingdings" panose="05000000000000000000" pitchFamily="2" charset="2"/>
        <a:buChar char="n"/>
        <a:defRPr kumimoji="1" lang="en-US" sz="1600" b="0" kern="1200" dirty="0" smtClean="0">
          <a:solidFill>
            <a:schemeClr val="tx1"/>
          </a:solidFill>
          <a:latin typeface="+mn-lt"/>
          <a:ea typeface="+mn-ea"/>
          <a:cs typeface="+mn-cs"/>
        </a:defRPr>
      </a:lvl2pPr>
      <a:lvl3pPr marL="504000" indent="-252000" algn="l" defTabSz="990564" rtl="0" eaLnBrk="1" latinLnBrk="0" hangingPunct="1">
        <a:lnSpc>
          <a:spcPct val="110000"/>
        </a:lnSpc>
        <a:spcBef>
          <a:spcPts val="600"/>
        </a:spcBef>
        <a:spcAft>
          <a:spcPts val="0"/>
        </a:spcAft>
        <a:buClrTx/>
        <a:buSzPct val="100000"/>
        <a:buFont typeface="Wingdings" panose="05000000000000000000" pitchFamily="2" charset="2"/>
        <a:buChar char="Ø"/>
        <a:defRPr kumimoji="1" lang="en-US" sz="1600" b="0" kern="1200" dirty="0" smtClean="0">
          <a:solidFill>
            <a:schemeClr val="tx1"/>
          </a:solidFill>
          <a:latin typeface="+mn-lt"/>
          <a:ea typeface="+mn-ea"/>
          <a:cs typeface="+mn-cs"/>
        </a:defRPr>
      </a:lvl3pPr>
      <a:lvl4pPr marL="684000" indent="-180000" algn="l" defTabSz="990564" rtl="0" eaLnBrk="1" latinLnBrk="0" hangingPunct="1">
        <a:lnSpc>
          <a:spcPct val="110000"/>
        </a:lnSpc>
        <a:spcBef>
          <a:spcPts val="600"/>
        </a:spcBef>
        <a:spcAft>
          <a:spcPts val="0"/>
        </a:spcAft>
        <a:buClrTx/>
        <a:buSzPct val="100000"/>
        <a:buFont typeface="Arial" panose="020B0604020202020204" pitchFamily="34" charset="0"/>
        <a:buChar char="•"/>
        <a:defRPr kumimoji="1" lang="en-US" sz="1600" b="0" kern="1200" baseline="0" dirty="0" smtClean="0">
          <a:solidFill>
            <a:schemeClr val="tx1"/>
          </a:solidFill>
          <a:latin typeface="+mn-lt"/>
          <a:ea typeface="+mn-ea"/>
          <a:cs typeface="+mn-cs"/>
        </a:defRPr>
      </a:lvl4pPr>
      <a:lvl5pPr marL="936000" indent="-252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600" kern="1200" baseline="0" dirty="0" smtClean="0">
          <a:solidFill>
            <a:schemeClr val="tx1"/>
          </a:solidFill>
          <a:latin typeface="+mn-lt"/>
          <a:ea typeface="+mn-ea"/>
          <a:cs typeface="+mn-cs"/>
        </a:defRPr>
      </a:lvl5pPr>
      <a:lvl6pPr marL="1188000" indent="-252000" algn="l" defTabSz="990564" rtl="0" eaLnBrk="1" latinLnBrk="0" hangingPunct="1">
        <a:lnSpc>
          <a:spcPct val="110000"/>
        </a:lnSpc>
        <a:spcBef>
          <a:spcPts val="600"/>
        </a:spcBef>
        <a:spcAft>
          <a:spcPts val="0"/>
        </a:spcAft>
        <a:buFont typeface="Wingdings" panose="05000000000000000000" pitchFamily="2" charset="2"/>
        <a:buChar char="ü"/>
        <a:defRPr kumimoji="1" sz="16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A4A3A4"/>
          </p15:clr>
        </p15:guide>
        <p15:guide id="2" orient="horz" pos="96" userDrawn="1">
          <p15:clr>
            <a:srgbClr val="A4A3A4"/>
          </p15:clr>
        </p15:guide>
        <p15:guide id="3" pos="3727" userDrawn="1">
          <p15:clr>
            <a:srgbClr val="A4A3A4"/>
          </p15:clr>
        </p15:guide>
        <p15:guide id="4" pos="3953" userDrawn="1">
          <p15:clr>
            <a:srgbClr val="A4A3A4"/>
          </p15:clr>
        </p15:guide>
        <p15:guide id="5" pos="7378" userDrawn="1">
          <p15:clr>
            <a:srgbClr val="A4A3A4"/>
          </p15:clr>
        </p15:guide>
        <p15:guide id="6" pos="302" userDrawn="1">
          <p15:clr>
            <a:srgbClr val="A4A3A4"/>
          </p15:clr>
        </p15:guide>
        <p15:guide id="7" orient="horz" pos="504" userDrawn="1">
          <p15:clr>
            <a:srgbClr val="A4A3A4"/>
          </p15:clr>
        </p15:guide>
        <p15:guide id="8" orient="horz" pos="527" userDrawn="1">
          <p15:clr>
            <a:srgbClr val="A4A3A4"/>
          </p15:clr>
        </p15:guide>
        <p15:guide id="9" orient="horz" pos="935" userDrawn="1">
          <p15:clr>
            <a:srgbClr val="A4A3A4"/>
          </p15:clr>
        </p15:guide>
        <p15:guide id="10" orient="horz" pos="3974" userDrawn="1">
          <p15:clr>
            <a:srgbClr val="A4A3A4"/>
          </p15:clr>
        </p15:guide>
        <p15:guide id="11" orient="horz" pos="4156" userDrawn="1">
          <p15:clr>
            <a:srgbClr val="A4A3A4"/>
          </p15:clr>
        </p15:guide>
        <p15:guide id="12" orient="horz" pos="4269" userDrawn="1">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CB8D50-11D3-1740-283A-5DC82DEBEBCD}"/>
              </a:ext>
            </a:extLst>
          </p:cNvPr>
          <p:cNvSpPr>
            <a:spLocks noGrp="1"/>
          </p:cNvSpPr>
          <p:nvPr>
            <p:ph type="title"/>
          </p:nvPr>
        </p:nvSpPr>
        <p:spPr/>
        <p:txBody>
          <a:bodyPr/>
          <a:lstStyle/>
          <a:p>
            <a:r>
              <a:rPr kumimoji="1" lang="ja-JP" altLang="en-US" dirty="0"/>
              <a:t>様式</a:t>
            </a:r>
            <a:r>
              <a:rPr lang="en-US" altLang="ja-JP" dirty="0"/>
              <a:t>5</a:t>
            </a:r>
            <a:r>
              <a:rPr kumimoji="1" lang="ja-JP" altLang="en-US" dirty="0"/>
              <a:t>　システム構成案</a:t>
            </a:r>
          </a:p>
        </p:txBody>
      </p:sp>
    </p:spTree>
    <p:extLst>
      <p:ext uri="{BB962C8B-B14F-4D97-AF65-F5344CB8AC3E}">
        <p14:creationId xmlns:p14="http://schemas.microsoft.com/office/powerpoint/2010/main" val="1043542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2F3685-B6BC-E54B-5ED4-88FAB746DB2C}"/>
              </a:ext>
            </a:extLst>
          </p:cNvPr>
          <p:cNvSpPr>
            <a:spLocks noGrp="1"/>
          </p:cNvSpPr>
          <p:nvPr>
            <p:ph type="title"/>
          </p:nvPr>
        </p:nvSpPr>
        <p:spPr/>
        <p:txBody>
          <a:bodyPr/>
          <a:lstStyle/>
          <a:p>
            <a:r>
              <a:rPr kumimoji="1" lang="ja-JP" altLang="en-US" dirty="0"/>
              <a:t>様式</a:t>
            </a:r>
            <a:r>
              <a:rPr lang="en-US" altLang="ja-JP" dirty="0"/>
              <a:t>5</a:t>
            </a:r>
            <a:r>
              <a:rPr kumimoji="1" lang="ja-JP" altLang="en-US" dirty="0"/>
              <a:t>　システム構成案（</a:t>
            </a:r>
            <a:r>
              <a:rPr kumimoji="1" lang="en-US" altLang="ja-JP" dirty="0"/>
              <a:t>1/2</a:t>
            </a:r>
            <a:r>
              <a:rPr kumimoji="1" lang="ja-JP" altLang="en-US" dirty="0"/>
              <a:t>）</a:t>
            </a:r>
          </a:p>
        </p:txBody>
      </p:sp>
      <p:sp>
        <p:nvSpPr>
          <p:cNvPr id="3" name="コンテンツ プレースホルダー 2">
            <a:extLst>
              <a:ext uri="{FF2B5EF4-FFF2-40B4-BE49-F238E27FC236}">
                <a16:creationId xmlns:a16="http://schemas.microsoft.com/office/drawing/2014/main" id="{836E6823-4736-7A48-5BF2-445664DCB34F}"/>
              </a:ext>
            </a:extLst>
          </p:cNvPr>
          <p:cNvSpPr>
            <a:spLocks noGrp="1"/>
          </p:cNvSpPr>
          <p:nvPr>
            <p:ph idx="1"/>
          </p:nvPr>
        </p:nvSpPr>
        <p:spPr>
          <a:xfrm>
            <a:off x="272145" y="908804"/>
            <a:ext cx="7857867" cy="756000"/>
          </a:xfrm>
        </p:spPr>
        <p:txBody>
          <a:bodyPr/>
          <a:lstStyle/>
          <a:p>
            <a:r>
              <a:rPr kumimoji="1" lang="ja-JP" altLang="en-US" sz="1400" dirty="0"/>
              <a:t>貴社が想定するシステムの構成案をご提示ください。</a:t>
            </a:r>
          </a:p>
        </p:txBody>
      </p:sp>
      <p:sp>
        <p:nvSpPr>
          <p:cNvPr id="24" name="正方形/長方形 23">
            <a:extLst>
              <a:ext uri="{FF2B5EF4-FFF2-40B4-BE49-F238E27FC236}">
                <a16:creationId xmlns:a16="http://schemas.microsoft.com/office/drawing/2014/main" id="{E9ED4EAF-EDE2-E9A6-E33E-0E7EB177FBAD}"/>
              </a:ext>
            </a:extLst>
          </p:cNvPr>
          <p:cNvSpPr/>
          <p:nvPr/>
        </p:nvSpPr>
        <p:spPr bwMode="auto">
          <a:xfrm>
            <a:off x="263525" y="1484313"/>
            <a:ext cx="11449050" cy="4824412"/>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p:txBody>
      </p:sp>
      <p:sp>
        <p:nvSpPr>
          <p:cNvPr id="25" name="テキスト ボックス 24">
            <a:extLst>
              <a:ext uri="{FF2B5EF4-FFF2-40B4-BE49-F238E27FC236}">
                <a16:creationId xmlns:a16="http://schemas.microsoft.com/office/drawing/2014/main" id="{DACB0D4A-1E5B-F3D6-CE51-CBB648AA1B74}"/>
              </a:ext>
            </a:extLst>
          </p:cNvPr>
          <p:cNvSpPr txBox="1"/>
          <p:nvPr/>
        </p:nvSpPr>
        <p:spPr>
          <a:xfrm>
            <a:off x="2059116" y="2699657"/>
            <a:ext cx="7857867" cy="1857161"/>
          </a:xfrm>
          <a:prstGeom prst="roundRect">
            <a:avLst>
              <a:gd name="adj" fmla="val 12464"/>
            </a:avLst>
          </a:prstGeom>
          <a:solidFill>
            <a:schemeClr val="accent2">
              <a:lumMod val="20000"/>
              <a:lumOff val="80000"/>
            </a:schemeClr>
          </a:solidFill>
          <a:ln>
            <a:solidFill>
              <a:schemeClr val="bg1">
                <a:lumMod val="85000"/>
              </a:schemeClr>
            </a:solidFill>
            <a:prstDash val="solid"/>
          </a:ln>
        </p:spPr>
        <p:txBody>
          <a:bodyPr wrap="square" lIns="36000" tIns="36000" rIns="36000" bIns="36000" rtlCol="0" anchor="ctr">
            <a:noAutofit/>
          </a:bodyPr>
          <a:lstStyle/>
          <a:p>
            <a:pPr marL="0" indent="0">
              <a:buFont typeface="Wingdings" panose="05000000000000000000" pitchFamily="2" charset="2"/>
              <a:buNone/>
              <a:defRPr/>
            </a:pPr>
            <a:r>
              <a:rPr lang="ja-JP" altLang="en-US" sz="1200" dirty="0">
                <a:latin typeface="UD デジタル 教科書体 NP-R" panose="02020400000000000000" pitchFamily="18" charset="-128"/>
                <a:ea typeface="UD デジタル 教科書体 NP-R" panose="02020400000000000000" pitchFamily="18" charset="-128"/>
              </a:rPr>
              <a:t>■留意点：</a:t>
            </a:r>
            <a:endParaRPr lang="en-US" altLang="ja-JP" sz="1200" dirty="0">
              <a:latin typeface="UD デジタル 教科書体 NP-R" panose="02020400000000000000" pitchFamily="18" charset="-128"/>
              <a:ea typeface="UD デジタル 教科書体 NP-R" panose="02020400000000000000" pitchFamily="18" charset="-128"/>
            </a:endParaRPr>
          </a:p>
          <a:p>
            <a:pPr marL="285750" indent="-285750">
              <a:buFont typeface="Wingdings" panose="05000000000000000000" pitchFamily="2" charset="2"/>
              <a:buChar char="ü"/>
              <a:defRPr/>
            </a:pPr>
            <a:r>
              <a:rPr lang="ja-JP" altLang="en-US" sz="1200" dirty="0">
                <a:latin typeface="UD デジタル 教科書体 NP-R" panose="02020400000000000000" pitchFamily="18" charset="-128"/>
                <a:ea typeface="UD デジタル 教科書体 NP-R" panose="02020400000000000000" pitchFamily="18" charset="-128"/>
              </a:rPr>
              <a:t>システムを構成するクラウドサービスやソフトウェアの名称・バージョンを記載してください。</a:t>
            </a:r>
            <a:endParaRPr lang="en-US" altLang="ja-JP" sz="1200" dirty="0">
              <a:latin typeface="UD デジタル 教科書体 NP-R" panose="02020400000000000000" pitchFamily="18" charset="-128"/>
              <a:ea typeface="UD デジタル 教科書体 NP-R" panose="02020400000000000000" pitchFamily="18" charset="-128"/>
            </a:endParaRPr>
          </a:p>
          <a:p>
            <a:pPr marL="285750" indent="-285750">
              <a:buFont typeface="Wingdings" panose="05000000000000000000" pitchFamily="2" charset="2"/>
              <a:buChar char="ü"/>
              <a:defRPr/>
            </a:pPr>
            <a:r>
              <a:rPr lang="ja-JP" altLang="en-US" sz="1200" dirty="0">
                <a:latin typeface="UD デジタル 教科書体 NP-R" panose="02020400000000000000" pitchFamily="18" charset="-128"/>
                <a:ea typeface="UD デジタル 教科書体 NP-R" panose="02020400000000000000" pitchFamily="18" charset="-128"/>
              </a:rPr>
              <a:t>複数のクラウドサービス等で構成する場合は、それらの役割分担や連携方法を明示してください。</a:t>
            </a:r>
            <a:endParaRPr lang="en-US" altLang="ja-JP" sz="1200" dirty="0">
              <a:latin typeface="UD デジタル 教科書体 NP-R" panose="02020400000000000000" pitchFamily="18" charset="-128"/>
              <a:ea typeface="UD デジタル 教科書体 NP-R" panose="02020400000000000000" pitchFamily="18" charset="-128"/>
            </a:endParaRPr>
          </a:p>
          <a:p>
            <a:pPr marL="285750" indent="-285750">
              <a:buFont typeface="Wingdings" panose="05000000000000000000" pitchFamily="2" charset="2"/>
              <a:buChar char="ü"/>
              <a:defRPr/>
            </a:pPr>
            <a:r>
              <a:rPr lang="ja-JP" altLang="en-US" sz="1200" dirty="0">
                <a:latin typeface="UD デジタル 教科書体 NP-R" panose="02020400000000000000" pitchFamily="18" charset="-128"/>
                <a:ea typeface="UD デジタル 教科書体 NP-R" panose="02020400000000000000" pitchFamily="18" charset="-128"/>
              </a:rPr>
              <a:t>各サービス等の所在地</a:t>
            </a:r>
            <a:r>
              <a:rPr lang="en-US" altLang="ja-JP" sz="1200" dirty="0">
                <a:latin typeface="UD デジタル 教科書体 NP-R" panose="02020400000000000000" pitchFamily="18" charset="-128"/>
                <a:ea typeface="UD デジタル 教科書体 NP-R" panose="02020400000000000000" pitchFamily="18" charset="-128"/>
              </a:rPr>
              <a:t>(</a:t>
            </a:r>
            <a:r>
              <a:rPr lang="ja-JP" altLang="en-US" sz="1200" dirty="0">
                <a:latin typeface="UD デジタル 教科書体 NP-R" panose="02020400000000000000" pitchFamily="18" charset="-128"/>
                <a:ea typeface="UD デジタル 教科書体 NP-R" panose="02020400000000000000" pitchFamily="18" charset="-128"/>
              </a:rPr>
              <a:t>リージョン等</a:t>
            </a:r>
            <a:r>
              <a:rPr lang="en-US" altLang="ja-JP" sz="1200" dirty="0">
                <a:latin typeface="UD デジタル 教科書体 NP-R" panose="02020400000000000000" pitchFamily="18" charset="-128"/>
                <a:ea typeface="UD デジタル 教科書体 NP-R" panose="02020400000000000000" pitchFamily="18" charset="-128"/>
              </a:rPr>
              <a:t>)</a:t>
            </a:r>
            <a:r>
              <a:rPr lang="ja-JP" altLang="en-US" sz="1200" dirty="0">
                <a:latin typeface="UD デジタル 教科書体 NP-R" panose="02020400000000000000" pitchFamily="18" charset="-128"/>
                <a:ea typeface="UD デジタル 教科書体 NP-R" panose="02020400000000000000" pitchFamily="18" charset="-128"/>
              </a:rPr>
              <a:t>やネットワーク構成が把握できるように記載してください。</a:t>
            </a:r>
            <a:endParaRPr lang="en-US" altLang="ja-JP" sz="1200" dirty="0">
              <a:latin typeface="UD デジタル 教科書体 NP-R" panose="02020400000000000000" pitchFamily="18" charset="-128"/>
              <a:ea typeface="UD デジタル 教科書体 NP-R" panose="02020400000000000000" pitchFamily="18" charset="-128"/>
            </a:endParaRPr>
          </a:p>
          <a:p>
            <a:pPr marL="285750" indent="-285750">
              <a:buFont typeface="Wingdings" panose="05000000000000000000" pitchFamily="2" charset="2"/>
              <a:buChar char="ü"/>
              <a:defRPr/>
            </a:pPr>
            <a:r>
              <a:rPr lang="ja-JP" altLang="en-US" sz="1200" dirty="0">
                <a:latin typeface="UD デジタル 教科書体 NP-R" panose="02020400000000000000" pitchFamily="18" charset="-128"/>
                <a:ea typeface="UD デジタル 教科書体 NP-R" panose="02020400000000000000" pitchFamily="18" charset="-128"/>
              </a:rPr>
              <a:t>本市ネットワークとの責任分界点は専用線の接続の場合は</a:t>
            </a:r>
            <a:r>
              <a:rPr lang="en-US" altLang="ja-JP" sz="1200" dirty="0">
                <a:latin typeface="UD デジタル 教科書体 NP-R" panose="02020400000000000000" pitchFamily="18" charset="-128"/>
                <a:ea typeface="UD デジタル 教科書体 NP-R" panose="02020400000000000000" pitchFamily="18" charset="-128"/>
              </a:rPr>
              <a:t>ONU</a:t>
            </a:r>
            <a:r>
              <a:rPr lang="ja-JP" altLang="en-US" sz="1200" dirty="0">
                <a:latin typeface="UD デジタル 教科書体 NP-R" panose="02020400000000000000" pitchFamily="18" charset="-128"/>
                <a:ea typeface="UD デジタル 教科書体 NP-R" panose="02020400000000000000" pitchFamily="18" charset="-128"/>
              </a:rPr>
              <a:t>まで、</a:t>
            </a:r>
            <a:r>
              <a:rPr lang="en-US" altLang="ja-JP" sz="1200" dirty="0">
                <a:latin typeface="UD デジタル 教科書体 NP-R" panose="02020400000000000000" pitchFamily="18" charset="-128"/>
                <a:ea typeface="UD デジタル 教科書体 NP-R" panose="02020400000000000000" pitchFamily="18" charset="-128"/>
              </a:rPr>
              <a:t>VPN</a:t>
            </a:r>
            <a:r>
              <a:rPr lang="ja-JP" altLang="en-US" sz="1200" dirty="0">
                <a:latin typeface="UD デジタル 教科書体 NP-R" panose="02020400000000000000" pitchFamily="18" charset="-128"/>
                <a:ea typeface="UD デジタル 教科書体 NP-R" panose="02020400000000000000" pitchFamily="18" charset="-128"/>
              </a:rPr>
              <a:t>の場合は</a:t>
            </a:r>
            <a:r>
              <a:rPr lang="en-US" altLang="ja-JP" sz="1200" dirty="0">
                <a:latin typeface="UD デジタル 教科書体 NP-R" panose="02020400000000000000" pitchFamily="18" charset="-128"/>
                <a:ea typeface="UD デジタル 教科書体 NP-R" panose="02020400000000000000" pitchFamily="18" charset="-128"/>
              </a:rPr>
              <a:t>VPN</a:t>
            </a:r>
            <a:r>
              <a:rPr lang="ja-JP" altLang="en-US" sz="1200" dirty="0">
                <a:latin typeface="UD デジタル 教科書体 NP-R" panose="02020400000000000000" pitchFamily="18" charset="-128"/>
                <a:ea typeface="UD デジタル 教科書体 NP-R" panose="02020400000000000000" pitchFamily="18" charset="-128"/>
              </a:rPr>
              <a:t>装置までを事業者の責任範囲とします。</a:t>
            </a:r>
            <a:endParaRPr lang="en-US" altLang="ja-JP" sz="1200" dirty="0">
              <a:latin typeface="UD デジタル 教科書体 NP-R" panose="02020400000000000000" pitchFamily="18" charset="-128"/>
              <a:ea typeface="UD デジタル 教科書体 NP-R" panose="02020400000000000000" pitchFamily="18" charset="-128"/>
            </a:endParaRPr>
          </a:p>
          <a:p>
            <a:pPr marL="285750" indent="-285750">
              <a:buFont typeface="Wingdings" panose="05000000000000000000" pitchFamily="2" charset="2"/>
              <a:buChar char="ü"/>
              <a:defRPr/>
            </a:pPr>
            <a:r>
              <a:rPr lang="en-US" altLang="ja-JP" sz="1200" dirty="0">
                <a:latin typeface="UD デジタル 教科書体 NP-R" panose="02020400000000000000" pitchFamily="18" charset="-128"/>
                <a:ea typeface="UD デジタル 教科書体 NP-R" panose="02020400000000000000" pitchFamily="18" charset="-128"/>
              </a:rPr>
              <a:t>NW</a:t>
            </a:r>
            <a:r>
              <a:rPr lang="ja-JP" altLang="en-US" sz="1200" dirty="0">
                <a:latin typeface="UD デジタル 教科書体 NP-R" panose="02020400000000000000" pitchFamily="18" charset="-128"/>
                <a:ea typeface="UD デジタル 教科書体 NP-R" panose="02020400000000000000" pitchFamily="18" charset="-128"/>
              </a:rPr>
              <a:t>回線の通信速度、冗長化の有無を明示してください。</a:t>
            </a:r>
            <a:endParaRPr lang="en-US" altLang="ja-JP" sz="12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2381964161"/>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E211C0-F254-07C4-12A6-5786253BD9CE}"/>
              </a:ext>
            </a:extLst>
          </p:cNvPr>
          <p:cNvSpPr>
            <a:spLocks noGrp="1"/>
          </p:cNvSpPr>
          <p:nvPr>
            <p:ph type="title"/>
          </p:nvPr>
        </p:nvSpPr>
        <p:spPr/>
        <p:txBody>
          <a:bodyPr/>
          <a:lstStyle/>
          <a:p>
            <a:r>
              <a:rPr kumimoji="1" lang="ja-JP" altLang="en-US" dirty="0"/>
              <a:t>様式</a:t>
            </a:r>
            <a:r>
              <a:rPr lang="en-US" altLang="ja-JP" dirty="0"/>
              <a:t>5</a:t>
            </a:r>
            <a:r>
              <a:rPr kumimoji="1" lang="ja-JP" altLang="en-US" dirty="0"/>
              <a:t>　システム構成案（</a:t>
            </a:r>
            <a:r>
              <a:rPr lang="en-US" altLang="ja-JP" dirty="0"/>
              <a:t>2</a:t>
            </a:r>
            <a:r>
              <a:rPr kumimoji="1" lang="en-US" altLang="ja-JP" dirty="0"/>
              <a:t>/2</a:t>
            </a:r>
            <a:r>
              <a:rPr kumimoji="1" lang="ja-JP" altLang="en-US" dirty="0"/>
              <a:t>）</a:t>
            </a:r>
          </a:p>
        </p:txBody>
      </p:sp>
      <p:sp>
        <p:nvSpPr>
          <p:cNvPr id="3" name="コンテンツ プレースホルダー 2">
            <a:extLst>
              <a:ext uri="{FF2B5EF4-FFF2-40B4-BE49-F238E27FC236}">
                <a16:creationId xmlns:a16="http://schemas.microsoft.com/office/drawing/2014/main" id="{C9126C33-A394-0053-F430-A0C29F0865F4}"/>
              </a:ext>
            </a:extLst>
          </p:cNvPr>
          <p:cNvSpPr>
            <a:spLocks noGrp="1"/>
          </p:cNvSpPr>
          <p:nvPr>
            <p:ph idx="1"/>
          </p:nvPr>
        </p:nvSpPr>
        <p:spPr/>
        <p:txBody>
          <a:bodyPr/>
          <a:lstStyle/>
          <a:p>
            <a:r>
              <a:rPr kumimoji="1" lang="ja-JP" altLang="en-US" sz="1400" dirty="0"/>
              <a:t>システム構成案を作成するにあたっての前提条件について記入をお願いします。</a:t>
            </a:r>
          </a:p>
        </p:txBody>
      </p:sp>
      <p:graphicFrame>
        <p:nvGraphicFramePr>
          <p:cNvPr id="4" name="表 3">
            <a:extLst>
              <a:ext uri="{FF2B5EF4-FFF2-40B4-BE49-F238E27FC236}">
                <a16:creationId xmlns:a16="http://schemas.microsoft.com/office/drawing/2014/main" id="{73EA694D-AD43-D29B-EECB-BDBB363A0B1B}"/>
              </a:ext>
            </a:extLst>
          </p:cNvPr>
          <p:cNvGraphicFramePr>
            <a:graphicFrameLocks noGrp="1"/>
          </p:cNvGraphicFramePr>
          <p:nvPr>
            <p:extLst>
              <p:ext uri="{D42A27DB-BD31-4B8C-83A1-F6EECF244321}">
                <p14:modId xmlns:p14="http://schemas.microsoft.com/office/powerpoint/2010/main" val="1200421292"/>
              </p:ext>
            </p:extLst>
          </p:nvPr>
        </p:nvGraphicFramePr>
        <p:xfrm>
          <a:off x="397565" y="1484312"/>
          <a:ext cx="11522289" cy="4464890"/>
        </p:xfrm>
        <a:graphic>
          <a:graphicData uri="http://schemas.openxmlformats.org/drawingml/2006/table">
            <a:tbl>
              <a:tblPr firstRow="1" bandRow="1">
                <a:tableStyleId>{5C22544A-7EE6-4342-B048-85BDC9FD1C3A}</a:tableStyleId>
              </a:tblPr>
              <a:tblGrid>
                <a:gridCol w="11522289">
                  <a:extLst>
                    <a:ext uri="{9D8B030D-6E8A-4147-A177-3AD203B41FA5}">
                      <a16:colId xmlns:a16="http://schemas.microsoft.com/office/drawing/2014/main" val="20000"/>
                    </a:ext>
                  </a:extLst>
                </a:gridCol>
              </a:tblGrid>
              <a:tr h="309782">
                <a:tc>
                  <a:txBody>
                    <a:bodyPr/>
                    <a:lstStyle/>
                    <a:p>
                      <a:pPr algn="ctr"/>
                      <a:r>
                        <a:rPr kumimoji="1" lang="ja-JP" altLang="en-US" sz="1200" b="1" dirty="0">
                          <a:solidFill>
                            <a:schemeClr val="bg1"/>
                          </a:solidFill>
                          <a:latin typeface="UD デジタル 教科書体 NP-R" panose="02020400000000000000" pitchFamily="18" charset="-128"/>
                          <a:ea typeface="UD デジタル 教科書体 NP-R" panose="02020400000000000000" pitchFamily="18" charset="-128"/>
                        </a:rPr>
                        <a:t>前提条件</a:t>
                      </a:r>
                    </a:p>
                  </a:txBody>
                  <a:tcPr marL="91431" marR="91431" marT="45734" marB="45734">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solidFill>
                  </a:tcPr>
                </a:tc>
                <a:extLst>
                  <a:ext uri="{0D108BD9-81ED-4DB2-BD59-A6C34878D82A}">
                    <a16:rowId xmlns:a16="http://schemas.microsoft.com/office/drawing/2014/main" val="10000"/>
                  </a:ext>
                </a:extLst>
              </a:tr>
              <a:tr h="346259">
                <a:tc>
                  <a:txBody>
                    <a:bodyPr/>
                    <a:lstStyle/>
                    <a:p>
                      <a:pPr algn="l"/>
                      <a:endParaRPr kumimoji="1" lang="ja-JP" altLang="en-US" sz="9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91431" marR="91431" marT="45734" marB="4573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46259">
                <a:tc>
                  <a:txBody>
                    <a:bodyPr/>
                    <a:lstStyle/>
                    <a:p>
                      <a:pPr algn="l"/>
                      <a:endParaRPr kumimoji="1" lang="ja-JP" altLang="en-US" sz="9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91431" marR="91431" marT="45734" marB="4573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46259">
                <a:tc>
                  <a:txBody>
                    <a:bodyPr/>
                    <a:lstStyle/>
                    <a:p>
                      <a:pPr algn="l"/>
                      <a:endParaRPr kumimoji="1" lang="ja-JP" altLang="en-US" sz="9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91431" marR="91431" marT="45734" marB="4573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46259">
                <a:tc>
                  <a:txBody>
                    <a:bodyPr/>
                    <a:lstStyle/>
                    <a:p>
                      <a:pPr algn="l"/>
                      <a:endParaRPr kumimoji="1" lang="ja-JP" altLang="en-US" sz="9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91431" marR="91431" marT="45734" marB="4573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46259">
                <a:tc>
                  <a:txBody>
                    <a:bodyPr/>
                    <a:lstStyle/>
                    <a:p>
                      <a:pPr algn="l"/>
                      <a:endParaRPr kumimoji="1" lang="ja-JP" altLang="en-US" sz="9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91431" marR="91431" marT="45734" marB="4573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46259">
                <a:tc>
                  <a:txBody>
                    <a:bodyPr/>
                    <a:lstStyle/>
                    <a:p>
                      <a:pPr algn="l"/>
                      <a:endParaRPr kumimoji="1" lang="ja-JP" altLang="en-US" sz="9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91431" marR="91431" marT="45734" marB="4573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46259">
                <a:tc>
                  <a:txBody>
                    <a:bodyPr/>
                    <a:lstStyle/>
                    <a:p>
                      <a:pPr algn="l"/>
                      <a:endParaRPr kumimoji="1" lang="ja-JP" altLang="en-US" sz="9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91431" marR="91431" marT="45734" marB="4573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346259">
                <a:tc>
                  <a:txBody>
                    <a:bodyPr/>
                    <a:lstStyle/>
                    <a:p>
                      <a:pPr algn="l"/>
                      <a:endParaRPr kumimoji="1" lang="ja-JP" altLang="en-US" sz="9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91431" marR="91431" marT="45734" marB="4573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346259">
                <a:tc>
                  <a:txBody>
                    <a:bodyPr/>
                    <a:lstStyle/>
                    <a:p>
                      <a:pPr algn="l"/>
                      <a:endParaRPr kumimoji="1" lang="ja-JP" altLang="en-US" sz="9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91431" marR="91431" marT="45734" marB="4573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346259">
                <a:tc>
                  <a:txBody>
                    <a:bodyPr/>
                    <a:lstStyle/>
                    <a:p>
                      <a:pPr algn="l"/>
                      <a:endParaRPr kumimoji="1" lang="ja-JP" altLang="en-US" sz="9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91431" marR="91431" marT="45734" marB="4573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346259">
                <a:tc>
                  <a:txBody>
                    <a:bodyPr/>
                    <a:lstStyle/>
                    <a:p>
                      <a:pPr algn="l"/>
                      <a:endParaRPr kumimoji="1" lang="ja-JP" altLang="en-US" sz="9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91431" marR="91431" marT="45734" marB="4573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346259">
                <a:tc>
                  <a:txBody>
                    <a:bodyPr/>
                    <a:lstStyle/>
                    <a:p>
                      <a:pPr algn="l"/>
                      <a:endParaRPr kumimoji="1" lang="ja-JP" altLang="en-US" sz="9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91431" marR="91431" marT="45734" marB="4573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4127590730"/>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EE4P_STYLE_ID" val="35e8e40f-b990-41de-a0fc-543397efce71"/>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T Template_16:9_J_202401_基本版②">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2024Dloite">
      <a:majorFont>
        <a:latin typeface="Calibri"/>
        <a:ea typeface="Yu Gothic UI"/>
        <a:cs typeface=""/>
      </a:majorFont>
      <a:minorFont>
        <a:latin typeface="Calibri"/>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6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6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Template_16_9_J.pptx" id="{1102BB33-5474-4266-9126-454875A824BA}" vid="{88316D57-46D6-41CD-8B17-44CBB453653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DT Template_16_9_J_NoLogo</Template>
  <TotalTime>0</TotalTime>
  <Words>162</Words>
  <Application>Microsoft Office PowerPoint</Application>
  <PresentationFormat>ワイド画面</PresentationFormat>
  <Paragraphs>12</Paragraphs>
  <Slides>3</Slides>
  <Notes>0</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3</vt:i4>
      </vt:variant>
    </vt:vector>
  </HeadingPairs>
  <TitlesOfParts>
    <vt:vector size="12" baseType="lpstr">
      <vt:lpstr>Meiryo UI</vt:lpstr>
      <vt:lpstr>UD デジタル 教科書体 NP-R</vt:lpstr>
      <vt:lpstr>Arial</vt:lpstr>
      <vt:lpstr>Calibri</vt:lpstr>
      <vt:lpstr>Palatino Linotype</vt:lpstr>
      <vt:lpstr>Verdana</vt:lpstr>
      <vt:lpstr>Wingdings</vt:lpstr>
      <vt:lpstr>DT Template_16:9_J_202401_基本版②</vt:lpstr>
      <vt:lpstr>think-cell スライド</vt:lpstr>
      <vt:lpstr>様式5　システム構成案</vt:lpstr>
      <vt:lpstr>様式5　システム構成案（1/2）</vt:lpstr>
      <vt:lpstr>様式5　システム構成案（2/2）</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2025-07-15T08:04:46Z</dcterms:created>
  <dcterms:modified xsi:type="dcterms:W3CDTF">2025-07-15T08:04:52Z</dcterms:modified>
</cp:coreProperties>
</file>