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sldIdLst>
    <p:sldId id="256" r:id="rId2"/>
  </p:sldIdLst>
  <p:sldSz cx="12960350" cy="9828213"/>
  <p:notesSz cx="6797675" cy="9926638"/>
  <p:defaultTextStyle>
    <a:defPPr>
      <a:defRPr lang="ja-JP"/>
    </a:defPPr>
    <a:lvl1pPr marL="0" algn="l" defTabSz="1088023" rtl="0" eaLnBrk="1" latinLnBrk="0" hangingPunct="1">
      <a:defRPr kumimoji="1" sz="2142" kern="1200">
        <a:solidFill>
          <a:schemeClr val="tx1"/>
        </a:solidFill>
        <a:latin typeface="+mn-lt"/>
        <a:ea typeface="+mn-ea"/>
        <a:cs typeface="+mn-cs"/>
      </a:defRPr>
    </a:lvl1pPr>
    <a:lvl2pPr marL="544011" algn="l" defTabSz="1088023" rtl="0" eaLnBrk="1" latinLnBrk="0" hangingPunct="1">
      <a:defRPr kumimoji="1" sz="2142" kern="1200">
        <a:solidFill>
          <a:schemeClr val="tx1"/>
        </a:solidFill>
        <a:latin typeface="+mn-lt"/>
        <a:ea typeface="+mn-ea"/>
        <a:cs typeface="+mn-cs"/>
      </a:defRPr>
    </a:lvl2pPr>
    <a:lvl3pPr marL="1088023" algn="l" defTabSz="1088023" rtl="0" eaLnBrk="1" latinLnBrk="0" hangingPunct="1">
      <a:defRPr kumimoji="1" sz="2142" kern="1200">
        <a:solidFill>
          <a:schemeClr val="tx1"/>
        </a:solidFill>
        <a:latin typeface="+mn-lt"/>
        <a:ea typeface="+mn-ea"/>
        <a:cs typeface="+mn-cs"/>
      </a:defRPr>
    </a:lvl3pPr>
    <a:lvl4pPr marL="1632035" algn="l" defTabSz="1088023" rtl="0" eaLnBrk="1" latinLnBrk="0" hangingPunct="1">
      <a:defRPr kumimoji="1" sz="2142" kern="1200">
        <a:solidFill>
          <a:schemeClr val="tx1"/>
        </a:solidFill>
        <a:latin typeface="+mn-lt"/>
        <a:ea typeface="+mn-ea"/>
        <a:cs typeface="+mn-cs"/>
      </a:defRPr>
    </a:lvl4pPr>
    <a:lvl5pPr marL="2176047" algn="l" defTabSz="1088023" rtl="0" eaLnBrk="1" latinLnBrk="0" hangingPunct="1">
      <a:defRPr kumimoji="1" sz="2142" kern="1200">
        <a:solidFill>
          <a:schemeClr val="tx1"/>
        </a:solidFill>
        <a:latin typeface="+mn-lt"/>
        <a:ea typeface="+mn-ea"/>
        <a:cs typeface="+mn-cs"/>
      </a:defRPr>
    </a:lvl5pPr>
    <a:lvl6pPr marL="2720058" algn="l" defTabSz="1088023" rtl="0" eaLnBrk="1" latinLnBrk="0" hangingPunct="1">
      <a:defRPr kumimoji="1" sz="2142" kern="1200">
        <a:solidFill>
          <a:schemeClr val="tx1"/>
        </a:solidFill>
        <a:latin typeface="+mn-lt"/>
        <a:ea typeface="+mn-ea"/>
        <a:cs typeface="+mn-cs"/>
      </a:defRPr>
    </a:lvl6pPr>
    <a:lvl7pPr marL="3264070" algn="l" defTabSz="1088023" rtl="0" eaLnBrk="1" latinLnBrk="0" hangingPunct="1">
      <a:defRPr kumimoji="1" sz="2142" kern="1200">
        <a:solidFill>
          <a:schemeClr val="tx1"/>
        </a:solidFill>
        <a:latin typeface="+mn-lt"/>
        <a:ea typeface="+mn-ea"/>
        <a:cs typeface="+mn-cs"/>
      </a:defRPr>
    </a:lvl7pPr>
    <a:lvl8pPr marL="3808081" algn="l" defTabSz="1088023" rtl="0" eaLnBrk="1" latinLnBrk="0" hangingPunct="1">
      <a:defRPr kumimoji="1" sz="2142" kern="1200">
        <a:solidFill>
          <a:schemeClr val="tx1"/>
        </a:solidFill>
        <a:latin typeface="+mn-lt"/>
        <a:ea typeface="+mn-ea"/>
        <a:cs typeface="+mn-cs"/>
      </a:defRPr>
    </a:lvl8pPr>
    <a:lvl9pPr marL="4352094" algn="l" defTabSz="1088023" rtl="0" eaLnBrk="1" latinLnBrk="0" hangingPunct="1">
      <a:defRPr kumimoji="1" sz="214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FFCC99"/>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38" autoAdjust="0"/>
    <p:restoredTop sz="94660"/>
  </p:normalViewPr>
  <p:slideViewPr>
    <p:cSldViewPr snapToGrid="0">
      <p:cViewPr>
        <p:scale>
          <a:sx n="66" d="100"/>
          <a:sy n="66"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72026" y="1608461"/>
            <a:ext cx="11016298" cy="3421674"/>
          </a:xfrm>
        </p:spPr>
        <p:txBody>
          <a:bodyPr anchor="b"/>
          <a:lstStyle>
            <a:lvl1pPr algn="ctr">
              <a:defRPr sz="850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20044" y="5162087"/>
            <a:ext cx="9720263" cy="2372876"/>
          </a:xfrm>
        </p:spPr>
        <p:txBody>
          <a:bodyPr/>
          <a:lstStyle>
            <a:lvl1pPr marL="0" indent="0" algn="ctr">
              <a:buNone/>
              <a:defRPr sz="3402"/>
            </a:lvl1pPr>
            <a:lvl2pPr marL="648035" indent="0" algn="ctr">
              <a:buNone/>
              <a:defRPr sz="2835"/>
            </a:lvl2pPr>
            <a:lvl3pPr marL="1296071" indent="0" algn="ctr">
              <a:buNone/>
              <a:defRPr sz="2551"/>
            </a:lvl3pPr>
            <a:lvl4pPr marL="1944106" indent="0" algn="ctr">
              <a:buNone/>
              <a:defRPr sz="2268"/>
            </a:lvl4pPr>
            <a:lvl5pPr marL="2592141" indent="0" algn="ctr">
              <a:buNone/>
              <a:defRPr sz="2268"/>
            </a:lvl5pPr>
            <a:lvl6pPr marL="3240176" indent="0" algn="ctr">
              <a:buNone/>
              <a:defRPr sz="2268"/>
            </a:lvl6pPr>
            <a:lvl7pPr marL="3888212" indent="0" algn="ctr">
              <a:buNone/>
              <a:defRPr sz="2268"/>
            </a:lvl7pPr>
            <a:lvl8pPr marL="4536247" indent="0" algn="ctr">
              <a:buNone/>
              <a:defRPr sz="2268"/>
            </a:lvl8pPr>
            <a:lvl9pPr marL="5184282" indent="0" algn="ctr">
              <a:buNone/>
              <a:defRPr sz="2268"/>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D697066-6B85-4BE3-BAFB-A8BF5D33120C}" type="datetimeFigureOut">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FF6A5-D9B9-4639-B157-3D2AC268A783}" type="slidenum">
              <a:rPr kumimoji="1" lang="ja-JP" altLang="en-US" smtClean="0"/>
              <a:t>‹#›</a:t>
            </a:fld>
            <a:endParaRPr kumimoji="1" lang="ja-JP" altLang="en-US"/>
          </a:p>
        </p:txBody>
      </p:sp>
    </p:spTree>
    <p:extLst>
      <p:ext uri="{BB962C8B-B14F-4D97-AF65-F5344CB8AC3E}">
        <p14:creationId xmlns:p14="http://schemas.microsoft.com/office/powerpoint/2010/main" val="57037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697066-6B85-4BE3-BAFB-A8BF5D33120C}" type="datetimeFigureOut">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FF6A5-D9B9-4639-B157-3D2AC268A783}" type="slidenum">
              <a:rPr kumimoji="1" lang="ja-JP" altLang="en-US" smtClean="0"/>
              <a:t>‹#›</a:t>
            </a:fld>
            <a:endParaRPr kumimoji="1" lang="ja-JP" altLang="en-US"/>
          </a:p>
        </p:txBody>
      </p:sp>
    </p:spTree>
    <p:extLst>
      <p:ext uri="{BB962C8B-B14F-4D97-AF65-F5344CB8AC3E}">
        <p14:creationId xmlns:p14="http://schemas.microsoft.com/office/powerpoint/2010/main" val="159549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4751" y="523261"/>
            <a:ext cx="2794575" cy="8328956"/>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91025" y="523261"/>
            <a:ext cx="8221722" cy="8328956"/>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697066-6B85-4BE3-BAFB-A8BF5D33120C}" type="datetimeFigureOut">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FF6A5-D9B9-4639-B157-3D2AC268A783}" type="slidenum">
              <a:rPr kumimoji="1" lang="ja-JP" altLang="en-US" smtClean="0"/>
              <a:t>‹#›</a:t>
            </a:fld>
            <a:endParaRPr kumimoji="1" lang="ja-JP" altLang="en-US"/>
          </a:p>
        </p:txBody>
      </p:sp>
    </p:spTree>
    <p:extLst>
      <p:ext uri="{BB962C8B-B14F-4D97-AF65-F5344CB8AC3E}">
        <p14:creationId xmlns:p14="http://schemas.microsoft.com/office/powerpoint/2010/main" val="1072413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697066-6B85-4BE3-BAFB-A8BF5D33120C}" type="datetimeFigureOut">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FF6A5-D9B9-4639-B157-3D2AC268A783}" type="slidenum">
              <a:rPr kumimoji="1" lang="ja-JP" altLang="en-US" smtClean="0"/>
              <a:t>‹#›</a:t>
            </a:fld>
            <a:endParaRPr kumimoji="1" lang="ja-JP" altLang="en-US"/>
          </a:p>
        </p:txBody>
      </p:sp>
    </p:spTree>
    <p:extLst>
      <p:ext uri="{BB962C8B-B14F-4D97-AF65-F5344CB8AC3E}">
        <p14:creationId xmlns:p14="http://schemas.microsoft.com/office/powerpoint/2010/main" val="1068374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84275" y="2450231"/>
            <a:ext cx="11178302" cy="4088263"/>
          </a:xfrm>
        </p:spPr>
        <p:txBody>
          <a:bodyPr anchor="b"/>
          <a:lstStyle>
            <a:lvl1pPr>
              <a:defRPr sz="850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4275" y="6577170"/>
            <a:ext cx="11178302" cy="2149921"/>
          </a:xfrm>
        </p:spPr>
        <p:txBody>
          <a:bodyPr/>
          <a:lstStyle>
            <a:lvl1pPr marL="0" indent="0">
              <a:buNone/>
              <a:defRPr sz="3402">
                <a:solidFill>
                  <a:schemeClr val="tx1"/>
                </a:solidFill>
              </a:defRPr>
            </a:lvl1pPr>
            <a:lvl2pPr marL="648035" indent="0">
              <a:buNone/>
              <a:defRPr sz="2835">
                <a:solidFill>
                  <a:schemeClr val="tx1">
                    <a:tint val="75000"/>
                  </a:schemeClr>
                </a:solidFill>
              </a:defRPr>
            </a:lvl2pPr>
            <a:lvl3pPr marL="1296071" indent="0">
              <a:buNone/>
              <a:defRPr sz="2551">
                <a:solidFill>
                  <a:schemeClr val="tx1">
                    <a:tint val="75000"/>
                  </a:schemeClr>
                </a:solidFill>
              </a:defRPr>
            </a:lvl3pPr>
            <a:lvl4pPr marL="1944106" indent="0">
              <a:buNone/>
              <a:defRPr sz="2268">
                <a:solidFill>
                  <a:schemeClr val="tx1">
                    <a:tint val="75000"/>
                  </a:schemeClr>
                </a:solidFill>
              </a:defRPr>
            </a:lvl4pPr>
            <a:lvl5pPr marL="2592141" indent="0">
              <a:buNone/>
              <a:defRPr sz="2268">
                <a:solidFill>
                  <a:schemeClr val="tx1">
                    <a:tint val="75000"/>
                  </a:schemeClr>
                </a:solidFill>
              </a:defRPr>
            </a:lvl5pPr>
            <a:lvl6pPr marL="3240176" indent="0">
              <a:buNone/>
              <a:defRPr sz="2268">
                <a:solidFill>
                  <a:schemeClr val="tx1">
                    <a:tint val="75000"/>
                  </a:schemeClr>
                </a:solidFill>
              </a:defRPr>
            </a:lvl6pPr>
            <a:lvl7pPr marL="3888212" indent="0">
              <a:buNone/>
              <a:defRPr sz="2268">
                <a:solidFill>
                  <a:schemeClr val="tx1">
                    <a:tint val="75000"/>
                  </a:schemeClr>
                </a:solidFill>
              </a:defRPr>
            </a:lvl7pPr>
            <a:lvl8pPr marL="4536247" indent="0">
              <a:buNone/>
              <a:defRPr sz="2268">
                <a:solidFill>
                  <a:schemeClr val="tx1">
                    <a:tint val="75000"/>
                  </a:schemeClr>
                </a:solidFill>
              </a:defRPr>
            </a:lvl8pPr>
            <a:lvl9pPr marL="5184282" indent="0">
              <a:buNone/>
              <a:defRPr sz="2268">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D697066-6B85-4BE3-BAFB-A8BF5D33120C}" type="datetimeFigureOut">
              <a:rPr kumimoji="1" lang="ja-JP" altLang="en-US" smtClean="0"/>
              <a:t>2023/3/28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FF6A5-D9B9-4639-B157-3D2AC268A783}" type="slidenum">
              <a:rPr kumimoji="1" lang="ja-JP" altLang="en-US" smtClean="0"/>
              <a:t>‹#›</a:t>
            </a:fld>
            <a:endParaRPr kumimoji="1" lang="ja-JP" altLang="en-US"/>
          </a:p>
        </p:txBody>
      </p:sp>
    </p:spTree>
    <p:extLst>
      <p:ext uri="{BB962C8B-B14F-4D97-AF65-F5344CB8AC3E}">
        <p14:creationId xmlns:p14="http://schemas.microsoft.com/office/powerpoint/2010/main" val="579599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91024" y="2616307"/>
            <a:ext cx="5508149" cy="623591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561177" y="2616307"/>
            <a:ext cx="5508149" cy="623591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D697066-6B85-4BE3-BAFB-A8BF5D33120C}" type="datetimeFigureOut">
              <a:rPr kumimoji="1" lang="ja-JP" altLang="en-US" smtClean="0"/>
              <a:t>2023/3/28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3FF6A5-D9B9-4639-B157-3D2AC268A783}" type="slidenum">
              <a:rPr kumimoji="1" lang="ja-JP" altLang="en-US" smtClean="0"/>
              <a:t>‹#›</a:t>
            </a:fld>
            <a:endParaRPr kumimoji="1" lang="ja-JP" altLang="en-US"/>
          </a:p>
        </p:txBody>
      </p:sp>
    </p:spTree>
    <p:extLst>
      <p:ext uri="{BB962C8B-B14F-4D97-AF65-F5344CB8AC3E}">
        <p14:creationId xmlns:p14="http://schemas.microsoft.com/office/powerpoint/2010/main" val="2813072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92712" y="523263"/>
            <a:ext cx="11178302" cy="189966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92713" y="2409278"/>
            <a:ext cx="5482835" cy="1180750"/>
          </a:xfrm>
        </p:spPr>
        <p:txBody>
          <a:bodyPr anchor="b"/>
          <a:lstStyle>
            <a:lvl1pPr marL="0" indent="0">
              <a:buNone/>
              <a:defRPr sz="3402" b="1"/>
            </a:lvl1pPr>
            <a:lvl2pPr marL="648035" indent="0">
              <a:buNone/>
              <a:defRPr sz="2835" b="1"/>
            </a:lvl2pPr>
            <a:lvl3pPr marL="1296071" indent="0">
              <a:buNone/>
              <a:defRPr sz="2551" b="1"/>
            </a:lvl3pPr>
            <a:lvl4pPr marL="1944106" indent="0">
              <a:buNone/>
              <a:defRPr sz="2268" b="1"/>
            </a:lvl4pPr>
            <a:lvl5pPr marL="2592141" indent="0">
              <a:buNone/>
              <a:defRPr sz="2268" b="1"/>
            </a:lvl5pPr>
            <a:lvl6pPr marL="3240176" indent="0">
              <a:buNone/>
              <a:defRPr sz="2268" b="1"/>
            </a:lvl6pPr>
            <a:lvl7pPr marL="3888212" indent="0">
              <a:buNone/>
              <a:defRPr sz="2268" b="1"/>
            </a:lvl7pPr>
            <a:lvl8pPr marL="4536247" indent="0">
              <a:buNone/>
              <a:defRPr sz="2268" b="1"/>
            </a:lvl8pPr>
            <a:lvl9pPr marL="5184282" indent="0">
              <a:buNone/>
              <a:defRPr sz="2268" b="1"/>
            </a:lvl9pPr>
          </a:lstStyle>
          <a:p>
            <a:pPr lvl="0"/>
            <a:r>
              <a:rPr lang="ja-JP" altLang="en-US" smtClean="0"/>
              <a:t>マスター テキストの書式設定</a:t>
            </a:r>
          </a:p>
        </p:txBody>
      </p:sp>
      <p:sp>
        <p:nvSpPr>
          <p:cNvPr id="4" name="Content Placeholder 3"/>
          <p:cNvSpPr>
            <a:spLocks noGrp="1"/>
          </p:cNvSpPr>
          <p:nvPr>
            <p:ph sz="half" idx="2"/>
          </p:nvPr>
        </p:nvSpPr>
        <p:spPr>
          <a:xfrm>
            <a:off x="892713" y="3590028"/>
            <a:ext cx="5482835" cy="528039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561178" y="2409278"/>
            <a:ext cx="5509837" cy="1180750"/>
          </a:xfrm>
        </p:spPr>
        <p:txBody>
          <a:bodyPr anchor="b"/>
          <a:lstStyle>
            <a:lvl1pPr marL="0" indent="0">
              <a:buNone/>
              <a:defRPr sz="3402" b="1"/>
            </a:lvl1pPr>
            <a:lvl2pPr marL="648035" indent="0">
              <a:buNone/>
              <a:defRPr sz="2835" b="1"/>
            </a:lvl2pPr>
            <a:lvl3pPr marL="1296071" indent="0">
              <a:buNone/>
              <a:defRPr sz="2551" b="1"/>
            </a:lvl3pPr>
            <a:lvl4pPr marL="1944106" indent="0">
              <a:buNone/>
              <a:defRPr sz="2268" b="1"/>
            </a:lvl4pPr>
            <a:lvl5pPr marL="2592141" indent="0">
              <a:buNone/>
              <a:defRPr sz="2268" b="1"/>
            </a:lvl5pPr>
            <a:lvl6pPr marL="3240176" indent="0">
              <a:buNone/>
              <a:defRPr sz="2268" b="1"/>
            </a:lvl6pPr>
            <a:lvl7pPr marL="3888212" indent="0">
              <a:buNone/>
              <a:defRPr sz="2268" b="1"/>
            </a:lvl7pPr>
            <a:lvl8pPr marL="4536247" indent="0">
              <a:buNone/>
              <a:defRPr sz="2268" b="1"/>
            </a:lvl8pPr>
            <a:lvl9pPr marL="5184282" indent="0">
              <a:buNone/>
              <a:defRPr sz="2268" b="1"/>
            </a:lvl9pPr>
          </a:lstStyle>
          <a:p>
            <a:pPr lvl="0"/>
            <a:r>
              <a:rPr lang="ja-JP" altLang="en-US" smtClean="0"/>
              <a:t>マスター テキストの書式設定</a:t>
            </a:r>
          </a:p>
        </p:txBody>
      </p:sp>
      <p:sp>
        <p:nvSpPr>
          <p:cNvPr id="6" name="Content Placeholder 5"/>
          <p:cNvSpPr>
            <a:spLocks noGrp="1"/>
          </p:cNvSpPr>
          <p:nvPr>
            <p:ph sz="quarter" idx="4"/>
          </p:nvPr>
        </p:nvSpPr>
        <p:spPr>
          <a:xfrm>
            <a:off x="6561178" y="3590028"/>
            <a:ext cx="5509837" cy="528039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D697066-6B85-4BE3-BAFB-A8BF5D33120C}" type="datetimeFigureOut">
              <a:rPr kumimoji="1" lang="ja-JP" altLang="en-US" smtClean="0"/>
              <a:t>2023/3/28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63FF6A5-D9B9-4639-B157-3D2AC268A783}" type="slidenum">
              <a:rPr kumimoji="1" lang="ja-JP" altLang="en-US" smtClean="0"/>
              <a:t>‹#›</a:t>
            </a:fld>
            <a:endParaRPr kumimoji="1" lang="ja-JP" altLang="en-US"/>
          </a:p>
        </p:txBody>
      </p:sp>
    </p:spTree>
    <p:extLst>
      <p:ext uri="{BB962C8B-B14F-4D97-AF65-F5344CB8AC3E}">
        <p14:creationId xmlns:p14="http://schemas.microsoft.com/office/powerpoint/2010/main" val="855577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D697066-6B85-4BE3-BAFB-A8BF5D33120C}" type="datetimeFigureOut">
              <a:rPr kumimoji="1" lang="ja-JP" altLang="en-US" smtClean="0"/>
              <a:t>2023/3/28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63FF6A5-D9B9-4639-B157-3D2AC268A783}" type="slidenum">
              <a:rPr kumimoji="1" lang="ja-JP" altLang="en-US" smtClean="0"/>
              <a:t>‹#›</a:t>
            </a:fld>
            <a:endParaRPr kumimoji="1" lang="ja-JP" altLang="en-US"/>
          </a:p>
        </p:txBody>
      </p:sp>
    </p:spTree>
    <p:extLst>
      <p:ext uri="{BB962C8B-B14F-4D97-AF65-F5344CB8AC3E}">
        <p14:creationId xmlns:p14="http://schemas.microsoft.com/office/powerpoint/2010/main" val="379533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697066-6B85-4BE3-BAFB-A8BF5D33120C}" type="datetimeFigureOut">
              <a:rPr kumimoji="1" lang="ja-JP" altLang="en-US" smtClean="0"/>
              <a:t>2023/3/28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63FF6A5-D9B9-4639-B157-3D2AC268A783}" type="slidenum">
              <a:rPr kumimoji="1" lang="ja-JP" altLang="en-US" smtClean="0"/>
              <a:t>‹#›</a:t>
            </a:fld>
            <a:endParaRPr kumimoji="1" lang="ja-JP" altLang="en-US"/>
          </a:p>
        </p:txBody>
      </p:sp>
    </p:spTree>
    <p:extLst>
      <p:ext uri="{BB962C8B-B14F-4D97-AF65-F5344CB8AC3E}">
        <p14:creationId xmlns:p14="http://schemas.microsoft.com/office/powerpoint/2010/main" val="3194828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92712" y="655214"/>
            <a:ext cx="4180050" cy="2293250"/>
          </a:xfrm>
        </p:spPr>
        <p:txBody>
          <a:bodyPr anchor="b"/>
          <a:lstStyle>
            <a:lvl1pPr>
              <a:defRPr sz="4536"/>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509837" y="1415083"/>
            <a:ext cx="6561177" cy="6984401"/>
          </a:xfrm>
        </p:spPr>
        <p:txBody>
          <a:bodyPr/>
          <a:lstStyle>
            <a:lvl1pPr>
              <a:defRPr sz="4536"/>
            </a:lvl1pPr>
            <a:lvl2pPr>
              <a:defRPr sz="3969"/>
            </a:lvl2pPr>
            <a:lvl3pPr>
              <a:defRPr sz="3402"/>
            </a:lvl3pPr>
            <a:lvl4pPr>
              <a:defRPr sz="2835"/>
            </a:lvl4pPr>
            <a:lvl5pPr>
              <a:defRPr sz="2835"/>
            </a:lvl5pPr>
            <a:lvl6pPr>
              <a:defRPr sz="2835"/>
            </a:lvl6pPr>
            <a:lvl7pPr>
              <a:defRPr sz="2835"/>
            </a:lvl7pPr>
            <a:lvl8pPr>
              <a:defRPr sz="2835"/>
            </a:lvl8pPr>
            <a:lvl9pPr>
              <a:defRPr sz="283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92712" y="2948464"/>
            <a:ext cx="4180050" cy="5462394"/>
          </a:xfrm>
        </p:spPr>
        <p:txBody>
          <a:bodyPr/>
          <a:lstStyle>
            <a:lvl1pPr marL="0" indent="0">
              <a:buNone/>
              <a:defRPr sz="2268"/>
            </a:lvl1pPr>
            <a:lvl2pPr marL="648035" indent="0">
              <a:buNone/>
              <a:defRPr sz="1984"/>
            </a:lvl2pPr>
            <a:lvl3pPr marL="1296071" indent="0">
              <a:buNone/>
              <a:defRPr sz="1701"/>
            </a:lvl3pPr>
            <a:lvl4pPr marL="1944106" indent="0">
              <a:buNone/>
              <a:defRPr sz="1417"/>
            </a:lvl4pPr>
            <a:lvl5pPr marL="2592141" indent="0">
              <a:buNone/>
              <a:defRPr sz="1417"/>
            </a:lvl5pPr>
            <a:lvl6pPr marL="3240176" indent="0">
              <a:buNone/>
              <a:defRPr sz="1417"/>
            </a:lvl6pPr>
            <a:lvl7pPr marL="3888212" indent="0">
              <a:buNone/>
              <a:defRPr sz="1417"/>
            </a:lvl7pPr>
            <a:lvl8pPr marL="4536247" indent="0">
              <a:buNone/>
              <a:defRPr sz="1417"/>
            </a:lvl8pPr>
            <a:lvl9pPr marL="5184282" indent="0">
              <a:buNone/>
              <a:defRPr sz="141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697066-6B85-4BE3-BAFB-A8BF5D33120C}" type="datetimeFigureOut">
              <a:rPr kumimoji="1" lang="ja-JP" altLang="en-US" smtClean="0"/>
              <a:t>2023/3/28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3FF6A5-D9B9-4639-B157-3D2AC268A783}" type="slidenum">
              <a:rPr kumimoji="1" lang="ja-JP" altLang="en-US" smtClean="0"/>
              <a:t>‹#›</a:t>
            </a:fld>
            <a:endParaRPr kumimoji="1" lang="ja-JP" altLang="en-US"/>
          </a:p>
        </p:txBody>
      </p:sp>
    </p:spTree>
    <p:extLst>
      <p:ext uri="{BB962C8B-B14F-4D97-AF65-F5344CB8AC3E}">
        <p14:creationId xmlns:p14="http://schemas.microsoft.com/office/powerpoint/2010/main" val="2680190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92712" y="655214"/>
            <a:ext cx="4180050" cy="2293250"/>
          </a:xfrm>
        </p:spPr>
        <p:txBody>
          <a:bodyPr anchor="b"/>
          <a:lstStyle>
            <a:lvl1pPr>
              <a:defRPr sz="4536"/>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509837" y="1415083"/>
            <a:ext cx="6561177" cy="6984401"/>
          </a:xfrm>
        </p:spPr>
        <p:txBody>
          <a:bodyPr anchor="t"/>
          <a:lstStyle>
            <a:lvl1pPr marL="0" indent="0">
              <a:buNone/>
              <a:defRPr sz="4536"/>
            </a:lvl1pPr>
            <a:lvl2pPr marL="648035" indent="0">
              <a:buNone/>
              <a:defRPr sz="3969"/>
            </a:lvl2pPr>
            <a:lvl3pPr marL="1296071" indent="0">
              <a:buNone/>
              <a:defRPr sz="3402"/>
            </a:lvl3pPr>
            <a:lvl4pPr marL="1944106" indent="0">
              <a:buNone/>
              <a:defRPr sz="2835"/>
            </a:lvl4pPr>
            <a:lvl5pPr marL="2592141" indent="0">
              <a:buNone/>
              <a:defRPr sz="2835"/>
            </a:lvl5pPr>
            <a:lvl6pPr marL="3240176" indent="0">
              <a:buNone/>
              <a:defRPr sz="2835"/>
            </a:lvl6pPr>
            <a:lvl7pPr marL="3888212" indent="0">
              <a:buNone/>
              <a:defRPr sz="2835"/>
            </a:lvl7pPr>
            <a:lvl8pPr marL="4536247" indent="0">
              <a:buNone/>
              <a:defRPr sz="2835"/>
            </a:lvl8pPr>
            <a:lvl9pPr marL="5184282" indent="0">
              <a:buNone/>
              <a:defRPr sz="2835"/>
            </a:lvl9pPr>
          </a:lstStyle>
          <a:p>
            <a:r>
              <a:rPr lang="ja-JP" altLang="en-US" smtClean="0"/>
              <a:t>図を追加</a:t>
            </a:r>
            <a:endParaRPr lang="en-US" dirty="0"/>
          </a:p>
        </p:txBody>
      </p:sp>
      <p:sp>
        <p:nvSpPr>
          <p:cNvPr id="4" name="Text Placeholder 3"/>
          <p:cNvSpPr>
            <a:spLocks noGrp="1"/>
          </p:cNvSpPr>
          <p:nvPr>
            <p:ph type="body" sz="half" idx="2"/>
          </p:nvPr>
        </p:nvSpPr>
        <p:spPr>
          <a:xfrm>
            <a:off x="892712" y="2948464"/>
            <a:ext cx="4180050" cy="5462394"/>
          </a:xfrm>
        </p:spPr>
        <p:txBody>
          <a:bodyPr/>
          <a:lstStyle>
            <a:lvl1pPr marL="0" indent="0">
              <a:buNone/>
              <a:defRPr sz="2268"/>
            </a:lvl1pPr>
            <a:lvl2pPr marL="648035" indent="0">
              <a:buNone/>
              <a:defRPr sz="1984"/>
            </a:lvl2pPr>
            <a:lvl3pPr marL="1296071" indent="0">
              <a:buNone/>
              <a:defRPr sz="1701"/>
            </a:lvl3pPr>
            <a:lvl4pPr marL="1944106" indent="0">
              <a:buNone/>
              <a:defRPr sz="1417"/>
            </a:lvl4pPr>
            <a:lvl5pPr marL="2592141" indent="0">
              <a:buNone/>
              <a:defRPr sz="1417"/>
            </a:lvl5pPr>
            <a:lvl6pPr marL="3240176" indent="0">
              <a:buNone/>
              <a:defRPr sz="1417"/>
            </a:lvl6pPr>
            <a:lvl7pPr marL="3888212" indent="0">
              <a:buNone/>
              <a:defRPr sz="1417"/>
            </a:lvl7pPr>
            <a:lvl8pPr marL="4536247" indent="0">
              <a:buNone/>
              <a:defRPr sz="1417"/>
            </a:lvl8pPr>
            <a:lvl9pPr marL="5184282" indent="0">
              <a:buNone/>
              <a:defRPr sz="141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D697066-6B85-4BE3-BAFB-A8BF5D33120C}" type="datetimeFigureOut">
              <a:rPr kumimoji="1" lang="ja-JP" altLang="en-US" smtClean="0"/>
              <a:t>2023/3/28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3FF6A5-D9B9-4639-B157-3D2AC268A783}" type="slidenum">
              <a:rPr kumimoji="1" lang="ja-JP" altLang="en-US" smtClean="0"/>
              <a:t>‹#›</a:t>
            </a:fld>
            <a:endParaRPr kumimoji="1" lang="ja-JP" altLang="en-US"/>
          </a:p>
        </p:txBody>
      </p:sp>
    </p:spTree>
    <p:extLst>
      <p:ext uri="{BB962C8B-B14F-4D97-AF65-F5344CB8AC3E}">
        <p14:creationId xmlns:p14="http://schemas.microsoft.com/office/powerpoint/2010/main" val="1963818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024" y="523263"/>
            <a:ext cx="11178302" cy="189966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91024" y="2616307"/>
            <a:ext cx="11178302" cy="6235911"/>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91024" y="9109300"/>
            <a:ext cx="2916079" cy="523261"/>
          </a:xfrm>
          <a:prstGeom prst="rect">
            <a:avLst/>
          </a:prstGeom>
        </p:spPr>
        <p:txBody>
          <a:bodyPr vert="horz" lIns="91440" tIns="45720" rIns="91440" bIns="45720" rtlCol="0" anchor="ctr"/>
          <a:lstStyle>
            <a:lvl1pPr algn="l">
              <a:defRPr sz="1701">
                <a:solidFill>
                  <a:schemeClr val="tx1">
                    <a:tint val="75000"/>
                  </a:schemeClr>
                </a:solidFill>
              </a:defRPr>
            </a:lvl1pPr>
          </a:lstStyle>
          <a:p>
            <a:fld id="{BD697066-6B85-4BE3-BAFB-A8BF5D33120C}" type="datetimeFigureOut">
              <a:rPr kumimoji="1" lang="ja-JP" altLang="en-US" smtClean="0"/>
              <a:t>2023/3/28</a:t>
            </a:fld>
            <a:endParaRPr kumimoji="1" lang="ja-JP" altLang="en-US"/>
          </a:p>
        </p:txBody>
      </p:sp>
      <p:sp>
        <p:nvSpPr>
          <p:cNvPr id="5" name="Footer Placeholder 4"/>
          <p:cNvSpPr>
            <a:spLocks noGrp="1"/>
          </p:cNvSpPr>
          <p:nvPr>
            <p:ph type="ftr" sz="quarter" idx="3"/>
          </p:nvPr>
        </p:nvSpPr>
        <p:spPr>
          <a:xfrm>
            <a:off x="4293116" y="9109300"/>
            <a:ext cx="4374118" cy="523261"/>
          </a:xfrm>
          <a:prstGeom prst="rect">
            <a:avLst/>
          </a:prstGeom>
        </p:spPr>
        <p:txBody>
          <a:bodyPr vert="horz" lIns="91440" tIns="45720" rIns="91440" bIns="45720" rtlCol="0" anchor="ctr"/>
          <a:lstStyle>
            <a:lvl1pPr algn="ctr">
              <a:defRPr sz="170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153247" y="9109300"/>
            <a:ext cx="2916079" cy="523261"/>
          </a:xfrm>
          <a:prstGeom prst="rect">
            <a:avLst/>
          </a:prstGeom>
        </p:spPr>
        <p:txBody>
          <a:bodyPr vert="horz" lIns="91440" tIns="45720" rIns="91440" bIns="45720" rtlCol="0" anchor="ctr"/>
          <a:lstStyle>
            <a:lvl1pPr algn="r">
              <a:defRPr sz="1701">
                <a:solidFill>
                  <a:schemeClr val="tx1">
                    <a:tint val="75000"/>
                  </a:schemeClr>
                </a:solidFill>
              </a:defRPr>
            </a:lvl1pPr>
          </a:lstStyle>
          <a:p>
            <a:fld id="{963FF6A5-D9B9-4639-B157-3D2AC268A783}" type="slidenum">
              <a:rPr kumimoji="1" lang="ja-JP" altLang="en-US" smtClean="0"/>
              <a:t>‹#›</a:t>
            </a:fld>
            <a:endParaRPr kumimoji="1" lang="ja-JP" altLang="en-US"/>
          </a:p>
        </p:txBody>
      </p:sp>
    </p:spTree>
    <p:extLst>
      <p:ext uri="{BB962C8B-B14F-4D97-AF65-F5344CB8AC3E}">
        <p14:creationId xmlns:p14="http://schemas.microsoft.com/office/powerpoint/2010/main" val="20003591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96071" rtl="0" eaLnBrk="1" latinLnBrk="0" hangingPunct="1">
        <a:lnSpc>
          <a:spcPct val="90000"/>
        </a:lnSpc>
        <a:spcBef>
          <a:spcPct val="0"/>
        </a:spcBef>
        <a:buNone/>
        <a:defRPr kumimoji="1" sz="6237" kern="1200">
          <a:solidFill>
            <a:schemeClr val="tx1"/>
          </a:solidFill>
          <a:latin typeface="+mj-lt"/>
          <a:ea typeface="+mj-ea"/>
          <a:cs typeface="+mj-cs"/>
        </a:defRPr>
      </a:lvl1pPr>
    </p:titleStyle>
    <p:bodyStyle>
      <a:lvl1pPr marL="324018" indent="-324018" algn="l" defTabSz="1296071" rtl="0" eaLnBrk="1" latinLnBrk="0" hangingPunct="1">
        <a:lnSpc>
          <a:spcPct val="90000"/>
        </a:lnSpc>
        <a:spcBef>
          <a:spcPts val="1417"/>
        </a:spcBef>
        <a:buFont typeface="Arial" panose="020B0604020202020204" pitchFamily="34" charset="0"/>
        <a:buChar char="•"/>
        <a:defRPr kumimoji="1" sz="3969" kern="1200">
          <a:solidFill>
            <a:schemeClr val="tx1"/>
          </a:solidFill>
          <a:latin typeface="+mn-lt"/>
          <a:ea typeface="+mn-ea"/>
          <a:cs typeface="+mn-cs"/>
        </a:defRPr>
      </a:lvl1pPr>
      <a:lvl2pPr marL="972053" indent="-324018" algn="l" defTabSz="1296071" rtl="0" eaLnBrk="1" latinLnBrk="0" hangingPunct="1">
        <a:lnSpc>
          <a:spcPct val="90000"/>
        </a:lnSpc>
        <a:spcBef>
          <a:spcPts val="709"/>
        </a:spcBef>
        <a:buFont typeface="Arial" panose="020B0604020202020204" pitchFamily="34" charset="0"/>
        <a:buChar char="•"/>
        <a:defRPr kumimoji="1" sz="3402" kern="1200">
          <a:solidFill>
            <a:schemeClr val="tx1"/>
          </a:solidFill>
          <a:latin typeface="+mn-lt"/>
          <a:ea typeface="+mn-ea"/>
          <a:cs typeface="+mn-cs"/>
        </a:defRPr>
      </a:lvl2pPr>
      <a:lvl3pPr marL="1620088" indent="-324018" algn="l" defTabSz="1296071" rtl="0" eaLnBrk="1" latinLnBrk="0" hangingPunct="1">
        <a:lnSpc>
          <a:spcPct val="90000"/>
        </a:lnSpc>
        <a:spcBef>
          <a:spcPts val="709"/>
        </a:spcBef>
        <a:buFont typeface="Arial" panose="020B0604020202020204" pitchFamily="34" charset="0"/>
        <a:buChar char="•"/>
        <a:defRPr kumimoji="1" sz="2835" kern="1200">
          <a:solidFill>
            <a:schemeClr val="tx1"/>
          </a:solidFill>
          <a:latin typeface="+mn-lt"/>
          <a:ea typeface="+mn-ea"/>
          <a:cs typeface="+mn-cs"/>
        </a:defRPr>
      </a:lvl3pPr>
      <a:lvl4pPr marL="2268123" indent="-324018" algn="l" defTabSz="1296071" rtl="0" eaLnBrk="1" latinLnBrk="0" hangingPunct="1">
        <a:lnSpc>
          <a:spcPct val="90000"/>
        </a:lnSpc>
        <a:spcBef>
          <a:spcPts val="709"/>
        </a:spcBef>
        <a:buFont typeface="Arial" panose="020B0604020202020204" pitchFamily="34" charset="0"/>
        <a:buChar char="•"/>
        <a:defRPr kumimoji="1" sz="2551" kern="1200">
          <a:solidFill>
            <a:schemeClr val="tx1"/>
          </a:solidFill>
          <a:latin typeface="+mn-lt"/>
          <a:ea typeface="+mn-ea"/>
          <a:cs typeface="+mn-cs"/>
        </a:defRPr>
      </a:lvl4pPr>
      <a:lvl5pPr marL="2916159" indent="-324018" algn="l" defTabSz="1296071" rtl="0" eaLnBrk="1" latinLnBrk="0" hangingPunct="1">
        <a:lnSpc>
          <a:spcPct val="90000"/>
        </a:lnSpc>
        <a:spcBef>
          <a:spcPts val="709"/>
        </a:spcBef>
        <a:buFont typeface="Arial" panose="020B0604020202020204" pitchFamily="34" charset="0"/>
        <a:buChar char="•"/>
        <a:defRPr kumimoji="1" sz="2551" kern="1200">
          <a:solidFill>
            <a:schemeClr val="tx1"/>
          </a:solidFill>
          <a:latin typeface="+mn-lt"/>
          <a:ea typeface="+mn-ea"/>
          <a:cs typeface="+mn-cs"/>
        </a:defRPr>
      </a:lvl5pPr>
      <a:lvl6pPr marL="3564194" indent="-324018" algn="l" defTabSz="1296071" rtl="0" eaLnBrk="1" latinLnBrk="0" hangingPunct="1">
        <a:lnSpc>
          <a:spcPct val="90000"/>
        </a:lnSpc>
        <a:spcBef>
          <a:spcPts val="709"/>
        </a:spcBef>
        <a:buFont typeface="Arial" panose="020B0604020202020204" pitchFamily="34" charset="0"/>
        <a:buChar char="•"/>
        <a:defRPr kumimoji="1" sz="2551" kern="1200">
          <a:solidFill>
            <a:schemeClr val="tx1"/>
          </a:solidFill>
          <a:latin typeface="+mn-lt"/>
          <a:ea typeface="+mn-ea"/>
          <a:cs typeface="+mn-cs"/>
        </a:defRPr>
      </a:lvl6pPr>
      <a:lvl7pPr marL="4212229" indent="-324018" algn="l" defTabSz="1296071" rtl="0" eaLnBrk="1" latinLnBrk="0" hangingPunct="1">
        <a:lnSpc>
          <a:spcPct val="90000"/>
        </a:lnSpc>
        <a:spcBef>
          <a:spcPts val="709"/>
        </a:spcBef>
        <a:buFont typeface="Arial" panose="020B0604020202020204" pitchFamily="34" charset="0"/>
        <a:buChar char="•"/>
        <a:defRPr kumimoji="1" sz="2551" kern="1200">
          <a:solidFill>
            <a:schemeClr val="tx1"/>
          </a:solidFill>
          <a:latin typeface="+mn-lt"/>
          <a:ea typeface="+mn-ea"/>
          <a:cs typeface="+mn-cs"/>
        </a:defRPr>
      </a:lvl7pPr>
      <a:lvl8pPr marL="4860265" indent="-324018" algn="l" defTabSz="1296071" rtl="0" eaLnBrk="1" latinLnBrk="0" hangingPunct="1">
        <a:lnSpc>
          <a:spcPct val="90000"/>
        </a:lnSpc>
        <a:spcBef>
          <a:spcPts val="709"/>
        </a:spcBef>
        <a:buFont typeface="Arial" panose="020B0604020202020204" pitchFamily="34" charset="0"/>
        <a:buChar char="•"/>
        <a:defRPr kumimoji="1" sz="2551" kern="1200">
          <a:solidFill>
            <a:schemeClr val="tx1"/>
          </a:solidFill>
          <a:latin typeface="+mn-lt"/>
          <a:ea typeface="+mn-ea"/>
          <a:cs typeface="+mn-cs"/>
        </a:defRPr>
      </a:lvl8pPr>
      <a:lvl9pPr marL="5508300" indent="-324018" algn="l" defTabSz="1296071" rtl="0" eaLnBrk="1" latinLnBrk="0" hangingPunct="1">
        <a:lnSpc>
          <a:spcPct val="90000"/>
        </a:lnSpc>
        <a:spcBef>
          <a:spcPts val="709"/>
        </a:spcBef>
        <a:buFont typeface="Arial" panose="020B0604020202020204" pitchFamily="34" charset="0"/>
        <a:buChar char="•"/>
        <a:defRPr kumimoji="1" sz="2551" kern="1200">
          <a:solidFill>
            <a:schemeClr val="tx1"/>
          </a:solidFill>
          <a:latin typeface="+mn-lt"/>
          <a:ea typeface="+mn-ea"/>
          <a:cs typeface="+mn-cs"/>
        </a:defRPr>
      </a:lvl9pPr>
    </p:bodyStyle>
    <p:otherStyle>
      <a:defPPr>
        <a:defRPr lang="en-US"/>
      </a:defPPr>
      <a:lvl1pPr marL="0" algn="l" defTabSz="1296071" rtl="0" eaLnBrk="1" latinLnBrk="0" hangingPunct="1">
        <a:defRPr kumimoji="1" sz="2551" kern="1200">
          <a:solidFill>
            <a:schemeClr val="tx1"/>
          </a:solidFill>
          <a:latin typeface="+mn-lt"/>
          <a:ea typeface="+mn-ea"/>
          <a:cs typeface="+mn-cs"/>
        </a:defRPr>
      </a:lvl1pPr>
      <a:lvl2pPr marL="648035" algn="l" defTabSz="1296071" rtl="0" eaLnBrk="1" latinLnBrk="0" hangingPunct="1">
        <a:defRPr kumimoji="1" sz="2551" kern="1200">
          <a:solidFill>
            <a:schemeClr val="tx1"/>
          </a:solidFill>
          <a:latin typeface="+mn-lt"/>
          <a:ea typeface="+mn-ea"/>
          <a:cs typeface="+mn-cs"/>
        </a:defRPr>
      </a:lvl2pPr>
      <a:lvl3pPr marL="1296071" algn="l" defTabSz="1296071" rtl="0" eaLnBrk="1" latinLnBrk="0" hangingPunct="1">
        <a:defRPr kumimoji="1" sz="2551" kern="1200">
          <a:solidFill>
            <a:schemeClr val="tx1"/>
          </a:solidFill>
          <a:latin typeface="+mn-lt"/>
          <a:ea typeface="+mn-ea"/>
          <a:cs typeface="+mn-cs"/>
        </a:defRPr>
      </a:lvl3pPr>
      <a:lvl4pPr marL="1944106" algn="l" defTabSz="1296071" rtl="0" eaLnBrk="1" latinLnBrk="0" hangingPunct="1">
        <a:defRPr kumimoji="1" sz="2551" kern="1200">
          <a:solidFill>
            <a:schemeClr val="tx1"/>
          </a:solidFill>
          <a:latin typeface="+mn-lt"/>
          <a:ea typeface="+mn-ea"/>
          <a:cs typeface="+mn-cs"/>
        </a:defRPr>
      </a:lvl4pPr>
      <a:lvl5pPr marL="2592141" algn="l" defTabSz="1296071" rtl="0" eaLnBrk="1" latinLnBrk="0" hangingPunct="1">
        <a:defRPr kumimoji="1" sz="2551" kern="1200">
          <a:solidFill>
            <a:schemeClr val="tx1"/>
          </a:solidFill>
          <a:latin typeface="+mn-lt"/>
          <a:ea typeface="+mn-ea"/>
          <a:cs typeface="+mn-cs"/>
        </a:defRPr>
      </a:lvl5pPr>
      <a:lvl6pPr marL="3240176" algn="l" defTabSz="1296071" rtl="0" eaLnBrk="1" latinLnBrk="0" hangingPunct="1">
        <a:defRPr kumimoji="1" sz="2551" kern="1200">
          <a:solidFill>
            <a:schemeClr val="tx1"/>
          </a:solidFill>
          <a:latin typeface="+mn-lt"/>
          <a:ea typeface="+mn-ea"/>
          <a:cs typeface="+mn-cs"/>
        </a:defRPr>
      </a:lvl6pPr>
      <a:lvl7pPr marL="3888212" algn="l" defTabSz="1296071" rtl="0" eaLnBrk="1" latinLnBrk="0" hangingPunct="1">
        <a:defRPr kumimoji="1" sz="2551" kern="1200">
          <a:solidFill>
            <a:schemeClr val="tx1"/>
          </a:solidFill>
          <a:latin typeface="+mn-lt"/>
          <a:ea typeface="+mn-ea"/>
          <a:cs typeface="+mn-cs"/>
        </a:defRPr>
      </a:lvl7pPr>
      <a:lvl8pPr marL="4536247" algn="l" defTabSz="1296071" rtl="0" eaLnBrk="1" latinLnBrk="0" hangingPunct="1">
        <a:defRPr kumimoji="1" sz="2551" kern="1200">
          <a:solidFill>
            <a:schemeClr val="tx1"/>
          </a:solidFill>
          <a:latin typeface="+mn-lt"/>
          <a:ea typeface="+mn-ea"/>
          <a:cs typeface="+mn-cs"/>
        </a:defRPr>
      </a:lvl8pPr>
      <a:lvl9pPr marL="5184282" algn="l" defTabSz="1296071" rtl="0" eaLnBrk="1" latinLnBrk="0" hangingPunct="1">
        <a:defRPr kumimoji="1" sz="25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図 17"/>
          <p:cNvPicPr>
            <a:picLocks noChangeAspect="1"/>
          </p:cNvPicPr>
          <p:nvPr/>
        </p:nvPicPr>
        <p:blipFill rotWithShape="1">
          <a:blip r:embed="rId2" cstate="print">
            <a:extLst>
              <a:ext uri="{28A0092B-C50C-407E-A947-70E740481C1C}">
                <a14:useLocalDpi xmlns:a14="http://schemas.microsoft.com/office/drawing/2010/main"/>
              </a:ext>
            </a:extLst>
          </a:blip>
          <a:srcRect l="12035" t="20427" r="17247" b="9555"/>
          <a:stretch/>
        </p:blipFill>
        <p:spPr>
          <a:xfrm>
            <a:off x="7511679" y="466639"/>
            <a:ext cx="3808683" cy="2120172"/>
          </a:xfrm>
          <a:prstGeom prst="rect">
            <a:avLst/>
          </a:prstGeom>
        </p:spPr>
      </p:pic>
      <p:sp>
        <p:nvSpPr>
          <p:cNvPr id="72" name="正方形/長方形 71"/>
          <p:cNvSpPr/>
          <p:nvPr/>
        </p:nvSpPr>
        <p:spPr>
          <a:xfrm>
            <a:off x="5172075" y="30987"/>
            <a:ext cx="7267575" cy="466792"/>
          </a:xfrm>
          <a:prstGeom prst="rect">
            <a:avLst/>
          </a:prstGeom>
        </p:spPr>
        <p:txBody>
          <a:bodyPr wrap="square">
            <a:spAutoFit/>
          </a:bodyPr>
          <a:lstStyle/>
          <a:p>
            <a:r>
              <a:rPr lang="ja-JP" altLang="en-US" sz="1213" dirty="0" smtClean="0">
                <a:solidFill>
                  <a:srgbClr val="000000"/>
                </a:solidFill>
                <a:latin typeface="Meiryo UI" panose="020B0604030504040204" pitchFamily="50" charset="-128"/>
                <a:ea typeface="Meiryo UI" panose="020B0604030504040204" pitchFamily="50" charset="-128"/>
              </a:rPr>
              <a:t>区将来</a:t>
            </a:r>
            <a:r>
              <a:rPr lang="ja-JP" altLang="en-US" sz="1213" dirty="0">
                <a:solidFill>
                  <a:srgbClr val="000000"/>
                </a:solidFill>
                <a:latin typeface="Meiryo UI" panose="020B0604030504040204" pitchFamily="50" charset="-128"/>
                <a:ea typeface="Meiryo UI" panose="020B0604030504040204" pitchFamily="50" charset="-128"/>
              </a:rPr>
              <a:t>ビジョンは、区長</a:t>
            </a:r>
            <a:r>
              <a:rPr lang="ja-JP" altLang="en-US" sz="1213" dirty="0" smtClean="0">
                <a:solidFill>
                  <a:srgbClr val="000000"/>
                </a:solidFill>
                <a:latin typeface="Meiryo UI" panose="020B0604030504040204" pitchFamily="50" charset="-128"/>
                <a:ea typeface="Meiryo UI" panose="020B0604030504040204" pitchFamily="50" charset="-128"/>
              </a:rPr>
              <a:t>が区内</a:t>
            </a:r>
            <a:r>
              <a:rPr lang="ja-JP" altLang="en-US" sz="1213" dirty="0">
                <a:solidFill>
                  <a:srgbClr val="000000"/>
                </a:solidFill>
                <a:latin typeface="Meiryo UI" panose="020B0604030504040204" pitchFamily="50" charset="-128"/>
                <a:ea typeface="Meiryo UI" panose="020B0604030504040204" pitchFamily="50" charset="-128"/>
              </a:rPr>
              <a:t>の基礎自治行政を総合的に推進していく上で</a:t>
            </a:r>
            <a:r>
              <a:rPr lang="ja-JP" altLang="en-US" sz="1213" dirty="0" smtClean="0">
                <a:solidFill>
                  <a:srgbClr val="000000"/>
                </a:solidFill>
                <a:latin typeface="Meiryo UI" panose="020B0604030504040204" pitchFamily="50" charset="-128"/>
                <a:ea typeface="Meiryo UI" panose="020B0604030504040204" pitchFamily="50" charset="-128"/>
              </a:rPr>
              <a:t>、地域</a:t>
            </a:r>
            <a:r>
              <a:rPr lang="ja-JP" altLang="en-US" sz="1213" dirty="0">
                <a:solidFill>
                  <a:srgbClr val="000000"/>
                </a:solidFill>
                <a:latin typeface="Meiryo UI" panose="020B0604030504040204" pitchFamily="50" charset="-128"/>
                <a:ea typeface="Meiryo UI" panose="020B0604030504040204" pitchFamily="50" charset="-128"/>
              </a:rPr>
              <a:t>としての区のめざすべき</a:t>
            </a:r>
            <a:r>
              <a:rPr lang="ja-JP" altLang="en-US" sz="1213" dirty="0" smtClean="0">
                <a:solidFill>
                  <a:srgbClr val="000000"/>
                </a:solidFill>
                <a:latin typeface="Meiryo UI" panose="020B0604030504040204" pitchFamily="50" charset="-128"/>
                <a:ea typeface="Meiryo UI" panose="020B0604030504040204" pitchFamily="50" charset="-128"/>
              </a:rPr>
              <a:t>将来像、将来像</a:t>
            </a:r>
            <a:r>
              <a:rPr lang="ja-JP" altLang="en-US" sz="1213" dirty="0">
                <a:solidFill>
                  <a:srgbClr val="000000"/>
                </a:solidFill>
                <a:latin typeface="Meiryo UI" panose="020B0604030504040204" pitchFamily="50" charset="-128"/>
                <a:ea typeface="Meiryo UI" panose="020B0604030504040204" pitchFamily="50" charset="-128"/>
              </a:rPr>
              <a:t>の実現に向けた施策展開の</a:t>
            </a:r>
            <a:r>
              <a:rPr lang="ja-JP" altLang="en-US" sz="1213" dirty="0" smtClean="0">
                <a:solidFill>
                  <a:srgbClr val="000000"/>
                </a:solidFill>
                <a:latin typeface="Meiryo UI" panose="020B0604030504040204" pitchFamily="50" charset="-128"/>
                <a:ea typeface="Meiryo UI" panose="020B0604030504040204" pitchFamily="50" charset="-128"/>
              </a:rPr>
              <a:t>方向性などをとりまとめ</a:t>
            </a:r>
            <a:r>
              <a:rPr lang="ja-JP" altLang="en-US" sz="1213" dirty="0">
                <a:solidFill>
                  <a:srgbClr val="000000"/>
                </a:solidFill>
                <a:latin typeface="Meiryo UI" panose="020B0604030504040204" pitchFamily="50" charset="-128"/>
                <a:ea typeface="Meiryo UI" panose="020B0604030504040204" pitchFamily="50" charset="-128"/>
              </a:rPr>
              <a:t>、区民</a:t>
            </a:r>
            <a:r>
              <a:rPr lang="ja-JP" altLang="en-US" sz="1213" dirty="0" smtClean="0">
                <a:solidFill>
                  <a:srgbClr val="000000"/>
                </a:solidFill>
                <a:latin typeface="Meiryo UI" panose="020B0604030504040204" pitchFamily="50" charset="-128"/>
                <a:ea typeface="Meiryo UI" panose="020B0604030504040204" pitchFamily="50" charset="-128"/>
              </a:rPr>
              <a:t>の</a:t>
            </a:r>
            <a:r>
              <a:rPr lang="ja-JP" altLang="en-US" sz="1213" dirty="0">
                <a:solidFill>
                  <a:srgbClr val="000000"/>
                </a:solidFill>
                <a:latin typeface="Meiryo UI" panose="020B0604030504040204" pitchFamily="50" charset="-128"/>
                <a:ea typeface="Meiryo UI" panose="020B0604030504040204" pitchFamily="50" charset="-128"/>
              </a:rPr>
              <a:t>皆さん</a:t>
            </a:r>
            <a:r>
              <a:rPr lang="ja-JP" altLang="en-US" sz="1213" dirty="0" smtClean="0">
                <a:solidFill>
                  <a:srgbClr val="000000"/>
                </a:solidFill>
                <a:latin typeface="Meiryo UI" panose="020B0604030504040204" pitchFamily="50" charset="-128"/>
                <a:ea typeface="Meiryo UI" panose="020B0604030504040204" pitchFamily="50" charset="-128"/>
              </a:rPr>
              <a:t>に</a:t>
            </a:r>
            <a:r>
              <a:rPr lang="ja-JP" altLang="en-US" sz="1213" dirty="0">
                <a:solidFill>
                  <a:srgbClr val="000000"/>
                </a:solidFill>
                <a:latin typeface="Meiryo UI" panose="020B0604030504040204" pitchFamily="50" charset="-128"/>
                <a:ea typeface="Meiryo UI" panose="020B0604030504040204" pitchFamily="50" charset="-128"/>
              </a:rPr>
              <a:t>明らかにするものです。</a:t>
            </a:r>
            <a:r>
              <a:rPr lang="ja-JP" altLang="en-US" sz="1213" dirty="0"/>
              <a:t> </a:t>
            </a:r>
          </a:p>
        </p:txBody>
      </p:sp>
      <p:sp>
        <p:nvSpPr>
          <p:cNvPr id="73" name="角丸四角形 72"/>
          <p:cNvSpPr/>
          <p:nvPr/>
        </p:nvSpPr>
        <p:spPr>
          <a:xfrm>
            <a:off x="37779" y="11047"/>
            <a:ext cx="5124771" cy="467780"/>
          </a:xfrm>
          <a:prstGeom prst="roundRect">
            <a:avLst/>
          </a:prstGeom>
          <a:solidFill>
            <a:srgbClr val="E4103D"/>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427" b="1" dirty="0">
                <a:solidFill>
                  <a:schemeClr val="bg1"/>
                </a:solidFill>
                <a:latin typeface="HGP創英角ｺﾞｼｯｸUB" panose="020B0900000000000000" pitchFamily="50" charset="-128"/>
                <a:ea typeface="HGP創英角ｺﾞｼｯｸUB" panose="020B0900000000000000" pitchFamily="50" charset="-128"/>
              </a:rPr>
              <a:t>城東区将来</a:t>
            </a:r>
            <a:r>
              <a:rPr lang="ja-JP" altLang="en-US" sz="2427" b="1" dirty="0" smtClean="0">
                <a:solidFill>
                  <a:schemeClr val="bg1"/>
                </a:solidFill>
                <a:latin typeface="HGP創英角ｺﾞｼｯｸUB" panose="020B0900000000000000" pitchFamily="50" charset="-128"/>
                <a:ea typeface="HGP創英角ｺﾞｼｯｸUB" panose="020B0900000000000000" pitchFamily="50" charset="-128"/>
              </a:rPr>
              <a:t>ビジョン</a:t>
            </a:r>
            <a:r>
              <a:rPr lang="en-US" altLang="ja-JP" sz="2427" b="1" dirty="0" smtClean="0">
                <a:solidFill>
                  <a:schemeClr val="bg1"/>
                </a:solidFill>
                <a:latin typeface="HGP創英角ｺﾞｼｯｸUB" panose="020B0900000000000000" pitchFamily="50" charset="-128"/>
                <a:ea typeface="HGP創英角ｺﾞｼｯｸUB" panose="020B0900000000000000" pitchFamily="50" charset="-128"/>
              </a:rPr>
              <a:t>3.0</a:t>
            </a:r>
            <a:r>
              <a:rPr lang="ja-JP" altLang="en-US" sz="2427" b="1" dirty="0">
                <a:solidFill>
                  <a:schemeClr val="bg1"/>
                </a:solidFill>
                <a:latin typeface="HGP創英角ｺﾞｼｯｸUB" panose="020B0900000000000000" pitchFamily="50" charset="-128"/>
                <a:ea typeface="HGP創英角ｺﾞｼｯｸUB" panose="020B0900000000000000" pitchFamily="50" charset="-128"/>
              </a:rPr>
              <a:t>　</a:t>
            </a:r>
            <a:r>
              <a:rPr lang="en-US" altLang="ja-JP" sz="2022" b="1" dirty="0">
                <a:solidFill>
                  <a:schemeClr val="bg1"/>
                </a:solidFill>
                <a:latin typeface="HGP創英角ｺﾞｼｯｸUB" panose="020B0900000000000000" pitchFamily="50" charset="-128"/>
                <a:ea typeface="HGP創英角ｺﾞｼｯｸUB" panose="020B0900000000000000" pitchFamily="50" charset="-128"/>
              </a:rPr>
              <a:t>【</a:t>
            </a:r>
            <a:r>
              <a:rPr lang="ja-JP" altLang="en-US" sz="2022" dirty="0">
                <a:solidFill>
                  <a:schemeClr val="bg1"/>
                </a:solidFill>
                <a:latin typeface="HGP創英角ｺﾞｼｯｸUB" panose="020B0900000000000000" pitchFamily="50" charset="-128"/>
                <a:ea typeface="HGP創英角ｺﾞｼｯｸUB" panose="020B0900000000000000" pitchFamily="50" charset="-128"/>
              </a:rPr>
              <a:t>概要版</a:t>
            </a:r>
            <a:r>
              <a:rPr lang="en-US" altLang="ja-JP" sz="2022" dirty="0">
                <a:solidFill>
                  <a:schemeClr val="bg1"/>
                </a:solidFill>
                <a:latin typeface="HGP創英角ｺﾞｼｯｸUB" panose="020B0900000000000000" pitchFamily="50" charset="-128"/>
                <a:ea typeface="HGP創英角ｺﾞｼｯｸUB" panose="020B0900000000000000" pitchFamily="50" charset="-128"/>
              </a:rPr>
              <a:t>】</a:t>
            </a:r>
            <a:endParaRPr lang="ja-JP" altLang="en-US" sz="2022" dirty="0">
              <a:solidFill>
                <a:schemeClr val="bg1"/>
              </a:solidFill>
              <a:latin typeface="HGP創英角ｺﾞｼｯｸUB" panose="020B0900000000000000" pitchFamily="50" charset="-128"/>
              <a:ea typeface="HGP創英角ｺﾞｼｯｸUB" panose="020B0900000000000000" pitchFamily="50" charset="-128"/>
            </a:endParaRPr>
          </a:p>
        </p:txBody>
      </p:sp>
      <p:pic>
        <p:nvPicPr>
          <p:cNvPr id="77" name="図 76" descr="C:\Users\i4251782\Desktop\キャラ_吹き出し.jpg"/>
          <p:cNvPicPr/>
          <p:nvPr/>
        </p:nvPicPr>
        <p:blipFill>
          <a:blip r:embed="rId3" cstate="print">
            <a:extLst>
              <a:ext uri="{28A0092B-C50C-407E-A947-70E740481C1C}">
                <a14:useLocalDpi xmlns:a14="http://schemas.microsoft.com/office/drawing/2010/main"/>
              </a:ext>
            </a:extLst>
          </a:blip>
          <a:srcRect/>
          <a:stretch>
            <a:fillRect/>
          </a:stretch>
        </p:blipFill>
        <p:spPr bwMode="auto">
          <a:xfrm>
            <a:off x="11453665" y="671240"/>
            <a:ext cx="1204751" cy="1580419"/>
          </a:xfrm>
          <a:prstGeom prst="rect">
            <a:avLst/>
          </a:prstGeom>
          <a:noFill/>
          <a:ln>
            <a:noFill/>
          </a:ln>
        </p:spPr>
      </p:pic>
      <p:sp>
        <p:nvSpPr>
          <p:cNvPr id="78" name="正方形/長方形 77"/>
          <p:cNvSpPr/>
          <p:nvPr/>
        </p:nvSpPr>
        <p:spPr>
          <a:xfrm>
            <a:off x="159657" y="2624926"/>
            <a:ext cx="451557" cy="372459"/>
          </a:xfrm>
          <a:prstGeom prst="rect">
            <a:avLst/>
          </a:prstGeom>
          <a:solidFill>
            <a:srgbClr val="CC00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022" dirty="0">
                <a:latin typeface="Meiryo UI" panose="020B0604030504040204" pitchFamily="50" charset="-128"/>
                <a:ea typeface="Meiryo UI" panose="020B0604030504040204" pitchFamily="50" charset="-128"/>
              </a:rPr>
              <a:t>１</a:t>
            </a:r>
          </a:p>
        </p:txBody>
      </p:sp>
      <p:grpSp>
        <p:nvGrpSpPr>
          <p:cNvPr id="79" name="グループ化 78"/>
          <p:cNvGrpSpPr/>
          <p:nvPr/>
        </p:nvGrpSpPr>
        <p:grpSpPr>
          <a:xfrm>
            <a:off x="674331" y="3040961"/>
            <a:ext cx="6135654" cy="883099"/>
            <a:chOff x="523283" y="263217"/>
            <a:chExt cx="7071771" cy="11381466"/>
          </a:xfrm>
        </p:grpSpPr>
        <p:sp>
          <p:nvSpPr>
            <p:cNvPr id="91" name="片側の 2 つの角を丸めた四角形 90"/>
            <p:cNvSpPr/>
            <p:nvPr/>
          </p:nvSpPr>
          <p:spPr>
            <a:xfrm>
              <a:off x="530996" y="263217"/>
              <a:ext cx="7063740" cy="4163371"/>
            </a:xfrm>
            <a:prstGeom prst="round2SameRect">
              <a:avLst>
                <a:gd name="adj1" fmla="val 20165"/>
                <a:gd name="adj2" fmla="val 0"/>
              </a:avLst>
            </a:prstGeom>
            <a:solidFill>
              <a:srgbClr val="CC99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sz="1112"/>
            </a:p>
          </p:txBody>
        </p:sp>
        <p:sp>
          <p:nvSpPr>
            <p:cNvPr id="92" name="角丸四角形 91"/>
            <p:cNvSpPr/>
            <p:nvPr/>
          </p:nvSpPr>
          <p:spPr>
            <a:xfrm>
              <a:off x="523283" y="489854"/>
              <a:ext cx="7071771" cy="11154829"/>
            </a:xfrm>
            <a:prstGeom prst="roundRect">
              <a:avLst>
                <a:gd name="adj" fmla="val 2375"/>
              </a:avLst>
            </a:prstGeom>
            <a:no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sz="1112"/>
            </a:p>
          </p:txBody>
        </p:sp>
      </p:grpSp>
      <p:grpSp>
        <p:nvGrpSpPr>
          <p:cNvPr id="80" name="グループ化 79"/>
          <p:cNvGrpSpPr/>
          <p:nvPr/>
        </p:nvGrpSpPr>
        <p:grpSpPr>
          <a:xfrm>
            <a:off x="6896906" y="3058546"/>
            <a:ext cx="5888984" cy="868930"/>
            <a:chOff x="8300356" y="489855"/>
            <a:chExt cx="7064375" cy="11106579"/>
          </a:xfrm>
        </p:grpSpPr>
        <p:sp>
          <p:nvSpPr>
            <p:cNvPr id="89" name="片側の 2 つの角を丸めた四角形 88"/>
            <p:cNvSpPr/>
            <p:nvPr/>
          </p:nvSpPr>
          <p:spPr>
            <a:xfrm>
              <a:off x="8300673" y="489868"/>
              <a:ext cx="7063740" cy="4182483"/>
            </a:xfrm>
            <a:prstGeom prst="round2SameRect">
              <a:avLst>
                <a:gd name="adj1" fmla="val 20165"/>
                <a:gd name="adj2" fmla="val 0"/>
              </a:avLst>
            </a:prstGeom>
            <a:solidFill>
              <a:srgbClr val="CC99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sz="1112"/>
            </a:p>
          </p:txBody>
        </p:sp>
        <p:sp>
          <p:nvSpPr>
            <p:cNvPr id="90" name="角丸四角形 89"/>
            <p:cNvSpPr/>
            <p:nvPr/>
          </p:nvSpPr>
          <p:spPr>
            <a:xfrm>
              <a:off x="8300356" y="489855"/>
              <a:ext cx="7064375" cy="11106579"/>
            </a:xfrm>
            <a:prstGeom prst="roundRect">
              <a:avLst>
                <a:gd name="adj" fmla="val 2375"/>
              </a:avLst>
            </a:prstGeom>
            <a:no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sz="1112"/>
            </a:p>
          </p:txBody>
        </p:sp>
      </p:grpSp>
      <p:sp>
        <p:nvSpPr>
          <p:cNvPr id="82" name="正方形/長方形 81"/>
          <p:cNvSpPr/>
          <p:nvPr/>
        </p:nvSpPr>
        <p:spPr>
          <a:xfrm>
            <a:off x="6880553" y="3036851"/>
            <a:ext cx="6879130" cy="4127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820" b="1" dirty="0"/>
              <a:t>区民</a:t>
            </a:r>
            <a:r>
              <a:rPr lang="ja-JP" altLang="en-US" sz="1820" b="1" dirty="0" smtClean="0"/>
              <a:t>が活き活きと活躍している魅力あるまちづくり</a:t>
            </a:r>
            <a:endParaRPr lang="ja-JP" altLang="en-US" sz="1820" b="1" dirty="0"/>
          </a:p>
        </p:txBody>
      </p:sp>
      <p:sp>
        <p:nvSpPr>
          <p:cNvPr id="83" name="正方形/長方形 82"/>
          <p:cNvSpPr/>
          <p:nvPr/>
        </p:nvSpPr>
        <p:spPr>
          <a:xfrm>
            <a:off x="7554404" y="3311480"/>
            <a:ext cx="5302054" cy="6973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213" dirty="0" smtClean="0">
                <a:solidFill>
                  <a:schemeClr val="tx1"/>
                </a:solidFill>
              </a:rPr>
              <a:t>・多くの区民の皆さんが、区民主体のさまざまなまちづくりに関連する事業または企画に参加し、区民の活躍で魅力あるまちづくりが進む状態</a:t>
            </a:r>
            <a:endParaRPr lang="en-US" altLang="ja-JP" sz="1213" dirty="0" smtClean="0">
              <a:solidFill>
                <a:schemeClr val="tx1"/>
              </a:solidFill>
            </a:endParaRPr>
          </a:p>
          <a:p>
            <a:pPr algn="l"/>
            <a:r>
              <a:rPr lang="ja-JP" altLang="en-US" sz="1213" dirty="0" smtClean="0">
                <a:solidFill>
                  <a:schemeClr val="tx1"/>
                </a:solidFill>
              </a:rPr>
              <a:t>・人権が尊重され区民ひとりひとりが尊重しあう状態</a:t>
            </a:r>
            <a:endParaRPr lang="ja-JP" altLang="en-US" sz="1213" dirty="0">
              <a:solidFill>
                <a:schemeClr val="tx1"/>
              </a:solidFill>
            </a:endParaRPr>
          </a:p>
        </p:txBody>
      </p:sp>
      <p:sp>
        <p:nvSpPr>
          <p:cNvPr id="84" name="ホームベース 83"/>
          <p:cNvSpPr/>
          <p:nvPr/>
        </p:nvSpPr>
        <p:spPr>
          <a:xfrm>
            <a:off x="662057" y="2631888"/>
            <a:ext cx="12231143" cy="365498"/>
          </a:xfrm>
          <a:prstGeom prst="homePlate">
            <a:avLst/>
          </a:prstGeom>
          <a:solidFill>
            <a:srgbClr val="E41CAB"/>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24550">
              <a:defRPr/>
            </a:pPr>
            <a:r>
              <a:rPr lang="ja-JP" altLang="ja-JP" sz="2020" b="1" dirty="0">
                <a:latin typeface="Meiryo UI" panose="020B0604030504040204" pitchFamily="50" charset="-128"/>
                <a:ea typeface="Meiryo UI" panose="020B0604030504040204" pitchFamily="50" charset="-128"/>
                <a:cs typeface="Meiryo UI" panose="020B0604030504040204" pitchFamily="50" charset="-128"/>
              </a:rPr>
              <a:t>人と人がつながり、城東区を誇りに思えるコミュニティ豊かな</a:t>
            </a:r>
            <a:r>
              <a:rPr lang="ja-JP" altLang="ja-JP" sz="2020" b="1" dirty="0" smtClean="0">
                <a:latin typeface="Meiryo UI" panose="020B0604030504040204" pitchFamily="50" charset="-128"/>
                <a:ea typeface="Meiryo UI" panose="020B0604030504040204" pitchFamily="50" charset="-128"/>
                <a:cs typeface="Meiryo UI" panose="020B0604030504040204" pitchFamily="50" charset="-128"/>
              </a:rPr>
              <a:t>まち</a:t>
            </a:r>
            <a:r>
              <a:rPr lang="ja-JP" altLang="en-US" sz="2020" b="1" dirty="0" smtClean="0">
                <a:latin typeface="Meiryo UI" panose="020B0604030504040204" pitchFamily="50" charset="-128"/>
                <a:ea typeface="Meiryo UI" panose="020B0604030504040204" pitchFamily="50" charset="-128"/>
                <a:cs typeface="Meiryo UI" panose="020B0604030504040204" pitchFamily="50" charset="-128"/>
              </a:rPr>
              <a:t>へ</a:t>
            </a:r>
            <a:endParaRPr lang="ja-JP" altLang="ja-JP" sz="202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82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正方形/長方形 84"/>
          <p:cNvSpPr/>
          <p:nvPr/>
        </p:nvSpPr>
        <p:spPr>
          <a:xfrm>
            <a:off x="724158" y="3404654"/>
            <a:ext cx="667656" cy="462802"/>
          </a:xfrm>
          <a:prstGeom prst="rect">
            <a:avLst/>
          </a:prstGeom>
          <a:solidFill>
            <a:srgbClr val="CC99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13" b="1" dirty="0">
                <a:solidFill>
                  <a:schemeClr val="tx1"/>
                </a:solidFill>
                <a:latin typeface="Meiryo UI" panose="020B0604030504040204" pitchFamily="50" charset="-128"/>
                <a:ea typeface="Meiryo UI" panose="020B0604030504040204" pitchFamily="50" charset="-128"/>
              </a:rPr>
              <a:t>めざす</a:t>
            </a:r>
            <a:r>
              <a:rPr lang="en-US" altLang="ja-JP" sz="1213" b="1" dirty="0">
                <a:solidFill>
                  <a:schemeClr val="tx1"/>
                </a:solidFill>
                <a:latin typeface="Meiryo UI" panose="020B0604030504040204" pitchFamily="50" charset="-128"/>
                <a:ea typeface="Meiryo UI" panose="020B0604030504040204" pitchFamily="50" charset="-128"/>
              </a:rPr>
              <a:t/>
            </a:r>
            <a:br>
              <a:rPr lang="en-US" altLang="ja-JP" sz="1213" b="1" dirty="0">
                <a:solidFill>
                  <a:schemeClr val="tx1"/>
                </a:solidFill>
                <a:latin typeface="Meiryo UI" panose="020B0604030504040204" pitchFamily="50" charset="-128"/>
                <a:ea typeface="Meiryo UI" panose="020B0604030504040204" pitchFamily="50" charset="-128"/>
              </a:rPr>
            </a:br>
            <a:r>
              <a:rPr lang="ja-JP" altLang="en-US" sz="1213" b="1" dirty="0">
                <a:solidFill>
                  <a:schemeClr val="tx1"/>
                </a:solidFill>
                <a:latin typeface="Meiryo UI" panose="020B0604030504040204" pitchFamily="50" charset="-128"/>
                <a:ea typeface="Meiryo UI" panose="020B0604030504040204" pitchFamily="50" charset="-128"/>
              </a:rPr>
              <a:t>状態</a:t>
            </a:r>
          </a:p>
        </p:txBody>
      </p:sp>
      <p:sp>
        <p:nvSpPr>
          <p:cNvPr id="97" name="正方形/長方形 96"/>
          <p:cNvSpPr/>
          <p:nvPr/>
        </p:nvSpPr>
        <p:spPr>
          <a:xfrm>
            <a:off x="2300" y="575675"/>
            <a:ext cx="11500299" cy="338554"/>
          </a:xfrm>
          <a:prstGeom prst="rect">
            <a:avLst/>
          </a:prstGeom>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rPr>
              <a:t>【</a:t>
            </a:r>
            <a:r>
              <a:rPr lang="ja-JP" altLang="en-US" sz="1600" b="1" dirty="0">
                <a:solidFill>
                  <a:srgbClr val="000000"/>
                </a:solidFill>
                <a:latin typeface="Meiryo UI" panose="020B0604030504040204" pitchFamily="50" charset="-128"/>
                <a:ea typeface="Meiryo UI" panose="020B0604030504040204" pitchFamily="50" charset="-128"/>
              </a:rPr>
              <a:t>将来像</a:t>
            </a:r>
            <a:r>
              <a:rPr lang="en-US" altLang="ja-JP" sz="1600" b="1" dirty="0">
                <a:solidFill>
                  <a:srgbClr val="000000"/>
                </a:solidFill>
                <a:latin typeface="Meiryo UI" panose="020B0604030504040204" pitchFamily="50" charset="-128"/>
                <a:ea typeface="Meiryo UI" panose="020B0604030504040204" pitchFamily="50" charset="-128"/>
              </a:rPr>
              <a:t>】</a:t>
            </a:r>
            <a:r>
              <a:rPr lang="ja-JP" altLang="en-US" sz="1600" dirty="0">
                <a:solidFill>
                  <a:srgbClr val="000000"/>
                </a:solidFill>
                <a:latin typeface="Meiryo UI" panose="020B0604030504040204" pitchFamily="50" charset="-128"/>
                <a:ea typeface="Meiryo UI" panose="020B0604030504040204" pitchFamily="50" charset="-128"/>
              </a:rPr>
              <a:t>　</a:t>
            </a:r>
            <a:r>
              <a:rPr lang="ja-JP" altLang="en-US" sz="1600" b="1" dirty="0">
                <a:solidFill>
                  <a:srgbClr val="000000"/>
                </a:solidFill>
                <a:latin typeface="Meiryo UI" panose="020B0604030504040204" pitchFamily="50" charset="-128"/>
                <a:ea typeface="Meiryo UI" panose="020B0604030504040204" pitchFamily="50" charset="-128"/>
              </a:rPr>
              <a:t>「住んでよかったと思えるまち～人が輝き活気にあふれ、まちに愛着があること～」</a:t>
            </a:r>
            <a:r>
              <a:rPr lang="ja-JP" altLang="en-US" sz="1600" dirty="0"/>
              <a:t> </a:t>
            </a:r>
          </a:p>
        </p:txBody>
      </p:sp>
      <p:sp>
        <p:nvSpPr>
          <p:cNvPr id="98" name="正方形/長方形 97"/>
          <p:cNvSpPr/>
          <p:nvPr/>
        </p:nvSpPr>
        <p:spPr>
          <a:xfrm>
            <a:off x="7013" y="846249"/>
            <a:ext cx="9729750" cy="338554"/>
          </a:xfrm>
          <a:prstGeom prst="rect">
            <a:avLst/>
          </a:prstGeom>
        </p:spPr>
        <p:txBody>
          <a:bodyPr wrap="square">
            <a:spAutoFit/>
          </a:bodyPr>
          <a:lstStyle/>
          <a:p>
            <a:r>
              <a:rPr lang="en-US" altLang="ja-JP" sz="1600" b="1" dirty="0">
                <a:solidFill>
                  <a:srgbClr val="000000"/>
                </a:solidFill>
                <a:latin typeface="Meiryo UI" panose="020B0604030504040204" pitchFamily="50" charset="-128"/>
                <a:ea typeface="Meiryo UI" panose="020B0604030504040204" pitchFamily="50" charset="-128"/>
              </a:rPr>
              <a:t>【</a:t>
            </a:r>
            <a:r>
              <a:rPr lang="ja-JP" altLang="en-US" sz="1600" b="1" dirty="0">
                <a:solidFill>
                  <a:srgbClr val="000000"/>
                </a:solidFill>
                <a:latin typeface="Meiryo UI" panose="020B0604030504040204" pitchFamily="50" charset="-128"/>
                <a:ea typeface="Meiryo UI" panose="020B0604030504040204" pitchFamily="50" charset="-128"/>
              </a:rPr>
              <a:t>基本理念</a:t>
            </a:r>
            <a:r>
              <a:rPr lang="en-US" altLang="ja-JP" sz="1600" b="1" dirty="0">
                <a:solidFill>
                  <a:srgbClr val="000000"/>
                </a:solidFill>
                <a:latin typeface="Meiryo UI" panose="020B0604030504040204" pitchFamily="50" charset="-128"/>
                <a:ea typeface="Meiryo UI" panose="020B0604030504040204" pitchFamily="50" charset="-128"/>
              </a:rPr>
              <a:t>】</a:t>
            </a:r>
            <a:r>
              <a:rPr lang="ja-JP" altLang="en-US" sz="1600" b="1" dirty="0">
                <a:solidFill>
                  <a:srgbClr val="000000"/>
                </a:solidFill>
                <a:latin typeface="Meiryo UI" panose="020B0604030504040204" pitchFamily="50" charset="-128"/>
                <a:ea typeface="Meiryo UI" panose="020B0604030504040204" pitchFamily="50" charset="-128"/>
              </a:rPr>
              <a:t> </a:t>
            </a:r>
            <a:r>
              <a:rPr lang="ja-JP" altLang="en-US" sz="1100" dirty="0">
                <a:solidFill>
                  <a:srgbClr val="000000"/>
                </a:solidFill>
                <a:latin typeface="Meiryo UI" panose="020B0604030504040204" pitchFamily="50" charset="-128"/>
                <a:ea typeface="Meiryo UI" panose="020B0604030504040204" pitchFamily="50" charset="-128"/>
              </a:rPr>
              <a:t>将来像の実現を進めていくにあたって、基本となる考え方、理念を定め、これを基礎として、各施策・取組を進めていきます。</a:t>
            </a:r>
            <a:r>
              <a:rPr lang="ja-JP" altLang="en-US" sz="1100" dirty="0"/>
              <a:t> </a:t>
            </a:r>
          </a:p>
        </p:txBody>
      </p:sp>
      <p:sp>
        <p:nvSpPr>
          <p:cNvPr id="99" name="正方形/長方形 98"/>
          <p:cNvSpPr/>
          <p:nvPr/>
        </p:nvSpPr>
        <p:spPr>
          <a:xfrm>
            <a:off x="52484" y="1118828"/>
            <a:ext cx="6774820" cy="830997"/>
          </a:xfrm>
          <a:prstGeom prst="rect">
            <a:avLst/>
          </a:prstGeom>
        </p:spPr>
        <p:txBody>
          <a:bodyPr wrap="square">
            <a:spAutoFit/>
          </a:bodyPr>
          <a:lstStyle/>
          <a:p>
            <a:r>
              <a:rPr lang="ja-JP" altLang="en-US" sz="1416" b="1" dirty="0">
                <a:solidFill>
                  <a:srgbClr val="000000"/>
                </a:solidFill>
                <a:latin typeface="Meiryo UI" panose="020B0604030504040204" pitchFamily="50" charset="-128"/>
                <a:ea typeface="Meiryo UI" panose="020B0604030504040204" pitchFamily="50" charset="-128"/>
              </a:rPr>
              <a:t>　</a:t>
            </a:r>
            <a:r>
              <a:rPr lang="ja-JP" altLang="en-US" sz="1416" dirty="0">
                <a:solidFill>
                  <a:srgbClr val="000000"/>
                </a:solidFill>
                <a:latin typeface="Meiryo UI" panose="020B0604030504040204" pitchFamily="50" charset="-128"/>
                <a:ea typeface="Meiryo UI" panose="020B0604030504040204" pitchFamily="50" charset="-128"/>
              </a:rPr>
              <a:t>① </a:t>
            </a:r>
            <a:r>
              <a:rPr lang="ja-JP" altLang="en-US" sz="1416" dirty="0" smtClean="0">
                <a:solidFill>
                  <a:srgbClr val="000000"/>
                </a:solidFill>
                <a:latin typeface="Meiryo UI" panose="020B0604030504040204" pitchFamily="50" charset="-128"/>
                <a:ea typeface="Meiryo UI" panose="020B0604030504040204" pitchFamily="50" charset="-128"/>
              </a:rPr>
              <a:t>住む人、訪れる人</a:t>
            </a:r>
            <a:r>
              <a:rPr lang="ja-JP" altLang="en-US" sz="1416" dirty="0">
                <a:solidFill>
                  <a:srgbClr val="000000"/>
                </a:solidFill>
                <a:latin typeface="Meiryo UI" panose="020B0604030504040204" pitchFamily="50" charset="-128"/>
                <a:ea typeface="Meiryo UI" panose="020B0604030504040204" pitchFamily="50" charset="-128"/>
              </a:rPr>
              <a:t>がふれあい、きずなを大切にし、</a:t>
            </a:r>
            <a:r>
              <a:rPr lang="ja-JP" altLang="en-US" sz="1400" dirty="0">
                <a:solidFill>
                  <a:srgbClr val="000000"/>
                </a:solidFill>
                <a:latin typeface="Meiryo UI" panose="020B0604030504040204" pitchFamily="50" charset="-128"/>
                <a:ea typeface="Meiryo UI" panose="020B0604030504040204" pitchFamily="50" charset="-128"/>
              </a:rPr>
              <a:t>地域全体で</a:t>
            </a:r>
            <a:r>
              <a:rPr lang="ja-JP" altLang="en-US" sz="1400" dirty="0" smtClean="0">
                <a:solidFill>
                  <a:srgbClr val="000000"/>
                </a:solidFill>
                <a:latin typeface="Meiryo UI" panose="020B0604030504040204" pitchFamily="50" charset="-128"/>
                <a:ea typeface="Meiryo UI" panose="020B0604030504040204" pitchFamily="50" charset="-128"/>
              </a:rPr>
              <a:t>支え合う </a:t>
            </a:r>
            <a:r>
              <a:rPr lang="ja-JP" altLang="en-US" sz="1600" b="1" dirty="0" smtClean="0">
                <a:solidFill>
                  <a:srgbClr val="000000"/>
                </a:solidFill>
                <a:latin typeface="Meiryo UI" panose="020B0604030504040204" pitchFamily="50" charset="-128"/>
                <a:ea typeface="Meiryo UI" panose="020B0604030504040204" pitchFamily="50" charset="-128"/>
              </a:rPr>
              <a:t>「</a:t>
            </a:r>
            <a:r>
              <a:rPr lang="ja-JP" altLang="en-US" sz="1600" b="1" dirty="0">
                <a:solidFill>
                  <a:srgbClr val="000000"/>
                </a:solidFill>
                <a:latin typeface="Meiryo UI" panose="020B0604030504040204" pitchFamily="50" charset="-128"/>
                <a:ea typeface="Meiryo UI" panose="020B0604030504040204" pitchFamily="50" charset="-128"/>
              </a:rPr>
              <a:t>温かいまち」</a:t>
            </a:r>
            <a:br>
              <a:rPr lang="ja-JP" altLang="en-US" sz="1600" b="1" dirty="0">
                <a:solidFill>
                  <a:srgbClr val="000000"/>
                </a:solidFill>
                <a:latin typeface="Meiryo UI" panose="020B0604030504040204" pitchFamily="50" charset="-128"/>
                <a:ea typeface="Meiryo UI" panose="020B0604030504040204" pitchFamily="50" charset="-128"/>
              </a:rPr>
            </a:br>
            <a:r>
              <a:rPr lang="ja-JP" altLang="en-US" sz="1416" dirty="0">
                <a:solidFill>
                  <a:srgbClr val="000000"/>
                </a:solidFill>
                <a:latin typeface="Meiryo UI" panose="020B0604030504040204" pitchFamily="50" charset="-128"/>
                <a:ea typeface="Meiryo UI" panose="020B0604030504040204" pitchFamily="50" charset="-128"/>
              </a:rPr>
              <a:t>　② 住民のみなさん一人ひとりが考え、</a:t>
            </a:r>
            <a:r>
              <a:rPr lang="ja-JP" altLang="en-US" sz="1416" dirty="0" smtClean="0">
                <a:solidFill>
                  <a:srgbClr val="000000"/>
                </a:solidFill>
                <a:latin typeface="Meiryo UI" panose="020B0604030504040204" pitchFamily="50" charset="-128"/>
                <a:ea typeface="Meiryo UI" panose="020B0604030504040204" pitchFamily="50" charset="-128"/>
              </a:rPr>
              <a:t>つくりあげる </a:t>
            </a:r>
            <a:r>
              <a:rPr lang="ja-JP" altLang="en-US" sz="1600" b="1" dirty="0" smtClean="0">
                <a:solidFill>
                  <a:srgbClr val="000000"/>
                </a:solidFill>
                <a:latin typeface="Meiryo UI" panose="020B0604030504040204" pitchFamily="50" charset="-128"/>
                <a:ea typeface="Meiryo UI" panose="020B0604030504040204" pitchFamily="50" charset="-128"/>
              </a:rPr>
              <a:t>「</a:t>
            </a:r>
            <a:r>
              <a:rPr lang="ja-JP" altLang="en-US" sz="1600" b="1" dirty="0">
                <a:solidFill>
                  <a:srgbClr val="000000"/>
                </a:solidFill>
                <a:latin typeface="Meiryo UI" panose="020B0604030504040204" pitchFamily="50" charset="-128"/>
                <a:ea typeface="Meiryo UI" panose="020B0604030504040204" pitchFamily="50" charset="-128"/>
              </a:rPr>
              <a:t>住民主体のまち」</a:t>
            </a:r>
            <a:br>
              <a:rPr lang="ja-JP" altLang="en-US" sz="1600" b="1" dirty="0">
                <a:solidFill>
                  <a:srgbClr val="000000"/>
                </a:solidFill>
                <a:latin typeface="Meiryo UI" panose="020B0604030504040204" pitchFamily="50" charset="-128"/>
                <a:ea typeface="Meiryo UI" panose="020B0604030504040204" pitchFamily="50" charset="-128"/>
              </a:rPr>
            </a:br>
            <a:r>
              <a:rPr lang="ja-JP" altLang="en-US" sz="1416" dirty="0">
                <a:solidFill>
                  <a:srgbClr val="000000"/>
                </a:solidFill>
                <a:latin typeface="Meiryo UI" panose="020B0604030504040204" pitchFamily="50" charset="-128"/>
                <a:ea typeface="Meiryo UI" panose="020B0604030504040204" pitchFamily="50" charset="-128"/>
              </a:rPr>
              <a:t>　③ 誰もが穏やかに日々を過ごすことが</a:t>
            </a:r>
            <a:r>
              <a:rPr lang="ja-JP" altLang="en-US" sz="1600" dirty="0" smtClean="0">
                <a:solidFill>
                  <a:srgbClr val="000000"/>
                </a:solidFill>
                <a:latin typeface="Meiryo UI" panose="020B0604030504040204" pitchFamily="50" charset="-128"/>
                <a:ea typeface="Meiryo UI" panose="020B0604030504040204" pitchFamily="50" charset="-128"/>
              </a:rPr>
              <a:t>できる </a:t>
            </a:r>
            <a:r>
              <a:rPr lang="ja-JP" altLang="en-US" sz="1600" b="1" dirty="0" smtClean="0">
                <a:solidFill>
                  <a:srgbClr val="000000"/>
                </a:solidFill>
                <a:latin typeface="Meiryo UI" panose="020B0604030504040204" pitchFamily="50" charset="-128"/>
                <a:ea typeface="Meiryo UI" panose="020B0604030504040204" pitchFamily="50" charset="-128"/>
              </a:rPr>
              <a:t>「</a:t>
            </a:r>
            <a:r>
              <a:rPr lang="ja-JP" altLang="en-US" sz="1600" b="1" dirty="0">
                <a:solidFill>
                  <a:srgbClr val="000000"/>
                </a:solidFill>
                <a:latin typeface="Meiryo UI" panose="020B0604030504040204" pitchFamily="50" charset="-128"/>
                <a:ea typeface="Meiryo UI" panose="020B0604030504040204" pitchFamily="50" charset="-128"/>
              </a:rPr>
              <a:t>安心なまち」</a:t>
            </a:r>
            <a:r>
              <a:rPr lang="ja-JP" altLang="en-US" sz="1600" b="1" dirty="0"/>
              <a:t> </a:t>
            </a:r>
          </a:p>
        </p:txBody>
      </p:sp>
      <p:sp>
        <p:nvSpPr>
          <p:cNvPr id="100" name="正方形/長方形 99"/>
          <p:cNvSpPr/>
          <p:nvPr/>
        </p:nvSpPr>
        <p:spPr>
          <a:xfrm>
            <a:off x="7013" y="1921389"/>
            <a:ext cx="5554076" cy="338554"/>
          </a:xfrm>
          <a:prstGeom prst="rect">
            <a:avLst/>
          </a:prstGeom>
        </p:spPr>
        <p:txBody>
          <a:bodyPr wrap="square">
            <a:spAutoFit/>
          </a:bodyPr>
          <a:lstStyle/>
          <a:p>
            <a:r>
              <a:rPr lang="en-US" altLang="zh-TW" sz="1600" b="1" dirty="0">
                <a:solidFill>
                  <a:srgbClr val="000000"/>
                </a:solidFill>
                <a:latin typeface="Meiryo UI" panose="020B0604030504040204" pitchFamily="50" charset="-128"/>
                <a:ea typeface="Meiryo UI" panose="020B0604030504040204" pitchFamily="50" charset="-128"/>
              </a:rPr>
              <a:t>【</a:t>
            </a:r>
            <a:r>
              <a:rPr lang="zh-TW" altLang="en-US" sz="1600" b="1" dirty="0">
                <a:solidFill>
                  <a:srgbClr val="000000"/>
                </a:solidFill>
                <a:latin typeface="Meiryo UI" panose="020B0604030504040204" pitchFamily="50" charset="-128"/>
                <a:ea typeface="Meiryo UI" panose="020B0604030504040204" pitchFamily="50" charset="-128"/>
              </a:rPr>
              <a:t>取組期間</a:t>
            </a:r>
            <a:r>
              <a:rPr lang="en-US" altLang="zh-TW" sz="1600" b="1" dirty="0">
                <a:solidFill>
                  <a:srgbClr val="000000"/>
                </a:solidFill>
                <a:latin typeface="Meiryo UI" panose="020B0604030504040204" pitchFamily="50" charset="-128"/>
                <a:ea typeface="Meiryo UI" panose="020B0604030504040204" pitchFamily="50" charset="-128"/>
              </a:rPr>
              <a:t>】</a:t>
            </a:r>
            <a:r>
              <a:rPr lang="zh-TW" altLang="en-US" sz="1600" dirty="0">
                <a:solidFill>
                  <a:srgbClr val="000000"/>
                </a:solidFill>
                <a:latin typeface="Meiryo UI" panose="020B0604030504040204" pitchFamily="50" charset="-128"/>
                <a:ea typeface="Meiryo UI" panose="020B0604030504040204" pitchFamily="50" charset="-128"/>
              </a:rPr>
              <a:t>　</a:t>
            </a:r>
            <a:r>
              <a:rPr lang="en-US" altLang="ja-JP" sz="1600" dirty="0" smtClean="0">
                <a:solidFill>
                  <a:srgbClr val="000000"/>
                </a:solidFill>
                <a:latin typeface="Meiryo UI" panose="020B0604030504040204" pitchFamily="50" charset="-128"/>
                <a:ea typeface="Meiryo UI" panose="020B0604030504040204" pitchFamily="50" charset="-128"/>
              </a:rPr>
              <a:t>2023(</a:t>
            </a:r>
            <a:r>
              <a:rPr lang="ja-JP" altLang="en-US" sz="1600" dirty="0" smtClean="0">
                <a:solidFill>
                  <a:srgbClr val="000000"/>
                </a:solidFill>
                <a:latin typeface="Meiryo UI" panose="020B0604030504040204" pitchFamily="50" charset="-128"/>
                <a:ea typeface="Meiryo UI" panose="020B0604030504040204" pitchFamily="50" charset="-128"/>
              </a:rPr>
              <a:t>令和</a:t>
            </a:r>
            <a:r>
              <a:rPr lang="en-US" altLang="ja-JP" sz="1600" dirty="0" smtClean="0">
                <a:solidFill>
                  <a:srgbClr val="000000"/>
                </a:solidFill>
                <a:latin typeface="Meiryo UI" panose="020B0604030504040204" pitchFamily="50" charset="-128"/>
                <a:ea typeface="Meiryo UI" panose="020B0604030504040204" pitchFamily="50" charset="-128"/>
              </a:rPr>
              <a:t>5)</a:t>
            </a:r>
            <a:r>
              <a:rPr lang="zh-TW" altLang="en-US" sz="1600" dirty="0" smtClean="0">
                <a:solidFill>
                  <a:srgbClr val="000000"/>
                </a:solidFill>
                <a:latin typeface="Meiryo UI" panose="020B0604030504040204" pitchFamily="50" charset="-128"/>
                <a:ea typeface="Meiryo UI" panose="020B0604030504040204" pitchFamily="50" charset="-128"/>
              </a:rPr>
              <a:t>年度～</a:t>
            </a:r>
            <a:r>
              <a:rPr lang="en-US" altLang="ja-JP" sz="1600" dirty="0" smtClean="0">
                <a:solidFill>
                  <a:srgbClr val="000000"/>
                </a:solidFill>
                <a:latin typeface="Meiryo UI" panose="020B0604030504040204" pitchFamily="50" charset="-128"/>
                <a:ea typeface="Meiryo UI" panose="020B0604030504040204" pitchFamily="50" charset="-128"/>
              </a:rPr>
              <a:t>2027(</a:t>
            </a:r>
            <a:r>
              <a:rPr lang="ja-JP" altLang="en-US" sz="1600" dirty="0" smtClean="0">
                <a:solidFill>
                  <a:srgbClr val="000000"/>
                </a:solidFill>
                <a:latin typeface="Meiryo UI" panose="020B0604030504040204" pitchFamily="50" charset="-128"/>
                <a:ea typeface="Meiryo UI" panose="020B0604030504040204" pitchFamily="50" charset="-128"/>
              </a:rPr>
              <a:t>令和</a:t>
            </a:r>
            <a:r>
              <a:rPr lang="en-US" altLang="ja-JP" sz="1600" dirty="0" smtClean="0">
                <a:solidFill>
                  <a:srgbClr val="000000"/>
                </a:solidFill>
                <a:latin typeface="Meiryo UI" panose="020B0604030504040204" pitchFamily="50" charset="-128"/>
                <a:ea typeface="Meiryo UI" panose="020B0604030504040204" pitchFamily="50" charset="-128"/>
              </a:rPr>
              <a:t>9)</a:t>
            </a:r>
            <a:r>
              <a:rPr lang="zh-TW" altLang="en-US" sz="1600" dirty="0" smtClean="0">
                <a:solidFill>
                  <a:srgbClr val="000000"/>
                </a:solidFill>
                <a:latin typeface="Meiryo UI" panose="020B0604030504040204" pitchFamily="50" charset="-128"/>
                <a:ea typeface="Meiryo UI" panose="020B0604030504040204" pitchFamily="50" charset="-128"/>
              </a:rPr>
              <a:t>年度</a:t>
            </a:r>
            <a:r>
              <a:rPr lang="zh-TW" altLang="en-US" sz="1600" dirty="0" smtClean="0"/>
              <a:t> </a:t>
            </a:r>
            <a:endParaRPr lang="ja-JP" altLang="en-US" sz="1600" dirty="0"/>
          </a:p>
        </p:txBody>
      </p:sp>
      <p:sp>
        <p:nvSpPr>
          <p:cNvPr id="101" name="正方形/長方形 100"/>
          <p:cNvSpPr/>
          <p:nvPr/>
        </p:nvSpPr>
        <p:spPr>
          <a:xfrm>
            <a:off x="7013" y="2256847"/>
            <a:ext cx="2060179" cy="338554"/>
          </a:xfrm>
          <a:prstGeom prst="rect">
            <a:avLst/>
          </a:prstGeom>
        </p:spPr>
        <p:txBody>
          <a:bodyPr wrap="none">
            <a:spAutoFit/>
          </a:bodyPr>
          <a:lstStyle/>
          <a:p>
            <a:r>
              <a:rPr lang="en-US" altLang="ja-JP" sz="1600" b="1" dirty="0">
                <a:solidFill>
                  <a:srgbClr val="000000"/>
                </a:solidFill>
                <a:latin typeface="Meiryo UI" panose="020B0604030504040204" pitchFamily="50" charset="-128"/>
                <a:ea typeface="Meiryo UI" panose="020B0604030504040204" pitchFamily="50" charset="-128"/>
              </a:rPr>
              <a:t>【</a:t>
            </a:r>
            <a:r>
              <a:rPr lang="ja-JP" altLang="en-US" sz="1600" b="1" dirty="0" smtClean="0">
                <a:solidFill>
                  <a:srgbClr val="000000"/>
                </a:solidFill>
                <a:latin typeface="Meiryo UI" panose="020B0604030504040204" pitchFamily="50" charset="-128"/>
                <a:ea typeface="Meiryo UI" panose="020B0604030504040204" pitchFamily="50" charset="-128"/>
              </a:rPr>
              <a:t>施策展開の方向性</a:t>
            </a:r>
            <a:r>
              <a:rPr lang="en-US" altLang="ja-JP" sz="1600" b="1" dirty="0" smtClean="0">
                <a:solidFill>
                  <a:srgbClr val="000000"/>
                </a:solidFill>
                <a:latin typeface="Meiryo UI" panose="020B0604030504040204" pitchFamily="50" charset="-128"/>
                <a:ea typeface="Meiryo UI" panose="020B0604030504040204" pitchFamily="50" charset="-128"/>
              </a:rPr>
              <a:t>】</a:t>
            </a:r>
            <a:r>
              <a:rPr lang="ja-JP" altLang="en-US" sz="1600" b="1" dirty="0" smtClean="0"/>
              <a:t> </a:t>
            </a:r>
            <a:endParaRPr lang="ja-JP" altLang="en-US" sz="1600" b="1" dirty="0"/>
          </a:p>
        </p:txBody>
      </p:sp>
      <p:sp>
        <p:nvSpPr>
          <p:cNvPr id="102" name="正方形/長方形 101"/>
          <p:cNvSpPr/>
          <p:nvPr/>
        </p:nvSpPr>
        <p:spPr>
          <a:xfrm>
            <a:off x="632549" y="3032246"/>
            <a:ext cx="6879130" cy="412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820" b="1" dirty="0"/>
              <a:t>地域に</a:t>
            </a:r>
            <a:r>
              <a:rPr lang="ja-JP" altLang="en-US" sz="1820" b="1" dirty="0" smtClean="0"/>
              <a:t>おけるつながりを通じたまちづくり</a:t>
            </a:r>
            <a:endParaRPr lang="ja-JP" altLang="en-US" sz="1820" b="1" dirty="0"/>
          </a:p>
        </p:txBody>
      </p:sp>
      <p:sp>
        <p:nvSpPr>
          <p:cNvPr id="103" name="正方形/長方形 102"/>
          <p:cNvSpPr/>
          <p:nvPr/>
        </p:nvSpPr>
        <p:spPr>
          <a:xfrm>
            <a:off x="1346843" y="3393695"/>
            <a:ext cx="5463142" cy="8559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24550">
              <a:defRPr/>
            </a:pPr>
            <a:r>
              <a:rPr lang="ja-JP" altLang="en-US" sz="1213" dirty="0" smtClean="0">
                <a:solidFill>
                  <a:sysClr val="windowText" lastClr="000000"/>
                </a:solidFill>
              </a:rPr>
              <a:t>・地域</a:t>
            </a:r>
            <a:r>
              <a:rPr lang="ja-JP" altLang="en-US" sz="1213" dirty="0">
                <a:solidFill>
                  <a:sysClr val="windowText" lastClr="000000"/>
                </a:solidFill>
              </a:rPr>
              <a:t>に</a:t>
            </a:r>
            <a:r>
              <a:rPr lang="ja-JP" altLang="en-US" sz="1213" dirty="0" smtClean="0">
                <a:solidFill>
                  <a:sysClr val="windowText" lastClr="000000"/>
                </a:solidFill>
              </a:rPr>
              <a:t>おいてさまざまな活動主体が、連携を進めることで、地域課題の解決に向けた取組みが自律的に進められている状態</a:t>
            </a:r>
            <a:endParaRPr lang="ja-JP" altLang="en-US" sz="1213" dirty="0">
              <a:solidFill>
                <a:sysClr val="windowText" lastClr="000000"/>
              </a:solidFill>
            </a:endParaRPr>
          </a:p>
        </p:txBody>
      </p:sp>
      <p:sp>
        <p:nvSpPr>
          <p:cNvPr id="104" name="正方形/長方形 103"/>
          <p:cNvSpPr/>
          <p:nvPr/>
        </p:nvSpPr>
        <p:spPr>
          <a:xfrm>
            <a:off x="6922334" y="3408613"/>
            <a:ext cx="659913" cy="453132"/>
          </a:xfrm>
          <a:prstGeom prst="rect">
            <a:avLst/>
          </a:prstGeom>
          <a:solidFill>
            <a:srgbClr val="CC99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13" b="1" dirty="0">
                <a:solidFill>
                  <a:schemeClr val="tx1"/>
                </a:solidFill>
                <a:latin typeface="Meiryo UI" panose="020B0604030504040204" pitchFamily="50" charset="-128"/>
                <a:ea typeface="Meiryo UI" panose="020B0604030504040204" pitchFamily="50" charset="-128"/>
              </a:rPr>
              <a:t>めざす</a:t>
            </a:r>
            <a:r>
              <a:rPr lang="en-US" altLang="ja-JP" sz="1213" b="1" dirty="0">
                <a:solidFill>
                  <a:schemeClr val="tx1"/>
                </a:solidFill>
                <a:latin typeface="Meiryo UI" panose="020B0604030504040204" pitchFamily="50" charset="-128"/>
                <a:ea typeface="Meiryo UI" panose="020B0604030504040204" pitchFamily="50" charset="-128"/>
              </a:rPr>
              <a:t/>
            </a:r>
            <a:br>
              <a:rPr lang="en-US" altLang="ja-JP" sz="1213" b="1" dirty="0">
                <a:solidFill>
                  <a:schemeClr val="tx1"/>
                </a:solidFill>
                <a:latin typeface="Meiryo UI" panose="020B0604030504040204" pitchFamily="50" charset="-128"/>
                <a:ea typeface="Meiryo UI" panose="020B0604030504040204" pitchFamily="50" charset="-128"/>
              </a:rPr>
            </a:br>
            <a:r>
              <a:rPr lang="ja-JP" altLang="en-US" sz="1213" b="1" dirty="0">
                <a:solidFill>
                  <a:schemeClr val="tx1"/>
                </a:solidFill>
                <a:latin typeface="Meiryo UI" panose="020B0604030504040204" pitchFamily="50" charset="-128"/>
                <a:ea typeface="Meiryo UI" panose="020B0604030504040204" pitchFamily="50" charset="-128"/>
              </a:rPr>
              <a:t>状態</a:t>
            </a:r>
          </a:p>
        </p:txBody>
      </p:sp>
      <p:sp>
        <p:nvSpPr>
          <p:cNvPr id="105" name="正方形/長方形 104"/>
          <p:cNvSpPr/>
          <p:nvPr/>
        </p:nvSpPr>
        <p:spPr>
          <a:xfrm>
            <a:off x="175825" y="3958833"/>
            <a:ext cx="440534" cy="384581"/>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022" dirty="0">
                <a:latin typeface="Meiryo UI" panose="020B0604030504040204" pitchFamily="50" charset="-128"/>
                <a:ea typeface="Meiryo UI" panose="020B0604030504040204" pitchFamily="50" charset="-128"/>
              </a:rPr>
              <a:t>２</a:t>
            </a:r>
          </a:p>
        </p:txBody>
      </p:sp>
      <p:grpSp>
        <p:nvGrpSpPr>
          <p:cNvPr id="106" name="グループ化 105"/>
          <p:cNvGrpSpPr/>
          <p:nvPr/>
        </p:nvGrpSpPr>
        <p:grpSpPr>
          <a:xfrm>
            <a:off x="688711" y="4399035"/>
            <a:ext cx="6138593" cy="1050738"/>
            <a:chOff x="557893" y="530678"/>
            <a:chExt cx="7064375" cy="12092316"/>
          </a:xfrm>
        </p:grpSpPr>
        <p:sp>
          <p:nvSpPr>
            <p:cNvPr id="111" name="片側の 2 つの角を丸めた四角形 110"/>
            <p:cNvSpPr/>
            <p:nvPr/>
          </p:nvSpPr>
          <p:spPr>
            <a:xfrm>
              <a:off x="558210" y="530678"/>
              <a:ext cx="7063740" cy="4163377"/>
            </a:xfrm>
            <a:prstGeom prst="round2SameRect">
              <a:avLst>
                <a:gd name="adj1" fmla="val 20165"/>
                <a:gd name="adj2" fmla="val 0"/>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sz="1112" b="1" dirty="0"/>
            </a:p>
          </p:txBody>
        </p:sp>
        <p:sp>
          <p:nvSpPr>
            <p:cNvPr id="112" name="角丸四角形 111"/>
            <p:cNvSpPr/>
            <p:nvPr/>
          </p:nvSpPr>
          <p:spPr>
            <a:xfrm>
              <a:off x="557893" y="530678"/>
              <a:ext cx="7064375" cy="12092316"/>
            </a:xfrm>
            <a:prstGeom prst="roundRect">
              <a:avLst>
                <a:gd name="adj" fmla="val 2375"/>
              </a:avLst>
            </a:prstGeom>
            <a:no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sz="1112"/>
            </a:p>
          </p:txBody>
        </p:sp>
      </p:grpSp>
      <p:sp>
        <p:nvSpPr>
          <p:cNvPr id="107" name="正方形/長方形 106"/>
          <p:cNvSpPr/>
          <p:nvPr/>
        </p:nvSpPr>
        <p:spPr>
          <a:xfrm>
            <a:off x="662580" y="4427392"/>
            <a:ext cx="7360669" cy="4975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820" b="1" dirty="0"/>
              <a:t>自助・共助を基本とした災害に強いまちづくり</a:t>
            </a:r>
          </a:p>
        </p:txBody>
      </p:sp>
      <p:sp>
        <p:nvSpPr>
          <p:cNvPr id="108" name="ホームベース 107"/>
          <p:cNvSpPr/>
          <p:nvPr/>
        </p:nvSpPr>
        <p:spPr>
          <a:xfrm>
            <a:off x="666232" y="3990633"/>
            <a:ext cx="12209383" cy="373342"/>
          </a:xfrm>
          <a:prstGeom prst="homePlate">
            <a:avLst/>
          </a:prstGeom>
          <a:solidFill>
            <a:srgbClr val="FF7C8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24550">
              <a:defRPr/>
            </a:pPr>
            <a:r>
              <a:rPr lang="ja-JP" altLang="ja-JP" sz="2020" b="1" dirty="0">
                <a:latin typeface="Meiryo UI" panose="020B0604030504040204" pitchFamily="50" charset="-128"/>
                <a:ea typeface="Meiryo UI" panose="020B0604030504040204" pitchFamily="50" charset="-128"/>
                <a:cs typeface="Meiryo UI" panose="020B0604030504040204" pitchFamily="50" charset="-128"/>
              </a:rPr>
              <a:t>地域で支えあう安全で安心な</a:t>
            </a:r>
            <a:r>
              <a:rPr lang="ja-JP" altLang="ja-JP" sz="2020" b="1" dirty="0" smtClean="0">
                <a:latin typeface="Meiryo UI" panose="020B0604030504040204" pitchFamily="50" charset="-128"/>
                <a:ea typeface="Meiryo UI" panose="020B0604030504040204" pitchFamily="50" charset="-128"/>
                <a:cs typeface="Meiryo UI" panose="020B0604030504040204" pitchFamily="50" charset="-128"/>
              </a:rPr>
              <a:t>まち</a:t>
            </a:r>
            <a:r>
              <a:rPr lang="ja-JP" altLang="en-US" sz="2020" b="1" dirty="0" smtClean="0">
                <a:latin typeface="Meiryo UI" panose="020B0604030504040204" pitchFamily="50" charset="-128"/>
                <a:ea typeface="Meiryo UI" panose="020B0604030504040204" pitchFamily="50" charset="-128"/>
                <a:cs typeface="Meiryo UI" panose="020B0604030504040204" pitchFamily="50" charset="-128"/>
              </a:rPr>
              <a:t>へ</a:t>
            </a:r>
            <a:endParaRPr lang="ja-JP" altLang="ja-JP" sz="2020" dirty="0">
              <a:latin typeface="Meiryo UI" panose="020B0604030504040204" pitchFamily="50" charset="-128"/>
              <a:ea typeface="Meiryo UI" panose="020B0604030504040204" pitchFamily="50" charset="-128"/>
              <a:cs typeface="Meiryo UI" panose="020B0604030504040204" pitchFamily="50" charset="-128"/>
            </a:endParaRPr>
          </a:p>
          <a:p>
            <a:pPr defTabSz="924550">
              <a:defRPr/>
            </a:pPr>
            <a:endParaRPr lang="ja-JP" altLang="ja-JP" sz="1820" dirty="0">
              <a:latin typeface="Meiryo UI" panose="020B0604030504040204" pitchFamily="50" charset="-128"/>
              <a:ea typeface="Meiryo UI" panose="020B0604030504040204" pitchFamily="50" charset="-128"/>
              <a:cs typeface="Meiryo UI" panose="020B0604030504040204" pitchFamily="50" charset="-128"/>
            </a:endParaRPr>
          </a:p>
          <a:p>
            <a:pPr algn="l"/>
            <a:endParaRPr lang="ja-JP" altLang="en-US" sz="182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0" name="正方形/長方形 109"/>
          <p:cNvSpPr/>
          <p:nvPr/>
        </p:nvSpPr>
        <p:spPr>
          <a:xfrm>
            <a:off x="1309201" y="4778289"/>
            <a:ext cx="5466971" cy="13983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24550">
              <a:defRPr/>
            </a:pPr>
            <a:r>
              <a:rPr lang="ja-JP" altLang="en-US" sz="1213" dirty="0" smtClean="0">
                <a:solidFill>
                  <a:schemeClr val="tx1"/>
                </a:solidFill>
              </a:rPr>
              <a:t>・</a:t>
            </a:r>
            <a:r>
              <a:rPr lang="ja-JP" altLang="ja-JP" sz="1213" dirty="0" smtClean="0">
                <a:solidFill>
                  <a:schemeClr val="tx1"/>
                </a:solidFill>
              </a:rPr>
              <a:t>住民</a:t>
            </a:r>
            <a:r>
              <a:rPr lang="ja-JP" altLang="ja-JP" sz="1213" dirty="0">
                <a:solidFill>
                  <a:schemeClr val="tx1"/>
                </a:solidFill>
              </a:rPr>
              <a:t>各自が日頃から災害に対する備えを行い、災害が発生しても、避難行動要支援者（高齢者や障がい者等）を含めた地域の住民同士</a:t>
            </a:r>
            <a:r>
              <a:rPr lang="ja-JP" altLang="ja-JP" sz="1213" dirty="0" smtClean="0">
                <a:solidFill>
                  <a:schemeClr val="tx1"/>
                </a:solidFill>
              </a:rPr>
              <a:t>が</a:t>
            </a:r>
            <a:r>
              <a:rPr lang="ja-JP" altLang="en-US" sz="1213" dirty="0" smtClean="0">
                <a:solidFill>
                  <a:schemeClr val="tx1"/>
                </a:solidFill>
              </a:rPr>
              <a:t>救助や避難に</a:t>
            </a:r>
            <a:r>
              <a:rPr lang="ja-JP" altLang="ja-JP" sz="1213" dirty="0" smtClean="0">
                <a:solidFill>
                  <a:schemeClr val="tx1"/>
                </a:solidFill>
              </a:rPr>
              <a:t>助け合い、</a:t>
            </a:r>
            <a:r>
              <a:rPr lang="ja-JP" altLang="en-US" sz="1213" dirty="0">
                <a:solidFill>
                  <a:schemeClr val="tx1"/>
                </a:solidFill>
              </a:rPr>
              <a:t>避難生活</a:t>
            </a:r>
            <a:r>
              <a:rPr lang="ja-JP" altLang="en-US" sz="1213" dirty="0" smtClean="0">
                <a:solidFill>
                  <a:schemeClr val="tx1"/>
                </a:solidFill>
              </a:rPr>
              <a:t>を送ることができる状態</a:t>
            </a:r>
            <a:endParaRPr lang="ja-JP" altLang="en-US" sz="1213" dirty="0">
              <a:solidFill>
                <a:schemeClr val="tx1"/>
              </a:solidFill>
            </a:endParaRPr>
          </a:p>
        </p:txBody>
      </p:sp>
      <p:sp>
        <p:nvSpPr>
          <p:cNvPr id="113" name="正方形/長方形 112"/>
          <p:cNvSpPr/>
          <p:nvPr/>
        </p:nvSpPr>
        <p:spPr>
          <a:xfrm>
            <a:off x="734153" y="4829348"/>
            <a:ext cx="645171" cy="589319"/>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13" b="1" dirty="0">
                <a:solidFill>
                  <a:schemeClr val="tx1"/>
                </a:solidFill>
                <a:latin typeface="Meiryo UI" panose="020B0604030504040204" pitchFamily="50" charset="-128"/>
                <a:ea typeface="Meiryo UI" panose="020B0604030504040204" pitchFamily="50" charset="-128"/>
              </a:rPr>
              <a:t>めざす</a:t>
            </a:r>
            <a:r>
              <a:rPr lang="en-US" altLang="ja-JP" sz="1213" b="1" dirty="0">
                <a:solidFill>
                  <a:schemeClr val="tx1"/>
                </a:solidFill>
                <a:latin typeface="Meiryo UI" panose="020B0604030504040204" pitchFamily="50" charset="-128"/>
                <a:ea typeface="Meiryo UI" panose="020B0604030504040204" pitchFamily="50" charset="-128"/>
              </a:rPr>
              <a:t/>
            </a:r>
            <a:br>
              <a:rPr lang="en-US" altLang="ja-JP" sz="1213" b="1" dirty="0">
                <a:solidFill>
                  <a:schemeClr val="tx1"/>
                </a:solidFill>
                <a:latin typeface="Meiryo UI" panose="020B0604030504040204" pitchFamily="50" charset="-128"/>
                <a:ea typeface="Meiryo UI" panose="020B0604030504040204" pitchFamily="50" charset="-128"/>
              </a:rPr>
            </a:br>
            <a:r>
              <a:rPr lang="ja-JP" altLang="en-US" sz="1213" b="1" dirty="0">
                <a:solidFill>
                  <a:schemeClr val="tx1"/>
                </a:solidFill>
                <a:latin typeface="Meiryo UI" panose="020B0604030504040204" pitchFamily="50" charset="-128"/>
                <a:ea typeface="Meiryo UI" panose="020B0604030504040204" pitchFamily="50" charset="-128"/>
              </a:rPr>
              <a:t>状態</a:t>
            </a:r>
          </a:p>
        </p:txBody>
      </p:sp>
      <p:grpSp>
        <p:nvGrpSpPr>
          <p:cNvPr id="115" name="グループ化 114"/>
          <p:cNvGrpSpPr/>
          <p:nvPr/>
        </p:nvGrpSpPr>
        <p:grpSpPr>
          <a:xfrm>
            <a:off x="6904059" y="4411446"/>
            <a:ext cx="5881728" cy="1057977"/>
            <a:chOff x="0" y="13606"/>
            <a:chExt cx="7064375" cy="12313315"/>
          </a:xfrm>
        </p:grpSpPr>
        <p:sp>
          <p:nvSpPr>
            <p:cNvPr id="118" name="片側の 2 つの角を丸めた四角形 117"/>
            <p:cNvSpPr/>
            <p:nvPr/>
          </p:nvSpPr>
          <p:spPr>
            <a:xfrm>
              <a:off x="317" y="13606"/>
              <a:ext cx="7063740" cy="4163377"/>
            </a:xfrm>
            <a:prstGeom prst="round2SameRect">
              <a:avLst>
                <a:gd name="adj1" fmla="val 20165"/>
                <a:gd name="adj2" fmla="val 0"/>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sz="1112"/>
            </a:p>
          </p:txBody>
        </p:sp>
        <p:sp>
          <p:nvSpPr>
            <p:cNvPr id="119" name="角丸四角形 118"/>
            <p:cNvSpPr/>
            <p:nvPr/>
          </p:nvSpPr>
          <p:spPr>
            <a:xfrm>
              <a:off x="0" y="13618"/>
              <a:ext cx="7064375" cy="12313303"/>
            </a:xfrm>
            <a:prstGeom prst="roundRect">
              <a:avLst>
                <a:gd name="adj" fmla="val 2375"/>
              </a:avLst>
            </a:prstGeom>
            <a:no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sz="1112"/>
            </a:p>
          </p:txBody>
        </p:sp>
      </p:grpSp>
      <p:sp>
        <p:nvSpPr>
          <p:cNvPr id="116" name="正方形/長方形 115"/>
          <p:cNvSpPr/>
          <p:nvPr/>
        </p:nvSpPr>
        <p:spPr>
          <a:xfrm>
            <a:off x="6880553" y="4337183"/>
            <a:ext cx="6879130" cy="4975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820" b="1" dirty="0"/>
              <a:t>犯罪の少ない安全で安心なまちづくり</a:t>
            </a:r>
          </a:p>
        </p:txBody>
      </p:sp>
      <p:sp>
        <p:nvSpPr>
          <p:cNvPr id="117" name="正方形/長方形 116"/>
          <p:cNvSpPr/>
          <p:nvPr/>
        </p:nvSpPr>
        <p:spPr>
          <a:xfrm>
            <a:off x="7573412" y="4882781"/>
            <a:ext cx="5085004" cy="8617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24550">
              <a:defRPr/>
            </a:pPr>
            <a:r>
              <a:rPr lang="ja-JP" altLang="en-US" sz="1213" dirty="0" smtClean="0">
                <a:solidFill>
                  <a:schemeClr val="tx1"/>
                </a:solidFill>
              </a:rPr>
              <a:t>・地域</a:t>
            </a:r>
            <a:r>
              <a:rPr lang="ja-JP" altLang="en-US" sz="1213" dirty="0">
                <a:solidFill>
                  <a:schemeClr val="tx1"/>
                </a:solidFill>
              </a:rPr>
              <a:t>防犯活動</a:t>
            </a:r>
            <a:r>
              <a:rPr lang="ja-JP" altLang="en-US" sz="1213" dirty="0" smtClean="0">
                <a:solidFill>
                  <a:schemeClr val="tx1"/>
                </a:solidFill>
              </a:rPr>
              <a:t>に多くの住民が参加し、地域における防犯力を向上させることで、住んでいるまちが安全で安心だと感じて暮らすことができる状態</a:t>
            </a:r>
            <a:endParaRPr lang="ja-JP" altLang="en-US" sz="1213" dirty="0">
              <a:solidFill>
                <a:schemeClr val="tx1"/>
              </a:solidFill>
            </a:endParaRPr>
          </a:p>
        </p:txBody>
      </p:sp>
      <p:sp>
        <p:nvSpPr>
          <p:cNvPr id="120" name="正方形/長方形 119"/>
          <p:cNvSpPr/>
          <p:nvPr/>
        </p:nvSpPr>
        <p:spPr>
          <a:xfrm>
            <a:off x="6949057" y="4812444"/>
            <a:ext cx="650775" cy="603031"/>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13" b="1" dirty="0">
                <a:solidFill>
                  <a:schemeClr val="tx1"/>
                </a:solidFill>
                <a:latin typeface="Meiryo UI" panose="020B0604030504040204" pitchFamily="50" charset="-128"/>
                <a:ea typeface="Meiryo UI" panose="020B0604030504040204" pitchFamily="50" charset="-128"/>
              </a:rPr>
              <a:t>めざす</a:t>
            </a:r>
            <a:r>
              <a:rPr lang="en-US" altLang="ja-JP" sz="1213" b="1" dirty="0">
                <a:solidFill>
                  <a:schemeClr val="tx1"/>
                </a:solidFill>
                <a:latin typeface="Meiryo UI" panose="020B0604030504040204" pitchFamily="50" charset="-128"/>
                <a:ea typeface="Meiryo UI" panose="020B0604030504040204" pitchFamily="50" charset="-128"/>
              </a:rPr>
              <a:t/>
            </a:r>
            <a:br>
              <a:rPr lang="en-US" altLang="ja-JP" sz="1213" b="1" dirty="0">
                <a:solidFill>
                  <a:schemeClr val="tx1"/>
                </a:solidFill>
                <a:latin typeface="Meiryo UI" panose="020B0604030504040204" pitchFamily="50" charset="-128"/>
                <a:ea typeface="Meiryo UI" panose="020B0604030504040204" pitchFamily="50" charset="-128"/>
              </a:rPr>
            </a:br>
            <a:r>
              <a:rPr lang="ja-JP" altLang="en-US" sz="1213" b="1" dirty="0">
                <a:solidFill>
                  <a:schemeClr val="tx1"/>
                </a:solidFill>
                <a:latin typeface="Meiryo UI" panose="020B0604030504040204" pitchFamily="50" charset="-128"/>
                <a:ea typeface="Meiryo UI" panose="020B0604030504040204" pitchFamily="50" charset="-128"/>
              </a:rPr>
              <a:t>状態</a:t>
            </a:r>
          </a:p>
        </p:txBody>
      </p:sp>
      <p:sp>
        <p:nvSpPr>
          <p:cNvPr id="124" name="正方形/長方形 123"/>
          <p:cNvSpPr/>
          <p:nvPr/>
        </p:nvSpPr>
        <p:spPr>
          <a:xfrm>
            <a:off x="148028" y="5556028"/>
            <a:ext cx="427956" cy="3568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022" dirty="0">
                <a:latin typeface="Meiryo UI" panose="020B0604030504040204" pitchFamily="50" charset="-128"/>
                <a:ea typeface="Meiryo UI" panose="020B0604030504040204" pitchFamily="50" charset="-128"/>
              </a:rPr>
              <a:t>３</a:t>
            </a:r>
          </a:p>
        </p:txBody>
      </p:sp>
      <p:grpSp>
        <p:nvGrpSpPr>
          <p:cNvPr id="125" name="グループ化 124"/>
          <p:cNvGrpSpPr/>
          <p:nvPr/>
        </p:nvGrpSpPr>
        <p:grpSpPr>
          <a:xfrm>
            <a:off x="682764" y="5988982"/>
            <a:ext cx="6136327" cy="1042897"/>
            <a:chOff x="517072" y="600983"/>
            <a:chExt cx="7064375" cy="12947328"/>
          </a:xfrm>
        </p:grpSpPr>
        <p:sp>
          <p:nvSpPr>
            <p:cNvPr id="129" name="片側の 2 つの角を丸めた四角形 128"/>
            <p:cNvSpPr/>
            <p:nvPr/>
          </p:nvSpPr>
          <p:spPr>
            <a:xfrm>
              <a:off x="517389" y="600983"/>
              <a:ext cx="7063740" cy="4163377"/>
            </a:xfrm>
            <a:prstGeom prst="round2SameRect">
              <a:avLst>
                <a:gd name="adj1" fmla="val 20165"/>
                <a:gd name="adj2" fmla="val 0"/>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sz="1820"/>
            </a:p>
          </p:txBody>
        </p:sp>
        <p:sp>
          <p:nvSpPr>
            <p:cNvPr id="130" name="角丸四角形 129"/>
            <p:cNvSpPr/>
            <p:nvPr/>
          </p:nvSpPr>
          <p:spPr>
            <a:xfrm>
              <a:off x="517072" y="600983"/>
              <a:ext cx="7064375" cy="12947328"/>
            </a:xfrm>
            <a:prstGeom prst="roundRect">
              <a:avLst>
                <a:gd name="adj" fmla="val 2375"/>
              </a:avLst>
            </a:prstGeom>
            <a:noFill/>
            <a:ln>
              <a:solidFill>
                <a:srgbClr val="FFCC99"/>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sz="1820"/>
            </a:p>
          </p:txBody>
        </p:sp>
      </p:grpSp>
      <p:sp>
        <p:nvSpPr>
          <p:cNvPr id="126" name="ホームベース 125"/>
          <p:cNvSpPr/>
          <p:nvPr/>
        </p:nvSpPr>
        <p:spPr>
          <a:xfrm>
            <a:off x="682348" y="5562538"/>
            <a:ext cx="12210852" cy="385981"/>
          </a:xfrm>
          <a:prstGeom prst="homePlat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ja-JP" sz="2022" b="1" dirty="0">
                <a:latin typeface="Meiryo UI" panose="020B0604030504040204" pitchFamily="50" charset="-128"/>
                <a:ea typeface="Meiryo UI" panose="020B0604030504040204" pitchFamily="50" charset="-128"/>
                <a:cs typeface="Meiryo UI" panose="020B0604030504040204" pitchFamily="50" charset="-128"/>
              </a:rPr>
              <a:t>安心して子育てができ、心豊かに力強く未来を切り拓く子どもを育む</a:t>
            </a:r>
            <a:r>
              <a:rPr lang="ja-JP" altLang="ja-JP" sz="2022" b="1" dirty="0" smtClean="0">
                <a:latin typeface="Meiryo UI" panose="020B0604030504040204" pitchFamily="50" charset="-128"/>
                <a:ea typeface="Meiryo UI" panose="020B0604030504040204" pitchFamily="50" charset="-128"/>
                <a:cs typeface="Meiryo UI" panose="020B0604030504040204" pitchFamily="50" charset="-128"/>
              </a:rPr>
              <a:t>まち</a:t>
            </a:r>
            <a:r>
              <a:rPr lang="ja-JP" altLang="en-US" sz="2022" b="1" dirty="0" smtClean="0">
                <a:latin typeface="Meiryo UI" panose="020B0604030504040204" pitchFamily="50" charset="-128"/>
                <a:ea typeface="Meiryo UI" panose="020B0604030504040204" pitchFamily="50" charset="-128"/>
                <a:cs typeface="Meiryo UI" panose="020B0604030504040204" pitchFamily="50" charset="-128"/>
              </a:rPr>
              <a:t>へ</a:t>
            </a:r>
            <a:endParaRPr lang="ja-JP" altLang="ja-JP" sz="2022" b="1" dirty="0">
              <a:latin typeface="Meiryo UI" panose="020B0604030504040204" pitchFamily="50" charset="-128"/>
              <a:ea typeface="Meiryo UI" panose="020B0604030504040204" pitchFamily="50" charset="-128"/>
              <a:cs typeface="Meiryo UI" panose="020B0604030504040204" pitchFamily="50" charset="-128"/>
            </a:endParaRPr>
          </a:p>
          <a:p>
            <a:pPr defTabSz="924550">
              <a:defRPr/>
            </a:pPr>
            <a:endParaRPr lang="ja-JP" altLang="ja-JP" sz="2022" b="1" dirty="0">
              <a:latin typeface="Meiryo UI" panose="020B0604030504040204" pitchFamily="50" charset="-128"/>
              <a:ea typeface="Meiryo UI" panose="020B0604030504040204" pitchFamily="50" charset="-128"/>
              <a:cs typeface="Meiryo UI" panose="020B0604030504040204" pitchFamily="50" charset="-128"/>
            </a:endParaRPr>
          </a:p>
          <a:p>
            <a:pPr algn="l"/>
            <a:endParaRPr lang="ja-JP" altLang="en-US" sz="2022"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正方形/長方形 126"/>
          <p:cNvSpPr/>
          <p:nvPr/>
        </p:nvSpPr>
        <p:spPr>
          <a:xfrm>
            <a:off x="1346842" y="6392884"/>
            <a:ext cx="5429330" cy="840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24550">
              <a:defRPr/>
            </a:pPr>
            <a:r>
              <a:rPr lang="ja-JP" altLang="en-US" sz="1213" dirty="0" smtClean="0">
                <a:solidFill>
                  <a:schemeClr val="tx1"/>
                </a:solidFill>
              </a:rPr>
              <a:t>・</a:t>
            </a:r>
            <a:r>
              <a:rPr lang="ja-JP" altLang="en-US" sz="1213" dirty="0">
                <a:solidFill>
                  <a:schemeClr val="tx1"/>
                </a:solidFill>
              </a:rPr>
              <a:t>区民</a:t>
            </a:r>
            <a:r>
              <a:rPr lang="ja-JP" altLang="en-US" sz="1213" dirty="0" smtClean="0">
                <a:solidFill>
                  <a:schemeClr val="tx1"/>
                </a:solidFill>
              </a:rPr>
              <a:t>の皆さんがこれからも城東区で子どもを育てていきたいと思っている状態</a:t>
            </a:r>
            <a:endParaRPr lang="ja-JP" altLang="en-US" sz="1213" dirty="0">
              <a:solidFill>
                <a:schemeClr val="tx1"/>
              </a:solidFill>
            </a:endParaRPr>
          </a:p>
          <a:p>
            <a:pPr defTabSz="924550">
              <a:defRPr/>
            </a:pPr>
            <a:r>
              <a:rPr lang="ja-JP" altLang="en-US" sz="1213" dirty="0">
                <a:solidFill>
                  <a:schemeClr val="tx1"/>
                </a:solidFill>
              </a:rPr>
              <a:t>・保育所、幼稚園などが充実し、待機児童がない状態</a:t>
            </a:r>
          </a:p>
        </p:txBody>
      </p:sp>
      <p:sp>
        <p:nvSpPr>
          <p:cNvPr id="131" name="正方形/長方形 130"/>
          <p:cNvSpPr/>
          <p:nvPr/>
        </p:nvSpPr>
        <p:spPr>
          <a:xfrm>
            <a:off x="172235" y="7123334"/>
            <a:ext cx="416327" cy="41109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022" dirty="0">
                <a:latin typeface="Meiryo UI" panose="020B0604030504040204" pitchFamily="50" charset="-128"/>
                <a:ea typeface="Meiryo UI" panose="020B0604030504040204" pitchFamily="50" charset="-128"/>
              </a:rPr>
              <a:t>４</a:t>
            </a:r>
          </a:p>
        </p:txBody>
      </p:sp>
      <p:grpSp>
        <p:nvGrpSpPr>
          <p:cNvPr id="132" name="グループ化 131"/>
          <p:cNvGrpSpPr/>
          <p:nvPr/>
        </p:nvGrpSpPr>
        <p:grpSpPr>
          <a:xfrm>
            <a:off x="694115" y="7556324"/>
            <a:ext cx="4570488" cy="1162275"/>
            <a:chOff x="503464" y="498931"/>
            <a:chExt cx="7064375" cy="15610296"/>
          </a:xfrm>
        </p:grpSpPr>
        <p:sp>
          <p:nvSpPr>
            <p:cNvPr id="137" name="片側の 2 つの角を丸めた四角形 136"/>
            <p:cNvSpPr/>
            <p:nvPr/>
          </p:nvSpPr>
          <p:spPr>
            <a:xfrm>
              <a:off x="503781" y="498931"/>
              <a:ext cx="7063740" cy="4163377"/>
            </a:xfrm>
            <a:prstGeom prst="round2SameRect">
              <a:avLst>
                <a:gd name="adj1" fmla="val 20165"/>
                <a:gd name="adj2" fmla="val 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sz="1112"/>
            </a:p>
          </p:txBody>
        </p:sp>
        <p:sp>
          <p:nvSpPr>
            <p:cNvPr id="138" name="角丸四角形 137"/>
            <p:cNvSpPr/>
            <p:nvPr/>
          </p:nvSpPr>
          <p:spPr>
            <a:xfrm>
              <a:off x="503464" y="498931"/>
              <a:ext cx="7064375" cy="15610296"/>
            </a:xfrm>
            <a:prstGeom prst="roundRect">
              <a:avLst>
                <a:gd name="adj" fmla="val 2375"/>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sz="1112"/>
            </a:p>
          </p:txBody>
        </p:sp>
      </p:grpSp>
      <p:sp>
        <p:nvSpPr>
          <p:cNvPr id="134" name="ホームベース 133"/>
          <p:cNvSpPr/>
          <p:nvPr/>
        </p:nvSpPr>
        <p:spPr>
          <a:xfrm>
            <a:off x="682348" y="7123335"/>
            <a:ext cx="12210852" cy="375513"/>
          </a:xfrm>
          <a:prstGeom prst="homePlate">
            <a:avLst/>
          </a:prstGeom>
          <a:solidFill>
            <a:srgbClr val="78B832"/>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ja-JP" sz="2022" b="1" dirty="0">
                <a:latin typeface="Meiryo UI" panose="020B0604030504040204" pitchFamily="50" charset="-128"/>
                <a:ea typeface="Meiryo UI" panose="020B0604030504040204" pitchFamily="50" charset="-128"/>
                <a:cs typeface="Meiryo UI" panose="020B0604030504040204" pitchFamily="50" charset="-128"/>
              </a:rPr>
              <a:t>地域が支えあい、</a:t>
            </a:r>
            <a:r>
              <a:rPr lang="ja-JP" altLang="ja-JP" sz="2022" b="1" dirty="0" smtClean="0">
                <a:latin typeface="Meiryo UI" panose="020B0604030504040204" pitchFamily="50" charset="-128"/>
                <a:ea typeface="Meiryo UI" panose="020B0604030504040204" pitchFamily="50" charset="-128"/>
                <a:cs typeface="Meiryo UI" panose="020B0604030504040204" pitchFamily="50" charset="-128"/>
              </a:rPr>
              <a:t>住み</a:t>
            </a:r>
            <a:r>
              <a:rPr lang="ja-JP" altLang="en-US" sz="2022" b="1" dirty="0" smtClean="0">
                <a:latin typeface="Meiryo UI" panose="020B0604030504040204" pitchFamily="50" charset="-128"/>
                <a:ea typeface="Meiryo UI" panose="020B0604030504040204" pitchFamily="50" charset="-128"/>
                <a:cs typeface="Meiryo UI" panose="020B0604030504040204" pitchFamily="50" charset="-128"/>
              </a:rPr>
              <a:t>慣れた</a:t>
            </a:r>
            <a:r>
              <a:rPr lang="ja-JP" altLang="ja-JP" sz="2022" b="1" dirty="0" smtClean="0">
                <a:latin typeface="Meiryo UI" panose="020B0604030504040204" pitchFamily="50" charset="-128"/>
                <a:ea typeface="Meiryo UI" panose="020B0604030504040204" pitchFamily="50" charset="-128"/>
                <a:cs typeface="Meiryo UI" panose="020B0604030504040204" pitchFamily="50" charset="-128"/>
              </a:rPr>
              <a:t>場所</a:t>
            </a:r>
            <a:r>
              <a:rPr lang="ja-JP" altLang="ja-JP" sz="2022" b="1" dirty="0">
                <a:latin typeface="Meiryo UI" panose="020B0604030504040204" pitchFamily="50" charset="-128"/>
                <a:ea typeface="Meiryo UI" panose="020B0604030504040204" pitchFamily="50" charset="-128"/>
                <a:cs typeface="Meiryo UI" panose="020B0604030504040204" pitchFamily="50" charset="-128"/>
              </a:rPr>
              <a:t>で安心して暮らせるまちへ</a:t>
            </a:r>
            <a:endParaRPr lang="ja-JP" altLang="ja-JP" sz="2022" dirty="0">
              <a:latin typeface="Meiryo UI" panose="020B0604030504040204" pitchFamily="50" charset="-128"/>
              <a:ea typeface="Meiryo UI" panose="020B0604030504040204" pitchFamily="50" charset="-128"/>
              <a:cs typeface="Meiryo UI" panose="020B0604030504040204" pitchFamily="50" charset="-128"/>
            </a:endParaRPr>
          </a:p>
          <a:p>
            <a:pPr algn="l"/>
            <a:endParaRPr lang="ja-JP" altLang="en-US" sz="2022"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正方形/長方形 134"/>
          <p:cNvSpPr/>
          <p:nvPr/>
        </p:nvSpPr>
        <p:spPr>
          <a:xfrm>
            <a:off x="1356609" y="7854676"/>
            <a:ext cx="3970785" cy="14233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24550">
              <a:defRPr/>
            </a:pPr>
            <a:r>
              <a:rPr lang="ja-JP" altLang="en-US" sz="1200" dirty="0">
                <a:solidFill>
                  <a:schemeClr val="tx1"/>
                </a:solidFill>
              </a:rPr>
              <a:t>・地域住民、</a:t>
            </a:r>
            <a:r>
              <a:rPr lang="en-US" altLang="ja-JP" sz="1200" dirty="0">
                <a:solidFill>
                  <a:schemeClr val="tx1"/>
                </a:solidFill>
              </a:rPr>
              <a:t>NPO</a:t>
            </a:r>
            <a:r>
              <a:rPr lang="ja-JP" altLang="en-US" sz="1200" dirty="0" err="1">
                <a:solidFill>
                  <a:schemeClr val="tx1"/>
                </a:solidFill>
              </a:rPr>
              <a:t>、</a:t>
            </a:r>
            <a:r>
              <a:rPr lang="ja-JP" altLang="en-US" sz="1200" dirty="0">
                <a:solidFill>
                  <a:schemeClr val="tx1"/>
                </a:solidFill>
              </a:rPr>
              <a:t>企業などさまざまな福祉の担い手の協働により、地域で支え合う活動ができている状態</a:t>
            </a:r>
          </a:p>
          <a:p>
            <a:pPr defTabSz="924550">
              <a:defRPr/>
            </a:pPr>
            <a:r>
              <a:rPr lang="ja-JP" altLang="en-US" sz="1200" dirty="0">
                <a:solidFill>
                  <a:schemeClr val="tx1"/>
                </a:solidFill>
              </a:rPr>
              <a:t>・高齢者、</a:t>
            </a:r>
            <a:r>
              <a:rPr lang="ja-JP" altLang="en-US" sz="1200" dirty="0" err="1">
                <a:solidFill>
                  <a:schemeClr val="tx1"/>
                </a:solidFill>
              </a:rPr>
              <a:t>障がい</a:t>
            </a:r>
            <a:r>
              <a:rPr lang="ja-JP" altLang="en-US" sz="1200" dirty="0">
                <a:solidFill>
                  <a:schemeClr val="tx1"/>
                </a:solidFill>
              </a:rPr>
              <a:t>者など、支援を要する方を地域で把握できている状態</a:t>
            </a:r>
          </a:p>
        </p:txBody>
      </p:sp>
      <p:sp>
        <p:nvSpPr>
          <p:cNvPr id="60" name="正方形/長方形 59"/>
          <p:cNvSpPr/>
          <p:nvPr/>
        </p:nvSpPr>
        <p:spPr>
          <a:xfrm>
            <a:off x="749517" y="6365160"/>
            <a:ext cx="645171" cy="589219"/>
          </a:xfrm>
          <a:prstGeom prst="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13" b="1" dirty="0">
                <a:solidFill>
                  <a:schemeClr val="tx1"/>
                </a:solidFill>
                <a:latin typeface="Meiryo UI" panose="020B0604030504040204" pitchFamily="50" charset="-128"/>
                <a:ea typeface="Meiryo UI" panose="020B0604030504040204" pitchFamily="50" charset="-128"/>
              </a:rPr>
              <a:t>めざす</a:t>
            </a:r>
            <a:r>
              <a:rPr lang="en-US" altLang="ja-JP" sz="1213" b="1" dirty="0">
                <a:solidFill>
                  <a:schemeClr val="tx1"/>
                </a:solidFill>
                <a:latin typeface="Meiryo UI" panose="020B0604030504040204" pitchFamily="50" charset="-128"/>
                <a:ea typeface="Meiryo UI" panose="020B0604030504040204" pitchFamily="50" charset="-128"/>
              </a:rPr>
              <a:t/>
            </a:r>
            <a:br>
              <a:rPr lang="en-US" altLang="ja-JP" sz="1213" b="1" dirty="0">
                <a:solidFill>
                  <a:schemeClr val="tx1"/>
                </a:solidFill>
                <a:latin typeface="Meiryo UI" panose="020B0604030504040204" pitchFamily="50" charset="-128"/>
                <a:ea typeface="Meiryo UI" panose="020B0604030504040204" pitchFamily="50" charset="-128"/>
              </a:rPr>
            </a:br>
            <a:r>
              <a:rPr lang="ja-JP" altLang="en-US" sz="1213" b="1" dirty="0">
                <a:solidFill>
                  <a:schemeClr val="tx1"/>
                </a:solidFill>
                <a:latin typeface="Meiryo UI" panose="020B0604030504040204" pitchFamily="50" charset="-128"/>
                <a:ea typeface="Meiryo UI" panose="020B0604030504040204" pitchFamily="50" charset="-128"/>
              </a:rPr>
              <a:t>状態</a:t>
            </a:r>
          </a:p>
        </p:txBody>
      </p:sp>
      <p:sp>
        <p:nvSpPr>
          <p:cNvPr id="61" name="正方形/長方形 60"/>
          <p:cNvSpPr/>
          <p:nvPr/>
        </p:nvSpPr>
        <p:spPr>
          <a:xfrm>
            <a:off x="749280" y="7896209"/>
            <a:ext cx="651108" cy="77614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13" b="1" dirty="0">
                <a:solidFill>
                  <a:schemeClr val="tx1"/>
                </a:solidFill>
                <a:latin typeface="Meiryo UI" panose="020B0604030504040204" pitchFamily="50" charset="-128"/>
                <a:ea typeface="Meiryo UI" panose="020B0604030504040204" pitchFamily="50" charset="-128"/>
              </a:rPr>
              <a:t>めざす</a:t>
            </a:r>
            <a:r>
              <a:rPr lang="en-US" altLang="ja-JP" sz="1213" b="1" dirty="0">
                <a:solidFill>
                  <a:schemeClr val="tx1"/>
                </a:solidFill>
                <a:latin typeface="Meiryo UI" panose="020B0604030504040204" pitchFamily="50" charset="-128"/>
                <a:ea typeface="Meiryo UI" panose="020B0604030504040204" pitchFamily="50" charset="-128"/>
              </a:rPr>
              <a:t/>
            </a:r>
            <a:br>
              <a:rPr lang="en-US" altLang="ja-JP" sz="1213" b="1" dirty="0">
                <a:solidFill>
                  <a:schemeClr val="tx1"/>
                </a:solidFill>
                <a:latin typeface="Meiryo UI" panose="020B0604030504040204" pitchFamily="50" charset="-128"/>
                <a:ea typeface="Meiryo UI" panose="020B0604030504040204" pitchFamily="50" charset="-128"/>
              </a:rPr>
            </a:br>
            <a:r>
              <a:rPr lang="ja-JP" altLang="en-US" sz="1213" b="1" dirty="0">
                <a:solidFill>
                  <a:schemeClr val="tx1"/>
                </a:solidFill>
                <a:latin typeface="Meiryo UI" panose="020B0604030504040204" pitchFamily="50" charset="-128"/>
                <a:ea typeface="Meiryo UI" panose="020B0604030504040204" pitchFamily="50" charset="-128"/>
              </a:rPr>
              <a:t>状態</a:t>
            </a:r>
          </a:p>
        </p:txBody>
      </p:sp>
      <p:grpSp>
        <p:nvGrpSpPr>
          <p:cNvPr id="63" name="グループ化 62"/>
          <p:cNvGrpSpPr/>
          <p:nvPr/>
        </p:nvGrpSpPr>
        <p:grpSpPr>
          <a:xfrm>
            <a:off x="6909749" y="5997249"/>
            <a:ext cx="5885679" cy="1012683"/>
            <a:chOff x="18144" y="0"/>
            <a:chExt cx="7064375" cy="12460362"/>
          </a:xfrm>
        </p:grpSpPr>
        <p:sp>
          <p:nvSpPr>
            <p:cNvPr id="65" name="片側の 2 つの角を丸めた四角形 64"/>
            <p:cNvSpPr/>
            <p:nvPr/>
          </p:nvSpPr>
          <p:spPr>
            <a:xfrm>
              <a:off x="18462" y="0"/>
              <a:ext cx="7063740" cy="4163382"/>
            </a:xfrm>
            <a:prstGeom prst="round2SameRect">
              <a:avLst>
                <a:gd name="adj1" fmla="val 20165"/>
                <a:gd name="adj2" fmla="val 0"/>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p>
          </p:txBody>
        </p:sp>
        <p:sp>
          <p:nvSpPr>
            <p:cNvPr id="66" name="角丸四角形 65"/>
            <p:cNvSpPr/>
            <p:nvPr/>
          </p:nvSpPr>
          <p:spPr>
            <a:xfrm>
              <a:off x="18144" y="0"/>
              <a:ext cx="7064375" cy="12460362"/>
            </a:xfrm>
            <a:prstGeom prst="roundRect">
              <a:avLst>
                <a:gd name="adj" fmla="val 2375"/>
              </a:avLst>
            </a:prstGeom>
            <a:noFill/>
            <a:ln>
              <a:solidFill>
                <a:srgbClr val="FFCC99"/>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a:p>
          </p:txBody>
        </p:sp>
      </p:grpSp>
      <p:sp>
        <p:nvSpPr>
          <p:cNvPr id="64" name="正方形/長方形 63"/>
          <p:cNvSpPr/>
          <p:nvPr/>
        </p:nvSpPr>
        <p:spPr>
          <a:xfrm>
            <a:off x="6874454" y="5927515"/>
            <a:ext cx="8037285" cy="473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800" b="1" dirty="0"/>
              <a:t>子ども</a:t>
            </a:r>
            <a:r>
              <a:rPr kumimoji="1" lang="ja-JP" altLang="en-US" sz="1800" b="1" dirty="0" smtClean="0"/>
              <a:t>たち</a:t>
            </a:r>
            <a:r>
              <a:rPr lang="ja-JP" altLang="en-US" sz="1800" b="1" dirty="0"/>
              <a:t>の</a:t>
            </a:r>
            <a:r>
              <a:rPr kumimoji="1" lang="ja-JP" altLang="en-US" sz="1800" b="1" dirty="0" smtClean="0"/>
              <a:t>可能性を</a:t>
            </a:r>
            <a:r>
              <a:rPr lang="ja-JP" altLang="en-US" sz="1800" b="1" dirty="0"/>
              <a:t>育む</a:t>
            </a:r>
            <a:r>
              <a:rPr kumimoji="1" lang="ja-JP" altLang="en-US" sz="1800" b="1" dirty="0" smtClean="0"/>
              <a:t>まちづくり</a:t>
            </a:r>
            <a:endParaRPr kumimoji="1" lang="ja-JP" altLang="en-US" sz="1800" b="1" dirty="0"/>
          </a:p>
        </p:txBody>
      </p:sp>
      <p:sp>
        <p:nvSpPr>
          <p:cNvPr id="67" name="正方形/長方形 66"/>
          <p:cNvSpPr/>
          <p:nvPr/>
        </p:nvSpPr>
        <p:spPr>
          <a:xfrm>
            <a:off x="667719" y="5978213"/>
            <a:ext cx="7851320" cy="4762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800" b="1" dirty="0" smtClean="0"/>
              <a:t>子育て</a:t>
            </a:r>
            <a:r>
              <a:rPr lang="ja-JP" altLang="en-US" sz="1800" b="1" dirty="0"/>
              <a:t>世帯</a:t>
            </a:r>
            <a:r>
              <a:rPr kumimoji="1" lang="ja-JP" altLang="en-US" sz="1800" b="1" dirty="0" smtClean="0"/>
              <a:t>が</a:t>
            </a:r>
            <a:r>
              <a:rPr kumimoji="1" lang="ja-JP" altLang="en-US" sz="1800" b="1" dirty="0"/>
              <a:t>安心して、生み育て、働くことができる</a:t>
            </a:r>
            <a:r>
              <a:rPr kumimoji="1" lang="ja-JP" altLang="en-US" sz="1800" b="1" dirty="0" smtClean="0"/>
              <a:t>まちづくり</a:t>
            </a:r>
            <a:endParaRPr kumimoji="1" lang="ja-JP" altLang="en-US" sz="1800" b="1" dirty="0"/>
          </a:p>
        </p:txBody>
      </p:sp>
      <p:sp>
        <p:nvSpPr>
          <p:cNvPr id="68" name="正方形/長方形 67"/>
          <p:cNvSpPr/>
          <p:nvPr/>
        </p:nvSpPr>
        <p:spPr>
          <a:xfrm>
            <a:off x="7604966" y="6295046"/>
            <a:ext cx="5180555" cy="11937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effectLst/>
              </a:rPr>
              <a:t>・すべての子どもが確かな学力・体力を育むことができる状態</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effectLst/>
              </a:rPr>
              <a:t>・子どもが安心して成長できる安全な社会（学校園・家庭・地域</a:t>
            </a:r>
            <a:r>
              <a:rPr lang="ja-JP" altLang="en-US" sz="1200" dirty="0" smtClean="0">
                <a:solidFill>
                  <a:schemeClr val="tx1"/>
                </a:solidFill>
                <a:effectLst/>
              </a:rPr>
              <a:t>）</a:t>
            </a:r>
            <a:r>
              <a:rPr lang="ja-JP" altLang="en-US" sz="1200" dirty="0" smtClean="0">
                <a:solidFill>
                  <a:schemeClr val="tx1"/>
                </a:solidFill>
              </a:rPr>
              <a:t>が実現できている状態</a:t>
            </a:r>
            <a:endParaRPr kumimoji="1" lang="ja-JP" altLang="en-US" sz="1200" dirty="0">
              <a:solidFill>
                <a:schemeClr val="tx1"/>
              </a:solidFill>
            </a:endParaRPr>
          </a:p>
        </p:txBody>
      </p:sp>
      <p:sp>
        <p:nvSpPr>
          <p:cNvPr id="69" name="正方形/長方形 68"/>
          <p:cNvSpPr/>
          <p:nvPr/>
        </p:nvSpPr>
        <p:spPr>
          <a:xfrm>
            <a:off x="6966642" y="6371208"/>
            <a:ext cx="679718" cy="585409"/>
          </a:xfrm>
          <a:prstGeom prst="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13" b="1" dirty="0">
                <a:solidFill>
                  <a:schemeClr val="tx1"/>
                </a:solidFill>
                <a:latin typeface="Meiryo UI" panose="020B0604030504040204" pitchFamily="50" charset="-128"/>
                <a:ea typeface="Meiryo UI" panose="020B0604030504040204" pitchFamily="50" charset="-128"/>
              </a:rPr>
              <a:t>めざす</a:t>
            </a:r>
            <a:r>
              <a:rPr lang="en-US" altLang="ja-JP" sz="1213" b="1" dirty="0">
                <a:solidFill>
                  <a:schemeClr val="tx1"/>
                </a:solidFill>
                <a:latin typeface="Meiryo UI" panose="020B0604030504040204" pitchFamily="50" charset="-128"/>
                <a:ea typeface="Meiryo UI" panose="020B0604030504040204" pitchFamily="50" charset="-128"/>
              </a:rPr>
              <a:t/>
            </a:r>
            <a:br>
              <a:rPr lang="en-US" altLang="ja-JP" sz="1213" b="1" dirty="0">
                <a:solidFill>
                  <a:schemeClr val="tx1"/>
                </a:solidFill>
                <a:latin typeface="Meiryo UI" panose="020B0604030504040204" pitchFamily="50" charset="-128"/>
                <a:ea typeface="Meiryo UI" panose="020B0604030504040204" pitchFamily="50" charset="-128"/>
              </a:rPr>
            </a:br>
            <a:r>
              <a:rPr lang="ja-JP" altLang="en-US" sz="1213" b="1" dirty="0">
                <a:solidFill>
                  <a:schemeClr val="tx1"/>
                </a:solidFill>
                <a:latin typeface="Meiryo UI" panose="020B0604030504040204" pitchFamily="50" charset="-128"/>
                <a:ea typeface="Meiryo UI" panose="020B0604030504040204" pitchFamily="50" charset="-128"/>
              </a:rPr>
              <a:t>状態</a:t>
            </a:r>
          </a:p>
        </p:txBody>
      </p:sp>
      <p:grpSp>
        <p:nvGrpSpPr>
          <p:cNvPr id="70" name="グループ化 69"/>
          <p:cNvGrpSpPr/>
          <p:nvPr/>
        </p:nvGrpSpPr>
        <p:grpSpPr>
          <a:xfrm>
            <a:off x="5342579" y="7556330"/>
            <a:ext cx="4365805" cy="1162275"/>
            <a:chOff x="27215" y="0"/>
            <a:chExt cx="7064375" cy="15783743"/>
          </a:xfrm>
        </p:grpSpPr>
        <p:sp>
          <p:nvSpPr>
            <p:cNvPr id="81" name="片側の 2 つの角を丸めた四角形 80"/>
            <p:cNvSpPr/>
            <p:nvPr/>
          </p:nvSpPr>
          <p:spPr>
            <a:xfrm>
              <a:off x="27532" y="0"/>
              <a:ext cx="7063740" cy="4163377"/>
            </a:xfrm>
            <a:prstGeom prst="round2SameRect">
              <a:avLst>
                <a:gd name="adj1" fmla="val 20165"/>
                <a:gd name="adj2" fmla="val 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sz="1070"/>
            </a:p>
          </p:txBody>
        </p:sp>
        <p:sp>
          <p:nvSpPr>
            <p:cNvPr id="86" name="角丸四角形 85"/>
            <p:cNvSpPr/>
            <p:nvPr/>
          </p:nvSpPr>
          <p:spPr>
            <a:xfrm>
              <a:off x="27215" y="0"/>
              <a:ext cx="7064375" cy="15783743"/>
            </a:xfrm>
            <a:prstGeom prst="roundRect">
              <a:avLst>
                <a:gd name="adj" fmla="val 2375"/>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sz="1070"/>
            </a:p>
          </p:txBody>
        </p:sp>
      </p:grpSp>
      <p:sp>
        <p:nvSpPr>
          <p:cNvPr id="71" name="正方形/長方形 70"/>
          <p:cNvSpPr/>
          <p:nvPr/>
        </p:nvSpPr>
        <p:spPr>
          <a:xfrm>
            <a:off x="5314310" y="7519937"/>
            <a:ext cx="8667752" cy="3673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200" b="1" dirty="0"/>
              <a:t>高齢者が住み慣れた地域で安心して暮らし続ける</a:t>
            </a:r>
            <a:r>
              <a:rPr kumimoji="1" lang="ja-JP" altLang="en-US" sz="1200" b="1" dirty="0" smtClean="0"/>
              <a:t>まちづくり</a:t>
            </a:r>
            <a:endParaRPr kumimoji="1" lang="ja-JP" altLang="en-US" sz="1200" b="1" dirty="0"/>
          </a:p>
        </p:txBody>
      </p:sp>
      <p:sp>
        <p:nvSpPr>
          <p:cNvPr id="74" name="正方形/長方形 73"/>
          <p:cNvSpPr/>
          <p:nvPr/>
        </p:nvSpPr>
        <p:spPr>
          <a:xfrm>
            <a:off x="5949931" y="7828116"/>
            <a:ext cx="3837631" cy="7540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a:solidFill>
                  <a:schemeClr val="tx1"/>
                </a:solidFill>
                <a:effectLst/>
              </a:rPr>
              <a:t>・地域で暮らす高齢者に医療・介護等の必要な支援が切れ目なく提供されるよう、区内の医療・介護関係機関が円滑に連携できる状態</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dirty="0">
                <a:solidFill>
                  <a:schemeClr val="tx1"/>
                </a:solidFill>
                <a:effectLst/>
              </a:rPr>
              <a:t>・区民が地域包括ケアについて認識し</a:t>
            </a:r>
            <a:r>
              <a:rPr lang="ja-JP" altLang="en-US" dirty="0" smtClean="0">
                <a:solidFill>
                  <a:schemeClr val="tx1"/>
                </a:solidFill>
                <a:effectLst/>
              </a:rPr>
              <a:t>、</a:t>
            </a:r>
            <a:r>
              <a:rPr lang="ja-JP" altLang="en-US" dirty="0">
                <a:solidFill>
                  <a:schemeClr val="tx1"/>
                </a:solidFill>
              </a:rPr>
              <a:t>支援</a:t>
            </a:r>
            <a:r>
              <a:rPr lang="ja-JP" altLang="en-US" dirty="0" smtClean="0">
                <a:solidFill>
                  <a:schemeClr val="tx1"/>
                </a:solidFill>
              </a:rPr>
              <a:t>を行う医療関係者や介護関係者とともに</a:t>
            </a:r>
            <a:r>
              <a:rPr lang="en-US" altLang="ja-JP" dirty="0" smtClean="0">
                <a:solidFill>
                  <a:schemeClr val="tx1"/>
                </a:solidFill>
              </a:rPr>
              <a:t>ACP</a:t>
            </a:r>
            <a:r>
              <a:rPr lang="ja-JP" altLang="en-US" dirty="0" smtClean="0">
                <a:solidFill>
                  <a:schemeClr val="tx1"/>
                </a:solidFill>
              </a:rPr>
              <a:t>（人生会議）を行うことができる状態</a:t>
            </a:r>
            <a:endParaRPr kumimoji="1" lang="ja-JP" altLang="en-US" dirty="0">
              <a:solidFill>
                <a:schemeClr val="tx1"/>
              </a:solidFill>
            </a:endParaRPr>
          </a:p>
        </p:txBody>
      </p:sp>
      <p:sp>
        <p:nvSpPr>
          <p:cNvPr id="93" name="正方形/長方形 92"/>
          <p:cNvSpPr/>
          <p:nvPr/>
        </p:nvSpPr>
        <p:spPr>
          <a:xfrm>
            <a:off x="5406770" y="7875472"/>
            <a:ext cx="593820" cy="81789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13" b="1" dirty="0">
                <a:solidFill>
                  <a:schemeClr val="tx1"/>
                </a:solidFill>
                <a:latin typeface="Meiryo UI" panose="020B0604030504040204" pitchFamily="50" charset="-128"/>
                <a:ea typeface="Meiryo UI" panose="020B0604030504040204" pitchFamily="50" charset="-128"/>
              </a:rPr>
              <a:t>めざす</a:t>
            </a:r>
            <a:r>
              <a:rPr lang="en-US" altLang="ja-JP" sz="1213" b="1" dirty="0">
                <a:solidFill>
                  <a:schemeClr val="tx1"/>
                </a:solidFill>
                <a:latin typeface="Meiryo UI" panose="020B0604030504040204" pitchFamily="50" charset="-128"/>
                <a:ea typeface="Meiryo UI" panose="020B0604030504040204" pitchFamily="50" charset="-128"/>
              </a:rPr>
              <a:t/>
            </a:r>
            <a:br>
              <a:rPr lang="en-US" altLang="ja-JP" sz="1213" b="1" dirty="0">
                <a:solidFill>
                  <a:schemeClr val="tx1"/>
                </a:solidFill>
                <a:latin typeface="Meiryo UI" panose="020B0604030504040204" pitchFamily="50" charset="-128"/>
                <a:ea typeface="Meiryo UI" panose="020B0604030504040204" pitchFamily="50" charset="-128"/>
              </a:rPr>
            </a:br>
            <a:r>
              <a:rPr lang="ja-JP" altLang="en-US" sz="1213" b="1" dirty="0">
                <a:solidFill>
                  <a:schemeClr val="tx1"/>
                </a:solidFill>
                <a:latin typeface="Meiryo UI" panose="020B0604030504040204" pitchFamily="50" charset="-128"/>
                <a:ea typeface="Meiryo UI" panose="020B0604030504040204" pitchFamily="50" charset="-128"/>
              </a:rPr>
              <a:t>状態</a:t>
            </a:r>
          </a:p>
        </p:txBody>
      </p:sp>
      <p:sp>
        <p:nvSpPr>
          <p:cNvPr id="94" name="正方形/長方形 93"/>
          <p:cNvSpPr/>
          <p:nvPr/>
        </p:nvSpPr>
        <p:spPr>
          <a:xfrm>
            <a:off x="662057" y="7574461"/>
            <a:ext cx="7742465" cy="340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1200" b="1" dirty="0"/>
              <a:t>高齢者、</a:t>
            </a:r>
            <a:r>
              <a:rPr kumimoji="1" lang="ja-JP" altLang="en-US" sz="1200" b="1" dirty="0" err="1"/>
              <a:t>障がい</a:t>
            </a:r>
            <a:r>
              <a:rPr kumimoji="1" lang="ja-JP" altLang="en-US" sz="1200" b="1" dirty="0"/>
              <a:t>者、子どもを地域が互いに</a:t>
            </a:r>
            <a:r>
              <a:rPr kumimoji="1" lang="ja-JP" altLang="en-US" sz="1200" b="1" dirty="0" smtClean="0"/>
              <a:t>見守り、支えあうまちづくり</a:t>
            </a:r>
            <a:endParaRPr kumimoji="1" lang="ja-JP" altLang="en-US" sz="1200" b="1" dirty="0"/>
          </a:p>
        </p:txBody>
      </p:sp>
      <p:sp>
        <p:nvSpPr>
          <p:cNvPr id="2" name="正方形/長方形 1"/>
          <p:cNvSpPr/>
          <p:nvPr/>
        </p:nvSpPr>
        <p:spPr>
          <a:xfrm>
            <a:off x="11054626" y="2207454"/>
            <a:ext cx="2002827" cy="3738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城東区マスコットキャラクター</a:t>
            </a:r>
            <a:endParaRPr kumimoji="1" lang="en-US" altLang="ja-JP" sz="900" dirty="0" smtClean="0">
              <a:solidFill>
                <a:schemeClr val="tx1"/>
              </a:solidFill>
            </a:endParaRPr>
          </a:p>
          <a:p>
            <a:pPr algn="ctr"/>
            <a:r>
              <a:rPr lang="ja-JP" altLang="en-US" sz="900" dirty="0">
                <a:solidFill>
                  <a:schemeClr val="tx1"/>
                </a:solidFill>
              </a:rPr>
              <a:t>コスモ</a:t>
            </a:r>
            <a:r>
              <a:rPr lang="ja-JP" altLang="en-US" sz="900" dirty="0" smtClean="0">
                <a:solidFill>
                  <a:schemeClr val="tx1"/>
                </a:solidFill>
              </a:rPr>
              <a:t>ちゃん</a:t>
            </a:r>
            <a:endParaRPr kumimoji="1" lang="ja-JP" altLang="en-US" sz="900" dirty="0">
              <a:solidFill>
                <a:schemeClr val="tx1"/>
              </a:solidFill>
            </a:endParaRPr>
          </a:p>
        </p:txBody>
      </p:sp>
      <p:grpSp>
        <p:nvGrpSpPr>
          <p:cNvPr id="144" name="グループ化 143"/>
          <p:cNvGrpSpPr/>
          <p:nvPr/>
        </p:nvGrpSpPr>
        <p:grpSpPr>
          <a:xfrm>
            <a:off x="9746959" y="7565857"/>
            <a:ext cx="3130841" cy="1162275"/>
            <a:chOff x="27215" y="0"/>
            <a:chExt cx="7064375" cy="15783743"/>
          </a:xfrm>
        </p:grpSpPr>
        <p:sp>
          <p:nvSpPr>
            <p:cNvPr id="145" name="片側の 2 つの角を丸めた四角形 144"/>
            <p:cNvSpPr/>
            <p:nvPr/>
          </p:nvSpPr>
          <p:spPr>
            <a:xfrm>
              <a:off x="27532" y="0"/>
              <a:ext cx="7063740" cy="4163377"/>
            </a:xfrm>
            <a:prstGeom prst="round2SameRect">
              <a:avLst>
                <a:gd name="adj1" fmla="val 20165"/>
                <a:gd name="adj2" fmla="val 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sz="1070"/>
            </a:p>
          </p:txBody>
        </p:sp>
        <p:sp>
          <p:nvSpPr>
            <p:cNvPr id="146" name="角丸四角形 145"/>
            <p:cNvSpPr/>
            <p:nvPr/>
          </p:nvSpPr>
          <p:spPr>
            <a:xfrm>
              <a:off x="27215" y="0"/>
              <a:ext cx="7064375" cy="15783743"/>
            </a:xfrm>
            <a:prstGeom prst="roundRect">
              <a:avLst>
                <a:gd name="adj" fmla="val 2375"/>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ltLang="en-US" sz="1070"/>
            </a:p>
          </p:txBody>
        </p:sp>
      </p:grpSp>
      <p:sp>
        <p:nvSpPr>
          <p:cNvPr id="147" name="正方形/長方形 146"/>
          <p:cNvSpPr/>
          <p:nvPr/>
        </p:nvSpPr>
        <p:spPr>
          <a:xfrm>
            <a:off x="9703218" y="7511882"/>
            <a:ext cx="3218557" cy="3673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200" b="1" dirty="0"/>
              <a:t>必要な時</a:t>
            </a:r>
            <a:r>
              <a:rPr lang="ja-JP" altLang="en-US" sz="1200" b="1" dirty="0" smtClean="0"/>
              <a:t>に必要な支援が受けられるまちづくり</a:t>
            </a:r>
            <a:endParaRPr kumimoji="1" lang="ja-JP" altLang="en-US" sz="1200" b="1" dirty="0"/>
          </a:p>
        </p:txBody>
      </p:sp>
      <p:sp>
        <p:nvSpPr>
          <p:cNvPr id="148" name="正方形/長方形 147"/>
          <p:cNvSpPr/>
          <p:nvPr/>
        </p:nvSpPr>
        <p:spPr>
          <a:xfrm>
            <a:off x="9809401" y="7920172"/>
            <a:ext cx="613020" cy="75217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13" b="1" dirty="0">
                <a:solidFill>
                  <a:schemeClr val="tx1"/>
                </a:solidFill>
                <a:latin typeface="Meiryo UI" panose="020B0604030504040204" pitchFamily="50" charset="-128"/>
                <a:ea typeface="Meiryo UI" panose="020B0604030504040204" pitchFamily="50" charset="-128"/>
              </a:rPr>
              <a:t>めざす</a:t>
            </a:r>
            <a:r>
              <a:rPr lang="en-US" altLang="ja-JP" sz="1213" b="1" dirty="0">
                <a:solidFill>
                  <a:schemeClr val="tx1"/>
                </a:solidFill>
                <a:latin typeface="Meiryo UI" panose="020B0604030504040204" pitchFamily="50" charset="-128"/>
                <a:ea typeface="Meiryo UI" panose="020B0604030504040204" pitchFamily="50" charset="-128"/>
              </a:rPr>
              <a:t/>
            </a:r>
            <a:br>
              <a:rPr lang="en-US" altLang="ja-JP" sz="1213" b="1" dirty="0">
                <a:solidFill>
                  <a:schemeClr val="tx1"/>
                </a:solidFill>
                <a:latin typeface="Meiryo UI" panose="020B0604030504040204" pitchFamily="50" charset="-128"/>
                <a:ea typeface="Meiryo UI" panose="020B0604030504040204" pitchFamily="50" charset="-128"/>
              </a:rPr>
            </a:br>
            <a:r>
              <a:rPr lang="ja-JP" altLang="en-US" sz="1213" b="1" dirty="0">
                <a:solidFill>
                  <a:schemeClr val="tx1"/>
                </a:solidFill>
                <a:latin typeface="Meiryo UI" panose="020B0604030504040204" pitchFamily="50" charset="-128"/>
                <a:ea typeface="Meiryo UI" panose="020B0604030504040204" pitchFamily="50" charset="-128"/>
              </a:rPr>
              <a:t>状態</a:t>
            </a:r>
          </a:p>
        </p:txBody>
      </p:sp>
      <p:sp>
        <p:nvSpPr>
          <p:cNvPr id="149" name="正方形/長方形 148"/>
          <p:cNvSpPr/>
          <p:nvPr/>
        </p:nvSpPr>
        <p:spPr>
          <a:xfrm>
            <a:off x="10388555" y="7934269"/>
            <a:ext cx="2571795" cy="14233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24550">
              <a:defRPr/>
            </a:pPr>
            <a:r>
              <a:rPr lang="ja-JP" altLang="en-US" sz="1200" dirty="0" smtClean="0">
                <a:solidFill>
                  <a:schemeClr val="tx1"/>
                </a:solidFill>
              </a:rPr>
              <a:t>・</a:t>
            </a:r>
            <a:r>
              <a:rPr lang="ja-JP" altLang="en-US" sz="1200" dirty="0">
                <a:solidFill>
                  <a:schemeClr val="tx1"/>
                </a:solidFill>
              </a:rPr>
              <a:t>被</a:t>
            </a:r>
            <a:r>
              <a:rPr lang="ja-JP" altLang="en-US" sz="1200" dirty="0" smtClean="0">
                <a:solidFill>
                  <a:schemeClr val="tx1"/>
                </a:solidFill>
              </a:rPr>
              <a:t>保護者の状況を的確に把握し、必要な時に必要な支援を行い自立を促せている状態</a:t>
            </a:r>
            <a:endParaRPr lang="ja-JP" altLang="en-US" sz="1200" dirty="0">
              <a:solidFill>
                <a:schemeClr val="tx1"/>
              </a:solidFill>
            </a:endParaRPr>
          </a:p>
        </p:txBody>
      </p:sp>
      <p:pic>
        <p:nvPicPr>
          <p:cNvPr id="6" name="図 5"/>
          <p:cNvPicPr>
            <a:picLocks noChangeAspect="1"/>
          </p:cNvPicPr>
          <p:nvPr/>
        </p:nvPicPr>
        <p:blipFill>
          <a:blip r:embed="rId4"/>
          <a:stretch>
            <a:fillRect/>
          </a:stretch>
        </p:blipFill>
        <p:spPr>
          <a:xfrm>
            <a:off x="9611756" y="8906849"/>
            <a:ext cx="2805828" cy="711870"/>
          </a:xfrm>
          <a:prstGeom prst="rect">
            <a:avLst/>
          </a:prstGeom>
        </p:spPr>
      </p:pic>
      <p:sp>
        <p:nvSpPr>
          <p:cNvPr id="7" name="角丸四角形 6"/>
          <p:cNvSpPr/>
          <p:nvPr/>
        </p:nvSpPr>
        <p:spPr>
          <a:xfrm>
            <a:off x="662057" y="8811145"/>
            <a:ext cx="12194402" cy="923154"/>
          </a:xfrm>
          <a:prstGeom prst="round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正方形/長方形 86"/>
          <p:cNvSpPr/>
          <p:nvPr/>
        </p:nvSpPr>
        <p:spPr>
          <a:xfrm>
            <a:off x="875708" y="8830950"/>
            <a:ext cx="9444410" cy="9404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chemeClr val="tx1"/>
                </a:solidFill>
                <a:latin typeface="Meiryo UI" panose="020B0604030504040204" pitchFamily="50" charset="-128"/>
                <a:ea typeface="Meiryo UI" panose="020B0604030504040204" pitchFamily="50" charset="-128"/>
              </a:rPr>
              <a:t>～</a:t>
            </a:r>
            <a:r>
              <a:rPr kumimoji="1" lang="en-US" altLang="ja-JP" sz="1800" b="1" dirty="0" smtClean="0">
                <a:solidFill>
                  <a:schemeClr val="tx1"/>
                </a:solidFill>
                <a:latin typeface="Meiryo UI" panose="020B0604030504040204" pitchFamily="50" charset="-128"/>
                <a:ea typeface="Meiryo UI" panose="020B0604030504040204" pitchFamily="50" charset="-128"/>
              </a:rPr>
              <a:t>SDGs</a:t>
            </a:r>
            <a:r>
              <a:rPr kumimoji="1" lang="ja-JP" altLang="en-US" sz="1800" b="1" dirty="0" smtClean="0">
                <a:solidFill>
                  <a:schemeClr val="tx1"/>
                </a:solidFill>
                <a:latin typeface="Meiryo UI" panose="020B0604030504040204" pitchFamily="50" charset="-128"/>
                <a:ea typeface="Meiryo UI" panose="020B0604030504040204" pitchFamily="50" charset="-128"/>
              </a:rPr>
              <a:t>を意識した区政運営～</a:t>
            </a:r>
            <a:endParaRPr kumimoji="1" lang="en-US" altLang="ja-JP" sz="1800" b="1" dirty="0" smtClean="0">
              <a:solidFill>
                <a:schemeClr val="tx1"/>
              </a:solidFill>
              <a:latin typeface="Meiryo UI" panose="020B0604030504040204" pitchFamily="50" charset="-128"/>
              <a:ea typeface="Meiryo UI" panose="020B0604030504040204" pitchFamily="50" charset="-128"/>
            </a:endParaRPr>
          </a:p>
          <a:p>
            <a:pPr defTabSz="914400">
              <a:defRPr/>
            </a:pPr>
            <a:r>
              <a:rPr lang="ja-JP" altLang="en-US" sz="1400" dirty="0">
                <a:solidFill>
                  <a:schemeClr val="tx1"/>
                </a:solidFill>
                <a:latin typeface="+mn-ea"/>
              </a:rPr>
              <a:t>城東区では、めざすべき将来像である「住んでよかった</a:t>
            </a:r>
            <a:r>
              <a:rPr lang="ja-JP" altLang="en-US" sz="1400" dirty="0" smtClean="0">
                <a:solidFill>
                  <a:schemeClr val="tx1"/>
                </a:solidFill>
                <a:latin typeface="+mn-ea"/>
              </a:rPr>
              <a:t>と思える</a:t>
            </a:r>
            <a:r>
              <a:rPr lang="ja-JP" altLang="en-US" sz="1400" dirty="0">
                <a:solidFill>
                  <a:schemeClr val="tx1"/>
                </a:solidFill>
                <a:latin typeface="+mn-ea"/>
              </a:rPr>
              <a:t>まち」の実現をめざし、地域社会の課題を解決し、</a:t>
            </a:r>
            <a:br>
              <a:rPr lang="ja-JP" altLang="en-US" sz="1400" dirty="0">
                <a:solidFill>
                  <a:schemeClr val="tx1"/>
                </a:solidFill>
                <a:latin typeface="+mn-ea"/>
              </a:rPr>
            </a:br>
            <a:r>
              <a:rPr lang="ja-JP" altLang="en-US" sz="1400" dirty="0">
                <a:solidFill>
                  <a:schemeClr val="tx1"/>
                </a:solidFill>
                <a:latin typeface="+mn-ea"/>
              </a:rPr>
              <a:t>運営を持続できるよう、「城東区</a:t>
            </a:r>
            <a:r>
              <a:rPr lang="en-US" altLang="ja-JP" sz="1400" dirty="0">
                <a:solidFill>
                  <a:schemeClr val="tx1"/>
                </a:solidFill>
                <a:latin typeface="+mn-ea"/>
              </a:rPr>
              <a:t>SDGs</a:t>
            </a:r>
            <a:r>
              <a:rPr lang="ja-JP" altLang="en-US" sz="1400" dirty="0">
                <a:solidFill>
                  <a:schemeClr val="tx1"/>
                </a:solidFill>
                <a:latin typeface="+mn-ea"/>
              </a:rPr>
              <a:t>行動指針」に基づき</a:t>
            </a:r>
            <a:r>
              <a:rPr lang="ja-JP" altLang="en-US" sz="1400" dirty="0" smtClean="0">
                <a:solidFill>
                  <a:schemeClr val="tx1"/>
                </a:solidFill>
                <a:latin typeface="+mn-ea"/>
              </a:rPr>
              <a:t>、</a:t>
            </a:r>
            <a:r>
              <a:rPr lang="en-US" altLang="ja-JP" sz="1400" dirty="0" smtClean="0">
                <a:solidFill>
                  <a:schemeClr val="tx1"/>
                </a:solidFill>
                <a:latin typeface="+mn-ea"/>
              </a:rPr>
              <a:t>SDGs</a:t>
            </a:r>
            <a:r>
              <a:rPr lang="ja-JP" altLang="en-US" sz="1400" dirty="0">
                <a:solidFill>
                  <a:schemeClr val="tx1"/>
                </a:solidFill>
                <a:latin typeface="+mn-ea"/>
              </a:rPr>
              <a:t>を意識した区政運営に取り組んでまいります。</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1" dirty="0">
              <a:solidFill>
                <a:schemeClr val="tx1"/>
              </a:solidFill>
              <a:latin typeface="+mn-ea"/>
            </a:endParaRPr>
          </a:p>
        </p:txBody>
      </p:sp>
    </p:spTree>
    <p:extLst>
      <p:ext uri="{BB962C8B-B14F-4D97-AF65-F5344CB8AC3E}">
        <p14:creationId xmlns:p14="http://schemas.microsoft.com/office/powerpoint/2010/main" val="13645549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823</Words>
  <PresentationFormat>ユーザー設定</PresentationFormat>
  <Paragraphs>51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HGP創英角ｺﾞｼｯｸUB</vt:lpstr>
      <vt:lpstr>Meiryo UI</vt:lpstr>
      <vt:lpstr>ＭＳ Ｐゴシック</vt:lpstr>
      <vt:lpstr>新細明體</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2018-01-22T07:34:59Z</dcterms:created>
  <dcterms:modified xsi:type="dcterms:W3CDTF">2023-03-28T03:29:40Z</dcterms:modified>
</cp:coreProperties>
</file>