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4"/>
  </p:notesMasterIdLst>
  <p:sldIdLst>
    <p:sldId id="256" r:id="rId2"/>
    <p:sldId id="259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CB8B17E-20D7-471C-9701-731A50D8772D}">
          <p14:sldIdLst>
            <p14:sldId id="256"/>
            <p14:sldId id="259"/>
          </p14:sldIdLst>
        </p14:section>
        <p14:section name="タイトルなしのセクション" id="{B696093D-D689-46DF-823F-46103C89A47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0C7"/>
    <a:srgbClr val="0F6FC6"/>
    <a:srgbClr val="CCD5EA"/>
    <a:srgbClr val="E7EBF5"/>
    <a:srgbClr val="08467E"/>
    <a:srgbClr val="0A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FE54AF4-6C55-4F89-80BE-C30732BC4694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06873E0-6F0E-4717-BBF8-2B26112E3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60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500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75" indent="0" algn="ctr">
              <a:buNone/>
              <a:defRPr sz="1950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7FF5-57B7-4B82-B820-66E6F85C3370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8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C97-FB2A-4175-B563-58A3E4A6901A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6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414779"/>
            <a:ext cx="2135981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BC5C-C774-4817-BF54-C50FB1ED116A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1B0-1E21-4FDB-8014-E5E7D3A8F49C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50" cap="all" spc="163" baseline="0">
                <a:solidFill>
                  <a:schemeClr val="tx2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3DC7-C344-4EF4-B590-7930D1E53775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36A1-4095-4692-A583-4D4EB6EF3CFC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0" cap="all" baseline="0">
                <a:solidFill>
                  <a:schemeClr val="tx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EFD3-A984-4343-8E45-A358B5AE9CBC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2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76EA-A4E4-434F-8E99-C44D8933C18C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ABB-36F4-4476-8DE5-9A826D281485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2912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19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6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FD2588D4-8D4F-454F-8D91-CE458A753E36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6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0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219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7731-1A0B-4A81-8803-E893766C6C87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rgbClr val="FFFFFF"/>
                </a:solidFill>
              </a:defRPr>
            </a:lvl1pPr>
          </a:lstStyle>
          <a:p>
            <a:fld id="{913D02BE-E0FF-4415-BDE3-9F17C693BB5D}" type="datetime1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786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1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6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rgbClr val="FFFFFF"/>
                </a:solidFill>
              </a:defRPr>
            </a:lvl1pPr>
          </a:lstStyle>
          <a:p>
            <a:fld id="{18266FA9-0E40-4899-8477-B8D16F28E6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742950" rtl="0" eaLnBrk="1" latinLnBrk="0" hangingPunct="1">
        <a:lnSpc>
          <a:spcPct val="85000"/>
        </a:lnSpc>
        <a:spcBef>
          <a:spcPct val="0"/>
        </a:spcBef>
        <a:buNone/>
        <a:defRPr kumimoji="1" sz="3900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4295" indent="-74295" algn="l" defTabSz="742950" rtl="0" eaLnBrk="1" latinLnBrk="0" hangingPunct="1">
        <a:lnSpc>
          <a:spcPct val="9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203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062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0921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57809" indent="-148590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37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2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7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250" indent="-185738" algn="l" defTabSz="742950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kumimoji="1"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955" y="263376"/>
            <a:ext cx="2001490" cy="248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" y="758952"/>
            <a:ext cx="9906000" cy="3566160"/>
          </a:xfrm>
        </p:spPr>
        <p:txBody>
          <a:bodyPr>
            <a:normAutofit/>
          </a:bodyPr>
          <a:lstStyle/>
          <a:p>
            <a:r>
              <a:rPr lang="ja-JP" altLang="en-US" sz="3575" dirty="0"/>
              <a:t>　</a:t>
            </a:r>
            <a:r>
              <a:rPr lang="ja-JP" altLang="en-US" sz="3575" dirty="0" smtClean="0"/>
              <a:t>　　　　　　　　　　</a:t>
            </a:r>
            <a:r>
              <a:rPr lang="ja-JP" altLang="en-US" sz="3100" dirty="0" smtClean="0"/>
              <a:t>城東区</a:t>
            </a:r>
            <a:r>
              <a:rPr lang="ja-JP" altLang="en-US" sz="3100" dirty="0"/>
              <a:t>将来</a:t>
            </a:r>
            <a:r>
              <a:rPr lang="ja-JP" altLang="en-US" sz="3100" dirty="0" smtClean="0"/>
              <a:t>ビジョン</a:t>
            </a:r>
            <a:r>
              <a:rPr lang="en-US" altLang="ja-JP" sz="3100" dirty="0" smtClean="0"/>
              <a:t>3.0</a:t>
            </a:r>
            <a:r>
              <a:rPr lang="en-US" altLang="ja-JP" sz="3100" dirty="0"/>
              <a:t/>
            </a:r>
            <a:br>
              <a:rPr lang="en-US" altLang="ja-JP" sz="3100" dirty="0"/>
            </a:br>
            <a:r>
              <a:rPr lang="ja-JP" altLang="en-US" sz="3100" dirty="0" smtClean="0"/>
              <a:t>　　　　　　　　　　</a:t>
            </a:r>
            <a:r>
              <a:rPr lang="ja-JP" altLang="en-US" sz="2800" dirty="0" smtClean="0"/>
              <a:t>　　　（</a:t>
            </a:r>
            <a:r>
              <a:rPr lang="en-US" altLang="ja-JP" sz="2800" dirty="0"/>
              <a:t>2023</a:t>
            </a:r>
            <a:r>
              <a:rPr lang="ja-JP" altLang="en-US" sz="2800" dirty="0"/>
              <a:t>（令和</a:t>
            </a:r>
            <a:r>
              <a:rPr lang="en-US" altLang="ja-JP" sz="2800" dirty="0"/>
              <a:t>5</a:t>
            </a:r>
            <a:r>
              <a:rPr lang="ja-JP" altLang="en-US" sz="2800" dirty="0"/>
              <a:t>）年度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2027</a:t>
            </a:r>
            <a:r>
              <a:rPr lang="ja-JP" altLang="en-US" sz="2800" dirty="0" smtClean="0"/>
              <a:t>（令和</a:t>
            </a:r>
            <a:r>
              <a:rPr lang="en-US" altLang="ja-JP" sz="2800" dirty="0" smtClean="0"/>
              <a:t>9</a:t>
            </a:r>
            <a:r>
              <a:rPr lang="ja-JP" altLang="en-US" sz="2800" dirty="0" smtClean="0"/>
              <a:t>）年度）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ja-JP" dirty="0" smtClean="0"/>
              <a:t>2023</a:t>
            </a:r>
            <a:r>
              <a:rPr lang="ja-JP" altLang="en-US" dirty="0" smtClean="0"/>
              <a:t>（令和</a:t>
            </a:r>
            <a:r>
              <a:rPr lang="en-US" altLang="ja-JP" dirty="0"/>
              <a:t>5</a:t>
            </a:r>
            <a:r>
              <a:rPr lang="ja-JP" altLang="en-US" dirty="0" smtClean="0"/>
              <a:t>）</a:t>
            </a:r>
            <a:r>
              <a:rPr lang="ja-JP" altLang="en-US" dirty="0" smtClean="0"/>
              <a:t>年</a:t>
            </a:r>
            <a:r>
              <a:rPr lang="en-US" altLang="ja-JP" dirty="0"/>
              <a:t>3</a:t>
            </a:r>
            <a:r>
              <a:rPr lang="ja-JP" altLang="en-US" smtClean="0"/>
              <a:t>月</a:t>
            </a:r>
            <a:endParaRPr lang="en-US" altLang="ja-JP" dirty="0"/>
          </a:p>
          <a:p>
            <a:pPr algn="r"/>
            <a:r>
              <a:rPr kumimoji="1" lang="ja-JP" altLang="en-US" dirty="0"/>
              <a:t>大阪市城東区役所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3" y="174882"/>
            <a:ext cx="2748854" cy="41502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87" y="174882"/>
            <a:ext cx="3972358" cy="257576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1E655C-E1AD-22A4-919C-C2A181DA5135}"/>
              </a:ext>
            </a:extLst>
          </p:cNvPr>
          <p:cNvSpPr txBox="1"/>
          <p:nvPr/>
        </p:nvSpPr>
        <p:spPr>
          <a:xfrm>
            <a:off x="7526285" y="2532873"/>
            <a:ext cx="245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城東区マスコットキャラクター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「コスモちゃん」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1E655C-E1AD-22A4-919C-C2A181DA5135}"/>
              </a:ext>
            </a:extLst>
          </p:cNvPr>
          <p:cNvSpPr txBox="1"/>
          <p:nvPr/>
        </p:nvSpPr>
        <p:spPr>
          <a:xfrm>
            <a:off x="257580" y="4285000"/>
            <a:ext cx="1792451" cy="284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中菫橋から望む城北川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1E655C-E1AD-22A4-919C-C2A181DA5135}"/>
              </a:ext>
            </a:extLst>
          </p:cNvPr>
          <p:cNvSpPr txBox="1"/>
          <p:nvPr/>
        </p:nvSpPr>
        <p:spPr>
          <a:xfrm>
            <a:off x="3450691" y="2709563"/>
            <a:ext cx="1792451" cy="284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城東区複合施設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5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50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540" y="2111202"/>
            <a:ext cx="8724408" cy="4979177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Ⅰ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城東区将来ビジョンについて      　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　　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Ⅱ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区の現状と課題　　　　　　　　　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　　４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Ⅲ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将来像と基本理念                    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　１５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Ⅳ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施策展開の方向性　　　　　　　　　　　　　　　　　　　　　　・・・・・　１６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　～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を意識した区政運営　～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 　　　　　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１７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Ⅳ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－１．人と人がつながり、城東区を誇りに思えるコミュニティ豊かなまちへ　　　　　・・・　１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Ⅳ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－２．地域で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支えあう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安全で安心なまち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　　　　　　　　　　　　　　　　　　　　・・・　２０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Ⅳ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－３．安心して子育てができ、心豊かに力強く未来を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切り拓く子ども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を育むまち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　　・・・　２２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Ⅳ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－４．地域が支えあい、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住み慣れた場所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で安心して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暮らせるまちへ　　　　　　　　　・・・　２６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Ⅴ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将来ビジョンの推進に向けて　　　　　　　　　　　　　　　　　・・・・・　３０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（参考）「大阪・関西万博」の開催に向けて　　　　　　　　　　　　・・・・・　３１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08" y="286387"/>
            <a:ext cx="1493649" cy="1450974"/>
          </a:xfrm>
          <a:prstGeom prst="rect">
            <a:avLst/>
          </a:prstGeom>
        </p:spPr>
      </p:pic>
      <p:sp>
        <p:nvSpPr>
          <p:cNvPr id="6" name="スライド番号プレースホルダー 7"/>
          <p:cNvSpPr>
            <a:spLocks noGrp="1"/>
          </p:cNvSpPr>
          <p:nvPr/>
        </p:nvSpPr>
        <p:spPr>
          <a:xfrm>
            <a:off x="8685641" y="6492875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5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2939840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437</Words>
  <PresentationFormat>A4 210 x 297 mm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ＭＳ Ｐゴシック</vt:lpstr>
      <vt:lpstr>メイリオ</vt:lpstr>
      <vt:lpstr>游ゴシック</vt:lpstr>
      <vt:lpstr>Calibri</vt:lpstr>
      <vt:lpstr>Calibri Light</vt:lpstr>
      <vt:lpstr>レトロスペクト</vt:lpstr>
      <vt:lpstr>　　　　　　　　　　　城東区将来ビジョン3.0 　　　　　　　　　　　　　（2023（令和5）年度～2027（令和9）年度）</vt:lpstr>
      <vt:lpstr>目次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2023-01-05T05:38:36Z</cp:lastPrinted>
  <dcterms:created xsi:type="dcterms:W3CDTF">2022-08-03T06:59:35Z</dcterms:created>
  <dcterms:modified xsi:type="dcterms:W3CDTF">2023-03-28T07:18:11Z</dcterms:modified>
</cp:coreProperties>
</file>