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58" r:id="rId2"/>
  </p:sldIdLst>
  <p:sldSz cx="6858000" cy="9906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FFFF"/>
    <a:srgbClr val="FF99FF"/>
    <a:srgbClr val="FFFF99"/>
    <a:srgbClr val="99FF33"/>
    <a:srgbClr val="008080"/>
    <a:srgbClr val="B2B2B2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35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9FF4-70BB-4155-840A-3F4DFB2490CE}" type="datetimeFigureOut">
              <a:rPr kumimoji="1" lang="ja-JP" altLang="en-US" smtClean="0"/>
              <a:t>2021/6/22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57438" y="1279525"/>
            <a:ext cx="23907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65CEA-F474-4529-A734-21E38314FA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136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65CEA-F474-4529-A734-21E38314FAB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3077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8A99-4655-4647-BCA9-8612DBDA119B}" type="datetimeFigureOut">
              <a:rPr kumimoji="1" lang="ja-JP" altLang="en-US" smtClean="0"/>
              <a:t>2021/6/22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7B7A9-9301-4347-B346-A6770BF9DE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800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8A99-4655-4647-BCA9-8612DBDA119B}" type="datetimeFigureOut">
              <a:rPr kumimoji="1" lang="ja-JP" altLang="en-US" smtClean="0"/>
              <a:t>2021/6/22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7B7A9-9301-4347-B346-A6770BF9DE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9902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8A99-4655-4647-BCA9-8612DBDA119B}" type="datetimeFigureOut">
              <a:rPr kumimoji="1" lang="ja-JP" altLang="en-US" smtClean="0"/>
              <a:t>2021/6/22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7B7A9-9301-4347-B346-A6770BF9DE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4858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8A99-4655-4647-BCA9-8612DBDA119B}" type="datetimeFigureOut">
              <a:rPr kumimoji="1" lang="ja-JP" altLang="en-US" smtClean="0"/>
              <a:t>2021/6/22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7B7A9-9301-4347-B346-A6770BF9DE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3314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8A99-4655-4647-BCA9-8612DBDA119B}" type="datetimeFigureOut">
              <a:rPr kumimoji="1" lang="ja-JP" altLang="en-US" smtClean="0"/>
              <a:t>2021/6/22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7B7A9-9301-4347-B346-A6770BF9DE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8630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8A99-4655-4647-BCA9-8612DBDA119B}" type="datetimeFigureOut">
              <a:rPr kumimoji="1" lang="ja-JP" altLang="en-US" smtClean="0"/>
              <a:t>2021/6/22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7B7A9-9301-4347-B346-A6770BF9DE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946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8A99-4655-4647-BCA9-8612DBDA119B}" type="datetimeFigureOut">
              <a:rPr kumimoji="1" lang="ja-JP" altLang="en-US" smtClean="0"/>
              <a:t>2021/6/22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7B7A9-9301-4347-B346-A6770BF9DE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086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8A99-4655-4647-BCA9-8612DBDA119B}" type="datetimeFigureOut">
              <a:rPr kumimoji="1" lang="ja-JP" altLang="en-US" smtClean="0"/>
              <a:t>2021/6/22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7B7A9-9301-4347-B346-A6770BF9DE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944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8A99-4655-4647-BCA9-8612DBDA119B}" type="datetimeFigureOut">
              <a:rPr kumimoji="1" lang="ja-JP" altLang="en-US" smtClean="0"/>
              <a:t>2021/6/22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7B7A9-9301-4347-B346-A6770BF9DE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1122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8A99-4655-4647-BCA9-8612DBDA119B}" type="datetimeFigureOut">
              <a:rPr kumimoji="1" lang="ja-JP" altLang="en-US" smtClean="0"/>
              <a:t>2021/6/22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7B7A9-9301-4347-B346-A6770BF9DE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117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88A99-4655-4647-BCA9-8612DBDA119B}" type="datetimeFigureOut">
              <a:rPr kumimoji="1" lang="ja-JP" altLang="en-US" smtClean="0"/>
              <a:t>2021/6/22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7B7A9-9301-4347-B346-A6770BF9DE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091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88A99-4655-4647-BCA9-8612DBDA119B}" type="datetimeFigureOut">
              <a:rPr kumimoji="1" lang="ja-JP" altLang="en-US" smtClean="0"/>
              <a:t>2021/6/22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7B7A9-9301-4347-B346-A6770BF9DE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678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837513" y="5372138"/>
            <a:ext cx="2534916" cy="2923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0" rIns="0" bIns="0" rtlCol="0" anchor="ctr">
            <a:spAutoFit/>
          </a:bodyPr>
          <a:lstStyle/>
          <a:p>
            <a:pPr algn="ct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環境学習用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テレビモニター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84042" y="8370206"/>
            <a:ext cx="112723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今日の発電実績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70016" y="9618865"/>
            <a:ext cx="99257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日別発電実績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32313" y="5726283"/>
            <a:ext cx="1608433" cy="1009885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9187" y="5726285"/>
            <a:ext cx="1570877" cy="1009885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79031" y="6735483"/>
            <a:ext cx="1531188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鯰江小学校（城東区）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体育館入口に設置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046760" y="6735483"/>
            <a:ext cx="1846839" cy="415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北粉浜小学校（住之江区）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体育館入口に設置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2191" y="7460942"/>
            <a:ext cx="1604866" cy="947593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52652" y="8701038"/>
            <a:ext cx="1598296" cy="947593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2191" y="8701038"/>
            <a:ext cx="1604866" cy="947593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36892" y="7460940"/>
            <a:ext cx="1603855" cy="947593"/>
          </a:xfrm>
          <a:prstGeom prst="rect">
            <a:avLst/>
          </a:prstGeom>
        </p:spPr>
      </p:pic>
      <p:sp>
        <p:nvSpPr>
          <p:cNvPr id="13" name="テキスト ボックス 12"/>
          <p:cNvSpPr txBox="1"/>
          <p:nvPr/>
        </p:nvSpPr>
        <p:spPr>
          <a:xfrm>
            <a:off x="1193381" y="7212302"/>
            <a:ext cx="166584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モニター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表示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内容（例）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420858" y="8377472"/>
            <a:ext cx="126188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時間帯別発電実績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522122" y="9601739"/>
            <a:ext cx="99257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月別発電実績</a:t>
            </a:r>
          </a:p>
        </p:txBody>
      </p:sp>
      <p:sp>
        <p:nvSpPr>
          <p:cNvPr id="503" name="Rectangle 511"/>
          <p:cNvSpPr>
            <a:spLocks noChangeArrowheads="1"/>
          </p:cNvSpPr>
          <p:nvPr/>
        </p:nvSpPr>
        <p:spPr bwMode="auto">
          <a:xfrm>
            <a:off x="-157243" y="4498975"/>
            <a:ext cx="109405" cy="499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41791" tIns="20896" rIns="41791" bIns="20896" numCol="1" anchor="ctr" anchorCtr="0" compatLnSpc="1">
            <a:prstTxWarp prst="textNoShape">
              <a:avLst/>
            </a:prstTxWarp>
            <a:spAutoFit/>
          </a:bodyPr>
          <a:lstStyle>
            <a:lvl1pPr indent="539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24667" defTabSz="417896"/>
            <a:endParaRPr lang="ja-JP" altLang="ja-JP" sz="503"/>
          </a:p>
          <a:p>
            <a:pPr indent="24667" defTabSz="417896"/>
            <a:r>
              <a:rPr lang="ja-JP" altLang="ja-JP" sz="823"/>
              <a:t/>
            </a:r>
            <a:br>
              <a:rPr lang="ja-JP" altLang="ja-JP" sz="823"/>
            </a:br>
            <a:endParaRPr lang="ja-JP" altLang="ja-JP" sz="823"/>
          </a:p>
          <a:p>
            <a:pPr indent="24667" defTabSz="417896"/>
            <a:endParaRPr lang="ja-JP" altLang="ja-JP" sz="823"/>
          </a:p>
        </p:txBody>
      </p:sp>
      <p:sp>
        <p:nvSpPr>
          <p:cNvPr id="18" name="タイトル 492"/>
          <p:cNvSpPr txBox="1">
            <a:spLocks/>
          </p:cNvSpPr>
          <p:nvPr/>
        </p:nvSpPr>
        <p:spPr>
          <a:xfrm>
            <a:off x="205950" y="306276"/>
            <a:ext cx="6339011" cy="313747"/>
          </a:xfrm>
          <a:prstGeom prst="rect">
            <a:avLst/>
          </a:prstGeom>
        </p:spPr>
        <p:txBody>
          <a:bodyPr vert="horz" lIns="41791" tIns="20896" rIns="41791" bIns="20896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太陽光パネル設置促進事業（屋根貸し事業）</a:t>
            </a:r>
          </a:p>
        </p:txBody>
      </p:sp>
      <p:sp>
        <p:nvSpPr>
          <p:cNvPr id="514" name="正方形/長方形 513">
            <a:extLst>
              <a:ext uri="{FF2B5EF4-FFF2-40B4-BE49-F238E27FC236}">
                <a16:creationId xmlns:a16="http://schemas.microsoft.com/office/drawing/2014/main" id="{403BBD1F-525F-4058-9A0B-1F30ABE1B56E}"/>
              </a:ext>
            </a:extLst>
          </p:cNvPr>
          <p:cNvSpPr/>
          <p:nvPr/>
        </p:nvSpPr>
        <p:spPr>
          <a:xfrm>
            <a:off x="296174" y="676075"/>
            <a:ext cx="624878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大阪市では、民間事業者の力を活用した大規模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メガワットクラス）太陽光発電事業を実施することにより、再生可能エネルギーの普及拡大及びエネルギーの安定供給に向けた分散型電源の確保とともに、学校教育への貢献並びに行政財産の有効活用を図るため、既存の市設建築物の屋根の目的外使用許可を行い、太陽光発電事業を実施する事業者を募集し、事業者を決定しました。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＜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事業概要＞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・大阪市立小中学校のうち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335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校を調査・検討した結果、設置可能な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181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校の屋上に太陽光パネルを設置（平成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年度～令和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年度）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・環境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学習用テレビモニターを設置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・停電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時に利用可能な非常用コンセントを設置</a:t>
            </a:r>
          </a:p>
        </p:txBody>
      </p:sp>
      <p:sp>
        <p:nvSpPr>
          <p:cNvPr id="507" name="テキスト ボックス 506"/>
          <p:cNvSpPr txBox="1"/>
          <p:nvPr/>
        </p:nvSpPr>
        <p:spPr>
          <a:xfrm>
            <a:off x="434490" y="2856096"/>
            <a:ext cx="14157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＜事業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スキーム＞</a:t>
            </a:r>
            <a:endParaRPr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479" name="グループ化 478">
            <a:extLst>
              <a:ext uri="{FF2B5EF4-FFF2-40B4-BE49-F238E27FC236}">
                <a16:creationId xmlns:a16="http://schemas.microsoft.com/office/drawing/2014/main" id="{487F7EEC-1CE9-4A73-AB0D-26C5D4A20805}"/>
              </a:ext>
            </a:extLst>
          </p:cNvPr>
          <p:cNvGrpSpPr/>
          <p:nvPr/>
        </p:nvGrpSpPr>
        <p:grpSpPr>
          <a:xfrm>
            <a:off x="310863" y="3107504"/>
            <a:ext cx="6236275" cy="1808915"/>
            <a:chOff x="268837" y="3189565"/>
            <a:chExt cx="6236275" cy="1808915"/>
          </a:xfrm>
        </p:grpSpPr>
        <p:grpSp>
          <p:nvGrpSpPr>
            <p:cNvPr id="274" name="グループ化 273"/>
            <p:cNvGrpSpPr>
              <a:grpSpLocks/>
            </p:cNvGrpSpPr>
            <p:nvPr/>
          </p:nvGrpSpPr>
          <p:grpSpPr bwMode="auto">
            <a:xfrm>
              <a:off x="268837" y="3620643"/>
              <a:ext cx="1572874" cy="1377837"/>
              <a:chOff x="307" y="2392"/>
              <a:chExt cx="2359" cy="1928"/>
            </a:xfrm>
          </p:grpSpPr>
          <p:sp>
            <p:nvSpPr>
              <p:cNvPr id="275" name="Rectangle 14"/>
              <p:cNvSpPr>
                <a:spLocks noChangeArrowheads="1"/>
              </p:cNvSpPr>
              <p:nvPr/>
            </p:nvSpPr>
            <p:spPr bwMode="auto">
              <a:xfrm>
                <a:off x="348" y="3960"/>
                <a:ext cx="2318" cy="3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>
                <a:noAutofit/>
              </a:bodyPr>
              <a:lstStyle/>
              <a:p>
                <a:pPr algn="just"/>
                <a:r>
                  <a:rPr lang="ja-JP" altLang="en-US" sz="1050" kern="0" dirty="0">
                    <a:solidFill>
                      <a:srgbClr val="00000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HG丸ｺﾞｼｯｸM-PRO" panose="020F0600000000000000" pitchFamily="50" charset="-128"/>
                  </a:rPr>
                  <a:t>対象</a:t>
                </a:r>
                <a:r>
                  <a:rPr lang="ja-JP" altLang="en-US" sz="1050" kern="0" dirty="0">
                    <a:latin typeface="メイリオ" panose="020B0604030504040204" pitchFamily="50" charset="-128"/>
                    <a:ea typeface="メイリオ" panose="020B0604030504040204" pitchFamily="50" charset="-128"/>
                    <a:cs typeface="HG丸ｺﾞｼｯｸM-PRO" panose="020F0600000000000000" pitchFamily="50" charset="-128"/>
                  </a:rPr>
                  <a:t>施設（小・中学校）</a:t>
                </a:r>
                <a:endParaRPr lang="ja-JP" altLang="en-US" sz="1050" kern="100" dirty="0">
                  <a:latin typeface="メイリオ" panose="020B0604030504040204" pitchFamily="50" charset="-128"/>
                  <a:ea typeface="メイリオ" panose="020B0604030504040204" pitchFamily="50" charset="-128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276" name="Group 15"/>
              <p:cNvGrpSpPr>
                <a:grpSpLocks/>
              </p:cNvGrpSpPr>
              <p:nvPr/>
            </p:nvGrpSpPr>
            <p:grpSpPr bwMode="auto">
              <a:xfrm>
                <a:off x="307" y="2392"/>
                <a:ext cx="2104" cy="1444"/>
                <a:chOff x="307" y="2392"/>
                <a:chExt cx="2104" cy="1444"/>
              </a:xfrm>
            </p:grpSpPr>
            <p:grpSp>
              <p:nvGrpSpPr>
                <p:cNvPr id="277" name="Group 16"/>
                <p:cNvGrpSpPr>
                  <a:grpSpLocks/>
                </p:cNvGrpSpPr>
                <p:nvPr/>
              </p:nvGrpSpPr>
              <p:grpSpPr bwMode="auto">
                <a:xfrm>
                  <a:off x="348" y="2392"/>
                  <a:ext cx="2063" cy="256"/>
                  <a:chOff x="348" y="2392"/>
                  <a:chExt cx="2063" cy="256"/>
                </a:xfrm>
              </p:grpSpPr>
              <p:sp>
                <p:nvSpPr>
                  <p:cNvPr id="476" name="Freeform 17"/>
                  <p:cNvSpPr>
                    <a:spLocks/>
                  </p:cNvSpPr>
                  <p:nvPr/>
                </p:nvSpPr>
                <p:spPr bwMode="auto">
                  <a:xfrm>
                    <a:off x="348" y="2392"/>
                    <a:ext cx="2063" cy="256"/>
                  </a:xfrm>
                  <a:custGeom>
                    <a:avLst/>
                    <a:gdLst>
                      <a:gd name="T0" fmla="*/ 340 w 2063"/>
                      <a:gd name="T1" fmla="*/ 0 h 256"/>
                      <a:gd name="T2" fmla="*/ 0 w 2063"/>
                      <a:gd name="T3" fmla="*/ 256 h 256"/>
                      <a:gd name="T4" fmla="*/ 1724 w 2063"/>
                      <a:gd name="T5" fmla="*/ 256 h 256"/>
                      <a:gd name="T6" fmla="*/ 2063 w 2063"/>
                      <a:gd name="T7" fmla="*/ 0 h 256"/>
                      <a:gd name="T8" fmla="*/ 340 w 2063"/>
                      <a:gd name="T9" fmla="*/ 0 h 25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63" h="256">
                        <a:moveTo>
                          <a:pt x="340" y="0"/>
                        </a:moveTo>
                        <a:lnTo>
                          <a:pt x="0" y="256"/>
                        </a:lnTo>
                        <a:lnTo>
                          <a:pt x="1724" y="256"/>
                        </a:lnTo>
                        <a:lnTo>
                          <a:pt x="2063" y="0"/>
                        </a:lnTo>
                        <a:lnTo>
                          <a:pt x="340" y="0"/>
                        </a:lnTo>
                        <a:close/>
                      </a:path>
                    </a:pathLst>
                  </a:custGeom>
                  <a:solidFill>
                    <a:srgbClr val="F8F8F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477" name="Freeform 18"/>
                  <p:cNvSpPr>
                    <a:spLocks/>
                  </p:cNvSpPr>
                  <p:nvPr/>
                </p:nvSpPr>
                <p:spPr bwMode="auto">
                  <a:xfrm>
                    <a:off x="348" y="2392"/>
                    <a:ext cx="2063" cy="256"/>
                  </a:xfrm>
                  <a:custGeom>
                    <a:avLst/>
                    <a:gdLst>
                      <a:gd name="T0" fmla="*/ 340 w 2063"/>
                      <a:gd name="T1" fmla="*/ 0 h 256"/>
                      <a:gd name="T2" fmla="*/ 0 w 2063"/>
                      <a:gd name="T3" fmla="*/ 256 h 256"/>
                      <a:gd name="T4" fmla="*/ 1724 w 2063"/>
                      <a:gd name="T5" fmla="*/ 256 h 256"/>
                      <a:gd name="T6" fmla="*/ 2063 w 2063"/>
                      <a:gd name="T7" fmla="*/ 0 h 256"/>
                      <a:gd name="T8" fmla="*/ 340 w 2063"/>
                      <a:gd name="T9" fmla="*/ 0 h 25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063" h="256">
                        <a:moveTo>
                          <a:pt x="340" y="0"/>
                        </a:moveTo>
                        <a:lnTo>
                          <a:pt x="0" y="256"/>
                        </a:lnTo>
                        <a:lnTo>
                          <a:pt x="1724" y="256"/>
                        </a:lnTo>
                        <a:lnTo>
                          <a:pt x="2063" y="0"/>
                        </a:lnTo>
                        <a:lnTo>
                          <a:pt x="340" y="0"/>
                        </a:lnTo>
                        <a:close/>
                      </a:path>
                    </a:pathLst>
                  </a:custGeom>
                  <a:noFill/>
                  <a:ln w="14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grpSp>
              <p:nvGrpSpPr>
                <p:cNvPr id="278" name="Group 19"/>
                <p:cNvGrpSpPr>
                  <a:grpSpLocks/>
                </p:cNvGrpSpPr>
                <p:nvPr/>
              </p:nvGrpSpPr>
              <p:grpSpPr bwMode="auto">
                <a:xfrm>
                  <a:off x="429" y="2419"/>
                  <a:ext cx="1914" cy="202"/>
                  <a:chOff x="429" y="2419"/>
                  <a:chExt cx="1914" cy="202"/>
                </a:xfrm>
              </p:grpSpPr>
              <p:sp>
                <p:nvSpPr>
                  <p:cNvPr id="474" name="Freeform 20"/>
                  <p:cNvSpPr>
                    <a:spLocks/>
                  </p:cNvSpPr>
                  <p:nvPr/>
                </p:nvSpPr>
                <p:spPr bwMode="auto">
                  <a:xfrm>
                    <a:off x="429" y="2419"/>
                    <a:ext cx="1914" cy="202"/>
                  </a:xfrm>
                  <a:custGeom>
                    <a:avLst/>
                    <a:gdLst>
                      <a:gd name="T0" fmla="*/ 272 w 1914"/>
                      <a:gd name="T1" fmla="*/ 0 h 202"/>
                      <a:gd name="T2" fmla="*/ 1914 w 1914"/>
                      <a:gd name="T3" fmla="*/ 0 h 202"/>
                      <a:gd name="T4" fmla="*/ 1643 w 1914"/>
                      <a:gd name="T5" fmla="*/ 202 h 202"/>
                      <a:gd name="T6" fmla="*/ 0 w 1914"/>
                      <a:gd name="T7" fmla="*/ 202 h 202"/>
                      <a:gd name="T8" fmla="*/ 272 w 1914"/>
                      <a:gd name="T9" fmla="*/ 0 h 2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914" h="202">
                        <a:moveTo>
                          <a:pt x="272" y="0"/>
                        </a:moveTo>
                        <a:lnTo>
                          <a:pt x="1914" y="0"/>
                        </a:lnTo>
                        <a:lnTo>
                          <a:pt x="1643" y="202"/>
                        </a:lnTo>
                        <a:lnTo>
                          <a:pt x="0" y="202"/>
                        </a:lnTo>
                        <a:lnTo>
                          <a:pt x="272" y="0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475" name="Freeform 21"/>
                  <p:cNvSpPr>
                    <a:spLocks/>
                  </p:cNvSpPr>
                  <p:nvPr/>
                </p:nvSpPr>
                <p:spPr bwMode="auto">
                  <a:xfrm>
                    <a:off x="429" y="2419"/>
                    <a:ext cx="1914" cy="202"/>
                  </a:xfrm>
                  <a:custGeom>
                    <a:avLst/>
                    <a:gdLst>
                      <a:gd name="T0" fmla="*/ 272 w 1914"/>
                      <a:gd name="T1" fmla="*/ 0 h 202"/>
                      <a:gd name="T2" fmla="*/ 1914 w 1914"/>
                      <a:gd name="T3" fmla="*/ 0 h 202"/>
                      <a:gd name="T4" fmla="*/ 1643 w 1914"/>
                      <a:gd name="T5" fmla="*/ 202 h 202"/>
                      <a:gd name="T6" fmla="*/ 0 w 1914"/>
                      <a:gd name="T7" fmla="*/ 202 h 202"/>
                      <a:gd name="T8" fmla="*/ 272 w 1914"/>
                      <a:gd name="T9" fmla="*/ 0 h 2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914" h="202">
                        <a:moveTo>
                          <a:pt x="272" y="0"/>
                        </a:moveTo>
                        <a:lnTo>
                          <a:pt x="1914" y="0"/>
                        </a:lnTo>
                        <a:lnTo>
                          <a:pt x="1643" y="202"/>
                        </a:lnTo>
                        <a:lnTo>
                          <a:pt x="0" y="202"/>
                        </a:lnTo>
                        <a:lnTo>
                          <a:pt x="272" y="0"/>
                        </a:lnTo>
                        <a:close/>
                      </a:path>
                    </a:pathLst>
                  </a:custGeom>
                  <a:noFill/>
                  <a:ln w="14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grpSp>
              <p:nvGrpSpPr>
                <p:cNvPr id="279" name="Group 22"/>
                <p:cNvGrpSpPr>
                  <a:grpSpLocks/>
                </p:cNvGrpSpPr>
                <p:nvPr/>
              </p:nvGrpSpPr>
              <p:grpSpPr bwMode="auto">
                <a:xfrm>
                  <a:off x="483" y="2446"/>
                  <a:ext cx="1820" cy="175"/>
                  <a:chOff x="483" y="2446"/>
                  <a:chExt cx="1820" cy="175"/>
                </a:xfrm>
              </p:grpSpPr>
              <p:sp>
                <p:nvSpPr>
                  <p:cNvPr id="472" name="Freeform 23"/>
                  <p:cNvSpPr>
                    <a:spLocks/>
                  </p:cNvSpPr>
                  <p:nvPr/>
                </p:nvSpPr>
                <p:spPr bwMode="auto">
                  <a:xfrm>
                    <a:off x="483" y="2446"/>
                    <a:ext cx="1820" cy="175"/>
                  </a:xfrm>
                  <a:custGeom>
                    <a:avLst/>
                    <a:gdLst>
                      <a:gd name="T0" fmla="*/ 231 w 1820"/>
                      <a:gd name="T1" fmla="*/ 0 h 175"/>
                      <a:gd name="T2" fmla="*/ 1820 w 1820"/>
                      <a:gd name="T3" fmla="*/ 0 h 175"/>
                      <a:gd name="T4" fmla="*/ 1589 w 1820"/>
                      <a:gd name="T5" fmla="*/ 175 h 175"/>
                      <a:gd name="T6" fmla="*/ 0 w 1820"/>
                      <a:gd name="T7" fmla="*/ 175 h 175"/>
                      <a:gd name="T8" fmla="*/ 231 w 1820"/>
                      <a:gd name="T9" fmla="*/ 0 h 1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820" h="175">
                        <a:moveTo>
                          <a:pt x="231" y="0"/>
                        </a:moveTo>
                        <a:lnTo>
                          <a:pt x="1820" y="0"/>
                        </a:lnTo>
                        <a:lnTo>
                          <a:pt x="1589" y="175"/>
                        </a:lnTo>
                        <a:lnTo>
                          <a:pt x="0" y="175"/>
                        </a:lnTo>
                        <a:lnTo>
                          <a:pt x="231" y="0"/>
                        </a:lnTo>
                        <a:close/>
                      </a:path>
                    </a:pathLst>
                  </a:custGeom>
                  <a:solidFill>
                    <a:srgbClr val="B2B2B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473" name="Freeform 24"/>
                  <p:cNvSpPr>
                    <a:spLocks/>
                  </p:cNvSpPr>
                  <p:nvPr/>
                </p:nvSpPr>
                <p:spPr bwMode="auto">
                  <a:xfrm>
                    <a:off x="483" y="2446"/>
                    <a:ext cx="1820" cy="175"/>
                  </a:xfrm>
                  <a:custGeom>
                    <a:avLst/>
                    <a:gdLst>
                      <a:gd name="T0" fmla="*/ 231 w 1820"/>
                      <a:gd name="T1" fmla="*/ 0 h 175"/>
                      <a:gd name="T2" fmla="*/ 1820 w 1820"/>
                      <a:gd name="T3" fmla="*/ 0 h 175"/>
                      <a:gd name="T4" fmla="*/ 1589 w 1820"/>
                      <a:gd name="T5" fmla="*/ 175 h 175"/>
                      <a:gd name="T6" fmla="*/ 0 w 1820"/>
                      <a:gd name="T7" fmla="*/ 175 h 175"/>
                      <a:gd name="T8" fmla="*/ 231 w 1820"/>
                      <a:gd name="T9" fmla="*/ 0 h 17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820" h="175">
                        <a:moveTo>
                          <a:pt x="231" y="0"/>
                        </a:moveTo>
                        <a:lnTo>
                          <a:pt x="1820" y="0"/>
                        </a:lnTo>
                        <a:lnTo>
                          <a:pt x="1589" y="175"/>
                        </a:lnTo>
                        <a:lnTo>
                          <a:pt x="0" y="175"/>
                        </a:lnTo>
                        <a:lnTo>
                          <a:pt x="231" y="0"/>
                        </a:lnTo>
                        <a:close/>
                      </a:path>
                    </a:pathLst>
                  </a:custGeom>
                  <a:noFill/>
                  <a:ln w="14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grpSp>
              <p:nvGrpSpPr>
                <p:cNvPr id="280" name="Group 25"/>
                <p:cNvGrpSpPr>
                  <a:grpSpLocks/>
                </p:cNvGrpSpPr>
                <p:nvPr/>
              </p:nvGrpSpPr>
              <p:grpSpPr bwMode="auto">
                <a:xfrm>
                  <a:off x="2058" y="2405"/>
                  <a:ext cx="353" cy="1431"/>
                  <a:chOff x="2058" y="2405"/>
                  <a:chExt cx="353" cy="1431"/>
                </a:xfrm>
              </p:grpSpPr>
              <p:sp>
                <p:nvSpPr>
                  <p:cNvPr id="470" name="Freeform 26"/>
                  <p:cNvSpPr>
                    <a:spLocks/>
                  </p:cNvSpPr>
                  <p:nvPr/>
                </p:nvSpPr>
                <p:spPr bwMode="auto">
                  <a:xfrm>
                    <a:off x="2058" y="2405"/>
                    <a:ext cx="353" cy="1431"/>
                  </a:xfrm>
                  <a:custGeom>
                    <a:avLst/>
                    <a:gdLst>
                      <a:gd name="T0" fmla="*/ 0 w 353"/>
                      <a:gd name="T1" fmla="*/ 257 h 1431"/>
                      <a:gd name="T2" fmla="*/ 0 w 353"/>
                      <a:gd name="T3" fmla="*/ 1431 h 1431"/>
                      <a:gd name="T4" fmla="*/ 353 w 353"/>
                      <a:gd name="T5" fmla="*/ 1148 h 1431"/>
                      <a:gd name="T6" fmla="*/ 353 w 353"/>
                      <a:gd name="T7" fmla="*/ 0 h 1431"/>
                      <a:gd name="T8" fmla="*/ 0 w 353"/>
                      <a:gd name="T9" fmla="*/ 257 h 14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53" h="1431">
                        <a:moveTo>
                          <a:pt x="0" y="257"/>
                        </a:moveTo>
                        <a:lnTo>
                          <a:pt x="0" y="1431"/>
                        </a:lnTo>
                        <a:lnTo>
                          <a:pt x="353" y="1148"/>
                        </a:lnTo>
                        <a:lnTo>
                          <a:pt x="353" y="0"/>
                        </a:lnTo>
                        <a:lnTo>
                          <a:pt x="0" y="257"/>
                        </a:lnTo>
                        <a:close/>
                      </a:path>
                    </a:pathLst>
                  </a:custGeom>
                  <a:solidFill>
                    <a:srgbClr val="B2B2B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471" name="Freeform 27"/>
                  <p:cNvSpPr>
                    <a:spLocks/>
                  </p:cNvSpPr>
                  <p:nvPr/>
                </p:nvSpPr>
                <p:spPr bwMode="auto">
                  <a:xfrm>
                    <a:off x="2058" y="2405"/>
                    <a:ext cx="353" cy="1431"/>
                  </a:xfrm>
                  <a:custGeom>
                    <a:avLst/>
                    <a:gdLst>
                      <a:gd name="T0" fmla="*/ 0 w 353"/>
                      <a:gd name="T1" fmla="*/ 257 h 1431"/>
                      <a:gd name="T2" fmla="*/ 0 w 353"/>
                      <a:gd name="T3" fmla="*/ 1431 h 1431"/>
                      <a:gd name="T4" fmla="*/ 353 w 353"/>
                      <a:gd name="T5" fmla="*/ 1148 h 1431"/>
                      <a:gd name="T6" fmla="*/ 353 w 353"/>
                      <a:gd name="T7" fmla="*/ 0 h 1431"/>
                      <a:gd name="T8" fmla="*/ 0 w 353"/>
                      <a:gd name="T9" fmla="*/ 257 h 14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53" h="1431">
                        <a:moveTo>
                          <a:pt x="0" y="257"/>
                        </a:moveTo>
                        <a:lnTo>
                          <a:pt x="0" y="1431"/>
                        </a:lnTo>
                        <a:lnTo>
                          <a:pt x="353" y="1148"/>
                        </a:lnTo>
                        <a:lnTo>
                          <a:pt x="353" y="0"/>
                        </a:lnTo>
                        <a:lnTo>
                          <a:pt x="0" y="257"/>
                        </a:lnTo>
                        <a:close/>
                      </a:path>
                    </a:pathLst>
                  </a:custGeom>
                  <a:noFill/>
                  <a:ln w="14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grpSp>
              <p:nvGrpSpPr>
                <p:cNvPr id="281" name="Group 28"/>
                <p:cNvGrpSpPr>
                  <a:grpSpLocks/>
                </p:cNvGrpSpPr>
                <p:nvPr/>
              </p:nvGrpSpPr>
              <p:grpSpPr bwMode="auto">
                <a:xfrm>
                  <a:off x="348" y="2648"/>
                  <a:ext cx="1710" cy="1188"/>
                  <a:chOff x="348" y="2648"/>
                  <a:chExt cx="1710" cy="1188"/>
                </a:xfrm>
              </p:grpSpPr>
              <p:sp>
                <p:nvSpPr>
                  <p:cNvPr id="468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348" y="2648"/>
                    <a:ext cx="1710" cy="1188"/>
                  </a:xfrm>
                  <a:prstGeom prst="rect">
                    <a:avLst/>
                  </a:prstGeom>
                  <a:solidFill>
                    <a:srgbClr val="B2B2B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469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348" y="2648"/>
                    <a:ext cx="1710" cy="1188"/>
                  </a:xfrm>
                  <a:prstGeom prst="rect">
                    <a:avLst/>
                  </a:prstGeom>
                  <a:noFill/>
                  <a:ln w="14" cap="rnd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grpSp>
              <p:nvGrpSpPr>
                <p:cNvPr id="282" name="Group 31"/>
                <p:cNvGrpSpPr>
                  <a:grpSpLocks/>
                </p:cNvGrpSpPr>
                <p:nvPr/>
              </p:nvGrpSpPr>
              <p:grpSpPr bwMode="auto">
                <a:xfrm>
                  <a:off x="443" y="2756"/>
                  <a:ext cx="203" cy="149"/>
                  <a:chOff x="443" y="2756"/>
                  <a:chExt cx="203" cy="149"/>
                </a:xfrm>
              </p:grpSpPr>
              <p:grpSp>
                <p:nvGrpSpPr>
                  <p:cNvPr id="462" name="Group 32"/>
                  <p:cNvGrpSpPr>
                    <a:grpSpLocks/>
                  </p:cNvGrpSpPr>
                  <p:nvPr/>
                </p:nvGrpSpPr>
                <p:grpSpPr bwMode="auto">
                  <a:xfrm>
                    <a:off x="443" y="2756"/>
                    <a:ext cx="108" cy="149"/>
                    <a:chOff x="443" y="2756"/>
                    <a:chExt cx="108" cy="149"/>
                  </a:xfrm>
                </p:grpSpPr>
                <p:sp>
                  <p:nvSpPr>
                    <p:cNvPr id="466" name="Rectangle 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3" y="2756"/>
                      <a:ext cx="108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67" name="Rectangle 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3" y="2756"/>
                      <a:ext cx="108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463" name="Group 35"/>
                  <p:cNvGrpSpPr>
                    <a:grpSpLocks/>
                  </p:cNvGrpSpPr>
                  <p:nvPr/>
                </p:nvGrpSpPr>
                <p:grpSpPr bwMode="auto">
                  <a:xfrm>
                    <a:off x="551" y="2756"/>
                    <a:ext cx="95" cy="149"/>
                    <a:chOff x="551" y="2756"/>
                    <a:chExt cx="95" cy="149"/>
                  </a:xfrm>
                </p:grpSpPr>
                <p:sp>
                  <p:nvSpPr>
                    <p:cNvPr id="464" name="Rectangle 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1" y="2756"/>
                      <a:ext cx="95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65" name="Rectangle 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1" y="2756"/>
                      <a:ext cx="95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283" name="Group 38"/>
                <p:cNvGrpSpPr>
                  <a:grpSpLocks/>
                </p:cNvGrpSpPr>
                <p:nvPr/>
              </p:nvGrpSpPr>
              <p:grpSpPr bwMode="auto">
                <a:xfrm>
                  <a:off x="741" y="2756"/>
                  <a:ext cx="204" cy="149"/>
                  <a:chOff x="741" y="2756"/>
                  <a:chExt cx="204" cy="149"/>
                </a:xfrm>
              </p:grpSpPr>
              <p:grpSp>
                <p:nvGrpSpPr>
                  <p:cNvPr id="456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741" y="2756"/>
                    <a:ext cx="109" cy="149"/>
                    <a:chOff x="741" y="2756"/>
                    <a:chExt cx="109" cy="149"/>
                  </a:xfrm>
                </p:grpSpPr>
                <p:sp>
                  <p:nvSpPr>
                    <p:cNvPr id="460" name="Rectangle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41" y="2756"/>
                      <a:ext cx="109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61" name="Rectangle 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41" y="2756"/>
                      <a:ext cx="109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457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850" y="2756"/>
                    <a:ext cx="95" cy="149"/>
                    <a:chOff x="850" y="2756"/>
                    <a:chExt cx="95" cy="149"/>
                  </a:xfrm>
                </p:grpSpPr>
                <p:sp>
                  <p:nvSpPr>
                    <p:cNvPr id="458" name="Rectangle 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" y="2756"/>
                      <a:ext cx="95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59" name="Rectangle 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" y="2756"/>
                      <a:ext cx="95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284" name="Group 45"/>
                <p:cNvGrpSpPr>
                  <a:grpSpLocks/>
                </p:cNvGrpSpPr>
                <p:nvPr/>
              </p:nvGrpSpPr>
              <p:grpSpPr bwMode="auto">
                <a:xfrm>
                  <a:off x="1040" y="2756"/>
                  <a:ext cx="204" cy="149"/>
                  <a:chOff x="1040" y="2756"/>
                  <a:chExt cx="204" cy="149"/>
                </a:xfrm>
              </p:grpSpPr>
              <p:grpSp>
                <p:nvGrpSpPr>
                  <p:cNvPr id="450" name="Group 46"/>
                  <p:cNvGrpSpPr>
                    <a:grpSpLocks/>
                  </p:cNvGrpSpPr>
                  <p:nvPr/>
                </p:nvGrpSpPr>
                <p:grpSpPr bwMode="auto">
                  <a:xfrm>
                    <a:off x="1040" y="2756"/>
                    <a:ext cx="109" cy="149"/>
                    <a:chOff x="1040" y="2756"/>
                    <a:chExt cx="109" cy="149"/>
                  </a:xfrm>
                </p:grpSpPr>
                <p:sp>
                  <p:nvSpPr>
                    <p:cNvPr id="454" name="Rectangle 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0" y="2756"/>
                      <a:ext cx="109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55" name="Rectangle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0" y="2756"/>
                      <a:ext cx="109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451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1149" y="2756"/>
                    <a:ext cx="95" cy="149"/>
                    <a:chOff x="1149" y="2756"/>
                    <a:chExt cx="95" cy="149"/>
                  </a:xfrm>
                </p:grpSpPr>
                <p:sp>
                  <p:nvSpPr>
                    <p:cNvPr id="452" name="Rectangle 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9" y="2756"/>
                      <a:ext cx="95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53" name="Rectangle 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9" y="2756"/>
                      <a:ext cx="95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285" name="Group 52"/>
                <p:cNvGrpSpPr>
                  <a:grpSpLocks/>
                </p:cNvGrpSpPr>
                <p:nvPr/>
              </p:nvGrpSpPr>
              <p:grpSpPr bwMode="auto">
                <a:xfrm>
                  <a:off x="1366" y="2756"/>
                  <a:ext cx="203" cy="149"/>
                  <a:chOff x="1366" y="2756"/>
                  <a:chExt cx="203" cy="149"/>
                </a:xfrm>
              </p:grpSpPr>
              <p:grpSp>
                <p:nvGrpSpPr>
                  <p:cNvPr id="444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1366" y="2756"/>
                    <a:ext cx="108" cy="149"/>
                    <a:chOff x="1366" y="2756"/>
                    <a:chExt cx="108" cy="149"/>
                  </a:xfrm>
                </p:grpSpPr>
                <p:sp>
                  <p:nvSpPr>
                    <p:cNvPr id="448" name="Rectangle 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66" y="2756"/>
                      <a:ext cx="108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49" name="Rectangle 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66" y="2756"/>
                      <a:ext cx="108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445" name="Group 56"/>
                  <p:cNvGrpSpPr>
                    <a:grpSpLocks/>
                  </p:cNvGrpSpPr>
                  <p:nvPr/>
                </p:nvGrpSpPr>
                <p:grpSpPr bwMode="auto">
                  <a:xfrm>
                    <a:off x="1474" y="2756"/>
                    <a:ext cx="95" cy="149"/>
                    <a:chOff x="1474" y="2756"/>
                    <a:chExt cx="95" cy="149"/>
                  </a:xfrm>
                </p:grpSpPr>
                <p:sp>
                  <p:nvSpPr>
                    <p:cNvPr id="446" name="Rectangle 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4" y="2756"/>
                      <a:ext cx="95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47" name="Rectangle 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4" y="2756"/>
                      <a:ext cx="95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286" name="Group 59"/>
                <p:cNvGrpSpPr>
                  <a:grpSpLocks/>
                </p:cNvGrpSpPr>
                <p:nvPr/>
              </p:nvGrpSpPr>
              <p:grpSpPr bwMode="auto">
                <a:xfrm>
                  <a:off x="1705" y="2756"/>
                  <a:ext cx="204" cy="149"/>
                  <a:chOff x="1705" y="2756"/>
                  <a:chExt cx="204" cy="149"/>
                </a:xfrm>
              </p:grpSpPr>
              <p:grpSp>
                <p:nvGrpSpPr>
                  <p:cNvPr id="438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705" y="2756"/>
                    <a:ext cx="109" cy="149"/>
                    <a:chOff x="1705" y="2756"/>
                    <a:chExt cx="109" cy="149"/>
                  </a:xfrm>
                </p:grpSpPr>
                <p:sp>
                  <p:nvSpPr>
                    <p:cNvPr id="442" name="Rectangle 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05" y="2756"/>
                      <a:ext cx="109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43" name="Rectangle 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05" y="2756"/>
                      <a:ext cx="109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439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814" y="2756"/>
                    <a:ext cx="95" cy="149"/>
                    <a:chOff x="1814" y="2756"/>
                    <a:chExt cx="95" cy="149"/>
                  </a:xfrm>
                </p:grpSpPr>
                <p:sp>
                  <p:nvSpPr>
                    <p:cNvPr id="440" name="Rectangle 6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14" y="2756"/>
                      <a:ext cx="95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41" name="Rectangle 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14" y="2756"/>
                      <a:ext cx="95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287" name="Group 66"/>
                <p:cNvGrpSpPr>
                  <a:grpSpLocks/>
                </p:cNvGrpSpPr>
                <p:nvPr/>
              </p:nvGrpSpPr>
              <p:grpSpPr bwMode="auto">
                <a:xfrm>
                  <a:off x="307" y="2864"/>
                  <a:ext cx="1751" cy="81"/>
                  <a:chOff x="307" y="2864"/>
                  <a:chExt cx="1751" cy="81"/>
                </a:xfrm>
              </p:grpSpPr>
              <p:sp>
                <p:nvSpPr>
                  <p:cNvPr id="436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307" y="2864"/>
                    <a:ext cx="1751" cy="81"/>
                  </a:xfrm>
                  <a:prstGeom prst="rect">
                    <a:avLst/>
                  </a:prstGeom>
                  <a:solidFill>
                    <a:srgbClr val="77777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437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307" y="2864"/>
                    <a:ext cx="1751" cy="81"/>
                  </a:xfrm>
                  <a:prstGeom prst="rect">
                    <a:avLst/>
                  </a:prstGeom>
                  <a:noFill/>
                  <a:ln w="14" cap="rnd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grpSp>
              <p:nvGrpSpPr>
                <p:cNvPr id="288" name="Group 69"/>
                <p:cNvGrpSpPr>
                  <a:grpSpLocks/>
                </p:cNvGrpSpPr>
                <p:nvPr/>
              </p:nvGrpSpPr>
              <p:grpSpPr bwMode="auto">
                <a:xfrm>
                  <a:off x="443" y="3026"/>
                  <a:ext cx="203" cy="149"/>
                  <a:chOff x="443" y="3026"/>
                  <a:chExt cx="203" cy="149"/>
                </a:xfrm>
              </p:grpSpPr>
              <p:grpSp>
                <p:nvGrpSpPr>
                  <p:cNvPr id="430" name="Group 70"/>
                  <p:cNvGrpSpPr>
                    <a:grpSpLocks/>
                  </p:cNvGrpSpPr>
                  <p:nvPr/>
                </p:nvGrpSpPr>
                <p:grpSpPr bwMode="auto">
                  <a:xfrm>
                    <a:off x="443" y="3026"/>
                    <a:ext cx="108" cy="149"/>
                    <a:chOff x="443" y="3026"/>
                    <a:chExt cx="108" cy="149"/>
                  </a:xfrm>
                </p:grpSpPr>
                <p:sp>
                  <p:nvSpPr>
                    <p:cNvPr id="434" name="Rectangle 7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3" y="3026"/>
                      <a:ext cx="108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35" name="Rectangle 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3" y="3026"/>
                      <a:ext cx="108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431" name="Group 73"/>
                  <p:cNvGrpSpPr>
                    <a:grpSpLocks/>
                  </p:cNvGrpSpPr>
                  <p:nvPr/>
                </p:nvGrpSpPr>
                <p:grpSpPr bwMode="auto">
                  <a:xfrm>
                    <a:off x="551" y="3026"/>
                    <a:ext cx="95" cy="149"/>
                    <a:chOff x="551" y="3026"/>
                    <a:chExt cx="95" cy="149"/>
                  </a:xfrm>
                </p:grpSpPr>
                <p:sp>
                  <p:nvSpPr>
                    <p:cNvPr id="432" name="Rectangle 7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1" y="3026"/>
                      <a:ext cx="95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33" name="Rectangle 7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1" y="3026"/>
                      <a:ext cx="95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289" name="Group 76"/>
                <p:cNvGrpSpPr>
                  <a:grpSpLocks/>
                </p:cNvGrpSpPr>
                <p:nvPr/>
              </p:nvGrpSpPr>
              <p:grpSpPr bwMode="auto">
                <a:xfrm>
                  <a:off x="741" y="3026"/>
                  <a:ext cx="204" cy="149"/>
                  <a:chOff x="741" y="3026"/>
                  <a:chExt cx="204" cy="149"/>
                </a:xfrm>
              </p:grpSpPr>
              <p:grpSp>
                <p:nvGrpSpPr>
                  <p:cNvPr id="424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741" y="3026"/>
                    <a:ext cx="109" cy="149"/>
                    <a:chOff x="741" y="3026"/>
                    <a:chExt cx="109" cy="149"/>
                  </a:xfrm>
                </p:grpSpPr>
                <p:sp>
                  <p:nvSpPr>
                    <p:cNvPr id="428" name="Rectangle 7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41" y="3026"/>
                      <a:ext cx="109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29" name="Rectangle 7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41" y="3026"/>
                      <a:ext cx="109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425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850" y="3026"/>
                    <a:ext cx="95" cy="149"/>
                    <a:chOff x="850" y="3026"/>
                    <a:chExt cx="95" cy="149"/>
                  </a:xfrm>
                </p:grpSpPr>
                <p:sp>
                  <p:nvSpPr>
                    <p:cNvPr id="426" name="Rectangle 8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" y="3026"/>
                      <a:ext cx="95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27" name="Rectangle 8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" y="3026"/>
                      <a:ext cx="95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290" name="Group 83"/>
                <p:cNvGrpSpPr>
                  <a:grpSpLocks/>
                </p:cNvGrpSpPr>
                <p:nvPr/>
              </p:nvGrpSpPr>
              <p:grpSpPr bwMode="auto">
                <a:xfrm>
                  <a:off x="1040" y="3026"/>
                  <a:ext cx="204" cy="149"/>
                  <a:chOff x="1040" y="3026"/>
                  <a:chExt cx="204" cy="149"/>
                </a:xfrm>
              </p:grpSpPr>
              <p:grpSp>
                <p:nvGrpSpPr>
                  <p:cNvPr id="418" name="Group 84"/>
                  <p:cNvGrpSpPr>
                    <a:grpSpLocks/>
                  </p:cNvGrpSpPr>
                  <p:nvPr/>
                </p:nvGrpSpPr>
                <p:grpSpPr bwMode="auto">
                  <a:xfrm>
                    <a:off x="1040" y="3026"/>
                    <a:ext cx="109" cy="149"/>
                    <a:chOff x="1040" y="3026"/>
                    <a:chExt cx="109" cy="149"/>
                  </a:xfrm>
                </p:grpSpPr>
                <p:sp>
                  <p:nvSpPr>
                    <p:cNvPr id="422" name="Rectangle 8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0" y="3026"/>
                      <a:ext cx="109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23" name="Rectangle 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0" y="3026"/>
                      <a:ext cx="109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419" name="Group 87"/>
                  <p:cNvGrpSpPr>
                    <a:grpSpLocks/>
                  </p:cNvGrpSpPr>
                  <p:nvPr/>
                </p:nvGrpSpPr>
                <p:grpSpPr bwMode="auto">
                  <a:xfrm>
                    <a:off x="1149" y="3026"/>
                    <a:ext cx="95" cy="149"/>
                    <a:chOff x="1149" y="3026"/>
                    <a:chExt cx="95" cy="149"/>
                  </a:xfrm>
                </p:grpSpPr>
                <p:sp>
                  <p:nvSpPr>
                    <p:cNvPr id="420" name="Rectangle 8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9" y="3026"/>
                      <a:ext cx="95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21" name="Rectangle 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9" y="3026"/>
                      <a:ext cx="95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291" name="Group 90"/>
                <p:cNvGrpSpPr>
                  <a:grpSpLocks/>
                </p:cNvGrpSpPr>
                <p:nvPr/>
              </p:nvGrpSpPr>
              <p:grpSpPr bwMode="auto">
                <a:xfrm>
                  <a:off x="1366" y="3026"/>
                  <a:ext cx="203" cy="149"/>
                  <a:chOff x="1366" y="3026"/>
                  <a:chExt cx="203" cy="149"/>
                </a:xfrm>
              </p:grpSpPr>
              <p:grpSp>
                <p:nvGrpSpPr>
                  <p:cNvPr id="412" name="Group 91"/>
                  <p:cNvGrpSpPr>
                    <a:grpSpLocks/>
                  </p:cNvGrpSpPr>
                  <p:nvPr/>
                </p:nvGrpSpPr>
                <p:grpSpPr bwMode="auto">
                  <a:xfrm>
                    <a:off x="1366" y="3026"/>
                    <a:ext cx="108" cy="149"/>
                    <a:chOff x="1366" y="3026"/>
                    <a:chExt cx="108" cy="149"/>
                  </a:xfrm>
                </p:grpSpPr>
                <p:sp>
                  <p:nvSpPr>
                    <p:cNvPr id="416" name="Rectangle 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66" y="3026"/>
                      <a:ext cx="108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17" name="Rectangle 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66" y="3026"/>
                      <a:ext cx="108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413" name="Group 94"/>
                  <p:cNvGrpSpPr>
                    <a:grpSpLocks/>
                  </p:cNvGrpSpPr>
                  <p:nvPr/>
                </p:nvGrpSpPr>
                <p:grpSpPr bwMode="auto">
                  <a:xfrm>
                    <a:off x="1474" y="3026"/>
                    <a:ext cx="95" cy="149"/>
                    <a:chOff x="1474" y="3026"/>
                    <a:chExt cx="95" cy="149"/>
                  </a:xfrm>
                </p:grpSpPr>
                <p:sp>
                  <p:nvSpPr>
                    <p:cNvPr id="414" name="Rectangle 9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4" y="3026"/>
                      <a:ext cx="95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15" name="Rectangle 9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4" y="3026"/>
                      <a:ext cx="95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292" name="Group 97"/>
                <p:cNvGrpSpPr>
                  <a:grpSpLocks/>
                </p:cNvGrpSpPr>
                <p:nvPr/>
              </p:nvGrpSpPr>
              <p:grpSpPr bwMode="auto">
                <a:xfrm>
                  <a:off x="1705" y="3026"/>
                  <a:ext cx="204" cy="149"/>
                  <a:chOff x="1705" y="3026"/>
                  <a:chExt cx="204" cy="149"/>
                </a:xfrm>
              </p:grpSpPr>
              <p:grpSp>
                <p:nvGrpSpPr>
                  <p:cNvPr id="406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1705" y="3026"/>
                    <a:ext cx="109" cy="149"/>
                    <a:chOff x="1705" y="3026"/>
                    <a:chExt cx="109" cy="149"/>
                  </a:xfrm>
                </p:grpSpPr>
                <p:sp>
                  <p:nvSpPr>
                    <p:cNvPr id="410" name="Rectangle 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05" y="3026"/>
                      <a:ext cx="109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11" name="Rectangle 10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05" y="3026"/>
                      <a:ext cx="109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407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1814" y="3026"/>
                    <a:ext cx="95" cy="149"/>
                    <a:chOff x="1814" y="3026"/>
                    <a:chExt cx="95" cy="149"/>
                  </a:xfrm>
                </p:grpSpPr>
                <p:sp>
                  <p:nvSpPr>
                    <p:cNvPr id="408" name="Rectangle 10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14" y="3026"/>
                      <a:ext cx="95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09" name="Rectangle 1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14" y="3026"/>
                      <a:ext cx="95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293" name="Group 104"/>
                <p:cNvGrpSpPr>
                  <a:grpSpLocks/>
                </p:cNvGrpSpPr>
                <p:nvPr/>
              </p:nvGrpSpPr>
              <p:grpSpPr bwMode="auto">
                <a:xfrm>
                  <a:off x="443" y="3296"/>
                  <a:ext cx="203" cy="149"/>
                  <a:chOff x="443" y="3296"/>
                  <a:chExt cx="203" cy="149"/>
                </a:xfrm>
              </p:grpSpPr>
              <p:grpSp>
                <p:nvGrpSpPr>
                  <p:cNvPr id="400" name="Group 105"/>
                  <p:cNvGrpSpPr>
                    <a:grpSpLocks/>
                  </p:cNvGrpSpPr>
                  <p:nvPr/>
                </p:nvGrpSpPr>
                <p:grpSpPr bwMode="auto">
                  <a:xfrm>
                    <a:off x="443" y="3296"/>
                    <a:ext cx="108" cy="149"/>
                    <a:chOff x="443" y="3296"/>
                    <a:chExt cx="108" cy="149"/>
                  </a:xfrm>
                </p:grpSpPr>
                <p:sp>
                  <p:nvSpPr>
                    <p:cNvPr id="404" name="Rectangle 1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3" y="3296"/>
                      <a:ext cx="108" cy="149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05" name="Rectangle 1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3" y="3296"/>
                      <a:ext cx="108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/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401" name="Group 108"/>
                  <p:cNvGrpSpPr>
                    <a:grpSpLocks/>
                  </p:cNvGrpSpPr>
                  <p:nvPr/>
                </p:nvGrpSpPr>
                <p:grpSpPr bwMode="auto">
                  <a:xfrm>
                    <a:off x="551" y="3296"/>
                    <a:ext cx="95" cy="149"/>
                    <a:chOff x="551" y="3296"/>
                    <a:chExt cx="95" cy="149"/>
                  </a:xfrm>
                </p:grpSpPr>
                <p:sp>
                  <p:nvSpPr>
                    <p:cNvPr id="402" name="Rectangle 1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1" y="3296"/>
                      <a:ext cx="95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403" name="Rectangle 1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1" y="3296"/>
                      <a:ext cx="95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294" name="Group 111"/>
                <p:cNvGrpSpPr>
                  <a:grpSpLocks/>
                </p:cNvGrpSpPr>
                <p:nvPr/>
              </p:nvGrpSpPr>
              <p:grpSpPr bwMode="auto">
                <a:xfrm>
                  <a:off x="741" y="3296"/>
                  <a:ext cx="204" cy="149"/>
                  <a:chOff x="741" y="3296"/>
                  <a:chExt cx="204" cy="149"/>
                </a:xfrm>
              </p:grpSpPr>
              <p:grpSp>
                <p:nvGrpSpPr>
                  <p:cNvPr id="394" name="Group 112"/>
                  <p:cNvGrpSpPr>
                    <a:grpSpLocks/>
                  </p:cNvGrpSpPr>
                  <p:nvPr/>
                </p:nvGrpSpPr>
                <p:grpSpPr bwMode="auto">
                  <a:xfrm>
                    <a:off x="741" y="3296"/>
                    <a:ext cx="109" cy="149"/>
                    <a:chOff x="741" y="3296"/>
                    <a:chExt cx="109" cy="149"/>
                  </a:xfrm>
                </p:grpSpPr>
                <p:sp>
                  <p:nvSpPr>
                    <p:cNvPr id="398" name="Rectangle 1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41" y="3296"/>
                      <a:ext cx="109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399" name="Rectangle 1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41" y="3296"/>
                      <a:ext cx="109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395" name="Group 115"/>
                  <p:cNvGrpSpPr>
                    <a:grpSpLocks/>
                  </p:cNvGrpSpPr>
                  <p:nvPr/>
                </p:nvGrpSpPr>
                <p:grpSpPr bwMode="auto">
                  <a:xfrm>
                    <a:off x="850" y="3296"/>
                    <a:ext cx="95" cy="149"/>
                    <a:chOff x="850" y="3296"/>
                    <a:chExt cx="95" cy="149"/>
                  </a:xfrm>
                </p:grpSpPr>
                <p:sp>
                  <p:nvSpPr>
                    <p:cNvPr id="396" name="Rectangle 1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" y="3296"/>
                      <a:ext cx="95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397" name="Rectangle 1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" y="3296"/>
                      <a:ext cx="95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295" name="Group 118"/>
                <p:cNvGrpSpPr>
                  <a:grpSpLocks/>
                </p:cNvGrpSpPr>
                <p:nvPr/>
              </p:nvGrpSpPr>
              <p:grpSpPr bwMode="auto">
                <a:xfrm>
                  <a:off x="1040" y="3296"/>
                  <a:ext cx="204" cy="149"/>
                  <a:chOff x="1040" y="3296"/>
                  <a:chExt cx="204" cy="149"/>
                </a:xfrm>
              </p:grpSpPr>
              <p:grpSp>
                <p:nvGrpSpPr>
                  <p:cNvPr id="388" name="Group 119"/>
                  <p:cNvGrpSpPr>
                    <a:grpSpLocks/>
                  </p:cNvGrpSpPr>
                  <p:nvPr/>
                </p:nvGrpSpPr>
                <p:grpSpPr bwMode="auto">
                  <a:xfrm>
                    <a:off x="1040" y="3296"/>
                    <a:ext cx="109" cy="149"/>
                    <a:chOff x="1040" y="3296"/>
                    <a:chExt cx="109" cy="149"/>
                  </a:xfrm>
                </p:grpSpPr>
                <p:sp>
                  <p:nvSpPr>
                    <p:cNvPr id="392" name="Rectangle 1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0" y="3296"/>
                      <a:ext cx="109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393" name="Rectangle 1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0" y="3296"/>
                      <a:ext cx="109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389" name="Group 122"/>
                  <p:cNvGrpSpPr>
                    <a:grpSpLocks/>
                  </p:cNvGrpSpPr>
                  <p:nvPr/>
                </p:nvGrpSpPr>
                <p:grpSpPr bwMode="auto">
                  <a:xfrm>
                    <a:off x="1149" y="3296"/>
                    <a:ext cx="95" cy="149"/>
                    <a:chOff x="1149" y="3296"/>
                    <a:chExt cx="95" cy="149"/>
                  </a:xfrm>
                </p:grpSpPr>
                <p:sp>
                  <p:nvSpPr>
                    <p:cNvPr id="390" name="Rectangle 1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9" y="3296"/>
                      <a:ext cx="95" cy="149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391" name="Rectangle 1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9" y="3296"/>
                      <a:ext cx="95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/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296" name="Group 125"/>
                <p:cNvGrpSpPr>
                  <a:grpSpLocks/>
                </p:cNvGrpSpPr>
                <p:nvPr/>
              </p:nvGrpSpPr>
              <p:grpSpPr bwMode="auto">
                <a:xfrm>
                  <a:off x="1366" y="3296"/>
                  <a:ext cx="203" cy="149"/>
                  <a:chOff x="1366" y="3296"/>
                  <a:chExt cx="203" cy="149"/>
                </a:xfrm>
              </p:grpSpPr>
              <p:grpSp>
                <p:nvGrpSpPr>
                  <p:cNvPr id="382" name="Group 126"/>
                  <p:cNvGrpSpPr>
                    <a:grpSpLocks/>
                  </p:cNvGrpSpPr>
                  <p:nvPr/>
                </p:nvGrpSpPr>
                <p:grpSpPr bwMode="auto">
                  <a:xfrm>
                    <a:off x="1366" y="3296"/>
                    <a:ext cx="108" cy="149"/>
                    <a:chOff x="1366" y="3296"/>
                    <a:chExt cx="108" cy="149"/>
                  </a:xfrm>
                </p:grpSpPr>
                <p:sp>
                  <p:nvSpPr>
                    <p:cNvPr id="386" name="Rectangle 1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66" y="3296"/>
                      <a:ext cx="108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387" name="Rectangle 1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66" y="3296"/>
                      <a:ext cx="108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383" name="Group 129"/>
                  <p:cNvGrpSpPr>
                    <a:grpSpLocks/>
                  </p:cNvGrpSpPr>
                  <p:nvPr/>
                </p:nvGrpSpPr>
                <p:grpSpPr bwMode="auto">
                  <a:xfrm>
                    <a:off x="1474" y="3296"/>
                    <a:ext cx="95" cy="149"/>
                    <a:chOff x="1474" y="3296"/>
                    <a:chExt cx="95" cy="149"/>
                  </a:xfrm>
                </p:grpSpPr>
                <p:sp>
                  <p:nvSpPr>
                    <p:cNvPr id="384" name="Rectangle 1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4" y="3296"/>
                      <a:ext cx="95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385" name="Rectangle 1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4" y="3296"/>
                      <a:ext cx="95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297" name="Group 132"/>
                <p:cNvGrpSpPr>
                  <a:grpSpLocks/>
                </p:cNvGrpSpPr>
                <p:nvPr/>
              </p:nvGrpSpPr>
              <p:grpSpPr bwMode="auto">
                <a:xfrm>
                  <a:off x="1705" y="3296"/>
                  <a:ext cx="204" cy="149"/>
                  <a:chOff x="1705" y="3296"/>
                  <a:chExt cx="204" cy="149"/>
                </a:xfrm>
              </p:grpSpPr>
              <p:grpSp>
                <p:nvGrpSpPr>
                  <p:cNvPr id="376" name="Group 133"/>
                  <p:cNvGrpSpPr>
                    <a:grpSpLocks/>
                  </p:cNvGrpSpPr>
                  <p:nvPr/>
                </p:nvGrpSpPr>
                <p:grpSpPr bwMode="auto">
                  <a:xfrm>
                    <a:off x="1705" y="3296"/>
                    <a:ext cx="109" cy="149"/>
                    <a:chOff x="1705" y="3296"/>
                    <a:chExt cx="109" cy="149"/>
                  </a:xfrm>
                </p:grpSpPr>
                <p:sp>
                  <p:nvSpPr>
                    <p:cNvPr id="380" name="Rectangle 1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05" y="3296"/>
                      <a:ext cx="109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381" name="Rectangle 1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05" y="3296"/>
                      <a:ext cx="109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377" name="Group 136"/>
                  <p:cNvGrpSpPr>
                    <a:grpSpLocks/>
                  </p:cNvGrpSpPr>
                  <p:nvPr/>
                </p:nvGrpSpPr>
                <p:grpSpPr bwMode="auto">
                  <a:xfrm>
                    <a:off x="1814" y="3296"/>
                    <a:ext cx="95" cy="149"/>
                    <a:chOff x="1814" y="3296"/>
                    <a:chExt cx="95" cy="149"/>
                  </a:xfrm>
                </p:grpSpPr>
                <p:sp>
                  <p:nvSpPr>
                    <p:cNvPr id="378" name="Rectangle 1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14" y="3296"/>
                      <a:ext cx="95" cy="149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379" name="Rectangle 1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14" y="3296"/>
                      <a:ext cx="95" cy="149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298" name="Group 139"/>
                <p:cNvGrpSpPr>
                  <a:grpSpLocks/>
                </p:cNvGrpSpPr>
                <p:nvPr/>
              </p:nvGrpSpPr>
              <p:grpSpPr bwMode="auto">
                <a:xfrm>
                  <a:off x="443" y="3553"/>
                  <a:ext cx="203" cy="148"/>
                  <a:chOff x="443" y="3553"/>
                  <a:chExt cx="203" cy="148"/>
                </a:xfrm>
              </p:grpSpPr>
              <p:grpSp>
                <p:nvGrpSpPr>
                  <p:cNvPr id="370" name="Group 140"/>
                  <p:cNvGrpSpPr>
                    <a:grpSpLocks/>
                  </p:cNvGrpSpPr>
                  <p:nvPr/>
                </p:nvGrpSpPr>
                <p:grpSpPr bwMode="auto">
                  <a:xfrm>
                    <a:off x="443" y="3553"/>
                    <a:ext cx="108" cy="148"/>
                    <a:chOff x="443" y="3553"/>
                    <a:chExt cx="108" cy="148"/>
                  </a:xfrm>
                </p:grpSpPr>
                <p:sp>
                  <p:nvSpPr>
                    <p:cNvPr id="374" name="Rectangle 1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3" y="3553"/>
                      <a:ext cx="108" cy="148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375" name="Rectangle 1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3" y="3553"/>
                      <a:ext cx="108" cy="148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371" name="Group 143"/>
                  <p:cNvGrpSpPr>
                    <a:grpSpLocks/>
                  </p:cNvGrpSpPr>
                  <p:nvPr/>
                </p:nvGrpSpPr>
                <p:grpSpPr bwMode="auto">
                  <a:xfrm>
                    <a:off x="551" y="3553"/>
                    <a:ext cx="95" cy="148"/>
                    <a:chOff x="551" y="3553"/>
                    <a:chExt cx="95" cy="148"/>
                  </a:xfrm>
                </p:grpSpPr>
                <p:sp>
                  <p:nvSpPr>
                    <p:cNvPr id="372" name="Rectangle 1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1" y="3553"/>
                      <a:ext cx="95" cy="148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373" name="Rectangle 1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1" y="3553"/>
                      <a:ext cx="95" cy="148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299" name="Group 146"/>
                <p:cNvGrpSpPr>
                  <a:grpSpLocks/>
                </p:cNvGrpSpPr>
                <p:nvPr/>
              </p:nvGrpSpPr>
              <p:grpSpPr bwMode="auto">
                <a:xfrm>
                  <a:off x="741" y="3553"/>
                  <a:ext cx="204" cy="148"/>
                  <a:chOff x="741" y="3553"/>
                  <a:chExt cx="204" cy="148"/>
                </a:xfrm>
              </p:grpSpPr>
              <p:grpSp>
                <p:nvGrpSpPr>
                  <p:cNvPr id="364" name="Group 147"/>
                  <p:cNvGrpSpPr>
                    <a:grpSpLocks/>
                  </p:cNvGrpSpPr>
                  <p:nvPr/>
                </p:nvGrpSpPr>
                <p:grpSpPr bwMode="auto">
                  <a:xfrm>
                    <a:off x="741" y="3553"/>
                    <a:ext cx="109" cy="148"/>
                    <a:chOff x="741" y="3553"/>
                    <a:chExt cx="109" cy="148"/>
                  </a:xfrm>
                </p:grpSpPr>
                <p:sp>
                  <p:nvSpPr>
                    <p:cNvPr id="368" name="Rectangle 1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41" y="3553"/>
                      <a:ext cx="109" cy="148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369" name="Rectangle 1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41" y="3553"/>
                      <a:ext cx="109" cy="148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365" name="Group 150"/>
                  <p:cNvGrpSpPr>
                    <a:grpSpLocks/>
                  </p:cNvGrpSpPr>
                  <p:nvPr/>
                </p:nvGrpSpPr>
                <p:grpSpPr bwMode="auto">
                  <a:xfrm>
                    <a:off x="850" y="3553"/>
                    <a:ext cx="95" cy="148"/>
                    <a:chOff x="850" y="3553"/>
                    <a:chExt cx="95" cy="148"/>
                  </a:xfrm>
                </p:grpSpPr>
                <p:sp>
                  <p:nvSpPr>
                    <p:cNvPr id="366" name="Rectangle 1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" y="3553"/>
                      <a:ext cx="95" cy="148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367" name="Rectangle 1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50" y="3553"/>
                      <a:ext cx="95" cy="148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300" name="Group 153"/>
                <p:cNvGrpSpPr>
                  <a:grpSpLocks/>
                </p:cNvGrpSpPr>
                <p:nvPr/>
              </p:nvGrpSpPr>
              <p:grpSpPr bwMode="auto">
                <a:xfrm>
                  <a:off x="1040" y="3553"/>
                  <a:ext cx="204" cy="148"/>
                  <a:chOff x="1040" y="3553"/>
                  <a:chExt cx="204" cy="148"/>
                </a:xfrm>
              </p:grpSpPr>
              <p:grpSp>
                <p:nvGrpSpPr>
                  <p:cNvPr id="358" name="Group 154"/>
                  <p:cNvGrpSpPr>
                    <a:grpSpLocks/>
                  </p:cNvGrpSpPr>
                  <p:nvPr/>
                </p:nvGrpSpPr>
                <p:grpSpPr bwMode="auto">
                  <a:xfrm>
                    <a:off x="1040" y="3553"/>
                    <a:ext cx="109" cy="148"/>
                    <a:chOff x="1040" y="3553"/>
                    <a:chExt cx="109" cy="148"/>
                  </a:xfrm>
                </p:grpSpPr>
                <p:sp>
                  <p:nvSpPr>
                    <p:cNvPr id="362" name="Rectangle 1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0" y="3553"/>
                      <a:ext cx="109" cy="148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363" name="Rectangle 1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0" y="3553"/>
                      <a:ext cx="109" cy="148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359" name="Group 157"/>
                  <p:cNvGrpSpPr>
                    <a:grpSpLocks/>
                  </p:cNvGrpSpPr>
                  <p:nvPr/>
                </p:nvGrpSpPr>
                <p:grpSpPr bwMode="auto">
                  <a:xfrm>
                    <a:off x="1149" y="3553"/>
                    <a:ext cx="95" cy="148"/>
                    <a:chOff x="1149" y="3553"/>
                    <a:chExt cx="95" cy="148"/>
                  </a:xfrm>
                </p:grpSpPr>
                <p:sp>
                  <p:nvSpPr>
                    <p:cNvPr id="360" name="Rectangle 1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9" y="3553"/>
                      <a:ext cx="95" cy="148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361" name="Rectangle 1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9" y="3553"/>
                      <a:ext cx="95" cy="148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301" name="Group 160"/>
                <p:cNvGrpSpPr>
                  <a:grpSpLocks/>
                </p:cNvGrpSpPr>
                <p:nvPr/>
              </p:nvGrpSpPr>
              <p:grpSpPr bwMode="auto">
                <a:xfrm>
                  <a:off x="1366" y="3553"/>
                  <a:ext cx="203" cy="148"/>
                  <a:chOff x="1366" y="3553"/>
                  <a:chExt cx="203" cy="148"/>
                </a:xfrm>
              </p:grpSpPr>
              <p:grpSp>
                <p:nvGrpSpPr>
                  <p:cNvPr id="352" name="Group 161"/>
                  <p:cNvGrpSpPr>
                    <a:grpSpLocks/>
                  </p:cNvGrpSpPr>
                  <p:nvPr/>
                </p:nvGrpSpPr>
                <p:grpSpPr bwMode="auto">
                  <a:xfrm>
                    <a:off x="1366" y="3553"/>
                    <a:ext cx="108" cy="148"/>
                    <a:chOff x="1366" y="3553"/>
                    <a:chExt cx="108" cy="148"/>
                  </a:xfrm>
                </p:grpSpPr>
                <p:sp>
                  <p:nvSpPr>
                    <p:cNvPr id="356" name="Rectangle 1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66" y="3553"/>
                      <a:ext cx="108" cy="148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357" name="Rectangle 1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66" y="3553"/>
                      <a:ext cx="108" cy="148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353" name="Group 164"/>
                  <p:cNvGrpSpPr>
                    <a:grpSpLocks/>
                  </p:cNvGrpSpPr>
                  <p:nvPr/>
                </p:nvGrpSpPr>
                <p:grpSpPr bwMode="auto">
                  <a:xfrm>
                    <a:off x="1474" y="3553"/>
                    <a:ext cx="95" cy="148"/>
                    <a:chOff x="1474" y="3553"/>
                    <a:chExt cx="95" cy="148"/>
                  </a:xfrm>
                </p:grpSpPr>
                <p:sp>
                  <p:nvSpPr>
                    <p:cNvPr id="354" name="Rectangle 1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4" y="3553"/>
                      <a:ext cx="95" cy="148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355" name="Rectangle 1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74" y="3553"/>
                      <a:ext cx="95" cy="148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302" name="Group 167"/>
                <p:cNvGrpSpPr>
                  <a:grpSpLocks/>
                </p:cNvGrpSpPr>
                <p:nvPr/>
              </p:nvGrpSpPr>
              <p:grpSpPr bwMode="auto">
                <a:xfrm>
                  <a:off x="1705" y="3553"/>
                  <a:ext cx="204" cy="148"/>
                  <a:chOff x="1705" y="3553"/>
                  <a:chExt cx="204" cy="148"/>
                </a:xfrm>
              </p:grpSpPr>
              <p:grpSp>
                <p:nvGrpSpPr>
                  <p:cNvPr id="346" name="Group 168"/>
                  <p:cNvGrpSpPr>
                    <a:grpSpLocks/>
                  </p:cNvGrpSpPr>
                  <p:nvPr/>
                </p:nvGrpSpPr>
                <p:grpSpPr bwMode="auto">
                  <a:xfrm>
                    <a:off x="1705" y="3553"/>
                    <a:ext cx="109" cy="148"/>
                    <a:chOff x="1705" y="3553"/>
                    <a:chExt cx="109" cy="148"/>
                  </a:xfrm>
                </p:grpSpPr>
                <p:sp>
                  <p:nvSpPr>
                    <p:cNvPr id="350" name="Rectangle 1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05" y="3553"/>
                      <a:ext cx="109" cy="148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351" name="Rectangle 1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05" y="3553"/>
                      <a:ext cx="109" cy="148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grpSp>
                <p:nvGrpSpPr>
                  <p:cNvPr id="347" name="Group 171"/>
                  <p:cNvGrpSpPr>
                    <a:grpSpLocks/>
                  </p:cNvGrpSpPr>
                  <p:nvPr/>
                </p:nvGrpSpPr>
                <p:grpSpPr bwMode="auto">
                  <a:xfrm>
                    <a:off x="1814" y="3553"/>
                    <a:ext cx="95" cy="148"/>
                    <a:chOff x="1814" y="3553"/>
                    <a:chExt cx="95" cy="148"/>
                  </a:xfrm>
                </p:grpSpPr>
                <p:sp>
                  <p:nvSpPr>
                    <p:cNvPr id="348" name="Rectangle 17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14" y="3553"/>
                      <a:ext cx="95" cy="148"/>
                    </a:xfrm>
                    <a:prstGeom prst="rect">
                      <a:avLst/>
                    </a:prstGeom>
                    <a:solidFill>
                      <a:srgbClr val="00B0F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349" name="Rectangle 17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14" y="3553"/>
                      <a:ext cx="95" cy="148"/>
                    </a:xfrm>
                    <a:prstGeom prst="rect">
                      <a:avLst/>
                    </a:prstGeom>
                    <a:noFill/>
                    <a:ln w="14" cap="rnd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</p:grpSp>
            <p:grpSp>
              <p:nvGrpSpPr>
                <p:cNvPr id="303" name="Group 174"/>
                <p:cNvGrpSpPr>
                  <a:grpSpLocks/>
                </p:cNvGrpSpPr>
                <p:nvPr/>
              </p:nvGrpSpPr>
              <p:grpSpPr bwMode="auto">
                <a:xfrm>
                  <a:off x="307" y="3134"/>
                  <a:ext cx="1751" cy="81"/>
                  <a:chOff x="307" y="3134"/>
                  <a:chExt cx="1751" cy="81"/>
                </a:xfrm>
              </p:grpSpPr>
              <p:sp>
                <p:nvSpPr>
                  <p:cNvPr id="344" name="Rectangle 175"/>
                  <p:cNvSpPr>
                    <a:spLocks noChangeArrowheads="1"/>
                  </p:cNvSpPr>
                  <p:nvPr/>
                </p:nvSpPr>
                <p:spPr bwMode="auto">
                  <a:xfrm>
                    <a:off x="307" y="3134"/>
                    <a:ext cx="1751" cy="81"/>
                  </a:xfrm>
                  <a:prstGeom prst="rect">
                    <a:avLst/>
                  </a:prstGeom>
                  <a:solidFill>
                    <a:srgbClr val="77777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345" name="Rectangle 176"/>
                  <p:cNvSpPr>
                    <a:spLocks noChangeArrowheads="1"/>
                  </p:cNvSpPr>
                  <p:nvPr/>
                </p:nvSpPr>
                <p:spPr bwMode="auto">
                  <a:xfrm>
                    <a:off x="307" y="3134"/>
                    <a:ext cx="1751" cy="81"/>
                  </a:xfrm>
                  <a:prstGeom prst="rect">
                    <a:avLst/>
                  </a:prstGeom>
                  <a:noFill/>
                  <a:ln w="14" cap="rnd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grpSp>
              <p:nvGrpSpPr>
                <p:cNvPr id="304" name="Group 177"/>
                <p:cNvGrpSpPr>
                  <a:grpSpLocks/>
                </p:cNvGrpSpPr>
                <p:nvPr/>
              </p:nvGrpSpPr>
              <p:grpSpPr bwMode="auto">
                <a:xfrm>
                  <a:off x="307" y="3404"/>
                  <a:ext cx="1751" cy="81"/>
                  <a:chOff x="307" y="3404"/>
                  <a:chExt cx="1751" cy="81"/>
                </a:xfrm>
              </p:grpSpPr>
              <p:sp>
                <p:nvSpPr>
                  <p:cNvPr id="342" name="Rectangle 178"/>
                  <p:cNvSpPr>
                    <a:spLocks noChangeArrowheads="1"/>
                  </p:cNvSpPr>
                  <p:nvPr/>
                </p:nvSpPr>
                <p:spPr bwMode="auto">
                  <a:xfrm>
                    <a:off x="307" y="3404"/>
                    <a:ext cx="1751" cy="81"/>
                  </a:xfrm>
                  <a:prstGeom prst="rect">
                    <a:avLst/>
                  </a:prstGeom>
                  <a:solidFill>
                    <a:srgbClr val="77777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343" name="Rectangle 179"/>
                  <p:cNvSpPr>
                    <a:spLocks noChangeArrowheads="1"/>
                  </p:cNvSpPr>
                  <p:nvPr/>
                </p:nvSpPr>
                <p:spPr bwMode="auto">
                  <a:xfrm>
                    <a:off x="307" y="3404"/>
                    <a:ext cx="1751" cy="81"/>
                  </a:xfrm>
                  <a:prstGeom prst="rect">
                    <a:avLst/>
                  </a:prstGeom>
                  <a:noFill/>
                  <a:ln w="14" cap="rnd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grpSp>
              <p:nvGrpSpPr>
                <p:cNvPr id="305" name="Group 180"/>
                <p:cNvGrpSpPr>
                  <a:grpSpLocks/>
                </p:cNvGrpSpPr>
                <p:nvPr/>
              </p:nvGrpSpPr>
              <p:grpSpPr bwMode="auto">
                <a:xfrm>
                  <a:off x="307" y="3661"/>
                  <a:ext cx="1751" cy="81"/>
                  <a:chOff x="307" y="3661"/>
                  <a:chExt cx="1751" cy="81"/>
                </a:xfrm>
              </p:grpSpPr>
              <p:sp>
                <p:nvSpPr>
                  <p:cNvPr id="340" name="Rectangle 181"/>
                  <p:cNvSpPr>
                    <a:spLocks noChangeArrowheads="1"/>
                  </p:cNvSpPr>
                  <p:nvPr/>
                </p:nvSpPr>
                <p:spPr bwMode="auto">
                  <a:xfrm>
                    <a:off x="307" y="3661"/>
                    <a:ext cx="1751" cy="81"/>
                  </a:xfrm>
                  <a:prstGeom prst="rect">
                    <a:avLst/>
                  </a:prstGeom>
                  <a:solidFill>
                    <a:srgbClr val="77777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341" name="Rectangle 182"/>
                  <p:cNvSpPr>
                    <a:spLocks noChangeArrowheads="1"/>
                  </p:cNvSpPr>
                  <p:nvPr/>
                </p:nvSpPr>
                <p:spPr bwMode="auto">
                  <a:xfrm>
                    <a:off x="307" y="3661"/>
                    <a:ext cx="1751" cy="81"/>
                  </a:xfrm>
                  <a:prstGeom prst="rect">
                    <a:avLst/>
                  </a:prstGeom>
                  <a:noFill/>
                  <a:ln w="14" cap="rnd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grpSp>
              <p:nvGrpSpPr>
                <p:cNvPr id="306" name="Group 183"/>
                <p:cNvGrpSpPr>
                  <a:grpSpLocks/>
                </p:cNvGrpSpPr>
                <p:nvPr/>
              </p:nvGrpSpPr>
              <p:grpSpPr bwMode="auto">
                <a:xfrm>
                  <a:off x="334" y="2945"/>
                  <a:ext cx="1724" cy="27"/>
                  <a:chOff x="334" y="2945"/>
                  <a:chExt cx="1724" cy="27"/>
                </a:xfrm>
              </p:grpSpPr>
              <p:sp>
                <p:nvSpPr>
                  <p:cNvPr id="338" name="Rectangle 184"/>
                  <p:cNvSpPr>
                    <a:spLocks noChangeArrowheads="1"/>
                  </p:cNvSpPr>
                  <p:nvPr/>
                </p:nvSpPr>
                <p:spPr bwMode="auto">
                  <a:xfrm>
                    <a:off x="334" y="2945"/>
                    <a:ext cx="1724" cy="27"/>
                  </a:xfrm>
                  <a:prstGeom prst="rect">
                    <a:avLst/>
                  </a:prstGeom>
                  <a:solidFill>
                    <a:srgbClr val="77777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339" name="Rectangle 185"/>
                  <p:cNvSpPr>
                    <a:spLocks noChangeArrowheads="1"/>
                  </p:cNvSpPr>
                  <p:nvPr/>
                </p:nvSpPr>
                <p:spPr bwMode="auto">
                  <a:xfrm>
                    <a:off x="334" y="2945"/>
                    <a:ext cx="1724" cy="27"/>
                  </a:xfrm>
                  <a:prstGeom prst="rect">
                    <a:avLst/>
                  </a:prstGeom>
                  <a:solidFill>
                    <a:srgbClr val="FFFFFF"/>
                  </a:solidFill>
                  <a:ln w="14" cap="rnd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grpSp>
              <p:nvGrpSpPr>
                <p:cNvPr id="307" name="Group 186"/>
                <p:cNvGrpSpPr>
                  <a:grpSpLocks/>
                </p:cNvGrpSpPr>
                <p:nvPr/>
              </p:nvGrpSpPr>
              <p:grpSpPr bwMode="auto">
                <a:xfrm>
                  <a:off x="334" y="3215"/>
                  <a:ext cx="1724" cy="27"/>
                  <a:chOff x="334" y="3215"/>
                  <a:chExt cx="1724" cy="27"/>
                </a:xfrm>
              </p:grpSpPr>
              <p:sp>
                <p:nvSpPr>
                  <p:cNvPr id="336" name="Rectangle 187"/>
                  <p:cNvSpPr>
                    <a:spLocks noChangeArrowheads="1"/>
                  </p:cNvSpPr>
                  <p:nvPr/>
                </p:nvSpPr>
                <p:spPr bwMode="auto">
                  <a:xfrm>
                    <a:off x="334" y="3215"/>
                    <a:ext cx="1724" cy="27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337" name="Rectangle 188"/>
                  <p:cNvSpPr>
                    <a:spLocks noChangeArrowheads="1"/>
                  </p:cNvSpPr>
                  <p:nvPr/>
                </p:nvSpPr>
                <p:spPr bwMode="auto">
                  <a:xfrm>
                    <a:off x="334" y="3215"/>
                    <a:ext cx="1724" cy="27"/>
                  </a:xfrm>
                  <a:prstGeom prst="rect">
                    <a:avLst/>
                  </a:prstGeom>
                  <a:noFill/>
                  <a:ln w="14" cap="rnd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grpSp>
              <p:nvGrpSpPr>
                <p:cNvPr id="308" name="Group 189"/>
                <p:cNvGrpSpPr>
                  <a:grpSpLocks/>
                </p:cNvGrpSpPr>
                <p:nvPr/>
              </p:nvGrpSpPr>
              <p:grpSpPr bwMode="auto">
                <a:xfrm>
                  <a:off x="334" y="3485"/>
                  <a:ext cx="1724" cy="27"/>
                  <a:chOff x="334" y="3485"/>
                  <a:chExt cx="1724" cy="27"/>
                </a:xfrm>
              </p:grpSpPr>
              <p:sp>
                <p:nvSpPr>
                  <p:cNvPr id="334" name="Rectangle 190"/>
                  <p:cNvSpPr>
                    <a:spLocks noChangeArrowheads="1"/>
                  </p:cNvSpPr>
                  <p:nvPr/>
                </p:nvSpPr>
                <p:spPr bwMode="auto">
                  <a:xfrm>
                    <a:off x="334" y="3485"/>
                    <a:ext cx="1724" cy="27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335" name="Rectangle 191"/>
                  <p:cNvSpPr>
                    <a:spLocks noChangeArrowheads="1"/>
                  </p:cNvSpPr>
                  <p:nvPr/>
                </p:nvSpPr>
                <p:spPr bwMode="auto">
                  <a:xfrm>
                    <a:off x="334" y="3485"/>
                    <a:ext cx="1724" cy="27"/>
                  </a:xfrm>
                  <a:prstGeom prst="rect">
                    <a:avLst/>
                  </a:prstGeom>
                  <a:noFill/>
                  <a:ln w="14" cap="rnd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grpSp>
              <p:nvGrpSpPr>
                <p:cNvPr id="309" name="Group 192"/>
                <p:cNvGrpSpPr>
                  <a:grpSpLocks/>
                </p:cNvGrpSpPr>
                <p:nvPr/>
              </p:nvGrpSpPr>
              <p:grpSpPr bwMode="auto">
                <a:xfrm>
                  <a:off x="334" y="3742"/>
                  <a:ext cx="1724" cy="27"/>
                  <a:chOff x="334" y="3742"/>
                  <a:chExt cx="1724" cy="27"/>
                </a:xfrm>
              </p:grpSpPr>
              <p:sp>
                <p:nvSpPr>
                  <p:cNvPr id="332" name="Rectangle 193"/>
                  <p:cNvSpPr>
                    <a:spLocks noChangeArrowheads="1"/>
                  </p:cNvSpPr>
                  <p:nvPr/>
                </p:nvSpPr>
                <p:spPr bwMode="auto">
                  <a:xfrm>
                    <a:off x="334" y="3742"/>
                    <a:ext cx="1724" cy="27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333" name="Rectangle 194"/>
                  <p:cNvSpPr>
                    <a:spLocks noChangeArrowheads="1"/>
                  </p:cNvSpPr>
                  <p:nvPr/>
                </p:nvSpPr>
                <p:spPr bwMode="auto">
                  <a:xfrm>
                    <a:off x="334" y="3742"/>
                    <a:ext cx="1724" cy="27"/>
                  </a:xfrm>
                  <a:prstGeom prst="rect">
                    <a:avLst/>
                  </a:prstGeom>
                  <a:noFill/>
                  <a:ln w="14" cap="rnd">
                    <a:solidFill>
                      <a:srgbClr val="000000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41791" tIns="20896" rIns="41791" bIns="20896" anchor="t" anchorCtr="0" upright="1">
                    <a:noAutofit/>
                  </a:bodyPr>
                  <a:lstStyle/>
                  <a:p>
                    <a:endParaRPr lang="ja-JP" altLang="en-US" sz="1050"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grpSp>
              <p:nvGrpSpPr>
                <p:cNvPr id="310" name="Group 195"/>
                <p:cNvGrpSpPr>
                  <a:grpSpLocks/>
                </p:cNvGrpSpPr>
                <p:nvPr/>
              </p:nvGrpSpPr>
              <p:grpSpPr bwMode="auto">
                <a:xfrm>
                  <a:off x="660" y="2392"/>
                  <a:ext cx="706" cy="216"/>
                  <a:chOff x="660" y="2392"/>
                  <a:chExt cx="706" cy="216"/>
                </a:xfrm>
              </p:grpSpPr>
              <p:grpSp>
                <p:nvGrpSpPr>
                  <p:cNvPr id="322" name="Group 196"/>
                  <p:cNvGrpSpPr>
                    <a:grpSpLocks/>
                  </p:cNvGrpSpPr>
                  <p:nvPr/>
                </p:nvGrpSpPr>
                <p:grpSpPr bwMode="auto">
                  <a:xfrm>
                    <a:off x="660" y="2392"/>
                    <a:ext cx="706" cy="216"/>
                    <a:chOff x="660" y="2392"/>
                    <a:chExt cx="706" cy="216"/>
                  </a:xfrm>
                </p:grpSpPr>
                <p:sp>
                  <p:nvSpPr>
                    <p:cNvPr id="330" name="Freeform 197"/>
                    <p:cNvSpPr>
                      <a:spLocks/>
                    </p:cNvSpPr>
                    <p:nvPr/>
                  </p:nvSpPr>
                  <p:spPr bwMode="auto">
                    <a:xfrm>
                      <a:off x="660" y="2392"/>
                      <a:ext cx="706" cy="216"/>
                    </a:xfrm>
                    <a:custGeom>
                      <a:avLst/>
                      <a:gdLst>
                        <a:gd name="T0" fmla="*/ 176 w 706"/>
                        <a:gd name="T1" fmla="*/ 0 h 216"/>
                        <a:gd name="T2" fmla="*/ 0 w 706"/>
                        <a:gd name="T3" fmla="*/ 216 h 216"/>
                        <a:gd name="T4" fmla="*/ 529 w 706"/>
                        <a:gd name="T5" fmla="*/ 216 h 216"/>
                        <a:gd name="T6" fmla="*/ 706 w 706"/>
                        <a:gd name="T7" fmla="*/ 0 h 216"/>
                        <a:gd name="T8" fmla="*/ 176 w 706"/>
                        <a:gd name="T9" fmla="*/ 0 h 21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706" h="216">
                          <a:moveTo>
                            <a:pt x="176" y="0"/>
                          </a:moveTo>
                          <a:lnTo>
                            <a:pt x="0" y="216"/>
                          </a:lnTo>
                          <a:lnTo>
                            <a:pt x="529" y="216"/>
                          </a:lnTo>
                          <a:lnTo>
                            <a:pt x="706" y="0"/>
                          </a:lnTo>
                          <a:lnTo>
                            <a:pt x="176" y="0"/>
                          </a:lnTo>
                          <a:close/>
                        </a:path>
                      </a:pathLst>
                    </a:custGeom>
                    <a:solidFill>
                      <a:srgbClr val="333333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331" name="Freeform 198"/>
                    <p:cNvSpPr>
                      <a:spLocks/>
                    </p:cNvSpPr>
                    <p:nvPr/>
                  </p:nvSpPr>
                  <p:spPr bwMode="auto">
                    <a:xfrm>
                      <a:off x="660" y="2392"/>
                      <a:ext cx="706" cy="216"/>
                    </a:xfrm>
                    <a:custGeom>
                      <a:avLst/>
                      <a:gdLst>
                        <a:gd name="T0" fmla="*/ 176 w 706"/>
                        <a:gd name="T1" fmla="*/ 0 h 216"/>
                        <a:gd name="T2" fmla="*/ 0 w 706"/>
                        <a:gd name="T3" fmla="*/ 216 h 216"/>
                        <a:gd name="T4" fmla="*/ 529 w 706"/>
                        <a:gd name="T5" fmla="*/ 216 h 216"/>
                        <a:gd name="T6" fmla="*/ 706 w 706"/>
                        <a:gd name="T7" fmla="*/ 0 h 216"/>
                        <a:gd name="T8" fmla="*/ 176 w 706"/>
                        <a:gd name="T9" fmla="*/ 0 h 21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706" h="216">
                          <a:moveTo>
                            <a:pt x="176" y="0"/>
                          </a:moveTo>
                          <a:lnTo>
                            <a:pt x="0" y="216"/>
                          </a:lnTo>
                          <a:lnTo>
                            <a:pt x="529" y="216"/>
                          </a:lnTo>
                          <a:lnTo>
                            <a:pt x="706" y="0"/>
                          </a:lnTo>
                          <a:lnTo>
                            <a:pt x="176" y="0"/>
                          </a:lnTo>
                          <a:close/>
                        </a:path>
                      </a:pathLst>
                    </a:custGeom>
                    <a:noFill/>
                    <a:ln w="14" cap="rnd">
                      <a:solidFill>
                        <a:srgbClr val="FFFFFF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cxnSp>
                <p:nvCxnSpPr>
                  <p:cNvPr id="323" name="Line 19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782" y="2459"/>
                    <a:ext cx="529" cy="0"/>
                  </a:xfrm>
                  <a:prstGeom prst="line">
                    <a:avLst/>
                  </a:prstGeom>
                  <a:noFill/>
                  <a:ln w="14" cap="rnd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324" name="Line 20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728" y="2540"/>
                    <a:ext cx="529" cy="0"/>
                  </a:xfrm>
                  <a:prstGeom prst="line">
                    <a:avLst/>
                  </a:prstGeom>
                  <a:noFill/>
                  <a:ln w="14" cap="rnd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325" name="Line 201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741" y="2392"/>
                    <a:ext cx="190" cy="216"/>
                  </a:xfrm>
                  <a:prstGeom prst="line">
                    <a:avLst/>
                  </a:prstGeom>
                  <a:noFill/>
                  <a:ln w="14" cap="rnd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326" name="Line 202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836" y="2392"/>
                    <a:ext cx="177" cy="216"/>
                  </a:xfrm>
                  <a:prstGeom prst="line">
                    <a:avLst/>
                  </a:prstGeom>
                  <a:noFill/>
                  <a:ln w="14" cap="rnd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327" name="Line 203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918" y="2392"/>
                    <a:ext cx="176" cy="216"/>
                  </a:xfrm>
                  <a:prstGeom prst="line">
                    <a:avLst/>
                  </a:prstGeom>
                  <a:noFill/>
                  <a:ln w="14" cap="rnd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328" name="Line 204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1013" y="2392"/>
                    <a:ext cx="176" cy="216"/>
                  </a:xfrm>
                  <a:prstGeom prst="line">
                    <a:avLst/>
                  </a:prstGeom>
                  <a:noFill/>
                  <a:ln w="14" cap="rnd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329" name="Line 205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1094" y="2392"/>
                    <a:ext cx="190" cy="216"/>
                  </a:xfrm>
                  <a:prstGeom prst="line">
                    <a:avLst/>
                  </a:prstGeom>
                  <a:noFill/>
                  <a:ln w="14" cap="rnd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grpSp>
              <p:nvGrpSpPr>
                <p:cNvPr id="311" name="Group 206"/>
                <p:cNvGrpSpPr>
                  <a:grpSpLocks/>
                </p:cNvGrpSpPr>
                <p:nvPr/>
              </p:nvGrpSpPr>
              <p:grpSpPr bwMode="auto">
                <a:xfrm>
                  <a:off x="1406" y="2392"/>
                  <a:ext cx="706" cy="216"/>
                  <a:chOff x="1406" y="2392"/>
                  <a:chExt cx="706" cy="216"/>
                </a:xfrm>
              </p:grpSpPr>
              <p:grpSp>
                <p:nvGrpSpPr>
                  <p:cNvPr id="312" name="Group 207"/>
                  <p:cNvGrpSpPr>
                    <a:grpSpLocks/>
                  </p:cNvGrpSpPr>
                  <p:nvPr/>
                </p:nvGrpSpPr>
                <p:grpSpPr bwMode="auto">
                  <a:xfrm>
                    <a:off x="1406" y="2392"/>
                    <a:ext cx="706" cy="216"/>
                    <a:chOff x="1406" y="2392"/>
                    <a:chExt cx="706" cy="216"/>
                  </a:xfrm>
                </p:grpSpPr>
                <p:sp>
                  <p:nvSpPr>
                    <p:cNvPr id="320" name="Freeform 208"/>
                    <p:cNvSpPr>
                      <a:spLocks/>
                    </p:cNvSpPr>
                    <p:nvPr/>
                  </p:nvSpPr>
                  <p:spPr bwMode="auto">
                    <a:xfrm>
                      <a:off x="1406" y="2392"/>
                      <a:ext cx="706" cy="216"/>
                    </a:xfrm>
                    <a:custGeom>
                      <a:avLst/>
                      <a:gdLst>
                        <a:gd name="T0" fmla="*/ 177 w 706"/>
                        <a:gd name="T1" fmla="*/ 0 h 216"/>
                        <a:gd name="T2" fmla="*/ 0 w 706"/>
                        <a:gd name="T3" fmla="*/ 216 h 216"/>
                        <a:gd name="T4" fmla="*/ 530 w 706"/>
                        <a:gd name="T5" fmla="*/ 216 h 216"/>
                        <a:gd name="T6" fmla="*/ 706 w 706"/>
                        <a:gd name="T7" fmla="*/ 0 h 216"/>
                        <a:gd name="T8" fmla="*/ 177 w 706"/>
                        <a:gd name="T9" fmla="*/ 0 h 21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706" h="216">
                          <a:moveTo>
                            <a:pt x="177" y="0"/>
                          </a:moveTo>
                          <a:lnTo>
                            <a:pt x="0" y="216"/>
                          </a:lnTo>
                          <a:lnTo>
                            <a:pt x="530" y="216"/>
                          </a:lnTo>
                          <a:lnTo>
                            <a:pt x="706" y="0"/>
                          </a:lnTo>
                          <a:lnTo>
                            <a:pt x="177" y="0"/>
                          </a:lnTo>
                          <a:close/>
                        </a:path>
                      </a:pathLst>
                    </a:custGeom>
                    <a:solidFill>
                      <a:srgbClr val="333333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  <p:sp>
                  <p:nvSpPr>
                    <p:cNvPr id="321" name="Freeform 209"/>
                    <p:cNvSpPr>
                      <a:spLocks/>
                    </p:cNvSpPr>
                    <p:nvPr/>
                  </p:nvSpPr>
                  <p:spPr bwMode="auto">
                    <a:xfrm>
                      <a:off x="1406" y="2392"/>
                      <a:ext cx="706" cy="216"/>
                    </a:xfrm>
                    <a:custGeom>
                      <a:avLst/>
                      <a:gdLst>
                        <a:gd name="T0" fmla="*/ 177 w 706"/>
                        <a:gd name="T1" fmla="*/ 0 h 216"/>
                        <a:gd name="T2" fmla="*/ 0 w 706"/>
                        <a:gd name="T3" fmla="*/ 216 h 216"/>
                        <a:gd name="T4" fmla="*/ 530 w 706"/>
                        <a:gd name="T5" fmla="*/ 216 h 216"/>
                        <a:gd name="T6" fmla="*/ 706 w 706"/>
                        <a:gd name="T7" fmla="*/ 0 h 216"/>
                        <a:gd name="T8" fmla="*/ 177 w 706"/>
                        <a:gd name="T9" fmla="*/ 0 h 21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706" h="216">
                          <a:moveTo>
                            <a:pt x="177" y="0"/>
                          </a:moveTo>
                          <a:lnTo>
                            <a:pt x="0" y="216"/>
                          </a:lnTo>
                          <a:lnTo>
                            <a:pt x="530" y="216"/>
                          </a:lnTo>
                          <a:lnTo>
                            <a:pt x="706" y="0"/>
                          </a:lnTo>
                          <a:lnTo>
                            <a:pt x="177" y="0"/>
                          </a:lnTo>
                          <a:close/>
                        </a:path>
                      </a:pathLst>
                    </a:custGeom>
                    <a:noFill/>
                    <a:ln w="14" cap="rnd">
                      <a:solidFill>
                        <a:srgbClr val="FFFFFF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rot="0" vert="horz" wrap="square" lIns="41791" tIns="20896" rIns="41791" bIns="20896" anchor="t" anchorCtr="0" upright="1">
                      <a:noAutofit/>
                    </a:bodyPr>
                    <a:lstStyle/>
                    <a:p>
                      <a:endParaRPr lang="ja-JP" altLang="en-US" sz="105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p:txBody>
                </p:sp>
              </p:grpSp>
              <p:cxnSp>
                <p:nvCxnSpPr>
                  <p:cNvPr id="313" name="Line 21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529" y="2459"/>
                    <a:ext cx="529" cy="0"/>
                  </a:xfrm>
                  <a:prstGeom prst="line">
                    <a:avLst/>
                  </a:prstGeom>
                  <a:noFill/>
                  <a:ln w="14" cap="rnd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314" name="Line 211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474" y="2540"/>
                    <a:ext cx="530" cy="0"/>
                  </a:xfrm>
                  <a:prstGeom prst="line">
                    <a:avLst/>
                  </a:prstGeom>
                  <a:noFill/>
                  <a:ln w="14" cap="rnd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315" name="Line 212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1488" y="2392"/>
                    <a:ext cx="190" cy="216"/>
                  </a:xfrm>
                  <a:prstGeom prst="line">
                    <a:avLst/>
                  </a:prstGeom>
                  <a:noFill/>
                  <a:ln w="14" cap="rnd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316" name="Line 213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1583" y="2392"/>
                    <a:ext cx="176" cy="216"/>
                  </a:xfrm>
                  <a:prstGeom prst="line">
                    <a:avLst/>
                  </a:prstGeom>
                  <a:noFill/>
                  <a:ln w="14" cap="rnd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317" name="Line 214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1664" y="2392"/>
                    <a:ext cx="177" cy="216"/>
                  </a:xfrm>
                  <a:prstGeom prst="line">
                    <a:avLst/>
                  </a:prstGeom>
                  <a:noFill/>
                  <a:ln w="14" cap="rnd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318" name="Line 215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1759" y="2392"/>
                    <a:ext cx="177" cy="216"/>
                  </a:xfrm>
                  <a:prstGeom prst="line">
                    <a:avLst/>
                  </a:prstGeom>
                  <a:noFill/>
                  <a:ln w="14" cap="rnd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319" name="Line 216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1841" y="2392"/>
                    <a:ext cx="190" cy="216"/>
                  </a:xfrm>
                  <a:prstGeom prst="line">
                    <a:avLst/>
                  </a:prstGeom>
                  <a:noFill/>
                  <a:ln w="14" cap="rnd">
                    <a:solidFill>
                      <a:srgbClr val="FFFF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</p:grpSp>
        <p:sp>
          <p:nvSpPr>
            <p:cNvPr id="502" name="正方形/長方形 501">
              <a:extLst>
                <a:ext uri="{FF2B5EF4-FFF2-40B4-BE49-F238E27FC236}">
                  <a16:creationId xmlns:a16="http://schemas.microsoft.com/office/drawing/2014/main" id="{91A1FBAC-4385-477D-8DF6-EC8A93434BD1}"/>
                </a:ext>
              </a:extLst>
            </p:cNvPr>
            <p:cNvSpPr/>
            <p:nvPr/>
          </p:nvSpPr>
          <p:spPr>
            <a:xfrm>
              <a:off x="5097430" y="3192392"/>
              <a:ext cx="1359603" cy="36136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bIns="0" rtlCol="0" anchor="ctr"/>
            <a:lstStyle/>
            <a:p>
              <a:pPr algn="ctr"/>
              <a:r>
                <a:rPr lang="ja-JP" altLang="en-US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関西電力</a:t>
              </a:r>
              <a:endPara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lang="ja-JP" altLang="en-US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送配電</a:t>
              </a:r>
              <a:r>
                <a:rPr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lang="ja-JP" altLang="en-US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株</a:t>
              </a:r>
              <a:r>
                <a:rPr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endPara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04" name="正方形/長方形 503">
              <a:extLst>
                <a:ext uri="{FF2B5EF4-FFF2-40B4-BE49-F238E27FC236}">
                  <a16:creationId xmlns:a16="http://schemas.microsoft.com/office/drawing/2014/main" id="{29F96AB9-FD0E-4A9C-8D31-24A8FE851B94}"/>
                </a:ext>
              </a:extLst>
            </p:cNvPr>
            <p:cNvSpPr/>
            <p:nvPr/>
          </p:nvSpPr>
          <p:spPr>
            <a:xfrm>
              <a:off x="362788" y="3192477"/>
              <a:ext cx="1332637" cy="36136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bIns="0" rtlCol="0" anchor="ctr"/>
            <a:lstStyle/>
            <a:p>
              <a:pPr algn="ctr"/>
              <a:r>
                <a:rPr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大阪市</a:t>
              </a:r>
            </a:p>
          </p:txBody>
        </p: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6C7327C5-20DD-44D4-988E-388A0DC8E570}"/>
                </a:ext>
              </a:extLst>
            </p:cNvPr>
            <p:cNvSpPr/>
            <p:nvPr/>
          </p:nvSpPr>
          <p:spPr>
            <a:xfrm>
              <a:off x="2872918" y="3189565"/>
              <a:ext cx="1365568" cy="361362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bIns="0" rtlCol="0" anchor="ctr"/>
            <a:lstStyle/>
            <a:p>
              <a:pPr algn="ctr"/>
              <a:r>
                <a:rPr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事業者</a:t>
              </a:r>
            </a:p>
          </p:txBody>
        </p:sp>
        <p:sp>
          <p:nvSpPr>
            <p:cNvPr id="506" name="テキスト ボックス 505">
              <a:extLst>
                <a:ext uri="{FF2B5EF4-FFF2-40B4-BE49-F238E27FC236}">
                  <a16:creationId xmlns:a16="http://schemas.microsoft.com/office/drawing/2014/main" id="{77D32FF6-26D9-4BAA-90C5-8A113DE81266}"/>
                </a:ext>
              </a:extLst>
            </p:cNvPr>
            <p:cNvSpPr txBox="1"/>
            <p:nvPr/>
          </p:nvSpPr>
          <p:spPr>
            <a:xfrm>
              <a:off x="1768913" y="3749337"/>
              <a:ext cx="135842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使用許可（屋根貸し）</a:t>
              </a:r>
            </a:p>
          </p:txBody>
        </p:sp>
        <p:sp>
          <p:nvSpPr>
            <p:cNvPr id="509" name="テキスト ボックス 508">
              <a:extLst>
                <a:ext uri="{FF2B5EF4-FFF2-40B4-BE49-F238E27FC236}">
                  <a16:creationId xmlns:a16="http://schemas.microsoft.com/office/drawing/2014/main" id="{833941C3-5C35-4663-8EB7-5BDD788B0E02}"/>
                </a:ext>
              </a:extLst>
            </p:cNvPr>
            <p:cNvSpPr txBox="1"/>
            <p:nvPr/>
          </p:nvSpPr>
          <p:spPr>
            <a:xfrm>
              <a:off x="1997078" y="4035057"/>
              <a:ext cx="1174445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太陽光発電設備</a:t>
              </a:r>
            </a:p>
          </p:txBody>
        </p:sp>
        <p:sp>
          <p:nvSpPr>
            <p:cNvPr id="505" name="テキスト ボックス 504">
              <a:extLst>
                <a:ext uri="{FF2B5EF4-FFF2-40B4-BE49-F238E27FC236}">
                  <a16:creationId xmlns:a16="http://schemas.microsoft.com/office/drawing/2014/main" id="{E4DA0590-0ABB-424F-87E7-42DBB8C0D9CF}"/>
                </a:ext>
              </a:extLst>
            </p:cNvPr>
            <p:cNvSpPr txBox="1"/>
            <p:nvPr/>
          </p:nvSpPr>
          <p:spPr>
            <a:xfrm>
              <a:off x="1883533" y="4379607"/>
              <a:ext cx="129578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メンテナンス・賃料</a:t>
              </a:r>
            </a:p>
          </p:txBody>
        </p:sp>
        <p:sp>
          <p:nvSpPr>
            <p:cNvPr id="513" name="正方形/長方形 512">
              <a:extLst>
                <a:ext uri="{FF2B5EF4-FFF2-40B4-BE49-F238E27FC236}">
                  <a16:creationId xmlns:a16="http://schemas.microsoft.com/office/drawing/2014/main" id="{FEDF579D-AFF4-4121-9610-3687BD16CDBD}"/>
                </a:ext>
              </a:extLst>
            </p:cNvPr>
            <p:cNvSpPr/>
            <p:nvPr/>
          </p:nvSpPr>
          <p:spPr>
            <a:xfrm>
              <a:off x="4400670" y="4413952"/>
              <a:ext cx="294625" cy="8927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05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11" name="テキスト ボックス 510">
              <a:extLst>
                <a:ext uri="{FF2B5EF4-FFF2-40B4-BE49-F238E27FC236}">
                  <a16:creationId xmlns:a16="http://schemas.microsoft.com/office/drawing/2014/main" id="{7479504F-5D79-47E7-8C8B-4BDE8A25945A}"/>
                </a:ext>
              </a:extLst>
            </p:cNvPr>
            <p:cNvSpPr txBox="1"/>
            <p:nvPr/>
          </p:nvSpPr>
          <p:spPr>
            <a:xfrm>
              <a:off x="4300997" y="4338970"/>
              <a:ext cx="74272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売</a:t>
              </a:r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電</a:t>
              </a:r>
              <a:r>
                <a:rPr lang="ja-JP" altLang="en-US" sz="900" dirty="0" smtClean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収入</a:t>
              </a:r>
              <a:endPara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12" name="テキスト ボックス 511">
              <a:extLst>
                <a:ext uri="{FF2B5EF4-FFF2-40B4-BE49-F238E27FC236}">
                  <a16:creationId xmlns:a16="http://schemas.microsoft.com/office/drawing/2014/main" id="{16F8C90C-07A6-482A-A03A-97FD0E36DC3D}"/>
                </a:ext>
              </a:extLst>
            </p:cNvPr>
            <p:cNvSpPr txBox="1"/>
            <p:nvPr/>
          </p:nvSpPr>
          <p:spPr>
            <a:xfrm>
              <a:off x="4359303" y="3885658"/>
              <a:ext cx="530424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売電</a:t>
              </a:r>
            </a:p>
          </p:txBody>
        </p:sp>
        <p:pic>
          <p:nvPicPr>
            <p:cNvPr id="250" name="図 249"/>
            <p:cNvPicPr>
              <a:picLocks noChangeAspect="1"/>
            </p:cNvPicPr>
            <p:nvPr/>
          </p:nvPicPr>
          <p:blipFill rotWithShape="1"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203322" y="3753524"/>
              <a:ext cx="721964" cy="882583"/>
            </a:xfrm>
            <a:prstGeom prst="rect">
              <a:avLst/>
            </a:prstGeom>
          </p:spPr>
        </p:pic>
        <p:pic>
          <p:nvPicPr>
            <p:cNvPr id="251" name="図 250"/>
            <p:cNvPicPr>
              <a:picLocks noChangeAspect="1"/>
            </p:cNvPicPr>
            <p:nvPr/>
          </p:nvPicPr>
          <p:blipFill rotWithShape="1">
            <a:blip r:embed="rId10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657" t="4887" r="2285"/>
            <a:stretch/>
          </p:blipFill>
          <p:spPr>
            <a:xfrm>
              <a:off x="5243910" y="3801374"/>
              <a:ext cx="1261202" cy="979131"/>
            </a:xfrm>
            <a:prstGeom prst="rect">
              <a:avLst/>
            </a:prstGeom>
          </p:spPr>
        </p:pic>
        <p:sp>
          <p:nvSpPr>
            <p:cNvPr id="23" name="矢印: 左 22">
              <a:extLst>
                <a:ext uri="{FF2B5EF4-FFF2-40B4-BE49-F238E27FC236}">
                  <a16:creationId xmlns:a16="http://schemas.microsoft.com/office/drawing/2014/main" id="{06646F30-5554-4273-AC90-2B7F850C4913}"/>
                </a:ext>
              </a:extLst>
            </p:cNvPr>
            <p:cNvSpPr/>
            <p:nvPr/>
          </p:nvSpPr>
          <p:spPr>
            <a:xfrm>
              <a:off x="1854308" y="3981321"/>
              <a:ext cx="1184064" cy="315915"/>
            </a:xfrm>
            <a:prstGeom prst="leftArrow">
              <a:avLst>
                <a:gd name="adj1" fmla="val 48451"/>
                <a:gd name="adj2" fmla="val 62680"/>
              </a:avLst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56" name="矢印: 左 255">
              <a:extLst>
                <a:ext uri="{FF2B5EF4-FFF2-40B4-BE49-F238E27FC236}">
                  <a16:creationId xmlns:a16="http://schemas.microsoft.com/office/drawing/2014/main" id="{DE2B767A-A6D8-4076-9FB3-7E88D8DB4F91}"/>
                </a:ext>
              </a:extLst>
            </p:cNvPr>
            <p:cNvSpPr/>
            <p:nvPr/>
          </p:nvSpPr>
          <p:spPr>
            <a:xfrm>
              <a:off x="1854308" y="4328592"/>
              <a:ext cx="1184064" cy="315915"/>
            </a:xfrm>
            <a:prstGeom prst="leftArrow">
              <a:avLst>
                <a:gd name="adj1" fmla="val 48451"/>
                <a:gd name="adj2" fmla="val 62680"/>
              </a:avLst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58" name="矢印: 左 257">
              <a:extLst>
                <a:ext uri="{FF2B5EF4-FFF2-40B4-BE49-F238E27FC236}">
                  <a16:creationId xmlns:a16="http://schemas.microsoft.com/office/drawing/2014/main" id="{FCB8D37C-A946-4ECC-92D4-826E700496BA}"/>
                </a:ext>
              </a:extLst>
            </p:cNvPr>
            <p:cNvSpPr/>
            <p:nvPr/>
          </p:nvSpPr>
          <p:spPr>
            <a:xfrm rot="10800000">
              <a:off x="1836150" y="3697008"/>
              <a:ext cx="1184064" cy="315915"/>
            </a:xfrm>
            <a:prstGeom prst="leftArrow">
              <a:avLst>
                <a:gd name="adj1" fmla="val 48451"/>
                <a:gd name="adj2" fmla="val 62680"/>
              </a:avLst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0" name="矢印: 左 259">
              <a:extLst>
                <a:ext uri="{FF2B5EF4-FFF2-40B4-BE49-F238E27FC236}">
                  <a16:creationId xmlns:a16="http://schemas.microsoft.com/office/drawing/2014/main" id="{CB597C96-4492-4A06-8B44-4A12D0D6E1DB}"/>
                </a:ext>
              </a:extLst>
            </p:cNvPr>
            <p:cNvSpPr/>
            <p:nvPr/>
          </p:nvSpPr>
          <p:spPr>
            <a:xfrm rot="10800000">
              <a:off x="4014084" y="3833866"/>
              <a:ext cx="1184064" cy="315915"/>
            </a:xfrm>
            <a:prstGeom prst="leftArrow">
              <a:avLst>
                <a:gd name="adj1" fmla="val 48451"/>
                <a:gd name="adj2" fmla="val 62680"/>
              </a:avLst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1" name="矢印: 左 260">
              <a:extLst>
                <a:ext uri="{FF2B5EF4-FFF2-40B4-BE49-F238E27FC236}">
                  <a16:creationId xmlns:a16="http://schemas.microsoft.com/office/drawing/2014/main" id="{FA80AAE2-215F-4919-AF28-DABE65EC3CC0}"/>
                </a:ext>
              </a:extLst>
            </p:cNvPr>
            <p:cNvSpPr/>
            <p:nvPr/>
          </p:nvSpPr>
          <p:spPr>
            <a:xfrm>
              <a:off x="3973644" y="4288415"/>
              <a:ext cx="1184064" cy="315915"/>
            </a:xfrm>
            <a:prstGeom prst="leftArrow">
              <a:avLst>
                <a:gd name="adj1" fmla="val 48451"/>
                <a:gd name="adj2" fmla="val 62680"/>
              </a:avLst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253" name="テキスト ボックス 252"/>
          <p:cNvSpPr txBox="1"/>
          <p:nvPr/>
        </p:nvSpPr>
        <p:spPr>
          <a:xfrm>
            <a:off x="4412090" y="5371200"/>
            <a:ext cx="2012659" cy="2923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rIns="0" bIns="0" rtlCol="0" anchor="ctr">
            <a:spAutoFit/>
          </a:bodyPr>
          <a:lstStyle/>
          <a:p>
            <a:pPr algn="ctr"/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非常用コンセント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 rotWithShape="1"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999"/>
          <a:stretch/>
        </p:blipFill>
        <p:spPr>
          <a:xfrm>
            <a:off x="4367554" y="5727600"/>
            <a:ext cx="2156037" cy="1585966"/>
          </a:xfrm>
          <a:prstGeom prst="rect">
            <a:avLst/>
          </a:prstGeom>
        </p:spPr>
      </p:pic>
      <p:sp>
        <p:nvSpPr>
          <p:cNvPr id="31" name="テキスト ボックス 30"/>
          <p:cNvSpPr txBox="1"/>
          <p:nvPr/>
        </p:nvSpPr>
        <p:spPr>
          <a:xfrm>
            <a:off x="4263934" y="7275872"/>
            <a:ext cx="235050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非常用コンセント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箱あたり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1,500W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24" name="図 223"/>
          <p:cNvPicPr>
            <a:picLocks noChangeAspect="1"/>
          </p:cNvPicPr>
          <p:nvPr/>
        </p:nvPicPr>
        <p:blipFill rotWithShape="1"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19628" y="8124438"/>
            <a:ext cx="2244009" cy="1532004"/>
          </a:xfrm>
          <a:prstGeom prst="rect">
            <a:avLst/>
          </a:prstGeom>
        </p:spPr>
      </p:pic>
      <p:sp>
        <p:nvSpPr>
          <p:cNvPr id="262" name="テキスト ボックス 261"/>
          <p:cNvSpPr txBox="1"/>
          <p:nvPr/>
        </p:nvSpPr>
        <p:spPr>
          <a:xfrm>
            <a:off x="4379065" y="7741512"/>
            <a:ext cx="2046646" cy="2923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0" rIns="0" bIns="0" rtlCol="0" anchor="ctr">
            <a:spAutoFit/>
          </a:bodyPr>
          <a:lstStyle/>
          <a:p>
            <a:pPr algn="ct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太陽光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パネル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618320" y="9637587"/>
            <a:ext cx="17956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東桃谷小学校（生野区）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44962" y="5112448"/>
            <a:ext cx="11547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＜設置例＞</a:t>
            </a:r>
            <a:endParaRPr kumimoji="1"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007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282</Words>
  <Application>Microsoft Office PowerPoint</Application>
  <PresentationFormat>A4 210 x 297 mm</PresentationFormat>
  <Paragraphs>38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HG丸ｺﾞｼｯｸM-PRO</vt:lpstr>
      <vt:lpstr>メイリオ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2021-06-11T05:51:13Z</dcterms:created>
  <dcterms:modified xsi:type="dcterms:W3CDTF">2021-06-22T04:58:30Z</dcterms:modified>
</cp:coreProperties>
</file>