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4" r:id="rId2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4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40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77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4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17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54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4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9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547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3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39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D5EDE-F749-4355-815D-7781D04C3C2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65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355943" y="3729723"/>
            <a:ext cx="9180000" cy="302838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86809" y="581809"/>
            <a:ext cx="9144000" cy="333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（新）</a:t>
            </a: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大阪都</a:t>
            </a:r>
            <a:r>
              <a:rPr kumimoji="1"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市魅力創造戦略策定に向けたスケジュール</a:t>
            </a:r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355943" y="923232"/>
            <a:ext cx="9180000" cy="861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443469" y="1013244"/>
            <a:ext cx="874675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</a:p>
        </p:txBody>
      </p:sp>
      <p:grpSp>
        <p:nvGrpSpPr>
          <p:cNvPr id="32" name="グループ化 31"/>
          <p:cNvGrpSpPr/>
          <p:nvPr/>
        </p:nvGrpSpPr>
        <p:grpSpPr>
          <a:xfrm>
            <a:off x="7355294" y="2649365"/>
            <a:ext cx="1310125" cy="645540"/>
            <a:chOff x="1213681" y="5205858"/>
            <a:chExt cx="583714" cy="425706"/>
          </a:xfrm>
        </p:grpSpPr>
        <p:sp>
          <p:nvSpPr>
            <p:cNvPr id="33" name="タイトル 1"/>
            <p:cNvSpPr txBox="1">
              <a:spLocks/>
            </p:cNvSpPr>
            <p:nvPr/>
          </p:nvSpPr>
          <p:spPr>
            <a:xfrm>
              <a:off x="1213681" y="5205858"/>
              <a:ext cx="583714" cy="42570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府議会・市会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34" name="直線矢印コネクタ 33"/>
            <p:cNvCxnSpPr>
              <a:cxnSpLocks/>
            </p:cNvCxnSpPr>
            <p:nvPr/>
          </p:nvCxnSpPr>
          <p:spPr>
            <a:xfrm>
              <a:off x="1229390" y="5303941"/>
              <a:ext cx="484253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グループ化 62"/>
          <p:cNvGrpSpPr/>
          <p:nvPr/>
        </p:nvGrpSpPr>
        <p:grpSpPr>
          <a:xfrm>
            <a:off x="7624953" y="3198115"/>
            <a:ext cx="1143584" cy="462141"/>
            <a:chOff x="1424097" y="5294919"/>
            <a:chExt cx="1396491" cy="461805"/>
          </a:xfrm>
        </p:grpSpPr>
        <p:sp>
          <p:nvSpPr>
            <p:cNvPr id="64" name="タイトル 1"/>
            <p:cNvSpPr txBox="1">
              <a:spLocks/>
            </p:cNvSpPr>
            <p:nvPr/>
          </p:nvSpPr>
          <p:spPr>
            <a:xfrm>
              <a:off x="1424097" y="5331018"/>
              <a:ext cx="1396491" cy="42570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パブリックコメント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（２月頃）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65" name="直線矢印コネクタ 64"/>
            <p:cNvCxnSpPr>
              <a:cxnSpLocks/>
            </p:cNvCxnSpPr>
            <p:nvPr/>
          </p:nvCxnSpPr>
          <p:spPr>
            <a:xfrm>
              <a:off x="1568486" y="5294919"/>
              <a:ext cx="85971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正方形/長方形 79"/>
          <p:cNvSpPr/>
          <p:nvPr/>
        </p:nvSpPr>
        <p:spPr>
          <a:xfrm>
            <a:off x="1520818" y="1026657"/>
            <a:ext cx="874675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６月</a:t>
            </a:r>
          </a:p>
        </p:txBody>
      </p:sp>
      <p:sp>
        <p:nvSpPr>
          <p:cNvPr id="84" name="正方形/長方形 83"/>
          <p:cNvSpPr/>
          <p:nvPr/>
        </p:nvSpPr>
        <p:spPr>
          <a:xfrm>
            <a:off x="3069902" y="1040433"/>
            <a:ext cx="874675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８月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5961424" y="1001081"/>
            <a:ext cx="874675" cy="378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sp>
        <p:nvSpPr>
          <p:cNvPr id="109" name="正方形/長方形 108"/>
          <p:cNvSpPr/>
          <p:nvPr/>
        </p:nvSpPr>
        <p:spPr>
          <a:xfrm>
            <a:off x="7261656" y="979477"/>
            <a:ext cx="874675" cy="421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cxnSp>
        <p:nvCxnSpPr>
          <p:cNvPr id="79" name="直線矢印コネクタ 78"/>
          <p:cNvCxnSpPr/>
          <p:nvPr/>
        </p:nvCxnSpPr>
        <p:spPr>
          <a:xfrm>
            <a:off x="355943" y="3645405"/>
            <a:ext cx="91800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>
            <a:off x="355943" y="1425943"/>
            <a:ext cx="91800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タイトル 1"/>
          <p:cNvSpPr txBox="1">
            <a:spLocks/>
          </p:cNvSpPr>
          <p:nvPr/>
        </p:nvSpPr>
        <p:spPr>
          <a:xfrm>
            <a:off x="2028428" y="1531896"/>
            <a:ext cx="2525623" cy="3198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＜都市魅力戦略推進会議の開催＞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4324264" y="1026657"/>
            <a:ext cx="1193703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1762059" y="1871620"/>
            <a:ext cx="7160814" cy="604413"/>
            <a:chOff x="1762059" y="1624480"/>
            <a:chExt cx="7160814" cy="604413"/>
          </a:xfrm>
        </p:grpSpPr>
        <p:grpSp>
          <p:nvGrpSpPr>
            <p:cNvPr id="57" name="グループ化 56"/>
            <p:cNvGrpSpPr/>
            <p:nvPr/>
          </p:nvGrpSpPr>
          <p:grpSpPr>
            <a:xfrm>
              <a:off x="1762059" y="1692399"/>
              <a:ext cx="7024892" cy="536494"/>
              <a:chOff x="645585" y="5187421"/>
              <a:chExt cx="2009183" cy="496226"/>
            </a:xfrm>
          </p:grpSpPr>
          <p:sp>
            <p:nvSpPr>
              <p:cNvPr id="58" name="タイトル 1"/>
              <p:cNvSpPr txBox="1">
                <a:spLocks/>
              </p:cNvSpPr>
              <p:nvPr/>
            </p:nvSpPr>
            <p:spPr>
              <a:xfrm>
                <a:off x="645585" y="5384481"/>
                <a:ext cx="547230" cy="29916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第</a:t>
                </a:r>
                <a:r>
                  <a:rPr lang="en-US" altLang="ja-JP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</a:t>
                </a:r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回</a:t>
                </a:r>
                <a:endPara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（新戦略策定に向けて）</a:t>
                </a:r>
                <a:endPara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59" name="直線矢印コネクタ 58"/>
              <p:cNvCxnSpPr>
                <a:cxnSpLocks/>
              </p:cNvCxnSpPr>
              <p:nvPr/>
            </p:nvCxnSpPr>
            <p:spPr>
              <a:xfrm flipV="1">
                <a:off x="895433" y="5187421"/>
                <a:ext cx="1759335" cy="22624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グループ化 5"/>
            <p:cNvGrpSpPr/>
            <p:nvPr/>
          </p:nvGrpSpPr>
          <p:grpSpPr>
            <a:xfrm>
              <a:off x="2628255" y="1624480"/>
              <a:ext cx="6294618" cy="148278"/>
              <a:chOff x="2628255" y="1624480"/>
              <a:chExt cx="6294618" cy="148278"/>
            </a:xfrm>
          </p:grpSpPr>
          <p:sp>
            <p:nvSpPr>
              <p:cNvPr id="102" name="楕円 101"/>
              <p:cNvSpPr/>
              <p:nvPr/>
            </p:nvSpPr>
            <p:spPr>
              <a:xfrm flipV="1">
                <a:off x="2628255" y="1636837"/>
                <a:ext cx="135920" cy="13592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楕円 102"/>
              <p:cNvSpPr/>
              <p:nvPr/>
            </p:nvSpPr>
            <p:spPr>
              <a:xfrm>
                <a:off x="4245285" y="1636837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" name="楕円 103"/>
              <p:cNvSpPr/>
              <p:nvPr/>
            </p:nvSpPr>
            <p:spPr>
              <a:xfrm>
                <a:off x="5776353" y="1636837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" name="楕円 107"/>
              <p:cNvSpPr/>
              <p:nvPr/>
            </p:nvSpPr>
            <p:spPr>
              <a:xfrm>
                <a:off x="7393383" y="1636837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" name="楕円 113"/>
              <p:cNvSpPr/>
              <p:nvPr/>
            </p:nvSpPr>
            <p:spPr>
              <a:xfrm>
                <a:off x="8786953" y="1624480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15" name="タイトル 1"/>
          <p:cNvSpPr txBox="1">
            <a:spLocks/>
          </p:cNvSpPr>
          <p:nvPr/>
        </p:nvSpPr>
        <p:spPr>
          <a:xfrm>
            <a:off x="3713895" y="2163881"/>
            <a:ext cx="1176620" cy="2970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第２回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（素案検討）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0" name="タイトル 1"/>
          <p:cNvSpPr txBox="1">
            <a:spLocks/>
          </p:cNvSpPr>
          <p:nvPr/>
        </p:nvSpPr>
        <p:spPr>
          <a:xfrm>
            <a:off x="566241" y="4100817"/>
            <a:ext cx="4320000" cy="79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第１回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7/1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（水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10:00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現戦略について（ＫＰＩの状況等）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・新戦略策定方針（たたき台）、スケジュール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　・新戦略策定にあたっての意見・提言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タイトル 1"/>
          <p:cNvSpPr txBox="1">
            <a:spLocks/>
          </p:cNvSpPr>
          <p:nvPr/>
        </p:nvSpPr>
        <p:spPr>
          <a:xfrm>
            <a:off x="566241" y="4993765"/>
            <a:ext cx="4320000" cy="8711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第２回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８～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月頃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・新戦略策定方針の決定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・基本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項目（戦略目標、基本的方向性、重点項目等）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タイトル 1"/>
          <p:cNvSpPr txBox="1">
            <a:spLocks/>
          </p:cNvSpPr>
          <p:nvPr/>
        </p:nvSpPr>
        <p:spPr>
          <a:xfrm>
            <a:off x="566241" y="5940510"/>
            <a:ext cx="4320000" cy="624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第３回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月頃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・新戦略素案検討（新た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、主要事業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等）</a:t>
            </a:r>
            <a:r>
              <a:rPr lang="ja-JP" altLang="en-US" sz="1200" strike="sngStrike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strike="sngStrike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タイトル 1"/>
          <p:cNvSpPr txBox="1">
            <a:spLocks/>
          </p:cNvSpPr>
          <p:nvPr/>
        </p:nvSpPr>
        <p:spPr>
          <a:xfrm>
            <a:off x="5047633" y="4113628"/>
            <a:ext cx="4320000" cy="79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第４回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月頃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・新戦略（素案）とりまとめ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タイトル 1"/>
          <p:cNvSpPr txBox="1">
            <a:spLocks/>
          </p:cNvSpPr>
          <p:nvPr/>
        </p:nvSpPr>
        <p:spPr>
          <a:xfrm>
            <a:off x="5047633" y="4993348"/>
            <a:ext cx="4320000" cy="79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第５回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末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・パブリックコメント結果報告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・新戦略（案）とりまとめ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31423" y="3767242"/>
            <a:ext cx="4463240" cy="365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■都市魅力戦略推進会議における議論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内容（予定）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CCF40C96-F9E2-4640-9672-AC10A3102B98}"/>
              </a:ext>
            </a:extLst>
          </p:cNvPr>
          <p:cNvGrpSpPr/>
          <p:nvPr/>
        </p:nvGrpSpPr>
        <p:grpSpPr>
          <a:xfrm>
            <a:off x="4398287" y="2786631"/>
            <a:ext cx="2121774" cy="514849"/>
            <a:chOff x="1240599" y="5290282"/>
            <a:chExt cx="945337" cy="425706"/>
          </a:xfrm>
        </p:grpSpPr>
        <p:sp>
          <p:nvSpPr>
            <p:cNvPr id="50" name="タイトル 1">
              <a:extLst>
                <a:ext uri="{FF2B5EF4-FFF2-40B4-BE49-F238E27FC236}">
                  <a16:creationId xmlns:a16="http://schemas.microsoft.com/office/drawing/2014/main" id="{0527E15F-B36E-4A7A-AAED-916BB2102061}"/>
                </a:ext>
              </a:extLst>
            </p:cNvPr>
            <p:cNvSpPr txBox="1">
              <a:spLocks/>
            </p:cNvSpPr>
            <p:nvPr/>
          </p:nvSpPr>
          <p:spPr>
            <a:xfrm>
              <a:off x="1486777" y="5290282"/>
              <a:ext cx="583714" cy="42570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府議会・市会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56D684E1-9542-473E-A82E-1A79349E33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0599" y="5295794"/>
              <a:ext cx="945337" cy="11326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タイトル 1">
            <a:extLst>
              <a:ext uri="{FF2B5EF4-FFF2-40B4-BE49-F238E27FC236}">
                <a16:creationId xmlns:a16="http://schemas.microsoft.com/office/drawing/2014/main" id="{68CDE0F0-C2B6-46BC-B587-2F8B7F8EEE62}"/>
              </a:ext>
            </a:extLst>
          </p:cNvPr>
          <p:cNvSpPr txBox="1">
            <a:spLocks/>
          </p:cNvSpPr>
          <p:nvPr/>
        </p:nvSpPr>
        <p:spPr>
          <a:xfrm>
            <a:off x="5242699" y="2152585"/>
            <a:ext cx="1215577" cy="323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（素案検討）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2CFD5622-52B9-42AD-BC15-92BB5DBD24D4}"/>
              </a:ext>
            </a:extLst>
          </p:cNvPr>
          <p:cNvSpPr txBox="1">
            <a:spLocks/>
          </p:cNvSpPr>
          <p:nvPr/>
        </p:nvSpPr>
        <p:spPr>
          <a:xfrm>
            <a:off x="6777323" y="2172083"/>
            <a:ext cx="1381059" cy="323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（素案とりまとめ）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タイトル 1">
            <a:extLst>
              <a:ext uri="{FF2B5EF4-FFF2-40B4-BE49-F238E27FC236}">
                <a16:creationId xmlns:a16="http://schemas.microsoft.com/office/drawing/2014/main" id="{60465056-23ED-47E8-8D77-0290FDB88224}"/>
              </a:ext>
            </a:extLst>
          </p:cNvPr>
          <p:cNvSpPr txBox="1">
            <a:spLocks/>
          </p:cNvSpPr>
          <p:nvPr/>
        </p:nvSpPr>
        <p:spPr>
          <a:xfrm>
            <a:off x="8108796" y="2179979"/>
            <a:ext cx="1471441" cy="323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（戦略案とりまとめ）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49471C01-F4FB-49D0-BA24-64D3F1550DC8}"/>
              </a:ext>
            </a:extLst>
          </p:cNvPr>
          <p:cNvSpPr/>
          <p:nvPr/>
        </p:nvSpPr>
        <p:spPr>
          <a:xfrm>
            <a:off x="9030320" y="2760198"/>
            <a:ext cx="150725" cy="14726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タイトル 1">
            <a:extLst>
              <a:ext uri="{FF2B5EF4-FFF2-40B4-BE49-F238E27FC236}">
                <a16:creationId xmlns:a16="http://schemas.microsoft.com/office/drawing/2014/main" id="{EFD7AF51-BA90-4552-92B3-D740C367637F}"/>
              </a:ext>
            </a:extLst>
          </p:cNvPr>
          <p:cNvSpPr txBox="1">
            <a:spLocks/>
          </p:cNvSpPr>
          <p:nvPr/>
        </p:nvSpPr>
        <p:spPr>
          <a:xfrm>
            <a:off x="8658404" y="2944950"/>
            <a:ext cx="872405" cy="32346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戦略策定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7DAC0487-2455-4C0C-9211-55A129DF0778}"/>
              </a:ext>
            </a:extLst>
          </p:cNvPr>
          <p:cNvSpPr/>
          <p:nvPr/>
        </p:nvSpPr>
        <p:spPr>
          <a:xfrm>
            <a:off x="8164109" y="976626"/>
            <a:ext cx="874675" cy="421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170234" y="5739469"/>
            <a:ext cx="2226968" cy="402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必要に応じ、有識者を招聘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714847" y="378339"/>
            <a:ext cx="865390" cy="449943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資料７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868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234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2020-07-03T02:30:05Z</dcterms:created>
  <dcterms:modified xsi:type="dcterms:W3CDTF">2020-07-03T02:30:14Z</dcterms:modified>
</cp:coreProperties>
</file>