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
<Relationships xmlns="http://schemas.openxmlformats.org/package/2006/relationships"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56" r:id="rId2"/>
  </p:sldIdLst>
  <p:sldSz cx="9906000" cy="6858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11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3" Type="http://schemas.openxmlformats.org/officeDocument/2006/relationships/presProps" Target="presProps.xml" />
  <Relationship Id="rId2" Type="http://schemas.openxmlformats.org/officeDocument/2006/relationships/slide" Target="slides/slide1.xml" />
  <Relationship Id="rId1" Type="http://schemas.openxmlformats.org/officeDocument/2006/relationships/slideMaster" Target="slideMasters/slideMaster1.xml" />
  <Relationship Id="rId6" Type="http://schemas.openxmlformats.org/officeDocument/2006/relationships/tableStyles" Target="tableStyles.xml" />
  <Relationship Id="rId5" Type="http://schemas.openxmlformats.org/officeDocument/2006/relationships/theme" Target="theme/theme1.xml" />
  <Relationship Id="rId4" Type="http://schemas.openxmlformats.org/officeDocument/2006/relationships/viewProps" Target="viewProps.xml" />
</Relationships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8EE7-788D-4AC8-8A37-5F4309E566B4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6005-A3FA-4565-A156-7EF3FEA1FD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3569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8EE7-788D-4AC8-8A37-5F4309E566B4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6005-A3FA-4565-A156-7EF3FEA1FD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821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8EE7-788D-4AC8-8A37-5F4309E566B4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6005-A3FA-4565-A156-7EF3FEA1FD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2225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8EE7-788D-4AC8-8A37-5F4309E566B4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6005-A3FA-4565-A156-7EF3FEA1FD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6801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8EE7-788D-4AC8-8A37-5F4309E566B4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6005-A3FA-4565-A156-7EF3FEA1FD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7327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8EE7-788D-4AC8-8A37-5F4309E566B4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6005-A3FA-4565-A156-7EF3FEA1FD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511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8EE7-788D-4AC8-8A37-5F4309E566B4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6005-A3FA-4565-A156-7EF3FEA1FD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4696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8EE7-788D-4AC8-8A37-5F4309E566B4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6005-A3FA-4565-A156-7EF3FEA1FD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896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8EE7-788D-4AC8-8A37-5F4309E566B4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6005-A3FA-4565-A156-7EF3FEA1FD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1857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8EE7-788D-4AC8-8A37-5F4309E566B4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6005-A3FA-4565-A156-7EF3FEA1FD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5125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38EE7-788D-4AC8-8A37-5F4309E566B4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6005-A3FA-4565-A156-7EF3FEA1FD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542870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38EE7-788D-4AC8-8A37-5F4309E566B4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76005-A3FA-4565-A156-7EF3FEA1FD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699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Layout" Target="../slideLayouts/slideLayout1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ECB1D7C-2CE9-4843-8964-9BA9889A67E5}"/>
              </a:ext>
            </a:extLst>
          </p:cNvPr>
          <p:cNvSpPr/>
          <p:nvPr/>
        </p:nvSpPr>
        <p:spPr>
          <a:xfrm>
            <a:off x="0" y="-47"/>
            <a:ext cx="9906000" cy="54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A7B25E26-0858-41C2-B17A-EC03E2A2EC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137" y="1199095"/>
            <a:ext cx="8078150" cy="5580000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760983B-2B18-4A88-B471-4733985D4D5D}"/>
              </a:ext>
            </a:extLst>
          </p:cNvPr>
          <p:cNvSpPr/>
          <p:nvPr/>
        </p:nvSpPr>
        <p:spPr>
          <a:xfrm>
            <a:off x="144899" y="693937"/>
            <a:ext cx="6098585" cy="4111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　 第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17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回副首都推進本部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大阪府市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会議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資料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Beyond EXPO2025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～万博後の大阪の未来に向けて～骨子（案）」　より抜粋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F70FCD2-A746-4CA0-B868-DA5128522C68}"/>
              </a:ext>
            </a:extLst>
          </p:cNvPr>
          <p:cNvSpPr/>
          <p:nvPr/>
        </p:nvSpPr>
        <p:spPr>
          <a:xfrm>
            <a:off x="8372407" y="60981"/>
            <a:ext cx="1368000" cy="39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参考資料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F1270EC-0F2B-4D31-A6F2-C85AE9750592}"/>
              </a:ext>
            </a:extLst>
          </p:cNvPr>
          <p:cNvSpPr/>
          <p:nvPr/>
        </p:nvSpPr>
        <p:spPr>
          <a:xfrm>
            <a:off x="34159" y="-47189"/>
            <a:ext cx="7743157" cy="6702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Beyond EXPO2025</a:t>
            </a:r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～万博後の大阪の未来に向けて～骨子（案）」　抜粋</a:t>
            </a:r>
          </a:p>
        </p:txBody>
      </p:sp>
    </p:spTree>
    <p:extLst>
      <p:ext uri="{BB962C8B-B14F-4D97-AF65-F5344CB8AC3E}">
        <p14:creationId xmlns:p14="http://schemas.microsoft.com/office/powerpoint/2010/main" val="1249450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