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99"/>
    <a:srgbClr val="000066"/>
    <a:srgbClr val="E6E6E6"/>
    <a:srgbClr val="FFFFFF"/>
    <a:srgbClr val="99FF99"/>
    <a:srgbClr val="FF99FF"/>
    <a:srgbClr val="FFCCFF"/>
    <a:srgbClr val="CC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3537" autoAdjust="0"/>
  </p:normalViewPr>
  <p:slideViewPr>
    <p:cSldViewPr>
      <p:cViewPr varScale="1">
        <p:scale>
          <a:sx n="57" d="100"/>
          <a:sy n="57" d="100"/>
        </p:scale>
        <p:origin x="1458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9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8" tIns="45628" rIns="91258" bIns="4562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9" y="4715193"/>
            <a:ext cx="5437506" cy="4466274"/>
          </a:xfrm>
          <a:prstGeom prst="rect">
            <a:avLst/>
          </a:prstGeom>
        </p:spPr>
        <p:txBody>
          <a:bodyPr vert="horz" lIns="91258" tIns="45628" rIns="91258" bIns="45628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9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ホームベース 32"/>
          <p:cNvSpPr/>
          <p:nvPr/>
        </p:nvSpPr>
        <p:spPr>
          <a:xfrm rot="5400000">
            <a:off x="6880868" y="11819"/>
            <a:ext cx="1145866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ホームベース 30"/>
          <p:cNvSpPr/>
          <p:nvPr/>
        </p:nvSpPr>
        <p:spPr bwMode="white">
          <a:xfrm rot="5400000">
            <a:off x="7019400" y="-730223"/>
            <a:ext cx="930530" cy="10101093"/>
          </a:xfrm>
          <a:prstGeom prst="homePlate">
            <a:avLst>
              <a:gd name="adj" fmla="val 40266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5" y="131368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大阪都市魅力創造戦略</a:t>
            </a:r>
            <a:r>
              <a:rPr lang="en-US" altLang="ja-JP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進捗管理及び評価手法につい</a:t>
            </a:r>
            <a:r>
              <a:rPr lang="ja-JP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217224" y="100545"/>
            <a:ext cx="2427729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資料３－２</a:t>
            </a:r>
            <a:endParaRPr kumimoji="1" lang="ja-JP" altLang="en-US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313" y="8891602"/>
            <a:ext cx="121090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の間はコロナ前の水準に戻すことを目標とし、先行きが不透明な状況を踏まえ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経済状況等の変化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に応じて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、目標値、達成時期及び評価手法等について柔軟に見直していく。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フレーム 2"/>
          <p:cNvSpPr/>
          <p:nvPr/>
        </p:nvSpPr>
        <p:spPr>
          <a:xfrm>
            <a:off x="310122" y="2571541"/>
            <a:ext cx="1772795" cy="1608726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第１回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フレーム 23"/>
          <p:cNvSpPr/>
          <p:nvPr/>
        </p:nvSpPr>
        <p:spPr>
          <a:xfrm>
            <a:off x="310122" y="5620554"/>
            <a:ext cx="1772798" cy="1972068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第２回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 rot="5400000">
            <a:off x="6803030" y="-858504"/>
            <a:ext cx="1301542" cy="9829306"/>
          </a:xfrm>
          <a:prstGeom prst="homePlate">
            <a:avLst>
              <a:gd name="adj" fmla="val 28703"/>
            </a:avLst>
          </a:prstGeom>
          <a:solidFill>
            <a:srgbClr val="FFC000"/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5400000">
            <a:off x="6841733" y="-1708605"/>
            <a:ext cx="1224137" cy="9829308"/>
          </a:xfrm>
          <a:prstGeom prst="homePlate">
            <a:avLst>
              <a:gd name="adj" fmla="val 2533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1260" y="3789632"/>
            <a:ext cx="94228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大阪府市都市魅力戦略推進会議において総合的に評価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76859" y="2593979"/>
            <a:ext cx="556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戦略に基づく施策の進捗確認等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34162" y="2975715"/>
            <a:ext cx="4642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前年度末時点の実績、当該年度の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直近状況を確認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41529" y="4666277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評価を次年度の施策立案等に反映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52323" y="2593979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71879" y="2960598"/>
            <a:ext cx="4174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モニタリング・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ホームベース 37"/>
          <p:cNvSpPr/>
          <p:nvPr/>
        </p:nvSpPr>
        <p:spPr>
          <a:xfrm rot="5400000">
            <a:off x="6903054" y="3250565"/>
            <a:ext cx="1118632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ホームベース 36"/>
          <p:cNvSpPr/>
          <p:nvPr/>
        </p:nvSpPr>
        <p:spPr bwMode="white">
          <a:xfrm rot="5400000">
            <a:off x="7037185" y="2564527"/>
            <a:ext cx="864096" cy="10070228"/>
          </a:xfrm>
          <a:prstGeom prst="homePlate">
            <a:avLst>
              <a:gd name="adj" fmla="val 52599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ホームベース 9"/>
          <p:cNvSpPr/>
          <p:nvPr/>
        </p:nvSpPr>
        <p:spPr>
          <a:xfrm rot="5400000">
            <a:off x="6744774" y="2339766"/>
            <a:ext cx="1435189" cy="9829304"/>
          </a:xfrm>
          <a:prstGeom prst="homePlate">
            <a:avLst>
              <a:gd name="adj" fmla="val 31139"/>
            </a:avLst>
          </a:prstGeom>
          <a:solidFill>
            <a:schemeClr val="accent6">
              <a:lumMod val="60000"/>
              <a:lumOff val="4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20065" y="6747391"/>
            <a:ext cx="7521393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主として次年度の施策実施に対し助言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20065" y="7970269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助言内容を次年度の施策実施等に反映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ホームベース 7"/>
          <p:cNvSpPr/>
          <p:nvPr/>
        </p:nvSpPr>
        <p:spPr>
          <a:xfrm rot="5400000">
            <a:off x="6832438" y="1335833"/>
            <a:ext cx="1259862" cy="9829304"/>
          </a:xfrm>
          <a:prstGeom prst="homePlate">
            <a:avLst>
              <a:gd name="adj" fmla="val 2256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3273" y="5630328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91131" y="6017806"/>
            <a:ext cx="4082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各種数値目標・参考指標等をモニタリング・分析し、大阪の現状を把握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59354" y="5655869"/>
            <a:ext cx="556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基づく施策の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進捗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17349" y="6063977"/>
            <a:ext cx="4361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当該年度の進捗確認・次年度施策の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報告</a:t>
            </a:r>
            <a:endParaRPr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539147" y="4425547"/>
            <a:ext cx="5001391" cy="36004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539148" y="7591895"/>
            <a:ext cx="4914655" cy="4397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7540538" y="4427193"/>
            <a:ext cx="4836481" cy="3583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7455728" y="7599640"/>
            <a:ext cx="4929861" cy="430646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310122" y="716480"/>
            <a:ext cx="12334831" cy="1338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大阪都市魅力創造戦略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「戦略の進捗管理」より</a:t>
            </a:r>
            <a:endParaRPr lang="en-US" altLang="ja-JP" sz="20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本戦略の進捗を管理するため、大阪府市都市魅力戦略推進会議において年度ごとに評価・検証を行う。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戦略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の実効性や進捗度等を把握するための指標を設定し、指標全体の数値や内容、個々の施策の達成状況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経済情勢等を総合的に判断し、適切な状況の把握に努める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0940" y="2191866"/>
            <a:ext cx="7359277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◆進捗管理及び評価手法（案）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921080" y="99100"/>
            <a:ext cx="3723873" cy="90154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参考資料</a:t>
            </a:r>
            <a:endParaRPr kumimoji="1" lang="en-US" altLang="ja-JP" sz="18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令和３年度第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</a:t>
            </a:r>
            <a:endParaRPr kumimoji="1" lang="en-US" altLang="ja-JP" sz="18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大阪都市魅力戦略推進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会議資料</a:t>
            </a:r>
            <a:endParaRPr kumimoji="1" lang="ja-JP" altLang="en-US" sz="1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1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341</Words>
  <Application>Microsoft Office PowerPoint</Application>
  <PresentationFormat>A3 297x420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N-B</vt:lpstr>
      <vt:lpstr>UD デジタル 教科書体 NK-B</vt:lpstr>
      <vt:lpstr>UD デジタル 教科書体 NK-R</vt:lpstr>
      <vt:lpstr>UD デジタル 教科書体 NP-B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みなみ</dc:creator>
  <cp:lastModifiedBy>経済戦略局</cp:lastModifiedBy>
  <cp:revision>48</cp:revision>
  <cp:lastPrinted>2022-02-04T01:40:07Z</cp:lastPrinted>
  <dcterms:modified xsi:type="dcterms:W3CDTF">2022-02-04T01:40:16Z</dcterms:modified>
</cp:coreProperties>
</file>