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6" autoAdjust="0"/>
    <p:restoredTop sz="94660"/>
  </p:normalViewPr>
  <p:slideViewPr>
    <p:cSldViewPr snapToGrid="0">
      <p:cViewPr varScale="1">
        <p:scale>
          <a:sx n="65" d="100"/>
          <a:sy n="65" d="100"/>
        </p:scale>
        <p:origin x="8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36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Osaka Innovation Hub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26AD9-5340-4438-9D4F-4DD6909B6E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8633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Osaka Innovation Hub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AC43-CE93-43F8-A73E-E93BF3F28D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0162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Osaka Innovation Hub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E8625-A209-4D61-8A7C-7A52674D4B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4229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Osaka Innovation Hub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DCA4C-6699-40A4-AFD7-DD99E1ED850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3699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Osaka Innovation Hub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60502-033D-4C6B-84C4-7F5432FD0B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0766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Osaka Innovation Hub</a:t>
            </a: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0A6B4-ADE6-4D36-937D-5714AA3C97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306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7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35" y="1535117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Osaka Innovation Hub</a:t>
            </a:r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8C7D6-AE71-41BA-B1E5-0614F24C39E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3177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Osaka Innovation Hub</a:t>
            </a:r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3DC6-6520-405B-9CE5-3B03EAD930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489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Osaka Innovation Hub</a:t>
            </a: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0F9C6-4816-4457-A5DE-9BDE219DD8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241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11" y="273053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6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11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Osaka Innovation Hub</a:t>
            </a: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2731C-A04E-4729-BD08-27A8564381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7794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5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4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Osaka Innovation Hub</a:t>
            </a: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F8735-00B2-4441-A2F0-09B2C7CBB5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0957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Osaka Innovation Hub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168538E-2CB6-429C-AF33-85A25ABB40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5407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2995952" y="298152"/>
            <a:ext cx="5764590" cy="714375"/>
          </a:xfrm>
          <a:prstGeom prst="roundRect">
            <a:avLst>
              <a:gd name="adj" fmla="val 5856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株式会社</a:t>
            </a:r>
            <a:r>
              <a:rPr lang="ja-JP" altLang="en-US" sz="4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〇〇〇〇</a:t>
            </a:r>
            <a:endParaRPr lang="en-US" altLang="ja-JP" sz="4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4085303" y="6351"/>
            <a:ext cx="4871374" cy="254002"/>
          </a:xfrm>
          <a:prstGeom prst="roundRect">
            <a:avLst>
              <a:gd name="adj" fmla="val 5856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フリガナ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3708402" y="942728"/>
            <a:ext cx="5435598" cy="2950069"/>
          </a:xfrm>
          <a:prstGeom prst="roundRect">
            <a:avLst>
              <a:gd name="adj" fmla="val 5856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所 在 地</a:t>
            </a: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〒〇〇〇－〇〇〇〇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</a:t>
            </a:r>
            <a:r>
              <a:rPr lang="zh-CN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大阪市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〇〇</a:t>
            </a:r>
            <a:endParaRPr lang="en-US" altLang="zh-CN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創　  業</a:t>
            </a: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〇〇年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資 本 金</a:t>
            </a: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〇〇万円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社 員 数</a:t>
            </a: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〇〇名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176217" y="3248207"/>
            <a:ext cx="8967783" cy="3714295"/>
          </a:xfrm>
          <a:prstGeom prst="roundRect">
            <a:avLst>
              <a:gd name="adj" fmla="val 5856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事業内容</a:t>
            </a: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〇〇〇〇〇〇〇〇〇〇〇〇〇〇〇〇〇〇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〇〇〇〇〇〇〇〇〇〇〇〇〇〇〇〇〇〇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企業ＰＲ</a:t>
            </a: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〇〇〇〇〇〇〇〇〇〇〇〇〇〇〇〇〇〇〇〇〇〇〇〇〇〇〇〇</a:t>
            </a:r>
            <a:endParaRPr lang="en-US" altLang="ja-JP" sz="1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〇〇〇〇〇〇〇〇〇〇〇〇〇〇〇〇〇〇〇〇〇〇〇〇〇〇〇〇</a:t>
            </a:r>
            <a:endParaRPr lang="en-US" altLang="ja-JP" sz="1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〇〇〇〇〇〇〇〇〇〇〇〇〇〇〇〇〇〇〇〇〇〇〇〇〇〇〇〇</a:t>
            </a:r>
            <a:endParaRPr lang="en-US" altLang="ja-JP" sz="1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求める人材像</a:t>
            </a: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〇〇〇〇〇〇〇〇〇〇〇〇〇〇〇〇〇〇</a:t>
            </a:r>
            <a:endParaRPr lang="en-US" altLang="ja-JP" sz="1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〇〇〇〇〇〇〇〇〇〇〇〇〇〇〇〇〇〇</a:t>
            </a:r>
            <a:endParaRPr lang="en-US" altLang="ja-JP" sz="1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406591"/>
              </p:ext>
            </p:extLst>
          </p:nvPr>
        </p:nvGraphicFramePr>
        <p:xfrm>
          <a:off x="4085303" y="2470125"/>
          <a:ext cx="2614871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4769">
                  <a:extLst>
                    <a:ext uri="{9D8B030D-6E8A-4147-A177-3AD203B41FA5}">
                      <a16:colId xmlns:a16="http://schemas.microsoft.com/office/drawing/2014/main" val="3881980395"/>
                    </a:ext>
                  </a:extLst>
                </a:gridCol>
                <a:gridCol w="1020102">
                  <a:extLst>
                    <a:ext uri="{9D8B030D-6E8A-4147-A177-3AD203B41FA5}">
                      <a16:colId xmlns:a16="http://schemas.microsoft.com/office/drawing/2014/main" val="308480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工場見学受入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可</a:t>
                      </a: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or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不可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6461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インターン受入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可</a:t>
                      </a: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or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不可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5942652"/>
                  </a:ext>
                </a:extLst>
              </a:tr>
            </a:tbl>
          </a:graphicData>
        </a:graphic>
      </p:graphicFrame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E3003A1-5CFB-EEA7-B0C6-A9916D4AA029}"/>
              </a:ext>
            </a:extLst>
          </p:cNvPr>
          <p:cNvSpPr/>
          <p:nvPr/>
        </p:nvSpPr>
        <p:spPr>
          <a:xfrm>
            <a:off x="176217" y="260353"/>
            <a:ext cx="3721763" cy="295006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企業イメージ写真</a:t>
            </a:r>
            <a:endParaRPr kumimoji="1" lang="en-US" altLang="ja-JP" sz="2800" dirty="0"/>
          </a:p>
          <a:p>
            <a:pPr algn="ctr"/>
            <a:r>
              <a:rPr lang="en-US" altLang="ja-JP" sz="2800" dirty="0"/>
              <a:t>※</a:t>
            </a:r>
            <a:r>
              <a:rPr lang="ja-JP" altLang="en-US" sz="2800" dirty="0"/>
              <a:t>職場の雰囲気が</a:t>
            </a:r>
            <a:endParaRPr lang="en-US" altLang="ja-JP" sz="2800" dirty="0"/>
          </a:p>
          <a:p>
            <a:pPr algn="ctr"/>
            <a:r>
              <a:rPr lang="ja-JP" altLang="en-US" sz="2800" dirty="0"/>
              <a:t>分かるような写真</a:t>
            </a:r>
            <a:endParaRPr kumimoji="1" lang="ja-JP" altLang="en-US" sz="2800" dirty="0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CA3BF989-2AAD-CE45-9D2D-2E718959B0DB}"/>
              </a:ext>
            </a:extLst>
          </p:cNvPr>
          <p:cNvSpPr/>
          <p:nvPr/>
        </p:nvSpPr>
        <p:spPr>
          <a:xfrm>
            <a:off x="5662617" y="3555296"/>
            <a:ext cx="3294060" cy="2642980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rgbClr val="FF0000"/>
                </a:solidFill>
              </a:rPr>
              <a:t>・本資料は交流会当日に</a:t>
            </a:r>
            <a:endParaRPr lang="en-US" altLang="ja-JP" b="1" dirty="0">
              <a:solidFill>
                <a:srgbClr val="FF0000"/>
              </a:solidFill>
            </a:endParaRPr>
          </a:p>
          <a:p>
            <a:pPr algn="ctr"/>
            <a:r>
              <a:rPr lang="ja-JP" altLang="en-US" b="1" dirty="0">
                <a:solidFill>
                  <a:srgbClr val="FF0000"/>
                </a:solidFill>
              </a:rPr>
              <a:t>企業</a:t>
            </a:r>
            <a:r>
              <a:rPr lang="en-US" altLang="ja-JP" b="1" dirty="0">
                <a:solidFill>
                  <a:srgbClr val="FF0000"/>
                </a:solidFill>
              </a:rPr>
              <a:t>PR</a:t>
            </a:r>
            <a:r>
              <a:rPr lang="ja-JP" altLang="en-US" b="1" dirty="0">
                <a:solidFill>
                  <a:srgbClr val="FF0000"/>
                </a:solidFill>
              </a:rPr>
              <a:t>資料として参加校に配付します。</a:t>
            </a:r>
            <a:endParaRPr lang="en-US" altLang="ja-JP" b="1" dirty="0">
              <a:solidFill>
                <a:srgbClr val="FF0000"/>
              </a:solidFill>
            </a:endParaRPr>
          </a:p>
          <a:p>
            <a:pPr algn="ctr"/>
            <a:r>
              <a:rPr lang="ja-JP" altLang="en-US" b="1" dirty="0">
                <a:solidFill>
                  <a:srgbClr val="FF0000"/>
                </a:solidFill>
              </a:rPr>
              <a:t>・企業のアピールポイントが分かるよう、パワーポイント</a:t>
            </a:r>
            <a:endParaRPr lang="en-US" altLang="ja-JP" b="1" dirty="0">
              <a:solidFill>
                <a:srgbClr val="FF0000"/>
              </a:solidFill>
            </a:endParaRPr>
          </a:p>
          <a:p>
            <a:pPr algn="ctr"/>
            <a:r>
              <a:rPr lang="ja-JP" altLang="en-US" b="1" dirty="0">
                <a:solidFill>
                  <a:srgbClr val="FF0000"/>
                </a:solidFill>
              </a:rPr>
              <a:t>１枚に簡潔に記載ください。</a:t>
            </a:r>
            <a:endParaRPr lang="en-US" altLang="ja-JP" b="1" dirty="0">
              <a:solidFill>
                <a:srgbClr val="FF0000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B606F88-FF81-BAD1-8274-2E7FD89C4277}"/>
              </a:ext>
            </a:extLst>
          </p:cNvPr>
          <p:cNvSpPr/>
          <p:nvPr/>
        </p:nvSpPr>
        <p:spPr>
          <a:xfrm>
            <a:off x="8244347" y="0"/>
            <a:ext cx="766916" cy="29815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別紙②</a:t>
            </a:r>
          </a:p>
        </p:txBody>
      </p:sp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3EE6C3B4-5571-175C-E987-201E056C01D3}"/>
              </a:ext>
            </a:extLst>
          </p:cNvPr>
          <p:cNvSpPr/>
          <p:nvPr/>
        </p:nvSpPr>
        <p:spPr>
          <a:xfrm>
            <a:off x="7077073" y="2052323"/>
            <a:ext cx="1836000" cy="1116000"/>
          </a:xfrm>
          <a:prstGeom prst="wedgeRoundRectCallout">
            <a:avLst>
              <a:gd name="adj1" fmla="val -73353"/>
              <a:gd name="adj2" fmla="val 48048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FF0000"/>
                </a:solidFill>
              </a:rPr>
              <a:t>可か不可の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b="1" dirty="0">
                <a:solidFill>
                  <a:srgbClr val="FF0000"/>
                </a:solidFill>
              </a:rPr>
              <a:t>いずれかを〇で囲んでください。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776639730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</Words>
  <Application>Microsoft Office PowerPoint</Application>
  <PresentationFormat>画面に合わせる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メイリオ</vt:lpstr>
      <vt:lpstr>Arial</vt:lpstr>
      <vt:lpstr>Calibri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2024-05-01T07:30:10Z</dcterms:created>
  <dcterms:modified xsi:type="dcterms:W3CDTF">2024-05-01T07:30:35Z</dcterms:modified>
</cp:coreProperties>
</file>