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6858000" cy="9144000" type="screen4x3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0" autoAdjust="0"/>
    <p:restoredTop sz="94660"/>
  </p:normalViewPr>
  <p:slideViewPr>
    <p:cSldViewPr>
      <p:cViewPr varScale="1">
        <p:scale>
          <a:sx n="53" d="100"/>
          <a:sy n="53" d="100"/>
        </p:scale>
        <p:origin x="244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04B2-2438-4355-8E9D-3A3D483C9DEA}" type="datetimeFigureOut">
              <a:rPr kumimoji="1" lang="ja-JP" altLang="en-US" smtClean="0"/>
              <a:pPr/>
              <a:t>2018/5/21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CC55-FD4C-4EB2-8D4F-51BB375825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04B2-2438-4355-8E9D-3A3D483C9DEA}" type="datetimeFigureOut">
              <a:rPr kumimoji="1" lang="ja-JP" altLang="en-US" smtClean="0"/>
              <a:pPr/>
              <a:t>2018/5/21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CC55-FD4C-4EB2-8D4F-51BB375825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04B2-2438-4355-8E9D-3A3D483C9DEA}" type="datetimeFigureOut">
              <a:rPr kumimoji="1" lang="ja-JP" altLang="en-US" smtClean="0"/>
              <a:pPr/>
              <a:t>2018/5/21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CC55-FD4C-4EB2-8D4F-51BB375825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04B2-2438-4355-8E9D-3A3D483C9DEA}" type="datetimeFigureOut">
              <a:rPr kumimoji="1" lang="ja-JP" altLang="en-US" smtClean="0"/>
              <a:pPr/>
              <a:t>2018/5/21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CC55-FD4C-4EB2-8D4F-51BB375825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04B2-2438-4355-8E9D-3A3D483C9DEA}" type="datetimeFigureOut">
              <a:rPr kumimoji="1" lang="ja-JP" altLang="en-US" smtClean="0"/>
              <a:pPr/>
              <a:t>2018/5/21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CC55-FD4C-4EB2-8D4F-51BB375825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04B2-2438-4355-8E9D-3A3D483C9DEA}" type="datetimeFigureOut">
              <a:rPr kumimoji="1" lang="ja-JP" altLang="en-US" smtClean="0"/>
              <a:pPr/>
              <a:t>2018/5/21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CC55-FD4C-4EB2-8D4F-51BB375825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04B2-2438-4355-8E9D-3A3D483C9DEA}" type="datetimeFigureOut">
              <a:rPr kumimoji="1" lang="ja-JP" altLang="en-US" smtClean="0"/>
              <a:pPr/>
              <a:t>2018/5/21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CC55-FD4C-4EB2-8D4F-51BB375825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04B2-2438-4355-8E9D-3A3D483C9DEA}" type="datetimeFigureOut">
              <a:rPr kumimoji="1" lang="ja-JP" altLang="en-US" smtClean="0"/>
              <a:pPr/>
              <a:t>2018/5/21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CC55-FD4C-4EB2-8D4F-51BB375825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04B2-2438-4355-8E9D-3A3D483C9DEA}" type="datetimeFigureOut">
              <a:rPr kumimoji="1" lang="ja-JP" altLang="en-US" smtClean="0"/>
              <a:pPr/>
              <a:t>2018/5/21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CC55-FD4C-4EB2-8D4F-51BB375825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04B2-2438-4355-8E9D-3A3D483C9DEA}" type="datetimeFigureOut">
              <a:rPr kumimoji="1" lang="ja-JP" altLang="en-US" smtClean="0"/>
              <a:pPr/>
              <a:t>2018/5/21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CC55-FD4C-4EB2-8D4F-51BB375825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04B2-2438-4355-8E9D-3A3D483C9DEA}" type="datetimeFigureOut">
              <a:rPr kumimoji="1" lang="ja-JP" altLang="en-US" smtClean="0"/>
              <a:pPr/>
              <a:t>2018/5/21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2CC55-FD4C-4EB2-8D4F-51BB375825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804B2-2438-4355-8E9D-3A3D483C9DEA}" type="datetimeFigureOut">
              <a:rPr kumimoji="1" lang="ja-JP" altLang="en-US" smtClean="0"/>
              <a:pPr/>
              <a:t>2018/5/21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2CC55-FD4C-4EB2-8D4F-51BB375825B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62117" y="212387"/>
            <a:ext cx="6532674" cy="378529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38100" dist="508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大阪市における浸水対策整備状況と浸水戸数の推移</a:t>
            </a:r>
            <a:endParaRPr kumimoji="1"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154497" y="4087357"/>
            <a:ext cx="6532674" cy="378529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38100" dist="508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近年（平成</a:t>
            </a:r>
            <a:r>
              <a:rPr kumimoji="1"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  <a:r>
              <a:rPr kumimoji="1"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～</a:t>
            </a:r>
            <a:r>
              <a:rPr kumimoji="1"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</a:t>
            </a:r>
            <a:r>
              <a:rPr kumimoji="1" lang="ja-JP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年度）の浸水被害状況</a:t>
            </a:r>
            <a:endParaRPr kumimoji="1"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837" y="4520701"/>
            <a:ext cx="6448616" cy="4357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テキスト ボックス 6"/>
          <p:cNvSpPr txBox="1"/>
          <p:nvPr/>
        </p:nvSpPr>
        <p:spPr>
          <a:xfrm>
            <a:off x="448768" y="3189334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※</a:t>
            </a:r>
            <a:r>
              <a:rPr lang="ja-JP" altLang="en-US" sz="1400" dirty="0" smtClean="0"/>
              <a:t>　排水区域のうち概ね１０年に１回程度の降雨（６０ｍｍ</a:t>
            </a:r>
            <a:r>
              <a:rPr lang="en-US" altLang="ja-JP" sz="1400" dirty="0" smtClean="0"/>
              <a:t>/</a:t>
            </a:r>
            <a:r>
              <a:rPr lang="ja-JP" altLang="en-US" sz="1400" dirty="0" smtClean="0"/>
              <a:t>ｈ）への対策整備が完了している区域の割合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716" y="755794"/>
            <a:ext cx="5026054" cy="2174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2018-05-21T05:12:28Z</dcterms:created>
  <dcterms:modified xsi:type="dcterms:W3CDTF">2018-05-21T05:12:46Z</dcterms:modified>
</cp:coreProperties>
</file>