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2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97" autoAdjust="0"/>
    <p:restoredTop sz="92806" autoAdjust="0"/>
  </p:normalViewPr>
  <p:slideViewPr>
    <p:cSldViewPr snapToGrid="0">
      <p:cViewPr varScale="1">
        <p:scale>
          <a:sx n="65" d="100"/>
          <a:sy n="65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73E3-54A2-4D12-833F-2B171AF96F1E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9304E3-DDFD-4C60-846D-800899CEEB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330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304E3-DDFD-4C60-846D-800899CEEB2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565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2AF2-3793-455B-A3EC-ADF7E1A54E61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19C18-798A-4102-B833-57EE01CD3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3169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2AF2-3793-455B-A3EC-ADF7E1A54E61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19C18-798A-4102-B833-57EE01CD3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131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2AF2-3793-455B-A3EC-ADF7E1A54E61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19C18-798A-4102-B833-57EE01CD3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319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2AF2-3793-455B-A3EC-ADF7E1A54E61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19C18-798A-4102-B833-57EE01CD3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167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2AF2-3793-455B-A3EC-ADF7E1A54E61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19C18-798A-4102-B833-57EE01CD3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8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2AF2-3793-455B-A3EC-ADF7E1A54E61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19C18-798A-4102-B833-57EE01CD3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4175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2AF2-3793-455B-A3EC-ADF7E1A54E61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19C18-798A-4102-B833-57EE01CD3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3053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2AF2-3793-455B-A3EC-ADF7E1A54E61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19C18-798A-4102-B833-57EE01CD3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1547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2AF2-3793-455B-A3EC-ADF7E1A54E61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19C18-798A-4102-B833-57EE01CD3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712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2AF2-3793-455B-A3EC-ADF7E1A54E61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19C18-798A-4102-B833-57EE01CD3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2059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2AF2-3793-455B-A3EC-ADF7E1A54E61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19C18-798A-4102-B833-57EE01CD3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2282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A2AF2-3793-455B-A3EC-ADF7E1A54E61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19C18-798A-4102-B833-57EE01CD3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396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936" y="323355"/>
            <a:ext cx="9867333" cy="1879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テキスト ボックス 33"/>
          <p:cNvSpPr txBox="1"/>
          <p:nvPr/>
        </p:nvSpPr>
        <p:spPr>
          <a:xfrm>
            <a:off x="3701801" y="-6466"/>
            <a:ext cx="44246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２．　</a:t>
            </a:r>
            <a:r>
              <a:rPr kumimoji="1" lang="ja-JP" altLang="en-US" sz="1600" b="1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調査箇所図・調査結果</a:t>
            </a:r>
            <a:r>
              <a:rPr kumimoji="1" lang="en-US" altLang="ja-JP" sz="1600" b="1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kumimoji="1" lang="ja-JP" altLang="en-US" sz="1600" b="1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自然由来土壌汚染</a:t>
            </a:r>
            <a:r>
              <a:rPr kumimoji="1" lang="en-US" altLang="ja-JP" sz="1600" b="1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  <a:endParaRPr kumimoji="1" lang="ja-JP" altLang="en-US" sz="1600" b="1" u="sng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1037080" y="373051"/>
            <a:ext cx="1236819" cy="28564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 dirty="0" smtClean="0">
                <a:solidFill>
                  <a:schemeClr val="tx1"/>
                </a:solidFill>
              </a:rPr>
              <a:t>　　</a:t>
            </a:r>
            <a:r>
              <a:rPr kumimoji="1" lang="ja-JP" altLang="en-US" sz="1200" smtClean="0">
                <a:solidFill>
                  <a:schemeClr val="tx1"/>
                </a:solidFill>
              </a:rPr>
              <a:t>　調査箇所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0" name="円/楕円 29"/>
          <p:cNvSpPr/>
          <p:nvPr/>
        </p:nvSpPr>
        <p:spPr>
          <a:xfrm>
            <a:off x="1114715" y="442488"/>
            <a:ext cx="117284" cy="1172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400"/>
          </a:p>
        </p:txBody>
      </p:sp>
      <p:sp>
        <p:nvSpPr>
          <p:cNvPr id="33" name="正方形/長方形 32"/>
          <p:cNvSpPr/>
          <p:nvPr/>
        </p:nvSpPr>
        <p:spPr>
          <a:xfrm>
            <a:off x="8891282" y="1879895"/>
            <a:ext cx="1889924" cy="267703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9160249" y="1898335"/>
            <a:ext cx="162095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/>
              <a:t>：汚染が確認された箇所</a:t>
            </a:r>
            <a:endParaRPr kumimoji="1" lang="ja-JP" altLang="en-US" sz="1100" dirty="0"/>
          </a:p>
        </p:txBody>
      </p:sp>
      <p:sp>
        <p:nvSpPr>
          <p:cNvPr id="50" name="正方形/長方形 49"/>
          <p:cNvSpPr/>
          <p:nvPr/>
        </p:nvSpPr>
        <p:spPr>
          <a:xfrm>
            <a:off x="8985665" y="1947279"/>
            <a:ext cx="192751" cy="151519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テキスト ボックス 106"/>
          <p:cNvSpPr txBox="1"/>
          <p:nvPr/>
        </p:nvSpPr>
        <p:spPr>
          <a:xfrm>
            <a:off x="3131041" y="1140952"/>
            <a:ext cx="304892" cy="307777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dirty="0"/>
              <a:t>　</a:t>
            </a:r>
            <a:endParaRPr lang="en-US" altLang="ja-JP" sz="1400" b="1" dirty="0" smtClean="0"/>
          </a:p>
        </p:txBody>
      </p:sp>
      <p:sp>
        <p:nvSpPr>
          <p:cNvPr id="53" name="円/楕円 52"/>
          <p:cNvSpPr/>
          <p:nvPr/>
        </p:nvSpPr>
        <p:spPr>
          <a:xfrm>
            <a:off x="3186154" y="1190673"/>
            <a:ext cx="203189" cy="19717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4" name="円/楕円 53"/>
          <p:cNvSpPr/>
          <p:nvPr/>
        </p:nvSpPr>
        <p:spPr>
          <a:xfrm>
            <a:off x="4058314" y="1424897"/>
            <a:ext cx="111544" cy="11154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400"/>
          </a:p>
        </p:txBody>
      </p:sp>
      <p:sp>
        <p:nvSpPr>
          <p:cNvPr id="55" name="円/楕円 54"/>
          <p:cNvSpPr/>
          <p:nvPr/>
        </p:nvSpPr>
        <p:spPr>
          <a:xfrm>
            <a:off x="3113127" y="1463485"/>
            <a:ext cx="111544" cy="11154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400"/>
          </a:p>
        </p:txBody>
      </p:sp>
      <p:sp>
        <p:nvSpPr>
          <p:cNvPr id="57" name="テキスト ボックス 99"/>
          <p:cNvSpPr txBox="1"/>
          <p:nvPr/>
        </p:nvSpPr>
        <p:spPr>
          <a:xfrm>
            <a:off x="4076097" y="1090080"/>
            <a:ext cx="304892" cy="307777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dirty="0"/>
              <a:t>　</a:t>
            </a:r>
            <a:endParaRPr kumimoji="1" lang="ja-JP" altLang="en-US" sz="1400" b="1" dirty="0"/>
          </a:p>
        </p:txBody>
      </p:sp>
      <p:sp>
        <p:nvSpPr>
          <p:cNvPr id="58" name="円/楕円 57"/>
          <p:cNvSpPr/>
          <p:nvPr/>
        </p:nvSpPr>
        <p:spPr>
          <a:xfrm>
            <a:off x="4129068" y="1149334"/>
            <a:ext cx="203189" cy="19717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59" name="円/楕円 58"/>
          <p:cNvSpPr/>
          <p:nvPr/>
        </p:nvSpPr>
        <p:spPr>
          <a:xfrm>
            <a:off x="6815747" y="1302938"/>
            <a:ext cx="111544" cy="11154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400"/>
          </a:p>
        </p:txBody>
      </p:sp>
      <p:sp>
        <p:nvSpPr>
          <p:cNvPr id="62" name="円/楕円 61"/>
          <p:cNvSpPr/>
          <p:nvPr/>
        </p:nvSpPr>
        <p:spPr>
          <a:xfrm>
            <a:off x="6894210" y="1301068"/>
            <a:ext cx="111544" cy="11154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400"/>
          </a:p>
        </p:txBody>
      </p:sp>
      <p:sp>
        <p:nvSpPr>
          <p:cNvPr id="65" name="円/楕円 64"/>
          <p:cNvSpPr/>
          <p:nvPr/>
        </p:nvSpPr>
        <p:spPr>
          <a:xfrm>
            <a:off x="7918718" y="1290286"/>
            <a:ext cx="111544" cy="11154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400"/>
          </a:p>
        </p:txBody>
      </p:sp>
      <p:sp>
        <p:nvSpPr>
          <p:cNvPr id="66" name="円/楕円 65"/>
          <p:cNvSpPr/>
          <p:nvPr/>
        </p:nvSpPr>
        <p:spPr>
          <a:xfrm>
            <a:off x="7994153" y="1290285"/>
            <a:ext cx="111544" cy="11154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400"/>
          </a:p>
        </p:txBody>
      </p:sp>
      <p:sp>
        <p:nvSpPr>
          <p:cNvPr id="72" name="テキスト ボックス 70"/>
          <p:cNvSpPr txBox="1"/>
          <p:nvPr/>
        </p:nvSpPr>
        <p:spPr>
          <a:xfrm>
            <a:off x="6573457" y="975633"/>
            <a:ext cx="304892" cy="307777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 w="63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dirty="0"/>
              <a:t>　</a:t>
            </a:r>
            <a:endParaRPr kumimoji="1" lang="ja-JP" altLang="en-US" sz="1400" b="1" dirty="0"/>
          </a:p>
        </p:txBody>
      </p:sp>
      <p:sp>
        <p:nvSpPr>
          <p:cNvPr id="73" name="円/楕円 72"/>
          <p:cNvSpPr/>
          <p:nvPr/>
        </p:nvSpPr>
        <p:spPr>
          <a:xfrm>
            <a:off x="6623921" y="1027170"/>
            <a:ext cx="203189" cy="19717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6588224" y="967400"/>
            <a:ext cx="31504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3</a:t>
            </a:r>
          </a:p>
        </p:txBody>
      </p:sp>
      <p:sp>
        <p:nvSpPr>
          <p:cNvPr id="75" name="テキスト ボックス 70"/>
          <p:cNvSpPr txBox="1"/>
          <p:nvPr/>
        </p:nvSpPr>
        <p:spPr>
          <a:xfrm>
            <a:off x="6943598" y="975633"/>
            <a:ext cx="320162" cy="307777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 w="63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dirty="0"/>
              <a:t>　</a:t>
            </a:r>
            <a:endParaRPr kumimoji="1" lang="ja-JP" altLang="en-US" sz="1400" b="1" dirty="0"/>
          </a:p>
        </p:txBody>
      </p:sp>
      <p:sp>
        <p:nvSpPr>
          <p:cNvPr id="76" name="円/楕円 75"/>
          <p:cNvSpPr/>
          <p:nvPr/>
        </p:nvSpPr>
        <p:spPr>
          <a:xfrm>
            <a:off x="7000886" y="1027170"/>
            <a:ext cx="203189" cy="19717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6927291" y="973763"/>
            <a:ext cx="316112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400" dirty="0"/>
              <a:t> </a:t>
            </a:r>
            <a:r>
              <a:rPr lang="en-US" altLang="ja-JP" sz="1400" dirty="0" smtClean="0"/>
              <a:t>4</a:t>
            </a:r>
            <a:endParaRPr kumimoji="1" lang="ja-JP" altLang="en-US" sz="1400" dirty="0"/>
          </a:p>
        </p:txBody>
      </p:sp>
      <p:sp>
        <p:nvSpPr>
          <p:cNvPr id="81" name="テキスト ボックス 70"/>
          <p:cNvSpPr txBox="1"/>
          <p:nvPr/>
        </p:nvSpPr>
        <p:spPr>
          <a:xfrm>
            <a:off x="7861973" y="964249"/>
            <a:ext cx="316339" cy="307777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 w="63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dirty="0"/>
              <a:t>　</a:t>
            </a:r>
            <a:endParaRPr kumimoji="1" lang="ja-JP" altLang="en-US" sz="1400" b="1" dirty="0"/>
          </a:p>
        </p:txBody>
      </p:sp>
      <p:sp>
        <p:nvSpPr>
          <p:cNvPr id="82" name="円/楕円 81"/>
          <p:cNvSpPr/>
          <p:nvPr/>
        </p:nvSpPr>
        <p:spPr>
          <a:xfrm>
            <a:off x="7917060" y="1015786"/>
            <a:ext cx="203189" cy="19717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7841501" y="964248"/>
            <a:ext cx="316112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 5</a:t>
            </a:r>
            <a:endParaRPr kumimoji="1" lang="ja-JP" altLang="en-US" sz="1400" dirty="0"/>
          </a:p>
        </p:txBody>
      </p:sp>
      <p:sp>
        <p:nvSpPr>
          <p:cNvPr id="84" name="テキスト ボックス 70"/>
          <p:cNvSpPr txBox="1"/>
          <p:nvPr/>
        </p:nvSpPr>
        <p:spPr>
          <a:xfrm>
            <a:off x="8249258" y="967400"/>
            <a:ext cx="316339" cy="307777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 w="63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dirty="0"/>
              <a:t>　</a:t>
            </a:r>
            <a:endParaRPr kumimoji="1" lang="ja-JP" altLang="en-US" sz="1400" b="1" dirty="0"/>
          </a:p>
        </p:txBody>
      </p:sp>
      <p:sp>
        <p:nvSpPr>
          <p:cNvPr id="85" name="円/楕円 84"/>
          <p:cNvSpPr/>
          <p:nvPr/>
        </p:nvSpPr>
        <p:spPr>
          <a:xfrm>
            <a:off x="8304345" y="1018937"/>
            <a:ext cx="203189" cy="19717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8228559" y="954595"/>
            <a:ext cx="316112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 6</a:t>
            </a:r>
            <a:endParaRPr kumimoji="1" lang="ja-JP" altLang="en-US" sz="14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1069439" y="2202004"/>
            <a:ext cx="2400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砒素及びその化合物（</a:t>
            </a:r>
            <a:r>
              <a:rPr lang="ja-JP" altLang="en-US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単位：</a:t>
            </a:r>
            <a:r>
              <a:rPr kumimoji="1" lang="en-US" altLang="ja-JP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mg/L)</a:t>
            </a: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6245386" y="2215652"/>
            <a:ext cx="25218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ふっ</a:t>
            </a:r>
            <a:r>
              <a:rPr lang="ja-JP" altLang="en-US" sz="1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素</a:t>
            </a:r>
            <a:r>
              <a:rPr kumimoji="1" lang="ja-JP" altLang="en-US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及びその</a:t>
            </a:r>
            <a:r>
              <a:rPr lang="ja-JP" altLang="en-US" sz="1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化合物（単位：</a:t>
            </a:r>
            <a:r>
              <a:rPr lang="en-US" altLang="ja-JP" sz="1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mg/L</a:t>
            </a:r>
            <a:r>
              <a:rPr lang="en-US" altLang="ja-JP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  <a:endParaRPr lang="en-US" altLang="ja-JP" sz="12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1084699" y="4510561"/>
            <a:ext cx="37049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ほ</a:t>
            </a:r>
            <a:r>
              <a:rPr lang="ja-JP" altLang="en-US" sz="1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う</a:t>
            </a:r>
            <a:r>
              <a:rPr kumimoji="1" lang="ja-JP" altLang="en-US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素及びその</a:t>
            </a:r>
            <a:r>
              <a:rPr lang="ja-JP" altLang="en-US" sz="1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化合物（単位：</a:t>
            </a:r>
            <a:r>
              <a:rPr lang="en-US" altLang="ja-JP" sz="1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mg/L</a:t>
            </a:r>
            <a:r>
              <a:rPr lang="en-US" altLang="ja-JP" sz="12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)</a:t>
            </a:r>
            <a:endParaRPr lang="en-US" altLang="ja-JP" sz="12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6766" y="2502935"/>
            <a:ext cx="4355367" cy="2037600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57371" y="2502935"/>
            <a:ext cx="4355367" cy="2037600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26766" y="4781518"/>
            <a:ext cx="4355367" cy="203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8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4601</TotalTime>
  <Words>47</Words>
  <PresentationFormat>ワイド画面</PresentationFormat>
  <Paragraphs>19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HGPｺﾞｼｯｸM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2018-02-08T07:30:01Z</cp:lastPrinted>
  <dcterms:created xsi:type="dcterms:W3CDTF">2017-01-10T07:38:20Z</dcterms:created>
  <dcterms:modified xsi:type="dcterms:W3CDTF">2018-02-14T00:29:21Z</dcterms:modified>
</cp:coreProperties>
</file>