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9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16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13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1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16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17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05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54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12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059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28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A2AF2-3793-455B-A3EC-ADF7E1A54E61}" type="datetimeFigureOut">
              <a:rPr kumimoji="1" lang="ja-JP" altLang="en-US" smtClean="0"/>
              <a:t>2018/2/14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19C18-798A-4102-B833-57EE01CD3B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39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ボックス 35"/>
          <p:cNvSpPr txBox="1"/>
          <p:nvPr/>
        </p:nvSpPr>
        <p:spPr>
          <a:xfrm>
            <a:off x="4111135" y="104271"/>
            <a:ext cx="3959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u="sng" dirty="0" smtClean="0"/>
              <a:t>1-1.</a:t>
            </a:r>
            <a:r>
              <a:rPr lang="ja-JP" altLang="en-US" b="1" u="sng" dirty="0" smtClean="0"/>
              <a:t>　調査箇所図</a:t>
            </a:r>
            <a:r>
              <a:rPr lang="en-US" altLang="ja-JP" b="1" u="sng" dirty="0" smtClean="0"/>
              <a:t>【</a:t>
            </a:r>
            <a:r>
              <a:rPr lang="ja-JP" altLang="en-US" b="1" u="sng" dirty="0" smtClean="0"/>
              <a:t>人為</a:t>
            </a:r>
            <a:r>
              <a:rPr kumimoji="1" lang="ja-JP" altLang="en-US" b="1" u="sng" dirty="0" smtClean="0"/>
              <a:t>由来土壌汚染</a:t>
            </a:r>
            <a:r>
              <a:rPr kumimoji="1" lang="en-US" altLang="ja-JP" b="1" u="sng" dirty="0" smtClean="0"/>
              <a:t>】</a:t>
            </a:r>
            <a:endParaRPr lang="en-US" altLang="ja-JP" b="1" u="sng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-9992" y="2111336"/>
            <a:ext cx="12201992" cy="2324189"/>
            <a:chOff x="-9992" y="2111336"/>
            <a:chExt cx="12201992" cy="2324189"/>
          </a:xfrm>
        </p:grpSpPr>
        <p:pic>
          <p:nvPicPr>
            <p:cNvPr id="4" name="図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992" y="2111336"/>
              <a:ext cx="12201992" cy="232418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円/楕円 4"/>
            <p:cNvSpPr/>
            <p:nvPr/>
          </p:nvSpPr>
          <p:spPr>
            <a:xfrm>
              <a:off x="7578585" y="3346800"/>
              <a:ext cx="137936" cy="13793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739157" y="3663755"/>
              <a:ext cx="137936" cy="13793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0" name="テキスト ボックス 100"/>
            <p:cNvSpPr txBox="1"/>
            <p:nvPr/>
          </p:nvSpPr>
          <p:spPr>
            <a:xfrm>
              <a:off x="6299121" y="3860394"/>
              <a:ext cx="1021433" cy="400110"/>
            </a:xfrm>
            <a:prstGeom prst="rect">
              <a:avLst/>
            </a:prstGeom>
            <a:solidFill>
              <a:schemeClr val="bg1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000" dirty="0" smtClean="0"/>
                <a:t>（</a:t>
              </a:r>
              <a:r>
                <a:rPr lang="en-US" altLang="ja-JP" sz="2000" dirty="0"/>
                <a:t>1</a:t>
              </a:r>
              <a:r>
                <a:rPr lang="ja-JP" altLang="en-US" sz="2000" dirty="0" smtClean="0"/>
                <a:t>）</a:t>
              </a:r>
              <a:r>
                <a:rPr lang="en-US" altLang="ja-JP" sz="2000" dirty="0" smtClean="0"/>
                <a:t>,</a:t>
              </a:r>
              <a:r>
                <a:rPr lang="ja-JP" altLang="en-US" sz="2000" dirty="0" smtClean="0"/>
                <a:t>（</a:t>
              </a:r>
              <a:r>
                <a:rPr lang="en-US" altLang="ja-JP" sz="2000" dirty="0"/>
                <a:t>2</a:t>
              </a:r>
              <a:r>
                <a:rPr lang="ja-JP" altLang="en-US" sz="2000" dirty="0" smtClean="0"/>
                <a:t>）</a:t>
              </a:r>
              <a:endParaRPr kumimoji="1" lang="ja-JP" altLang="en-US" sz="2000" dirty="0"/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23574" y="2150702"/>
              <a:ext cx="1424933" cy="336074"/>
              <a:chOff x="1558899" y="1226967"/>
              <a:chExt cx="1424933" cy="336074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1558899" y="1226967"/>
                <a:ext cx="1424933" cy="33607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kumimoji="1" lang="ja-JP" altLang="en-US" sz="1600" dirty="0" smtClean="0">
                    <a:solidFill>
                      <a:schemeClr val="tx1"/>
                    </a:solidFill>
                  </a:rPr>
                  <a:t>　　　調査箇所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円/楕円 15"/>
              <p:cNvSpPr/>
              <p:nvPr/>
            </p:nvSpPr>
            <p:spPr>
              <a:xfrm>
                <a:off x="1654903" y="1312833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kumimoji="1" lang="ja-JP" altLang="en-US" sz="1100"/>
              </a:p>
            </p:txBody>
          </p:sp>
        </p:grpSp>
      </p:grpSp>
      <p:sp>
        <p:nvSpPr>
          <p:cNvPr id="25" name="正方形/長方形 24"/>
          <p:cNvSpPr/>
          <p:nvPr/>
        </p:nvSpPr>
        <p:spPr>
          <a:xfrm>
            <a:off x="10169448" y="4049238"/>
            <a:ext cx="1889924" cy="267703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438415" y="4067678"/>
            <a:ext cx="162095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/>
              <a:t>：汚染が確認された箇所</a:t>
            </a:r>
            <a:endParaRPr kumimoji="1" lang="ja-JP" altLang="en-US" sz="11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0263831" y="4116622"/>
            <a:ext cx="192751" cy="151519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7785487" y="3148513"/>
            <a:ext cx="716691" cy="5158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100"/>
          <p:cNvSpPr txBox="1"/>
          <p:nvPr/>
        </p:nvSpPr>
        <p:spPr>
          <a:xfrm>
            <a:off x="7864591" y="3216348"/>
            <a:ext cx="569349" cy="400110"/>
          </a:xfrm>
          <a:prstGeom prst="rect">
            <a:avLst/>
          </a:prstGeom>
          <a:solidFill>
            <a:schemeClr val="bg1"/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/>
              <a:t>（</a:t>
            </a:r>
            <a:r>
              <a:rPr lang="en-US" altLang="ja-JP" sz="2000" dirty="0"/>
              <a:t>3</a:t>
            </a:r>
            <a:r>
              <a:rPr lang="ja-JP" altLang="en-US" sz="2000" dirty="0" smtClean="0"/>
              <a:t>）</a:t>
            </a:r>
            <a:endParaRPr kumimoji="1" lang="ja-JP" altLang="en-US" sz="20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2064" y="2121673"/>
            <a:ext cx="3099936" cy="81021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60779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3879</TotalTime>
  <Words>18</Words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2018-02-01T01:50:46Z</cp:lastPrinted>
  <dcterms:created xsi:type="dcterms:W3CDTF">2017-01-10T07:38:20Z</dcterms:created>
  <dcterms:modified xsi:type="dcterms:W3CDTF">2018-02-14T00:30:27Z</dcterms:modified>
</cp:coreProperties>
</file>