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F497D"/>
    <a:srgbClr val="385D00"/>
    <a:srgbClr val="558ED5"/>
    <a:srgbClr val="385D8A"/>
    <a:srgbClr val="0000FF"/>
    <a:srgbClr val="8EB4E3"/>
    <a:srgbClr val="D99694"/>
    <a:srgbClr val="F9F4E6"/>
    <a:srgbClr val="F9F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88986" autoAdjust="0"/>
  </p:normalViewPr>
  <p:slideViewPr>
    <p:cSldViewPr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7921-9745-44D6-86E7-932AE68C0502}" type="datetimeFigureOut">
              <a:rPr kumimoji="1" lang="ja-JP" altLang="en-US" smtClean="0"/>
              <a:pPr/>
              <a:t>2018/2/7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E49C-0245-4B91-BA79-2CB95214A8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直線コネクタ 57"/>
          <p:cNvCxnSpPr/>
          <p:nvPr/>
        </p:nvCxnSpPr>
        <p:spPr>
          <a:xfrm>
            <a:off x="5076056" y="3429000"/>
            <a:ext cx="216024" cy="348686"/>
          </a:xfrm>
          <a:prstGeom prst="line">
            <a:avLst/>
          </a:prstGeom>
          <a:ln w="22225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グループ化 76"/>
          <p:cNvGrpSpPr/>
          <p:nvPr/>
        </p:nvGrpSpPr>
        <p:grpSpPr>
          <a:xfrm>
            <a:off x="2327025" y="114300"/>
            <a:ext cx="6721725" cy="5904097"/>
            <a:chOff x="2422275" y="463972"/>
            <a:chExt cx="6721725" cy="5904097"/>
          </a:xfrm>
        </p:grpSpPr>
        <p:pic>
          <p:nvPicPr>
            <p:cNvPr id="17" name="Picture 3" descr="X:\ユーザ作業用フォルダ\0412_182432_計画グループ\※業務名フォルダ(H21,2)\08　個別公園（個別・区画整理）\04　特殊公園\03　歴史公園\★難波宮跡公園\H27\12_市場調査\マーケットサウンディング\作業用（難波宮）\新しい画像.bmp"/>
            <p:cNvPicPr>
              <a:picLocks noChangeAspect="1" noChangeArrowheads="1"/>
            </p:cNvPicPr>
            <p:nvPr/>
          </p:nvPicPr>
          <p:blipFill>
            <a:blip r:embed="rId2" cstate="print"/>
            <a:srcRect l="22235" t="9383" r="7096" b="2681"/>
            <a:stretch>
              <a:fillRect/>
            </a:stretch>
          </p:blipFill>
          <p:spPr bwMode="auto">
            <a:xfrm>
              <a:off x="2422275" y="463972"/>
              <a:ext cx="6721725" cy="5904097"/>
            </a:xfrm>
            <a:prstGeom prst="rect">
              <a:avLst/>
            </a:prstGeom>
            <a:noFill/>
          </p:spPr>
        </p:pic>
        <p:grpSp>
          <p:nvGrpSpPr>
            <p:cNvPr id="76" name="グループ化 75"/>
            <p:cNvGrpSpPr/>
            <p:nvPr/>
          </p:nvGrpSpPr>
          <p:grpSpPr>
            <a:xfrm>
              <a:off x="3011066" y="682328"/>
              <a:ext cx="6051303" cy="5630192"/>
              <a:chOff x="3011066" y="682328"/>
              <a:chExt cx="6051303" cy="5630192"/>
            </a:xfrm>
          </p:grpSpPr>
          <p:sp>
            <p:nvSpPr>
              <p:cNvPr id="67" name="フリーフォーム 66"/>
              <p:cNvSpPr/>
              <p:nvPr/>
            </p:nvSpPr>
            <p:spPr>
              <a:xfrm>
                <a:off x="3411364" y="1679600"/>
                <a:ext cx="4424238" cy="4632920"/>
              </a:xfrm>
              <a:custGeom>
                <a:avLst/>
                <a:gdLst>
                  <a:gd name="connsiteX0" fmla="*/ 25400 w 4457700"/>
                  <a:gd name="connsiteY0" fmla="*/ 4635500 h 4724400"/>
                  <a:gd name="connsiteX1" fmla="*/ 63500 w 4457700"/>
                  <a:gd name="connsiteY1" fmla="*/ 3721100 h 4724400"/>
                  <a:gd name="connsiteX2" fmla="*/ 127000 w 4457700"/>
                  <a:gd name="connsiteY2" fmla="*/ 3225800 h 4724400"/>
                  <a:gd name="connsiteX3" fmla="*/ 88900 w 4457700"/>
                  <a:gd name="connsiteY3" fmla="*/ 2730500 h 4724400"/>
                  <a:gd name="connsiteX4" fmla="*/ 0 w 4457700"/>
                  <a:gd name="connsiteY4" fmla="*/ 2095500 h 4724400"/>
                  <a:gd name="connsiteX5" fmla="*/ 0 w 4457700"/>
                  <a:gd name="connsiteY5" fmla="*/ 1460500 h 4724400"/>
                  <a:gd name="connsiteX6" fmla="*/ 38100 w 4457700"/>
                  <a:gd name="connsiteY6" fmla="*/ 901700 h 4724400"/>
                  <a:gd name="connsiteX7" fmla="*/ 152400 w 4457700"/>
                  <a:gd name="connsiteY7" fmla="*/ 622300 h 4724400"/>
                  <a:gd name="connsiteX8" fmla="*/ 228600 w 4457700"/>
                  <a:gd name="connsiteY8" fmla="*/ 355600 h 4724400"/>
                  <a:gd name="connsiteX9" fmla="*/ 774700 w 4457700"/>
                  <a:gd name="connsiteY9" fmla="*/ 304800 h 4724400"/>
                  <a:gd name="connsiteX10" fmla="*/ 1079500 w 4457700"/>
                  <a:gd name="connsiteY10" fmla="*/ 241300 h 4724400"/>
                  <a:gd name="connsiteX11" fmla="*/ 1549400 w 4457700"/>
                  <a:gd name="connsiteY11" fmla="*/ 330200 h 4724400"/>
                  <a:gd name="connsiteX12" fmla="*/ 1968500 w 4457700"/>
                  <a:gd name="connsiteY12" fmla="*/ 254000 h 4724400"/>
                  <a:gd name="connsiteX13" fmla="*/ 2730500 w 4457700"/>
                  <a:gd name="connsiteY13" fmla="*/ 0 h 4724400"/>
                  <a:gd name="connsiteX14" fmla="*/ 3403600 w 4457700"/>
                  <a:gd name="connsiteY14" fmla="*/ 25400 h 4724400"/>
                  <a:gd name="connsiteX15" fmla="*/ 3721100 w 4457700"/>
                  <a:gd name="connsiteY15" fmla="*/ 139700 h 4724400"/>
                  <a:gd name="connsiteX16" fmla="*/ 4076700 w 4457700"/>
                  <a:gd name="connsiteY16" fmla="*/ 469900 h 4724400"/>
                  <a:gd name="connsiteX17" fmla="*/ 4191000 w 4457700"/>
                  <a:gd name="connsiteY17" fmla="*/ 863600 h 4724400"/>
                  <a:gd name="connsiteX18" fmla="*/ 4305300 w 4457700"/>
                  <a:gd name="connsiteY18" fmla="*/ 1701800 h 4724400"/>
                  <a:gd name="connsiteX19" fmla="*/ 4457700 w 4457700"/>
                  <a:gd name="connsiteY19" fmla="*/ 2336800 h 4724400"/>
                  <a:gd name="connsiteX20" fmla="*/ 4165600 w 4457700"/>
                  <a:gd name="connsiteY20" fmla="*/ 3263900 h 4724400"/>
                  <a:gd name="connsiteX21" fmla="*/ 4025900 w 4457700"/>
                  <a:gd name="connsiteY21" fmla="*/ 3835400 h 4724400"/>
                  <a:gd name="connsiteX22" fmla="*/ 3797300 w 4457700"/>
                  <a:gd name="connsiteY22" fmla="*/ 4254500 h 4724400"/>
                  <a:gd name="connsiteX23" fmla="*/ 3746500 w 4457700"/>
                  <a:gd name="connsiteY23" fmla="*/ 4508500 h 4724400"/>
                  <a:gd name="connsiteX24" fmla="*/ 3771900 w 4457700"/>
                  <a:gd name="connsiteY24" fmla="*/ 4724400 h 4724400"/>
                  <a:gd name="connsiteX25" fmla="*/ 25400 w 4457700"/>
                  <a:gd name="connsiteY25" fmla="*/ 4686300 h 4724400"/>
                  <a:gd name="connsiteX0" fmla="*/ 25400 w 4457700"/>
                  <a:gd name="connsiteY0" fmla="*/ 4635500 h 4724400"/>
                  <a:gd name="connsiteX1" fmla="*/ 63500 w 4457700"/>
                  <a:gd name="connsiteY1" fmla="*/ 3721100 h 4724400"/>
                  <a:gd name="connsiteX2" fmla="*/ 127000 w 4457700"/>
                  <a:gd name="connsiteY2" fmla="*/ 3225800 h 4724400"/>
                  <a:gd name="connsiteX3" fmla="*/ 88900 w 4457700"/>
                  <a:gd name="connsiteY3" fmla="*/ 2730500 h 4724400"/>
                  <a:gd name="connsiteX4" fmla="*/ 0 w 4457700"/>
                  <a:gd name="connsiteY4" fmla="*/ 2095500 h 4724400"/>
                  <a:gd name="connsiteX5" fmla="*/ 0 w 4457700"/>
                  <a:gd name="connsiteY5" fmla="*/ 1460500 h 4724400"/>
                  <a:gd name="connsiteX6" fmla="*/ 38100 w 4457700"/>
                  <a:gd name="connsiteY6" fmla="*/ 901700 h 4724400"/>
                  <a:gd name="connsiteX7" fmla="*/ 152400 w 4457700"/>
                  <a:gd name="connsiteY7" fmla="*/ 622300 h 4724400"/>
                  <a:gd name="connsiteX8" fmla="*/ 249312 w 4457700"/>
                  <a:gd name="connsiteY8" fmla="*/ 422424 h 4724400"/>
                  <a:gd name="connsiteX9" fmla="*/ 774700 w 4457700"/>
                  <a:gd name="connsiteY9" fmla="*/ 304800 h 4724400"/>
                  <a:gd name="connsiteX10" fmla="*/ 1079500 w 4457700"/>
                  <a:gd name="connsiteY10" fmla="*/ 241300 h 4724400"/>
                  <a:gd name="connsiteX11" fmla="*/ 1549400 w 4457700"/>
                  <a:gd name="connsiteY11" fmla="*/ 330200 h 4724400"/>
                  <a:gd name="connsiteX12" fmla="*/ 1968500 w 4457700"/>
                  <a:gd name="connsiteY12" fmla="*/ 254000 h 4724400"/>
                  <a:gd name="connsiteX13" fmla="*/ 2730500 w 4457700"/>
                  <a:gd name="connsiteY13" fmla="*/ 0 h 4724400"/>
                  <a:gd name="connsiteX14" fmla="*/ 3403600 w 4457700"/>
                  <a:gd name="connsiteY14" fmla="*/ 25400 h 4724400"/>
                  <a:gd name="connsiteX15" fmla="*/ 3721100 w 4457700"/>
                  <a:gd name="connsiteY15" fmla="*/ 139700 h 4724400"/>
                  <a:gd name="connsiteX16" fmla="*/ 4076700 w 4457700"/>
                  <a:gd name="connsiteY16" fmla="*/ 469900 h 4724400"/>
                  <a:gd name="connsiteX17" fmla="*/ 4191000 w 4457700"/>
                  <a:gd name="connsiteY17" fmla="*/ 863600 h 4724400"/>
                  <a:gd name="connsiteX18" fmla="*/ 4305300 w 4457700"/>
                  <a:gd name="connsiteY18" fmla="*/ 1701800 h 4724400"/>
                  <a:gd name="connsiteX19" fmla="*/ 4457700 w 4457700"/>
                  <a:gd name="connsiteY19" fmla="*/ 2336800 h 4724400"/>
                  <a:gd name="connsiteX20" fmla="*/ 4165600 w 4457700"/>
                  <a:gd name="connsiteY20" fmla="*/ 3263900 h 4724400"/>
                  <a:gd name="connsiteX21" fmla="*/ 4025900 w 4457700"/>
                  <a:gd name="connsiteY21" fmla="*/ 3835400 h 4724400"/>
                  <a:gd name="connsiteX22" fmla="*/ 3797300 w 4457700"/>
                  <a:gd name="connsiteY22" fmla="*/ 4254500 h 4724400"/>
                  <a:gd name="connsiteX23" fmla="*/ 3746500 w 4457700"/>
                  <a:gd name="connsiteY23" fmla="*/ 4508500 h 4724400"/>
                  <a:gd name="connsiteX24" fmla="*/ 3771900 w 4457700"/>
                  <a:gd name="connsiteY24" fmla="*/ 4724400 h 4724400"/>
                  <a:gd name="connsiteX25" fmla="*/ 25400 w 4457700"/>
                  <a:gd name="connsiteY25" fmla="*/ 4686300 h 4724400"/>
                  <a:gd name="connsiteX0" fmla="*/ 25400 w 4457700"/>
                  <a:gd name="connsiteY0" fmla="*/ 4635500 h 4724400"/>
                  <a:gd name="connsiteX1" fmla="*/ 63500 w 4457700"/>
                  <a:gd name="connsiteY1" fmla="*/ 3721100 h 4724400"/>
                  <a:gd name="connsiteX2" fmla="*/ 127000 w 4457700"/>
                  <a:gd name="connsiteY2" fmla="*/ 3225800 h 4724400"/>
                  <a:gd name="connsiteX3" fmla="*/ 88900 w 4457700"/>
                  <a:gd name="connsiteY3" fmla="*/ 2730500 h 4724400"/>
                  <a:gd name="connsiteX4" fmla="*/ 0 w 4457700"/>
                  <a:gd name="connsiteY4" fmla="*/ 2095500 h 4724400"/>
                  <a:gd name="connsiteX5" fmla="*/ 0 w 4457700"/>
                  <a:gd name="connsiteY5" fmla="*/ 1460500 h 4724400"/>
                  <a:gd name="connsiteX6" fmla="*/ 38100 w 4457700"/>
                  <a:gd name="connsiteY6" fmla="*/ 901700 h 4724400"/>
                  <a:gd name="connsiteX7" fmla="*/ 152400 w 4457700"/>
                  <a:gd name="connsiteY7" fmla="*/ 622300 h 4724400"/>
                  <a:gd name="connsiteX8" fmla="*/ 249312 w 4457700"/>
                  <a:gd name="connsiteY8" fmla="*/ 422424 h 4724400"/>
                  <a:gd name="connsiteX9" fmla="*/ 774700 w 4457700"/>
                  <a:gd name="connsiteY9" fmla="*/ 304800 h 4724400"/>
                  <a:gd name="connsiteX10" fmla="*/ 1079500 w 4457700"/>
                  <a:gd name="connsiteY10" fmla="*/ 241300 h 4724400"/>
                  <a:gd name="connsiteX11" fmla="*/ 1549400 w 4457700"/>
                  <a:gd name="connsiteY11" fmla="*/ 330200 h 4724400"/>
                  <a:gd name="connsiteX12" fmla="*/ 1968500 w 4457700"/>
                  <a:gd name="connsiteY12" fmla="*/ 254000 h 4724400"/>
                  <a:gd name="connsiteX13" fmla="*/ 2730500 w 4457700"/>
                  <a:gd name="connsiteY13" fmla="*/ 0 h 4724400"/>
                  <a:gd name="connsiteX14" fmla="*/ 3403600 w 4457700"/>
                  <a:gd name="connsiteY14" fmla="*/ 25400 h 4724400"/>
                  <a:gd name="connsiteX15" fmla="*/ 3721100 w 4457700"/>
                  <a:gd name="connsiteY15" fmla="*/ 139700 h 4724400"/>
                  <a:gd name="connsiteX16" fmla="*/ 3705696 w 4457700"/>
                  <a:gd name="connsiteY16" fmla="*/ 710456 h 4724400"/>
                  <a:gd name="connsiteX17" fmla="*/ 4191000 w 4457700"/>
                  <a:gd name="connsiteY17" fmla="*/ 863600 h 4724400"/>
                  <a:gd name="connsiteX18" fmla="*/ 4305300 w 4457700"/>
                  <a:gd name="connsiteY18" fmla="*/ 1701800 h 4724400"/>
                  <a:gd name="connsiteX19" fmla="*/ 4457700 w 4457700"/>
                  <a:gd name="connsiteY19" fmla="*/ 2336800 h 4724400"/>
                  <a:gd name="connsiteX20" fmla="*/ 4165600 w 4457700"/>
                  <a:gd name="connsiteY20" fmla="*/ 3263900 h 4724400"/>
                  <a:gd name="connsiteX21" fmla="*/ 4025900 w 4457700"/>
                  <a:gd name="connsiteY21" fmla="*/ 3835400 h 4724400"/>
                  <a:gd name="connsiteX22" fmla="*/ 3797300 w 4457700"/>
                  <a:gd name="connsiteY22" fmla="*/ 4254500 h 4724400"/>
                  <a:gd name="connsiteX23" fmla="*/ 3746500 w 4457700"/>
                  <a:gd name="connsiteY23" fmla="*/ 4508500 h 4724400"/>
                  <a:gd name="connsiteX24" fmla="*/ 3771900 w 4457700"/>
                  <a:gd name="connsiteY24" fmla="*/ 4724400 h 4724400"/>
                  <a:gd name="connsiteX25" fmla="*/ 25400 w 4457700"/>
                  <a:gd name="connsiteY25" fmla="*/ 4686300 h 4724400"/>
                  <a:gd name="connsiteX0" fmla="*/ 25400 w 4457700"/>
                  <a:gd name="connsiteY0" fmla="*/ 4635500 h 4724400"/>
                  <a:gd name="connsiteX1" fmla="*/ 63500 w 4457700"/>
                  <a:gd name="connsiteY1" fmla="*/ 3721100 h 4724400"/>
                  <a:gd name="connsiteX2" fmla="*/ 127000 w 4457700"/>
                  <a:gd name="connsiteY2" fmla="*/ 3225800 h 4724400"/>
                  <a:gd name="connsiteX3" fmla="*/ 88900 w 4457700"/>
                  <a:gd name="connsiteY3" fmla="*/ 2730500 h 4724400"/>
                  <a:gd name="connsiteX4" fmla="*/ 0 w 4457700"/>
                  <a:gd name="connsiteY4" fmla="*/ 2095500 h 4724400"/>
                  <a:gd name="connsiteX5" fmla="*/ 0 w 4457700"/>
                  <a:gd name="connsiteY5" fmla="*/ 1460500 h 4724400"/>
                  <a:gd name="connsiteX6" fmla="*/ 38100 w 4457700"/>
                  <a:gd name="connsiteY6" fmla="*/ 901700 h 4724400"/>
                  <a:gd name="connsiteX7" fmla="*/ 152400 w 4457700"/>
                  <a:gd name="connsiteY7" fmla="*/ 622300 h 4724400"/>
                  <a:gd name="connsiteX8" fmla="*/ 249312 w 4457700"/>
                  <a:gd name="connsiteY8" fmla="*/ 422424 h 4724400"/>
                  <a:gd name="connsiteX9" fmla="*/ 774700 w 4457700"/>
                  <a:gd name="connsiteY9" fmla="*/ 304800 h 4724400"/>
                  <a:gd name="connsiteX10" fmla="*/ 1079500 w 4457700"/>
                  <a:gd name="connsiteY10" fmla="*/ 241300 h 4724400"/>
                  <a:gd name="connsiteX11" fmla="*/ 1549400 w 4457700"/>
                  <a:gd name="connsiteY11" fmla="*/ 330200 h 4724400"/>
                  <a:gd name="connsiteX12" fmla="*/ 1968500 w 4457700"/>
                  <a:gd name="connsiteY12" fmla="*/ 254000 h 4724400"/>
                  <a:gd name="connsiteX13" fmla="*/ 2730500 w 4457700"/>
                  <a:gd name="connsiteY13" fmla="*/ 0 h 4724400"/>
                  <a:gd name="connsiteX14" fmla="*/ 3403600 w 4457700"/>
                  <a:gd name="connsiteY14" fmla="*/ 25400 h 4724400"/>
                  <a:gd name="connsiteX15" fmla="*/ 3489672 w 4457700"/>
                  <a:gd name="connsiteY15" fmla="*/ 278408 h 4724400"/>
                  <a:gd name="connsiteX16" fmla="*/ 3705696 w 4457700"/>
                  <a:gd name="connsiteY16" fmla="*/ 710456 h 4724400"/>
                  <a:gd name="connsiteX17" fmla="*/ 4191000 w 4457700"/>
                  <a:gd name="connsiteY17" fmla="*/ 863600 h 4724400"/>
                  <a:gd name="connsiteX18" fmla="*/ 4305300 w 4457700"/>
                  <a:gd name="connsiteY18" fmla="*/ 1701800 h 4724400"/>
                  <a:gd name="connsiteX19" fmla="*/ 4457700 w 4457700"/>
                  <a:gd name="connsiteY19" fmla="*/ 2336800 h 4724400"/>
                  <a:gd name="connsiteX20" fmla="*/ 4165600 w 4457700"/>
                  <a:gd name="connsiteY20" fmla="*/ 3263900 h 4724400"/>
                  <a:gd name="connsiteX21" fmla="*/ 4025900 w 4457700"/>
                  <a:gd name="connsiteY21" fmla="*/ 3835400 h 4724400"/>
                  <a:gd name="connsiteX22" fmla="*/ 3797300 w 4457700"/>
                  <a:gd name="connsiteY22" fmla="*/ 4254500 h 4724400"/>
                  <a:gd name="connsiteX23" fmla="*/ 3746500 w 4457700"/>
                  <a:gd name="connsiteY23" fmla="*/ 4508500 h 4724400"/>
                  <a:gd name="connsiteX24" fmla="*/ 3771900 w 4457700"/>
                  <a:gd name="connsiteY24" fmla="*/ 4724400 h 4724400"/>
                  <a:gd name="connsiteX25" fmla="*/ 25400 w 4457700"/>
                  <a:gd name="connsiteY25" fmla="*/ 4686300 h 4724400"/>
                  <a:gd name="connsiteX0" fmla="*/ 25400 w 4457700"/>
                  <a:gd name="connsiteY0" fmla="*/ 4635500 h 4724400"/>
                  <a:gd name="connsiteX1" fmla="*/ 63500 w 4457700"/>
                  <a:gd name="connsiteY1" fmla="*/ 3721100 h 4724400"/>
                  <a:gd name="connsiteX2" fmla="*/ 127000 w 4457700"/>
                  <a:gd name="connsiteY2" fmla="*/ 3225800 h 4724400"/>
                  <a:gd name="connsiteX3" fmla="*/ 88900 w 4457700"/>
                  <a:gd name="connsiteY3" fmla="*/ 2730500 h 4724400"/>
                  <a:gd name="connsiteX4" fmla="*/ 0 w 4457700"/>
                  <a:gd name="connsiteY4" fmla="*/ 2095500 h 4724400"/>
                  <a:gd name="connsiteX5" fmla="*/ 0 w 4457700"/>
                  <a:gd name="connsiteY5" fmla="*/ 1460500 h 4724400"/>
                  <a:gd name="connsiteX6" fmla="*/ 38100 w 4457700"/>
                  <a:gd name="connsiteY6" fmla="*/ 901700 h 4724400"/>
                  <a:gd name="connsiteX7" fmla="*/ 152400 w 4457700"/>
                  <a:gd name="connsiteY7" fmla="*/ 622300 h 4724400"/>
                  <a:gd name="connsiteX8" fmla="*/ 249312 w 4457700"/>
                  <a:gd name="connsiteY8" fmla="*/ 422424 h 4724400"/>
                  <a:gd name="connsiteX9" fmla="*/ 774700 w 4457700"/>
                  <a:gd name="connsiteY9" fmla="*/ 304800 h 4724400"/>
                  <a:gd name="connsiteX10" fmla="*/ 1079500 w 4457700"/>
                  <a:gd name="connsiteY10" fmla="*/ 241300 h 4724400"/>
                  <a:gd name="connsiteX11" fmla="*/ 1549400 w 4457700"/>
                  <a:gd name="connsiteY11" fmla="*/ 330200 h 4724400"/>
                  <a:gd name="connsiteX12" fmla="*/ 1968500 w 4457700"/>
                  <a:gd name="connsiteY12" fmla="*/ 254000 h 4724400"/>
                  <a:gd name="connsiteX13" fmla="*/ 2730500 w 4457700"/>
                  <a:gd name="connsiteY13" fmla="*/ 0 h 4724400"/>
                  <a:gd name="connsiteX14" fmla="*/ 3273648 w 4457700"/>
                  <a:gd name="connsiteY14" fmla="*/ 206400 h 4724400"/>
                  <a:gd name="connsiteX15" fmla="*/ 3489672 w 4457700"/>
                  <a:gd name="connsiteY15" fmla="*/ 278408 h 4724400"/>
                  <a:gd name="connsiteX16" fmla="*/ 3705696 w 4457700"/>
                  <a:gd name="connsiteY16" fmla="*/ 710456 h 4724400"/>
                  <a:gd name="connsiteX17" fmla="*/ 4191000 w 4457700"/>
                  <a:gd name="connsiteY17" fmla="*/ 863600 h 4724400"/>
                  <a:gd name="connsiteX18" fmla="*/ 4305300 w 4457700"/>
                  <a:gd name="connsiteY18" fmla="*/ 1701800 h 4724400"/>
                  <a:gd name="connsiteX19" fmla="*/ 4457700 w 4457700"/>
                  <a:gd name="connsiteY19" fmla="*/ 2336800 h 4724400"/>
                  <a:gd name="connsiteX20" fmla="*/ 4165600 w 4457700"/>
                  <a:gd name="connsiteY20" fmla="*/ 3263900 h 4724400"/>
                  <a:gd name="connsiteX21" fmla="*/ 4025900 w 4457700"/>
                  <a:gd name="connsiteY21" fmla="*/ 3835400 h 4724400"/>
                  <a:gd name="connsiteX22" fmla="*/ 3797300 w 4457700"/>
                  <a:gd name="connsiteY22" fmla="*/ 4254500 h 4724400"/>
                  <a:gd name="connsiteX23" fmla="*/ 3746500 w 4457700"/>
                  <a:gd name="connsiteY23" fmla="*/ 4508500 h 4724400"/>
                  <a:gd name="connsiteX24" fmla="*/ 3771900 w 4457700"/>
                  <a:gd name="connsiteY24" fmla="*/ 4724400 h 4724400"/>
                  <a:gd name="connsiteX25" fmla="*/ 25400 w 4457700"/>
                  <a:gd name="connsiteY25" fmla="*/ 4686300 h 4724400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73648 w 4457700"/>
                  <a:gd name="connsiteY14" fmla="*/ 72008 h 4590008"/>
                  <a:gd name="connsiteX15" fmla="*/ 3489672 w 4457700"/>
                  <a:gd name="connsiteY15" fmla="*/ 144016 h 4590008"/>
                  <a:gd name="connsiteX16" fmla="*/ 3705696 w 4457700"/>
                  <a:gd name="connsiteY16" fmla="*/ 576064 h 4590008"/>
                  <a:gd name="connsiteX17" fmla="*/ 4191000 w 4457700"/>
                  <a:gd name="connsiteY17" fmla="*/ 72920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216024 h 4590008"/>
                  <a:gd name="connsiteX15" fmla="*/ 3489672 w 4457700"/>
                  <a:gd name="connsiteY15" fmla="*/ 144016 h 4590008"/>
                  <a:gd name="connsiteX16" fmla="*/ 3705696 w 4457700"/>
                  <a:gd name="connsiteY16" fmla="*/ 576064 h 4590008"/>
                  <a:gd name="connsiteX17" fmla="*/ 4191000 w 4457700"/>
                  <a:gd name="connsiteY17" fmla="*/ 72920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216024 h 4590008"/>
                  <a:gd name="connsiteX15" fmla="*/ 3417664 w 4457700"/>
                  <a:gd name="connsiteY15" fmla="*/ 432048 h 4590008"/>
                  <a:gd name="connsiteX16" fmla="*/ 3705696 w 4457700"/>
                  <a:gd name="connsiteY16" fmla="*/ 576064 h 4590008"/>
                  <a:gd name="connsiteX17" fmla="*/ 4191000 w 4457700"/>
                  <a:gd name="connsiteY17" fmla="*/ 72920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216024 h 4590008"/>
                  <a:gd name="connsiteX15" fmla="*/ 3561680 w 4457700"/>
                  <a:gd name="connsiteY15" fmla="*/ 360040 h 4590008"/>
                  <a:gd name="connsiteX16" fmla="*/ 3705696 w 4457700"/>
                  <a:gd name="connsiteY16" fmla="*/ 576064 h 4590008"/>
                  <a:gd name="connsiteX17" fmla="*/ 4191000 w 4457700"/>
                  <a:gd name="connsiteY17" fmla="*/ 72920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216024 h 4590008"/>
                  <a:gd name="connsiteX15" fmla="*/ 3561680 w 4457700"/>
                  <a:gd name="connsiteY15" fmla="*/ 360040 h 4590008"/>
                  <a:gd name="connsiteX16" fmla="*/ 3849712 w 4457700"/>
                  <a:gd name="connsiteY16" fmla="*/ 504056 h 4590008"/>
                  <a:gd name="connsiteX17" fmla="*/ 4191000 w 4457700"/>
                  <a:gd name="connsiteY17" fmla="*/ 72920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216024 h 4590008"/>
                  <a:gd name="connsiteX15" fmla="*/ 3561680 w 4457700"/>
                  <a:gd name="connsiteY15" fmla="*/ 360040 h 4590008"/>
                  <a:gd name="connsiteX16" fmla="*/ 3849712 w 4457700"/>
                  <a:gd name="connsiteY16" fmla="*/ 504056 h 4590008"/>
                  <a:gd name="connsiteX17" fmla="*/ 4137744 w 4457700"/>
                  <a:gd name="connsiteY17" fmla="*/ 79208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501108 h 4590008"/>
                  <a:gd name="connsiteX1" fmla="*/ 63500 w 4457700"/>
                  <a:gd name="connsiteY1" fmla="*/ 3586708 h 4590008"/>
                  <a:gd name="connsiteX2" fmla="*/ 127000 w 4457700"/>
                  <a:gd name="connsiteY2" fmla="*/ 3091408 h 4590008"/>
                  <a:gd name="connsiteX3" fmla="*/ 88900 w 4457700"/>
                  <a:gd name="connsiteY3" fmla="*/ 2596108 h 4590008"/>
                  <a:gd name="connsiteX4" fmla="*/ 0 w 4457700"/>
                  <a:gd name="connsiteY4" fmla="*/ 1961108 h 4590008"/>
                  <a:gd name="connsiteX5" fmla="*/ 0 w 4457700"/>
                  <a:gd name="connsiteY5" fmla="*/ 1326108 h 4590008"/>
                  <a:gd name="connsiteX6" fmla="*/ 38100 w 4457700"/>
                  <a:gd name="connsiteY6" fmla="*/ 767308 h 4590008"/>
                  <a:gd name="connsiteX7" fmla="*/ 152400 w 4457700"/>
                  <a:gd name="connsiteY7" fmla="*/ 487908 h 4590008"/>
                  <a:gd name="connsiteX8" fmla="*/ 249312 w 4457700"/>
                  <a:gd name="connsiteY8" fmla="*/ 288032 h 4590008"/>
                  <a:gd name="connsiteX9" fmla="*/ 774700 w 4457700"/>
                  <a:gd name="connsiteY9" fmla="*/ 170408 h 4590008"/>
                  <a:gd name="connsiteX10" fmla="*/ 1079500 w 4457700"/>
                  <a:gd name="connsiteY10" fmla="*/ 106908 h 4590008"/>
                  <a:gd name="connsiteX11" fmla="*/ 1549400 w 4457700"/>
                  <a:gd name="connsiteY11" fmla="*/ 195808 h 4590008"/>
                  <a:gd name="connsiteX12" fmla="*/ 1968500 w 4457700"/>
                  <a:gd name="connsiteY12" fmla="*/ 119608 h 4590008"/>
                  <a:gd name="connsiteX13" fmla="*/ 2769592 w 4457700"/>
                  <a:gd name="connsiteY13" fmla="*/ 0 h 4590008"/>
                  <a:gd name="connsiteX14" fmla="*/ 3201640 w 4457700"/>
                  <a:gd name="connsiteY14" fmla="*/ 360040 h 4590008"/>
                  <a:gd name="connsiteX15" fmla="*/ 3561680 w 4457700"/>
                  <a:gd name="connsiteY15" fmla="*/ 360040 h 4590008"/>
                  <a:gd name="connsiteX16" fmla="*/ 3849712 w 4457700"/>
                  <a:gd name="connsiteY16" fmla="*/ 504056 h 4590008"/>
                  <a:gd name="connsiteX17" fmla="*/ 4137744 w 4457700"/>
                  <a:gd name="connsiteY17" fmla="*/ 792088 h 4590008"/>
                  <a:gd name="connsiteX18" fmla="*/ 4305300 w 4457700"/>
                  <a:gd name="connsiteY18" fmla="*/ 1567408 h 4590008"/>
                  <a:gd name="connsiteX19" fmla="*/ 4457700 w 4457700"/>
                  <a:gd name="connsiteY19" fmla="*/ 2202408 h 4590008"/>
                  <a:gd name="connsiteX20" fmla="*/ 4165600 w 4457700"/>
                  <a:gd name="connsiteY20" fmla="*/ 3129508 h 4590008"/>
                  <a:gd name="connsiteX21" fmla="*/ 4025900 w 4457700"/>
                  <a:gd name="connsiteY21" fmla="*/ 3701008 h 4590008"/>
                  <a:gd name="connsiteX22" fmla="*/ 3797300 w 4457700"/>
                  <a:gd name="connsiteY22" fmla="*/ 4120108 h 4590008"/>
                  <a:gd name="connsiteX23" fmla="*/ 3746500 w 4457700"/>
                  <a:gd name="connsiteY23" fmla="*/ 4374108 h 4590008"/>
                  <a:gd name="connsiteX24" fmla="*/ 3771900 w 4457700"/>
                  <a:gd name="connsiteY24" fmla="*/ 4590008 h 4590008"/>
                  <a:gd name="connsiteX25" fmla="*/ 25400 w 4457700"/>
                  <a:gd name="connsiteY25" fmla="*/ 4551908 h 4590008"/>
                  <a:gd name="connsiteX0" fmla="*/ 25400 w 4457700"/>
                  <a:gd name="connsiteY0" fmla="*/ 4394200 h 4483100"/>
                  <a:gd name="connsiteX1" fmla="*/ 63500 w 4457700"/>
                  <a:gd name="connsiteY1" fmla="*/ 3479800 h 4483100"/>
                  <a:gd name="connsiteX2" fmla="*/ 127000 w 4457700"/>
                  <a:gd name="connsiteY2" fmla="*/ 2984500 h 4483100"/>
                  <a:gd name="connsiteX3" fmla="*/ 88900 w 4457700"/>
                  <a:gd name="connsiteY3" fmla="*/ 2489200 h 4483100"/>
                  <a:gd name="connsiteX4" fmla="*/ 0 w 4457700"/>
                  <a:gd name="connsiteY4" fmla="*/ 1854200 h 4483100"/>
                  <a:gd name="connsiteX5" fmla="*/ 0 w 4457700"/>
                  <a:gd name="connsiteY5" fmla="*/ 1219200 h 4483100"/>
                  <a:gd name="connsiteX6" fmla="*/ 38100 w 4457700"/>
                  <a:gd name="connsiteY6" fmla="*/ 660400 h 4483100"/>
                  <a:gd name="connsiteX7" fmla="*/ 152400 w 4457700"/>
                  <a:gd name="connsiteY7" fmla="*/ 381000 h 4483100"/>
                  <a:gd name="connsiteX8" fmla="*/ 249312 w 4457700"/>
                  <a:gd name="connsiteY8" fmla="*/ 181124 h 4483100"/>
                  <a:gd name="connsiteX9" fmla="*/ 774700 w 4457700"/>
                  <a:gd name="connsiteY9" fmla="*/ 63500 h 4483100"/>
                  <a:gd name="connsiteX10" fmla="*/ 1079500 w 4457700"/>
                  <a:gd name="connsiteY10" fmla="*/ 0 h 4483100"/>
                  <a:gd name="connsiteX11" fmla="*/ 1549400 w 4457700"/>
                  <a:gd name="connsiteY11" fmla="*/ 88900 h 4483100"/>
                  <a:gd name="connsiteX12" fmla="*/ 1968500 w 4457700"/>
                  <a:gd name="connsiteY12" fmla="*/ 12700 h 4483100"/>
                  <a:gd name="connsiteX13" fmla="*/ 2769592 w 4457700"/>
                  <a:gd name="connsiteY13" fmla="*/ 37108 h 4483100"/>
                  <a:gd name="connsiteX14" fmla="*/ 3201640 w 4457700"/>
                  <a:gd name="connsiteY14" fmla="*/ 253132 h 4483100"/>
                  <a:gd name="connsiteX15" fmla="*/ 3561680 w 4457700"/>
                  <a:gd name="connsiteY15" fmla="*/ 253132 h 4483100"/>
                  <a:gd name="connsiteX16" fmla="*/ 3849712 w 4457700"/>
                  <a:gd name="connsiteY16" fmla="*/ 397148 h 4483100"/>
                  <a:gd name="connsiteX17" fmla="*/ 4137744 w 4457700"/>
                  <a:gd name="connsiteY17" fmla="*/ 685180 h 4483100"/>
                  <a:gd name="connsiteX18" fmla="*/ 4305300 w 4457700"/>
                  <a:gd name="connsiteY18" fmla="*/ 1460500 h 4483100"/>
                  <a:gd name="connsiteX19" fmla="*/ 4457700 w 4457700"/>
                  <a:gd name="connsiteY19" fmla="*/ 2095500 h 4483100"/>
                  <a:gd name="connsiteX20" fmla="*/ 4165600 w 4457700"/>
                  <a:gd name="connsiteY20" fmla="*/ 3022600 h 4483100"/>
                  <a:gd name="connsiteX21" fmla="*/ 4025900 w 4457700"/>
                  <a:gd name="connsiteY21" fmla="*/ 3594100 h 4483100"/>
                  <a:gd name="connsiteX22" fmla="*/ 3797300 w 4457700"/>
                  <a:gd name="connsiteY22" fmla="*/ 4013200 h 4483100"/>
                  <a:gd name="connsiteX23" fmla="*/ 3746500 w 4457700"/>
                  <a:gd name="connsiteY23" fmla="*/ 4267200 h 4483100"/>
                  <a:gd name="connsiteX24" fmla="*/ 3771900 w 4457700"/>
                  <a:gd name="connsiteY24" fmla="*/ 4483100 h 4483100"/>
                  <a:gd name="connsiteX25" fmla="*/ 25400 w 4457700"/>
                  <a:gd name="connsiteY25" fmla="*/ 4445000 h 4483100"/>
                  <a:gd name="connsiteX0" fmla="*/ 25400 w 4457700"/>
                  <a:gd name="connsiteY0" fmla="*/ 4394200 h 4483100"/>
                  <a:gd name="connsiteX1" fmla="*/ 63500 w 4457700"/>
                  <a:gd name="connsiteY1" fmla="*/ 3479800 h 4483100"/>
                  <a:gd name="connsiteX2" fmla="*/ 127000 w 4457700"/>
                  <a:gd name="connsiteY2" fmla="*/ 2984500 h 4483100"/>
                  <a:gd name="connsiteX3" fmla="*/ 88900 w 4457700"/>
                  <a:gd name="connsiteY3" fmla="*/ 2489200 h 4483100"/>
                  <a:gd name="connsiteX4" fmla="*/ 0 w 4457700"/>
                  <a:gd name="connsiteY4" fmla="*/ 1854200 h 4483100"/>
                  <a:gd name="connsiteX5" fmla="*/ 0 w 4457700"/>
                  <a:gd name="connsiteY5" fmla="*/ 1219200 h 4483100"/>
                  <a:gd name="connsiteX6" fmla="*/ 38100 w 4457700"/>
                  <a:gd name="connsiteY6" fmla="*/ 660400 h 4483100"/>
                  <a:gd name="connsiteX7" fmla="*/ 152400 w 4457700"/>
                  <a:gd name="connsiteY7" fmla="*/ 381000 h 4483100"/>
                  <a:gd name="connsiteX8" fmla="*/ 249312 w 4457700"/>
                  <a:gd name="connsiteY8" fmla="*/ 181124 h 4483100"/>
                  <a:gd name="connsiteX9" fmla="*/ 774700 w 4457700"/>
                  <a:gd name="connsiteY9" fmla="*/ 63500 h 4483100"/>
                  <a:gd name="connsiteX10" fmla="*/ 1079500 w 4457700"/>
                  <a:gd name="connsiteY10" fmla="*/ 0 h 4483100"/>
                  <a:gd name="connsiteX11" fmla="*/ 1549400 w 4457700"/>
                  <a:gd name="connsiteY11" fmla="*/ 88900 h 4483100"/>
                  <a:gd name="connsiteX12" fmla="*/ 1968500 w 4457700"/>
                  <a:gd name="connsiteY12" fmla="*/ 12700 h 4483100"/>
                  <a:gd name="connsiteX13" fmla="*/ 2769592 w 4457700"/>
                  <a:gd name="connsiteY13" fmla="*/ 37108 h 4483100"/>
                  <a:gd name="connsiteX14" fmla="*/ 3201640 w 4457700"/>
                  <a:gd name="connsiteY14" fmla="*/ 253132 h 4483100"/>
                  <a:gd name="connsiteX15" fmla="*/ 3561680 w 4457700"/>
                  <a:gd name="connsiteY15" fmla="*/ 685180 h 4483100"/>
                  <a:gd name="connsiteX16" fmla="*/ 3849712 w 4457700"/>
                  <a:gd name="connsiteY16" fmla="*/ 397148 h 4483100"/>
                  <a:gd name="connsiteX17" fmla="*/ 4137744 w 4457700"/>
                  <a:gd name="connsiteY17" fmla="*/ 685180 h 4483100"/>
                  <a:gd name="connsiteX18" fmla="*/ 4305300 w 4457700"/>
                  <a:gd name="connsiteY18" fmla="*/ 1460500 h 4483100"/>
                  <a:gd name="connsiteX19" fmla="*/ 4457700 w 4457700"/>
                  <a:gd name="connsiteY19" fmla="*/ 2095500 h 4483100"/>
                  <a:gd name="connsiteX20" fmla="*/ 4165600 w 4457700"/>
                  <a:gd name="connsiteY20" fmla="*/ 3022600 h 4483100"/>
                  <a:gd name="connsiteX21" fmla="*/ 4025900 w 4457700"/>
                  <a:gd name="connsiteY21" fmla="*/ 3594100 h 4483100"/>
                  <a:gd name="connsiteX22" fmla="*/ 3797300 w 4457700"/>
                  <a:gd name="connsiteY22" fmla="*/ 4013200 h 4483100"/>
                  <a:gd name="connsiteX23" fmla="*/ 3746500 w 4457700"/>
                  <a:gd name="connsiteY23" fmla="*/ 4267200 h 4483100"/>
                  <a:gd name="connsiteX24" fmla="*/ 3771900 w 4457700"/>
                  <a:gd name="connsiteY24" fmla="*/ 4483100 h 4483100"/>
                  <a:gd name="connsiteX25" fmla="*/ 25400 w 4457700"/>
                  <a:gd name="connsiteY25" fmla="*/ 4445000 h 4483100"/>
                  <a:gd name="connsiteX0" fmla="*/ 25400 w 4457700"/>
                  <a:gd name="connsiteY0" fmla="*/ 4394200 h 4483100"/>
                  <a:gd name="connsiteX1" fmla="*/ 63500 w 4457700"/>
                  <a:gd name="connsiteY1" fmla="*/ 3479800 h 4483100"/>
                  <a:gd name="connsiteX2" fmla="*/ 127000 w 4457700"/>
                  <a:gd name="connsiteY2" fmla="*/ 2984500 h 4483100"/>
                  <a:gd name="connsiteX3" fmla="*/ 88900 w 4457700"/>
                  <a:gd name="connsiteY3" fmla="*/ 2489200 h 4483100"/>
                  <a:gd name="connsiteX4" fmla="*/ 0 w 4457700"/>
                  <a:gd name="connsiteY4" fmla="*/ 1854200 h 4483100"/>
                  <a:gd name="connsiteX5" fmla="*/ 0 w 4457700"/>
                  <a:gd name="connsiteY5" fmla="*/ 1219200 h 4483100"/>
                  <a:gd name="connsiteX6" fmla="*/ 38100 w 4457700"/>
                  <a:gd name="connsiteY6" fmla="*/ 660400 h 4483100"/>
                  <a:gd name="connsiteX7" fmla="*/ 152400 w 4457700"/>
                  <a:gd name="connsiteY7" fmla="*/ 381000 h 4483100"/>
                  <a:gd name="connsiteX8" fmla="*/ 249312 w 4457700"/>
                  <a:gd name="connsiteY8" fmla="*/ 181124 h 4483100"/>
                  <a:gd name="connsiteX9" fmla="*/ 774700 w 4457700"/>
                  <a:gd name="connsiteY9" fmla="*/ 63500 h 4483100"/>
                  <a:gd name="connsiteX10" fmla="*/ 1079500 w 4457700"/>
                  <a:gd name="connsiteY10" fmla="*/ 0 h 4483100"/>
                  <a:gd name="connsiteX11" fmla="*/ 1549400 w 4457700"/>
                  <a:gd name="connsiteY11" fmla="*/ 88900 h 4483100"/>
                  <a:gd name="connsiteX12" fmla="*/ 1968500 w 4457700"/>
                  <a:gd name="connsiteY12" fmla="*/ 12700 h 4483100"/>
                  <a:gd name="connsiteX13" fmla="*/ 2769592 w 4457700"/>
                  <a:gd name="connsiteY13" fmla="*/ 37108 h 4483100"/>
                  <a:gd name="connsiteX14" fmla="*/ 3201640 w 4457700"/>
                  <a:gd name="connsiteY14" fmla="*/ 253132 h 4483100"/>
                  <a:gd name="connsiteX15" fmla="*/ 3561680 w 4457700"/>
                  <a:gd name="connsiteY15" fmla="*/ 685180 h 4483100"/>
                  <a:gd name="connsiteX16" fmla="*/ 3777704 w 4457700"/>
                  <a:gd name="connsiteY16" fmla="*/ 1189236 h 4483100"/>
                  <a:gd name="connsiteX17" fmla="*/ 4137744 w 4457700"/>
                  <a:gd name="connsiteY17" fmla="*/ 685180 h 4483100"/>
                  <a:gd name="connsiteX18" fmla="*/ 4305300 w 4457700"/>
                  <a:gd name="connsiteY18" fmla="*/ 1460500 h 4483100"/>
                  <a:gd name="connsiteX19" fmla="*/ 4457700 w 4457700"/>
                  <a:gd name="connsiteY19" fmla="*/ 2095500 h 4483100"/>
                  <a:gd name="connsiteX20" fmla="*/ 4165600 w 4457700"/>
                  <a:gd name="connsiteY20" fmla="*/ 3022600 h 4483100"/>
                  <a:gd name="connsiteX21" fmla="*/ 4025900 w 4457700"/>
                  <a:gd name="connsiteY21" fmla="*/ 3594100 h 4483100"/>
                  <a:gd name="connsiteX22" fmla="*/ 3797300 w 4457700"/>
                  <a:gd name="connsiteY22" fmla="*/ 4013200 h 4483100"/>
                  <a:gd name="connsiteX23" fmla="*/ 3746500 w 4457700"/>
                  <a:gd name="connsiteY23" fmla="*/ 4267200 h 4483100"/>
                  <a:gd name="connsiteX24" fmla="*/ 3771900 w 4457700"/>
                  <a:gd name="connsiteY24" fmla="*/ 4483100 h 4483100"/>
                  <a:gd name="connsiteX25" fmla="*/ 25400 w 4457700"/>
                  <a:gd name="connsiteY25" fmla="*/ 4445000 h 4483100"/>
                  <a:gd name="connsiteX0" fmla="*/ 25400 w 4457700"/>
                  <a:gd name="connsiteY0" fmla="*/ 4394200 h 4483100"/>
                  <a:gd name="connsiteX1" fmla="*/ 63500 w 4457700"/>
                  <a:gd name="connsiteY1" fmla="*/ 3479800 h 4483100"/>
                  <a:gd name="connsiteX2" fmla="*/ 127000 w 4457700"/>
                  <a:gd name="connsiteY2" fmla="*/ 2984500 h 4483100"/>
                  <a:gd name="connsiteX3" fmla="*/ 88900 w 4457700"/>
                  <a:gd name="connsiteY3" fmla="*/ 2489200 h 4483100"/>
                  <a:gd name="connsiteX4" fmla="*/ 0 w 4457700"/>
                  <a:gd name="connsiteY4" fmla="*/ 1854200 h 4483100"/>
                  <a:gd name="connsiteX5" fmla="*/ 0 w 4457700"/>
                  <a:gd name="connsiteY5" fmla="*/ 1219200 h 4483100"/>
                  <a:gd name="connsiteX6" fmla="*/ 38100 w 4457700"/>
                  <a:gd name="connsiteY6" fmla="*/ 660400 h 4483100"/>
                  <a:gd name="connsiteX7" fmla="*/ 152400 w 4457700"/>
                  <a:gd name="connsiteY7" fmla="*/ 381000 h 4483100"/>
                  <a:gd name="connsiteX8" fmla="*/ 249312 w 4457700"/>
                  <a:gd name="connsiteY8" fmla="*/ 181124 h 4483100"/>
                  <a:gd name="connsiteX9" fmla="*/ 774700 w 4457700"/>
                  <a:gd name="connsiteY9" fmla="*/ 63500 h 4483100"/>
                  <a:gd name="connsiteX10" fmla="*/ 1079500 w 4457700"/>
                  <a:gd name="connsiteY10" fmla="*/ 0 h 4483100"/>
                  <a:gd name="connsiteX11" fmla="*/ 1549400 w 4457700"/>
                  <a:gd name="connsiteY11" fmla="*/ 88900 h 4483100"/>
                  <a:gd name="connsiteX12" fmla="*/ 1968500 w 4457700"/>
                  <a:gd name="connsiteY12" fmla="*/ 12700 h 4483100"/>
                  <a:gd name="connsiteX13" fmla="*/ 2769592 w 4457700"/>
                  <a:gd name="connsiteY13" fmla="*/ 37108 h 4483100"/>
                  <a:gd name="connsiteX14" fmla="*/ 3201640 w 4457700"/>
                  <a:gd name="connsiteY14" fmla="*/ 253132 h 4483100"/>
                  <a:gd name="connsiteX15" fmla="*/ 3561680 w 4457700"/>
                  <a:gd name="connsiteY15" fmla="*/ 685180 h 4483100"/>
                  <a:gd name="connsiteX16" fmla="*/ 3777704 w 4457700"/>
                  <a:gd name="connsiteY16" fmla="*/ 1189236 h 4483100"/>
                  <a:gd name="connsiteX17" fmla="*/ 3993728 w 4457700"/>
                  <a:gd name="connsiteY17" fmla="*/ 1549276 h 4483100"/>
                  <a:gd name="connsiteX18" fmla="*/ 4305300 w 4457700"/>
                  <a:gd name="connsiteY18" fmla="*/ 1460500 h 4483100"/>
                  <a:gd name="connsiteX19" fmla="*/ 4457700 w 4457700"/>
                  <a:gd name="connsiteY19" fmla="*/ 2095500 h 4483100"/>
                  <a:gd name="connsiteX20" fmla="*/ 4165600 w 4457700"/>
                  <a:gd name="connsiteY20" fmla="*/ 3022600 h 4483100"/>
                  <a:gd name="connsiteX21" fmla="*/ 4025900 w 4457700"/>
                  <a:gd name="connsiteY21" fmla="*/ 3594100 h 4483100"/>
                  <a:gd name="connsiteX22" fmla="*/ 3797300 w 4457700"/>
                  <a:gd name="connsiteY22" fmla="*/ 4013200 h 4483100"/>
                  <a:gd name="connsiteX23" fmla="*/ 3746500 w 4457700"/>
                  <a:gd name="connsiteY23" fmla="*/ 4267200 h 4483100"/>
                  <a:gd name="connsiteX24" fmla="*/ 3771900 w 4457700"/>
                  <a:gd name="connsiteY24" fmla="*/ 4483100 h 4483100"/>
                  <a:gd name="connsiteX25" fmla="*/ 25400 w 4457700"/>
                  <a:gd name="connsiteY25" fmla="*/ 4445000 h 4483100"/>
                  <a:gd name="connsiteX0" fmla="*/ 25400 w 4457700"/>
                  <a:gd name="connsiteY0" fmla="*/ 4394200 h 4483100"/>
                  <a:gd name="connsiteX1" fmla="*/ 63500 w 4457700"/>
                  <a:gd name="connsiteY1" fmla="*/ 3479800 h 4483100"/>
                  <a:gd name="connsiteX2" fmla="*/ 127000 w 4457700"/>
                  <a:gd name="connsiteY2" fmla="*/ 2984500 h 4483100"/>
                  <a:gd name="connsiteX3" fmla="*/ 88900 w 4457700"/>
                  <a:gd name="connsiteY3" fmla="*/ 2489200 h 4483100"/>
                  <a:gd name="connsiteX4" fmla="*/ 0 w 4457700"/>
                  <a:gd name="connsiteY4" fmla="*/ 1854200 h 4483100"/>
                  <a:gd name="connsiteX5" fmla="*/ 0 w 4457700"/>
                  <a:gd name="connsiteY5" fmla="*/ 1219200 h 4483100"/>
                  <a:gd name="connsiteX6" fmla="*/ 38100 w 4457700"/>
                  <a:gd name="connsiteY6" fmla="*/ 660400 h 4483100"/>
                  <a:gd name="connsiteX7" fmla="*/ 152400 w 4457700"/>
                  <a:gd name="connsiteY7" fmla="*/ 381000 h 4483100"/>
                  <a:gd name="connsiteX8" fmla="*/ 249312 w 4457700"/>
                  <a:gd name="connsiteY8" fmla="*/ 181124 h 4483100"/>
                  <a:gd name="connsiteX9" fmla="*/ 774700 w 4457700"/>
                  <a:gd name="connsiteY9" fmla="*/ 63500 h 4483100"/>
                  <a:gd name="connsiteX10" fmla="*/ 1079500 w 4457700"/>
                  <a:gd name="connsiteY10" fmla="*/ 0 h 4483100"/>
                  <a:gd name="connsiteX11" fmla="*/ 1549400 w 4457700"/>
                  <a:gd name="connsiteY11" fmla="*/ 88900 h 4483100"/>
                  <a:gd name="connsiteX12" fmla="*/ 1968500 w 4457700"/>
                  <a:gd name="connsiteY12" fmla="*/ 12700 h 4483100"/>
                  <a:gd name="connsiteX13" fmla="*/ 2769592 w 4457700"/>
                  <a:gd name="connsiteY13" fmla="*/ 37108 h 4483100"/>
                  <a:gd name="connsiteX14" fmla="*/ 3201640 w 4457700"/>
                  <a:gd name="connsiteY14" fmla="*/ 253132 h 4483100"/>
                  <a:gd name="connsiteX15" fmla="*/ 3561680 w 4457700"/>
                  <a:gd name="connsiteY15" fmla="*/ 685180 h 4483100"/>
                  <a:gd name="connsiteX16" fmla="*/ 3777704 w 4457700"/>
                  <a:gd name="connsiteY16" fmla="*/ 1189236 h 4483100"/>
                  <a:gd name="connsiteX17" fmla="*/ 3993728 w 4457700"/>
                  <a:gd name="connsiteY17" fmla="*/ 1549276 h 4483100"/>
                  <a:gd name="connsiteX18" fmla="*/ 4209752 w 4457700"/>
                  <a:gd name="connsiteY18" fmla="*/ 1765300 h 4483100"/>
                  <a:gd name="connsiteX19" fmla="*/ 4457700 w 4457700"/>
                  <a:gd name="connsiteY19" fmla="*/ 2095500 h 4483100"/>
                  <a:gd name="connsiteX20" fmla="*/ 4165600 w 4457700"/>
                  <a:gd name="connsiteY20" fmla="*/ 3022600 h 4483100"/>
                  <a:gd name="connsiteX21" fmla="*/ 4025900 w 4457700"/>
                  <a:gd name="connsiteY21" fmla="*/ 3594100 h 4483100"/>
                  <a:gd name="connsiteX22" fmla="*/ 3797300 w 4457700"/>
                  <a:gd name="connsiteY22" fmla="*/ 4013200 h 4483100"/>
                  <a:gd name="connsiteX23" fmla="*/ 3746500 w 4457700"/>
                  <a:gd name="connsiteY23" fmla="*/ 4267200 h 4483100"/>
                  <a:gd name="connsiteX24" fmla="*/ 3771900 w 4457700"/>
                  <a:gd name="connsiteY24" fmla="*/ 4483100 h 4483100"/>
                  <a:gd name="connsiteX25" fmla="*/ 25400 w 4457700"/>
                  <a:gd name="connsiteY25" fmla="*/ 4445000 h 4483100"/>
                  <a:gd name="connsiteX0" fmla="*/ 25400 w 4353768"/>
                  <a:gd name="connsiteY0" fmla="*/ 4394200 h 4483100"/>
                  <a:gd name="connsiteX1" fmla="*/ 63500 w 4353768"/>
                  <a:gd name="connsiteY1" fmla="*/ 3479800 h 4483100"/>
                  <a:gd name="connsiteX2" fmla="*/ 127000 w 4353768"/>
                  <a:gd name="connsiteY2" fmla="*/ 2984500 h 4483100"/>
                  <a:gd name="connsiteX3" fmla="*/ 88900 w 4353768"/>
                  <a:gd name="connsiteY3" fmla="*/ 2489200 h 4483100"/>
                  <a:gd name="connsiteX4" fmla="*/ 0 w 4353768"/>
                  <a:gd name="connsiteY4" fmla="*/ 1854200 h 4483100"/>
                  <a:gd name="connsiteX5" fmla="*/ 0 w 4353768"/>
                  <a:gd name="connsiteY5" fmla="*/ 1219200 h 4483100"/>
                  <a:gd name="connsiteX6" fmla="*/ 38100 w 4353768"/>
                  <a:gd name="connsiteY6" fmla="*/ 660400 h 4483100"/>
                  <a:gd name="connsiteX7" fmla="*/ 152400 w 4353768"/>
                  <a:gd name="connsiteY7" fmla="*/ 381000 h 4483100"/>
                  <a:gd name="connsiteX8" fmla="*/ 249312 w 4353768"/>
                  <a:gd name="connsiteY8" fmla="*/ 181124 h 4483100"/>
                  <a:gd name="connsiteX9" fmla="*/ 774700 w 4353768"/>
                  <a:gd name="connsiteY9" fmla="*/ 63500 h 4483100"/>
                  <a:gd name="connsiteX10" fmla="*/ 1079500 w 4353768"/>
                  <a:gd name="connsiteY10" fmla="*/ 0 h 4483100"/>
                  <a:gd name="connsiteX11" fmla="*/ 1549400 w 4353768"/>
                  <a:gd name="connsiteY11" fmla="*/ 88900 h 4483100"/>
                  <a:gd name="connsiteX12" fmla="*/ 1968500 w 4353768"/>
                  <a:gd name="connsiteY12" fmla="*/ 12700 h 4483100"/>
                  <a:gd name="connsiteX13" fmla="*/ 2769592 w 4353768"/>
                  <a:gd name="connsiteY13" fmla="*/ 37108 h 4483100"/>
                  <a:gd name="connsiteX14" fmla="*/ 3201640 w 4353768"/>
                  <a:gd name="connsiteY14" fmla="*/ 253132 h 4483100"/>
                  <a:gd name="connsiteX15" fmla="*/ 3561680 w 4353768"/>
                  <a:gd name="connsiteY15" fmla="*/ 685180 h 4483100"/>
                  <a:gd name="connsiteX16" fmla="*/ 3777704 w 4353768"/>
                  <a:gd name="connsiteY16" fmla="*/ 1189236 h 4483100"/>
                  <a:gd name="connsiteX17" fmla="*/ 3993728 w 4353768"/>
                  <a:gd name="connsiteY17" fmla="*/ 1549276 h 4483100"/>
                  <a:gd name="connsiteX18" fmla="*/ 4209752 w 4353768"/>
                  <a:gd name="connsiteY18" fmla="*/ 1765300 h 4483100"/>
                  <a:gd name="connsiteX19" fmla="*/ 4353768 w 4353768"/>
                  <a:gd name="connsiteY19" fmla="*/ 2197348 h 4483100"/>
                  <a:gd name="connsiteX20" fmla="*/ 4165600 w 4353768"/>
                  <a:gd name="connsiteY20" fmla="*/ 3022600 h 4483100"/>
                  <a:gd name="connsiteX21" fmla="*/ 4025900 w 4353768"/>
                  <a:gd name="connsiteY21" fmla="*/ 3594100 h 4483100"/>
                  <a:gd name="connsiteX22" fmla="*/ 3797300 w 4353768"/>
                  <a:gd name="connsiteY22" fmla="*/ 4013200 h 4483100"/>
                  <a:gd name="connsiteX23" fmla="*/ 3746500 w 4353768"/>
                  <a:gd name="connsiteY23" fmla="*/ 4267200 h 4483100"/>
                  <a:gd name="connsiteX24" fmla="*/ 3771900 w 4353768"/>
                  <a:gd name="connsiteY24" fmla="*/ 4483100 h 4483100"/>
                  <a:gd name="connsiteX25" fmla="*/ 25400 w 4353768"/>
                  <a:gd name="connsiteY25" fmla="*/ 4445000 h 4483100"/>
                  <a:gd name="connsiteX0" fmla="*/ 64120 w 4392488"/>
                  <a:gd name="connsiteY0" fmla="*/ 4394200 h 4645620"/>
                  <a:gd name="connsiteX1" fmla="*/ 102220 w 4392488"/>
                  <a:gd name="connsiteY1" fmla="*/ 3479800 h 4645620"/>
                  <a:gd name="connsiteX2" fmla="*/ 165720 w 4392488"/>
                  <a:gd name="connsiteY2" fmla="*/ 2984500 h 4645620"/>
                  <a:gd name="connsiteX3" fmla="*/ 127620 w 4392488"/>
                  <a:gd name="connsiteY3" fmla="*/ 2489200 h 4645620"/>
                  <a:gd name="connsiteX4" fmla="*/ 38720 w 4392488"/>
                  <a:gd name="connsiteY4" fmla="*/ 1854200 h 4645620"/>
                  <a:gd name="connsiteX5" fmla="*/ 38720 w 4392488"/>
                  <a:gd name="connsiteY5" fmla="*/ 1219200 h 4645620"/>
                  <a:gd name="connsiteX6" fmla="*/ 76820 w 4392488"/>
                  <a:gd name="connsiteY6" fmla="*/ 660400 h 4645620"/>
                  <a:gd name="connsiteX7" fmla="*/ 191120 w 4392488"/>
                  <a:gd name="connsiteY7" fmla="*/ 381000 h 4645620"/>
                  <a:gd name="connsiteX8" fmla="*/ 288032 w 4392488"/>
                  <a:gd name="connsiteY8" fmla="*/ 181124 h 4645620"/>
                  <a:gd name="connsiteX9" fmla="*/ 813420 w 4392488"/>
                  <a:gd name="connsiteY9" fmla="*/ 63500 h 4645620"/>
                  <a:gd name="connsiteX10" fmla="*/ 1118220 w 4392488"/>
                  <a:gd name="connsiteY10" fmla="*/ 0 h 4645620"/>
                  <a:gd name="connsiteX11" fmla="*/ 1588120 w 4392488"/>
                  <a:gd name="connsiteY11" fmla="*/ 88900 h 4645620"/>
                  <a:gd name="connsiteX12" fmla="*/ 2007220 w 4392488"/>
                  <a:gd name="connsiteY12" fmla="*/ 12700 h 4645620"/>
                  <a:gd name="connsiteX13" fmla="*/ 2808312 w 4392488"/>
                  <a:gd name="connsiteY13" fmla="*/ 37108 h 4645620"/>
                  <a:gd name="connsiteX14" fmla="*/ 3240360 w 4392488"/>
                  <a:gd name="connsiteY14" fmla="*/ 253132 h 4645620"/>
                  <a:gd name="connsiteX15" fmla="*/ 3600400 w 4392488"/>
                  <a:gd name="connsiteY15" fmla="*/ 685180 h 4645620"/>
                  <a:gd name="connsiteX16" fmla="*/ 3816424 w 4392488"/>
                  <a:gd name="connsiteY16" fmla="*/ 1189236 h 4645620"/>
                  <a:gd name="connsiteX17" fmla="*/ 4032448 w 4392488"/>
                  <a:gd name="connsiteY17" fmla="*/ 1549276 h 4645620"/>
                  <a:gd name="connsiteX18" fmla="*/ 4248472 w 4392488"/>
                  <a:gd name="connsiteY18" fmla="*/ 1765300 h 4645620"/>
                  <a:gd name="connsiteX19" fmla="*/ 4392488 w 4392488"/>
                  <a:gd name="connsiteY19" fmla="*/ 2197348 h 4645620"/>
                  <a:gd name="connsiteX20" fmla="*/ 4204320 w 4392488"/>
                  <a:gd name="connsiteY20" fmla="*/ 3022600 h 4645620"/>
                  <a:gd name="connsiteX21" fmla="*/ 4064620 w 4392488"/>
                  <a:gd name="connsiteY21" fmla="*/ 3594100 h 4645620"/>
                  <a:gd name="connsiteX22" fmla="*/ 3836020 w 4392488"/>
                  <a:gd name="connsiteY22" fmla="*/ 4013200 h 4645620"/>
                  <a:gd name="connsiteX23" fmla="*/ 3785220 w 4392488"/>
                  <a:gd name="connsiteY23" fmla="*/ 4267200 h 4645620"/>
                  <a:gd name="connsiteX24" fmla="*/ 3810620 w 4392488"/>
                  <a:gd name="connsiteY24" fmla="*/ 4483100 h 4645620"/>
                  <a:gd name="connsiteX25" fmla="*/ 0 w 4392488"/>
                  <a:gd name="connsiteY25" fmla="*/ 4645620 h 4645620"/>
                  <a:gd name="connsiteX0" fmla="*/ 64120 w 4392488"/>
                  <a:gd name="connsiteY0" fmla="*/ 4394200 h 4645620"/>
                  <a:gd name="connsiteX1" fmla="*/ 102220 w 4392488"/>
                  <a:gd name="connsiteY1" fmla="*/ 3479800 h 4645620"/>
                  <a:gd name="connsiteX2" fmla="*/ 165720 w 4392488"/>
                  <a:gd name="connsiteY2" fmla="*/ 2984500 h 4645620"/>
                  <a:gd name="connsiteX3" fmla="*/ 127620 w 4392488"/>
                  <a:gd name="connsiteY3" fmla="*/ 2489200 h 4645620"/>
                  <a:gd name="connsiteX4" fmla="*/ 38720 w 4392488"/>
                  <a:gd name="connsiteY4" fmla="*/ 1854200 h 4645620"/>
                  <a:gd name="connsiteX5" fmla="*/ 38720 w 4392488"/>
                  <a:gd name="connsiteY5" fmla="*/ 1219200 h 4645620"/>
                  <a:gd name="connsiteX6" fmla="*/ 76820 w 4392488"/>
                  <a:gd name="connsiteY6" fmla="*/ 660400 h 4645620"/>
                  <a:gd name="connsiteX7" fmla="*/ 191120 w 4392488"/>
                  <a:gd name="connsiteY7" fmla="*/ 381000 h 4645620"/>
                  <a:gd name="connsiteX8" fmla="*/ 288032 w 4392488"/>
                  <a:gd name="connsiteY8" fmla="*/ 181124 h 4645620"/>
                  <a:gd name="connsiteX9" fmla="*/ 813420 w 4392488"/>
                  <a:gd name="connsiteY9" fmla="*/ 63500 h 4645620"/>
                  <a:gd name="connsiteX10" fmla="*/ 1118220 w 4392488"/>
                  <a:gd name="connsiteY10" fmla="*/ 0 h 4645620"/>
                  <a:gd name="connsiteX11" fmla="*/ 1588120 w 4392488"/>
                  <a:gd name="connsiteY11" fmla="*/ 88900 h 4645620"/>
                  <a:gd name="connsiteX12" fmla="*/ 2007220 w 4392488"/>
                  <a:gd name="connsiteY12" fmla="*/ 12700 h 4645620"/>
                  <a:gd name="connsiteX13" fmla="*/ 2808312 w 4392488"/>
                  <a:gd name="connsiteY13" fmla="*/ 37108 h 4645620"/>
                  <a:gd name="connsiteX14" fmla="*/ 3240360 w 4392488"/>
                  <a:gd name="connsiteY14" fmla="*/ 253132 h 4645620"/>
                  <a:gd name="connsiteX15" fmla="*/ 3600400 w 4392488"/>
                  <a:gd name="connsiteY15" fmla="*/ 685180 h 4645620"/>
                  <a:gd name="connsiteX16" fmla="*/ 3816424 w 4392488"/>
                  <a:gd name="connsiteY16" fmla="*/ 1189236 h 4645620"/>
                  <a:gd name="connsiteX17" fmla="*/ 4032448 w 4392488"/>
                  <a:gd name="connsiteY17" fmla="*/ 1549276 h 4645620"/>
                  <a:gd name="connsiteX18" fmla="*/ 4248472 w 4392488"/>
                  <a:gd name="connsiteY18" fmla="*/ 1765300 h 4645620"/>
                  <a:gd name="connsiteX19" fmla="*/ 4392488 w 4392488"/>
                  <a:gd name="connsiteY19" fmla="*/ 2197348 h 4645620"/>
                  <a:gd name="connsiteX20" fmla="*/ 4204320 w 4392488"/>
                  <a:gd name="connsiteY20" fmla="*/ 3022600 h 4645620"/>
                  <a:gd name="connsiteX21" fmla="*/ 4064620 w 4392488"/>
                  <a:gd name="connsiteY21" fmla="*/ 3594100 h 4645620"/>
                  <a:gd name="connsiteX22" fmla="*/ 3836020 w 4392488"/>
                  <a:gd name="connsiteY22" fmla="*/ 4013200 h 4645620"/>
                  <a:gd name="connsiteX23" fmla="*/ 3785220 w 4392488"/>
                  <a:gd name="connsiteY23" fmla="*/ 4267200 h 4645620"/>
                  <a:gd name="connsiteX24" fmla="*/ 3816424 w 4392488"/>
                  <a:gd name="connsiteY24" fmla="*/ 4645620 h 4645620"/>
                  <a:gd name="connsiteX25" fmla="*/ 0 w 4392488"/>
                  <a:gd name="connsiteY25" fmla="*/ 4645620 h 4645620"/>
                  <a:gd name="connsiteX0" fmla="*/ 64120 w 4392488"/>
                  <a:gd name="connsiteY0" fmla="*/ 4394200 h 4699000"/>
                  <a:gd name="connsiteX1" fmla="*/ 102220 w 4392488"/>
                  <a:gd name="connsiteY1" fmla="*/ 3479800 h 4699000"/>
                  <a:gd name="connsiteX2" fmla="*/ 165720 w 4392488"/>
                  <a:gd name="connsiteY2" fmla="*/ 2984500 h 4699000"/>
                  <a:gd name="connsiteX3" fmla="*/ 127620 w 4392488"/>
                  <a:gd name="connsiteY3" fmla="*/ 2489200 h 4699000"/>
                  <a:gd name="connsiteX4" fmla="*/ 38720 w 4392488"/>
                  <a:gd name="connsiteY4" fmla="*/ 1854200 h 4699000"/>
                  <a:gd name="connsiteX5" fmla="*/ 38720 w 4392488"/>
                  <a:gd name="connsiteY5" fmla="*/ 1219200 h 4699000"/>
                  <a:gd name="connsiteX6" fmla="*/ 76820 w 4392488"/>
                  <a:gd name="connsiteY6" fmla="*/ 660400 h 4699000"/>
                  <a:gd name="connsiteX7" fmla="*/ 191120 w 4392488"/>
                  <a:gd name="connsiteY7" fmla="*/ 381000 h 4699000"/>
                  <a:gd name="connsiteX8" fmla="*/ 288032 w 4392488"/>
                  <a:gd name="connsiteY8" fmla="*/ 181124 h 4699000"/>
                  <a:gd name="connsiteX9" fmla="*/ 813420 w 4392488"/>
                  <a:gd name="connsiteY9" fmla="*/ 63500 h 4699000"/>
                  <a:gd name="connsiteX10" fmla="*/ 1118220 w 4392488"/>
                  <a:gd name="connsiteY10" fmla="*/ 0 h 4699000"/>
                  <a:gd name="connsiteX11" fmla="*/ 1588120 w 4392488"/>
                  <a:gd name="connsiteY11" fmla="*/ 88900 h 4699000"/>
                  <a:gd name="connsiteX12" fmla="*/ 2007220 w 4392488"/>
                  <a:gd name="connsiteY12" fmla="*/ 12700 h 4699000"/>
                  <a:gd name="connsiteX13" fmla="*/ 2808312 w 4392488"/>
                  <a:gd name="connsiteY13" fmla="*/ 37108 h 4699000"/>
                  <a:gd name="connsiteX14" fmla="*/ 3240360 w 4392488"/>
                  <a:gd name="connsiteY14" fmla="*/ 253132 h 4699000"/>
                  <a:gd name="connsiteX15" fmla="*/ 3600400 w 4392488"/>
                  <a:gd name="connsiteY15" fmla="*/ 685180 h 4699000"/>
                  <a:gd name="connsiteX16" fmla="*/ 3816424 w 4392488"/>
                  <a:gd name="connsiteY16" fmla="*/ 1189236 h 4699000"/>
                  <a:gd name="connsiteX17" fmla="*/ 4032448 w 4392488"/>
                  <a:gd name="connsiteY17" fmla="*/ 1549276 h 4699000"/>
                  <a:gd name="connsiteX18" fmla="*/ 4248472 w 4392488"/>
                  <a:gd name="connsiteY18" fmla="*/ 1765300 h 4699000"/>
                  <a:gd name="connsiteX19" fmla="*/ 4392488 w 4392488"/>
                  <a:gd name="connsiteY19" fmla="*/ 2197348 h 4699000"/>
                  <a:gd name="connsiteX20" fmla="*/ 4204320 w 4392488"/>
                  <a:gd name="connsiteY20" fmla="*/ 3022600 h 4699000"/>
                  <a:gd name="connsiteX21" fmla="*/ 4064620 w 4392488"/>
                  <a:gd name="connsiteY21" fmla="*/ 3594100 h 4699000"/>
                  <a:gd name="connsiteX22" fmla="*/ 3836020 w 4392488"/>
                  <a:gd name="connsiteY22" fmla="*/ 4013200 h 4699000"/>
                  <a:gd name="connsiteX23" fmla="*/ 3785220 w 4392488"/>
                  <a:gd name="connsiteY23" fmla="*/ 4267200 h 4699000"/>
                  <a:gd name="connsiteX24" fmla="*/ 3816424 w 4392488"/>
                  <a:gd name="connsiteY24" fmla="*/ 4645620 h 4699000"/>
                  <a:gd name="connsiteX25" fmla="*/ 0 w 4392488"/>
                  <a:gd name="connsiteY25" fmla="*/ 4645620 h 4699000"/>
                  <a:gd name="connsiteX0" fmla="*/ 64120 w 4392488"/>
                  <a:gd name="connsiteY0" fmla="*/ 4394200 h 4771008"/>
                  <a:gd name="connsiteX1" fmla="*/ 102220 w 4392488"/>
                  <a:gd name="connsiteY1" fmla="*/ 3479800 h 4771008"/>
                  <a:gd name="connsiteX2" fmla="*/ 165720 w 4392488"/>
                  <a:gd name="connsiteY2" fmla="*/ 2984500 h 4771008"/>
                  <a:gd name="connsiteX3" fmla="*/ 127620 w 4392488"/>
                  <a:gd name="connsiteY3" fmla="*/ 2489200 h 4771008"/>
                  <a:gd name="connsiteX4" fmla="*/ 38720 w 4392488"/>
                  <a:gd name="connsiteY4" fmla="*/ 1854200 h 4771008"/>
                  <a:gd name="connsiteX5" fmla="*/ 38720 w 4392488"/>
                  <a:gd name="connsiteY5" fmla="*/ 1219200 h 4771008"/>
                  <a:gd name="connsiteX6" fmla="*/ 76820 w 4392488"/>
                  <a:gd name="connsiteY6" fmla="*/ 660400 h 4771008"/>
                  <a:gd name="connsiteX7" fmla="*/ 191120 w 4392488"/>
                  <a:gd name="connsiteY7" fmla="*/ 381000 h 4771008"/>
                  <a:gd name="connsiteX8" fmla="*/ 288032 w 4392488"/>
                  <a:gd name="connsiteY8" fmla="*/ 181124 h 4771008"/>
                  <a:gd name="connsiteX9" fmla="*/ 813420 w 4392488"/>
                  <a:gd name="connsiteY9" fmla="*/ 63500 h 4771008"/>
                  <a:gd name="connsiteX10" fmla="*/ 1118220 w 4392488"/>
                  <a:gd name="connsiteY10" fmla="*/ 0 h 4771008"/>
                  <a:gd name="connsiteX11" fmla="*/ 1588120 w 4392488"/>
                  <a:gd name="connsiteY11" fmla="*/ 88900 h 4771008"/>
                  <a:gd name="connsiteX12" fmla="*/ 2007220 w 4392488"/>
                  <a:gd name="connsiteY12" fmla="*/ 12700 h 4771008"/>
                  <a:gd name="connsiteX13" fmla="*/ 2808312 w 4392488"/>
                  <a:gd name="connsiteY13" fmla="*/ 37108 h 4771008"/>
                  <a:gd name="connsiteX14" fmla="*/ 3240360 w 4392488"/>
                  <a:gd name="connsiteY14" fmla="*/ 253132 h 4771008"/>
                  <a:gd name="connsiteX15" fmla="*/ 3600400 w 4392488"/>
                  <a:gd name="connsiteY15" fmla="*/ 685180 h 4771008"/>
                  <a:gd name="connsiteX16" fmla="*/ 3816424 w 4392488"/>
                  <a:gd name="connsiteY16" fmla="*/ 1189236 h 4771008"/>
                  <a:gd name="connsiteX17" fmla="*/ 4032448 w 4392488"/>
                  <a:gd name="connsiteY17" fmla="*/ 1549276 h 4771008"/>
                  <a:gd name="connsiteX18" fmla="*/ 4248472 w 4392488"/>
                  <a:gd name="connsiteY18" fmla="*/ 1765300 h 4771008"/>
                  <a:gd name="connsiteX19" fmla="*/ 4392488 w 4392488"/>
                  <a:gd name="connsiteY19" fmla="*/ 2197348 h 4771008"/>
                  <a:gd name="connsiteX20" fmla="*/ 4204320 w 4392488"/>
                  <a:gd name="connsiteY20" fmla="*/ 3022600 h 4771008"/>
                  <a:gd name="connsiteX21" fmla="*/ 4064620 w 4392488"/>
                  <a:gd name="connsiteY21" fmla="*/ 3594100 h 4771008"/>
                  <a:gd name="connsiteX22" fmla="*/ 3836020 w 4392488"/>
                  <a:gd name="connsiteY22" fmla="*/ 4013200 h 4771008"/>
                  <a:gd name="connsiteX23" fmla="*/ 3785220 w 4392488"/>
                  <a:gd name="connsiteY23" fmla="*/ 4267200 h 4771008"/>
                  <a:gd name="connsiteX24" fmla="*/ 3816424 w 4392488"/>
                  <a:gd name="connsiteY24" fmla="*/ 4717628 h 4771008"/>
                  <a:gd name="connsiteX25" fmla="*/ 0 w 4392488"/>
                  <a:gd name="connsiteY25" fmla="*/ 4645620 h 4771008"/>
                  <a:gd name="connsiteX0" fmla="*/ 64120 w 4392488"/>
                  <a:gd name="connsiteY0" fmla="*/ 4394200 h 4717628"/>
                  <a:gd name="connsiteX1" fmla="*/ 102220 w 4392488"/>
                  <a:gd name="connsiteY1" fmla="*/ 3479800 h 4717628"/>
                  <a:gd name="connsiteX2" fmla="*/ 165720 w 4392488"/>
                  <a:gd name="connsiteY2" fmla="*/ 2984500 h 4717628"/>
                  <a:gd name="connsiteX3" fmla="*/ 127620 w 4392488"/>
                  <a:gd name="connsiteY3" fmla="*/ 2489200 h 4717628"/>
                  <a:gd name="connsiteX4" fmla="*/ 38720 w 4392488"/>
                  <a:gd name="connsiteY4" fmla="*/ 1854200 h 4717628"/>
                  <a:gd name="connsiteX5" fmla="*/ 38720 w 4392488"/>
                  <a:gd name="connsiteY5" fmla="*/ 1219200 h 4717628"/>
                  <a:gd name="connsiteX6" fmla="*/ 76820 w 4392488"/>
                  <a:gd name="connsiteY6" fmla="*/ 660400 h 4717628"/>
                  <a:gd name="connsiteX7" fmla="*/ 191120 w 4392488"/>
                  <a:gd name="connsiteY7" fmla="*/ 381000 h 4717628"/>
                  <a:gd name="connsiteX8" fmla="*/ 288032 w 4392488"/>
                  <a:gd name="connsiteY8" fmla="*/ 181124 h 4717628"/>
                  <a:gd name="connsiteX9" fmla="*/ 813420 w 4392488"/>
                  <a:gd name="connsiteY9" fmla="*/ 63500 h 4717628"/>
                  <a:gd name="connsiteX10" fmla="*/ 1118220 w 4392488"/>
                  <a:gd name="connsiteY10" fmla="*/ 0 h 4717628"/>
                  <a:gd name="connsiteX11" fmla="*/ 1588120 w 4392488"/>
                  <a:gd name="connsiteY11" fmla="*/ 88900 h 4717628"/>
                  <a:gd name="connsiteX12" fmla="*/ 2007220 w 4392488"/>
                  <a:gd name="connsiteY12" fmla="*/ 12700 h 4717628"/>
                  <a:gd name="connsiteX13" fmla="*/ 2808312 w 4392488"/>
                  <a:gd name="connsiteY13" fmla="*/ 37108 h 4717628"/>
                  <a:gd name="connsiteX14" fmla="*/ 3240360 w 4392488"/>
                  <a:gd name="connsiteY14" fmla="*/ 253132 h 4717628"/>
                  <a:gd name="connsiteX15" fmla="*/ 3600400 w 4392488"/>
                  <a:gd name="connsiteY15" fmla="*/ 685180 h 4717628"/>
                  <a:gd name="connsiteX16" fmla="*/ 3816424 w 4392488"/>
                  <a:gd name="connsiteY16" fmla="*/ 1189236 h 4717628"/>
                  <a:gd name="connsiteX17" fmla="*/ 4032448 w 4392488"/>
                  <a:gd name="connsiteY17" fmla="*/ 1549276 h 4717628"/>
                  <a:gd name="connsiteX18" fmla="*/ 4248472 w 4392488"/>
                  <a:gd name="connsiteY18" fmla="*/ 1765300 h 4717628"/>
                  <a:gd name="connsiteX19" fmla="*/ 4392488 w 4392488"/>
                  <a:gd name="connsiteY19" fmla="*/ 2197348 h 4717628"/>
                  <a:gd name="connsiteX20" fmla="*/ 4204320 w 4392488"/>
                  <a:gd name="connsiteY20" fmla="*/ 3022600 h 4717628"/>
                  <a:gd name="connsiteX21" fmla="*/ 4064620 w 4392488"/>
                  <a:gd name="connsiteY21" fmla="*/ 3594100 h 4717628"/>
                  <a:gd name="connsiteX22" fmla="*/ 3836020 w 4392488"/>
                  <a:gd name="connsiteY22" fmla="*/ 4013200 h 4717628"/>
                  <a:gd name="connsiteX23" fmla="*/ 3785220 w 4392488"/>
                  <a:gd name="connsiteY23" fmla="*/ 4267200 h 4717628"/>
                  <a:gd name="connsiteX24" fmla="*/ 3816424 w 4392488"/>
                  <a:gd name="connsiteY24" fmla="*/ 4717628 h 4717628"/>
                  <a:gd name="connsiteX25" fmla="*/ 0 w 4392488"/>
                  <a:gd name="connsiteY25" fmla="*/ 4645620 h 4717628"/>
                  <a:gd name="connsiteX0" fmla="*/ 136128 w 4464496"/>
                  <a:gd name="connsiteY0" fmla="*/ 4394200 h 4717628"/>
                  <a:gd name="connsiteX1" fmla="*/ 174228 w 4464496"/>
                  <a:gd name="connsiteY1" fmla="*/ 3479800 h 4717628"/>
                  <a:gd name="connsiteX2" fmla="*/ 237728 w 4464496"/>
                  <a:gd name="connsiteY2" fmla="*/ 2984500 h 4717628"/>
                  <a:gd name="connsiteX3" fmla="*/ 199628 w 4464496"/>
                  <a:gd name="connsiteY3" fmla="*/ 2489200 h 4717628"/>
                  <a:gd name="connsiteX4" fmla="*/ 110728 w 4464496"/>
                  <a:gd name="connsiteY4" fmla="*/ 1854200 h 4717628"/>
                  <a:gd name="connsiteX5" fmla="*/ 0 w 4464496"/>
                  <a:gd name="connsiteY5" fmla="*/ 1189236 h 4717628"/>
                  <a:gd name="connsiteX6" fmla="*/ 148828 w 4464496"/>
                  <a:gd name="connsiteY6" fmla="*/ 660400 h 4717628"/>
                  <a:gd name="connsiteX7" fmla="*/ 263128 w 4464496"/>
                  <a:gd name="connsiteY7" fmla="*/ 381000 h 4717628"/>
                  <a:gd name="connsiteX8" fmla="*/ 360040 w 4464496"/>
                  <a:gd name="connsiteY8" fmla="*/ 181124 h 4717628"/>
                  <a:gd name="connsiteX9" fmla="*/ 885428 w 4464496"/>
                  <a:gd name="connsiteY9" fmla="*/ 63500 h 4717628"/>
                  <a:gd name="connsiteX10" fmla="*/ 1190228 w 4464496"/>
                  <a:gd name="connsiteY10" fmla="*/ 0 h 4717628"/>
                  <a:gd name="connsiteX11" fmla="*/ 1660128 w 4464496"/>
                  <a:gd name="connsiteY11" fmla="*/ 88900 h 4717628"/>
                  <a:gd name="connsiteX12" fmla="*/ 2079228 w 4464496"/>
                  <a:gd name="connsiteY12" fmla="*/ 12700 h 4717628"/>
                  <a:gd name="connsiteX13" fmla="*/ 2880320 w 4464496"/>
                  <a:gd name="connsiteY13" fmla="*/ 37108 h 4717628"/>
                  <a:gd name="connsiteX14" fmla="*/ 3312368 w 4464496"/>
                  <a:gd name="connsiteY14" fmla="*/ 253132 h 4717628"/>
                  <a:gd name="connsiteX15" fmla="*/ 3672408 w 4464496"/>
                  <a:gd name="connsiteY15" fmla="*/ 685180 h 4717628"/>
                  <a:gd name="connsiteX16" fmla="*/ 3888432 w 4464496"/>
                  <a:gd name="connsiteY16" fmla="*/ 1189236 h 4717628"/>
                  <a:gd name="connsiteX17" fmla="*/ 4104456 w 4464496"/>
                  <a:gd name="connsiteY17" fmla="*/ 1549276 h 4717628"/>
                  <a:gd name="connsiteX18" fmla="*/ 4320480 w 4464496"/>
                  <a:gd name="connsiteY18" fmla="*/ 1765300 h 4717628"/>
                  <a:gd name="connsiteX19" fmla="*/ 4464496 w 4464496"/>
                  <a:gd name="connsiteY19" fmla="*/ 2197348 h 4717628"/>
                  <a:gd name="connsiteX20" fmla="*/ 4276328 w 4464496"/>
                  <a:gd name="connsiteY20" fmla="*/ 3022600 h 4717628"/>
                  <a:gd name="connsiteX21" fmla="*/ 4136628 w 4464496"/>
                  <a:gd name="connsiteY21" fmla="*/ 3594100 h 4717628"/>
                  <a:gd name="connsiteX22" fmla="*/ 3908028 w 4464496"/>
                  <a:gd name="connsiteY22" fmla="*/ 4013200 h 4717628"/>
                  <a:gd name="connsiteX23" fmla="*/ 3857228 w 4464496"/>
                  <a:gd name="connsiteY23" fmla="*/ 4267200 h 4717628"/>
                  <a:gd name="connsiteX24" fmla="*/ 3888432 w 4464496"/>
                  <a:gd name="connsiteY24" fmla="*/ 4717628 h 4717628"/>
                  <a:gd name="connsiteX25" fmla="*/ 72008 w 4464496"/>
                  <a:gd name="connsiteY25" fmla="*/ 4645620 h 47176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63128 w 4464496"/>
                  <a:gd name="connsiteY7" fmla="*/ 368300 h 4704928"/>
                  <a:gd name="connsiteX8" fmla="*/ 360040 w 4464496"/>
                  <a:gd name="connsiteY8" fmla="*/ 168424 h 4704928"/>
                  <a:gd name="connsiteX9" fmla="*/ 885428 w 4464496"/>
                  <a:gd name="connsiteY9" fmla="*/ 50800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63128 w 4464496"/>
                  <a:gd name="connsiteY7" fmla="*/ 368300 h 4704928"/>
                  <a:gd name="connsiteX8" fmla="*/ 360040 w 4464496"/>
                  <a:gd name="connsiteY8" fmla="*/ 168424 h 4704928"/>
                  <a:gd name="connsiteX9" fmla="*/ 936104 w 4464496"/>
                  <a:gd name="connsiteY9" fmla="*/ 168424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63128 w 4464496"/>
                  <a:gd name="connsiteY7" fmla="*/ 368300 h 4704928"/>
                  <a:gd name="connsiteX8" fmla="*/ 432048 w 4464496"/>
                  <a:gd name="connsiteY8" fmla="*/ 312440 h 4704928"/>
                  <a:gd name="connsiteX9" fmla="*/ 936104 w 4464496"/>
                  <a:gd name="connsiteY9" fmla="*/ 168424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432048 w 4464496"/>
                  <a:gd name="connsiteY7" fmla="*/ 528464 h 4704928"/>
                  <a:gd name="connsiteX8" fmla="*/ 432048 w 4464496"/>
                  <a:gd name="connsiteY8" fmla="*/ 312440 h 4704928"/>
                  <a:gd name="connsiteX9" fmla="*/ 936104 w 4464496"/>
                  <a:gd name="connsiteY9" fmla="*/ 168424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456456 h 4704928"/>
                  <a:gd name="connsiteX8" fmla="*/ 432048 w 4464496"/>
                  <a:gd name="connsiteY8" fmla="*/ 312440 h 4704928"/>
                  <a:gd name="connsiteX9" fmla="*/ 936104 w 4464496"/>
                  <a:gd name="connsiteY9" fmla="*/ 168424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456456 h 4704928"/>
                  <a:gd name="connsiteX8" fmla="*/ 432048 w 4464496"/>
                  <a:gd name="connsiteY8" fmla="*/ 312440 h 4704928"/>
                  <a:gd name="connsiteX9" fmla="*/ 936104 w 4464496"/>
                  <a:gd name="connsiteY9" fmla="*/ 384448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456456 h 4704928"/>
                  <a:gd name="connsiteX8" fmla="*/ 576064 w 4464496"/>
                  <a:gd name="connsiteY8" fmla="*/ 312440 h 4704928"/>
                  <a:gd name="connsiteX9" fmla="*/ 936104 w 4464496"/>
                  <a:gd name="connsiteY9" fmla="*/ 384448 h 4704928"/>
                  <a:gd name="connsiteX10" fmla="*/ 1224136 w 4464496"/>
                  <a:gd name="connsiteY10" fmla="*/ 240432 h 4704928"/>
                  <a:gd name="connsiteX11" fmla="*/ 1660128 w 4464496"/>
                  <a:gd name="connsiteY11" fmla="*/ 76200 h 4704928"/>
                  <a:gd name="connsiteX12" fmla="*/ 2079228 w 4464496"/>
                  <a:gd name="connsiteY12" fmla="*/ 0 h 4704928"/>
                  <a:gd name="connsiteX13" fmla="*/ 2880320 w 4464496"/>
                  <a:gd name="connsiteY13" fmla="*/ 24408 h 4704928"/>
                  <a:gd name="connsiteX14" fmla="*/ 3312368 w 4464496"/>
                  <a:gd name="connsiteY14" fmla="*/ 240432 h 4704928"/>
                  <a:gd name="connsiteX15" fmla="*/ 3672408 w 4464496"/>
                  <a:gd name="connsiteY15" fmla="*/ 672480 h 4704928"/>
                  <a:gd name="connsiteX16" fmla="*/ 3888432 w 4464496"/>
                  <a:gd name="connsiteY16" fmla="*/ 1176536 h 4704928"/>
                  <a:gd name="connsiteX17" fmla="*/ 4104456 w 4464496"/>
                  <a:gd name="connsiteY17" fmla="*/ 1536576 h 4704928"/>
                  <a:gd name="connsiteX18" fmla="*/ 4320480 w 4464496"/>
                  <a:gd name="connsiteY18" fmla="*/ 1752600 h 4704928"/>
                  <a:gd name="connsiteX19" fmla="*/ 4464496 w 4464496"/>
                  <a:gd name="connsiteY19" fmla="*/ 2184648 h 4704928"/>
                  <a:gd name="connsiteX20" fmla="*/ 4276328 w 4464496"/>
                  <a:gd name="connsiteY20" fmla="*/ 3009900 h 4704928"/>
                  <a:gd name="connsiteX21" fmla="*/ 4136628 w 4464496"/>
                  <a:gd name="connsiteY21" fmla="*/ 3581400 h 4704928"/>
                  <a:gd name="connsiteX22" fmla="*/ 3908028 w 4464496"/>
                  <a:gd name="connsiteY22" fmla="*/ 4000500 h 4704928"/>
                  <a:gd name="connsiteX23" fmla="*/ 3857228 w 4464496"/>
                  <a:gd name="connsiteY23" fmla="*/ 4254500 h 4704928"/>
                  <a:gd name="connsiteX24" fmla="*/ 3888432 w 4464496"/>
                  <a:gd name="connsiteY24" fmla="*/ 4704928 h 4704928"/>
                  <a:gd name="connsiteX25" fmla="*/ 72008 w 4464496"/>
                  <a:gd name="connsiteY25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456456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24136 w 4464496"/>
                  <a:gd name="connsiteY11" fmla="*/ 240432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528464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24136 w 4464496"/>
                  <a:gd name="connsiteY11" fmla="*/ 240432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8828 w 4464496"/>
                  <a:gd name="connsiteY6" fmla="*/ 647700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24136 w 4464496"/>
                  <a:gd name="connsiteY11" fmla="*/ 240432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288032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24136 w 4464496"/>
                  <a:gd name="connsiteY11" fmla="*/ 240432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24136 w 4464496"/>
                  <a:gd name="connsiteY11" fmla="*/ 240432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660128 w 4464496"/>
                  <a:gd name="connsiteY12" fmla="*/ 76200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576064 w 4464496"/>
                  <a:gd name="connsiteY9" fmla="*/ 31244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288032 w 4464496"/>
                  <a:gd name="connsiteY8" fmla="*/ 528464 h 4704928"/>
                  <a:gd name="connsiteX9" fmla="*/ 679822 w 4464496"/>
                  <a:gd name="connsiteY9" fmla="*/ 73092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144016 w 4464496"/>
                  <a:gd name="connsiteY6" fmla="*/ 744488 h 4704928"/>
                  <a:gd name="connsiteX7" fmla="*/ 216024 w 4464496"/>
                  <a:gd name="connsiteY7" fmla="*/ 600472 h 4704928"/>
                  <a:gd name="connsiteX8" fmla="*/ 463798 w 4464496"/>
                  <a:gd name="connsiteY8" fmla="*/ 658912 h 4704928"/>
                  <a:gd name="connsiteX9" fmla="*/ 679822 w 4464496"/>
                  <a:gd name="connsiteY9" fmla="*/ 73092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319782 w 4464496"/>
                  <a:gd name="connsiteY6" fmla="*/ 1090960 h 4704928"/>
                  <a:gd name="connsiteX7" fmla="*/ 216024 w 4464496"/>
                  <a:gd name="connsiteY7" fmla="*/ 600472 h 4704928"/>
                  <a:gd name="connsiteX8" fmla="*/ 463798 w 4464496"/>
                  <a:gd name="connsiteY8" fmla="*/ 658912 h 4704928"/>
                  <a:gd name="connsiteX9" fmla="*/ 679822 w 4464496"/>
                  <a:gd name="connsiteY9" fmla="*/ 73092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136128 w 4464496"/>
                  <a:gd name="connsiteY0" fmla="*/ 4381500 h 4704928"/>
                  <a:gd name="connsiteX1" fmla="*/ 174228 w 4464496"/>
                  <a:gd name="connsiteY1" fmla="*/ 3467100 h 4704928"/>
                  <a:gd name="connsiteX2" fmla="*/ 237728 w 4464496"/>
                  <a:gd name="connsiteY2" fmla="*/ 2971800 h 4704928"/>
                  <a:gd name="connsiteX3" fmla="*/ 199628 w 4464496"/>
                  <a:gd name="connsiteY3" fmla="*/ 2476500 h 4704928"/>
                  <a:gd name="connsiteX4" fmla="*/ 110728 w 4464496"/>
                  <a:gd name="connsiteY4" fmla="*/ 1841500 h 4704928"/>
                  <a:gd name="connsiteX5" fmla="*/ 0 w 4464496"/>
                  <a:gd name="connsiteY5" fmla="*/ 1176536 h 4704928"/>
                  <a:gd name="connsiteX6" fmla="*/ 319782 w 4464496"/>
                  <a:gd name="connsiteY6" fmla="*/ 1090960 h 4704928"/>
                  <a:gd name="connsiteX7" fmla="*/ 535806 w 4464496"/>
                  <a:gd name="connsiteY7" fmla="*/ 874936 h 4704928"/>
                  <a:gd name="connsiteX8" fmla="*/ 463798 w 4464496"/>
                  <a:gd name="connsiteY8" fmla="*/ 658912 h 4704928"/>
                  <a:gd name="connsiteX9" fmla="*/ 679822 w 4464496"/>
                  <a:gd name="connsiteY9" fmla="*/ 730920 h 4704928"/>
                  <a:gd name="connsiteX10" fmla="*/ 936104 w 4464496"/>
                  <a:gd name="connsiteY10" fmla="*/ 384448 h 4704928"/>
                  <a:gd name="connsiteX11" fmla="*/ 1296144 w 4464496"/>
                  <a:gd name="connsiteY11" fmla="*/ 312440 h 4704928"/>
                  <a:gd name="connsiteX12" fmla="*/ 1728192 w 4464496"/>
                  <a:gd name="connsiteY12" fmla="*/ 96416 h 4704928"/>
                  <a:gd name="connsiteX13" fmla="*/ 2079228 w 4464496"/>
                  <a:gd name="connsiteY13" fmla="*/ 0 h 4704928"/>
                  <a:gd name="connsiteX14" fmla="*/ 2880320 w 4464496"/>
                  <a:gd name="connsiteY14" fmla="*/ 24408 h 4704928"/>
                  <a:gd name="connsiteX15" fmla="*/ 3312368 w 4464496"/>
                  <a:gd name="connsiteY15" fmla="*/ 240432 h 4704928"/>
                  <a:gd name="connsiteX16" fmla="*/ 3672408 w 4464496"/>
                  <a:gd name="connsiteY16" fmla="*/ 672480 h 4704928"/>
                  <a:gd name="connsiteX17" fmla="*/ 3888432 w 4464496"/>
                  <a:gd name="connsiteY17" fmla="*/ 1176536 h 4704928"/>
                  <a:gd name="connsiteX18" fmla="*/ 4104456 w 4464496"/>
                  <a:gd name="connsiteY18" fmla="*/ 1536576 h 4704928"/>
                  <a:gd name="connsiteX19" fmla="*/ 4320480 w 4464496"/>
                  <a:gd name="connsiteY19" fmla="*/ 1752600 h 4704928"/>
                  <a:gd name="connsiteX20" fmla="*/ 4464496 w 4464496"/>
                  <a:gd name="connsiteY20" fmla="*/ 2184648 h 4704928"/>
                  <a:gd name="connsiteX21" fmla="*/ 4276328 w 4464496"/>
                  <a:gd name="connsiteY21" fmla="*/ 3009900 h 4704928"/>
                  <a:gd name="connsiteX22" fmla="*/ 4136628 w 4464496"/>
                  <a:gd name="connsiteY22" fmla="*/ 3581400 h 4704928"/>
                  <a:gd name="connsiteX23" fmla="*/ 3908028 w 4464496"/>
                  <a:gd name="connsiteY23" fmla="*/ 4000500 h 4704928"/>
                  <a:gd name="connsiteX24" fmla="*/ 3857228 w 4464496"/>
                  <a:gd name="connsiteY24" fmla="*/ 4254500 h 4704928"/>
                  <a:gd name="connsiteX25" fmla="*/ 3888432 w 4464496"/>
                  <a:gd name="connsiteY25" fmla="*/ 4704928 h 4704928"/>
                  <a:gd name="connsiteX26" fmla="*/ 72008 w 4464496"/>
                  <a:gd name="connsiteY26" fmla="*/ 4632920 h 4704928"/>
                  <a:gd name="connsiteX0" fmla="*/ 64120 w 4392488"/>
                  <a:gd name="connsiteY0" fmla="*/ 4381500 h 4704928"/>
                  <a:gd name="connsiteX1" fmla="*/ 102220 w 4392488"/>
                  <a:gd name="connsiteY1" fmla="*/ 3467100 h 4704928"/>
                  <a:gd name="connsiteX2" fmla="*/ 165720 w 4392488"/>
                  <a:gd name="connsiteY2" fmla="*/ 2971800 h 4704928"/>
                  <a:gd name="connsiteX3" fmla="*/ 127620 w 4392488"/>
                  <a:gd name="connsiteY3" fmla="*/ 2476500 h 4704928"/>
                  <a:gd name="connsiteX4" fmla="*/ 38720 w 4392488"/>
                  <a:gd name="connsiteY4" fmla="*/ 1841500 h 4704928"/>
                  <a:gd name="connsiteX5" fmla="*/ 31750 w 4392488"/>
                  <a:gd name="connsiteY5" fmla="*/ 1378992 h 4704928"/>
                  <a:gd name="connsiteX6" fmla="*/ 247774 w 4392488"/>
                  <a:gd name="connsiteY6" fmla="*/ 1090960 h 4704928"/>
                  <a:gd name="connsiteX7" fmla="*/ 463798 w 4392488"/>
                  <a:gd name="connsiteY7" fmla="*/ 874936 h 4704928"/>
                  <a:gd name="connsiteX8" fmla="*/ 391790 w 4392488"/>
                  <a:gd name="connsiteY8" fmla="*/ 658912 h 4704928"/>
                  <a:gd name="connsiteX9" fmla="*/ 607814 w 4392488"/>
                  <a:gd name="connsiteY9" fmla="*/ 730920 h 4704928"/>
                  <a:gd name="connsiteX10" fmla="*/ 864096 w 4392488"/>
                  <a:gd name="connsiteY10" fmla="*/ 384448 h 4704928"/>
                  <a:gd name="connsiteX11" fmla="*/ 1224136 w 4392488"/>
                  <a:gd name="connsiteY11" fmla="*/ 312440 h 4704928"/>
                  <a:gd name="connsiteX12" fmla="*/ 1656184 w 4392488"/>
                  <a:gd name="connsiteY12" fmla="*/ 96416 h 4704928"/>
                  <a:gd name="connsiteX13" fmla="*/ 2007220 w 4392488"/>
                  <a:gd name="connsiteY13" fmla="*/ 0 h 4704928"/>
                  <a:gd name="connsiteX14" fmla="*/ 2808312 w 4392488"/>
                  <a:gd name="connsiteY14" fmla="*/ 24408 h 4704928"/>
                  <a:gd name="connsiteX15" fmla="*/ 3240360 w 4392488"/>
                  <a:gd name="connsiteY15" fmla="*/ 240432 h 4704928"/>
                  <a:gd name="connsiteX16" fmla="*/ 3600400 w 4392488"/>
                  <a:gd name="connsiteY16" fmla="*/ 672480 h 4704928"/>
                  <a:gd name="connsiteX17" fmla="*/ 3816424 w 4392488"/>
                  <a:gd name="connsiteY17" fmla="*/ 1176536 h 4704928"/>
                  <a:gd name="connsiteX18" fmla="*/ 4032448 w 4392488"/>
                  <a:gd name="connsiteY18" fmla="*/ 1536576 h 4704928"/>
                  <a:gd name="connsiteX19" fmla="*/ 4248472 w 4392488"/>
                  <a:gd name="connsiteY19" fmla="*/ 1752600 h 4704928"/>
                  <a:gd name="connsiteX20" fmla="*/ 4392488 w 4392488"/>
                  <a:gd name="connsiteY20" fmla="*/ 2184648 h 4704928"/>
                  <a:gd name="connsiteX21" fmla="*/ 4204320 w 4392488"/>
                  <a:gd name="connsiteY21" fmla="*/ 3009900 h 4704928"/>
                  <a:gd name="connsiteX22" fmla="*/ 4064620 w 4392488"/>
                  <a:gd name="connsiteY22" fmla="*/ 3581400 h 4704928"/>
                  <a:gd name="connsiteX23" fmla="*/ 3836020 w 4392488"/>
                  <a:gd name="connsiteY23" fmla="*/ 4000500 h 4704928"/>
                  <a:gd name="connsiteX24" fmla="*/ 3785220 w 4392488"/>
                  <a:gd name="connsiteY24" fmla="*/ 4254500 h 4704928"/>
                  <a:gd name="connsiteX25" fmla="*/ 3816424 w 4392488"/>
                  <a:gd name="connsiteY25" fmla="*/ 4704928 h 4704928"/>
                  <a:gd name="connsiteX26" fmla="*/ 0 w 4392488"/>
                  <a:gd name="connsiteY26" fmla="*/ 4632920 h 4704928"/>
                  <a:gd name="connsiteX0" fmla="*/ 64120 w 4392488"/>
                  <a:gd name="connsiteY0" fmla="*/ 4381500 h 4704928"/>
                  <a:gd name="connsiteX1" fmla="*/ 102220 w 4392488"/>
                  <a:gd name="connsiteY1" fmla="*/ 3467100 h 4704928"/>
                  <a:gd name="connsiteX2" fmla="*/ 165720 w 4392488"/>
                  <a:gd name="connsiteY2" fmla="*/ 2971800 h 4704928"/>
                  <a:gd name="connsiteX3" fmla="*/ 127620 w 4392488"/>
                  <a:gd name="connsiteY3" fmla="*/ 2476500 h 4704928"/>
                  <a:gd name="connsiteX4" fmla="*/ 38720 w 4392488"/>
                  <a:gd name="connsiteY4" fmla="*/ 1841500 h 4704928"/>
                  <a:gd name="connsiteX5" fmla="*/ 31750 w 4392488"/>
                  <a:gd name="connsiteY5" fmla="*/ 1378992 h 4704928"/>
                  <a:gd name="connsiteX6" fmla="*/ 247774 w 4392488"/>
                  <a:gd name="connsiteY6" fmla="*/ 1090960 h 4704928"/>
                  <a:gd name="connsiteX7" fmla="*/ 463798 w 4392488"/>
                  <a:gd name="connsiteY7" fmla="*/ 874936 h 4704928"/>
                  <a:gd name="connsiteX8" fmla="*/ 607814 w 4392488"/>
                  <a:gd name="connsiteY8" fmla="*/ 874936 h 4704928"/>
                  <a:gd name="connsiteX9" fmla="*/ 607814 w 4392488"/>
                  <a:gd name="connsiteY9" fmla="*/ 730920 h 4704928"/>
                  <a:gd name="connsiteX10" fmla="*/ 864096 w 4392488"/>
                  <a:gd name="connsiteY10" fmla="*/ 384448 h 4704928"/>
                  <a:gd name="connsiteX11" fmla="*/ 1224136 w 4392488"/>
                  <a:gd name="connsiteY11" fmla="*/ 312440 h 4704928"/>
                  <a:gd name="connsiteX12" fmla="*/ 1656184 w 4392488"/>
                  <a:gd name="connsiteY12" fmla="*/ 96416 h 4704928"/>
                  <a:gd name="connsiteX13" fmla="*/ 2007220 w 4392488"/>
                  <a:gd name="connsiteY13" fmla="*/ 0 h 4704928"/>
                  <a:gd name="connsiteX14" fmla="*/ 2808312 w 4392488"/>
                  <a:gd name="connsiteY14" fmla="*/ 24408 h 4704928"/>
                  <a:gd name="connsiteX15" fmla="*/ 3240360 w 4392488"/>
                  <a:gd name="connsiteY15" fmla="*/ 240432 h 4704928"/>
                  <a:gd name="connsiteX16" fmla="*/ 3600400 w 4392488"/>
                  <a:gd name="connsiteY16" fmla="*/ 672480 h 4704928"/>
                  <a:gd name="connsiteX17" fmla="*/ 3816424 w 4392488"/>
                  <a:gd name="connsiteY17" fmla="*/ 1176536 h 4704928"/>
                  <a:gd name="connsiteX18" fmla="*/ 4032448 w 4392488"/>
                  <a:gd name="connsiteY18" fmla="*/ 1536576 h 4704928"/>
                  <a:gd name="connsiteX19" fmla="*/ 4248472 w 4392488"/>
                  <a:gd name="connsiteY19" fmla="*/ 1752600 h 4704928"/>
                  <a:gd name="connsiteX20" fmla="*/ 4392488 w 4392488"/>
                  <a:gd name="connsiteY20" fmla="*/ 2184648 h 4704928"/>
                  <a:gd name="connsiteX21" fmla="*/ 4204320 w 4392488"/>
                  <a:gd name="connsiteY21" fmla="*/ 3009900 h 4704928"/>
                  <a:gd name="connsiteX22" fmla="*/ 4064620 w 4392488"/>
                  <a:gd name="connsiteY22" fmla="*/ 3581400 h 4704928"/>
                  <a:gd name="connsiteX23" fmla="*/ 3836020 w 4392488"/>
                  <a:gd name="connsiteY23" fmla="*/ 4000500 h 4704928"/>
                  <a:gd name="connsiteX24" fmla="*/ 3785220 w 4392488"/>
                  <a:gd name="connsiteY24" fmla="*/ 4254500 h 4704928"/>
                  <a:gd name="connsiteX25" fmla="*/ 3816424 w 4392488"/>
                  <a:gd name="connsiteY25" fmla="*/ 4704928 h 4704928"/>
                  <a:gd name="connsiteX26" fmla="*/ 0 w 4392488"/>
                  <a:gd name="connsiteY26" fmla="*/ 4632920 h 4704928"/>
                  <a:gd name="connsiteX0" fmla="*/ 64120 w 4392488"/>
                  <a:gd name="connsiteY0" fmla="*/ 4381500 h 4704928"/>
                  <a:gd name="connsiteX1" fmla="*/ 102220 w 4392488"/>
                  <a:gd name="connsiteY1" fmla="*/ 3467100 h 4704928"/>
                  <a:gd name="connsiteX2" fmla="*/ 165720 w 4392488"/>
                  <a:gd name="connsiteY2" fmla="*/ 2971800 h 4704928"/>
                  <a:gd name="connsiteX3" fmla="*/ 127620 w 4392488"/>
                  <a:gd name="connsiteY3" fmla="*/ 2476500 h 4704928"/>
                  <a:gd name="connsiteX4" fmla="*/ 38720 w 4392488"/>
                  <a:gd name="connsiteY4" fmla="*/ 1841500 h 4704928"/>
                  <a:gd name="connsiteX5" fmla="*/ 31750 w 4392488"/>
                  <a:gd name="connsiteY5" fmla="*/ 1378992 h 4704928"/>
                  <a:gd name="connsiteX6" fmla="*/ 247774 w 4392488"/>
                  <a:gd name="connsiteY6" fmla="*/ 1090960 h 4704928"/>
                  <a:gd name="connsiteX7" fmla="*/ 463798 w 4392488"/>
                  <a:gd name="connsiteY7" fmla="*/ 874936 h 4704928"/>
                  <a:gd name="connsiteX8" fmla="*/ 607814 w 4392488"/>
                  <a:gd name="connsiteY8" fmla="*/ 874936 h 4704928"/>
                  <a:gd name="connsiteX9" fmla="*/ 607814 w 4392488"/>
                  <a:gd name="connsiteY9" fmla="*/ 730920 h 4704928"/>
                  <a:gd name="connsiteX10" fmla="*/ 864096 w 4392488"/>
                  <a:gd name="connsiteY10" fmla="*/ 384448 h 4704928"/>
                  <a:gd name="connsiteX11" fmla="*/ 1224136 w 4392488"/>
                  <a:gd name="connsiteY11" fmla="*/ 312440 h 4704928"/>
                  <a:gd name="connsiteX12" fmla="*/ 1656184 w 4392488"/>
                  <a:gd name="connsiteY12" fmla="*/ 96416 h 4704928"/>
                  <a:gd name="connsiteX13" fmla="*/ 2007220 w 4392488"/>
                  <a:gd name="connsiteY13" fmla="*/ 0 h 4704928"/>
                  <a:gd name="connsiteX14" fmla="*/ 2808312 w 4392488"/>
                  <a:gd name="connsiteY14" fmla="*/ 24408 h 4704928"/>
                  <a:gd name="connsiteX15" fmla="*/ 3240360 w 4392488"/>
                  <a:gd name="connsiteY15" fmla="*/ 240432 h 4704928"/>
                  <a:gd name="connsiteX16" fmla="*/ 3600400 w 4392488"/>
                  <a:gd name="connsiteY16" fmla="*/ 672480 h 4704928"/>
                  <a:gd name="connsiteX17" fmla="*/ 3816424 w 4392488"/>
                  <a:gd name="connsiteY17" fmla="*/ 1176536 h 4704928"/>
                  <a:gd name="connsiteX18" fmla="*/ 4032448 w 4392488"/>
                  <a:gd name="connsiteY18" fmla="*/ 1536576 h 4704928"/>
                  <a:gd name="connsiteX19" fmla="*/ 4248472 w 4392488"/>
                  <a:gd name="connsiteY19" fmla="*/ 1752600 h 4704928"/>
                  <a:gd name="connsiteX20" fmla="*/ 4392488 w 4392488"/>
                  <a:gd name="connsiteY20" fmla="*/ 2184648 h 4704928"/>
                  <a:gd name="connsiteX21" fmla="*/ 4204320 w 4392488"/>
                  <a:gd name="connsiteY21" fmla="*/ 3009900 h 4704928"/>
                  <a:gd name="connsiteX22" fmla="*/ 4208214 w 4392488"/>
                  <a:gd name="connsiteY22" fmla="*/ 3611240 h 4704928"/>
                  <a:gd name="connsiteX23" fmla="*/ 3836020 w 4392488"/>
                  <a:gd name="connsiteY23" fmla="*/ 4000500 h 4704928"/>
                  <a:gd name="connsiteX24" fmla="*/ 3785220 w 4392488"/>
                  <a:gd name="connsiteY24" fmla="*/ 4254500 h 4704928"/>
                  <a:gd name="connsiteX25" fmla="*/ 3816424 w 4392488"/>
                  <a:gd name="connsiteY25" fmla="*/ 4704928 h 4704928"/>
                  <a:gd name="connsiteX26" fmla="*/ 0 w 4392488"/>
                  <a:gd name="connsiteY26" fmla="*/ 4632920 h 4704928"/>
                  <a:gd name="connsiteX0" fmla="*/ 64120 w 4392488"/>
                  <a:gd name="connsiteY0" fmla="*/ 4381500 h 4704928"/>
                  <a:gd name="connsiteX1" fmla="*/ 102220 w 4392488"/>
                  <a:gd name="connsiteY1" fmla="*/ 3467100 h 4704928"/>
                  <a:gd name="connsiteX2" fmla="*/ 165720 w 4392488"/>
                  <a:gd name="connsiteY2" fmla="*/ 2971800 h 4704928"/>
                  <a:gd name="connsiteX3" fmla="*/ 127620 w 4392488"/>
                  <a:gd name="connsiteY3" fmla="*/ 2476500 h 4704928"/>
                  <a:gd name="connsiteX4" fmla="*/ 38720 w 4392488"/>
                  <a:gd name="connsiteY4" fmla="*/ 1841500 h 4704928"/>
                  <a:gd name="connsiteX5" fmla="*/ 31750 w 4392488"/>
                  <a:gd name="connsiteY5" fmla="*/ 1378992 h 4704928"/>
                  <a:gd name="connsiteX6" fmla="*/ 247774 w 4392488"/>
                  <a:gd name="connsiteY6" fmla="*/ 1090960 h 4704928"/>
                  <a:gd name="connsiteX7" fmla="*/ 463798 w 4392488"/>
                  <a:gd name="connsiteY7" fmla="*/ 874936 h 4704928"/>
                  <a:gd name="connsiteX8" fmla="*/ 607814 w 4392488"/>
                  <a:gd name="connsiteY8" fmla="*/ 874936 h 4704928"/>
                  <a:gd name="connsiteX9" fmla="*/ 607814 w 4392488"/>
                  <a:gd name="connsiteY9" fmla="*/ 730920 h 4704928"/>
                  <a:gd name="connsiteX10" fmla="*/ 864096 w 4392488"/>
                  <a:gd name="connsiteY10" fmla="*/ 384448 h 4704928"/>
                  <a:gd name="connsiteX11" fmla="*/ 1224136 w 4392488"/>
                  <a:gd name="connsiteY11" fmla="*/ 312440 h 4704928"/>
                  <a:gd name="connsiteX12" fmla="*/ 1656184 w 4392488"/>
                  <a:gd name="connsiteY12" fmla="*/ 96416 h 4704928"/>
                  <a:gd name="connsiteX13" fmla="*/ 2007220 w 4392488"/>
                  <a:gd name="connsiteY13" fmla="*/ 0 h 4704928"/>
                  <a:gd name="connsiteX14" fmla="*/ 2808312 w 4392488"/>
                  <a:gd name="connsiteY14" fmla="*/ 24408 h 4704928"/>
                  <a:gd name="connsiteX15" fmla="*/ 3240360 w 4392488"/>
                  <a:gd name="connsiteY15" fmla="*/ 240432 h 4704928"/>
                  <a:gd name="connsiteX16" fmla="*/ 3600400 w 4392488"/>
                  <a:gd name="connsiteY16" fmla="*/ 672480 h 4704928"/>
                  <a:gd name="connsiteX17" fmla="*/ 3816424 w 4392488"/>
                  <a:gd name="connsiteY17" fmla="*/ 1176536 h 4704928"/>
                  <a:gd name="connsiteX18" fmla="*/ 4032448 w 4392488"/>
                  <a:gd name="connsiteY18" fmla="*/ 1536576 h 4704928"/>
                  <a:gd name="connsiteX19" fmla="*/ 4248472 w 4392488"/>
                  <a:gd name="connsiteY19" fmla="*/ 1752600 h 4704928"/>
                  <a:gd name="connsiteX20" fmla="*/ 4392488 w 4392488"/>
                  <a:gd name="connsiteY20" fmla="*/ 2184648 h 4704928"/>
                  <a:gd name="connsiteX21" fmla="*/ 4204320 w 4392488"/>
                  <a:gd name="connsiteY21" fmla="*/ 3009900 h 4704928"/>
                  <a:gd name="connsiteX22" fmla="*/ 4208214 w 4392488"/>
                  <a:gd name="connsiteY22" fmla="*/ 3611240 h 4704928"/>
                  <a:gd name="connsiteX23" fmla="*/ 4064198 w 4392488"/>
                  <a:gd name="connsiteY23" fmla="*/ 4043288 h 4704928"/>
                  <a:gd name="connsiteX24" fmla="*/ 3785220 w 4392488"/>
                  <a:gd name="connsiteY24" fmla="*/ 4254500 h 4704928"/>
                  <a:gd name="connsiteX25" fmla="*/ 3816424 w 4392488"/>
                  <a:gd name="connsiteY25" fmla="*/ 4704928 h 4704928"/>
                  <a:gd name="connsiteX26" fmla="*/ 0 w 4392488"/>
                  <a:gd name="connsiteY26" fmla="*/ 4632920 h 4704928"/>
                  <a:gd name="connsiteX0" fmla="*/ 64120 w 4392488"/>
                  <a:gd name="connsiteY0" fmla="*/ 4381500 h 4704928"/>
                  <a:gd name="connsiteX1" fmla="*/ 102220 w 4392488"/>
                  <a:gd name="connsiteY1" fmla="*/ 3467100 h 4704928"/>
                  <a:gd name="connsiteX2" fmla="*/ 165720 w 4392488"/>
                  <a:gd name="connsiteY2" fmla="*/ 2971800 h 4704928"/>
                  <a:gd name="connsiteX3" fmla="*/ 127620 w 4392488"/>
                  <a:gd name="connsiteY3" fmla="*/ 2476500 h 4704928"/>
                  <a:gd name="connsiteX4" fmla="*/ 38720 w 4392488"/>
                  <a:gd name="connsiteY4" fmla="*/ 1841500 h 4704928"/>
                  <a:gd name="connsiteX5" fmla="*/ 31750 w 4392488"/>
                  <a:gd name="connsiteY5" fmla="*/ 1378992 h 4704928"/>
                  <a:gd name="connsiteX6" fmla="*/ 247774 w 4392488"/>
                  <a:gd name="connsiteY6" fmla="*/ 1090960 h 4704928"/>
                  <a:gd name="connsiteX7" fmla="*/ 463798 w 4392488"/>
                  <a:gd name="connsiteY7" fmla="*/ 874936 h 4704928"/>
                  <a:gd name="connsiteX8" fmla="*/ 607814 w 4392488"/>
                  <a:gd name="connsiteY8" fmla="*/ 874936 h 4704928"/>
                  <a:gd name="connsiteX9" fmla="*/ 607814 w 4392488"/>
                  <a:gd name="connsiteY9" fmla="*/ 730920 h 4704928"/>
                  <a:gd name="connsiteX10" fmla="*/ 864096 w 4392488"/>
                  <a:gd name="connsiteY10" fmla="*/ 384448 h 4704928"/>
                  <a:gd name="connsiteX11" fmla="*/ 1224136 w 4392488"/>
                  <a:gd name="connsiteY11" fmla="*/ 312440 h 4704928"/>
                  <a:gd name="connsiteX12" fmla="*/ 1656184 w 4392488"/>
                  <a:gd name="connsiteY12" fmla="*/ 96416 h 4704928"/>
                  <a:gd name="connsiteX13" fmla="*/ 2007220 w 4392488"/>
                  <a:gd name="connsiteY13" fmla="*/ 0 h 4704928"/>
                  <a:gd name="connsiteX14" fmla="*/ 2808312 w 4392488"/>
                  <a:gd name="connsiteY14" fmla="*/ 24408 h 4704928"/>
                  <a:gd name="connsiteX15" fmla="*/ 3240360 w 4392488"/>
                  <a:gd name="connsiteY15" fmla="*/ 240432 h 4704928"/>
                  <a:gd name="connsiteX16" fmla="*/ 3600400 w 4392488"/>
                  <a:gd name="connsiteY16" fmla="*/ 672480 h 4704928"/>
                  <a:gd name="connsiteX17" fmla="*/ 3816424 w 4392488"/>
                  <a:gd name="connsiteY17" fmla="*/ 1176536 h 4704928"/>
                  <a:gd name="connsiteX18" fmla="*/ 4032448 w 4392488"/>
                  <a:gd name="connsiteY18" fmla="*/ 1536576 h 4704928"/>
                  <a:gd name="connsiteX19" fmla="*/ 4248472 w 4392488"/>
                  <a:gd name="connsiteY19" fmla="*/ 1752600 h 4704928"/>
                  <a:gd name="connsiteX20" fmla="*/ 4392488 w 4392488"/>
                  <a:gd name="connsiteY20" fmla="*/ 2184648 h 4704928"/>
                  <a:gd name="connsiteX21" fmla="*/ 4204320 w 4392488"/>
                  <a:gd name="connsiteY21" fmla="*/ 3009900 h 4704928"/>
                  <a:gd name="connsiteX22" fmla="*/ 4208214 w 4392488"/>
                  <a:gd name="connsiteY22" fmla="*/ 3611240 h 4704928"/>
                  <a:gd name="connsiteX23" fmla="*/ 4064198 w 4392488"/>
                  <a:gd name="connsiteY23" fmla="*/ 4043288 h 4704928"/>
                  <a:gd name="connsiteX24" fmla="*/ 3992190 w 4392488"/>
                  <a:gd name="connsiteY24" fmla="*/ 4259312 h 4704928"/>
                  <a:gd name="connsiteX25" fmla="*/ 3816424 w 4392488"/>
                  <a:gd name="connsiteY25" fmla="*/ 4704928 h 4704928"/>
                  <a:gd name="connsiteX26" fmla="*/ 0 w 4392488"/>
                  <a:gd name="connsiteY26" fmla="*/ 4632920 h 4704928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04320 w 4392488"/>
                  <a:gd name="connsiteY21" fmla="*/ 3009900 h 4632920"/>
                  <a:gd name="connsiteX22" fmla="*/ 4208214 w 4392488"/>
                  <a:gd name="connsiteY22" fmla="*/ 3611240 h 4632920"/>
                  <a:gd name="connsiteX23" fmla="*/ 4064198 w 4392488"/>
                  <a:gd name="connsiteY23" fmla="*/ 4043288 h 4632920"/>
                  <a:gd name="connsiteX24" fmla="*/ 3992190 w 4392488"/>
                  <a:gd name="connsiteY24" fmla="*/ 4259312 h 4632920"/>
                  <a:gd name="connsiteX25" fmla="*/ 4280222 w 4392488"/>
                  <a:gd name="connsiteY25" fmla="*/ 4619352 h 4632920"/>
                  <a:gd name="connsiteX26" fmla="*/ 0 w 4392488"/>
                  <a:gd name="connsiteY26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04320 w 4392488"/>
                  <a:gd name="connsiteY21" fmla="*/ 3009900 h 4632920"/>
                  <a:gd name="connsiteX22" fmla="*/ 4208214 w 4392488"/>
                  <a:gd name="connsiteY22" fmla="*/ 3611240 h 4632920"/>
                  <a:gd name="connsiteX23" fmla="*/ 4064198 w 4392488"/>
                  <a:gd name="connsiteY23" fmla="*/ 4043288 h 4632920"/>
                  <a:gd name="connsiteX24" fmla="*/ 4280222 w 4392488"/>
                  <a:gd name="connsiteY24" fmla="*/ 4259312 h 4632920"/>
                  <a:gd name="connsiteX25" fmla="*/ 4280222 w 4392488"/>
                  <a:gd name="connsiteY25" fmla="*/ 4619352 h 4632920"/>
                  <a:gd name="connsiteX26" fmla="*/ 0 w 4392488"/>
                  <a:gd name="connsiteY26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04320 w 4392488"/>
                  <a:gd name="connsiteY21" fmla="*/ 3009900 h 4632920"/>
                  <a:gd name="connsiteX22" fmla="*/ 4208214 w 4392488"/>
                  <a:gd name="connsiteY22" fmla="*/ 3611240 h 4632920"/>
                  <a:gd name="connsiteX23" fmla="*/ 4280222 w 4392488"/>
                  <a:gd name="connsiteY23" fmla="*/ 3899272 h 4632920"/>
                  <a:gd name="connsiteX24" fmla="*/ 4064198 w 4392488"/>
                  <a:gd name="connsiteY24" fmla="*/ 4043288 h 4632920"/>
                  <a:gd name="connsiteX25" fmla="*/ 4280222 w 4392488"/>
                  <a:gd name="connsiteY25" fmla="*/ 4259312 h 4632920"/>
                  <a:gd name="connsiteX26" fmla="*/ 4280222 w 4392488"/>
                  <a:gd name="connsiteY26" fmla="*/ 4619352 h 4632920"/>
                  <a:gd name="connsiteX27" fmla="*/ 0 w 4392488"/>
                  <a:gd name="connsiteY27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04320 w 4392488"/>
                  <a:gd name="connsiteY21" fmla="*/ 3009900 h 4632920"/>
                  <a:gd name="connsiteX22" fmla="*/ 4208214 w 4392488"/>
                  <a:gd name="connsiteY22" fmla="*/ 3611240 h 4632920"/>
                  <a:gd name="connsiteX23" fmla="*/ 4280222 w 4392488"/>
                  <a:gd name="connsiteY23" fmla="*/ 3899272 h 4632920"/>
                  <a:gd name="connsiteX24" fmla="*/ 4280222 w 4392488"/>
                  <a:gd name="connsiteY24" fmla="*/ 4043288 h 4632920"/>
                  <a:gd name="connsiteX25" fmla="*/ 4280222 w 4392488"/>
                  <a:gd name="connsiteY25" fmla="*/ 4259312 h 4632920"/>
                  <a:gd name="connsiteX26" fmla="*/ 4280222 w 4392488"/>
                  <a:gd name="connsiteY26" fmla="*/ 4619352 h 4632920"/>
                  <a:gd name="connsiteX27" fmla="*/ 0 w 4392488"/>
                  <a:gd name="connsiteY27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80222 w 4392488"/>
                  <a:gd name="connsiteY21" fmla="*/ 2963168 h 4632920"/>
                  <a:gd name="connsiteX22" fmla="*/ 4208214 w 4392488"/>
                  <a:gd name="connsiteY22" fmla="*/ 3611240 h 4632920"/>
                  <a:gd name="connsiteX23" fmla="*/ 4280222 w 4392488"/>
                  <a:gd name="connsiteY23" fmla="*/ 3899272 h 4632920"/>
                  <a:gd name="connsiteX24" fmla="*/ 4280222 w 4392488"/>
                  <a:gd name="connsiteY24" fmla="*/ 4043288 h 4632920"/>
                  <a:gd name="connsiteX25" fmla="*/ 4280222 w 4392488"/>
                  <a:gd name="connsiteY25" fmla="*/ 4259312 h 4632920"/>
                  <a:gd name="connsiteX26" fmla="*/ 4280222 w 4392488"/>
                  <a:gd name="connsiteY26" fmla="*/ 4619352 h 4632920"/>
                  <a:gd name="connsiteX27" fmla="*/ 0 w 4392488"/>
                  <a:gd name="connsiteY27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80222 w 4392488"/>
                  <a:gd name="connsiteY21" fmla="*/ 2963168 h 4632920"/>
                  <a:gd name="connsiteX22" fmla="*/ 4352230 w 4392488"/>
                  <a:gd name="connsiteY22" fmla="*/ 3107184 h 4632920"/>
                  <a:gd name="connsiteX23" fmla="*/ 4208214 w 4392488"/>
                  <a:gd name="connsiteY23" fmla="*/ 3611240 h 4632920"/>
                  <a:gd name="connsiteX24" fmla="*/ 4280222 w 4392488"/>
                  <a:gd name="connsiteY24" fmla="*/ 3899272 h 4632920"/>
                  <a:gd name="connsiteX25" fmla="*/ 4280222 w 4392488"/>
                  <a:gd name="connsiteY25" fmla="*/ 4043288 h 4632920"/>
                  <a:gd name="connsiteX26" fmla="*/ 4280222 w 4392488"/>
                  <a:gd name="connsiteY26" fmla="*/ 4259312 h 4632920"/>
                  <a:gd name="connsiteX27" fmla="*/ 4280222 w 4392488"/>
                  <a:gd name="connsiteY27" fmla="*/ 4619352 h 4632920"/>
                  <a:gd name="connsiteX28" fmla="*/ 0 w 4392488"/>
                  <a:gd name="connsiteY28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280222 w 4392488"/>
                  <a:gd name="connsiteY21" fmla="*/ 2963168 h 4632920"/>
                  <a:gd name="connsiteX22" fmla="*/ 4352230 w 4392488"/>
                  <a:gd name="connsiteY22" fmla="*/ 3107184 h 4632920"/>
                  <a:gd name="connsiteX23" fmla="*/ 4280222 w 4392488"/>
                  <a:gd name="connsiteY23" fmla="*/ 3611240 h 4632920"/>
                  <a:gd name="connsiteX24" fmla="*/ 4280222 w 4392488"/>
                  <a:gd name="connsiteY24" fmla="*/ 3899272 h 4632920"/>
                  <a:gd name="connsiteX25" fmla="*/ 4280222 w 4392488"/>
                  <a:gd name="connsiteY25" fmla="*/ 4043288 h 4632920"/>
                  <a:gd name="connsiteX26" fmla="*/ 4280222 w 4392488"/>
                  <a:gd name="connsiteY26" fmla="*/ 4259312 h 4632920"/>
                  <a:gd name="connsiteX27" fmla="*/ 4280222 w 4392488"/>
                  <a:gd name="connsiteY27" fmla="*/ 4619352 h 4632920"/>
                  <a:gd name="connsiteX28" fmla="*/ 0 w 4392488"/>
                  <a:gd name="connsiteY28" fmla="*/ 4632920 h 4632920"/>
                  <a:gd name="connsiteX0" fmla="*/ 64120 w 4496246"/>
                  <a:gd name="connsiteY0" fmla="*/ 4381500 h 4632920"/>
                  <a:gd name="connsiteX1" fmla="*/ 102220 w 4496246"/>
                  <a:gd name="connsiteY1" fmla="*/ 3467100 h 4632920"/>
                  <a:gd name="connsiteX2" fmla="*/ 165720 w 4496246"/>
                  <a:gd name="connsiteY2" fmla="*/ 2971800 h 4632920"/>
                  <a:gd name="connsiteX3" fmla="*/ 127620 w 4496246"/>
                  <a:gd name="connsiteY3" fmla="*/ 2476500 h 4632920"/>
                  <a:gd name="connsiteX4" fmla="*/ 38720 w 4496246"/>
                  <a:gd name="connsiteY4" fmla="*/ 1841500 h 4632920"/>
                  <a:gd name="connsiteX5" fmla="*/ 31750 w 4496246"/>
                  <a:gd name="connsiteY5" fmla="*/ 1378992 h 4632920"/>
                  <a:gd name="connsiteX6" fmla="*/ 247774 w 4496246"/>
                  <a:gd name="connsiteY6" fmla="*/ 1090960 h 4632920"/>
                  <a:gd name="connsiteX7" fmla="*/ 463798 w 4496246"/>
                  <a:gd name="connsiteY7" fmla="*/ 874936 h 4632920"/>
                  <a:gd name="connsiteX8" fmla="*/ 607814 w 4496246"/>
                  <a:gd name="connsiteY8" fmla="*/ 874936 h 4632920"/>
                  <a:gd name="connsiteX9" fmla="*/ 607814 w 4496246"/>
                  <a:gd name="connsiteY9" fmla="*/ 730920 h 4632920"/>
                  <a:gd name="connsiteX10" fmla="*/ 864096 w 4496246"/>
                  <a:gd name="connsiteY10" fmla="*/ 384448 h 4632920"/>
                  <a:gd name="connsiteX11" fmla="*/ 1224136 w 4496246"/>
                  <a:gd name="connsiteY11" fmla="*/ 312440 h 4632920"/>
                  <a:gd name="connsiteX12" fmla="*/ 1656184 w 4496246"/>
                  <a:gd name="connsiteY12" fmla="*/ 96416 h 4632920"/>
                  <a:gd name="connsiteX13" fmla="*/ 2007220 w 4496246"/>
                  <a:gd name="connsiteY13" fmla="*/ 0 h 4632920"/>
                  <a:gd name="connsiteX14" fmla="*/ 2808312 w 4496246"/>
                  <a:gd name="connsiteY14" fmla="*/ 24408 h 4632920"/>
                  <a:gd name="connsiteX15" fmla="*/ 3240360 w 4496246"/>
                  <a:gd name="connsiteY15" fmla="*/ 240432 h 4632920"/>
                  <a:gd name="connsiteX16" fmla="*/ 3600400 w 4496246"/>
                  <a:gd name="connsiteY16" fmla="*/ 672480 h 4632920"/>
                  <a:gd name="connsiteX17" fmla="*/ 3816424 w 4496246"/>
                  <a:gd name="connsiteY17" fmla="*/ 1176536 h 4632920"/>
                  <a:gd name="connsiteX18" fmla="*/ 4032448 w 4496246"/>
                  <a:gd name="connsiteY18" fmla="*/ 1536576 h 4632920"/>
                  <a:gd name="connsiteX19" fmla="*/ 4248472 w 4496246"/>
                  <a:gd name="connsiteY19" fmla="*/ 1752600 h 4632920"/>
                  <a:gd name="connsiteX20" fmla="*/ 4392488 w 4496246"/>
                  <a:gd name="connsiteY20" fmla="*/ 2184648 h 4632920"/>
                  <a:gd name="connsiteX21" fmla="*/ 4496246 w 4496246"/>
                  <a:gd name="connsiteY21" fmla="*/ 2819152 h 4632920"/>
                  <a:gd name="connsiteX22" fmla="*/ 4280222 w 4496246"/>
                  <a:gd name="connsiteY22" fmla="*/ 2963168 h 4632920"/>
                  <a:gd name="connsiteX23" fmla="*/ 4352230 w 4496246"/>
                  <a:gd name="connsiteY23" fmla="*/ 3107184 h 4632920"/>
                  <a:gd name="connsiteX24" fmla="*/ 4280222 w 4496246"/>
                  <a:gd name="connsiteY24" fmla="*/ 3611240 h 4632920"/>
                  <a:gd name="connsiteX25" fmla="*/ 4280222 w 4496246"/>
                  <a:gd name="connsiteY25" fmla="*/ 3899272 h 4632920"/>
                  <a:gd name="connsiteX26" fmla="*/ 4280222 w 4496246"/>
                  <a:gd name="connsiteY26" fmla="*/ 4043288 h 4632920"/>
                  <a:gd name="connsiteX27" fmla="*/ 4280222 w 4496246"/>
                  <a:gd name="connsiteY27" fmla="*/ 4259312 h 4632920"/>
                  <a:gd name="connsiteX28" fmla="*/ 4280222 w 4496246"/>
                  <a:gd name="connsiteY28" fmla="*/ 4619352 h 4632920"/>
                  <a:gd name="connsiteX29" fmla="*/ 0 w 4496246"/>
                  <a:gd name="connsiteY29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352230 w 4392488"/>
                  <a:gd name="connsiteY21" fmla="*/ 2891160 h 4632920"/>
                  <a:gd name="connsiteX22" fmla="*/ 4280222 w 4392488"/>
                  <a:gd name="connsiteY22" fmla="*/ 2963168 h 4632920"/>
                  <a:gd name="connsiteX23" fmla="*/ 4352230 w 4392488"/>
                  <a:gd name="connsiteY23" fmla="*/ 3107184 h 4632920"/>
                  <a:gd name="connsiteX24" fmla="*/ 4280222 w 4392488"/>
                  <a:gd name="connsiteY24" fmla="*/ 3611240 h 4632920"/>
                  <a:gd name="connsiteX25" fmla="*/ 4280222 w 4392488"/>
                  <a:gd name="connsiteY25" fmla="*/ 3899272 h 4632920"/>
                  <a:gd name="connsiteX26" fmla="*/ 4280222 w 4392488"/>
                  <a:gd name="connsiteY26" fmla="*/ 4043288 h 4632920"/>
                  <a:gd name="connsiteX27" fmla="*/ 4280222 w 4392488"/>
                  <a:gd name="connsiteY27" fmla="*/ 4259312 h 4632920"/>
                  <a:gd name="connsiteX28" fmla="*/ 4280222 w 4392488"/>
                  <a:gd name="connsiteY28" fmla="*/ 4619352 h 4632920"/>
                  <a:gd name="connsiteX29" fmla="*/ 0 w 4392488"/>
                  <a:gd name="connsiteY29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248472 w 4392488"/>
                  <a:gd name="connsiteY19" fmla="*/ 1752600 h 4632920"/>
                  <a:gd name="connsiteX20" fmla="*/ 4392488 w 4392488"/>
                  <a:gd name="connsiteY20" fmla="*/ 2184648 h 4632920"/>
                  <a:gd name="connsiteX21" fmla="*/ 4352230 w 4392488"/>
                  <a:gd name="connsiteY21" fmla="*/ 2891160 h 4632920"/>
                  <a:gd name="connsiteX22" fmla="*/ 4280222 w 4392488"/>
                  <a:gd name="connsiteY22" fmla="*/ 2963168 h 4632920"/>
                  <a:gd name="connsiteX23" fmla="*/ 4280222 w 4392488"/>
                  <a:gd name="connsiteY23" fmla="*/ 3179192 h 4632920"/>
                  <a:gd name="connsiteX24" fmla="*/ 4280222 w 4392488"/>
                  <a:gd name="connsiteY24" fmla="*/ 3611240 h 4632920"/>
                  <a:gd name="connsiteX25" fmla="*/ 4280222 w 4392488"/>
                  <a:gd name="connsiteY25" fmla="*/ 3899272 h 4632920"/>
                  <a:gd name="connsiteX26" fmla="*/ 4280222 w 4392488"/>
                  <a:gd name="connsiteY26" fmla="*/ 4043288 h 4632920"/>
                  <a:gd name="connsiteX27" fmla="*/ 4280222 w 4392488"/>
                  <a:gd name="connsiteY27" fmla="*/ 4259312 h 4632920"/>
                  <a:gd name="connsiteX28" fmla="*/ 4280222 w 4392488"/>
                  <a:gd name="connsiteY28" fmla="*/ 4619352 h 4632920"/>
                  <a:gd name="connsiteX29" fmla="*/ 0 w 4392488"/>
                  <a:gd name="connsiteY29" fmla="*/ 4632920 h 4632920"/>
                  <a:gd name="connsiteX0" fmla="*/ 64120 w 4392488"/>
                  <a:gd name="connsiteY0" fmla="*/ 4381500 h 4632920"/>
                  <a:gd name="connsiteX1" fmla="*/ 102220 w 4392488"/>
                  <a:gd name="connsiteY1" fmla="*/ 3467100 h 4632920"/>
                  <a:gd name="connsiteX2" fmla="*/ 165720 w 4392488"/>
                  <a:gd name="connsiteY2" fmla="*/ 2971800 h 4632920"/>
                  <a:gd name="connsiteX3" fmla="*/ 127620 w 4392488"/>
                  <a:gd name="connsiteY3" fmla="*/ 2476500 h 4632920"/>
                  <a:gd name="connsiteX4" fmla="*/ 38720 w 4392488"/>
                  <a:gd name="connsiteY4" fmla="*/ 1841500 h 4632920"/>
                  <a:gd name="connsiteX5" fmla="*/ 31750 w 4392488"/>
                  <a:gd name="connsiteY5" fmla="*/ 1378992 h 4632920"/>
                  <a:gd name="connsiteX6" fmla="*/ 247774 w 4392488"/>
                  <a:gd name="connsiteY6" fmla="*/ 1090960 h 4632920"/>
                  <a:gd name="connsiteX7" fmla="*/ 463798 w 4392488"/>
                  <a:gd name="connsiteY7" fmla="*/ 874936 h 4632920"/>
                  <a:gd name="connsiteX8" fmla="*/ 607814 w 4392488"/>
                  <a:gd name="connsiteY8" fmla="*/ 874936 h 4632920"/>
                  <a:gd name="connsiteX9" fmla="*/ 607814 w 4392488"/>
                  <a:gd name="connsiteY9" fmla="*/ 730920 h 4632920"/>
                  <a:gd name="connsiteX10" fmla="*/ 864096 w 4392488"/>
                  <a:gd name="connsiteY10" fmla="*/ 384448 h 4632920"/>
                  <a:gd name="connsiteX11" fmla="*/ 1224136 w 4392488"/>
                  <a:gd name="connsiteY11" fmla="*/ 312440 h 4632920"/>
                  <a:gd name="connsiteX12" fmla="*/ 1656184 w 4392488"/>
                  <a:gd name="connsiteY12" fmla="*/ 96416 h 4632920"/>
                  <a:gd name="connsiteX13" fmla="*/ 2007220 w 4392488"/>
                  <a:gd name="connsiteY13" fmla="*/ 0 h 4632920"/>
                  <a:gd name="connsiteX14" fmla="*/ 2808312 w 4392488"/>
                  <a:gd name="connsiteY14" fmla="*/ 24408 h 4632920"/>
                  <a:gd name="connsiteX15" fmla="*/ 3240360 w 4392488"/>
                  <a:gd name="connsiteY15" fmla="*/ 240432 h 4632920"/>
                  <a:gd name="connsiteX16" fmla="*/ 3600400 w 4392488"/>
                  <a:gd name="connsiteY16" fmla="*/ 672480 h 4632920"/>
                  <a:gd name="connsiteX17" fmla="*/ 3816424 w 4392488"/>
                  <a:gd name="connsiteY17" fmla="*/ 1176536 h 4632920"/>
                  <a:gd name="connsiteX18" fmla="*/ 4032448 w 4392488"/>
                  <a:gd name="connsiteY18" fmla="*/ 1536576 h 4632920"/>
                  <a:gd name="connsiteX19" fmla="*/ 4136206 w 4392488"/>
                  <a:gd name="connsiteY19" fmla="*/ 1811040 h 4632920"/>
                  <a:gd name="connsiteX20" fmla="*/ 4392488 w 4392488"/>
                  <a:gd name="connsiteY20" fmla="*/ 2184648 h 4632920"/>
                  <a:gd name="connsiteX21" fmla="*/ 4352230 w 4392488"/>
                  <a:gd name="connsiteY21" fmla="*/ 2891160 h 4632920"/>
                  <a:gd name="connsiteX22" fmla="*/ 4280222 w 4392488"/>
                  <a:gd name="connsiteY22" fmla="*/ 2963168 h 4632920"/>
                  <a:gd name="connsiteX23" fmla="*/ 4280222 w 4392488"/>
                  <a:gd name="connsiteY23" fmla="*/ 3179192 h 4632920"/>
                  <a:gd name="connsiteX24" fmla="*/ 4280222 w 4392488"/>
                  <a:gd name="connsiteY24" fmla="*/ 3611240 h 4632920"/>
                  <a:gd name="connsiteX25" fmla="*/ 4280222 w 4392488"/>
                  <a:gd name="connsiteY25" fmla="*/ 3899272 h 4632920"/>
                  <a:gd name="connsiteX26" fmla="*/ 4280222 w 4392488"/>
                  <a:gd name="connsiteY26" fmla="*/ 4043288 h 4632920"/>
                  <a:gd name="connsiteX27" fmla="*/ 4280222 w 4392488"/>
                  <a:gd name="connsiteY27" fmla="*/ 4259312 h 4632920"/>
                  <a:gd name="connsiteX28" fmla="*/ 4280222 w 4392488"/>
                  <a:gd name="connsiteY28" fmla="*/ 4619352 h 4632920"/>
                  <a:gd name="connsiteX29" fmla="*/ 0 w 4392488"/>
                  <a:gd name="connsiteY29" fmla="*/ 4632920 h 4632920"/>
                  <a:gd name="connsiteX0" fmla="*/ 64120 w 4352230"/>
                  <a:gd name="connsiteY0" fmla="*/ 4381500 h 4632920"/>
                  <a:gd name="connsiteX1" fmla="*/ 102220 w 4352230"/>
                  <a:gd name="connsiteY1" fmla="*/ 3467100 h 4632920"/>
                  <a:gd name="connsiteX2" fmla="*/ 165720 w 4352230"/>
                  <a:gd name="connsiteY2" fmla="*/ 2971800 h 4632920"/>
                  <a:gd name="connsiteX3" fmla="*/ 127620 w 4352230"/>
                  <a:gd name="connsiteY3" fmla="*/ 2476500 h 4632920"/>
                  <a:gd name="connsiteX4" fmla="*/ 38720 w 4352230"/>
                  <a:gd name="connsiteY4" fmla="*/ 1841500 h 4632920"/>
                  <a:gd name="connsiteX5" fmla="*/ 31750 w 4352230"/>
                  <a:gd name="connsiteY5" fmla="*/ 1378992 h 4632920"/>
                  <a:gd name="connsiteX6" fmla="*/ 247774 w 4352230"/>
                  <a:gd name="connsiteY6" fmla="*/ 1090960 h 4632920"/>
                  <a:gd name="connsiteX7" fmla="*/ 463798 w 4352230"/>
                  <a:gd name="connsiteY7" fmla="*/ 874936 h 4632920"/>
                  <a:gd name="connsiteX8" fmla="*/ 607814 w 4352230"/>
                  <a:gd name="connsiteY8" fmla="*/ 874936 h 4632920"/>
                  <a:gd name="connsiteX9" fmla="*/ 607814 w 4352230"/>
                  <a:gd name="connsiteY9" fmla="*/ 730920 h 4632920"/>
                  <a:gd name="connsiteX10" fmla="*/ 864096 w 4352230"/>
                  <a:gd name="connsiteY10" fmla="*/ 384448 h 4632920"/>
                  <a:gd name="connsiteX11" fmla="*/ 1224136 w 4352230"/>
                  <a:gd name="connsiteY11" fmla="*/ 312440 h 4632920"/>
                  <a:gd name="connsiteX12" fmla="*/ 1656184 w 4352230"/>
                  <a:gd name="connsiteY12" fmla="*/ 96416 h 4632920"/>
                  <a:gd name="connsiteX13" fmla="*/ 2007220 w 4352230"/>
                  <a:gd name="connsiteY13" fmla="*/ 0 h 4632920"/>
                  <a:gd name="connsiteX14" fmla="*/ 2808312 w 4352230"/>
                  <a:gd name="connsiteY14" fmla="*/ 24408 h 4632920"/>
                  <a:gd name="connsiteX15" fmla="*/ 3240360 w 4352230"/>
                  <a:gd name="connsiteY15" fmla="*/ 240432 h 4632920"/>
                  <a:gd name="connsiteX16" fmla="*/ 3600400 w 4352230"/>
                  <a:gd name="connsiteY16" fmla="*/ 672480 h 4632920"/>
                  <a:gd name="connsiteX17" fmla="*/ 3816424 w 4352230"/>
                  <a:gd name="connsiteY17" fmla="*/ 1176536 h 4632920"/>
                  <a:gd name="connsiteX18" fmla="*/ 4032448 w 4352230"/>
                  <a:gd name="connsiteY18" fmla="*/ 1536576 h 4632920"/>
                  <a:gd name="connsiteX19" fmla="*/ 4136206 w 4352230"/>
                  <a:gd name="connsiteY19" fmla="*/ 1811040 h 4632920"/>
                  <a:gd name="connsiteX20" fmla="*/ 4280222 w 4352230"/>
                  <a:gd name="connsiteY20" fmla="*/ 2243088 h 4632920"/>
                  <a:gd name="connsiteX21" fmla="*/ 4352230 w 4352230"/>
                  <a:gd name="connsiteY21" fmla="*/ 2891160 h 4632920"/>
                  <a:gd name="connsiteX22" fmla="*/ 4280222 w 4352230"/>
                  <a:gd name="connsiteY22" fmla="*/ 2963168 h 4632920"/>
                  <a:gd name="connsiteX23" fmla="*/ 4280222 w 4352230"/>
                  <a:gd name="connsiteY23" fmla="*/ 3179192 h 4632920"/>
                  <a:gd name="connsiteX24" fmla="*/ 4280222 w 4352230"/>
                  <a:gd name="connsiteY24" fmla="*/ 3611240 h 4632920"/>
                  <a:gd name="connsiteX25" fmla="*/ 4280222 w 4352230"/>
                  <a:gd name="connsiteY25" fmla="*/ 3899272 h 4632920"/>
                  <a:gd name="connsiteX26" fmla="*/ 4280222 w 4352230"/>
                  <a:gd name="connsiteY26" fmla="*/ 4043288 h 4632920"/>
                  <a:gd name="connsiteX27" fmla="*/ 4280222 w 4352230"/>
                  <a:gd name="connsiteY27" fmla="*/ 4259312 h 4632920"/>
                  <a:gd name="connsiteX28" fmla="*/ 4280222 w 4352230"/>
                  <a:gd name="connsiteY28" fmla="*/ 4619352 h 4632920"/>
                  <a:gd name="connsiteX29" fmla="*/ 0 w 4352230"/>
                  <a:gd name="connsiteY29" fmla="*/ 4632920 h 4632920"/>
                  <a:gd name="connsiteX0" fmla="*/ 64120 w 4280222"/>
                  <a:gd name="connsiteY0" fmla="*/ 4381500 h 4632920"/>
                  <a:gd name="connsiteX1" fmla="*/ 102220 w 4280222"/>
                  <a:gd name="connsiteY1" fmla="*/ 3467100 h 4632920"/>
                  <a:gd name="connsiteX2" fmla="*/ 165720 w 4280222"/>
                  <a:gd name="connsiteY2" fmla="*/ 2971800 h 4632920"/>
                  <a:gd name="connsiteX3" fmla="*/ 127620 w 4280222"/>
                  <a:gd name="connsiteY3" fmla="*/ 2476500 h 4632920"/>
                  <a:gd name="connsiteX4" fmla="*/ 38720 w 4280222"/>
                  <a:gd name="connsiteY4" fmla="*/ 1841500 h 4632920"/>
                  <a:gd name="connsiteX5" fmla="*/ 31750 w 4280222"/>
                  <a:gd name="connsiteY5" fmla="*/ 1378992 h 4632920"/>
                  <a:gd name="connsiteX6" fmla="*/ 247774 w 4280222"/>
                  <a:gd name="connsiteY6" fmla="*/ 1090960 h 4632920"/>
                  <a:gd name="connsiteX7" fmla="*/ 463798 w 4280222"/>
                  <a:gd name="connsiteY7" fmla="*/ 874936 h 4632920"/>
                  <a:gd name="connsiteX8" fmla="*/ 607814 w 4280222"/>
                  <a:gd name="connsiteY8" fmla="*/ 874936 h 4632920"/>
                  <a:gd name="connsiteX9" fmla="*/ 607814 w 4280222"/>
                  <a:gd name="connsiteY9" fmla="*/ 730920 h 4632920"/>
                  <a:gd name="connsiteX10" fmla="*/ 864096 w 4280222"/>
                  <a:gd name="connsiteY10" fmla="*/ 384448 h 4632920"/>
                  <a:gd name="connsiteX11" fmla="*/ 1224136 w 4280222"/>
                  <a:gd name="connsiteY11" fmla="*/ 312440 h 4632920"/>
                  <a:gd name="connsiteX12" fmla="*/ 1656184 w 4280222"/>
                  <a:gd name="connsiteY12" fmla="*/ 96416 h 4632920"/>
                  <a:gd name="connsiteX13" fmla="*/ 2007220 w 4280222"/>
                  <a:gd name="connsiteY13" fmla="*/ 0 h 4632920"/>
                  <a:gd name="connsiteX14" fmla="*/ 2808312 w 4280222"/>
                  <a:gd name="connsiteY14" fmla="*/ 24408 h 4632920"/>
                  <a:gd name="connsiteX15" fmla="*/ 3240360 w 4280222"/>
                  <a:gd name="connsiteY15" fmla="*/ 240432 h 4632920"/>
                  <a:gd name="connsiteX16" fmla="*/ 3600400 w 4280222"/>
                  <a:gd name="connsiteY16" fmla="*/ 672480 h 4632920"/>
                  <a:gd name="connsiteX17" fmla="*/ 3816424 w 4280222"/>
                  <a:gd name="connsiteY17" fmla="*/ 1176536 h 4632920"/>
                  <a:gd name="connsiteX18" fmla="*/ 4032448 w 4280222"/>
                  <a:gd name="connsiteY18" fmla="*/ 1536576 h 4632920"/>
                  <a:gd name="connsiteX19" fmla="*/ 4136206 w 4280222"/>
                  <a:gd name="connsiteY19" fmla="*/ 1811040 h 4632920"/>
                  <a:gd name="connsiteX20" fmla="*/ 4280222 w 4280222"/>
                  <a:gd name="connsiteY20" fmla="*/ 2243088 h 4632920"/>
                  <a:gd name="connsiteX21" fmla="*/ 4208214 w 4280222"/>
                  <a:gd name="connsiteY21" fmla="*/ 2819152 h 4632920"/>
                  <a:gd name="connsiteX22" fmla="*/ 4280222 w 4280222"/>
                  <a:gd name="connsiteY22" fmla="*/ 2963168 h 4632920"/>
                  <a:gd name="connsiteX23" fmla="*/ 4280222 w 4280222"/>
                  <a:gd name="connsiteY23" fmla="*/ 3179192 h 4632920"/>
                  <a:gd name="connsiteX24" fmla="*/ 4280222 w 4280222"/>
                  <a:gd name="connsiteY24" fmla="*/ 3611240 h 4632920"/>
                  <a:gd name="connsiteX25" fmla="*/ 4280222 w 4280222"/>
                  <a:gd name="connsiteY25" fmla="*/ 3899272 h 4632920"/>
                  <a:gd name="connsiteX26" fmla="*/ 4280222 w 4280222"/>
                  <a:gd name="connsiteY26" fmla="*/ 4043288 h 4632920"/>
                  <a:gd name="connsiteX27" fmla="*/ 4280222 w 4280222"/>
                  <a:gd name="connsiteY27" fmla="*/ 4259312 h 4632920"/>
                  <a:gd name="connsiteX28" fmla="*/ 4280222 w 4280222"/>
                  <a:gd name="connsiteY28" fmla="*/ 4619352 h 4632920"/>
                  <a:gd name="connsiteX29" fmla="*/ 0 w 4280222"/>
                  <a:gd name="connsiteY29" fmla="*/ 4632920 h 4632920"/>
                  <a:gd name="connsiteX0" fmla="*/ 64120 w 4280222"/>
                  <a:gd name="connsiteY0" fmla="*/ 4381500 h 4632920"/>
                  <a:gd name="connsiteX1" fmla="*/ 102220 w 4280222"/>
                  <a:gd name="connsiteY1" fmla="*/ 3467100 h 4632920"/>
                  <a:gd name="connsiteX2" fmla="*/ 165720 w 4280222"/>
                  <a:gd name="connsiteY2" fmla="*/ 2971800 h 4632920"/>
                  <a:gd name="connsiteX3" fmla="*/ 127620 w 4280222"/>
                  <a:gd name="connsiteY3" fmla="*/ 2476500 h 4632920"/>
                  <a:gd name="connsiteX4" fmla="*/ 38720 w 4280222"/>
                  <a:gd name="connsiteY4" fmla="*/ 1841500 h 4632920"/>
                  <a:gd name="connsiteX5" fmla="*/ 31750 w 4280222"/>
                  <a:gd name="connsiteY5" fmla="*/ 1378992 h 4632920"/>
                  <a:gd name="connsiteX6" fmla="*/ 247774 w 4280222"/>
                  <a:gd name="connsiteY6" fmla="*/ 1090960 h 4632920"/>
                  <a:gd name="connsiteX7" fmla="*/ 463798 w 4280222"/>
                  <a:gd name="connsiteY7" fmla="*/ 874936 h 4632920"/>
                  <a:gd name="connsiteX8" fmla="*/ 607814 w 4280222"/>
                  <a:gd name="connsiteY8" fmla="*/ 874936 h 4632920"/>
                  <a:gd name="connsiteX9" fmla="*/ 607814 w 4280222"/>
                  <a:gd name="connsiteY9" fmla="*/ 730920 h 4632920"/>
                  <a:gd name="connsiteX10" fmla="*/ 864096 w 4280222"/>
                  <a:gd name="connsiteY10" fmla="*/ 384448 h 4632920"/>
                  <a:gd name="connsiteX11" fmla="*/ 1224136 w 4280222"/>
                  <a:gd name="connsiteY11" fmla="*/ 312440 h 4632920"/>
                  <a:gd name="connsiteX12" fmla="*/ 1656184 w 4280222"/>
                  <a:gd name="connsiteY12" fmla="*/ 96416 h 4632920"/>
                  <a:gd name="connsiteX13" fmla="*/ 2007220 w 4280222"/>
                  <a:gd name="connsiteY13" fmla="*/ 0 h 4632920"/>
                  <a:gd name="connsiteX14" fmla="*/ 2808312 w 4280222"/>
                  <a:gd name="connsiteY14" fmla="*/ 24408 h 4632920"/>
                  <a:gd name="connsiteX15" fmla="*/ 3240360 w 4280222"/>
                  <a:gd name="connsiteY15" fmla="*/ 240432 h 4632920"/>
                  <a:gd name="connsiteX16" fmla="*/ 3600400 w 4280222"/>
                  <a:gd name="connsiteY16" fmla="*/ 672480 h 4632920"/>
                  <a:gd name="connsiteX17" fmla="*/ 3816424 w 4280222"/>
                  <a:gd name="connsiteY17" fmla="*/ 1176536 h 4632920"/>
                  <a:gd name="connsiteX18" fmla="*/ 4032448 w 4280222"/>
                  <a:gd name="connsiteY18" fmla="*/ 1536576 h 4632920"/>
                  <a:gd name="connsiteX19" fmla="*/ 4136206 w 4280222"/>
                  <a:gd name="connsiteY19" fmla="*/ 1811040 h 4632920"/>
                  <a:gd name="connsiteX20" fmla="*/ 4208214 w 4280222"/>
                  <a:gd name="connsiteY20" fmla="*/ 2243088 h 4632920"/>
                  <a:gd name="connsiteX21" fmla="*/ 4208214 w 4280222"/>
                  <a:gd name="connsiteY21" fmla="*/ 2819152 h 4632920"/>
                  <a:gd name="connsiteX22" fmla="*/ 4280222 w 4280222"/>
                  <a:gd name="connsiteY22" fmla="*/ 2963168 h 4632920"/>
                  <a:gd name="connsiteX23" fmla="*/ 4280222 w 4280222"/>
                  <a:gd name="connsiteY23" fmla="*/ 3179192 h 4632920"/>
                  <a:gd name="connsiteX24" fmla="*/ 4280222 w 4280222"/>
                  <a:gd name="connsiteY24" fmla="*/ 3611240 h 4632920"/>
                  <a:gd name="connsiteX25" fmla="*/ 4280222 w 4280222"/>
                  <a:gd name="connsiteY25" fmla="*/ 3899272 h 4632920"/>
                  <a:gd name="connsiteX26" fmla="*/ 4280222 w 4280222"/>
                  <a:gd name="connsiteY26" fmla="*/ 4043288 h 4632920"/>
                  <a:gd name="connsiteX27" fmla="*/ 4280222 w 4280222"/>
                  <a:gd name="connsiteY27" fmla="*/ 4259312 h 4632920"/>
                  <a:gd name="connsiteX28" fmla="*/ 4280222 w 4280222"/>
                  <a:gd name="connsiteY28" fmla="*/ 4619352 h 4632920"/>
                  <a:gd name="connsiteX29" fmla="*/ 0 w 4280222"/>
                  <a:gd name="connsiteY29" fmla="*/ 4632920 h 4632920"/>
                  <a:gd name="connsiteX0" fmla="*/ 64120 w 4424238"/>
                  <a:gd name="connsiteY0" fmla="*/ 4381500 h 4632920"/>
                  <a:gd name="connsiteX1" fmla="*/ 102220 w 4424238"/>
                  <a:gd name="connsiteY1" fmla="*/ 3467100 h 4632920"/>
                  <a:gd name="connsiteX2" fmla="*/ 165720 w 4424238"/>
                  <a:gd name="connsiteY2" fmla="*/ 2971800 h 4632920"/>
                  <a:gd name="connsiteX3" fmla="*/ 127620 w 4424238"/>
                  <a:gd name="connsiteY3" fmla="*/ 2476500 h 4632920"/>
                  <a:gd name="connsiteX4" fmla="*/ 38720 w 4424238"/>
                  <a:gd name="connsiteY4" fmla="*/ 1841500 h 4632920"/>
                  <a:gd name="connsiteX5" fmla="*/ 31750 w 4424238"/>
                  <a:gd name="connsiteY5" fmla="*/ 1378992 h 4632920"/>
                  <a:gd name="connsiteX6" fmla="*/ 247774 w 4424238"/>
                  <a:gd name="connsiteY6" fmla="*/ 1090960 h 4632920"/>
                  <a:gd name="connsiteX7" fmla="*/ 463798 w 4424238"/>
                  <a:gd name="connsiteY7" fmla="*/ 874936 h 4632920"/>
                  <a:gd name="connsiteX8" fmla="*/ 607814 w 4424238"/>
                  <a:gd name="connsiteY8" fmla="*/ 874936 h 4632920"/>
                  <a:gd name="connsiteX9" fmla="*/ 607814 w 4424238"/>
                  <a:gd name="connsiteY9" fmla="*/ 730920 h 4632920"/>
                  <a:gd name="connsiteX10" fmla="*/ 864096 w 4424238"/>
                  <a:gd name="connsiteY10" fmla="*/ 384448 h 4632920"/>
                  <a:gd name="connsiteX11" fmla="*/ 1224136 w 4424238"/>
                  <a:gd name="connsiteY11" fmla="*/ 312440 h 4632920"/>
                  <a:gd name="connsiteX12" fmla="*/ 1656184 w 4424238"/>
                  <a:gd name="connsiteY12" fmla="*/ 96416 h 4632920"/>
                  <a:gd name="connsiteX13" fmla="*/ 2007220 w 4424238"/>
                  <a:gd name="connsiteY13" fmla="*/ 0 h 4632920"/>
                  <a:gd name="connsiteX14" fmla="*/ 2808312 w 4424238"/>
                  <a:gd name="connsiteY14" fmla="*/ 24408 h 4632920"/>
                  <a:gd name="connsiteX15" fmla="*/ 3240360 w 4424238"/>
                  <a:gd name="connsiteY15" fmla="*/ 240432 h 4632920"/>
                  <a:gd name="connsiteX16" fmla="*/ 3600400 w 4424238"/>
                  <a:gd name="connsiteY16" fmla="*/ 672480 h 4632920"/>
                  <a:gd name="connsiteX17" fmla="*/ 3816424 w 4424238"/>
                  <a:gd name="connsiteY17" fmla="*/ 1176536 h 4632920"/>
                  <a:gd name="connsiteX18" fmla="*/ 4032448 w 4424238"/>
                  <a:gd name="connsiteY18" fmla="*/ 1536576 h 4632920"/>
                  <a:gd name="connsiteX19" fmla="*/ 4136206 w 4424238"/>
                  <a:gd name="connsiteY19" fmla="*/ 1811040 h 4632920"/>
                  <a:gd name="connsiteX20" fmla="*/ 4208214 w 4424238"/>
                  <a:gd name="connsiteY20" fmla="*/ 2243088 h 4632920"/>
                  <a:gd name="connsiteX21" fmla="*/ 4208214 w 4424238"/>
                  <a:gd name="connsiteY21" fmla="*/ 2819152 h 4632920"/>
                  <a:gd name="connsiteX22" fmla="*/ 4280222 w 4424238"/>
                  <a:gd name="connsiteY22" fmla="*/ 2963168 h 4632920"/>
                  <a:gd name="connsiteX23" fmla="*/ 4280222 w 4424238"/>
                  <a:gd name="connsiteY23" fmla="*/ 3179192 h 4632920"/>
                  <a:gd name="connsiteX24" fmla="*/ 4280222 w 4424238"/>
                  <a:gd name="connsiteY24" fmla="*/ 3611240 h 4632920"/>
                  <a:gd name="connsiteX25" fmla="*/ 4280222 w 4424238"/>
                  <a:gd name="connsiteY25" fmla="*/ 3899272 h 4632920"/>
                  <a:gd name="connsiteX26" fmla="*/ 4280222 w 4424238"/>
                  <a:gd name="connsiteY26" fmla="*/ 4043288 h 4632920"/>
                  <a:gd name="connsiteX27" fmla="*/ 4280222 w 4424238"/>
                  <a:gd name="connsiteY27" fmla="*/ 4259312 h 4632920"/>
                  <a:gd name="connsiteX28" fmla="*/ 4424238 w 4424238"/>
                  <a:gd name="connsiteY28" fmla="*/ 4619352 h 4632920"/>
                  <a:gd name="connsiteX29" fmla="*/ 0 w 4424238"/>
                  <a:gd name="connsiteY29" fmla="*/ 4632920 h 4632920"/>
                  <a:gd name="connsiteX0" fmla="*/ 64120 w 4424238"/>
                  <a:gd name="connsiteY0" fmla="*/ 4381500 h 4632920"/>
                  <a:gd name="connsiteX1" fmla="*/ 102220 w 4424238"/>
                  <a:gd name="connsiteY1" fmla="*/ 3467100 h 4632920"/>
                  <a:gd name="connsiteX2" fmla="*/ 165720 w 4424238"/>
                  <a:gd name="connsiteY2" fmla="*/ 2971800 h 4632920"/>
                  <a:gd name="connsiteX3" fmla="*/ 127620 w 4424238"/>
                  <a:gd name="connsiteY3" fmla="*/ 2476500 h 4632920"/>
                  <a:gd name="connsiteX4" fmla="*/ 38720 w 4424238"/>
                  <a:gd name="connsiteY4" fmla="*/ 1841500 h 4632920"/>
                  <a:gd name="connsiteX5" fmla="*/ 31750 w 4424238"/>
                  <a:gd name="connsiteY5" fmla="*/ 1378992 h 4632920"/>
                  <a:gd name="connsiteX6" fmla="*/ 247774 w 4424238"/>
                  <a:gd name="connsiteY6" fmla="*/ 1090960 h 4632920"/>
                  <a:gd name="connsiteX7" fmla="*/ 463798 w 4424238"/>
                  <a:gd name="connsiteY7" fmla="*/ 874936 h 4632920"/>
                  <a:gd name="connsiteX8" fmla="*/ 607814 w 4424238"/>
                  <a:gd name="connsiteY8" fmla="*/ 874936 h 4632920"/>
                  <a:gd name="connsiteX9" fmla="*/ 607814 w 4424238"/>
                  <a:gd name="connsiteY9" fmla="*/ 730920 h 4632920"/>
                  <a:gd name="connsiteX10" fmla="*/ 864096 w 4424238"/>
                  <a:gd name="connsiteY10" fmla="*/ 384448 h 4632920"/>
                  <a:gd name="connsiteX11" fmla="*/ 1224136 w 4424238"/>
                  <a:gd name="connsiteY11" fmla="*/ 312440 h 4632920"/>
                  <a:gd name="connsiteX12" fmla="*/ 1656184 w 4424238"/>
                  <a:gd name="connsiteY12" fmla="*/ 96416 h 4632920"/>
                  <a:gd name="connsiteX13" fmla="*/ 2007220 w 4424238"/>
                  <a:gd name="connsiteY13" fmla="*/ 0 h 4632920"/>
                  <a:gd name="connsiteX14" fmla="*/ 2808312 w 4424238"/>
                  <a:gd name="connsiteY14" fmla="*/ 24408 h 4632920"/>
                  <a:gd name="connsiteX15" fmla="*/ 3240360 w 4424238"/>
                  <a:gd name="connsiteY15" fmla="*/ 240432 h 4632920"/>
                  <a:gd name="connsiteX16" fmla="*/ 3600400 w 4424238"/>
                  <a:gd name="connsiteY16" fmla="*/ 672480 h 4632920"/>
                  <a:gd name="connsiteX17" fmla="*/ 3816424 w 4424238"/>
                  <a:gd name="connsiteY17" fmla="*/ 1176536 h 4632920"/>
                  <a:gd name="connsiteX18" fmla="*/ 4032448 w 4424238"/>
                  <a:gd name="connsiteY18" fmla="*/ 1536576 h 4632920"/>
                  <a:gd name="connsiteX19" fmla="*/ 4136206 w 4424238"/>
                  <a:gd name="connsiteY19" fmla="*/ 1811040 h 4632920"/>
                  <a:gd name="connsiteX20" fmla="*/ 4208214 w 4424238"/>
                  <a:gd name="connsiteY20" fmla="*/ 2243088 h 4632920"/>
                  <a:gd name="connsiteX21" fmla="*/ 4208214 w 4424238"/>
                  <a:gd name="connsiteY21" fmla="*/ 2819152 h 4632920"/>
                  <a:gd name="connsiteX22" fmla="*/ 4280222 w 4424238"/>
                  <a:gd name="connsiteY22" fmla="*/ 2963168 h 4632920"/>
                  <a:gd name="connsiteX23" fmla="*/ 4280222 w 4424238"/>
                  <a:gd name="connsiteY23" fmla="*/ 3179192 h 4632920"/>
                  <a:gd name="connsiteX24" fmla="*/ 4280222 w 4424238"/>
                  <a:gd name="connsiteY24" fmla="*/ 3611240 h 4632920"/>
                  <a:gd name="connsiteX25" fmla="*/ 4280222 w 4424238"/>
                  <a:gd name="connsiteY25" fmla="*/ 3899272 h 4632920"/>
                  <a:gd name="connsiteX26" fmla="*/ 4280222 w 4424238"/>
                  <a:gd name="connsiteY26" fmla="*/ 4043288 h 4632920"/>
                  <a:gd name="connsiteX27" fmla="*/ 4424238 w 4424238"/>
                  <a:gd name="connsiteY27" fmla="*/ 4259312 h 4632920"/>
                  <a:gd name="connsiteX28" fmla="*/ 4424238 w 4424238"/>
                  <a:gd name="connsiteY28" fmla="*/ 4619352 h 4632920"/>
                  <a:gd name="connsiteX29" fmla="*/ 0 w 4424238"/>
                  <a:gd name="connsiteY29" fmla="*/ 4632920 h 4632920"/>
                  <a:gd name="connsiteX0" fmla="*/ 64120 w 4424238"/>
                  <a:gd name="connsiteY0" fmla="*/ 4381500 h 4632920"/>
                  <a:gd name="connsiteX1" fmla="*/ 102220 w 4424238"/>
                  <a:gd name="connsiteY1" fmla="*/ 3467100 h 4632920"/>
                  <a:gd name="connsiteX2" fmla="*/ 165720 w 4424238"/>
                  <a:gd name="connsiteY2" fmla="*/ 2971800 h 4632920"/>
                  <a:gd name="connsiteX3" fmla="*/ 127620 w 4424238"/>
                  <a:gd name="connsiteY3" fmla="*/ 2476500 h 4632920"/>
                  <a:gd name="connsiteX4" fmla="*/ 38720 w 4424238"/>
                  <a:gd name="connsiteY4" fmla="*/ 1841500 h 4632920"/>
                  <a:gd name="connsiteX5" fmla="*/ 31750 w 4424238"/>
                  <a:gd name="connsiteY5" fmla="*/ 1378992 h 4632920"/>
                  <a:gd name="connsiteX6" fmla="*/ 247774 w 4424238"/>
                  <a:gd name="connsiteY6" fmla="*/ 1090960 h 4632920"/>
                  <a:gd name="connsiteX7" fmla="*/ 463798 w 4424238"/>
                  <a:gd name="connsiteY7" fmla="*/ 874936 h 4632920"/>
                  <a:gd name="connsiteX8" fmla="*/ 607814 w 4424238"/>
                  <a:gd name="connsiteY8" fmla="*/ 874936 h 4632920"/>
                  <a:gd name="connsiteX9" fmla="*/ 607814 w 4424238"/>
                  <a:gd name="connsiteY9" fmla="*/ 730920 h 4632920"/>
                  <a:gd name="connsiteX10" fmla="*/ 864096 w 4424238"/>
                  <a:gd name="connsiteY10" fmla="*/ 384448 h 4632920"/>
                  <a:gd name="connsiteX11" fmla="*/ 1224136 w 4424238"/>
                  <a:gd name="connsiteY11" fmla="*/ 312440 h 4632920"/>
                  <a:gd name="connsiteX12" fmla="*/ 1656184 w 4424238"/>
                  <a:gd name="connsiteY12" fmla="*/ 96416 h 4632920"/>
                  <a:gd name="connsiteX13" fmla="*/ 2007220 w 4424238"/>
                  <a:gd name="connsiteY13" fmla="*/ 0 h 4632920"/>
                  <a:gd name="connsiteX14" fmla="*/ 2808312 w 4424238"/>
                  <a:gd name="connsiteY14" fmla="*/ 24408 h 4632920"/>
                  <a:gd name="connsiteX15" fmla="*/ 3240360 w 4424238"/>
                  <a:gd name="connsiteY15" fmla="*/ 240432 h 4632920"/>
                  <a:gd name="connsiteX16" fmla="*/ 3600400 w 4424238"/>
                  <a:gd name="connsiteY16" fmla="*/ 672480 h 4632920"/>
                  <a:gd name="connsiteX17" fmla="*/ 3816424 w 4424238"/>
                  <a:gd name="connsiteY17" fmla="*/ 1176536 h 4632920"/>
                  <a:gd name="connsiteX18" fmla="*/ 4032448 w 4424238"/>
                  <a:gd name="connsiteY18" fmla="*/ 1536576 h 4632920"/>
                  <a:gd name="connsiteX19" fmla="*/ 4136206 w 4424238"/>
                  <a:gd name="connsiteY19" fmla="*/ 1811040 h 4632920"/>
                  <a:gd name="connsiteX20" fmla="*/ 4208214 w 4424238"/>
                  <a:gd name="connsiteY20" fmla="*/ 2243088 h 4632920"/>
                  <a:gd name="connsiteX21" fmla="*/ 4208214 w 4424238"/>
                  <a:gd name="connsiteY21" fmla="*/ 2819152 h 4632920"/>
                  <a:gd name="connsiteX22" fmla="*/ 4280222 w 4424238"/>
                  <a:gd name="connsiteY22" fmla="*/ 2963168 h 4632920"/>
                  <a:gd name="connsiteX23" fmla="*/ 4280222 w 4424238"/>
                  <a:gd name="connsiteY23" fmla="*/ 3179192 h 4632920"/>
                  <a:gd name="connsiteX24" fmla="*/ 4280222 w 4424238"/>
                  <a:gd name="connsiteY24" fmla="*/ 3611240 h 4632920"/>
                  <a:gd name="connsiteX25" fmla="*/ 4280222 w 4424238"/>
                  <a:gd name="connsiteY25" fmla="*/ 3899272 h 4632920"/>
                  <a:gd name="connsiteX26" fmla="*/ 4352230 w 4424238"/>
                  <a:gd name="connsiteY26" fmla="*/ 3971280 h 4632920"/>
                  <a:gd name="connsiteX27" fmla="*/ 4424238 w 4424238"/>
                  <a:gd name="connsiteY27" fmla="*/ 4259312 h 4632920"/>
                  <a:gd name="connsiteX28" fmla="*/ 4424238 w 4424238"/>
                  <a:gd name="connsiteY28" fmla="*/ 4619352 h 4632920"/>
                  <a:gd name="connsiteX29" fmla="*/ 0 w 4424238"/>
                  <a:gd name="connsiteY29" fmla="*/ 4632920 h 4632920"/>
                  <a:gd name="connsiteX0" fmla="*/ 64120 w 4424238"/>
                  <a:gd name="connsiteY0" fmla="*/ 4381500 h 4632920"/>
                  <a:gd name="connsiteX1" fmla="*/ 102220 w 4424238"/>
                  <a:gd name="connsiteY1" fmla="*/ 3467100 h 4632920"/>
                  <a:gd name="connsiteX2" fmla="*/ 165720 w 4424238"/>
                  <a:gd name="connsiteY2" fmla="*/ 2971800 h 4632920"/>
                  <a:gd name="connsiteX3" fmla="*/ 127620 w 4424238"/>
                  <a:gd name="connsiteY3" fmla="*/ 2476500 h 4632920"/>
                  <a:gd name="connsiteX4" fmla="*/ 38720 w 4424238"/>
                  <a:gd name="connsiteY4" fmla="*/ 1841500 h 4632920"/>
                  <a:gd name="connsiteX5" fmla="*/ 31750 w 4424238"/>
                  <a:gd name="connsiteY5" fmla="*/ 1378992 h 4632920"/>
                  <a:gd name="connsiteX6" fmla="*/ 247774 w 4424238"/>
                  <a:gd name="connsiteY6" fmla="*/ 1090960 h 4632920"/>
                  <a:gd name="connsiteX7" fmla="*/ 463798 w 4424238"/>
                  <a:gd name="connsiteY7" fmla="*/ 874936 h 4632920"/>
                  <a:gd name="connsiteX8" fmla="*/ 607814 w 4424238"/>
                  <a:gd name="connsiteY8" fmla="*/ 874936 h 4632920"/>
                  <a:gd name="connsiteX9" fmla="*/ 607814 w 4424238"/>
                  <a:gd name="connsiteY9" fmla="*/ 730920 h 4632920"/>
                  <a:gd name="connsiteX10" fmla="*/ 864096 w 4424238"/>
                  <a:gd name="connsiteY10" fmla="*/ 384448 h 4632920"/>
                  <a:gd name="connsiteX11" fmla="*/ 1224136 w 4424238"/>
                  <a:gd name="connsiteY11" fmla="*/ 312440 h 4632920"/>
                  <a:gd name="connsiteX12" fmla="*/ 1656184 w 4424238"/>
                  <a:gd name="connsiteY12" fmla="*/ 96416 h 4632920"/>
                  <a:gd name="connsiteX13" fmla="*/ 2007220 w 4424238"/>
                  <a:gd name="connsiteY13" fmla="*/ 0 h 4632920"/>
                  <a:gd name="connsiteX14" fmla="*/ 2808312 w 4424238"/>
                  <a:gd name="connsiteY14" fmla="*/ 24408 h 4632920"/>
                  <a:gd name="connsiteX15" fmla="*/ 3240360 w 4424238"/>
                  <a:gd name="connsiteY15" fmla="*/ 240432 h 4632920"/>
                  <a:gd name="connsiteX16" fmla="*/ 3600400 w 4424238"/>
                  <a:gd name="connsiteY16" fmla="*/ 672480 h 4632920"/>
                  <a:gd name="connsiteX17" fmla="*/ 3816424 w 4424238"/>
                  <a:gd name="connsiteY17" fmla="*/ 1176536 h 4632920"/>
                  <a:gd name="connsiteX18" fmla="*/ 4032448 w 4424238"/>
                  <a:gd name="connsiteY18" fmla="*/ 1536576 h 4632920"/>
                  <a:gd name="connsiteX19" fmla="*/ 4136206 w 4424238"/>
                  <a:gd name="connsiteY19" fmla="*/ 1811040 h 4632920"/>
                  <a:gd name="connsiteX20" fmla="*/ 4208214 w 4424238"/>
                  <a:gd name="connsiteY20" fmla="*/ 2243088 h 4632920"/>
                  <a:gd name="connsiteX21" fmla="*/ 4208214 w 4424238"/>
                  <a:gd name="connsiteY21" fmla="*/ 2819152 h 4632920"/>
                  <a:gd name="connsiteX22" fmla="*/ 4280222 w 4424238"/>
                  <a:gd name="connsiteY22" fmla="*/ 2963168 h 4632920"/>
                  <a:gd name="connsiteX23" fmla="*/ 4280222 w 4424238"/>
                  <a:gd name="connsiteY23" fmla="*/ 3179192 h 4632920"/>
                  <a:gd name="connsiteX24" fmla="*/ 4280222 w 4424238"/>
                  <a:gd name="connsiteY24" fmla="*/ 3611240 h 4632920"/>
                  <a:gd name="connsiteX25" fmla="*/ 4352230 w 4424238"/>
                  <a:gd name="connsiteY25" fmla="*/ 3899272 h 4632920"/>
                  <a:gd name="connsiteX26" fmla="*/ 4352230 w 4424238"/>
                  <a:gd name="connsiteY26" fmla="*/ 3971280 h 4632920"/>
                  <a:gd name="connsiteX27" fmla="*/ 4424238 w 4424238"/>
                  <a:gd name="connsiteY27" fmla="*/ 4259312 h 4632920"/>
                  <a:gd name="connsiteX28" fmla="*/ 4424238 w 4424238"/>
                  <a:gd name="connsiteY28" fmla="*/ 4619352 h 4632920"/>
                  <a:gd name="connsiteX29" fmla="*/ 0 w 4424238"/>
                  <a:gd name="connsiteY29" fmla="*/ 4632920 h 4632920"/>
                  <a:gd name="connsiteX0" fmla="*/ 64120 w 4424238"/>
                  <a:gd name="connsiteY0" fmla="*/ 4381500 h 4632920"/>
                  <a:gd name="connsiteX1" fmla="*/ 102220 w 4424238"/>
                  <a:gd name="connsiteY1" fmla="*/ 3467100 h 4632920"/>
                  <a:gd name="connsiteX2" fmla="*/ 165720 w 4424238"/>
                  <a:gd name="connsiteY2" fmla="*/ 2971800 h 4632920"/>
                  <a:gd name="connsiteX3" fmla="*/ 127620 w 4424238"/>
                  <a:gd name="connsiteY3" fmla="*/ 2476500 h 4632920"/>
                  <a:gd name="connsiteX4" fmla="*/ 38720 w 4424238"/>
                  <a:gd name="connsiteY4" fmla="*/ 1841500 h 4632920"/>
                  <a:gd name="connsiteX5" fmla="*/ 31750 w 4424238"/>
                  <a:gd name="connsiteY5" fmla="*/ 1378992 h 4632920"/>
                  <a:gd name="connsiteX6" fmla="*/ 247774 w 4424238"/>
                  <a:gd name="connsiteY6" fmla="*/ 1090960 h 4632920"/>
                  <a:gd name="connsiteX7" fmla="*/ 463798 w 4424238"/>
                  <a:gd name="connsiteY7" fmla="*/ 874936 h 4632920"/>
                  <a:gd name="connsiteX8" fmla="*/ 607814 w 4424238"/>
                  <a:gd name="connsiteY8" fmla="*/ 874936 h 4632920"/>
                  <a:gd name="connsiteX9" fmla="*/ 607814 w 4424238"/>
                  <a:gd name="connsiteY9" fmla="*/ 730920 h 4632920"/>
                  <a:gd name="connsiteX10" fmla="*/ 864096 w 4424238"/>
                  <a:gd name="connsiteY10" fmla="*/ 384448 h 4632920"/>
                  <a:gd name="connsiteX11" fmla="*/ 1224136 w 4424238"/>
                  <a:gd name="connsiteY11" fmla="*/ 312440 h 4632920"/>
                  <a:gd name="connsiteX12" fmla="*/ 1656184 w 4424238"/>
                  <a:gd name="connsiteY12" fmla="*/ 96416 h 4632920"/>
                  <a:gd name="connsiteX13" fmla="*/ 2007220 w 4424238"/>
                  <a:gd name="connsiteY13" fmla="*/ 0 h 4632920"/>
                  <a:gd name="connsiteX14" fmla="*/ 2808312 w 4424238"/>
                  <a:gd name="connsiteY14" fmla="*/ 24408 h 4632920"/>
                  <a:gd name="connsiteX15" fmla="*/ 3240360 w 4424238"/>
                  <a:gd name="connsiteY15" fmla="*/ 240432 h 4632920"/>
                  <a:gd name="connsiteX16" fmla="*/ 3600400 w 4424238"/>
                  <a:gd name="connsiteY16" fmla="*/ 672480 h 4632920"/>
                  <a:gd name="connsiteX17" fmla="*/ 3816424 w 4424238"/>
                  <a:gd name="connsiteY17" fmla="*/ 1176536 h 4632920"/>
                  <a:gd name="connsiteX18" fmla="*/ 4032448 w 4424238"/>
                  <a:gd name="connsiteY18" fmla="*/ 1536576 h 4632920"/>
                  <a:gd name="connsiteX19" fmla="*/ 4136206 w 4424238"/>
                  <a:gd name="connsiteY19" fmla="*/ 1811040 h 4632920"/>
                  <a:gd name="connsiteX20" fmla="*/ 4208214 w 4424238"/>
                  <a:gd name="connsiteY20" fmla="*/ 2243088 h 4632920"/>
                  <a:gd name="connsiteX21" fmla="*/ 4208214 w 4424238"/>
                  <a:gd name="connsiteY21" fmla="*/ 2819152 h 4632920"/>
                  <a:gd name="connsiteX22" fmla="*/ 4280222 w 4424238"/>
                  <a:gd name="connsiteY22" fmla="*/ 2963168 h 4632920"/>
                  <a:gd name="connsiteX23" fmla="*/ 4280222 w 4424238"/>
                  <a:gd name="connsiteY23" fmla="*/ 3179192 h 4632920"/>
                  <a:gd name="connsiteX24" fmla="*/ 4352230 w 4424238"/>
                  <a:gd name="connsiteY24" fmla="*/ 3611240 h 4632920"/>
                  <a:gd name="connsiteX25" fmla="*/ 4352230 w 4424238"/>
                  <a:gd name="connsiteY25" fmla="*/ 3899272 h 4632920"/>
                  <a:gd name="connsiteX26" fmla="*/ 4352230 w 4424238"/>
                  <a:gd name="connsiteY26" fmla="*/ 3971280 h 4632920"/>
                  <a:gd name="connsiteX27" fmla="*/ 4424238 w 4424238"/>
                  <a:gd name="connsiteY27" fmla="*/ 4259312 h 4632920"/>
                  <a:gd name="connsiteX28" fmla="*/ 4424238 w 4424238"/>
                  <a:gd name="connsiteY28" fmla="*/ 4619352 h 4632920"/>
                  <a:gd name="connsiteX29" fmla="*/ 0 w 4424238"/>
                  <a:gd name="connsiteY29" fmla="*/ 4632920 h 4632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424238" h="4632920">
                    <a:moveTo>
                      <a:pt x="64120" y="4381500"/>
                    </a:moveTo>
                    <a:lnTo>
                      <a:pt x="102220" y="3467100"/>
                    </a:lnTo>
                    <a:lnTo>
                      <a:pt x="165720" y="2971800"/>
                    </a:lnTo>
                    <a:lnTo>
                      <a:pt x="127620" y="2476500"/>
                    </a:lnTo>
                    <a:lnTo>
                      <a:pt x="38720" y="1841500"/>
                    </a:lnTo>
                    <a:lnTo>
                      <a:pt x="31750" y="1378992"/>
                    </a:lnTo>
                    <a:lnTo>
                      <a:pt x="247774" y="1090960"/>
                    </a:lnTo>
                    <a:lnTo>
                      <a:pt x="463798" y="874936"/>
                    </a:lnTo>
                    <a:lnTo>
                      <a:pt x="607814" y="874936"/>
                    </a:lnTo>
                    <a:lnTo>
                      <a:pt x="607814" y="730920"/>
                    </a:lnTo>
                    <a:lnTo>
                      <a:pt x="864096" y="384448"/>
                    </a:lnTo>
                    <a:lnTo>
                      <a:pt x="1224136" y="312440"/>
                    </a:lnTo>
                    <a:lnTo>
                      <a:pt x="1656184" y="96416"/>
                    </a:lnTo>
                    <a:lnTo>
                      <a:pt x="2007220" y="0"/>
                    </a:lnTo>
                    <a:lnTo>
                      <a:pt x="2808312" y="24408"/>
                    </a:lnTo>
                    <a:lnTo>
                      <a:pt x="3240360" y="240432"/>
                    </a:lnTo>
                    <a:lnTo>
                      <a:pt x="3600400" y="672480"/>
                    </a:lnTo>
                    <a:lnTo>
                      <a:pt x="3816424" y="1176536"/>
                    </a:lnTo>
                    <a:lnTo>
                      <a:pt x="4032448" y="1536576"/>
                    </a:lnTo>
                    <a:lnTo>
                      <a:pt x="4136206" y="1811040"/>
                    </a:lnTo>
                    <a:lnTo>
                      <a:pt x="4208214" y="2243088"/>
                    </a:lnTo>
                    <a:lnTo>
                      <a:pt x="4208214" y="2819152"/>
                    </a:lnTo>
                    <a:lnTo>
                      <a:pt x="4280222" y="2963168"/>
                    </a:lnTo>
                    <a:lnTo>
                      <a:pt x="4280222" y="3179192"/>
                    </a:lnTo>
                    <a:lnTo>
                      <a:pt x="4352230" y="3611240"/>
                    </a:lnTo>
                    <a:lnTo>
                      <a:pt x="4352230" y="3899272"/>
                    </a:lnTo>
                    <a:lnTo>
                      <a:pt x="4352230" y="3971280"/>
                    </a:lnTo>
                    <a:lnTo>
                      <a:pt x="4424238" y="4259312"/>
                    </a:lnTo>
                    <a:lnTo>
                      <a:pt x="4424238" y="4619352"/>
                    </a:lnTo>
                    <a:cubicBezTo>
                      <a:pt x="3167377" y="4582096"/>
                      <a:pt x="1272141" y="4632920"/>
                      <a:pt x="0" y="4632920"/>
                    </a:cubicBezTo>
                  </a:path>
                </a:pathLst>
              </a:custGeom>
              <a:solidFill>
                <a:schemeClr val="accent6">
                  <a:lumMod val="75000"/>
                  <a:alpha val="21000"/>
                </a:schemeClr>
              </a:solidFill>
              <a:ln w="139700">
                <a:solidFill>
                  <a:schemeClr val="accent6">
                    <a:lumMod val="75000"/>
                    <a:alpha val="14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フリーフォーム 67"/>
              <p:cNvSpPr/>
              <p:nvPr/>
            </p:nvSpPr>
            <p:spPr>
              <a:xfrm>
                <a:off x="5401144" y="3711429"/>
                <a:ext cx="441325" cy="419100"/>
              </a:xfrm>
              <a:custGeom>
                <a:avLst/>
                <a:gdLst>
                  <a:gd name="connsiteX0" fmla="*/ 50800 w 441325"/>
                  <a:gd name="connsiteY0" fmla="*/ 419100 h 419100"/>
                  <a:gd name="connsiteX1" fmla="*/ 0 w 441325"/>
                  <a:gd name="connsiteY1" fmla="*/ 371475 h 419100"/>
                  <a:gd name="connsiteX2" fmla="*/ 25400 w 441325"/>
                  <a:gd name="connsiteY2" fmla="*/ 41275 h 419100"/>
                  <a:gd name="connsiteX3" fmla="*/ 50800 w 441325"/>
                  <a:gd name="connsiteY3" fmla="*/ 0 h 419100"/>
                  <a:gd name="connsiteX4" fmla="*/ 92075 w 441325"/>
                  <a:gd name="connsiteY4" fmla="*/ 0 h 419100"/>
                  <a:gd name="connsiteX5" fmla="*/ 387350 w 441325"/>
                  <a:gd name="connsiteY5" fmla="*/ 215900 h 419100"/>
                  <a:gd name="connsiteX6" fmla="*/ 441325 w 441325"/>
                  <a:gd name="connsiteY6" fmla="*/ 215900 h 419100"/>
                  <a:gd name="connsiteX7" fmla="*/ 425450 w 441325"/>
                  <a:gd name="connsiteY7" fmla="*/ 400050 h 419100"/>
                  <a:gd name="connsiteX8" fmla="*/ 50800 w 441325"/>
                  <a:gd name="connsiteY8" fmla="*/ 419100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1325" h="419100">
                    <a:moveTo>
                      <a:pt x="50800" y="419100"/>
                    </a:moveTo>
                    <a:lnTo>
                      <a:pt x="0" y="371475"/>
                    </a:lnTo>
                    <a:lnTo>
                      <a:pt x="25400" y="41275"/>
                    </a:lnTo>
                    <a:lnTo>
                      <a:pt x="50800" y="0"/>
                    </a:lnTo>
                    <a:lnTo>
                      <a:pt x="92075" y="0"/>
                    </a:lnTo>
                    <a:lnTo>
                      <a:pt x="387350" y="215900"/>
                    </a:lnTo>
                    <a:lnTo>
                      <a:pt x="441325" y="215900"/>
                    </a:lnTo>
                    <a:lnTo>
                      <a:pt x="425450" y="400050"/>
                    </a:lnTo>
                    <a:lnTo>
                      <a:pt x="50800" y="419100"/>
                    </a:lnTo>
                    <a:close/>
                  </a:path>
                </a:pathLst>
              </a:custGeom>
              <a:solidFill>
                <a:srgbClr val="00B050">
                  <a:alpha val="52000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フリーフォーム 68"/>
              <p:cNvSpPr/>
              <p:nvPr/>
            </p:nvSpPr>
            <p:spPr>
              <a:xfrm>
                <a:off x="5013794" y="3873354"/>
                <a:ext cx="349250" cy="196850"/>
              </a:xfrm>
              <a:custGeom>
                <a:avLst/>
                <a:gdLst>
                  <a:gd name="connsiteX0" fmla="*/ 9525 w 349250"/>
                  <a:gd name="connsiteY0" fmla="*/ 0 h 196850"/>
                  <a:gd name="connsiteX1" fmla="*/ 349250 w 349250"/>
                  <a:gd name="connsiteY1" fmla="*/ 19050 h 196850"/>
                  <a:gd name="connsiteX2" fmla="*/ 349250 w 349250"/>
                  <a:gd name="connsiteY2" fmla="*/ 155575 h 196850"/>
                  <a:gd name="connsiteX3" fmla="*/ 330200 w 349250"/>
                  <a:gd name="connsiteY3" fmla="*/ 196850 h 196850"/>
                  <a:gd name="connsiteX4" fmla="*/ 0 w 349250"/>
                  <a:gd name="connsiteY4" fmla="*/ 187325 h 196850"/>
                  <a:gd name="connsiteX5" fmla="*/ 9525 w 349250"/>
                  <a:gd name="connsiteY5" fmla="*/ 0 h 196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49250" h="196850">
                    <a:moveTo>
                      <a:pt x="9525" y="0"/>
                    </a:moveTo>
                    <a:lnTo>
                      <a:pt x="349250" y="19050"/>
                    </a:lnTo>
                    <a:lnTo>
                      <a:pt x="349250" y="155575"/>
                    </a:lnTo>
                    <a:lnTo>
                      <a:pt x="330200" y="196850"/>
                    </a:lnTo>
                    <a:lnTo>
                      <a:pt x="0" y="187325"/>
                    </a:lnTo>
                    <a:cubicBezTo>
                      <a:pt x="1058" y="122767"/>
                      <a:pt x="2117" y="58208"/>
                      <a:pt x="9525" y="0"/>
                    </a:cubicBezTo>
                    <a:close/>
                  </a:path>
                </a:pathLst>
              </a:custGeom>
              <a:solidFill>
                <a:srgbClr val="00B050">
                  <a:alpha val="52000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フリーフォーム 69"/>
              <p:cNvSpPr/>
              <p:nvPr/>
            </p:nvSpPr>
            <p:spPr>
              <a:xfrm>
                <a:off x="5359869" y="4197204"/>
                <a:ext cx="701675" cy="679450"/>
              </a:xfrm>
              <a:custGeom>
                <a:avLst/>
                <a:gdLst>
                  <a:gd name="connsiteX0" fmla="*/ 57150 w 701675"/>
                  <a:gd name="connsiteY0" fmla="*/ 15875 h 679450"/>
                  <a:gd name="connsiteX1" fmla="*/ 701675 w 701675"/>
                  <a:gd name="connsiteY1" fmla="*/ 0 h 679450"/>
                  <a:gd name="connsiteX2" fmla="*/ 660400 w 701675"/>
                  <a:gd name="connsiteY2" fmla="*/ 565150 h 679450"/>
                  <a:gd name="connsiteX3" fmla="*/ 517525 w 701675"/>
                  <a:gd name="connsiteY3" fmla="*/ 546100 h 679450"/>
                  <a:gd name="connsiteX4" fmla="*/ 511175 w 701675"/>
                  <a:gd name="connsiteY4" fmla="*/ 581025 h 679450"/>
                  <a:gd name="connsiteX5" fmla="*/ 561975 w 701675"/>
                  <a:gd name="connsiteY5" fmla="*/ 631825 h 679450"/>
                  <a:gd name="connsiteX6" fmla="*/ 558800 w 701675"/>
                  <a:gd name="connsiteY6" fmla="*/ 679450 h 679450"/>
                  <a:gd name="connsiteX7" fmla="*/ 0 w 701675"/>
                  <a:gd name="connsiteY7" fmla="*/ 635000 h 679450"/>
                  <a:gd name="connsiteX8" fmla="*/ 34925 w 701675"/>
                  <a:gd name="connsiteY8" fmla="*/ 63500 h 679450"/>
                  <a:gd name="connsiteX9" fmla="*/ 57150 w 701675"/>
                  <a:gd name="connsiteY9" fmla="*/ 15875 h 679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1675" h="679450">
                    <a:moveTo>
                      <a:pt x="57150" y="15875"/>
                    </a:moveTo>
                    <a:lnTo>
                      <a:pt x="701675" y="0"/>
                    </a:lnTo>
                    <a:lnTo>
                      <a:pt x="660400" y="565150"/>
                    </a:lnTo>
                    <a:lnTo>
                      <a:pt x="517525" y="546100"/>
                    </a:lnTo>
                    <a:lnTo>
                      <a:pt x="511175" y="581025"/>
                    </a:lnTo>
                    <a:lnTo>
                      <a:pt x="561975" y="631825"/>
                    </a:lnTo>
                    <a:lnTo>
                      <a:pt x="558800" y="679450"/>
                    </a:lnTo>
                    <a:lnTo>
                      <a:pt x="0" y="635000"/>
                    </a:lnTo>
                    <a:lnTo>
                      <a:pt x="34925" y="63500"/>
                    </a:lnTo>
                    <a:lnTo>
                      <a:pt x="57150" y="15875"/>
                    </a:lnTo>
                    <a:close/>
                  </a:path>
                </a:pathLst>
              </a:custGeom>
              <a:solidFill>
                <a:srgbClr val="00B050">
                  <a:alpha val="52000"/>
                </a:srgb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フリーフォーム 70"/>
              <p:cNvSpPr/>
              <p:nvPr/>
            </p:nvSpPr>
            <p:spPr>
              <a:xfrm>
                <a:off x="5137247" y="1523001"/>
                <a:ext cx="2979420" cy="2529840"/>
              </a:xfrm>
              <a:custGeom>
                <a:avLst/>
                <a:gdLst>
                  <a:gd name="connsiteX0" fmla="*/ 0 w 2979420"/>
                  <a:gd name="connsiteY0" fmla="*/ 861060 h 2529840"/>
                  <a:gd name="connsiteX1" fmla="*/ 304800 w 2979420"/>
                  <a:gd name="connsiteY1" fmla="*/ 2103120 h 2529840"/>
                  <a:gd name="connsiteX2" fmla="*/ 685800 w 2979420"/>
                  <a:gd name="connsiteY2" fmla="*/ 2316480 h 2529840"/>
                  <a:gd name="connsiteX3" fmla="*/ 1447800 w 2979420"/>
                  <a:gd name="connsiteY3" fmla="*/ 2407920 h 2529840"/>
                  <a:gd name="connsiteX4" fmla="*/ 1889760 w 2979420"/>
                  <a:gd name="connsiteY4" fmla="*/ 2499360 h 2529840"/>
                  <a:gd name="connsiteX5" fmla="*/ 2804160 w 2979420"/>
                  <a:gd name="connsiteY5" fmla="*/ 2529840 h 2529840"/>
                  <a:gd name="connsiteX6" fmla="*/ 2910840 w 2979420"/>
                  <a:gd name="connsiteY6" fmla="*/ 960120 h 2529840"/>
                  <a:gd name="connsiteX7" fmla="*/ 2926080 w 2979420"/>
                  <a:gd name="connsiteY7" fmla="*/ 762000 h 2529840"/>
                  <a:gd name="connsiteX8" fmla="*/ 2979420 w 2979420"/>
                  <a:gd name="connsiteY8" fmla="*/ 487680 h 2529840"/>
                  <a:gd name="connsiteX9" fmla="*/ 2743200 w 2979420"/>
                  <a:gd name="connsiteY9" fmla="*/ 457200 h 2529840"/>
                  <a:gd name="connsiteX10" fmla="*/ 2537460 w 2979420"/>
                  <a:gd name="connsiteY10" fmla="*/ 426720 h 2529840"/>
                  <a:gd name="connsiteX11" fmla="*/ 2186940 w 2979420"/>
                  <a:gd name="connsiteY11" fmla="*/ 304800 h 2529840"/>
                  <a:gd name="connsiteX12" fmla="*/ 1988820 w 2979420"/>
                  <a:gd name="connsiteY12" fmla="*/ 198120 h 2529840"/>
                  <a:gd name="connsiteX13" fmla="*/ 1645920 w 2979420"/>
                  <a:gd name="connsiteY13" fmla="*/ 205740 h 2529840"/>
                  <a:gd name="connsiteX14" fmla="*/ 1394460 w 2979420"/>
                  <a:gd name="connsiteY14" fmla="*/ 76200 h 2529840"/>
                  <a:gd name="connsiteX15" fmla="*/ 1226820 w 2979420"/>
                  <a:gd name="connsiteY15" fmla="*/ 45720 h 2529840"/>
                  <a:gd name="connsiteX16" fmla="*/ 1127760 w 2979420"/>
                  <a:gd name="connsiteY16" fmla="*/ 0 h 2529840"/>
                  <a:gd name="connsiteX17" fmla="*/ 495300 w 2979420"/>
                  <a:gd name="connsiteY17" fmla="*/ 190500 h 2529840"/>
                  <a:gd name="connsiteX18" fmla="*/ 548640 w 2979420"/>
                  <a:gd name="connsiteY18" fmla="*/ 571500 h 2529840"/>
                  <a:gd name="connsiteX19" fmla="*/ 297180 w 2979420"/>
                  <a:gd name="connsiteY19" fmla="*/ 594360 h 2529840"/>
                  <a:gd name="connsiteX20" fmla="*/ 0 w 2979420"/>
                  <a:gd name="connsiteY20" fmla="*/ 861060 h 2529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79420" h="2529840">
                    <a:moveTo>
                      <a:pt x="0" y="861060"/>
                    </a:moveTo>
                    <a:lnTo>
                      <a:pt x="304800" y="2103120"/>
                    </a:lnTo>
                    <a:lnTo>
                      <a:pt x="685800" y="2316480"/>
                    </a:lnTo>
                    <a:lnTo>
                      <a:pt x="1447800" y="2407920"/>
                    </a:lnTo>
                    <a:lnTo>
                      <a:pt x="1889760" y="2499360"/>
                    </a:lnTo>
                    <a:lnTo>
                      <a:pt x="2804160" y="2529840"/>
                    </a:lnTo>
                    <a:lnTo>
                      <a:pt x="2910840" y="960120"/>
                    </a:lnTo>
                    <a:lnTo>
                      <a:pt x="2926080" y="762000"/>
                    </a:lnTo>
                    <a:lnTo>
                      <a:pt x="2979420" y="487680"/>
                    </a:lnTo>
                    <a:lnTo>
                      <a:pt x="2743200" y="457200"/>
                    </a:lnTo>
                    <a:lnTo>
                      <a:pt x="2537460" y="426720"/>
                    </a:lnTo>
                    <a:lnTo>
                      <a:pt x="2186940" y="304800"/>
                    </a:lnTo>
                    <a:lnTo>
                      <a:pt x="1988820" y="198120"/>
                    </a:lnTo>
                    <a:lnTo>
                      <a:pt x="1645920" y="205740"/>
                    </a:lnTo>
                    <a:lnTo>
                      <a:pt x="1394460" y="76200"/>
                    </a:lnTo>
                    <a:lnTo>
                      <a:pt x="1226820" y="45720"/>
                    </a:lnTo>
                    <a:lnTo>
                      <a:pt x="1127760" y="0"/>
                    </a:lnTo>
                    <a:lnTo>
                      <a:pt x="495300" y="190500"/>
                    </a:lnTo>
                    <a:lnTo>
                      <a:pt x="548640" y="571500"/>
                    </a:lnTo>
                    <a:lnTo>
                      <a:pt x="297180" y="594360"/>
                    </a:lnTo>
                    <a:lnTo>
                      <a:pt x="0" y="861060"/>
                    </a:lnTo>
                    <a:close/>
                  </a:path>
                </a:pathLst>
              </a:custGeom>
              <a:solidFill>
                <a:srgbClr val="00B050">
                  <a:alpha val="4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テキスト ボックス 71"/>
              <p:cNvSpPr txBox="1"/>
              <p:nvPr/>
            </p:nvSpPr>
            <p:spPr>
              <a:xfrm>
                <a:off x="7043514" y="682328"/>
                <a:ext cx="2018855" cy="1077218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itchFamily="50" charset="-128"/>
                    <a:ea typeface="HG丸ｺﾞｼｯｸM-PRO" pitchFamily="50" charset="-128"/>
                  </a:rPr>
                  <a:t>大阪城公園</a:t>
                </a:r>
                <a:endParaRPr kumimoji="1"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/>
                <a:endParaRPr lang="en-US" altLang="ja-JP" sz="800" b="1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just"/>
                <a:r>
                  <a:rPr kumimoji="1" lang="ja-JP" altLang="en-US" sz="1050" dirty="0" smtClean="0">
                    <a:latin typeface="HG丸ｺﾞｼｯｸM-PRO" pitchFamily="50" charset="-128"/>
                    <a:ea typeface="HG丸ｺﾞｼｯｸM-PRO" pitchFamily="50" charset="-128"/>
                  </a:rPr>
                  <a:t>全国でも有数の城郭遺跡（特別史跡大坂城跡）を有する歴史公園であるとともに、大阪を代表する観光拠点</a:t>
                </a:r>
                <a:endParaRPr kumimoji="1" lang="en-US" altLang="ja-JP" sz="105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7649055" y="3835745"/>
                <a:ext cx="720080" cy="576064"/>
              </a:xfrm>
              <a:prstGeom prst="ellipse">
                <a:avLst/>
              </a:prstGeom>
              <a:solidFill>
                <a:schemeClr val="accent1">
                  <a:alpha val="7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テキスト ボックス 73"/>
              <p:cNvSpPr txBox="1"/>
              <p:nvPr/>
            </p:nvSpPr>
            <p:spPr>
              <a:xfrm>
                <a:off x="7521909" y="3937557"/>
                <a:ext cx="974226" cy="307777"/>
              </a:xfrm>
              <a:prstGeom prst="rect">
                <a:avLst/>
              </a:prstGeom>
              <a:solidFill>
                <a:schemeClr val="bg1">
                  <a:alpha val="53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 smtClean="0">
                    <a:latin typeface="HG丸ｺﾞｼｯｸM-PRO" pitchFamily="50" charset="-128"/>
                    <a:ea typeface="HG丸ｺﾞｼｯｸM-PRO" pitchFamily="50" charset="-128"/>
                  </a:rPr>
                  <a:t>森ノ宮</a:t>
                </a:r>
                <a:endParaRPr kumimoji="1" lang="ja-JP" altLang="en-US" sz="1400" b="1" dirty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  <p:sp>
            <p:nvSpPr>
              <p:cNvPr id="75" name="テキスト ボックス 74"/>
              <p:cNvSpPr txBox="1"/>
              <p:nvPr/>
            </p:nvSpPr>
            <p:spPr>
              <a:xfrm>
                <a:off x="3011066" y="961852"/>
                <a:ext cx="2397225" cy="961802"/>
              </a:xfrm>
              <a:prstGeom prst="rect">
                <a:avLst/>
              </a:prstGeom>
              <a:solidFill>
                <a:schemeClr val="bg1">
                  <a:alpha val="85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 smtClean="0">
                    <a:latin typeface="HG丸ｺﾞｼｯｸM-PRO" pitchFamily="50" charset="-128"/>
                    <a:ea typeface="HG丸ｺﾞｼｯｸM-PRO" pitchFamily="50" charset="-128"/>
                  </a:rPr>
                  <a:t>大阪歴史博物館</a:t>
                </a:r>
                <a:endParaRPr lang="en-US" altLang="ja-JP" sz="1400" b="1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/>
                <a:endParaRPr kumimoji="1" lang="en-US" altLang="ja-JP" sz="600" b="1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just"/>
                <a:r>
                  <a:rPr lang="ja-JP" altLang="en-US" sz="1050" dirty="0" smtClean="0">
                    <a:latin typeface="HG丸ｺﾞｼｯｸM-PRO" pitchFamily="50" charset="-128"/>
                    <a:ea typeface="HG丸ｺﾞｼｯｸM-PRO" pitchFamily="50" charset="-128"/>
                  </a:rPr>
                  <a:t>・都市「おおさか」の歩みを</a:t>
                </a:r>
                <a:endParaRPr lang="en-US" altLang="ja-JP" sz="105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just"/>
                <a:r>
                  <a:rPr lang="ja-JP" altLang="en-US" sz="1050" dirty="0">
                    <a:latin typeface="HG丸ｺﾞｼｯｸM-PRO" pitchFamily="50" charset="-128"/>
                    <a:ea typeface="HG丸ｺﾞｼｯｸM-PRO" pitchFamily="50" charset="-128"/>
                  </a:rPr>
                  <a:t>　</a:t>
                </a:r>
                <a:r>
                  <a:rPr lang="ja-JP" altLang="en-US" sz="1050" dirty="0" smtClean="0">
                    <a:latin typeface="HG丸ｺﾞｼｯｸM-PRO" pitchFamily="50" charset="-128"/>
                    <a:ea typeface="HG丸ｺﾞｼｯｸM-PRO" pitchFamily="50" charset="-128"/>
                  </a:rPr>
                  <a:t>紹介する歴史系総合博物館</a:t>
                </a:r>
                <a:endParaRPr kumimoji="1" lang="en-US" altLang="ja-JP" sz="105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just">
                  <a:spcBef>
                    <a:spcPts val="600"/>
                  </a:spcBef>
                </a:pPr>
                <a:r>
                  <a:rPr lang="ja-JP" altLang="en-US" sz="1050" dirty="0" smtClean="0">
                    <a:latin typeface="HG丸ｺﾞｼｯｸM-PRO" pitchFamily="50" charset="-128"/>
                    <a:ea typeface="HG丸ｺﾞｼｯｸM-PRO" pitchFamily="50" charset="-128"/>
                  </a:rPr>
                  <a:t>・史跡難波宮のサイトミュージアム</a:t>
                </a:r>
                <a:endParaRPr lang="en-US" altLang="ja-JP" sz="1050" dirty="0" smtClean="0">
                  <a:latin typeface="HG丸ｺﾞｼｯｸM-PRO" pitchFamily="50" charset="-128"/>
                  <a:ea typeface="HG丸ｺﾞｼｯｸM-PRO" pitchFamily="50" charset="-128"/>
                </a:endParaRPr>
              </a:p>
            </p:txBody>
          </p:sp>
        </p:grpSp>
      </p:grpSp>
      <p:cxnSp>
        <p:nvCxnSpPr>
          <p:cNvPr id="82" name="直線コネクタ 81"/>
          <p:cNvCxnSpPr>
            <a:stCxn id="72" idx="2"/>
          </p:cNvCxnSpPr>
          <p:nvPr/>
        </p:nvCxnSpPr>
        <p:spPr>
          <a:xfrm flipH="1">
            <a:off x="6444210" y="1409874"/>
            <a:ext cx="1513482" cy="939006"/>
          </a:xfrm>
          <a:prstGeom prst="line">
            <a:avLst/>
          </a:prstGeom>
          <a:ln w="1905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stCxn id="75" idx="2"/>
          </p:cNvCxnSpPr>
          <p:nvPr/>
        </p:nvCxnSpPr>
        <p:spPr>
          <a:xfrm>
            <a:off x="4114429" y="1573982"/>
            <a:ext cx="910827" cy="1918518"/>
          </a:xfrm>
          <a:prstGeom prst="line">
            <a:avLst/>
          </a:prstGeom>
          <a:ln w="1905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正方形/長方形 114"/>
          <p:cNvSpPr/>
          <p:nvPr/>
        </p:nvSpPr>
        <p:spPr>
          <a:xfrm>
            <a:off x="4832367" y="3286290"/>
            <a:ext cx="1282192" cy="1266491"/>
          </a:xfrm>
          <a:prstGeom prst="rect">
            <a:avLst/>
          </a:prstGeom>
          <a:noFill/>
          <a:ln w="31750">
            <a:solidFill>
              <a:schemeClr val="tx1">
                <a:alpha val="67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6176467" y="5547189"/>
            <a:ext cx="1461339" cy="307777"/>
          </a:xfrm>
          <a:prstGeom prst="rect">
            <a:avLst/>
          </a:prstGeom>
          <a:solidFill>
            <a:schemeClr val="bg1">
              <a:alpha val="75000"/>
            </a:schemeClr>
          </a:solidFill>
          <a:ln w="2222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上町台地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054" y="2687357"/>
            <a:ext cx="4151780" cy="4071977"/>
            <a:chOff x="209861" y="2495706"/>
            <a:chExt cx="4151780" cy="4071977"/>
          </a:xfrm>
        </p:grpSpPr>
        <p:pic>
          <p:nvPicPr>
            <p:cNvPr id="91" name="図 0" descr="画像2.t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79" r="16012"/>
            <a:stretch>
              <a:fillRect/>
            </a:stretch>
          </p:blipFill>
          <p:spPr bwMode="auto">
            <a:xfrm>
              <a:off x="290216" y="2495706"/>
              <a:ext cx="3860081" cy="4071977"/>
            </a:xfrm>
            <a:prstGeom prst="rect">
              <a:avLst/>
            </a:prstGeom>
            <a:noFill/>
            <a:ln w="31750">
              <a:solidFill>
                <a:schemeClr val="tx1">
                  <a:alpha val="67000"/>
                </a:schemeClr>
              </a:solidFill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1" name="Freeform 2" descr="右上がり対角線"/>
            <p:cNvSpPr>
              <a:spLocks noChangeAspect="1"/>
            </p:cNvSpPr>
            <p:nvPr/>
          </p:nvSpPr>
          <p:spPr bwMode="auto">
            <a:xfrm rot="21436003">
              <a:off x="675153" y="3331376"/>
              <a:ext cx="852370" cy="647667"/>
            </a:xfrm>
            <a:custGeom>
              <a:avLst/>
              <a:gdLst>
                <a:gd name="T0" fmla="*/ 19050 w 1482"/>
                <a:gd name="T1" fmla="*/ 0 h 944"/>
                <a:gd name="T2" fmla="*/ 941070 w 1482"/>
                <a:gd name="T3" fmla="*/ 38735 h 944"/>
                <a:gd name="T4" fmla="*/ 888365 w 1482"/>
                <a:gd name="T5" fmla="*/ 509270 h 944"/>
                <a:gd name="T6" fmla="*/ 861695 w 1482"/>
                <a:gd name="T7" fmla="*/ 599440 h 944"/>
                <a:gd name="T8" fmla="*/ 57150 w 1482"/>
                <a:gd name="T9" fmla="*/ 514350 h 944"/>
                <a:gd name="T10" fmla="*/ 82550 w 1482"/>
                <a:gd name="T11" fmla="*/ 241300 h 944"/>
                <a:gd name="T12" fmla="*/ 0 w 1482"/>
                <a:gd name="T13" fmla="*/ 228600 h 944"/>
                <a:gd name="T14" fmla="*/ 19050 w 1482"/>
                <a:gd name="T15" fmla="*/ 0 h 9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82" h="944">
                  <a:moveTo>
                    <a:pt x="30" y="0"/>
                  </a:moveTo>
                  <a:lnTo>
                    <a:pt x="1482" y="61"/>
                  </a:lnTo>
                  <a:lnTo>
                    <a:pt x="1399" y="802"/>
                  </a:lnTo>
                  <a:lnTo>
                    <a:pt x="1357" y="944"/>
                  </a:lnTo>
                  <a:lnTo>
                    <a:pt x="90" y="810"/>
                  </a:lnTo>
                  <a:lnTo>
                    <a:pt x="130" y="380"/>
                  </a:lnTo>
                  <a:lnTo>
                    <a:pt x="0" y="360"/>
                  </a:lnTo>
                  <a:lnTo>
                    <a:pt x="30" y="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4" descr="右上がり対角線"/>
            <p:cNvSpPr>
              <a:spLocks noChangeAspect="1"/>
            </p:cNvSpPr>
            <p:nvPr/>
          </p:nvSpPr>
          <p:spPr bwMode="auto">
            <a:xfrm>
              <a:off x="2000339" y="2986194"/>
              <a:ext cx="1512168" cy="1080120"/>
            </a:xfrm>
            <a:custGeom>
              <a:avLst/>
              <a:gdLst>
                <a:gd name="T0" fmla="*/ 116840 w 2364"/>
                <a:gd name="T1" fmla="*/ 0 h 1548"/>
                <a:gd name="T2" fmla="*/ 750570 w 2364"/>
                <a:gd name="T3" fmla="*/ 448945 h 1548"/>
                <a:gd name="T4" fmla="*/ 1501140 w 2364"/>
                <a:gd name="T5" fmla="*/ 534035 h 1548"/>
                <a:gd name="T6" fmla="*/ 1453515 w 2364"/>
                <a:gd name="T7" fmla="*/ 956310 h 1548"/>
                <a:gd name="T8" fmla="*/ 549910 w 2364"/>
                <a:gd name="T9" fmla="*/ 946150 h 1548"/>
                <a:gd name="T10" fmla="*/ 565785 w 2364"/>
                <a:gd name="T11" fmla="*/ 713740 h 1548"/>
                <a:gd name="T12" fmla="*/ 312420 w 2364"/>
                <a:gd name="T13" fmla="*/ 681990 h 1548"/>
                <a:gd name="T14" fmla="*/ 285750 w 2364"/>
                <a:gd name="T15" fmla="*/ 972185 h 1548"/>
                <a:gd name="T16" fmla="*/ 0 w 2364"/>
                <a:gd name="T17" fmla="*/ 982980 h 1548"/>
                <a:gd name="T18" fmla="*/ 116840 w 2364"/>
                <a:gd name="T19" fmla="*/ 0 h 15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64" h="1548">
                  <a:moveTo>
                    <a:pt x="184" y="0"/>
                  </a:moveTo>
                  <a:lnTo>
                    <a:pt x="1182" y="707"/>
                  </a:lnTo>
                  <a:lnTo>
                    <a:pt x="2364" y="841"/>
                  </a:lnTo>
                  <a:lnTo>
                    <a:pt x="2289" y="1506"/>
                  </a:lnTo>
                  <a:lnTo>
                    <a:pt x="866" y="1490"/>
                  </a:lnTo>
                  <a:lnTo>
                    <a:pt x="891" y="1124"/>
                  </a:lnTo>
                  <a:lnTo>
                    <a:pt x="492" y="1074"/>
                  </a:lnTo>
                  <a:lnTo>
                    <a:pt x="450" y="1531"/>
                  </a:lnTo>
                  <a:lnTo>
                    <a:pt x="0" y="1548"/>
                  </a:lnTo>
                  <a:lnTo>
                    <a:pt x="184" y="0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6" descr="右上がり対角線"/>
            <p:cNvSpPr>
              <a:spLocks noChangeAspect="1"/>
            </p:cNvSpPr>
            <p:nvPr/>
          </p:nvSpPr>
          <p:spPr bwMode="auto">
            <a:xfrm>
              <a:off x="1505355" y="4258299"/>
              <a:ext cx="2408596" cy="2124253"/>
            </a:xfrm>
            <a:custGeom>
              <a:avLst/>
              <a:gdLst>
                <a:gd name="T0" fmla="*/ 206375 w 3763"/>
                <a:gd name="T1" fmla="*/ 92710 h 3209"/>
                <a:gd name="T2" fmla="*/ 2389505 w 3763"/>
                <a:gd name="T3" fmla="*/ 0 h 3209"/>
                <a:gd name="T4" fmla="*/ 2256155 w 3763"/>
                <a:gd name="T5" fmla="*/ 1816100 h 3209"/>
                <a:gd name="T6" fmla="*/ 2040255 w 3763"/>
                <a:gd name="T7" fmla="*/ 1821180 h 3209"/>
                <a:gd name="T8" fmla="*/ 2013585 w 3763"/>
                <a:gd name="T9" fmla="*/ 2037715 h 3209"/>
                <a:gd name="T10" fmla="*/ 0 w 3763"/>
                <a:gd name="T11" fmla="*/ 1821180 h 3209"/>
                <a:gd name="T12" fmla="*/ 153035 w 3763"/>
                <a:gd name="T13" fmla="*/ 161290 h 3209"/>
                <a:gd name="T14" fmla="*/ 206375 w 3763"/>
                <a:gd name="T15" fmla="*/ 92710 h 320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763" h="3209">
                  <a:moveTo>
                    <a:pt x="325" y="146"/>
                  </a:moveTo>
                  <a:lnTo>
                    <a:pt x="3763" y="0"/>
                  </a:lnTo>
                  <a:lnTo>
                    <a:pt x="3553" y="2860"/>
                  </a:lnTo>
                  <a:lnTo>
                    <a:pt x="3213" y="2868"/>
                  </a:lnTo>
                  <a:lnTo>
                    <a:pt x="3171" y="3209"/>
                  </a:lnTo>
                  <a:lnTo>
                    <a:pt x="0" y="2868"/>
                  </a:lnTo>
                  <a:lnTo>
                    <a:pt x="241" y="254"/>
                  </a:lnTo>
                  <a:lnTo>
                    <a:pt x="325" y="146"/>
                  </a:lnTo>
                  <a:close/>
                </a:path>
              </a:pathLst>
            </a:cu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6" descr="横線"/>
            <p:cNvSpPr>
              <a:spLocks/>
            </p:cNvSpPr>
            <p:nvPr/>
          </p:nvSpPr>
          <p:spPr bwMode="auto">
            <a:xfrm>
              <a:off x="543999" y="3329818"/>
              <a:ext cx="961246" cy="642015"/>
            </a:xfrm>
            <a:custGeom>
              <a:avLst/>
              <a:gdLst>
                <a:gd name="T0" fmla="*/ 215 w 234"/>
                <a:gd name="T1" fmla="*/ 860 h 860"/>
                <a:gd name="T2" fmla="*/ 0 w 234"/>
                <a:gd name="T3" fmla="*/ 832 h 860"/>
                <a:gd name="T4" fmla="*/ 37 w 234"/>
                <a:gd name="T5" fmla="*/ 0 h 860"/>
                <a:gd name="T6" fmla="*/ 159 w 234"/>
                <a:gd name="T7" fmla="*/ 0 h 860"/>
                <a:gd name="T8" fmla="*/ 140 w 234"/>
                <a:gd name="T9" fmla="*/ 383 h 860"/>
                <a:gd name="T10" fmla="*/ 234 w 234"/>
                <a:gd name="T11" fmla="*/ 402 h 860"/>
                <a:gd name="T12" fmla="*/ 215 w 234"/>
                <a:gd name="T13" fmla="*/ 860 h 860"/>
                <a:gd name="connsiteX0" fmla="*/ 19347 w 20159"/>
                <a:gd name="connsiteY0" fmla="*/ 10000 h 10000"/>
                <a:gd name="connsiteX1" fmla="*/ 0 w 20159"/>
                <a:gd name="connsiteY1" fmla="*/ 7661 h 10000"/>
                <a:gd name="connsiteX2" fmla="*/ 11740 w 20159"/>
                <a:gd name="connsiteY2" fmla="*/ 0 h 10000"/>
                <a:gd name="connsiteX3" fmla="*/ 16954 w 20159"/>
                <a:gd name="connsiteY3" fmla="*/ 0 h 10000"/>
                <a:gd name="connsiteX4" fmla="*/ 16142 w 20159"/>
                <a:gd name="connsiteY4" fmla="*/ 4453 h 10000"/>
                <a:gd name="connsiteX5" fmla="*/ 20159 w 20159"/>
                <a:gd name="connsiteY5" fmla="*/ 4674 h 10000"/>
                <a:gd name="connsiteX6" fmla="*/ 19347 w 20159"/>
                <a:gd name="connsiteY6" fmla="*/ 10000 h 10000"/>
                <a:gd name="connsiteX0" fmla="*/ 19347 w 20159"/>
                <a:gd name="connsiteY0" fmla="*/ 12707 h 12707"/>
                <a:gd name="connsiteX1" fmla="*/ 0 w 20159"/>
                <a:gd name="connsiteY1" fmla="*/ 10368 h 12707"/>
                <a:gd name="connsiteX2" fmla="*/ 565 w 20159"/>
                <a:gd name="connsiteY2" fmla="*/ 0 h 12707"/>
                <a:gd name="connsiteX3" fmla="*/ 16954 w 20159"/>
                <a:gd name="connsiteY3" fmla="*/ 2707 h 12707"/>
                <a:gd name="connsiteX4" fmla="*/ 16142 w 20159"/>
                <a:gd name="connsiteY4" fmla="*/ 7160 h 12707"/>
                <a:gd name="connsiteX5" fmla="*/ 20159 w 20159"/>
                <a:gd name="connsiteY5" fmla="*/ 7381 h 12707"/>
                <a:gd name="connsiteX6" fmla="*/ 19347 w 20159"/>
                <a:gd name="connsiteY6" fmla="*/ 12707 h 12707"/>
                <a:gd name="connsiteX0" fmla="*/ 19347 w 63176"/>
                <a:gd name="connsiteY0" fmla="*/ 12707 h 12707"/>
                <a:gd name="connsiteX1" fmla="*/ 0 w 63176"/>
                <a:gd name="connsiteY1" fmla="*/ 10368 h 12707"/>
                <a:gd name="connsiteX2" fmla="*/ 565 w 63176"/>
                <a:gd name="connsiteY2" fmla="*/ 0 h 12707"/>
                <a:gd name="connsiteX3" fmla="*/ 63176 w 63176"/>
                <a:gd name="connsiteY3" fmla="*/ 903 h 12707"/>
                <a:gd name="connsiteX4" fmla="*/ 16142 w 63176"/>
                <a:gd name="connsiteY4" fmla="*/ 7160 h 12707"/>
                <a:gd name="connsiteX5" fmla="*/ 20159 w 63176"/>
                <a:gd name="connsiteY5" fmla="*/ 7381 h 12707"/>
                <a:gd name="connsiteX6" fmla="*/ 19347 w 63176"/>
                <a:gd name="connsiteY6" fmla="*/ 12707 h 12707"/>
                <a:gd name="connsiteX0" fmla="*/ 19347 w 63176"/>
                <a:gd name="connsiteY0" fmla="*/ 12707 h 12707"/>
                <a:gd name="connsiteX1" fmla="*/ 0 w 63176"/>
                <a:gd name="connsiteY1" fmla="*/ 10368 h 12707"/>
                <a:gd name="connsiteX2" fmla="*/ 565 w 63176"/>
                <a:gd name="connsiteY2" fmla="*/ 0 h 12707"/>
                <a:gd name="connsiteX3" fmla="*/ 63176 w 63176"/>
                <a:gd name="connsiteY3" fmla="*/ 903 h 12707"/>
                <a:gd name="connsiteX4" fmla="*/ 20159 w 63176"/>
                <a:gd name="connsiteY4" fmla="*/ 7381 h 12707"/>
                <a:gd name="connsiteX5" fmla="*/ 19347 w 63176"/>
                <a:gd name="connsiteY5" fmla="*/ 12707 h 12707"/>
                <a:gd name="connsiteX0" fmla="*/ 19347 w 63176"/>
                <a:gd name="connsiteY0" fmla="*/ 12707 h 12707"/>
                <a:gd name="connsiteX1" fmla="*/ 0 w 63176"/>
                <a:gd name="connsiteY1" fmla="*/ 10368 h 12707"/>
                <a:gd name="connsiteX2" fmla="*/ 565 w 63176"/>
                <a:gd name="connsiteY2" fmla="*/ 0 h 12707"/>
                <a:gd name="connsiteX3" fmla="*/ 63176 w 63176"/>
                <a:gd name="connsiteY3" fmla="*/ 903 h 12707"/>
                <a:gd name="connsiteX4" fmla="*/ 20159 w 63176"/>
                <a:gd name="connsiteY4" fmla="*/ 7381 h 12707"/>
                <a:gd name="connsiteX5" fmla="*/ 57790 w 63176"/>
                <a:gd name="connsiteY5" fmla="*/ 9858 h 12707"/>
                <a:gd name="connsiteX6" fmla="*/ 19347 w 63176"/>
                <a:gd name="connsiteY6" fmla="*/ 12707 h 12707"/>
                <a:gd name="connsiteX0" fmla="*/ 19347 w 63176"/>
                <a:gd name="connsiteY0" fmla="*/ 12707 h 12707"/>
                <a:gd name="connsiteX1" fmla="*/ 0 w 63176"/>
                <a:gd name="connsiteY1" fmla="*/ 10368 h 12707"/>
                <a:gd name="connsiteX2" fmla="*/ 565 w 63176"/>
                <a:gd name="connsiteY2" fmla="*/ 0 h 12707"/>
                <a:gd name="connsiteX3" fmla="*/ 63176 w 63176"/>
                <a:gd name="connsiteY3" fmla="*/ 903 h 12707"/>
                <a:gd name="connsiteX4" fmla="*/ 61048 w 63176"/>
                <a:gd name="connsiteY4" fmla="*/ 10157 h 12707"/>
                <a:gd name="connsiteX5" fmla="*/ 57790 w 63176"/>
                <a:gd name="connsiteY5" fmla="*/ 9858 h 12707"/>
                <a:gd name="connsiteX6" fmla="*/ 19347 w 63176"/>
                <a:gd name="connsiteY6" fmla="*/ 12707 h 12707"/>
                <a:gd name="connsiteX0" fmla="*/ 19347 w 63176"/>
                <a:gd name="connsiteY0" fmla="*/ 12707 h 12707"/>
                <a:gd name="connsiteX1" fmla="*/ 0 w 63176"/>
                <a:gd name="connsiteY1" fmla="*/ 10368 h 12707"/>
                <a:gd name="connsiteX2" fmla="*/ 565 w 63176"/>
                <a:gd name="connsiteY2" fmla="*/ 0 h 12707"/>
                <a:gd name="connsiteX3" fmla="*/ 63176 w 63176"/>
                <a:gd name="connsiteY3" fmla="*/ 903 h 12707"/>
                <a:gd name="connsiteX4" fmla="*/ 61048 w 63176"/>
                <a:gd name="connsiteY4" fmla="*/ 10157 h 12707"/>
                <a:gd name="connsiteX5" fmla="*/ 55758 w 63176"/>
                <a:gd name="connsiteY5" fmla="*/ 11385 h 12707"/>
                <a:gd name="connsiteX6" fmla="*/ 19347 w 63176"/>
                <a:gd name="connsiteY6" fmla="*/ 12707 h 12707"/>
                <a:gd name="connsiteX0" fmla="*/ 55758 w 63176"/>
                <a:gd name="connsiteY0" fmla="*/ 11385 h 11385"/>
                <a:gd name="connsiteX1" fmla="*/ 0 w 63176"/>
                <a:gd name="connsiteY1" fmla="*/ 10368 h 11385"/>
                <a:gd name="connsiteX2" fmla="*/ 565 w 63176"/>
                <a:gd name="connsiteY2" fmla="*/ 0 h 11385"/>
                <a:gd name="connsiteX3" fmla="*/ 63176 w 63176"/>
                <a:gd name="connsiteY3" fmla="*/ 903 h 11385"/>
                <a:gd name="connsiteX4" fmla="*/ 61048 w 63176"/>
                <a:gd name="connsiteY4" fmla="*/ 10157 h 11385"/>
                <a:gd name="connsiteX5" fmla="*/ 55758 w 63176"/>
                <a:gd name="connsiteY5" fmla="*/ 11385 h 11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176" h="11385">
                  <a:moveTo>
                    <a:pt x="55758" y="11385"/>
                  </a:moveTo>
                  <a:lnTo>
                    <a:pt x="0" y="10368"/>
                  </a:lnTo>
                  <a:cubicBezTo>
                    <a:pt x="188" y="6912"/>
                    <a:pt x="377" y="3456"/>
                    <a:pt x="565" y="0"/>
                  </a:cubicBezTo>
                  <a:lnTo>
                    <a:pt x="63176" y="903"/>
                  </a:lnTo>
                  <a:lnTo>
                    <a:pt x="61048" y="10157"/>
                  </a:lnTo>
                  <a:cubicBezTo>
                    <a:pt x="61063" y="10243"/>
                    <a:pt x="55743" y="11299"/>
                    <a:pt x="55758" y="11385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alpha val="67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209861" y="2780116"/>
              <a:ext cx="1620000" cy="538609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77000"/>
              </a:schemeClr>
            </a:solidFill>
            <a:ln w="31750">
              <a:noFill/>
              <a:prstDash val="dash"/>
            </a:ln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ja-JP" altLang="en-U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西部ブロック</a:t>
              </a:r>
              <a:r>
                <a:rPr lang="en-US" altLang="ja-JP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(1.2ha</a:t>
              </a:r>
              <a:r>
                <a:rPr lang="en-US" altLang="ja-JP" sz="11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)</a:t>
              </a:r>
              <a:endParaRPr lang="en-US" altLang="ja-JP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endParaRPr lang="en-US" altLang="ja-JP" sz="5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r>
                <a:rPr lang="ja-JP" altLang="en-US" sz="1100" dirty="0" smtClean="0">
                  <a:latin typeface="HG丸ｺﾞｼｯｸM-PRO" pitchFamily="50" charset="-128"/>
                  <a:ea typeface="HG丸ｺﾞｼｯｸM-PRO" pitchFamily="50" charset="-128"/>
                </a:rPr>
                <a:t>大阪歴史博物館に隣接</a:t>
              </a:r>
              <a:endParaRPr lang="en-US" altLang="ja-JP" sz="1100" dirty="0" smtClean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1576130" y="4799962"/>
              <a:ext cx="1929140" cy="861774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82000"/>
              </a:schemeClr>
            </a:solidFill>
            <a:ln w="31750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南部ブロック</a:t>
              </a:r>
              <a:r>
                <a:rPr lang="ja-JP" altLang="en-US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（</a:t>
              </a:r>
              <a:r>
                <a:rPr lang="en-US" altLang="ja-JP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7.7ha</a:t>
              </a:r>
              <a:r>
                <a:rPr lang="ja-JP" altLang="en-US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）</a:t>
              </a:r>
              <a:endParaRPr lang="en-US" altLang="ja-JP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endParaRPr lang="en-US" altLang="ja-JP" sz="5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just"/>
              <a:r>
                <a:rPr lang="ja-JP" altLang="en-US" sz="1100" dirty="0" smtClean="0">
                  <a:latin typeface="HG丸ｺﾞｼｯｸM-PRO" pitchFamily="50" charset="-128"/>
                  <a:ea typeface="HG丸ｺﾞｼｯｸM-PRO" pitchFamily="50" charset="-128"/>
                </a:rPr>
                <a:t>大極殿の基壇復原などが行われ、歴史体験の場として市民に開放。</a:t>
              </a:r>
              <a:endParaRPr lang="en-US" altLang="ja-JP" sz="1100" dirty="0" smtClean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2324214" y="2533833"/>
              <a:ext cx="2037427" cy="692497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72000"/>
              </a:schemeClr>
            </a:solidFill>
            <a:ln w="31750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北部ブロック</a:t>
              </a:r>
              <a:r>
                <a:rPr lang="ja-JP" altLang="en-US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（約</a:t>
              </a:r>
              <a:r>
                <a:rPr lang="en-US" altLang="ja-JP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2.3ha</a:t>
              </a:r>
              <a:r>
                <a:rPr lang="ja-JP" altLang="en-US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）</a:t>
              </a:r>
              <a:endParaRPr lang="en-US" altLang="ja-JP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ctr"/>
              <a:endParaRPr lang="en-US" altLang="ja-JP" sz="5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just"/>
              <a:r>
                <a:rPr lang="ja-JP" altLang="en-US" sz="1100" dirty="0" smtClean="0">
                  <a:latin typeface="HG丸ｺﾞｼｯｸM-PRO" pitchFamily="50" charset="-128"/>
                  <a:ea typeface="HG丸ｺﾞｼｯｸM-PRO" pitchFamily="50" charset="-128"/>
                </a:rPr>
                <a:t>大阪城・大阪歴史博物館</a:t>
              </a:r>
              <a:endParaRPr lang="en-US" altLang="ja-JP" sz="1100" dirty="0" smtClean="0">
                <a:latin typeface="HG丸ｺﾞｼｯｸM-PRO" pitchFamily="50" charset="-128"/>
                <a:ea typeface="HG丸ｺﾞｼｯｸM-PRO" pitchFamily="50" charset="-128"/>
              </a:endParaRPr>
            </a:p>
            <a:p>
              <a:pPr algn="just"/>
              <a:r>
                <a:rPr lang="ja-JP" altLang="en-US" sz="1100" dirty="0" smtClean="0">
                  <a:latin typeface="HG丸ｺﾞｼｯｸM-PRO" pitchFamily="50" charset="-128"/>
                  <a:ea typeface="HG丸ｺﾞｼｯｸM-PRO" pitchFamily="50" charset="-128"/>
                </a:rPr>
                <a:t>など周辺施設との結節点</a:t>
              </a:r>
              <a:endParaRPr kumimoji="1" lang="en-US" altLang="ja-JP" sz="1100" dirty="0" smtClean="0"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48" name="フリーフォーム 147"/>
            <p:cNvSpPr/>
            <p:nvPr/>
          </p:nvSpPr>
          <p:spPr>
            <a:xfrm>
              <a:off x="1691680" y="2855746"/>
              <a:ext cx="1250950" cy="1225550"/>
            </a:xfrm>
            <a:custGeom>
              <a:avLst/>
              <a:gdLst>
                <a:gd name="connsiteX0" fmla="*/ 165100 w 1250950"/>
                <a:gd name="connsiteY0" fmla="*/ 0 h 1225550"/>
                <a:gd name="connsiteX1" fmla="*/ 241300 w 1250950"/>
                <a:gd name="connsiteY1" fmla="*/ 6350 h 1225550"/>
                <a:gd name="connsiteX2" fmla="*/ 1123950 w 1250950"/>
                <a:gd name="connsiteY2" fmla="*/ 641350 h 1225550"/>
                <a:gd name="connsiteX3" fmla="*/ 1250950 w 1250950"/>
                <a:gd name="connsiteY3" fmla="*/ 654050 h 1225550"/>
                <a:gd name="connsiteX4" fmla="*/ 1200150 w 1250950"/>
                <a:gd name="connsiteY4" fmla="*/ 1181100 h 1225550"/>
                <a:gd name="connsiteX5" fmla="*/ 63500 w 1250950"/>
                <a:gd name="connsiteY5" fmla="*/ 1225550 h 1225550"/>
                <a:gd name="connsiteX6" fmla="*/ 0 w 1250950"/>
                <a:gd name="connsiteY6" fmla="*/ 1136650 h 1225550"/>
                <a:gd name="connsiteX7" fmla="*/ 95250 w 1250950"/>
                <a:gd name="connsiteY7" fmla="*/ 101600 h 1225550"/>
                <a:gd name="connsiteX8" fmla="*/ 165100 w 1250950"/>
                <a:gd name="connsiteY8" fmla="*/ 0 h 1225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0950" h="1225550">
                  <a:moveTo>
                    <a:pt x="165100" y="0"/>
                  </a:moveTo>
                  <a:lnTo>
                    <a:pt x="241300" y="6350"/>
                  </a:lnTo>
                  <a:lnTo>
                    <a:pt x="1123950" y="641350"/>
                  </a:lnTo>
                  <a:lnTo>
                    <a:pt x="1250950" y="654050"/>
                  </a:lnTo>
                  <a:lnTo>
                    <a:pt x="1200150" y="1181100"/>
                  </a:lnTo>
                  <a:lnTo>
                    <a:pt x="63500" y="1225550"/>
                  </a:lnTo>
                  <a:lnTo>
                    <a:pt x="0" y="1136650"/>
                  </a:lnTo>
                  <a:lnTo>
                    <a:pt x="95250" y="101600"/>
                  </a:lnTo>
                  <a:lnTo>
                    <a:pt x="165100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Freeform 4" descr="格子 (大)"/>
            <p:cNvSpPr>
              <a:spLocks/>
            </p:cNvSpPr>
            <p:nvPr/>
          </p:nvSpPr>
          <p:spPr bwMode="auto">
            <a:xfrm>
              <a:off x="1518636" y="4310420"/>
              <a:ext cx="2063789" cy="2045827"/>
            </a:xfrm>
            <a:custGeom>
              <a:avLst/>
              <a:gdLst>
                <a:gd name="T0" fmla="*/ 2297 w 3188"/>
                <a:gd name="T1" fmla="*/ 2680 h 3121"/>
                <a:gd name="T2" fmla="*/ 2563 w 3188"/>
                <a:gd name="T3" fmla="*/ 2863 h 3121"/>
                <a:gd name="T4" fmla="*/ 2522 w 3188"/>
                <a:gd name="T5" fmla="*/ 3121 h 3121"/>
                <a:gd name="T6" fmla="*/ 0 w 3188"/>
                <a:gd name="T7" fmla="*/ 2846 h 3121"/>
                <a:gd name="T8" fmla="*/ 233 w 3188"/>
                <a:gd name="T9" fmla="*/ 208 h 3121"/>
                <a:gd name="T10" fmla="*/ 324 w 3188"/>
                <a:gd name="T11" fmla="*/ 108 h 3121"/>
                <a:gd name="T12" fmla="*/ 3188 w 3188"/>
                <a:gd name="T13" fmla="*/ 0 h 3121"/>
                <a:gd name="T14" fmla="*/ 2955 w 3188"/>
                <a:gd name="T15" fmla="*/ 2547 h 3121"/>
                <a:gd name="T16" fmla="*/ 2305 w 3188"/>
                <a:gd name="T17" fmla="*/ 2505 h 3121"/>
                <a:gd name="T18" fmla="*/ 2297 w 3188"/>
                <a:gd name="T19" fmla="*/ 2680 h 3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8" h="3121">
                  <a:moveTo>
                    <a:pt x="2297" y="2680"/>
                  </a:moveTo>
                  <a:lnTo>
                    <a:pt x="2563" y="2863"/>
                  </a:lnTo>
                  <a:lnTo>
                    <a:pt x="2522" y="3121"/>
                  </a:lnTo>
                  <a:lnTo>
                    <a:pt x="0" y="2846"/>
                  </a:lnTo>
                  <a:lnTo>
                    <a:pt x="233" y="208"/>
                  </a:lnTo>
                  <a:lnTo>
                    <a:pt x="324" y="108"/>
                  </a:lnTo>
                  <a:lnTo>
                    <a:pt x="3188" y="0"/>
                  </a:lnTo>
                  <a:lnTo>
                    <a:pt x="2955" y="2547"/>
                  </a:lnTo>
                  <a:lnTo>
                    <a:pt x="2305" y="2505"/>
                  </a:lnTo>
                  <a:lnTo>
                    <a:pt x="2297" y="268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 dirty="0"/>
            </a:p>
          </p:txBody>
        </p:sp>
      </p:grpSp>
      <p:sp>
        <p:nvSpPr>
          <p:cNvPr id="157" name="テキスト ボックス 156"/>
          <p:cNvSpPr txBox="1"/>
          <p:nvPr/>
        </p:nvSpPr>
        <p:spPr>
          <a:xfrm>
            <a:off x="0" y="0"/>
            <a:ext cx="2709653" cy="307777"/>
          </a:xfrm>
          <a:prstGeom prst="rect">
            <a:avLst/>
          </a:prstGeom>
          <a:solidFill>
            <a:schemeClr val="bg1"/>
          </a:solidFill>
          <a:ln w="25400" cmpd="dbl">
            <a:noFill/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lang="ja-JP" altLang="en-US" sz="1400" dirty="0" smtClean="0">
                <a:latin typeface="+mj-ea"/>
                <a:ea typeface="+mj-ea"/>
              </a:rPr>
              <a:t>資料１</a:t>
            </a:r>
            <a:r>
              <a:rPr lang="en-US" altLang="ja-JP" sz="1400" dirty="0" smtClean="0">
                <a:latin typeface="+mj-ea"/>
                <a:ea typeface="+mj-ea"/>
              </a:rPr>
              <a:t>】</a:t>
            </a:r>
            <a:r>
              <a:rPr lang="ja-JP" altLang="en-US" sz="1400" dirty="0">
                <a:latin typeface="+mj-ea"/>
                <a:ea typeface="+mj-ea"/>
              </a:rPr>
              <a:t>　難波宮跡</a:t>
            </a:r>
            <a:r>
              <a:rPr lang="ja-JP" altLang="en-US" sz="1400" dirty="0" smtClean="0">
                <a:latin typeface="+mj-ea"/>
                <a:ea typeface="+mj-ea"/>
              </a:rPr>
              <a:t>公園位置図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4139952" y="5977746"/>
            <a:ext cx="5004048" cy="0"/>
          </a:xfrm>
          <a:prstGeom prst="line">
            <a:avLst/>
          </a:prstGeom>
          <a:ln w="1968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グループ化 42"/>
          <p:cNvGrpSpPr/>
          <p:nvPr/>
        </p:nvGrpSpPr>
        <p:grpSpPr>
          <a:xfrm>
            <a:off x="106416" y="5692416"/>
            <a:ext cx="1248410" cy="1119039"/>
            <a:chOff x="-2711314" y="1291831"/>
            <a:chExt cx="1248410" cy="1119039"/>
          </a:xfrm>
        </p:grpSpPr>
        <p:sp>
          <p:nvSpPr>
            <p:cNvPr id="38" name="正方形/長方形 37"/>
            <p:cNvSpPr/>
            <p:nvPr/>
          </p:nvSpPr>
          <p:spPr>
            <a:xfrm>
              <a:off x="-2711314" y="1291831"/>
              <a:ext cx="1152000" cy="1044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Rectangle 10"/>
            <p:cNvSpPr>
              <a:spLocks noChangeArrowheads="1"/>
            </p:cNvSpPr>
            <p:nvPr/>
          </p:nvSpPr>
          <p:spPr bwMode="auto">
            <a:xfrm flipH="1" flipV="1">
              <a:off x="-2643498" y="1378697"/>
              <a:ext cx="504056" cy="2374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-2687040" y="1623749"/>
              <a:ext cx="1224136" cy="26156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都市計画公園</a:t>
              </a:r>
              <a:r>
                <a: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区域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endParaRPr>
            </a:p>
          </p:txBody>
        </p:sp>
        <p:sp>
          <p:nvSpPr>
            <p:cNvPr id="41" name="Rectangle 12" descr="右上がり対角線"/>
            <p:cNvSpPr>
              <a:spLocks noChangeArrowheads="1"/>
            </p:cNvSpPr>
            <p:nvPr/>
          </p:nvSpPr>
          <p:spPr bwMode="auto">
            <a:xfrm>
              <a:off x="-2627082" y="1885376"/>
              <a:ext cx="504056" cy="216024"/>
            </a:xfrm>
            <a:prstGeom prst="rect">
              <a:avLst/>
            </a:prstGeom>
            <a:pattFill prst="ltUpDiag">
              <a:fgClr>
                <a:srgbClr val="000000">
                  <a:alpha val="41960"/>
                </a:srgbClr>
              </a:fgClr>
              <a:bgClr>
                <a:srgbClr val="FFFFFF">
                  <a:alpha val="41960"/>
                </a:srgbClr>
              </a:bgClr>
            </a:patt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-2672526" y="2119186"/>
              <a:ext cx="894240" cy="29168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史跡区域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4155886" y="4592836"/>
            <a:ext cx="2504346" cy="84638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難波宮跡</a:t>
            </a:r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公園</a:t>
            </a:r>
            <a:endParaRPr lang="en-US" altLang="ja-JP" sz="1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/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我が国最初の本格的な中国式の宮殿跡として、学問的にも極めて重要な遺跡である「難波宮」が存在する歴史公園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6" name="フリーフォーム 115"/>
          <p:cNvSpPr/>
          <p:nvPr/>
        </p:nvSpPr>
        <p:spPr>
          <a:xfrm rot="20997675">
            <a:off x="3894020" y="3301959"/>
            <a:ext cx="1044217" cy="847848"/>
          </a:xfrm>
          <a:custGeom>
            <a:avLst/>
            <a:gdLst>
              <a:gd name="connsiteX0" fmla="*/ 1016000 w 1092200"/>
              <a:gd name="connsiteY0" fmla="*/ 419100 h 889000"/>
              <a:gd name="connsiteX1" fmla="*/ 215900 w 1092200"/>
              <a:gd name="connsiteY1" fmla="*/ 279400 h 889000"/>
              <a:gd name="connsiteX2" fmla="*/ 266700 w 1092200"/>
              <a:gd name="connsiteY2" fmla="*/ 0 h 889000"/>
              <a:gd name="connsiteX3" fmla="*/ 0 w 1092200"/>
              <a:gd name="connsiteY3" fmla="*/ 495300 h 889000"/>
              <a:gd name="connsiteX4" fmla="*/ 139700 w 1092200"/>
              <a:gd name="connsiteY4" fmla="*/ 889000 h 889000"/>
              <a:gd name="connsiteX5" fmla="*/ 177800 w 1092200"/>
              <a:gd name="connsiteY5" fmla="*/ 609600 h 889000"/>
              <a:gd name="connsiteX6" fmla="*/ 1092200 w 1092200"/>
              <a:gd name="connsiteY6" fmla="*/ 444500 h 889000"/>
              <a:gd name="connsiteX7" fmla="*/ 1054100 w 1092200"/>
              <a:gd name="connsiteY7" fmla="*/ 469900 h 889000"/>
              <a:gd name="connsiteX0" fmla="*/ 1040404 w 1116604"/>
              <a:gd name="connsiteY0" fmla="*/ 419100 h 889000"/>
              <a:gd name="connsiteX1" fmla="*/ 240304 w 1116604"/>
              <a:gd name="connsiteY1" fmla="*/ 279400 h 889000"/>
              <a:gd name="connsiteX2" fmla="*/ 291104 w 1116604"/>
              <a:gd name="connsiteY2" fmla="*/ 0 h 889000"/>
              <a:gd name="connsiteX3" fmla="*/ 0 w 1116604"/>
              <a:gd name="connsiteY3" fmla="*/ 433993 h 889000"/>
              <a:gd name="connsiteX4" fmla="*/ 164104 w 1116604"/>
              <a:gd name="connsiteY4" fmla="*/ 889000 h 889000"/>
              <a:gd name="connsiteX5" fmla="*/ 202204 w 1116604"/>
              <a:gd name="connsiteY5" fmla="*/ 609600 h 889000"/>
              <a:gd name="connsiteX6" fmla="*/ 1116604 w 1116604"/>
              <a:gd name="connsiteY6" fmla="*/ 444500 h 889000"/>
              <a:gd name="connsiteX7" fmla="*/ 1078504 w 1116604"/>
              <a:gd name="connsiteY7" fmla="*/ 469900 h 889000"/>
              <a:gd name="connsiteX0" fmla="*/ 1040404 w 1116604"/>
              <a:gd name="connsiteY0" fmla="*/ 466389 h 936289"/>
              <a:gd name="connsiteX1" fmla="*/ 240304 w 1116604"/>
              <a:gd name="connsiteY1" fmla="*/ 326689 h 936289"/>
              <a:gd name="connsiteX2" fmla="*/ 248415 w 1116604"/>
              <a:gd name="connsiteY2" fmla="*/ 0 h 936289"/>
              <a:gd name="connsiteX3" fmla="*/ 0 w 1116604"/>
              <a:gd name="connsiteY3" fmla="*/ 481282 h 936289"/>
              <a:gd name="connsiteX4" fmla="*/ 164104 w 1116604"/>
              <a:gd name="connsiteY4" fmla="*/ 936289 h 936289"/>
              <a:gd name="connsiteX5" fmla="*/ 202204 w 1116604"/>
              <a:gd name="connsiteY5" fmla="*/ 656889 h 936289"/>
              <a:gd name="connsiteX6" fmla="*/ 1116604 w 1116604"/>
              <a:gd name="connsiteY6" fmla="*/ 491789 h 936289"/>
              <a:gd name="connsiteX7" fmla="*/ 1078504 w 1116604"/>
              <a:gd name="connsiteY7" fmla="*/ 517189 h 936289"/>
              <a:gd name="connsiteX0" fmla="*/ 1040404 w 1116604"/>
              <a:gd name="connsiteY0" fmla="*/ 505966 h 975866"/>
              <a:gd name="connsiteX1" fmla="*/ 240304 w 1116604"/>
              <a:gd name="connsiteY1" fmla="*/ 366266 h 975866"/>
              <a:gd name="connsiteX2" fmla="*/ 404591 w 1116604"/>
              <a:gd name="connsiteY2" fmla="*/ -1 h 975866"/>
              <a:gd name="connsiteX3" fmla="*/ 0 w 1116604"/>
              <a:gd name="connsiteY3" fmla="*/ 520859 h 975866"/>
              <a:gd name="connsiteX4" fmla="*/ 164104 w 1116604"/>
              <a:gd name="connsiteY4" fmla="*/ 975866 h 975866"/>
              <a:gd name="connsiteX5" fmla="*/ 202204 w 1116604"/>
              <a:gd name="connsiteY5" fmla="*/ 696466 h 975866"/>
              <a:gd name="connsiteX6" fmla="*/ 1116604 w 1116604"/>
              <a:gd name="connsiteY6" fmla="*/ 531366 h 975866"/>
              <a:gd name="connsiteX7" fmla="*/ 1078504 w 1116604"/>
              <a:gd name="connsiteY7" fmla="*/ 556766 h 975866"/>
              <a:gd name="connsiteX0" fmla="*/ 1040404 w 1116604"/>
              <a:gd name="connsiteY0" fmla="*/ 505967 h 1046742"/>
              <a:gd name="connsiteX1" fmla="*/ 240304 w 1116604"/>
              <a:gd name="connsiteY1" fmla="*/ 366267 h 1046742"/>
              <a:gd name="connsiteX2" fmla="*/ 404591 w 1116604"/>
              <a:gd name="connsiteY2" fmla="*/ 0 h 1046742"/>
              <a:gd name="connsiteX3" fmla="*/ 0 w 1116604"/>
              <a:gd name="connsiteY3" fmla="*/ 520860 h 1046742"/>
              <a:gd name="connsiteX4" fmla="*/ 385833 w 1116604"/>
              <a:gd name="connsiteY4" fmla="*/ 1046742 h 1046742"/>
              <a:gd name="connsiteX5" fmla="*/ 202204 w 1116604"/>
              <a:gd name="connsiteY5" fmla="*/ 696467 h 1046742"/>
              <a:gd name="connsiteX6" fmla="*/ 1116604 w 1116604"/>
              <a:gd name="connsiteY6" fmla="*/ 531367 h 1046742"/>
              <a:gd name="connsiteX7" fmla="*/ 1078504 w 1116604"/>
              <a:gd name="connsiteY7" fmla="*/ 556767 h 104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6604" h="1046742">
                <a:moveTo>
                  <a:pt x="1040404" y="505967"/>
                </a:moveTo>
                <a:lnTo>
                  <a:pt x="240304" y="366267"/>
                </a:lnTo>
                <a:lnTo>
                  <a:pt x="404591" y="0"/>
                </a:lnTo>
                <a:lnTo>
                  <a:pt x="0" y="520860"/>
                </a:lnTo>
                <a:lnTo>
                  <a:pt x="385833" y="1046742"/>
                </a:lnTo>
                <a:lnTo>
                  <a:pt x="202204" y="696467"/>
                </a:lnTo>
                <a:lnTo>
                  <a:pt x="1116604" y="531367"/>
                </a:lnTo>
                <a:lnTo>
                  <a:pt x="1078504" y="556767"/>
                </a:lnTo>
              </a:path>
            </a:pathLst>
          </a:cu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2018-02-06T09:47:11Z</dcterms:created>
  <dcterms:modified xsi:type="dcterms:W3CDTF">2018-02-07T01:33:10Z</dcterms:modified>
</cp:coreProperties>
</file>