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F497D"/>
    <a:srgbClr val="385D00"/>
    <a:srgbClr val="558ED5"/>
    <a:srgbClr val="385D8A"/>
    <a:srgbClr val="0000FF"/>
    <a:srgbClr val="8EB4E3"/>
    <a:srgbClr val="D99694"/>
    <a:srgbClr val="F9F4E6"/>
    <a:srgbClr val="F9F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88986" autoAdjust="0"/>
  </p:normalViewPr>
  <p:slideViewPr>
    <p:cSldViewPr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83568" y="512834"/>
            <a:ext cx="7838099" cy="5760000"/>
            <a:chOff x="718241" y="476672"/>
            <a:chExt cx="7838099" cy="5760000"/>
          </a:xfrm>
        </p:grpSpPr>
        <p:pic>
          <p:nvPicPr>
            <p:cNvPr id="2053" name="図 0" descr="画像2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241" y="476672"/>
              <a:ext cx="7838099" cy="5760000"/>
            </a:xfrm>
            <a:prstGeom prst="rect">
              <a:avLst/>
            </a:prstGeom>
            <a:noFill/>
          </p:spPr>
        </p:pic>
        <p:sp>
          <p:nvSpPr>
            <p:cNvPr id="2063" name="Freeform 2" descr="右上がり対角線"/>
            <p:cNvSpPr>
              <a:spLocks/>
            </p:cNvSpPr>
            <p:nvPr/>
          </p:nvSpPr>
          <p:spPr bwMode="auto">
            <a:xfrm>
              <a:off x="2681722" y="1624789"/>
              <a:ext cx="1251480" cy="927536"/>
            </a:xfrm>
            <a:custGeom>
              <a:avLst/>
              <a:gdLst>
                <a:gd name="T0" fmla="*/ 19050 w 1482"/>
                <a:gd name="T1" fmla="*/ 0 h 944"/>
                <a:gd name="T2" fmla="*/ 941070 w 1482"/>
                <a:gd name="T3" fmla="*/ 38735 h 944"/>
                <a:gd name="T4" fmla="*/ 888365 w 1482"/>
                <a:gd name="T5" fmla="*/ 509270 h 944"/>
                <a:gd name="T6" fmla="*/ 861695 w 1482"/>
                <a:gd name="T7" fmla="*/ 599440 h 944"/>
                <a:gd name="T8" fmla="*/ 57150 w 1482"/>
                <a:gd name="T9" fmla="*/ 514350 h 944"/>
                <a:gd name="T10" fmla="*/ 82550 w 1482"/>
                <a:gd name="T11" fmla="*/ 241300 h 944"/>
                <a:gd name="T12" fmla="*/ 0 w 1482"/>
                <a:gd name="T13" fmla="*/ 228600 h 944"/>
                <a:gd name="T14" fmla="*/ 19050 w 1482"/>
                <a:gd name="T15" fmla="*/ 0 h 9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2" h="944">
                  <a:moveTo>
                    <a:pt x="30" y="0"/>
                  </a:moveTo>
                  <a:lnTo>
                    <a:pt x="1482" y="61"/>
                  </a:lnTo>
                  <a:lnTo>
                    <a:pt x="1399" y="802"/>
                  </a:lnTo>
                  <a:lnTo>
                    <a:pt x="1357" y="944"/>
                  </a:lnTo>
                  <a:lnTo>
                    <a:pt x="90" y="810"/>
                  </a:lnTo>
                  <a:lnTo>
                    <a:pt x="130" y="380"/>
                  </a:lnTo>
                  <a:lnTo>
                    <a:pt x="0" y="360"/>
                  </a:lnTo>
                  <a:lnTo>
                    <a:pt x="30" y="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1" name="Freeform 3"/>
            <p:cNvSpPr>
              <a:spLocks/>
            </p:cNvSpPr>
            <p:nvPr/>
          </p:nvSpPr>
          <p:spPr bwMode="auto">
            <a:xfrm>
              <a:off x="2537060" y="1633665"/>
              <a:ext cx="1375994" cy="915941"/>
            </a:xfrm>
            <a:custGeom>
              <a:avLst/>
              <a:gdLst>
                <a:gd name="T0" fmla="*/ 978535 w 1629"/>
                <a:gd name="T1" fmla="*/ 547370 h 987"/>
                <a:gd name="T2" fmla="*/ 946785 w 1629"/>
                <a:gd name="T3" fmla="*/ 626745 h 987"/>
                <a:gd name="T4" fmla="*/ 0 w 1629"/>
                <a:gd name="T5" fmla="*/ 528320 h 987"/>
                <a:gd name="T6" fmla="*/ 23495 w 1629"/>
                <a:gd name="T7" fmla="*/ 0 h 987"/>
                <a:gd name="T8" fmla="*/ 1034415 w 1629"/>
                <a:gd name="T9" fmla="*/ 53975 h 987"/>
                <a:gd name="T10" fmla="*/ 978535 w 1629"/>
                <a:gd name="T11" fmla="*/ 547370 h 9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29" h="987">
                  <a:moveTo>
                    <a:pt x="1541" y="862"/>
                  </a:moveTo>
                  <a:lnTo>
                    <a:pt x="1491" y="987"/>
                  </a:lnTo>
                  <a:lnTo>
                    <a:pt x="0" y="832"/>
                  </a:lnTo>
                  <a:lnTo>
                    <a:pt x="37" y="0"/>
                  </a:lnTo>
                  <a:lnTo>
                    <a:pt x="1629" y="85"/>
                  </a:lnTo>
                  <a:lnTo>
                    <a:pt x="1541" y="862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6" name="Freeform 4" descr="右上がり対角線"/>
            <p:cNvSpPr>
              <a:spLocks/>
            </p:cNvSpPr>
            <p:nvPr/>
          </p:nvSpPr>
          <p:spPr bwMode="auto">
            <a:xfrm>
              <a:off x="4530396" y="1243241"/>
              <a:ext cx="1996457" cy="1435363"/>
            </a:xfrm>
            <a:custGeom>
              <a:avLst/>
              <a:gdLst>
                <a:gd name="T0" fmla="*/ 116840 w 2364"/>
                <a:gd name="T1" fmla="*/ 0 h 1548"/>
                <a:gd name="T2" fmla="*/ 750570 w 2364"/>
                <a:gd name="T3" fmla="*/ 448945 h 1548"/>
                <a:gd name="T4" fmla="*/ 1501140 w 2364"/>
                <a:gd name="T5" fmla="*/ 534035 h 1548"/>
                <a:gd name="T6" fmla="*/ 1453515 w 2364"/>
                <a:gd name="T7" fmla="*/ 956310 h 1548"/>
                <a:gd name="T8" fmla="*/ 549910 w 2364"/>
                <a:gd name="T9" fmla="*/ 946150 h 1548"/>
                <a:gd name="T10" fmla="*/ 565785 w 2364"/>
                <a:gd name="T11" fmla="*/ 713740 h 1548"/>
                <a:gd name="T12" fmla="*/ 312420 w 2364"/>
                <a:gd name="T13" fmla="*/ 681990 h 1548"/>
                <a:gd name="T14" fmla="*/ 285750 w 2364"/>
                <a:gd name="T15" fmla="*/ 972185 h 1548"/>
                <a:gd name="T16" fmla="*/ 0 w 2364"/>
                <a:gd name="T17" fmla="*/ 982980 h 1548"/>
                <a:gd name="T18" fmla="*/ 116840 w 2364"/>
                <a:gd name="T19" fmla="*/ 0 h 15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64" h="1548">
                  <a:moveTo>
                    <a:pt x="184" y="0"/>
                  </a:moveTo>
                  <a:lnTo>
                    <a:pt x="1182" y="707"/>
                  </a:lnTo>
                  <a:lnTo>
                    <a:pt x="2364" y="841"/>
                  </a:lnTo>
                  <a:lnTo>
                    <a:pt x="2289" y="1506"/>
                  </a:lnTo>
                  <a:lnTo>
                    <a:pt x="866" y="1490"/>
                  </a:lnTo>
                  <a:lnTo>
                    <a:pt x="891" y="1124"/>
                  </a:lnTo>
                  <a:lnTo>
                    <a:pt x="492" y="1074"/>
                  </a:lnTo>
                  <a:lnTo>
                    <a:pt x="450" y="1531"/>
                  </a:lnTo>
                  <a:lnTo>
                    <a:pt x="0" y="1548"/>
                  </a:lnTo>
                  <a:lnTo>
                    <a:pt x="184" y="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4" name="Freeform 5"/>
            <p:cNvSpPr>
              <a:spLocks noChangeAspect="1"/>
            </p:cNvSpPr>
            <p:nvPr/>
          </p:nvSpPr>
          <p:spPr bwMode="auto">
            <a:xfrm>
              <a:off x="4123120" y="1008584"/>
              <a:ext cx="1648915" cy="1740800"/>
            </a:xfrm>
            <a:custGeom>
              <a:avLst/>
              <a:gdLst>
                <a:gd name="T0" fmla="*/ 1215390 w 1914"/>
                <a:gd name="T1" fmla="*/ 602615 h 1839"/>
                <a:gd name="T2" fmla="*/ 1162685 w 1914"/>
                <a:gd name="T3" fmla="*/ 1099185 h 1839"/>
                <a:gd name="T4" fmla="*/ 63500 w 1914"/>
                <a:gd name="T5" fmla="*/ 1167765 h 1839"/>
                <a:gd name="T6" fmla="*/ 0 w 1914"/>
                <a:gd name="T7" fmla="*/ 1088390 h 1839"/>
                <a:gd name="T8" fmla="*/ 90170 w 1914"/>
                <a:gd name="T9" fmla="*/ 84455 h 1839"/>
                <a:gd name="T10" fmla="*/ 158750 w 1914"/>
                <a:gd name="T11" fmla="*/ 0 h 1839"/>
                <a:gd name="T12" fmla="*/ 248285 w 1914"/>
                <a:gd name="T13" fmla="*/ 15875 h 1839"/>
                <a:gd name="T14" fmla="*/ 1062355 w 1914"/>
                <a:gd name="T15" fmla="*/ 591820 h 1839"/>
                <a:gd name="T16" fmla="*/ 1215390 w 1914"/>
                <a:gd name="T17" fmla="*/ 602615 h 18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14" h="1839">
                  <a:moveTo>
                    <a:pt x="1914" y="949"/>
                  </a:moveTo>
                  <a:lnTo>
                    <a:pt x="1831" y="1731"/>
                  </a:lnTo>
                  <a:lnTo>
                    <a:pt x="100" y="1839"/>
                  </a:lnTo>
                  <a:lnTo>
                    <a:pt x="0" y="1714"/>
                  </a:lnTo>
                  <a:lnTo>
                    <a:pt x="142" y="133"/>
                  </a:lnTo>
                  <a:lnTo>
                    <a:pt x="250" y="0"/>
                  </a:lnTo>
                  <a:lnTo>
                    <a:pt x="391" y="25"/>
                  </a:lnTo>
                  <a:lnTo>
                    <a:pt x="1673" y="932"/>
                  </a:lnTo>
                  <a:lnTo>
                    <a:pt x="1914" y="949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4" name="Freeform 6" descr="右上がり対角線"/>
            <p:cNvSpPr>
              <a:spLocks/>
            </p:cNvSpPr>
            <p:nvPr/>
          </p:nvSpPr>
          <p:spPr bwMode="auto">
            <a:xfrm>
              <a:off x="3909987" y="3002179"/>
              <a:ext cx="3176182" cy="2977391"/>
            </a:xfrm>
            <a:custGeom>
              <a:avLst/>
              <a:gdLst>
                <a:gd name="T0" fmla="*/ 206375 w 3763"/>
                <a:gd name="T1" fmla="*/ 92710 h 3209"/>
                <a:gd name="T2" fmla="*/ 2389505 w 3763"/>
                <a:gd name="T3" fmla="*/ 0 h 3209"/>
                <a:gd name="T4" fmla="*/ 2256155 w 3763"/>
                <a:gd name="T5" fmla="*/ 1816100 h 3209"/>
                <a:gd name="T6" fmla="*/ 2040255 w 3763"/>
                <a:gd name="T7" fmla="*/ 1821180 h 3209"/>
                <a:gd name="T8" fmla="*/ 2013585 w 3763"/>
                <a:gd name="T9" fmla="*/ 2037715 h 3209"/>
                <a:gd name="T10" fmla="*/ 0 w 3763"/>
                <a:gd name="T11" fmla="*/ 1821180 h 3209"/>
                <a:gd name="T12" fmla="*/ 153035 w 3763"/>
                <a:gd name="T13" fmla="*/ 161290 h 3209"/>
                <a:gd name="T14" fmla="*/ 206375 w 3763"/>
                <a:gd name="T15" fmla="*/ 92710 h 32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63" h="3209">
                  <a:moveTo>
                    <a:pt x="325" y="146"/>
                  </a:moveTo>
                  <a:lnTo>
                    <a:pt x="3763" y="0"/>
                  </a:lnTo>
                  <a:lnTo>
                    <a:pt x="3553" y="2860"/>
                  </a:lnTo>
                  <a:lnTo>
                    <a:pt x="3213" y="2868"/>
                  </a:lnTo>
                  <a:lnTo>
                    <a:pt x="3171" y="3209"/>
                  </a:lnTo>
                  <a:lnTo>
                    <a:pt x="0" y="2868"/>
                  </a:lnTo>
                  <a:lnTo>
                    <a:pt x="241" y="254"/>
                  </a:lnTo>
                  <a:lnTo>
                    <a:pt x="325" y="146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3915230" y="3050549"/>
              <a:ext cx="2690785" cy="2893913"/>
            </a:xfrm>
            <a:custGeom>
              <a:avLst/>
              <a:gdLst>
                <a:gd name="T0" fmla="*/ 1458595 w 3188"/>
                <a:gd name="T1" fmla="*/ 1701800 h 3121"/>
                <a:gd name="T2" fmla="*/ 1627505 w 3188"/>
                <a:gd name="T3" fmla="*/ 1818005 h 3121"/>
                <a:gd name="T4" fmla="*/ 1601470 w 3188"/>
                <a:gd name="T5" fmla="*/ 1981835 h 3121"/>
                <a:gd name="T6" fmla="*/ 0 w 3188"/>
                <a:gd name="T7" fmla="*/ 1807210 h 3121"/>
                <a:gd name="T8" fmla="*/ 147955 w 3188"/>
                <a:gd name="T9" fmla="*/ 132080 h 3121"/>
                <a:gd name="T10" fmla="*/ 205740 w 3188"/>
                <a:gd name="T11" fmla="*/ 68580 h 3121"/>
                <a:gd name="T12" fmla="*/ 2024380 w 3188"/>
                <a:gd name="T13" fmla="*/ 0 h 3121"/>
                <a:gd name="T14" fmla="*/ 1876425 w 3188"/>
                <a:gd name="T15" fmla="*/ 1617345 h 3121"/>
                <a:gd name="T16" fmla="*/ 1463675 w 3188"/>
                <a:gd name="T17" fmla="*/ 1590675 h 3121"/>
                <a:gd name="T18" fmla="*/ 1458595 w 3188"/>
                <a:gd name="T19" fmla="*/ 1701800 h 31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88" h="3121">
                  <a:moveTo>
                    <a:pt x="2297" y="2680"/>
                  </a:moveTo>
                  <a:lnTo>
                    <a:pt x="2563" y="2863"/>
                  </a:lnTo>
                  <a:lnTo>
                    <a:pt x="2522" y="3121"/>
                  </a:lnTo>
                  <a:lnTo>
                    <a:pt x="0" y="2846"/>
                  </a:lnTo>
                  <a:lnTo>
                    <a:pt x="233" y="208"/>
                  </a:lnTo>
                  <a:lnTo>
                    <a:pt x="324" y="108"/>
                  </a:lnTo>
                  <a:lnTo>
                    <a:pt x="3188" y="0"/>
                  </a:lnTo>
                  <a:lnTo>
                    <a:pt x="2955" y="2547"/>
                  </a:lnTo>
                  <a:lnTo>
                    <a:pt x="2305" y="2505"/>
                  </a:lnTo>
                  <a:lnTo>
                    <a:pt x="2297" y="268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2" name="Freeform 41" descr="右上がり対角線"/>
            <p:cNvSpPr>
              <a:spLocks/>
            </p:cNvSpPr>
            <p:nvPr/>
          </p:nvSpPr>
          <p:spPr bwMode="auto">
            <a:xfrm>
              <a:off x="7010918" y="3800730"/>
              <a:ext cx="1325344" cy="992464"/>
            </a:xfrm>
            <a:custGeom>
              <a:avLst/>
              <a:gdLst>
                <a:gd name="T0" fmla="*/ 50800 w 1570"/>
                <a:gd name="T1" fmla="*/ 31750 h 1070"/>
                <a:gd name="T2" fmla="*/ 101600 w 1570"/>
                <a:gd name="T3" fmla="*/ 0 h 1070"/>
                <a:gd name="T4" fmla="*/ 996950 w 1570"/>
                <a:gd name="T5" fmla="*/ 38100 h 1070"/>
                <a:gd name="T6" fmla="*/ 965200 w 1570"/>
                <a:gd name="T7" fmla="*/ 400050 h 1070"/>
                <a:gd name="T8" fmla="*/ 914400 w 1570"/>
                <a:gd name="T9" fmla="*/ 444500 h 1070"/>
                <a:gd name="T10" fmla="*/ 806450 w 1570"/>
                <a:gd name="T11" fmla="*/ 450850 h 1070"/>
                <a:gd name="T12" fmla="*/ 768350 w 1570"/>
                <a:gd name="T13" fmla="*/ 609600 h 1070"/>
                <a:gd name="T14" fmla="*/ 317500 w 1570"/>
                <a:gd name="T15" fmla="*/ 622300 h 1070"/>
                <a:gd name="T16" fmla="*/ 311150 w 1570"/>
                <a:gd name="T17" fmla="*/ 673100 h 1070"/>
                <a:gd name="T18" fmla="*/ 0 w 1570"/>
                <a:gd name="T19" fmla="*/ 679450 h 1070"/>
                <a:gd name="T20" fmla="*/ 50800 w 1570"/>
                <a:gd name="T21" fmla="*/ 31750 h 10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570" h="1070">
                  <a:moveTo>
                    <a:pt x="80" y="50"/>
                  </a:moveTo>
                  <a:lnTo>
                    <a:pt x="160" y="0"/>
                  </a:lnTo>
                  <a:lnTo>
                    <a:pt x="1570" y="60"/>
                  </a:lnTo>
                  <a:lnTo>
                    <a:pt x="1520" y="630"/>
                  </a:lnTo>
                  <a:lnTo>
                    <a:pt x="1440" y="700"/>
                  </a:lnTo>
                  <a:lnTo>
                    <a:pt x="1270" y="710"/>
                  </a:lnTo>
                  <a:lnTo>
                    <a:pt x="1210" y="960"/>
                  </a:lnTo>
                  <a:lnTo>
                    <a:pt x="500" y="980"/>
                  </a:lnTo>
                  <a:lnTo>
                    <a:pt x="490" y="1060"/>
                  </a:lnTo>
                  <a:lnTo>
                    <a:pt x="0" y="1070"/>
                  </a:lnTo>
                  <a:lnTo>
                    <a:pt x="80" y="5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6" name="Freeform 43" descr="右上がり対角線"/>
            <p:cNvSpPr>
              <a:spLocks/>
            </p:cNvSpPr>
            <p:nvPr/>
          </p:nvSpPr>
          <p:spPr bwMode="auto">
            <a:xfrm>
              <a:off x="7993517" y="2959280"/>
              <a:ext cx="455851" cy="797681"/>
            </a:xfrm>
            <a:custGeom>
              <a:avLst/>
              <a:gdLst>
                <a:gd name="T0" fmla="*/ 0 w 540"/>
                <a:gd name="T1" fmla="*/ 12700 h 860"/>
                <a:gd name="T2" fmla="*/ 285750 w 540"/>
                <a:gd name="T3" fmla="*/ 0 h 860"/>
                <a:gd name="T4" fmla="*/ 342900 w 540"/>
                <a:gd name="T5" fmla="*/ 57150 h 860"/>
                <a:gd name="T6" fmla="*/ 285750 w 540"/>
                <a:gd name="T7" fmla="*/ 539750 h 860"/>
                <a:gd name="T8" fmla="*/ 0 w 540"/>
                <a:gd name="T9" fmla="*/ 546100 h 860"/>
                <a:gd name="T10" fmla="*/ 0 w 540"/>
                <a:gd name="T11" fmla="*/ 12700 h 8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40" h="860">
                  <a:moveTo>
                    <a:pt x="0" y="20"/>
                  </a:moveTo>
                  <a:lnTo>
                    <a:pt x="450" y="0"/>
                  </a:lnTo>
                  <a:lnTo>
                    <a:pt x="540" y="90"/>
                  </a:lnTo>
                  <a:lnTo>
                    <a:pt x="450" y="850"/>
                  </a:lnTo>
                  <a:lnTo>
                    <a:pt x="0" y="860"/>
                  </a:lnTo>
                  <a:lnTo>
                    <a:pt x="0" y="2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42" descr="右上がり対角線"/>
            <p:cNvSpPr>
              <a:spLocks/>
            </p:cNvSpPr>
            <p:nvPr/>
          </p:nvSpPr>
          <p:spPr bwMode="auto">
            <a:xfrm>
              <a:off x="7093435" y="3025527"/>
              <a:ext cx="195952" cy="720080"/>
            </a:xfrm>
            <a:custGeom>
              <a:avLst/>
              <a:gdLst>
                <a:gd name="T0" fmla="*/ 50800 w 290"/>
                <a:gd name="T1" fmla="*/ 6350 h 810"/>
                <a:gd name="T2" fmla="*/ 184150 w 290"/>
                <a:gd name="T3" fmla="*/ 0 h 810"/>
                <a:gd name="T4" fmla="*/ 146050 w 290"/>
                <a:gd name="T5" fmla="*/ 514350 h 810"/>
                <a:gd name="T6" fmla="*/ 0 w 290"/>
                <a:gd name="T7" fmla="*/ 508000 h 810"/>
                <a:gd name="T8" fmla="*/ 50800 w 290"/>
                <a:gd name="T9" fmla="*/ 6350 h 8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0" h="810">
                  <a:moveTo>
                    <a:pt x="80" y="10"/>
                  </a:moveTo>
                  <a:lnTo>
                    <a:pt x="290" y="0"/>
                  </a:lnTo>
                  <a:lnTo>
                    <a:pt x="230" y="810"/>
                  </a:lnTo>
                  <a:lnTo>
                    <a:pt x="0" y="800"/>
                  </a:lnTo>
                  <a:lnTo>
                    <a:pt x="80" y="1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フリーフォーム 30"/>
            <p:cNvSpPr>
              <a:spLocks noChangeAspect="1"/>
            </p:cNvSpPr>
            <p:nvPr/>
          </p:nvSpPr>
          <p:spPr>
            <a:xfrm>
              <a:off x="4150040" y="1009306"/>
              <a:ext cx="529704" cy="1734581"/>
            </a:xfrm>
            <a:custGeom>
              <a:avLst/>
              <a:gdLst>
                <a:gd name="connsiteX0" fmla="*/ 539750 w 539750"/>
                <a:gd name="connsiteY0" fmla="*/ 228600 h 1670050"/>
                <a:gd name="connsiteX1" fmla="*/ 311150 w 539750"/>
                <a:gd name="connsiteY1" fmla="*/ 12700 h 1670050"/>
                <a:gd name="connsiteX2" fmla="*/ 209550 w 539750"/>
                <a:gd name="connsiteY2" fmla="*/ 0 h 1670050"/>
                <a:gd name="connsiteX3" fmla="*/ 120650 w 539750"/>
                <a:gd name="connsiteY3" fmla="*/ 107950 h 1670050"/>
                <a:gd name="connsiteX4" fmla="*/ 0 w 539750"/>
                <a:gd name="connsiteY4" fmla="*/ 1536700 h 1670050"/>
                <a:gd name="connsiteX5" fmla="*/ 0 w 539750"/>
                <a:gd name="connsiteY5" fmla="*/ 1568450 h 1670050"/>
                <a:gd name="connsiteX6" fmla="*/ 82550 w 539750"/>
                <a:gd name="connsiteY6" fmla="*/ 1670050 h 1670050"/>
                <a:gd name="connsiteX7" fmla="*/ 406400 w 539750"/>
                <a:gd name="connsiteY7" fmla="*/ 1651000 h 1670050"/>
                <a:gd name="connsiteX8" fmla="*/ 539750 w 539750"/>
                <a:gd name="connsiteY8" fmla="*/ 228600 h 1670050"/>
                <a:gd name="connsiteX0" fmla="*/ 539750 w 539750"/>
                <a:gd name="connsiteY0" fmla="*/ 228600 h 1670050"/>
                <a:gd name="connsiteX1" fmla="*/ 311150 w 539750"/>
                <a:gd name="connsiteY1" fmla="*/ 12700 h 1670050"/>
                <a:gd name="connsiteX2" fmla="*/ 209550 w 539750"/>
                <a:gd name="connsiteY2" fmla="*/ 0 h 1670050"/>
                <a:gd name="connsiteX3" fmla="*/ 120650 w 539750"/>
                <a:gd name="connsiteY3" fmla="*/ 107950 h 1670050"/>
                <a:gd name="connsiteX4" fmla="*/ 0 w 539750"/>
                <a:gd name="connsiteY4" fmla="*/ 1536700 h 1670050"/>
                <a:gd name="connsiteX5" fmla="*/ 0 w 539750"/>
                <a:gd name="connsiteY5" fmla="*/ 1568450 h 1670050"/>
                <a:gd name="connsiteX6" fmla="*/ 82550 w 539750"/>
                <a:gd name="connsiteY6" fmla="*/ 1670050 h 1670050"/>
                <a:gd name="connsiteX7" fmla="*/ 383371 w 539750"/>
                <a:gd name="connsiteY7" fmla="*/ 1655964 h 1670050"/>
                <a:gd name="connsiteX8" fmla="*/ 539750 w 539750"/>
                <a:gd name="connsiteY8" fmla="*/ 228600 h 1670050"/>
                <a:gd name="connsiteX0" fmla="*/ 539750 w 539750"/>
                <a:gd name="connsiteY0" fmla="*/ 228600 h 1670050"/>
                <a:gd name="connsiteX1" fmla="*/ 311150 w 539750"/>
                <a:gd name="connsiteY1" fmla="*/ 12700 h 1670050"/>
                <a:gd name="connsiteX2" fmla="*/ 209550 w 539750"/>
                <a:gd name="connsiteY2" fmla="*/ 0 h 1670050"/>
                <a:gd name="connsiteX3" fmla="*/ 120651 w 539750"/>
                <a:gd name="connsiteY3" fmla="*/ 122845 h 1670050"/>
                <a:gd name="connsiteX4" fmla="*/ 0 w 539750"/>
                <a:gd name="connsiteY4" fmla="*/ 1536700 h 1670050"/>
                <a:gd name="connsiteX5" fmla="*/ 0 w 539750"/>
                <a:gd name="connsiteY5" fmla="*/ 1568450 h 1670050"/>
                <a:gd name="connsiteX6" fmla="*/ 82550 w 539750"/>
                <a:gd name="connsiteY6" fmla="*/ 1670050 h 1670050"/>
                <a:gd name="connsiteX7" fmla="*/ 383371 w 539750"/>
                <a:gd name="connsiteY7" fmla="*/ 1655964 h 1670050"/>
                <a:gd name="connsiteX8" fmla="*/ 539750 w 539750"/>
                <a:gd name="connsiteY8" fmla="*/ 228600 h 1670050"/>
                <a:gd name="connsiteX0" fmla="*/ 539750 w 539750"/>
                <a:gd name="connsiteY0" fmla="*/ 228600 h 1670050"/>
                <a:gd name="connsiteX1" fmla="*/ 311150 w 539750"/>
                <a:gd name="connsiteY1" fmla="*/ 12700 h 1670050"/>
                <a:gd name="connsiteX2" fmla="*/ 209550 w 539750"/>
                <a:gd name="connsiteY2" fmla="*/ 0 h 1670050"/>
                <a:gd name="connsiteX3" fmla="*/ 120651 w 539750"/>
                <a:gd name="connsiteY3" fmla="*/ 122845 h 1670050"/>
                <a:gd name="connsiteX4" fmla="*/ 0 w 539750"/>
                <a:gd name="connsiteY4" fmla="*/ 1536700 h 1670050"/>
                <a:gd name="connsiteX5" fmla="*/ 0 w 539750"/>
                <a:gd name="connsiteY5" fmla="*/ 1568450 h 1670050"/>
                <a:gd name="connsiteX6" fmla="*/ 82550 w 539750"/>
                <a:gd name="connsiteY6" fmla="*/ 1670050 h 1670050"/>
                <a:gd name="connsiteX7" fmla="*/ 387024 w 539750"/>
                <a:gd name="connsiteY7" fmla="*/ 1630760 h 1670050"/>
                <a:gd name="connsiteX8" fmla="*/ 539750 w 539750"/>
                <a:gd name="connsiteY8" fmla="*/ 228600 h 1670050"/>
                <a:gd name="connsiteX0" fmla="*/ 539750 w 539750"/>
                <a:gd name="connsiteY0" fmla="*/ 228600 h 1657448"/>
                <a:gd name="connsiteX1" fmla="*/ 311150 w 539750"/>
                <a:gd name="connsiteY1" fmla="*/ 12700 h 1657448"/>
                <a:gd name="connsiteX2" fmla="*/ 209550 w 539750"/>
                <a:gd name="connsiteY2" fmla="*/ 0 h 1657448"/>
                <a:gd name="connsiteX3" fmla="*/ 120651 w 539750"/>
                <a:gd name="connsiteY3" fmla="*/ 122845 h 1657448"/>
                <a:gd name="connsiteX4" fmla="*/ 0 w 539750"/>
                <a:gd name="connsiteY4" fmla="*/ 1536700 h 1657448"/>
                <a:gd name="connsiteX5" fmla="*/ 0 w 539750"/>
                <a:gd name="connsiteY5" fmla="*/ 1568450 h 1657448"/>
                <a:gd name="connsiteX6" fmla="*/ 78896 w 539750"/>
                <a:gd name="connsiteY6" fmla="*/ 1657448 h 1657448"/>
                <a:gd name="connsiteX7" fmla="*/ 387024 w 539750"/>
                <a:gd name="connsiteY7" fmla="*/ 1630760 h 1657448"/>
                <a:gd name="connsiteX8" fmla="*/ 539750 w 539750"/>
                <a:gd name="connsiteY8" fmla="*/ 228600 h 1657448"/>
                <a:gd name="connsiteX0" fmla="*/ 565323 w 565323"/>
                <a:gd name="connsiteY0" fmla="*/ 206547 h 1657448"/>
                <a:gd name="connsiteX1" fmla="*/ 311150 w 565323"/>
                <a:gd name="connsiteY1" fmla="*/ 12700 h 1657448"/>
                <a:gd name="connsiteX2" fmla="*/ 209550 w 565323"/>
                <a:gd name="connsiteY2" fmla="*/ 0 h 1657448"/>
                <a:gd name="connsiteX3" fmla="*/ 120651 w 565323"/>
                <a:gd name="connsiteY3" fmla="*/ 122845 h 1657448"/>
                <a:gd name="connsiteX4" fmla="*/ 0 w 565323"/>
                <a:gd name="connsiteY4" fmla="*/ 1536700 h 1657448"/>
                <a:gd name="connsiteX5" fmla="*/ 0 w 565323"/>
                <a:gd name="connsiteY5" fmla="*/ 1568450 h 1657448"/>
                <a:gd name="connsiteX6" fmla="*/ 78896 w 565323"/>
                <a:gd name="connsiteY6" fmla="*/ 1657448 h 1657448"/>
                <a:gd name="connsiteX7" fmla="*/ 387024 w 565323"/>
                <a:gd name="connsiteY7" fmla="*/ 1630760 h 1657448"/>
                <a:gd name="connsiteX8" fmla="*/ 565323 w 565323"/>
                <a:gd name="connsiteY8" fmla="*/ 206547 h 1657448"/>
                <a:gd name="connsiteX0" fmla="*/ 565323 w 565323"/>
                <a:gd name="connsiteY0" fmla="*/ 206547 h 1650359"/>
                <a:gd name="connsiteX1" fmla="*/ 311150 w 565323"/>
                <a:gd name="connsiteY1" fmla="*/ 12700 h 1650359"/>
                <a:gd name="connsiteX2" fmla="*/ 209550 w 565323"/>
                <a:gd name="connsiteY2" fmla="*/ 0 h 1650359"/>
                <a:gd name="connsiteX3" fmla="*/ 120651 w 565323"/>
                <a:gd name="connsiteY3" fmla="*/ 122845 h 1650359"/>
                <a:gd name="connsiteX4" fmla="*/ 0 w 565323"/>
                <a:gd name="connsiteY4" fmla="*/ 1536700 h 1650359"/>
                <a:gd name="connsiteX5" fmla="*/ 0 w 565323"/>
                <a:gd name="connsiteY5" fmla="*/ 1568450 h 1650359"/>
                <a:gd name="connsiteX6" fmla="*/ 81636 w 565323"/>
                <a:gd name="connsiteY6" fmla="*/ 1650359 h 1650359"/>
                <a:gd name="connsiteX7" fmla="*/ 387024 w 565323"/>
                <a:gd name="connsiteY7" fmla="*/ 1630760 h 1650359"/>
                <a:gd name="connsiteX8" fmla="*/ 565323 w 565323"/>
                <a:gd name="connsiteY8" fmla="*/ 206547 h 1650359"/>
                <a:gd name="connsiteX0" fmla="*/ 597558 w 597558"/>
                <a:gd name="connsiteY0" fmla="*/ 206547 h 1650359"/>
                <a:gd name="connsiteX1" fmla="*/ 311150 w 597558"/>
                <a:gd name="connsiteY1" fmla="*/ 12700 h 1650359"/>
                <a:gd name="connsiteX2" fmla="*/ 209550 w 597558"/>
                <a:gd name="connsiteY2" fmla="*/ 0 h 1650359"/>
                <a:gd name="connsiteX3" fmla="*/ 120651 w 597558"/>
                <a:gd name="connsiteY3" fmla="*/ 122845 h 1650359"/>
                <a:gd name="connsiteX4" fmla="*/ 0 w 597558"/>
                <a:gd name="connsiteY4" fmla="*/ 1536700 h 1650359"/>
                <a:gd name="connsiteX5" fmla="*/ 0 w 597558"/>
                <a:gd name="connsiteY5" fmla="*/ 1568450 h 1650359"/>
                <a:gd name="connsiteX6" fmla="*/ 81636 w 597558"/>
                <a:gd name="connsiteY6" fmla="*/ 1650359 h 1650359"/>
                <a:gd name="connsiteX7" fmla="*/ 387024 w 597558"/>
                <a:gd name="connsiteY7" fmla="*/ 1630760 h 1650359"/>
                <a:gd name="connsiteX8" fmla="*/ 597558 w 597558"/>
                <a:gd name="connsiteY8" fmla="*/ 206547 h 1650359"/>
                <a:gd name="connsiteX0" fmla="*/ 597558 w 597558"/>
                <a:gd name="connsiteY0" fmla="*/ 206547 h 1653925"/>
                <a:gd name="connsiteX1" fmla="*/ 311150 w 597558"/>
                <a:gd name="connsiteY1" fmla="*/ 12700 h 1653925"/>
                <a:gd name="connsiteX2" fmla="*/ 209550 w 597558"/>
                <a:gd name="connsiteY2" fmla="*/ 0 h 1653925"/>
                <a:gd name="connsiteX3" fmla="*/ 120651 w 597558"/>
                <a:gd name="connsiteY3" fmla="*/ 122845 h 1653925"/>
                <a:gd name="connsiteX4" fmla="*/ 0 w 597558"/>
                <a:gd name="connsiteY4" fmla="*/ 1536700 h 1653925"/>
                <a:gd name="connsiteX5" fmla="*/ 0 w 597558"/>
                <a:gd name="connsiteY5" fmla="*/ 1568450 h 1653925"/>
                <a:gd name="connsiteX6" fmla="*/ 81636 w 597558"/>
                <a:gd name="connsiteY6" fmla="*/ 1650359 h 1653925"/>
                <a:gd name="connsiteX7" fmla="*/ 424633 w 597558"/>
                <a:gd name="connsiteY7" fmla="*/ 1653925 h 1653925"/>
                <a:gd name="connsiteX8" fmla="*/ 597558 w 597558"/>
                <a:gd name="connsiteY8" fmla="*/ 206547 h 1653925"/>
                <a:gd name="connsiteX0" fmla="*/ 597558 w 597558"/>
                <a:gd name="connsiteY0" fmla="*/ 206547 h 1687423"/>
                <a:gd name="connsiteX1" fmla="*/ 311150 w 597558"/>
                <a:gd name="connsiteY1" fmla="*/ 12700 h 1687423"/>
                <a:gd name="connsiteX2" fmla="*/ 209550 w 597558"/>
                <a:gd name="connsiteY2" fmla="*/ 0 h 1687423"/>
                <a:gd name="connsiteX3" fmla="*/ 120651 w 597558"/>
                <a:gd name="connsiteY3" fmla="*/ 122845 h 1687423"/>
                <a:gd name="connsiteX4" fmla="*/ 0 w 597558"/>
                <a:gd name="connsiteY4" fmla="*/ 1536700 h 1687423"/>
                <a:gd name="connsiteX5" fmla="*/ 0 w 597558"/>
                <a:gd name="connsiteY5" fmla="*/ 1568450 h 1687423"/>
                <a:gd name="connsiteX6" fmla="*/ 70891 w 597558"/>
                <a:gd name="connsiteY6" fmla="*/ 1687423 h 1687423"/>
                <a:gd name="connsiteX7" fmla="*/ 424633 w 597558"/>
                <a:gd name="connsiteY7" fmla="*/ 1653925 h 1687423"/>
                <a:gd name="connsiteX8" fmla="*/ 597558 w 597558"/>
                <a:gd name="connsiteY8" fmla="*/ 206547 h 1687423"/>
                <a:gd name="connsiteX0" fmla="*/ 597558 w 597558"/>
                <a:gd name="connsiteY0" fmla="*/ 206547 h 1687423"/>
                <a:gd name="connsiteX1" fmla="*/ 311150 w 597558"/>
                <a:gd name="connsiteY1" fmla="*/ 12700 h 1687423"/>
                <a:gd name="connsiteX2" fmla="*/ 209550 w 597558"/>
                <a:gd name="connsiteY2" fmla="*/ 0 h 1687423"/>
                <a:gd name="connsiteX3" fmla="*/ 120651 w 597558"/>
                <a:gd name="connsiteY3" fmla="*/ 122845 h 1687423"/>
                <a:gd name="connsiteX4" fmla="*/ 0 w 597558"/>
                <a:gd name="connsiteY4" fmla="*/ 1536700 h 1687423"/>
                <a:gd name="connsiteX5" fmla="*/ 0 w 597558"/>
                <a:gd name="connsiteY5" fmla="*/ 1596248 h 1687423"/>
                <a:gd name="connsiteX6" fmla="*/ 70891 w 597558"/>
                <a:gd name="connsiteY6" fmla="*/ 1687423 h 1687423"/>
                <a:gd name="connsiteX7" fmla="*/ 424633 w 597558"/>
                <a:gd name="connsiteY7" fmla="*/ 1653925 h 1687423"/>
                <a:gd name="connsiteX8" fmla="*/ 597558 w 597558"/>
                <a:gd name="connsiteY8" fmla="*/ 206547 h 168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558" h="1687423">
                  <a:moveTo>
                    <a:pt x="597558" y="206547"/>
                  </a:moveTo>
                  <a:lnTo>
                    <a:pt x="311150" y="12700"/>
                  </a:lnTo>
                  <a:lnTo>
                    <a:pt x="209550" y="0"/>
                  </a:lnTo>
                  <a:lnTo>
                    <a:pt x="120651" y="122845"/>
                  </a:lnTo>
                  <a:lnTo>
                    <a:pt x="0" y="1536700"/>
                  </a:lnTo>
                  <a:lnTo>
                    <a:pt x="0" y="1596248"/>
                  </a:lnTo>
                  <a:lnTo>
                    <a:pt x="70891" y="1687423"/>
                  </a:lnTo>
                  <a:lnTo>
                    <a:pt x="424633" y="1653925"/>
                  </a:lnTo>
                  <a:lnTo>
                    <a:pt x="597558" y="206547"/>
                  </a:lnTo>
                  <a:close/>
                </a:path>
              </a:pathLst>
            </a:custGeom>
            <a:solidFill>
              <a:srgbClr val="FF0000">
                <a:alpha val="40000"/>
              </a:srgbClr>
            </a:solidFill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-8563" y="44624"/>
            <a:ext cx="3966908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資料２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】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難波宮跡公園 提案対象</a:t>
            </a:r>
            <a:r>
              <a:rPr kumimoji="1" 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区域図</a:t>
            </a:r>
            <a:endParaRPr kumimoji="1" lang="ja-JP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28189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 flipH="1" flipV="1">
            <a:off x="845470" y="6272834"/>
            <a:ext cx="504056" cy="23743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349526" y="6299302"/>
            <a:ext cx="1224136" cy="261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都市計画公園</a:t>
            </a:r>
            <a:r>
              <a:rPr kumimoji="1" 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区域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34" name="Rectangle 12" descr="右上がり対角線"/>
          <p:cNvSpPr>
            <a:spLocks noChangeArrowheads="1"/>
          </p:cNvSpPr>
          <p:nvPr/>
        </p:nvSpPr>
        <p:spPr bwMode="auto">
          <a:xfrm>
            <a:off x="2662086" y="6285200"/>
            <a:ext cx="504056" cy="216024"/>
          </a:xfrm>
          <a:prstGeom prst="rect">
            <a:avLst/>
          </a:prstGeom>
          <a:pattFill prst="ltUpDiag">
            <a:fgClr>
              <a:srgbClr val="000000">
                <a:alpha val="41960"/>
              </a:srgbClr>
            </a:fgClr>
            <a:bgClr>
              <a:srgbClr val="FFFFFF">
                <a:alpha val="41960"/>
              </a:srgbClr>
            </a:bgClr>
          </a:patt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149726" y="6309320"/>
            <a:ext cx="894240" cy="29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史跡区域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4694157" y="1932306"/>
            <a:ext cx="838800" cy="227739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latin typeface="+mn-ea"/>
                <a:cs typeface="ＭＳ Ｐゴシック" pitchFamily="50" charset="-128"/>
              </a:rPr>
              <a:t>北部ブロック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878836" y="1987461"/>
            <a:ext cx="838800" cy="227739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latin typeface="+mn-ea"/>
                <a:cs typeface="ＭＳ Ｐゴシック" pitchFamily="50" charset="-128"/>
              </a:rPr>
              <a:t>西部ブロック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802928" y="4259188"/>
            <a:ext cx="838800" cy="227739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latin typeface="+mn-ea"/>
                <a:cs typeface="ＭＳ Ｐゴシック" pitchFamily="50" charset="-128"/>
              </a:rPr>
              <a:t>南部ブロック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4499992" y="2235713"/>
            <a:ext cx="753989" cy="504831"/>
          </a:xfrm>
          <a:custGeom>
            <a:avLst/>
            <a:gdLst>
              <a:gd name="connsiteX0" fmla="*/ 62865 w 402908"/>
              <a:gd name="connsiteY0" fmla="*/ 0 h 491490"/>
              <a:gd name="connsiteX1" fmla="*/ 402908 w 402908"/>
              <a:gd name="connsiteY1" fmla="*/ 25718 h 491490"/>
              <a:gd name="connsiteX2" fmla="*/ 360045 w 402908"/>
              <a:gd name="connsiteY2" fmla="*/ 468630 h 491490"/>
              <a:gd name="connsiteX3" fmla="*/ 0 w 402908"/>
              <a:gd name="connsiteY3" fmla="*/ 491490 h 491490"/>
              <a:gd name="connsiteX4" fmla="*/ 62865 w 402908"/>
              <a:gd name="connsiteY4" fmla="*/ 0 h 491490"/>
              <a:gd name="connsiteX0" fmla="*/ 27335 w 402908"/>
              <a:gd name="connsiteY0" fmla="*/ 0 h 491490"/>
              <a:gd name="connsiteX1" fmla="*/ 402908 w 402908"/>
              <a:gd name="connsiteY1" fmla="*/ 25718 h 491490"/>
              <a:gd name="connsiteX2" fmla="*/ 360045 w 402908"/>
              <a:gd name="connsiteY2" fmla="*/ 468630 h 491490"/>
              <a:gd name="connsiteX3" fmla="*/ 0 w 402908"/>
              <a:gd name="connsiteY3" fmla="*/ 491490 h 491490"/>
              <a:gd name="connsiteX4" fmla="*/ 27335 w 402908"/>
              <a:gd name="connsiteY4" fmla="*/ 0 h 491490"/>
              <a:gd name="connsiteX0" fmla="*/ 27335 w 368993"/>
              <a:gd name="connsiteY0" fmla="*/ 0 h 491490"/>
              <a:gd name="connsiteX1" fmla="*/ 368993 w 368993"/>
              <a:gd name="connsiteY1" fmla="*/ 84449 h 491490"/>
              <a:gd name="connsiteX2" fmla="*/ 360045 w 368993"/>
              <a:gd name="connsiteY2" fmla="*/ 468630 h 491490"/>
              <a:gd name="connsiteX3" fmla="*/ 0 w 368993"/>
              <a:gd name="connsiteY3" fmla="*/ 491490 h 491490"/>
              <a:gd name="connsiteX4" fmla="*/ 27335 w 368993"/>
              <a:gd name="connsiteY4" fmla="*/ 0 h 491490"/>
              <a:gd name="connsiteX0" fmla="*/ 27335 w 383528"/>
              <a:gd name="connsiteY0" fmla="*/ 0 h 491490"/>
              <a:gd name="connsiteX1" fmla="*/ 383528 w 383528"/>
              <a:gd name="connsiteY1" fmla="*/ 84449 h 491490"/>
              <a:gd name="connsiteX2" fmla="*/ 360045 w 383528"/>
              <a:gd name="connsiteY2" fmla="*/ 468630 h 491490"/>
              <a:gd name="connsiteX3" fmla="*/ 0 w 383528"/>
              <a:gd name="connsiteY3" fmla="*/ 491490 h 491490"/>
              <a:gd name="connsiteX4" fmla="*/ 27335 w 383528"/>
              <a:gd name="connsiteY4" fmla="*/ 0 h 491490"/>
              <a:gd name="connsiteX0" fmla="*/ 27335 w 383528"/>
              <a:gd name="connsiteY0" fmla="*/ 0 h 491490"/>
              <a:gd name="connsiteX1" fmla="*/ 383528 w 383528"/>
              <a:gd name="connsiteY1" fmla="*/ 84449 h 491490"/>
              <a:gd name="connsiteX2" fmla="*/ 372965 w 383528"/>
              <a:gd name="connsiteY2" fmla="*/ 446993 h 491490"/>
              <a:gd name="connsiteX3" fmla="*/ 0 w 383528"/>
              <a:gd name="connsiteY3" fmla="*/ 491490 h 491490"/>
              <a:gd name="connsiteX4" fmla="*/ 27335 w 383528"/>
              <a:gd name="connsiteY4" fmla="*/ 0 h 4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8" h="491490">
                <a:moveTo>
                  <a:pt x="27335" y="0"/>
                </a:moveTo>
                <a:lnTo>
                  <a:pt x="383528" y="84449"/>
                </a:lnTo>
                <a:lnTo>
                  <a:pt x="372965" y="446993"/>
                </a:lnTo>
                <a:lnTo>
                  <a:pt x="0" y="491490"/>
                </a:lnTo>
                <a:lnTo>
                  <a:pt x="27335" y="0"/>
                </a:lnTo>
                <a:close/>
              </a:path>
            </a:pathLst>
          </a:custGeom>
          <a:solidFill>
            <a:srgbClr val="558ED5">
              <a:alpha val="30000"/>
            </a:srgbClr>
          </a:solidFill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1187624" y="781547"/>
            <a:ext cx="2634579" cy="762359"/>
            <a:chOff x="1807563" y="1013018"/>
            <a:chExt cx="2263890" cy="424134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807563" y="1013018"/>
              <a:ext cx="2263890" cy="424134"/>
              <a:chOff x="1976574" y="975858"/>
              <a:chExt cx="1732713" cy="295518"/>
            </a:xfrm>
          </p:grpSpPr>
          <p:sp>
            <p:nvSpPr>
              <p:cNvPr id="27" name="AutoShape 9"/>
              <p:cNvSpPr>
                <a:spLocks noChangeArrowheads="1"/>
              </p:cNvSpPr>
              <p:nvPr/>
            </p:nvSpPr>
            <p:spPr bwMode="auto">
              <a:xfrm>
                <a:off x="1976574" y="975858"/>
                <a:ext cx="1732713" cy="295518"/>
              </a:xfrm>
              <a:prstGeom prst="wedgeRoundRectCallout">
                <a:avLst>
                  <a:gd name="adj1" fmla="val 72910"/>
                  <a:gd name="adj2" fmla="val 46737"/>
                  <a:gd name="adj3" fmla="val 16667"/>
                </a:avLst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18000" tIns="8890" rIns="18000" bIns="8890" numCol="1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ＭＳ Ｐゴシック" pitchFamily="50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ＭＳ Ｐゴシック" pitchFamily="50" charset="-128"/>
                  </a:rPr>
                  <a:t>　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ＭＳ Ｐゴシック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2077542" y="1029105"/>
                <a:ext cx="288032" cy="97557"/>
              </a:xfrm>
              <a:prstGeom prst="rect">
                <a:avLst/>
              </a:prstGeom>
              <a:solidFill>
                <a:srgbClr val="FF0000">
                  <a:alpha val="40000"/>
                </a:srgbClr>
              </a:solidFill>
              <a:ln w="38100">
                <a:solidFill>
                  <a:srgbClr val="FF000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正方形/長方形 11"/>
            <p:cNvSpPr/>
            <p:nvPr/>
          </p:nvSpPr>
          <p:spPr>
            <a:xfrm>
              <a:off x="2127649" y="1031807"/>
              <a:ext cx="1911882" cy="3857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・・・区域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A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（提案必須区域）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　　</a:t>
              </a:r>
              <a:r>
                <a:rPr lang="ja-JP" altLang="en-US" sz="900" dirty="0" smtClean="0">
                  <a:solidFill>
                    <a:schemeClr val="tx1"/>
                  </a:solidFill>
                </a:rPr>
                <a:t>　</a:t>
              </a:r>
              <a:r>
                <a:rPr lang="en-US" altLang="ja-JP" sz="900" dirty="0" smtClean="0">
                  <a:solidFill>
                    <a:schemeClr val="tx1"/>
                  </a:solidFill>
                </a:rPr>
                <a:t>※</a:t>
              </a:r>
              <a:r>
                <a:rPr lang="ja-JP" altLang="en-US" sz="900" dirty="0" smtClean="0">
                  <a:solidFill>
                    <a:schemeClr val="tx1"/>
                  </a:solidFill>
                </a:rPr>
                <a:t>史跡区域外 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188391" y="2733643"/>
            <a:ext cx="2839993" cy="861952"/>
            <a:chOff x="2369614" y="1514713"/>
            <a:chExt cx="2344426" cy="44059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2369614" y="1514713"/>
              <a:ext cx="2133804" cy="440597"/>
              <a:chOff x="2406751" y="1325419"/>
              <a:chExt cx="1633149" cy="306989"/>
            </a:xfrm>
          </p:grpSpPr>
          <p:sp>
            <p:nvSpPr>
              <p:cNvPr id="40" name="AutoShape 9"/>
              <p:cNvSpPr>
                <a:spLocks noChangeArrowheads="1"/>
              </p:cNvSpPr>
              <p:nvPr/>
            </p:nvSpPr>
            <p:spPr bwMode="auto">
              <a:xfrm rot="10800000">
                <a:off x="2406751" y="1325419"/>
                <a:ext cx="1633149" cy="306989"/>
              </a:xfrm>
              <a:prstGeom prst="wedgeRoundRectCallout">
                <a:avLst>
                  <a:gd name="adj1" fmla="val 68383"/>
                  <a:gd name="adj2" fmla="val 63995"/>
                  <a:gd name="adj3" fmla="val 16667"/>
                </a:avLst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18000" tIns="8890" rIns="18000" bIns="8890" numCol="1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ＭＳ Ｐゴシック" pitchFamily="50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ＭＳ Ｐゴシック" pitchFamily="50" charset="-128"/>
                  </a:rPr>
                  <a:t>　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ＭＳ Ｐゴシック" pitchFamily="50" charset="-128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2549264" y="1401044"/>
                <a:ext cx="288032" cy="97557"/>
              </a:xfrm>
              <a:prstGeom prst="rect">
                <a:avLst/>
              </a:prstGeom>
              <a:solidFill>
                <a:srgbClr val="558ED5">
                  <a:alpha val="40000"/>
                </a:srgbClr>
              </a:solidFill>
              <a:ln w="38100">
                <a:solidFill>
                  <a:schemeClr val="tx2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2719251" y="1538434"/>
              <a:ext cx="1994789" cy="395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・・・区域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B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（任意提案区域）</a:t>
              </a:r>
              <a:endParaRPr lang="en-US" altLang="ja-JP" sz="1050" dirty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　　</a:t>
              </a:r>
              <a:r>
                <a:rPr lang="ja-JP" altLang="en-US" sz="900" dirty="0" smtClean="0">
                  <a:solidFill>
                    <a:schemeClr val="tx1"/>
                  </a:solidFill>
                </a:rPr>
                <a:t>　　　</a:t>
              </a:r>
              <a:r>
                <a:rPr lang="en-US" altLang="ja-JP" sz="900" dirty="0" smtClean="0">
                  <a:solidFill>
                    <a:schemeClr val="tx1"/>
                  </a:solidFill>
                </a:rPr>
                <a:t>※</a:t>
              </a:r>
              <a:r>
                <a:rPr lang="ja-JP" altLang="en-US" sz="900" dirty="0">
                  <a:solidFill>
                    <a:schemeClr val="tx1"/>
                  </a:solidFill>
                </a:rPr>
                <a:t>一部</a:t>
              </a:r>
              <a:r>
                <a:rPr lang="ja-JP" altLang="en-US" sz="900" dirty="0" smtClean="0">
                  <a:solidFill>
                    <a:schemeClr val="tx1"/>
                  </a:solidFill>
                </a:rPr>
                <a:t>史跡区域 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2018-02-06T09:47:11Z</dcterms:created>
  <dcterms:modified xsi:type="dcterms:W3CDTF">2018-02-07T01:33:54Z</dcterms:modified>
</cp:coreProperties>
</file>