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5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F497D"/>
    <a:srgbClr val="385D00"/>
    <a:srgbClr val="558ED5"/>
    <a:srgbClr val="385D8A"/>
    <a:srgbClr val="0000FF"/>
    <a:srgbClr val="8EB4E3"/>
    <a:srgbClr val="D99694"/>
    <a:srgbClr val="F9F4E6"/>
    <a:srgbClr val="F9F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88986" autoAdjust="0"/>
  </p:normalViewPr>
  <p:slideViewPr>
    <p:cSldViewPr>
      <p:cViewPr varScale="1">
        <p:scale>
          <a:sx n="74" d="100"/>
          <a:sy n="7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7054064" y="5805265"/>
            <a:ext cx="1007084" cy="443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都市計画公園区域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0397" y="53272"/>
            <a:ext cx="3120244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【</a:t>
            </a:r>
            <a:r>
              <a:rPr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資料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７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】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　現地見学会 集合場所</a:t>
            </a:r>
            <a:endParaRPr kumimoji="1" lang="ja-JP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3120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26288" algn="l"/>
              </a:tabLst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3120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26288" algn="l"/>
              </a:tabLst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" name="グループ化 27"/>
          <p:cNvGrpSpPr/>
          <p:nvPr/>
        </p:nvGrpSpPr>
        <p:grpSpPr>
          <a:xfrm>
            <a:off x="718241" y="476672"/>
            <a:ext cx="7838099" cy="5780122"/>
            <a:chOff x="548680" y="1007864"/>
            <a:chExt cx="5895975" cy="3943350"/>
          </a:xfrm>
        </p:grpSpPr>
        <p:pic>
          <p:nvPicPr>
            <p:cNvPr id="2053" name="図 0" descr="画像2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8680" y="1007864"/>
              <a:ext cx="5895975" cy="3943350"/>
            </a:xfrm>
            <a:prstGeom prst="rect">
              <a:avLst/>
            </a:prstGeom>
            <a:noFill/>
          </p:spPr>
        </p:pic>
        <p:sp>
          <p:nvSpPr>
            <p:cNvPr id="2061" name="Freeform 3"/>
            <p:cNvSpPr>
              <a:spLocks/>
            </p:cNvSpPr>
            <p:nvPr/>
          </p:nvSpPr>
          <p:spPr bwMode="auto">
            <a:xfrm>
              <a:off x="1916832" y="1799952"/>
              <a:ext cx="1035050" cy="627062"/>
            </a:xfrm>
            <a:custGeom>
              <a:avLst/>
              <a:gdLst>
                <a:gd name="T0" fmla="*/ 978535 w 1629"/>
                <a:gd name="T1" fmla="*/ 547370 h 987"/>
                <a:gd name="T2" fmla="*/ 946785 w 1629"/>
                <a:gd name="T3" fmla="*/ 626745 h 987"/>
                <a:gd name="T4" fmla="*/ 0 w 1629"/>
                <a:gd name="T5" fmla="*/ 528320 h 987"/>
                <a:gd name="T6" fmla="*/ 23495 w 1629"/>
                <a:gd name="T7" fmla="*/ 0 h 987"/>
                <a:gd name="T8" fmla="*/ 1034415 w 1629"/>
                <a:gd name="T9" fmla="*/ 53975 h 987"/>
                <a:gd name="T10" fmla="*/ 978535 w 1629"/>
                <a:gd name="T11" fmla="*/ 547370 h 9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29" h="987">
                  <a:moveTo>
                    <a:pt x="1541" y="862"/>
                  </a:moveTo>
                  <a:lnTo>
                    <a:pt x="1491" y="987"/>
                  </a:lnTo>
                  <a:lnTo>
                    <a:pt x="0" y="832"/>
                  </a:lnTo>
                  <a:lnTo>
                    <a:pt x="37" y="0"/>
                  </a:lnTo>
                  <a:lnTo>
                    <a:pt x="1629" y="85"/>
                  </a:lnTo>
                  <a:lnTo>
                    <a:pt x="1541" y="862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4" name="Freeform 5"/>
            <p:cNvSpPr>
              <a:spLocks/>
            </p:cNvSpPr>
            <p:nvPr/>
          </p:nvSpPr>
          <p:spPr bwMode="auto">
            <a:xfrm>
              <a:off x="3114675" y="1376363"/>
              <a:ext cx="1216025" cy="1168400"/>
            </a:xfrm>
            <a:custGeom>
              <a:avLst/>
              <a:gdLst>
                <a:gd name="T0" fmla="*/ 1215390 w 1914"/>
                <a:gd name="T1" fmla="*/ 602615 h 1839"/>
                <a:gd name="T2" fmla="*/ 1162685 w 1914"/>
                <a:gd name="T3" fmla="*/ 1099185 h 1839"/>
                <a:gd name="T4" fmla="*/ 63500 w 1914"/>
                <a:gd name="T5" fmla="*/ 1167765 h 1839"/>
                <a:gd name="T6" fmla="*/ 0 w 1914"/>
                <a:gd name="T7" fmla="*/ 1088390 h 1839"/>
                <a:gd name="T8" fmla="*/ 90170 w 1914"/>
                <a:gd name="T9" fmla="*/ 84455 h 1839"/>
                <a:gd name="T10" fmla="*/ 158750 w 1914"/>
                <a:gd name="T11" fmla="*/ 0 h 1839"/>
                <a:gd name="T12" fmla="*/ 248285 w 1914"/>
                <a:gd name="T13" fmla="*/ 15875 h 1839"/>
                <a:gd name="T14" fmla="*/ 1062355 w 1914"/>
                <a:gd name="T15" fmla="*/ 591820 h 1839"/>
                <a:gd name="T16" fmla="*/ 1215390 w 1914"/>
                <a:gd name="T17" fmla="*/ 602615 h 18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14" h="1839">
                  <a:moveTo>
                    <a:pt x="1914" y="949"/>
                  </a:moveTo>
                  <a:lnTo>
                    <a:pt x="1831" y="1731"/>
                  </a:lnTo>
                  <a:lnTo>
                    <a:pt x="100" y="1839"/>
                  </a:lnTo>
                  <a:lnTo>
                    <a:pt x="0" y="1714"/>
                  </a:lnTo>
                  <a:lnTo>
                    <a:pt x="142" y="133"/>
                  </a:lnTo>
                  <a:lnTo>
                    <a:pt x="250" y="0"/>
                  </a:lnTo>
                  <a:lnTo>
                    <a:pt x="391" y="25"/>
                  </a:lnTo>
                  <a:lnTo>
                    <a:pt x="1673" y="932"/>
                  </a:lnTo>
                  <a:lnTo>
                    <a:pt x="1914" y="949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953519" y="2769964"/>
              <a:ext cx="2024062" cy="1981200"/>
            </a:xfrm>
            <a:custGeom>
              <a:avLst/>
              <a:gdLst>
                <a:gd name="T0" fmla="*/ 1458595 w 3188"/>
                <a:gd name="T1" fmla="*/ 1701800 h 3121"/>
                <a:gd name="T2" fmla="*/ 1627505 w 3188"/>
                <a:gd name="T3" fmla="*/ 1818005 h 3121"/>
                <a:gd name="T4" fmla="*/ 1601470 w 3188"/>
                <a:gd name="T5" fmla="*/ 1981835 h 3121"/>
                <a:gd name="T6" fmla="*/ 0 w 3188"/>
                <a:gd name="T7" fmla="*/ 1807210 h 3121"/>
                <a:gd name="T8" fmla="*/ 147955 w 3188"/>
                <a:gd name="T9" fmla="*/ 132080 h 3121"/>
                <a:gd name="T10" fmla="*/ 205740 w 3188"/>
                <a:gd name="T11" fmla="*/ 68580 h 3121"/>
                <a:gd name="T12" fmla="*/ 2024380 w 3188"/>
                <a:gd name="T13" fmla="*/ 0 h 3121"/>
                <a:gd name="T14" fmla="*/ 1876425 w 3188"/>
                <a:gd name="T15" fmla="*/ 1617345 h 3121"/>
                <a:gd name="T16" fmla="*/ 1463675 w 3188"/>
                <a:gd name="T17" fmla="*/ 1590675 h 3121"/>
                <a:gd name="T18" fmla="*/ 1458595 w 3188"/>
                <a:gd name="T19" fmla="*/ 1701800 h 31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88" h="3121">
                  <a:moveTo>
                    <a:pt x="2297" y="2680"/>
                  </a:moveTo>
                  <a:lnTo>
                    <a:pt x="2563" y="2863"/>
                  </a:lnTo>
                  <a:lnTo>
                    <a:pt x="2522" y="3121"/>
                  </a:lnTo>
                  <a:lnTo>
                    <a:pt x="0" y="2846"/>
                  </a:lnTo>
                  <a:lnTo>
                    <a:pt x="233" y="208"/>
                  </a:lnTo>
                  <a:lnTo>
                    <a:pt x="324" y="108"/>
                  </a:lnTo>
                  <a:lnTo>
                    <a:pt x="3188" y="0"/>
                  </a:lnTo>
                  <a:lnTo>
                    <a:pt x="2955" y="2547"/>
                  </a:lnTo>
                  <a:lnTo>
                    <a:pt x="2305" y="2505"/>
                  </a:lnTo>
                  <a:lnTo>
                    <a:pt x="2297" y="268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9" name="Freeform 42" descr="右上がり対角線"/>
          <p:cNvSpPr>
            <a:spLocks/>
          </p:cNvSpPr>
          <p:nvPr/>
        </p:nvSpPr>
        <p:spPr bwMode="auto">
          <a:xfrm>
            <a:off x="7093435" y="3025527"/>
            <a:ext cx="195952" cy="720080"/>
          </a:xfrm>
          <a:custGeom>
            <a:avLst/>
            <a:gdLst>
              <a:gd name="T0" fmla="*/ 50800 w 290"/>
              <a:gd name="T1" fmla="*/ 6350 h 810"/>
              <a:gd name="T2" fmla="*/ 184150 w 290"/>
              <a:gd name="T3" fmla="*/ 0 h 810"/>
              <a:gd name="T4" fmla="*/ 146050 w 290"/>
              <a:gd name="T5" fmla="*/ 514350 h 810"/>
              <a:gd name="T6" fmla="*/ 0 w 290"/>
              <a:gd name="T7" fmla="*/ 508000 h 810"/>
              <a:gd name="T8" fmla="*/ 50800 w 290"/>
              <a:gd name="T9" fmla="*/ 6350 h 8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" h="810">
                <a:moveTo>
                  <a:pt x="80" y="10"/>
                </a:moveTo>
                <a:lnTo>
                  <a:pt x="290" y="0"/>
                </a:lnTo>
                <a:lnTo>
                  <a:pt x="230" y="810"/>
                </a:lnTo>
                <a:lnTo>
                  <a:pt x="0" y="800"/>
                </a:lnTo>
                <a:lnTo>
                  <a:pt x="80" y="10"/>
                </a:lnTo>
                <a:close/>
              </a:path>
            </a:pathLst>
          </a:custGeom>
          <a:pattFill prst="ltUpDiag">
            <a:fgClr>
              <a:srgbClr val="000000">
                <a:alpha val="41960"/>
              </a:srgbClr>
            </a:fgClr>
            <a:bgClr>
              <a:srgbClr val="FFFFFF">
                <a:alpha val="41960"/>
              </a:srgbClr>
            </a:bgClr>
          </a:patt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 flipH="1" flipV="1">
            <a:off x="845470" y="6272834"/>
            <a:ext cx="504056" cy="237434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349525" y="6299302"/>
            <a:ext cx="2070347" cy="24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都市計画公園</a:t>
            </a:r>
            <a:r>
              <a:rPr kumimoji="1" 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区域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30" name="AutoShape 9"/>
          <p:cNvSpPr>
            <a:spLocks noChangeArrowheads="1"/>
          </p:cNvSpPr>
          <p:nvPr/>
        </p:nvSpPr>
        <p:spPr bwMode="auto">
          <a:xfrm>
            <a:off x="5858600" y="1484116"/>
            <a:ext cx="1699006" cy="329800"/>
          </a:xfrm>
          <a:prstGeom prst="wedgeRoundRectCallout">
            <a:avLst>
              <a:gd name="adj1" fmla="val -93496"/>
              <a:gd name="adj2" fmla="val 238286"/>
              <a:gd name="adj3" fmla="val 16667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8000" tIns="8890" rIns="18000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現地見学会 集合場所</a:t>
            </a:r>
            <a:endParaRPr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4999897" y="2400662"/>
            <a:ext cx="180528" cy="180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6172077" y="1017169"/>
            <a:ext cx="954107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00" dirty="0" smtClean="0"/>
              <a:t>大阪城公園</a:t>
            </a:r>
            <a:endParaRPr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101640" y="5744494"/>
            <a:ext cx="4470360" cy="1008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現地見学会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日時：平成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　午前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時開始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事前申込必須（平成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日（月）午後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時必着）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938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2018-02-06T09:47:11Z</dcterms:created>
  <dcterms:modified xsi:type="dcterms:W3CDTF">2018-02-07T01:35:32Z</dcterms:modified>
</cp:coreProperties>
</file>