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5F78C0-9BF5-4356-A44B-B38C5DFFC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EBE5868-8227-434F-A944-2B395E35D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DAE248-9395-4E5F-94B2-C6D925B1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DECA79-B856-44CF-9B73-0BB40AE6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55A354-90EB-44F1-8ADE-C17CDDB3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17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8A9891-7AB8-491F-A61C-69CB374E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E24DCA-EFC3-4240-AB23-67C6E946A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D0E069-77A7-4F19-BE55-2818AEB9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1A8280-1E56-467D-A319-34763188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23F04-1BD5-449B-B683-DD105D61B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91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A5EF359-FB69-4FDA-B435-CCA69652D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43868E-A209-46D1-8DE7-6E88A2D95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8579EB-2BE6-46C3-80ED-A365886DB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C7B222-9012-4DA5-BFDE-FB2D27EC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9A6801-3A32-4134-8BD1-1B1393BC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121B80-AE23-47E3-8BA2-DDAA6778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600B-B5AB-4E33-A792-044A1D83A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F3CF-B499-4A09-88A6-2DAF367C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43F56F-5CB5-440C-BF3E-8B0218AC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0A111C-64EB-422C-8582-9FB4A088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91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71328-EC73-4C2C-A5DE-454BE769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E25171-42EF-47A4-950F-63C5685F3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E683C-2348-4849-A93F-C1B9BD55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1D110D-3429-4CBB-B375-DD5CAE63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0D4727-EE67-41DB-9A03-F624877E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8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F1DBF3-CEBE-4004-B00A-2EF340A71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1B6C62-82E3-4C19-A976-48D0992F3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039038-8EC5-4B26-8929-EF9C96935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5705AB-0A74-4A7D-A631-786423DE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CDE41F-9946-4462-B6DF-9A5360D0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9FCCCD-F1AC-423D-8340-024BE250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4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1696F-E7AE-4C44-B1B0-18406FD6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F941FD-9E57-43C6-BBDE-0BE2A91FF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139AD2-7863-43EE-8F61-B57C72781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01561E-042B-4F64-88E0-C2232096C0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42B78F8-FF65-47B6-8A9F-A7BC5BAD3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7D2B39-0E85-4A35-A397-E9F2606D7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774BF3-5D69-4479-9DB8-52775D40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9D3C4E-1A4B-41F5-B97F-F303AF44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41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3A1DEB-BB04-4A6B-903C-C253BB1EE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CCC1E5-0766-4C1C-90E7-F483E7607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34D0A8-B715-4B30-9753-1C982BB2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D64E56-C0B0-44E3-9C9B-7165A5C0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36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D009FDC-DA19-40FE-98C9-69EB6AEC5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92E152-5F4F-4DB6-9A23-7239B92E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211AE4F-75DD-4272-97F3-0E7C43E3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32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58055E-B4AF-4131-A82D-6B6F597ED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83A224-F2B2-4FF9-AEB5-3918D7546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957963-BD5F-4B5D-9E5B-3EB45BFEC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7F2460-8974-4705-AD0D-89CDBFFD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21E1F9-0063-42B3-956B-06FAB067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29EDE8-0DF8-4A11-94FB-35E30DCA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0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E23979-B77D-47AF-A4C4-F5B29807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E80DB39-BBE9-4688-8C9F-92C391D3B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AF4364-A446-49AE-9A18-E4645C276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0F7A2C-7982-4B42-9133-536CF136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18272D-1966-42C4-BE90-709B8BA3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157333-2295-4E13-804A-77260219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3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254DEB-508D-40A1-A8DE-147BC8FC8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248412-C544-4575-916B-B5F535144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72BF5-B2BE-4B19-9033-1A9DC8268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530F-47F6-498A-AB94-9973DE680BA9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6719E-F58C-4AB9-9724-35782F83C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B6C614-7CC5-45AB-B872-5B7E9A5E6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14A3-D59D-4238-8240-0F5D39BEB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1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B3DF14D-E879-4054-A701-59F420738D47}"/>
              </a:ext>
            </a:extLst>
          </p:cNvPr>
          <p:cNvSpPr/>
          <p:nvPr/>
        </p:nvSpPr>
        <p:spPr>
          <a:xfrm>
            <a:off x="2329355" y="1710558"/>
            <a:ext cx="7533290" cy="343688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初級</a:t>
            </a:r>
            <a:endParaRPr kumimoji="1" lang="en-US" altLang="ja-JP" sz="16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kumimoji="1"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ja-JP" altLang="en-US" sz="6600" b="1" dirty="0">
                <a:solidFill>
                  <a:schemeClr val="bg1"/>
                </a:solidFill>
              </a:rPr>
              <a:t>小学生低学年対象</a:t>
            </a:r>
            <a:endParaRPr kumimoji="1" lang="ja-JP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37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大阪市が市みんのためにびちくしている</a:t>
            </a:r>
            <a:br>
              <a:rPr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食りょうにはどんなものがある？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問題５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49" y="3489029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カレー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6626023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ハンバーグ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6626022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ビスケット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3602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大阪市が市</a:t>
            </a:r>
            <a:r>
              <a:rPr lang="ja-JP" altLang="en-US" sz="48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みんの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ためにびちくしている</a:t>
            </a:r>
            <a:br>
              <a:rPr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食りょうにはどんなものがある？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49" y="3489029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カレー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6626023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ハンバーグ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6626022" cy="74006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ビスケット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7DF8564-FB86-4273-A85E-1A9AC41EA25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F599FAB0-05F0-42C3-8FF1-2D52E510BE3E}"/>
              </a:ext>
            </a:extLst>
          </p:cNvPr>
          <p:cNvSpPr/>
          <p:nvPr/>
        </p:nvSpPr>
        <p:spPr>
          <a:xfrm>
            <a:off x="5639099" y="3362904"/>
            <a:ext cx="5398089" cy="2467303"/>
          </a:xfrm>
          <a:prstGeom prst="wedgeEllipseCallout">
            <a:avLst>
              <a:gd name="adj1" fmla="val 35635"/>
              <a:gd name="adj2" fmla="val 5455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他には、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アルファ化米を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びちくしています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19921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家で勉強をしているときに</a:t>
            </a:r>
            <a:br>
              <a:rPr kumimoji="1"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地しんが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き</a:t>
            </a: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ました！どうしますか？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問題１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机の下にもぐる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外に出る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けいさつをよぶ</a:t>
            </a:r>
          </a:p>
        </p:txBody>
      </p:sp>
    </p:spTree>
    <p:extLst>
      <p:ext uri="{BB962C8B-B14F-4D97-AF65-F5344CB8AC3E}">
        <p14:creationId xmlns:p14="http://schemas.microsoft.com/office/powerpoint/2010/main" val="198913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家で勉強をしているときに</a:t>
            </a:r>
            <a:br>
              <a:rPr kumimoji="1"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地しんが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き</a:t>
            </a: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ました！どうしますか？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50" y="3489029"/>
            <a:ext cx="4467836" cy="7400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机の下にもぐる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4467835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外に出る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4467834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けいさつをよぶ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115449D-FD85-44A5-BDA9-2B16AAEE28EF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93514B29-5102-4B19-AB0B-F437DE1F803C}"/>
              </a:ext>
            </a:extLst>
          </p:cNvPr>
          <p:cNvSpPr/>
          <p:nvPr/>
        </p:nvSpPr>
        <p:spPr>
          <a:xfrm>
            <a:off x="5906814" y="3318643"/>
            <a:ext cx="5028450" cy="2467303"/>
          </a:xfrm>
          <a:prstGeom prst="wedgeEllipseCallout">
            <a:avLst>
              <a:gd name="adj1" fmla="val 42545"/>
              <a:gd name="adj2" fmla="val 4524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まずは自分の身を守るために頭や体をかくしましょう</a:t>
            </a:r>
          </a:p>
        </p:txBody>
      </p:sp>
    </p:spTree>
    <p:extLst>
      <p:ext uri="{BB962C8B-B14F-4D97-AF65-F5344CB8AC3E}">
        <p14:creationId xmlns:p14="http://schemas.microsoft.com/office/powerpoint/2010/main" val="198879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火事を見つけたらどうする？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問題２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49" y="3489029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あぶないからだれもよばない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6626023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大きな声でまわりの人に知らせる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6626022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近くで見る</a:t>
            </a:r>
          </a:p>
        </p:txBody>
      </p:sp>
    </p:spTree>
    <p:extLst>
      <p:ext uri="{BB962C8B-B14F-4D97-AF65-F5344CB8AC3E}">
        <p14:creationId xmlns:p14="http://schemas.microsoft.com/office/powerpoint/2010/main" val="320530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火事を見つけたらどうする？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lang="en-US" altLang="ja-JP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578818" y="3429000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あぶないからだれもよばない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578818" y="4536528"/>
            <a:ext cx="6626023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大きな声でまわりの人に知らせる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578819" y="5644054"/>
            <a:ext cx="6626022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近くで見る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7DF8564-FB86-4273-A85E-1A9AC41EA25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F599FAB0-05F0-42C3-8FF1-2D52E510BE3E}"/>
              </a:ext>
            </a:extLst>
          </p:cNvPr>
          <p:cNvSpPr/>
          <p:nvPr/>
        </p:nvSpPr>
        <p:spPr>
          <a:xfrm>
            <a:off x="6597083" y="2685596"/>
            <a:ext cx="5486399" cy="2467303"/>
          </a:xfrm>
          <a:prstGeom prst="wedgeEllipseCallout">
            <a:avLst>
              <a:gd name="adj1" fmla="val 21855"/>
              <a:gd name="adj2" fmla="val 625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火には近づかない！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すぐにまわりの人に知らせましょう</a:t>
            </a:r>
          </a:p>
        </p:txBody>
      </p:sp>
    </p:spTree>
    <p:extLst>
      <p:ext uri="{BB962C8B-B14F-4D97-AF65-F5344CB8AC3E}">
        <p14:creationId xmlns:p14="http://schemas.microsoft.com/office/powerpoint/2010/main" val="254963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地しんで</a:t>
            </a:r>
            <a:r>
              <a:rPr lang="ja-JP" altLang="en-US" sz="48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ひ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なんするときはどんな服そうがいいでしょう？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問題３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49" y="3489029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うす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9" y="4596557"/>
            <a:ext cx="6626023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長そで長ズボン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6626022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おしゃれな服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430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1847786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地しんで</a:t>
            </a:r>
            <a:r>
              <a:rPr lang="ja-JP" altLang="en-US" sz="48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ひ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なんするときはどんな服そうがいいでしょう？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1067549" y="3489029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うす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1067548" y="4596557"/>
            <a:ext cx="6626023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長そで長ズボン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5B9EDE5-3730-41D1-B54A-97ADA86F973B}"/>
              </a:ext>
            </a:extLst>
          </p:cNvPr>
          <p:cNvSpPr/>
          <p:nvPr/>
        </p:nvSpPr>
        <p:spPr>
          <a:xfrm>
            <a:off x="1067550" y="5704083"/>
            <a:ext cx="6626022" cy="740069"/>
          </a:xfrm>
          <a:prstGeom prst="round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おしゃれな服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7DF8564-FB86-4273-A85E-1A9AC41EA25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F599FAB0-05F0-42C3-8FF1-2D52E510BE3E}"/>
              </a:ext>
            </a:extLst>
          </p:cNvPr>
          <p:cNvSpPr/>
          <p:nvPr/>
        </p:nvSpPr>
        <p:spPr>
          <a:xfrm>
            <a:off x="6008915" y="2685596"/>
            <a:ext cx="6074568" cy="2467303"/>
          </a:xfrm>
          <a:prstGeom prst="wedgeEllipseCallout">
            <a:avLst>
              <a:gd name="adj1" fmla="val 21855"/>
              <a:gd name="adj2" fmla="val 625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dirty="0"/>
              <a:t>けがをしないために、夏でも長そで長ズボンを着ましょう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745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2485878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公園や小学校にある“</a:t>
            </a:r>
            <a:r>
              <a:rPr lang="ja-JP" altLang="en-US" sz="48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ぼうさい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スピーカー”は、ていでんになるとならない？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問題４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840996" y="3828420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ならない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840996" y="4935948"/>
            <a:ext cx="6626023" cy="74007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43" y="3040473"/>
            <a:ext cx="38100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81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491BA-A233-4FE1-A21A-8A7586CD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71" y="1796009"/>
            <a:ext cx="12485878" cy="1325563"/>
          </a:xfrm>
        </p:spPr>
        <p:txBody>
          <a:bodyPr>
            <a:no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公園や小学校にある“</a:t>
            </a:r>
            <a:r>
              <a:rPr lang="ja-JP" altLang="en-US" sz="4800" dirty="0" err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ぼうさい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スピーカー”は、ていでんになるとならない？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9502870-D9A8-4925-A03B-A39BF593A4D9}"/>
              </a:ext>
            </a:extLst>
          </p:cNvPr>
          <p:cNvSpPr/>
          <p:nvPr/>
        </p:nvSpPr>
        <p:spPr>
          <a:xfrm>
            <a:off x="263471" y="223892"/>
            <a:ext cx="2306308" cy="132556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こたえ</a:t>
            </a:r>
            <a:endParaRPr kumimoji="1" lang="ja-JP" alt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BDB5B17-E002-44EA-9917-D3E00798D5DD}"/>
              </a:ext>
            </a:extLst>
          </p:cNvPr>
          <p:cNvSpPr/>
          <p:nvPr/>
        </p:nvSpPr>
        <p:spPr>
          <a:xfrm>
            <a:off x="840996" y="3828420"/>
            <a:ext cx="6626023" cy="740071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ならない</a:t>
            </a:r>
            <a:endParaRPr kumimoji="1"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9ACAE41-8150-4A40-B035-535A6FA9C4A9}"/>
              </a:ext>
            </a:extLst>
          </p:cNvPr>
          <p:cNvSpPr/>
          <p:nvPr/>
        </p:nvSpPr>
        <p:spPr>
          <a:xfrm>
            <a:off x="840996" y="4935948"/>
            <a:ext cx="6626023" cy="7400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kumimoji="1" lang="ja-JP" altLang="en-US" sz="2800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kumimoji="1" lang="ja-JP" altLang="en-US" sz="2800" dirty="0"/>
              <a:t>　</a:t>
            </a:r>
            <a:r>
              <a:rPr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なる</a:t>
            </a:r>
            <a:endParaRPr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7DF8564-FB86-4273-A85E-1A9AC41EA25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0721817" y="5336627"/>
            <a:ext cx="1336138" cy="134313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8" name="吹き出し: 円形 8">
            <a:extLst>
              <a:ext uri="{FF2B5EF4-FFF2-40B4-BE49-F238E27FC236}">
                <a16:creationId xmlns:a16="http://schemas.microsoft.com/office/drawing/2014/main" id="{F599FAB0-05F0-42C3-8FF1-2D52E510BE3E}"/>
              </a:ext>
            </a:extLst>
          </p:cNvPr>
          <p:cNvSpPr/>
          <p:nvPr/>
        </p:nvSpPr>
        <p:spPr>
          <a:xfrm>
            <a:off x="6489111" y="3208715"/>
            <a:ext cx="4232706" cy="2467303"/>
          </a:xfrm>
          <a:prstGeom prst="wedgeEllipseCallout">
            <a:avLst>
              <a:gd name="adj1" fmla="val 41201"/>
              <a:gd name="adj2" fmla="val 4185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バッテリーがついています</a:t>
            </a:r>
          </a:p>
        </p:txBody>
      </p:sp>
    </p:spTree>
    <p:extLst>
      <p:ext uri="{BB962C8B-B14F-4D97-AF65-F5344CB8AC3E}">
        <p14:creationId xmlns:p14="http://schemas.microsoft.com/office/powerpoint/2010/main" val="142683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324</Words>
  <Application>Microsoft Office PowerPoint</Application>
  <PresentationFormat>ワイド画面</PresentationFormat>
  <Paragraphs>59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家で勉強をしているときに 地しんがきました！どうしますか？</vt:lpstr>
      <vt:lpstr>家で勉強をしているときに 地しんがきました！どうしますか？</vt:lpstr>
      <vt:lpstr>火事を見つけたらどうする？</vt:lpstr>
      <vt:lpstr>火事を見つけたらどうする？</vt:lpstr>
      <vt:lpstr>地しんでひなんするときはどんな服そうがいいでしょう？</vt:lpstr>
      <vt:lpstr>地しんでひなんするときはどんな服そうがいいでしょう？</vt:lpstr>
      <vt:lpstr>公園や小学校にある“ぼうさいスピーカー”は、ていでんになるとならない？</vt:lpstr>
      <vt:lpstr>公園や小学校にある“ぼうさいスピーカー”は、ていでんになるとならない？</vt:lpstr>
      <vt:lpstr>大阪市が市みんのためにびちくしている 食りょうにはどんなものがある？</vt:lpstr>
      <vt:lpstr>大阪市が市みんのためにびちくしている 食りょうにはどんなものがある？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林　蘭</cp:lastModifiedBy>
  <cp:revision>2</cp:revision>
  <dcterms:created xsi:type="dcterms:W3CDTF">2022-01-25T08:02:12Z</dcterms:created>
  <dcterms:modified xsi:type="dcterms:W3CDTF">2022-01-25T08:07:29Z</dcterms:modified>
</cp:coreProperties>
</file>