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7" r:id="rId2"/>
    <p:sldId id="275" r:id="rId3"/>
  </p:sldIdLst>
  <p:sldSz cx="12192000" cy="6858000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03BBB-F8EC-7876-2FEA-5E5AC93A3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63F21B-E8BB-775D-23F4-F0534CB88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B51E2D-1F5F-2C67-2008-B90FC100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7FC8F-8E5F-CE85-467F-AD1615DA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E1A4EA-1F50-614B-50E0-1952EAD3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16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92A8E8-F942-3AF7-6AA7-C7E682A7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2BC0AA-D8E3-654F-9904-5181B5038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69938F-5D7A-1912-299A-EC03A55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BCD1E4-3098-9818-03E3-9CAE1710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1A900B-FD78-7EF1-8F8B-86BDD5A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9DAB7D-0A25-B759-CAFF-73D61DCFD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CFEA91-EF9A-4B27-5BF5-427EC0FCF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C4B3A-EDA5-49D8-9782-CC7EFB5E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8F1C8C-9859-3D61-7494-FDAA0A54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90CB5F-4E7B-962E-D92D-F95A703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1E73D-6F96-28F6-7D28-7F811EB9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33B22-A697-3C09-6683-533107D0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E940A-F0B8-B698-70B6-CD399E47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C3CB12-7894-36C2-0AAF-896121E3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16C178-CA46-3D54-9A5D-B02167F5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73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1D631-9753-588C-ADD3-B395CCD4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0CE4FA-03FD-E376-AD19-32BC635D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4C15E-3D2A-FCF1-97A2-9AC0456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8480EB-FA9C-E662-A989-40BB2C21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13CD3E-B818-0976-432A-066C2869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9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81799-830A-CF97-458A-3C402A96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4DB1F-EDE4-A5A1-BB9E-EE798597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283CEC-0390-08F5-46EC-3864DF2D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886024-D327-1059-01A7-743721A8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B7D5A1-C9C7-4292-3AD9-F2D90EAE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7F6EA6-5B2C-9671-8E7A-4DD22061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8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21FE0-771F-D689-2F23-649E8B3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4A4023-CE17-D5D6-2DA0-8E17EBD9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2003C2-F094-F8DB-6E87-0A600B1F9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246D5B-11A5-2F1A-BD8A-73DF8B2C5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11C1D3-DD45-49F6-BFF3-847124D64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E1D4B6-D353-9323-FA6D-6E777F02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9929EF5-86A4-2A67-D265-32B63252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EB7CE2-6282-0BAF-B38F-E896067B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3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BCF72-892D-F6DC-9970-E471FD6A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CB747-1BEC-3338-08A6-EB576A45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E9BBEA-3822-DCB1-0E7C-C52CC440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98C710-67E2-C3FA-F02F-B86EEA10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1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BA3B33D-D6EA-EA55-F0DE-985D233A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038FDA-82A9-6459-1FEE-AD0FFFA7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0EEA87-F342-38D3-5491-4FF09EEB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87ADC-F195-DE43-EDB2-6A21D02E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AAC68-CEC9-C1A4-A3C6-BB702FC5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D7118D-3225-A4C6-B77E-6B5FF1D84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842231-C087-ECAF-4069-87034DE1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6A4E98-D032-6C92-AAF4-23CED9FB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68443D-0DBC-F572-6547-08808261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1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22EEE-5FD6-1E3A-8252-987BEC73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41954D-78AA-1855-23F6-A86A621A5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A7C51A-B55F-05D1-8D3C-BC1F31B22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10993E-EBF4-0084-001C-1E6D82C2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DD8347-317C-3159-D57E-D0EF1B1E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F1C7BC-B3FC-E07B-9D58-45305121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19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9E70F1-70E4-DC3A-017D-8AB6A008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9085E9-FA68-0678-6DB8-6EB60F0A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45F34F-A8F9-1EEF-2A6A-65A4510C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6C5A-F61C-4077-BF08-3656A410BDE7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F1EC3-5A59-1BF1-8AC3-BE664C3ED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C83D6-2C64-9265-3758-0AC6ED052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61EA-91C3-4EC3-AC3B-263B0E5AF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1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D465EDA-298C-71A8-B3D6-3369AFBA42C0}"/>
              </a:ext>
            </a:extLst>
          </p:cNvPr>
          <p:cNvGrpSpPr/>
          <p:nvPr/>
        </p:nvGrpSpPr>
        <p:grpSpPr>
          <a:xfrm>
            <a:off x="3823616" y="2120962"/>
            <a:ext cx="395220" cy="356275"/>
            <a:chOff x="10817843" y="5815159"/>
            <a:chExt cx="500793" cy="464626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1EE4193-8513-87A5-0DD0-FCA8E6712793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L 字 13">
              <a:extLst>
                <a:ext uri="{FF2B5EF4-FFF2-40B4-BE49-F238E27FC236}">
                  <a16:creationId xmlns:a16="http://schemas.microsoft.com/office/drawing/2014/main" id="{2F2817FF-ABF1-4052-3DF7-61CBF8D457DA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4E93915-82A9-CAC2-CA61-E3FDC3E96D2E}"/>
              </a:ext>
            </a:extLst>
          </p:cNvPr>
          <p:cNvGrpSpPr/>
          <p:nvPr/>
        </p:nvGrpSpPr>
        <p:grpSpPr>
          <a:xfrm>
            <a:off x="1805845" y="2120962"/>
            <a:ext cx="395220" cy="356275"/>
            <a:chOff x="10817843" y="5815159"/>
            <a:chExt cx="500793" cy="464626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3DC83FD2-0E51-DE25-C64E-B5ECC18AC61F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L 字 16">
              <a:extLst>
                <a:ext uri="{FF2B5EF4-FFF2-40B4-BE49-F238E27FC236}">
                  <a16:creationId xmlns:a16="http://schemas.microsoft.com/office/drawing/2014/main" id="{EC3464B6-DA96-49C5-EB20-00B279BADBE0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71BF1CF-6A8A-629C-08B8-C7CD32DF4A65}"/>
              </a:ext>
            </a:extLst>
          </p:cNvPr>
          <p:cNvGrpSpPr/>
          <p:nvPr/>
        </p:nvGrpSpPr>
        <p:grpSpPr>
          <a:xfrm>
            <a:off x="10256474" y="2120962"/>
            <a:ext cx="395220" cy="356275"/>
            <a:chOff x="10817843" y="5815159"/>
            <a:chExt cx="500793" cy="464626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E8E7844-749F-9031-4B99-44381FA6CE1B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L 字 19">
              <a:extLst>
                <a:ext uri="{FF2B5EF4-FFF2-40B4-BE49-F238E27FC236}">
                  <a16:creationId xmlns:a16="http://schemas.microsoft.com/office/drawing/2014/main" id="{407BD1F9-419F-C3B4-3A44-4B36E06E68A6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9153E57-57D3-B8C7-07DE-DAAA2357821A}"/>
              </a:ext>
            </a:extLst>
          </p:cNvPr>
          <p:cNvGrpSpPr/>
          <p:nvPr/>
        </p:nvGrpSpPr>
        <p:grpSpPr>
          <a:xfrm>
            <a:off x="8143816" y="2120962"/>
            <a:ext cx="395220" cy="356275"/>
            <a:chOff x="10817843" y="5815159"/>
            <a:chExt cx="500793" cy="464626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06B07E95-EE5A-6945-75EE-CADAD2157B05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L 字 22">
              <a:extLst>
                <a:ext uri="{FF2B5EF4-FFF2-40B4-BE49-F238E27FC236}">
                  <a16:creationId xmlns:a16="http://schemas.microsoft.com/office/drawing/2014/main" id="{026AE701-F88F-C753-D565-67B163C55F22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2601DF7-8977-72F6-1CDE-5C5644406EB7}"/>
              </a:ext>
            </a:extLst>
          </p:cNvPr>
          <p:cNvGrpSpPr/>
          <p:nvPr/>
        </p:nvGrpSpPr>
        <p:grpSpPr>
          <a:xfrm>
            <a:off x="5919020" y="2120962"/>
            <a:ext cx="395220" cy="356275"/>
            <a:chOff x="10817843" y="5815159"/>
            <a:chExt cx="500793" cy="464626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B3C16C91-D329-8DA0-E09A-BF518D902620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L 字 25">
              <a:extLst>
                <a:ext uri="{FF2B5EF4-FFF2-40B4-BE49-F238E27FC236}">
                  <a16:creationId xmlns:a16="http://schemas.microsoft.com/office/drawing/2014/main" id="{2718400C-961F-9F90-149B-1319569B3241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F17BBF7-7610-4432-64F1-55638E7A3291}"/>
              </a:ext>
            </a:extLst>
          </p:cNvPr>
          <p:cNvGrpSpPr/>
          <p:nvPr/>
        </p:nvGrpSpPr>
        <p:grpSpPr>
          <a:xfrm>
            <a:off x="1821183" y="4718462"/>
            <a:ext cx="395220" cy="356275"/>
            <a:chOff x="10817843" y="5815159"/>
            <a:chExt cx="500793" cy="464626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B968A2A5-2129-2702-35C2-EF31D31B6222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L 字 28">
              <a:extLst>
                <a:ext uri="{FF2B5EF4-FFF2-40B4-BE49-F238E27FC236}">
                  <a16:creationId xmlns:a16="http://schemas.microsoft.com/office/drawing/2014/main" id="{0DACAD9A-2817-ADCA-784B-80436E267CC8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942E40C-99F8-DCF4-E5CC-053D9BFD6EC8}"/>
              </a:ext>
            </a:extLst>
          </p:cNvPr>
          <p:cNvSpPr/>
          <p:nvPr/>
        </p:nvSpPr>
        <p:spPr>
          <a:xfrm>
            <a:off x="5924450" y="74436"/>
            <a:ext cx="6138241" cy="865388"/>
          </a:xfrm>
          <a:prstGeom prst="roundRect">
            <a:avLst>
              <a:gd name="adj" fmla="val 10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9DEAE269-2058-D21E-0004-232EA06EB43B}"/>
              </a:ext>
            </a:extLst>
          </p:cNvPr>
          <p:cNvSpPr/>
          <p:nvPr/>
        </p:nvSpPr>
        <p:spPr>
          <a:xfrm>
            <a:off x="5924450" y="74435"/>
            <a:ext cx="3115142" cy="888796"/>
          </a:xfrm>
          <a:prstGeom prst="roundRect">
            <a:avLst>
              <a:gd name="adj" fmla="val 7228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highlight>
                  <a:srgbClr val="FFFF00"/>
                </a:highlight>
              </a:rPr>
              <a:t>事前に用意するもの</a:t>
            </a:r>
            <a:endParaRPr lang="en-US" altLang="ja-JP" sz="12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</a:rPr>
              <a:t>・マイナポータルアプリのインストール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・マイナンバーカード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</a:rPr>
              <a:t>・スマートフォン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8EA33E9-9E09-17AB-2248-AB4C4EE3D1FC}"/>
              </a:ext>
            </a:extLst>
          </p:cNvPr>
          <p:cNvSpPr/>
          <p:nvPr/>
        </p:nvSpPr>
        <p:spPr>
          <a:xfrm>
            <a:off x="8792272" y="185153"/>
            <a:ext cx="3363978" cy="888796"/>
          </a:xfrm>
          <a:prstGeom prst="roundRect">
            <a:avLst>
              <a:gd name="adj" fmla="val 7228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・マイナンバーカードの数字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4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桁の暗証番号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</a:rPr>
              <a:t>・マイナンバーカードの英数字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6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文字から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16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文字の署名用電子証明書のパスワード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4B62D01-3324-D1E2-6B8E-BB668794B5EB}"/>
              </a:ext>
            </a:extLst>
          </p:cNvPr>
          <p:cNvGrpSpPr>
            <a:grpSpLocks noChangeAspect="1"/>
          </p:cNvGrpSpPr>
          <p:nvPr/>
        </p:nvGrpSpPr>
        <p:grpSpPr>
          <a:xfrm>
            <a:off x="6436318" y="1132647"/>
            <a:ext cx="1533964" cy="2217852"/>
            <a:chOff x="10163789" y="1113466"/>
            <a:chExt cx="1893296" cy="2737385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9B0A40EA-903A-4A3C-47D9-A7345A47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3789" y="1113466"/>
              <a:ext cx="1893296" cy="1187849"/>
            </a:xfrm>
            <a:prstGeom prst="rect">
              <a:avLst/>
            </a:prstGeom>
            <a:ln w="44450">
              <a:solidFill>
                <a:srgbClr val="C00000"/>
              </a:solidFill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B6A615F-0463-3D6F-342D-FCACD8BB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1312" y="1277918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62553AF-923B-8C4A-72F8-8482FEB10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69163" y="1449480"/>
              <a:ext cx="1213906" cy="22185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307C8CC-D242-DD01-526D-A413B9BABC9A}"/>
              </a:ext>
            </a:extLst>
          </p:cNvPr>
          <p:cNvGrpSpPr>
            <a:grpSpLocks noChangeAspect="1"/>
          </p:cNvGrpSpPr>
          <p:nvPr/>
        </p:nvGrpSpPr>
        <p:grpSpPr>
          <a:xfrm>
            <a:off x="450104" y="1274444"/>
            <a:ext cx="1095690" cy="2058345"/>
            <a:chOff x="490718" y="1277918"/>
            <a:chExt cx="1369612" cy="257293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B501D25-049E-3524-6A0B-5BDD82A4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19" y="1277918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0790AD66-FE3B-C3A9-C538-54658A260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254" y="1407536"/>
              <a:ext cx="1317033" cy="2403399"/>
            </a:xfrm>
            <a:prstGeom prst="rect">
              <a:avLst/>
            </a:prstGeom>
          </p:spPr>
        </p:pic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5A87F0E3-A79F-3840-192E-A072ED8F7C1C}"/>
                </a:ext>
              </a:extLst>
            </p:cNvPr>
            <p:cNvSpPr/>
            <p:nvPr/>
          </p:nvSpPr>
          <p:spPr>
            <a:xfrm>
              <a:off x="490718" y="1968414"/>
              <a:ext cx="449601" cy="41148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ADF35758-9936-9864-FC99-70A55B2F1D33}"/>
              </a:ext>
            </a:extLst>
          </p:cNvPr>
          <p:cNvGrpSpPr>
            <a:grpSpLocks noChangeAspect="1"/>
          </p:cNvGrpSpPr>
          <p:nvPr/>
        </p:nvGrpSpPr>
        <p:grpSpPr>
          <a:xfrm>
            <a:off x="2445509" y="1274444"/>
            <a:ext cx="1095690" cy="2058348"/>
            <a:chOff x="3824250" y="1277918"/>
            <a:chExt cx="1369611" cy="257293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6D43705-ABA9-C078-2FD7-0E71CFCD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4250" y="1277918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F21F4C6-3E68-F5F3-3F14-30E8E20D2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1846" y="1449480"/>
              <a:ext cx="1274077" cy="2218513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DF47BA04-67D4-F2E6-D41B-33C38AE82E9E}"/>
                </a:ext>
              </a:extLst>
            </p:cNvPr>
            <p:cNvSpPr/>
            <p:nvPr/>
          </p:nvSpPr>
          <p:spPr>
            <a:xfrm>
              <a:off x="3942837" y="2859809"/>
              <a:ext cx="1132094" cy="371764"/>
            </a:xfrm>
            <a:prstGeom prst="round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3F7C0CC0-BAF3-CC75-FCCD-D64E00104D0F}"/>
              </a:ext>
            </a:extLst>
          </p:cNvPr>
          <p:cNvGrpSpPr>
            <a:grpSpLocks noChangeAspect="1"/>
          </p:cNvGrpSpPr>
          <p:nvPr/>
        </p:nvGrpSpPr>
        <p:grpSpPr>
          <a:xfrm>
            <a:off x="4440914" y="1274444"/>
            <a:ext cx="1095689" cy="2058344"/>
            <a:chOff x="7157781" y="1277918"/>
            <a:chExt cx="1369611" cy="257293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A9FFA79-F609-DC4E-CE54-0634B525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781" y="1277918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D1539DE9-5C28-F0E7-BF2D-A2A5FC3AF9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5828" y="1470643"/>
              <a:ext cx="1222846" cy="2197350"/>
              <a:chOff x="7235828" y="1470643"/>
              <a:chExt cx="1222846" cy="2197350"/>
            </a:xfrm>
          </p:grpSpPr>
          <p:pic>
            <p:nvPicPr>
              <p:cNvPr id="35" name="Picture 3">
                <a:extLst>
                  <a:ext uri="{FF2B5EF4-FFF2-40B4-BE49-F238E27FC236}">
                    <a16:creationId xmlns:a16="http://schemas.microsoft.com/office/drawing/2014/main" id="{D374047D-12CF-4A42-3BD5-B207DEA4F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35828" y="1470643"/>
                <a:ext cx="1222846" cy="219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508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E070D427-0BF6-928F-64A3-D29A58CB6B8A}"/>
                  </a:ext>
                </a:extLst>
              </p:cNvPr>
              <p:cNvSpPr/>
              <p:nvPr/>
            </p:nvSpPr>
            <p:spPr>
              <a:xfrm>
                <a:off x="7263880" y="1988275"/>
                <a:ext cx="970075" cy="371764"/>
              </a:xfrm>
              <a:prstGeom prst="roundRect">
                <a:avLst>
                  <a:gd name="adj" fmla="val 6730"/>
                </a:avLst>
              </a:prstGeom>
              <a:noFill/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06B5FBA-FDB4-7EC9-2A42-D1D04E2A2929}"/>
              </a:ext>
            </a:extLst>
          </p:cNvPr>
          <p:cNvGrpSpPr>
            <a:grpSpLocks noChangeAspect="1"/>
          </p:cNvGrpSpPr>
          <p:nvPr/>
        </p:nvGrpSpPr>
        <p:grpSpPr>
          <a:xfrm>
            <a:off x="10865402" y="1274444"/>
            <a:ext cx="1095689" cy="2058343"/>
            <a:chOff x="3824249" y="4197284"/>
            <a:chExt cx="1369611" cy="257293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E216DEC-BBF5-121F-CA02-83D79D3D6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4249" y="4197284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9" name="Picture 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824B0FC-C4B3-7DB7-22C5-D5EFAFB54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540" y="4386097"/>
              <a:ext cx="1243992" cy="224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FD4040D3-C068-7871-0AB4-9147FE94F60B}"/>
                </a:ext>
              </a:extLst>
            </p:cNvPr>
            <p:cNvSpPr/>
            <p:nvPr/>
          </p:nvSpPr>
          <p:spPr>
            <a:xfrm>
              <a:off x="3958226" y="5351023"/>
              <a:ext cx="557605" cy="349396"/>
            </a:xfrm>
            <a:prstGeom prst="roundRect">
              <a:avLst>
                <a:gd name="adj" fmla="val 6093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1C25255E-DC56-9A4F-E1C4-431977B62C1C}"/>
              </a:ext>
            </a:extLst>
          </p:cNvPr>
          <p:cNvGrpSpPr>
            <a:grpSpLocks noChangeAspect="1"/>
          </p:cNvGrpSpPr>
          <p:nvPr/>
        </p:nvGrpSpPr>
        <p:grpSpPr>
          <a:xfrm>
            <a:off x="2445509" y="3819125"/>
            <a:ext cx="1110568" cy="2086297"/>
            <a:chOff x="10491311" y="4197284"/>
            <a:chExt cx="1369611" cy="257293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B11913E-AAC8-D5EC-A42F-2663462F0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1311" y="4197284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1" name="Picture 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87B061AA-7DBA-0752-91DB-2CACD8A75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69163" y="4364931"/>
              <a:ext cx="1213905" cy="22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A6E4D72E-1B37-0AB2-310F-330008596460}"/>
                </a:ext>
              </a:extLst>
            </p:cNvPr>
            <p:cNvSpPr/>
            <p:nvPr/>
          </p:nvSpPr>
          <p:spPr>
            <a:xfrm>
              <a:off x="10661073" y="5560874"/>
              <a:ext cx="1040209" cy="302271"/>
            </a:xfrm>
            <a:prstGeom prst="roundRect">
              <a:avLst>
                <a:gd name="adj" fmla="val 6730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6B77D81D-EDBD-00B8-6918-6859F6C04810}"/>
              </a:ext>
            </a:extLst>
          </p:cNvPr>
          <p:cNvSpPr/>
          <p:nvPr/>
        </p:nvSpPr>
        <p:spPr>
          <a:xfrm>
            <a:off x="328992" y="2862840"/>
            <a:ext cx="1370335" cy="509244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マイナポータルアプリを選択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510A7649-428F-27BD-3F08-294878012704}"/>
              </a:ext>
            </a:extLst>
          </p:cNvPr>
          <p:cNvSpPr/>
          <p:nvPr/>
        </p:nvSpPr>
        <p:spPr>
          <a:xfrm>
            <a:off x="2336967" y="3071340"/>
            <a:ext cx="1370335" cy="300744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ログイン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CCECF8AA-377B-73D8-2DE8-58C002A08E69}"/>
              </a:ext>
            </a:extLst>
          </p:cNvPr>
          <p:cNvSpPr/>
          <p:nvPr/>
        </p:nvSpPr>
        <p:spPr>
          <a:xfrm>
            <a:off x="4321437" y="2956361"/>
            <a:ext cx="1370335" cy="415723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パスワード入力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</a:rPr>
              <a:t>(4</a:t>
            </a:r>
            <a:r>
              <a:rPr lang="ja-JP" altLang="en-US" sz="1200" b="1" dirty="0">
                <a:solidFill>
                  <a:schemeClr val="tx1"/>
                </a:solidFill>
              </a:rPr>
              <a:t>桁</a:t>
            </a:r>
            <a:r>
              <a:rPr lang="en-US" altLang="ja-JP" sz="1200" b="1" dirty="0">
                <a:solidFill>
                  <a:schemeClr val="tx1"/>
                </a:solidFill>
              </a:rPr>
              <a:t>)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483BE4C-F422-EE09-A384-BA943FE2C8DC}"/>
              </a:ext>
            </a:extLst>
          </p:cNvPr>
          <p:cNvSpPr/>
          <p:nvPr/>
        </p:nvSpPr>
        <p:spPr>
          <a:xfrm>
            <a:off x="6470118" y="2956361"/>
            <a:ext cx="1739790" cy="415723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カードを設置して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カード情報を読み取り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316C4CB0-120F-6313-2E0F-AA08EE176754}"/>
              </a:ext>
            </a:extLst>
          </p:cNvPr>
          <p:cNvSpPr/>
          <p:nvPr/>
        </p:nvSpPr>
        <p:spPr>
          <a:xfrm>
            <a:off x="10687935" y="3062699"/>
            <a:ext cx="1450621" cy="309385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「引越し」を選択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84964278-30EA-58DC-6D5A-D53F12CC6312}"/>
              </a:ext>
            </a:extLst>
          </p:cNvPr>
          <p:cNvSpPr/>
          <p:nvPr/>
        </p:nvSpPr>
        <p:spPr>
          <a:xfrm>
            <a:off x="2127216" y="6132850"/>
            <a:ext cx="1632178" cy="525010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「申請をはじめる」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を選択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545077A-37D1-E90B-2ABF-9ACF598A3C0E}"/>
              </a:ext>
            </a:extLst>
          </p:cNvPr>
          <p:cNvSpPr/>
          <p:nvPr/>
        </p:nvSpPr>
        <p:spPr>
          <a:xfrm>
            <a:off x="67688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D690107-877F-26A2-BAA4-F7463F642CD9}"/>
              </a:ext>
            </a:extLst>
          </p:cNvPr>
          <p:cNvSpPr/>
          <p:nvPr/>
        </p:nvSpPr>
        <p:spPr>
          <a:xfrm>
            <a:off x="2069328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②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B4EC124-8E17-94F2-B267-249C0266DAD9}"/>
              </a:ext>
            </a:extLst>
          </p:cNvPr>
          <p:cNvSpPr/>
          <p:nvPr/>
        </p:nvSpPr>
        <p:spPr>
          <a:xfrm>
            <a:off x="4073841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③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64B8098-AB4B-8553-893B-F4CB1375F401}"/>
              </a:ext>
            </a:extLst>
          </p:cNvPr>
          <p:cNvSpPr/>
          <p:nvPr/>
        </p:nvSpPr>
        <p:spPr>
          <a:xfrm>
            <a:off x="5924594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④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06E6C2D-54D9-88E7-0B4A-4F2B2CCBF602}"/>
              </a:ext>
            </a:extLst>
          </p:cNvPr>
          <p:cNvSpPr/>
          <p:nvPr/>
        </p:nvSpPr>
        <p:spPr>
          <a:xfrm>
            <a:off x="8480857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⑤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07DBBF64-E7CF-7F52-5BAD-C2C55E708CA6}"/>
              </a:ext>
            </a:extLst>
          </p:cNvPr>
          <p:cNvSpPr/>
          <p:nvPr/>
        </p:nvSpPr>
        <p:spPr>
          <a:xfrm>
            <a:off x="10486832" y="1140496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⑥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D02A372-39DB-57D6-F6C2-09643334A8B9}"/>
              </a:ext>
            </a:extLst>
          </p:cNvPr>
          <p:cNvSpPr/>
          <p:nvPr/>
        </p:nvSpPr>
        <p:spPr>
          <a:xfrm>
            <a:off x="67688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9A135F7-F7B3-5653-E809-B8781993AB50}"/>
              </a:ext>
            </a:extLst>
          </p:cNvPr>
          <p:cNvSpPr/>
          <p:nvPr/>
        </p:nvSpPr>
        <p:spPr>
          <a:xfrm>
            <a:off x="2064125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⑧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49995CB3-0203-0D0F-859C-1DB59C8776A7}"/>
              </a:ext>
            </a:extLst>
          </p:cNvPr>
          <p:cNvGrpSpPr>
            <a:grpSpLocks noChangeAspect="1"/>
          </p:cNvGrpSpPr>
          <p:nvPr/>
        </p:nvGrpSpPr>
        <p:grpSpPr>
          <a:xfrm>
            <a:off x="8869997" y="1274444"/>
            <a:ext cx="1095689" cy="2058346"/>
            <a:chOff x="490718" y="4197284"/>
            <a:chExt cx="1369611" cy="257293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F8A4D4B-E340-0208-48BC-2D0AFAAD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18" y="4197284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36E4D9EE-45E7-6FB5-2DE7-764EDC639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70" y="4364932"/>
              <a:ext cx="1213906" cy="2264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77725070-13D3-AC55-9383-9CF37D8E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9621543">
              <a:off x="1285384" y="5626315"/>
              <a:ext cx="467486" cy="527530"/>
            </a:xfrm>
            <a:prstGeom prst="rect">
              <a:avLst/>
            </a:prstGeom>
          </p:spPr>
        </p:pic>
        <p:sp>
          <p:nvSpPr>
            <p:cNvPr id="66" name="矢印: ストライプ 65">
              <a:extLst>
                <a:ext uri="{FF2B5EF4-FFF2-40B4-BE49-F238E27FC236}">
                  <a16:creationId xmlns:a16="http://schemas.microsoft.com/office/drawing/2014/main" id="{923C5CAC-0E53-B430-12FD-280875608F0F}"/>
                </a:ext>
              </a:extLst>
            </p:cNvPr>
            <p:cNvSpPr/>
            <p:nvPr/>
          </p:nvSpPr>
          <p:spPr>
            <a:xfrm rot="5400000">
              <a:off x="688225" y="5749560"/>
              <a:ext cx="411670" cy="623586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D9943728-1C74-84E4-44DF-E6A1A0640344}"/>
              </a:ext>
            </a:extLst>
          </p:cNvPr>
          <p:cNvGrpSpPr>
            <a:grpSpLocks noChangeAspect="1"/>
          </p:cNvGrpSpPr>
          <p:nvPr/>
        </p:nvGrpSpPr>
        <p:grpSpPr>
          <a:xfrm>
            <a:off x="450104" y="3819125"/>
            <a:ext cx="1114520" cy="2093719"/>
            <a:chOff x="7157780" y="4197284"/>
            <a:chExt cx="1369611" cy="257293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2FD9467-F4B2-4637-C30D-BD9AD2F78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780" y="4197284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0" name="Picture 5" descr="テキスト&#10;&#10;自動的に生成された説明">
              <a:extLst>
                <a:ext uri="{FF2B5EF4-FFF2-40B4-BE49-F238E27FC236}">
                  <a16:creationId xmlns:a16="http://schemas.microsoft.com/office/drawing/2014/main" id="{64075394-D44A-1ED1-3D21-FCFB1AF7D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5632" y="4364931"/>
              <a:ext cx="1223042" cy="22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矢印: ストライプ 75">
              <a:extLst>
                <a:ext uri="{FF2B5EF4-FFF2-40B4-BE49-F238E27FC236}">
                  <a16:creationId xmlns:a16="http://schemas.microsoft.com/office/drawing/2014/main" id="{7B4ED402-5814-B526-4B2C-294CEF3B8E7F}"/>
                </a:ext>
              </a:extLst>
            </p:cNvPr>
            <p:cNvSpPr/>
            <p:nvPr/>
          </p:nvSpPr>
          <p:spPr>
            <a:xfrm rot="5400000">
              <a:off x="7324594" y="5634325"/>
              <a:ext cx="411670" cy="623586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F33BF041-3F98-5B3D-2868-7C475C1A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940273">
              <a:off x="7758520" y="5354360"/>
              <a:ext cx="467485" cy="527529"/>
            </a:xfrm>
            <a:prstGeom prst="rect">
              <a:avLst/>
            </a:prstGeom>
          </p:spPr>
        </p:pic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F6E31FEA-0DB1-D6AD-76A1-DB2278BD45ED}"/>
              </a:ext>
            </a:extLst>
          </p:cNvPr>
          <p:cNvGrpSpPr>
            <a:grpSpLocks noChangeAspect="1"/>
          </p:cNvGrpSpPr>
          <p:nvPr/>
        </p:nvGrpSpPr>
        <p:grpSpPr>
          <a:xfrm>
            <a:off x="4440914" y="3819125"/>
            <a:ext cx="1106616" cy="2078876"/>
            <a:chOff x="490719" y="331590"/>
            <a:chExt cx="1369611" cy="2572933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3B501D25-049E-3524-6A0B-5BDD82A4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19" y="331590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78" name="Picture 7" descr="グラフィカル ユーザー インターフェイス, アプリケーション, Word&#10;&#10;自動的に生成された説明">
              <a:extLst>
                <a:ext uri="{FF2B5EF4-FFF2-40B4-BE49-F238E27FC236}">
                  <a16:creationId xmlns:a16="http://schemas.microsoft.com/office/drawing/2014/main" id="{483D85FC-C7BD-B31B-A38D-F0BC4313F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17" y="467852"/>
              <a:ext cx="1269797" cy="22538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186B031B-8634-5685-B034-0392889FD214}"/>
                </a:ext>
              </a:extLst>
            </p:cNvPr>
            <p:cNvSpPr/>
            <p:nvPr/>
          </p:nvSpPr>
          <p:spPr>
            <a:xfrm>
              <a:off x="1213871" y="1728099"/>
              <a:ext cx="502447" cy="587441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四角形: 角を丸くする 79">
              <a:extLst>
                <a:ext uri="{FF2B5EF4-FFF2-40B4-BE49-F238E27FC236}">
                  <a16:creationId xmlns:a16="http://schemas.microsoft.com/office/drawing/2014/main" id="{17F2F3FB-2FA6-6DA4-411B-4AD616C96E8E}"/>
                </a:ext>
              </a:extLst>
            </p:cNvPr>
            <p:cNvSpPr/>
            <p:nvPr/>
          </p:nvSpPr>
          <p:spPr>
            <a:xfrm>
              <a:off x="618456" y="1728099"/>
              <a:ext cx="502447" cy="587441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矢印: ストライプ 80">
              <a:extLst>
                <a:ext uri="{FF2B5EF4-FFF2-40B4-BE49-F238E27FC236}">
                  <a16:creationId xmlns:a16="http://schemas.microsoft.com/office/drawing/2014/main" id="{9183D2B2-7C2B-1925-08F9-AB85AF81F541}"/>
                </a:ext>
              </a:extLst>
            </p:cNvPr>
            <p:cNvSpPr/>
            <p:nvPr/>
          </p:nvSpPr>
          <p:spPr>
            <a:xfrm rot="5400000">
              <a:off x="607349" y="2192713"/>
              <a:ext cx="411670" cy="623586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F1E9BD7-3542-6823-8587-A049458C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678985">
              <a:off x="1003904" y="1934137"/>
              <a:ext cx="467486" cy="527530"/>
            </a:xfrm>
            <a:prstGeom prst="rect">
              <a:avLst/>
            </a:prstGeom>
          </p:spPr>
        </p:pic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C2FEE86-6025-A31E-56CE-537A1BBCD36C}"/>
              </a:ext>
            </a:extLst>
          </p:cNvPr>
          <p:cNvGrpSpPr>
            <a:grpSpLocks noChangeAspect="1"/>
          </p:cNvGrpSpPr>
          <p:nvPr/>
        </p:nvGrpSpPr>
        <p:grpSpPr>
          <a:xfrm>
            <a:off x="6712964" y="3819125"/>
            <a:ext cx="1099624" cy="2065740"/>
            <a:chOff x="3824250" y="331590"/>
            <a:chExt cx="1369611" cy="2572933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A6D43705-ABA9-C078-2FD7-0E71CFCD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4250" y="331590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5" name="Picture 5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757405BA-DAE2-C9DB-E3EF-B14F27A1F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6848" y="467852"/>
              <a:ext cx="1269075" cy="22538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6235C749-FC31-5A4F-1DE6-C66C5EDEAE9F}"/>
                </a:ext>
              </a:extLst>
            </p:cNvPr>
            <p:cNvSpPr/>
            <p:nvPr/>
          </p:nvSpPr>
          <p:spPr>
            <a:xfrm>
              <a:off x="3950899" y="2088575"/>
              <a:ext cx="1121434" cy="226965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11B692EE-BEF0-0DFB-0E76-E91E468FE2B7}"/>
              </a:ext>
            </a:extLst>
          </p:cNvPr>
          <p:cNvGrpSpPr>
            <a:grpSpLocks noChangeAspect="1"/>
          </p:cNvGrpSpPr>
          <p:nvPr/>
        </p:nvGrpSpPr>
        <p:grpSpPr>
          <a:xfrm>
            <a:off x="8866974" y="3819125"/>
            <a:ext cx="1098712" cy="2064026"/>
            <a:chOff x="7157781" y="331590"/>
            <a:chExt cx="1369611" cy="2572933"/>
          </a:xfrm>
        </p:grpSpPr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1A9FFA79-F609-DC4E-CE54-0634B525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781" y="331590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9" name="Picture 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0553C66-8C56-99D6-C1B4-5D7171538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4850" y="467852"/>
              <a:ext cx="1263882" cy="2253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E4619A4A-7CE3-0679-7F96-3F8A7A20E884}"/>
                </a:ext>
              </a:extLst>
            </p:cNvPr>
            <p:cNvSpPr/>
            <p:nvPr/>
          </p:nvSpPr>
          <p:spPr>
            <a:xfrm>
              <a:off x="7280695" y="1433573"/>
              <a:ext cx="1144515" cy="356275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C5CBA421-0C41-D96E-3CEA-AAE7C2E584AF}"/>
              </a:ext>
            </a:extLst>
          </p:cNvPr>
          <p:cNvGrpSpPr>
            <a:grpSpLocks noChangeAspect="1"/>
          </p:cNvGrpSpPr>
          <p:nvPr/>
        </p:nvGrpSpPr>
        <p:grpSpPr>
          <a:xfrm>
            <a:off x="10865402" y="3819125"/>
            <a:ext cx="1094759" cy="2056597"/>
            <a:chOff x="10491312" y="331590"/>
            <a:chExt cx="1369611" cy="2572933"/>
          </a:xfrm>
        </p:grpSpPr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DB6A615F-0463-3D6F-342D-FCACD8BB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1312" y="331590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93" name="Picture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C284CF2F-2759-C720-0F0A-58F43B3F8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36381" y="467852"/>
              <a:ext cx="1293368" cy="231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F3092260-AAAD-9340-7632-FF2C42E5F6A0}"/>
                </a:ext>
              </a:extLst>
            </p:cNvPr>
            <p:cNvSpPr/>
            <p:nvPr/>
          </p:nvSpPr>
          <p:spPr>
            <a:xfrm>
              <a:off x="10610807" y="2315540"/>
              <a:ext cx="1144515" cy="356275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B13D6CEA-2C87-43F9-8E46-CBA5EE418F45}"/>
              </a:ext>
            </a:extLst>
          </p:cNvPr>
          <p:cNvSpPr/>
          <p:nvPr/>
        </p:nvSpPr>
        <p:spPr>
          <a:xfrm>
            <a:off x="8702436" y="3062699"/>
            <a:ext cx="1370336" cy="309385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下にスクロール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BB52C508-4EAE-CB7D-DC3A-428D22A002A4}"/>
              </a:ext>
            </a:extLst>
          </p:cNvPr>
          <p:cNvGrpSpPr/>
          <p:nvPr/>
        </p:nvGrpSpPr>
        <p:grpSpPr>
          <a:xfrm>
            <a:off x="8143816" y="4718462"/>
            <a:ext cx="395220" cy="356275"/>
            <a:chOff x="10817843" y="5815159"/>
            <a:chExt cx="500793" cy="464626"/>
          </a:xfrm>
        </p:grpSpPr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96C152D3-7FAD-5630-05FC-B6B0FF3A81DB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L 字 96">
              <a:extLst>
                <a:ext uri="{FF2B5EF4-FFF2-40B4-BE49-F238E27FC236}">
                  <a16:creationId xmlns:a16="http://schemas.microsoft.com/office/drawing/2014/main" id="{93B47504-F432-864B-F878-F3DE174E7B00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8506C906-A117-3C59-7E45-DD2032BAC601}"/>
              </a:ext>
            </a:extLst>
          </p:cNvPr>
          <p:cNvGrpSpPr/>
          <p:nvPr/>
        </p:nvGrpSpPr>
        <p:grpSpPr>
          <a:xfrm>
            <a:off x="10256474" y="4718462"/>
            <a:ext cx="395220" cy="356275"/>
            <a:chOff x="10817843" y="5815159"/>
            <a:chExt cx="500793" cy="464626"/>
          </a:xfrm>
        </p:grpSpPr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BF39404C-F79C-63AA-EA36-E02D0ECF058B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L 字 99">
              <a:extLst>
                <a:ext uri="{FF2B5EF4-FFF2-40B4-BE49-F238E27FC236}">
                  <a16:creationId xmlns:a16="http://schemas.microsoft.com/office/drawing/2014/main" id="{EA133F28-AF7F-6415-1487-F13294523C1F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E5775316-3374-9AF7-1F53-6BA9C8239FF9}"/>
              </a:ext>
            </a:extLst>
          </p:cNvPr>
          <p:cNvGrpSpPr/>
          <p:nvPr/>
        </p:nvGrpSpPr>
        <p:grpSpPr>
          <a:xfrm>
            <a:off x="5919020" y="4718462"/>
            <a:ext cx="395220" cy="356275"/>
            <a:chOff x="10817843" y="5815159"/>
            <a:chExt cx="500793" cy="464626"/>
          </a:xfrm>
        </p:grpSpPr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551B30EA-8AA1-9B2B-C8DC-60FAD565FF70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L 字 102">
              <a:extLst>
                <a:ext uri="{FF2B5EF4-FFF2-40B4-BE49-F238E27FC236}">
                  <a16:creationId xmlns:a16="http://schemas.microsoft.com/office/drawing/2014/main" id="{B28A824F-474C-0C86-9C11-EA852EB0BBD3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0C4FB18B-EE74-9555-0298-FFF88F3AA11C}"/>
              </a:ext>
            </a:extLst>
          </p:cNvPr>
          <p:cNvGrpSpPr/>
          <p:nvPr/>
        </p:nvGrpSpPr>
        <p:grpSpPr>
          <a:xfrm>
            <a:off x="3823616" y="4718462"/>
            <a:ext cx="395220" cy="356275"/>
            <a:chOff x="10817843" y="5815159"/>
            <a:chExt cx="500793" cy="464626"/>
          </a:xfrm>
        </p:grpSpPr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F315F0DB-7DC0-7BC1-8EE5-F60D0270D3E1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L 字 105">
              <a:extLst>
                <a:ext uri="{FF2B5EF4-FFF2-40B4-BE49-F238E27FC236}">
                  <a16:creationId xmlns:a16="http://schemas.microsoft.com/office/drawing/2014/main" id="{DC086103-DEB9-98F8-B91B-CB681ECB9970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D2F011C7-F111-10CB-CC7D-10830657D7E4}"/>
              </a:ext>
            </a:extLst>
          </p:cNvPr>
          <p:cNvSpPr/>
          <p:nvPr/>
        </p:nvSpPr>
        <p:spPr>
          <a:xfrm>
            <a:off x="4047555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⑨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E62D567-B18E-2108-CCC0-0438891ACB7F}"/>
              </a:ext>
            </a:extLst>
          </p:cNvPr>
          <p:cNvSpPr/>
          <p:nvPr/>
        </p:nvSpPr>
        <p:spPr>
          <a:xfrm>
            <a:off x="6313189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⑩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C7C89FD3-BA30-8366-4217-BFEA5574F3EF}"/>
              </a:ext>
            </a:extLst>
          </p:cNvPr>
          <p:cNvSpPr/>
          <p:nvPr/>
        </p:nvSpPr>
        <p:spPr>
          <a:xfrm>
            <a:off x="8458412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⑪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AED04428-0C48-DFBE-C5CA-16CFB39A60AD}"/>
              </a:ext>
            </a:extLst>
          </p:cNvPr>
          <p:cNvSpPr/>
          <p:nvPr/>
        </p:nvSpPr>
        <p:spPr>
          <a:xfrm>
            <a:off x="10476464" y="3716985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⑫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1C9D56A-877C-8695-0D98-B063C602471A}"/>
              </a:ext>
            </a:extLst>
          </p:cNvPr>
          <p:cNvSpPr/>
          <p:nvPr/>
        </p:nvSpPr>
        <p:spPr>
          <a:xfrm>
            <a:off x="305985" y="6132850"/>
            <a:ext cx="1370336" cy="525010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内容を確認して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下にスクロール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0F2FCD5-66C8-96B4-4233-60021C5D76EB}"/>
              </a:ext>
            </a:extLst>
          </p:cNvPr>
          <p:cNvSpPr/>
          <p:nvPr/>
        </p:nvSpPr>
        <p:spPr>
          <a:xfrm>
            <a:off x="4090769" y="6012151"/>
            <a:ext cx="1960013" cy="645709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「署名用電子証明書の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確認」でどちらかを選択して下にスクロール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7D7135B1-0CCD-37D0-524E-C37FE6C46023}"/>
              </a:ext>
            </a:extLst>
          </p:cNvPr>
          <p:cNvSpPr/>
          <p:nvPr/>
        </p:nvSpPr>
        <p:spPr>
          <a:xfrm>
            <a:off x="6617329" y="6369581"/>
            <a:ext cx="1370336" cy="288279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「次へ」を選択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CF951915-2CDA-8A7F-0872-CF0676FB1427}"/>
              </a:ext>
            </a:extLst>
          </p:cNvPr>
          <p:cNvSpPr/>
          <p:nvPr/>
        </p:nvSpPr>
        <p:spPr>
          <a:xfrm>
            <a:off x="8133855" y="5510708"/>
            <a:ext cx="2262628" cy="1147152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「引越す日、新しい住所」を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入力してください。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氏名・現住所はマイナンバー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カードをかざすことで入力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されます。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4" name="四角形: 角を丸くする 113">
            <a:extLst>
              <a:ext uri="{FF2B5EF4-FFF2-40B4-BE49-F238E27FC236}">
                <a16:creationId xmlns:a16="http://schemas.microsoft.com/office/drawing/2014/main" id="{004C801F-C5F5-8EAA-6A31-E7D5898FDC48}"/>
              </a:ext>
            </a:extLst>
          </p:cNvPr>
          <p:cNvSpPr/>
          <p:nvPr/>
        </p:nvSpPr>
        <p:spPr>
          <a:xfrm>
            <a:off x="10461789" y="5828132"/>
            <a:ext cx="1630392" cy="829728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「電話番号」・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「メールアドレス」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の入力・通知の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設定を入力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014DBF5E-291F-F416-8EFD-A6399E4AE422}"/>
              </a:ext>
            </a:extLst>
          </p:cNvPr>
          <p:cNvSpPr/>
          <p:nvPr/>
        </p:nvSpPr>
        <p:spPr>
          <a:xfrm>
            <a:off x="328992" y="102073"/>
            <a:ext cx="5362780" cy="931163"/>
          </a:xfrm>
          <a:prstGeom prst="roundRect">
            <a:avLst>
              <a:gd name="adj" fmla="val 1268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引越しの転出届をマイナポータルで提出する方法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1784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D465EDA-298C-71A8-B3D6-3369AFBA42C0}"/>
              </a:ext>
            </a:extLst>
          </p:cNvPr>
          <p:cNvGrpSpPr/>
          <p:nvPr/>
        </p:nvGrpSpPr>
        <p:grpSpPr>
          <a:xfrm>
            <a:off x="7924363" y="1376454"/>
            <a:ext cx="395220" cy="356275"/>
            <a:chOff x="10817843" y="5815159"/>
            <a:chExt cx="500793" cy="464626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1EE4193-8513-87A5-0DD0-FCA8E6712793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L 字 13">
              <a:extLst>
                <a:ext uri="{FF2B5EF4-FFF2-40B4-BE49-F238E27FC236}">
                  <a16:creationId xmlns:a16="http://schemas.microsoft.com/office/drawing/2014/main" id="{2F2817FF-ABF1-4052-3DF7-61CBF8D457DA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4E93915-82A9-CAC2-CA61-E3FDC3E96D2E}"/>
              </a:ext>
            </a:extLst>
          </p:cNvPr>
          <p:cNvGrpSpPr/>
          <p:nvPr/>
        </p:nvGrpSpPr>
        <p:grpSpPr>
          <a:xfrm>
            <a:off x="9905097" y="1376454"/>
            <a:ext cx="395220" cy="356275"/>
            <a:chOff x="10817843" y="5815159"/>
            <a:chExt cx="500793" cy="464626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3DC83FD2-0E51-DE25-C64E-B5ECC18AC61F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L 字 16">
              <a:extLst>
                <a:ext uri="{FF2B5EF4-FFF2-40B4-BE49-F238E27FC236}">
                  <a16:creationId xmlns:a16="http://schemas.microsoft.com/office/drawing/2014/main" id="{EC3464B6-DA96-49C5-EB20-00B279BADBE0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71BF1CF-6A8A-629C-08B8-C7CD32DF4A65}"/>
              </a:ext>
            </a:extLst>
          </p:cNvPr>
          <p:cNvGrpSpPr/>
          <p:nvPr/>
        </p:nvGrpSpPr>
        <p:grpSpPr>
          <a:xfrm>
            <a:off x="1891980" y="1376454"/>
            <a:ext cx="395220" cy="356275"/>
            <a:chOff x="10817843" y="5815159"/>
            <a:chExt cx="500793" cy="464626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E8E7844-749F-9031-4B99-44381FA6CE1B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L 字 19">
              <a:extLst>
                <a:ext uri="{FF2B5EF4-FFF2-40B4-BE49-F238E27FC236}">
                  <a16:creationId xmlns:a16="http://schemas.microsoft.com/office/drawing/2014/main" id="{407BD1F9-419F-C3B4-3A44-4B36E06E68A6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9153E57-57D3-B8C7-07DE-DAAA2357821A}"/>
              </a:ext>
            </a:extLst>
          </p:cNvPr>
          <p:cNvGrpSpPr/>
          <p:nvPr/>
        </p:nvGrpSpPr>
        <p:grpSpPr>
          <a:xfrm>
            <a:off x="5853353" y="1376454"/>
            <a:ext cx="395220" cy="356275"/>
            <a:chOff x="10817843" y="5815159"/>
            <a:chExt cx="500793" cy="464626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06B07E95-EE5A-6945-75EE-CADAD2157B05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L 字 22">
              <a:extLst>
                <a:ext uri="{FF2B5EF4-FFF2-40B4-BE49-F238E27FC236}">
                  <a16:creationId xmlns:a16="http://schemas.microsoft.com/office/drawing/2014/main" id="{026AE701-F88F-C753-D565-67B163C55F22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2601DF7-8977-72F6-1CDE-5C5644406EB7}"/>
              </a:ext>
            </a:extLst>
          </p:cNvPr>
          <p:cNvGrpSpPr/>
          <p:nvPr/>
        </p:nvGrpSpPr>
        <p:grpSpPr>
          <a:xfrm>
            <a:off x="1875322" y="5114215"/>
            <a:ext cx="395220" cy="356275"/>
            <a:chOff x="10817843" y="5815159"/>
            <a:chExt cx="500793" cy="464626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B3C16C91-D329-8DA0-E09A-BF518D902620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L 字 25">
              <a:extLst>
                <a:ext uri="{FF2B5EF4-FFF2-40B4-BE49-F238E27FC236}">
                  <a16:creationId xmlns:a16="http://schemas.microsoft.com/office/drawing/2014/main" id="{2718400C-961F-9F90-149B-1319569B3241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F17BBF7-7610-4432-64F1-55638E7A3291}"/>
              </a:ext>
            </a:extLst>
          </p:cNvPr>
          <p:cNvGrpSpPr/>
          <p:nvPr/>
        </p:nvGrpSpPr>
        <p:grpSpPr>
          <a:xfrm>
            <a:off x="3850159" y="1376454"/>
            <a:ext cx="395220" cy="356275"/>
            <a:chOff x="10817843" y="5815159"/>
            <a:chExt cx="500793" cy="464626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B968A2A5-2129-2702-35C2-EF31D31B6222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L 字 28">
              <a:extLst>
                <a:ext uri="{FF2B5EF4-FFF2-40B4-BE49-F238E27FC236}">
                  <a16:creationId xmlns:a16="http://schemas.microsoft.com/office/drawing/2014/main" id="{0DACAD9A-2817-ADCA-784B-80436E267CC8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A5D2670-CDE0-13A7-D9D0-58988639C0D5}"/>
              </a:ext>
            </a:extLst>
          </p:cNvPr>
          <p:cNvGrpSpPr>
            <a:grpSpLocks noChangeAspect="1"/>
          </p:cNvGrpSpPr>
          <p:nvPr/>
        </p:nvGrpSpPr>
        <p:grpSpPr>
          <a:xfrm>
            <a:off x="2527185" y="427420"/>
            <a:ext cx="1142190" cy="2145702"/>
            <a:chOff x="3526082" y="239703"/>
            <a:chExt cx="1369611" cy="257293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E216DEC-BBF5-121F-CA02-83D79D3D6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6082" y="239703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3" name="Picture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625ED0F-EAB0-80D2-D127-7CABA343D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9073" y="397686"/>
              <a:ext cx="1248292" cy="2284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3EEA2713-9454-DDC6-7414-6C1E9C474889}"/>
                </a:ext>
              </a:extLst>
            </p:cNvPr>
            <p:cNvSpPr/>
            <p:nvPr/>
          </p:nvSpPr>
          <p:spPr>
            <a:xfrm>
              <a:off x="3629651" y="1160835"/>
              <a:ext cx="1144515" cy="326069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E3F9A15-1BC7-1AFB-D653-9A2AFB0B2A67}"/>
              </a:ext>
            </a:extLst>
          </p:cNvPr>
          <p:cNvGrpSpPr>
            <a:grpSpLocks noChangeAspect="1"/>
          </p:cNvGrpSpPr>
          <p:nvPr/>
        </p:nvGrpSpPr>
        <p:grpSpPr>
          <a:xfrm>
            <a:off x="4524336" y="424215"/>
            <a:ext cx="1153599" cy="2167134"/>
            <a:chOff x="7157780" y="3731477"/>
            <a:chExt cx="1369611" cy="257293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2FD9467-F4B2-4637-C30D-BD9AD2F78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7780" y="3731477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F0C2E9E-ED12-7E9A-3FDC-9B1299981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2081" y="3888734"/>
              <a:ext cx="1236260" cy="228525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BEEBD5D9-C050-9308-5ACE-A8F5FB8B4E9C}"/>
                </a:ext>
              </a:extLst>
            </p:cNvPr>
            <p:cNvSpPr/>
            <p:nvPr/>
          </p:nvSpPr>
          <p:spPr>
            <a:xfrm>
              <a:off x="7247979" y="5273205"/>
              <a:ext cx="1144515" cy="255910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AED1B27-627F-B2AA-83AC-4F5B6388E43A}"/>
              </a:ext>
            </a:extLst>
          </p:cNvPr>
          <p:cNvGrpSpPr>
            <a:grpSpLocks noChangeAspect="1"/>
          </p:cNvGrpSpPr>
          <p:nvPr/>
        </p:nvGrpSpPr>
        <p:grpSpPr>
          <a:xfrm>
            <a:off x="6532896" y="422361"/>
            <a:ext cx="1153388" cy="2166736"/>
            <a:chOff x="10491311" y="3731477"/>
            <a:chExt cx="1369611" cy="257293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B11913E-AAC8-D5EC-A42F-2663462F0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91311" y="3731477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4BB90E04-F0AB-BDDD-5F47-3D3BB5B2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6382" y="3906531"/>
              <a:ext cx="1293367" cy="2267453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FA42986A-D301-2E3F-5A5B-E862BB79DF59}"/>
                </a:ext>
              </a:extLst>
            </p:cNvPr>
            <p:cNvSpPr/>
            <p:nvPr/>
          </p:nvSpPr>
          <p:spPr>
            <a:xfrm>
              <a:off x="10591469" y="5529115"/>
              <a:ext cx="1144515" cy="310987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6464D43D-E533-DECF-850C-3A7196ADC03C}"/>
              </a:ext>
            </a:extLst>
          </p:cNvPr>
          <p:cNvSpPr/>
          <p:nvPr/>
        </p:nvSpPr>
        <p:spPr>
          <a:xfrm>
            <a:off x="2298839" y="2320207"/>
            <a:ext cx="1583905" cy="798649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引越す人の情報を入力し、内容を確認してください。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96F986F4-5A52-307F-2001-A9BE08180BBB}"/>
              </a:ext>
            </a:extLst>
          </p:cNvPr>
          <p:cNvSpPr/>
          <p:nvPr/>
        </p:nvSpPr>
        <p:spPr>
          <a:xfrm>
            <a:off x="4353667" y="2320207"/>
            <a:ext cx="1583905" cy="798649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新しい住所に引越す人数を入力してください。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14906DB-1711-2B54-7122-DC6C0CC03FD9}"/>
              </a:ext>
            </a:extLst>
          </p:cNvPr>
          <p:cNvSpPr/>
          <p:nvPr/>
        </p:nvSpPr>
        <p:spPr>
          <a:xfrm>
            <a:off x="6319527" y="2320207"/>
            <a:ext cx="1583905" cy="798649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引越す人の氏名・生年月日を入力してください。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A4FE236-DFAF-E4A5-31BF-DB5E6591F773}"/>
              </a:ext>
            </a:extLst>
          </p:cNvPr>
          <p:cNvSpPr/>
          <p:nvPr/>
        </p:nvSpPr>
        <p:spPr>
          <a:xfrm>
            <a:off x="160205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⑬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FA62BC4-48BE-45CE-86B0-4BB2C04F4B56}"/>
              </a:ext>
            </a:extLst>
          </p:cNvPr>
          <p:cNvSpPr/>
          <p:nvPr/>
        </p:nvSpPr>
        <p:spPr>
          <a:xfrm>
            <a:off x="2154213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⑭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C184C26-8114-E7BD-AD59-1CA6264D1350}"/>
              </a:ext>
            </a:extLst>
          </p:cNvPr>
          <p:cNvSpPr/>
          <p:nvPr/>
        </p:nvSpPr>
        <p:spPr>
          <a:xfrm>
            <a:off x="4134333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⑮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9BCD4A2-A82A-A4F9-38E0-713129BD370B}"/>
              </a:ext>
            </a:extLst>
          </p:cNvPr>
          <p:cNvSpPr/>
          <p:nvPr/>
        </p:nvSpPr>
        <p:spPr>
          <a:xfrm>
            <a:off x="6162645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⑯</a:t>
            </a: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55318E49-56CA-3361-2AD4-20771154145E}"/>
              </a:ext>
            </a:extLst>
          </p:cNvPr>
          <p:cNvGrpSpPr>
            <a:grpSpLocks noChangeAspect="1"/>
          </p:cNvGrpSpPr>
          <p:nvPr/>
        </p:nvGrpSpPr>
        <p:grpSpPr>
          <a:xfrm>
            <a:off x="537091" y="427420"/>
            <a:ext cx="1135133" cy="2132446"/>
            <a:chOff x="490718" y="3731477"/>
            <a:chExt cx="1369611" cy="257293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EF8A4D4B-E340-0208-48BC-2D0AFAAD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718" y="3731477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17" name="Picture 9">
              <a:extLst>
                <a:ext uri="{FF2B5EF4-FFF2-40B4-BE49-F238E27FC236}">
                  <a16:creationId xmlns:a16="http://schemas.microsoft.com/office/drawing/2014/main" id="{3D79468A-3FE4-F074-486A-8192E0284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32" y="3888734"/>
              <a:ext cx="1244000" cy="228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59B645AE-6838-BB29-2C20-5441C65C52BA}"/>
                </a:ext>
              </a:extLst>
            </p:cNvPr>
            <p:cNvSpPr/>
            <p:nvPr/>
          </p:nvSpPr>
          <p:spPr>
            <a:xfrm>
              <a:off x="597681" y="5211456"/>
              <a:ext cx="1144515" cy="317659"/>
            </a:xfrm>
            <a:prstGeom prst="roundRect">
              <a:avLst>
                <a:gd name="adj" fmla="val 1145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91A56499-D7BA-EA91-4320-01D7B7ACD9CD}"/>
              </a:ext>
            </a:extLst>
          </p:cNvPr>
          <p:cNvGrpSpPr>
            <a:grpSpLocks noChangeAspect="1"/>
          </p:cNvGrpSpPr>
          <p:nvPr/>
        </p:nvGrpSpPr>
        <p:grpSpPr>
          <a:xfrm>
            <a:off x="8541245" y="422361"/>
            <a:ext cx="1142190" cy="2145699"/>
            <a:chOff x="5824710" y="294505"/>
            <a:chExt cx="1369611" cy="2572933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3B501D25-049E-3524-6A0B-5BDD82A4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710" y="294505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C5099988-8713-27CF-AB60-868998950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4318" y="471844"/>
              <a:ext cx="1283462" cy="2285473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6044A9AF-921E-5BA4-DA1B-18E7C479C43B}"/>
              </a:ext>
            </a:extLst>
          </p:cNvPr>
          <p:cNvGrpSpPr>
            <a:grpSpLocks noChangeAspect="1"/>
          </p:cNvGrpSpPr>
          <p:nvPr/>
        </p:nvGrpSpPr>
        <p:grpSpPr>
          <a:xfrm>
            <a:off x="10538397" y="455727"/>
            <a:ext cx="1142190" cy="2145700"/>
            <a:chOff x="7988699" y="126386"/>
            <a:chExt cx="1369611" cy="2572933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589B384D-4ABC-FF20-67F6-A3A4FA1E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8699" y="126386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77" name="Picture 3">
              <a:extLst>
                <a:ext uri="{FF2B5EF4-FFF2-40B4-BE49-F238E27FC236}">
                  <a16:creationId xmlns:a16="http://schemas.microsoft.com/office/drawing/2014/main" id="{6091E8E5-70BD-6EC2-3A9D-A842DCF99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382" y="256628"/>
              <a:ext cx="1263991" cy="233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5551170-5734-9CD5-3F68-332A3FA6B40B}"/>
              </a:ext>
            </a:extLst>
          </p:cNvPr>
          <p:cNvGrpSpPr>
            <a:grpSpLocks noChangeAspect="1"/>
          </p:cNvGrpSpPr>
          <p:nvPr/>
        </p:nvGrpSpPr>
        <p:grpSpPr>
          <a:xfrm>
            <a:off x="556637" y="4221080"/>
            <a:ext cx="1107291" cy="2080140"/>
            <a:chOff x="326005" y="2821382"/>
            <a:chExt cx="1369611" cy="2572933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1A9FFA79-F609-DC4E-CE54-0634B525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05" y="2821382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190A5097-A4C5-DD28-ABC9-1D3DF56E1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11" y="3042137"/>
              <a:ext cx="1251054" cy="2169319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softEdge rad="50800"/>
            </a:effectLst>
          </p:spPr>
        </p:pic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B2661D7C-5D1E-8EAA-98C2-31544D9B5D3F}"/>
              </a:ext>
            </a:extLst>
          </p:cNvPr>
          <p:cNvGrpSpPr>
            <a:grpSpLocks noChangeAspect="1"/>
          </p:cNvGrpSpPr>
          <p:nvPr/>
        </p:nvGrpSpPr>
        <p:grpSpPr>
          <a:xfrm>
            <a:off x="2556497" y="4221081"/>
            <a:ext cx="1118706" cy="2101586"/>
            <a:chOff x="2100802" y="2831350"/>
            <a:chExt cx="1369611" cy="2572933"/>
          </a:xfrm>
        </p:grpSpPr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DB6A615F-0463-3D6F-342D-FCACD8BB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802" y="2831350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E02BE5D7-D461-A34B-D0D1-E719039D3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2757" y="2988586"/>
              <a:ext cx="1293098" cy="230557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147AE9F-75A4-C504-6296-C42E03DDFCE7}"/>
              </a:ext>
            </a:extLst>
          </p:cNvPr>
          <p:cNvGrpSpPr>
            <a:grpSpLocks noChangeAspect="1"/>
          </p:cNvGrpSpPr>
          <p:nvPr/>
        </p:nvGrpSpPr>
        <p:grpSpPr>
          <a:xfrm>
            <a:off x="4568115" y="4232885"/>
            <a:ext cx="1122356" cy="2108442"/>
            <a:chOff x="4142408" y="2961776"/>
            <a:chExt cx="1369611" cy="2572933"/>
          </a:xfrm>
        </p:grpSpPr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EF8A4D4B-E340-0208-48BC-2D0AFAAD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2408" y="2961776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6D593A68-1773-2017-6F58-7EB5EDD97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12799" y="3133869"/>
              <a:ext cx="1241616" cy="2270414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F2471A1A-A47A-FC72-8218-D870395FD0C8}"/>
                </a:ext>
              </a:extLst>
            </p:cNvPr>
            <p:cNvSpPr/>
            <p:nvPr/>
          </p:nvSpPr>
          <p:spPr>
            <a:xfrm flipV="1">
              <a:off x="4276157" y="4844420"/>
              <a:ext cx="1178257" cy="292059"/>
            </a:xfrm>
            <a:prstGeom prst="round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3251F9A8-CF69-A690-D1F1-24D3B4050FEA}"/>
              </a:ext>
            </a:extLst>
          </p:cNvPr>
          <p:cNvGrpSpPr>
            <a:grpSpLocks noChangeAspect="1"/>
          </p:cNvGrpSpPr>
          <p:nvPr/>
        </p:nvGrpSpPr>
        <p:grpSpPr>
          <a:xfrm>
            <a:off x="6583495" y="4223055"/>
            <a:ext cx="1130121" cy="2123030"/>
            <a:chOff x="6364824" y="3094679"/>
            <a:chExt cx="1369611" cy="2572933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BE216DEC-BBF5-121F-CA02-83D79D3D6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4824" y="3094679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B50928F4-CF55-62FF-9EEE-5F50CB06F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25211" y="3256381"/>
              <a:ext cx="1282069" cy="2270414"/>
            </a:xfrm>
            <a:prstGeom prst="rect">
              <a:avLst/>
            </a:prstGeom>
          </p:spPr>
        </p:pic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A3473102-558F-4020-9CEB-41B68F0503D0}"/>
              </a:ext>
            </a:extLst>
          </p:cNvPr>
          <p:cNvGrpSpPr>
            <a:grpSpLocks noChangeAspect="1"/>
          </p:cNvGrpSpPr>
          <p:nvPr/>
        </p:nvGrpSpPr>
        <p:grpSpPr>
          <a:xfrm>
            <a:off x="8606869" y="4185680"/>
            <a:ext cx="1175784" cy="2208810"/>
            <a:chOff x="7157780" y="3671068"/>
            <a:chExt cx="1369611" cy="2572933"/>
          </a:xfrm>
        </p:grpSpPr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52FD9467-F4B2-4637-C30D-BD9AD2F78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7780" y="3671068"/>
              <a:ext cx="1369611" cy="2572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DD3E53BC-D519-24F8-9733-30DFD81A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10804" y="3832770"/>
              <a:ext cx="1257537" cy="2270414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7D465EDA-298C-71A8-B3D6-3369AFBA42C0}"/>
              </a:ext>
            </a:extLst>
          </p:cNvPr>
          <p:cNvGrpSpPr/>
          <p:nvPr/>
        </p:nvGrpSpPr>
        <p:grpSpPr>
          <a:xfrm>
            <a:off x="5965003" y="5114215"/>
            <a:ext cx="395220" cy="356275"/>
            <a:chOff x="10817843" y="5815159"/>
            <a:chExt cx="500793" cy="464626"/>
          </a:xfrm>
        </p:grpSpPr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41EE4193-8513-87A5-0DD0-FCA8E6712793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L 字 98">
              <a:extLst>
                <a:ext uri="{FF2B5EF4-FFF2-40B4-BE49-F238E27FC236}">
                  <a16:creationId xmlns:a16="http://schemas.microsoft.com/office/drawing/2014/main" id="{2F2817FF-ABF1-4052-3DF7-61CBF8D457DA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F71BF1CF-6A8A-629C-08B8-C7CD32DF4A65}"/>
              </a:ext>
            </a:extLst>
          </p:cNvPr>
          <p:cNvGrpSpPr/>
          <p:nvPr/>
        </p:nvGrpSpPr>
        <p:grpSpPr>
          <a:xfrm>
            <a:off x="3945578" y="5125260"/>
            <a:ext cx="395220" cy="356275"/>
            <a:chOff x="10817843" y="5815159"/>
            <a:chExt cx="500793" cy="464626"/>
          </a:xfrm>
        </p:grpSpPr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2E8E7844-749F-9031-4B99-44381FA6CE1B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L 字 104">
              <a:extLst>
                <a:ext uri="{FF2B5EF4-FFF2-40B4-BE49-F238E27FC236}">
                  <a16:creationId xmlns:a16="http://schemas.microsoft.com/office/drawing/2014/main" id="{407BD1F9-419F-C3B4-3A44-4B36E06E68A6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3F17BBF7-7610-4432-64F1-55638E7A3291}"/>
              </a:ext>
            </a:extLst>
          </p:cNvPr>
          <p:cNvGrpSpPr/>
          <p:nvPr/>
        </p:nvGrpSpPr>
        <p:grpSpPr>
          <a:xfrm>
            <a:off x="7918837" y="5183412"/>
            <a:ext cx="395220" cy="356275"/>
            <a:chOff x="10817843" y="5815159"/>
            <a:chExt cx="500793" cy="464626"/>
          </a:xfrm>
        </p:grpSpPr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B968A2A5-2129-2702-35C2-EF31D31B6222}"/>
                </a:ext>
              </a:extLst>
            </p:cNvPr>
            <p:cNvSpPr/>
            <p:nvPr/>
          </p:nvSpPr>
          <p:spPr>
            <a:xfrm>
              <a:off x="10817843" y="5815159"/>
              <a:ext cx="500793" cy="46462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L 字 110">
              <a:extLst>
                <a:ext uri="{FF2B5EF4-FFF2-40B4-BE49-F238E27FC236}">
                  <a16:creationId xmlns:a16="http://schemas.microsoft.com/office/drawing/2014/main" id="{0DACAD9A-2817-ADCA-784B-80436E267CC8}"/>
                </a:ext>
              </a:extLst>
            </p:cNvPr>
            <p:cNvSpPr/>
            <p:nvPr/>
          </p:nvSpPr>
          <p:spPr>
            <a:xfrm rot="13372109">
              <a:off x="10943658" y="5941191"/>
              <a:ext cx="211059" cy="212562"/>
            </a:xfrm>
            <a:prstGeom prst="corner">
              <a:avLst>
                <a:gd name="adj1" fmla="val 30472"/>
                <a:gd name="adj2" fmla="val 30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CCFE219-E667-1770-46E2-59342CC79ED4}"/>
              </a:ext>
            </a:extLst>
          </p:cNvPr>
          <p:cNvSpPr/>
          <p:nvPr/>
        </p:nvSpPr>
        <p:spPr>
          <a:xfrm>
            <a:off x="8154562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⑰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45BFC4A3-799A-6280-6036-99A1E553AB22}"/>
              </a:ext>
            </a:extLst>
          </p:cNvPr>
          <p:cNvSpPr/>
          <p:nvPr/>
        </p:nvSpPr>
        <p:spPr>
          <a:xfrm>
            <a:off x="10151306" y="338600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⑱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3AE2D83F-8092-E668-88D4-E351476E50EB}"/>
              </a:ext>
            </a:extLst>
          </p:cNvPr>
          <p:cNvSpPr/>
          <p:nvPr/>
        </p:nvSpPr>
        <p:spPr>
          <a:xfrm>
            <a:off x="188308" y="4117673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⑲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C5BD6294-F0A0-4F18-8912-58FAA1ADDEF8}"/>
              </a:ext>
            </a:extLst>
          </p:cNvPr>
          <p:cNvSpPr/>
          <p:nvPr/>
        </p:nvSpPr>
        <p:spPr>
          <a:xfrm>
            <a:off x="2172167" y="4117673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⑳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455E8B3A-FB04-9249-CF2B-107D18FE5941}"/>
              </a:ext>
            </a:extLst>
          </p:cNvPr>
          <p:cNvSpPr/>
          <p:nvPr/>
        </p:nvSpPr>
        <p:spPr>
          <a:xfrm>
            <a:off x="4183374" y="4117673"/>
            <a:ext cx="395219" cy="31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㉑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8FA6A187-DEB6-100A-AD97-6ED5235A770C}"/>
              </a:ext>
            </a:extLst>
          </p:cNvPr>
          <p:cNvSpPr/>
          <p:nvPr/>
        </p:nvSpPr>
        <p:spPr>
          <a:xfrm>
            <a:off x="6191752" y="4117673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㉒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157CADA1-3A59-D861-2CAC-BBA589CF4E18}"/>
              </a:ext>
            </a:extLst>
          </p:cNvPr>
          <p:cNvSpPr/>
          <p:nvPr/>
        </p:nvSpPr>
        <p:spPr>
          <a:xfrm>
            <a:off x="8234410" y="4117673"/>
            <a:ext cx="395219" cy="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㉓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DA677C5-2B39-D3BE-8796-00E1425C6F86}"/>
              </a:ext>
            </a:extLst>
          </p:cNvPr>
          <p:cNvSpPr/>
          <p:nvPr/>
        </p:nvSpPr>
        <p:spPr>
          <a:xfrm>
            <a:off x="93385" y="2124695"/>
            <a:ext cx="2016012" cy="994161"/>
          </a:xfrm>
          <a:prstGeom prst="roundRect">
            <a:avLst>
              <a:gd name="adj" fmla="val 11226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「新しい住所」を入力し、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これまで住んでいた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自治体と引っ越し先の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自治体を確認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してください。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3" name="四角形: 角を丸くする 122">
            <a:extLst>
              <a:ext uri="{FF2B5EF4-FFF2-40B4-BE49-F238E27FC236}">
                <a16:creationId xmlns:a16="http://schemas.microsoft.com/office/drawing/2014/main" id="{03F41EDF-A4D2-A35D-4BB6-A1017122290F}"/>
              </a:ext>
            </a:extLst>
          </p:cNvPr>
          <p:cNvSpPr/>
          <p:nvPr/>
        </p:nvSpPr>
        <p:spPr>
          <a:xfrm>
            <a:off x="8319583" y="1992872"/>
            <a:ext cx="1657639" cy="1125984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新しい住所の世帯主・続柄を入力してください。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kumimoji="1" lang="en-US" altLang="ja-JP" sz="1000" b="1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b="1" dirty="0">
                <a:solidFill>
                  <a:srgbClr val="C00000"/>
                </a:solidFill>
              </a:rPr>
              <a:t>家族全員で引越す</a:t>
            </a:r>
            <a:endParaRPr kumimoji="1" lang="en-US" altLang="ja-JP" sz="1000" b="1" dirty="0">
              <a:solidFill>
                <a:srgbClr val="C00000"/>
              </a:solidFill>
            </a:endParaRPr>
          </a:p>
          <a:p>
            <a:r>
              <a:rPr kumimoji="1" lang="ja-JP" altLang="en-US" sz="1000" b="1" dirty="0">
                <a:solidFill>
                  <a:srgbClr val="C00000"/>
                </a:solidFill>
              </a:rPr>
              <a:t>場合は本画面は出ません。</a:t>
            </a:r>
          </a:p>
        </p:txBody>
      </p: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C03D1867-655A-E282-96B7-FFE6F6A20217}"/>
              </a:ext>
            </a:extLst>
          </p:cNvPr>
          <p:cNvSpPr/>
          <p:nvPr/>
        </p:nvSpPr>
        <p:spPr>
          <a:xfrm>
            <a:off x="10393373" y="1992872"/>
            <a:ext cx="1583905" cy="1125984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「関連手続き」が表示されます。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分かる範囲で必要となる手続きを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選択してください。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BEBE14B8-9B0B-9102-9BD5-26546F0293D7}"/>
              </a:ext>
            </a:extLst>
          </p:cNvPr>
          <p:cNvSpPr/>
          <p:nvPr/>
        </p:nvSpPr>
        <p:spPr>
          <a:xfrm>
            <a:off x="2261296" y="6064952"/>
            <a:ext cx="1650779" cy="548504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確認画面・同意画面が続きます。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6" name="四角形: 角を丸くする 125">
            <a:extLst>
              <a:ext uri="{FF2B5EF4-FFF2-40B4-BE49-F238E27FC236}">
                <a16:creationId xmlns:a16="http://schemas.microsoft.com/office/drawing/2014/main" id="{2076879D-B6F2-5773-A1F2-8BAE0CFFCDFA}"/>
              </a:ext>
            </a:extLst>
          </p:cNvPr>
          <p:cNvSpPr/>
          <p:nvPr/>
        </p:nvSpPr>
        <p:spPr>
          <a:xfrm>
            <a:off x="4378105" y="6069198"/>
            <a:ext cx="1583905" cy="544258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「申請する」を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選択してください。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7" name="四角形: 角を丸くする 126">
            <a:extLst>
              <a:ext uri="{FF2B5EF4-FFF2-40B4-BE49-F238E27FC236}">
                <a16:creationId xmlns:a16="http://schemas.microsoft.com/office/drawing/2014/main" id="{A938C72C-452E-2A54-7C32-5EFDC09D0FF5}"/>
              </a:ext>
            </a:extLst>
          </p:cNvPr>
          <p:cNvSpPr/>
          <p:nvPr/>
        </p:nvSpPr>
        <p:spPr>
          <a:xfrm>
            <a:off x="278707" y="5899771"/>
            <a:ext cx="1724056" cy="713685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引越し先の</a:t>
            </a:r>
            <a:r>
              <a:rPr lang="ja-JP" altLang="en-US" sz="1200" b="1" dirty="0">
                <a:solidFill>
                  <a:schemeClr val="tx1"/>
                </a:solidFill>
              </a:rPr>
              <a:t>来庁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予定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</a:rPr>
              <a:t>場所と予定日を入力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</a:rPr>
              <a:t>してください。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8" name="四角形: 角を丸くする 127">
            <a:extLst>
              <a:ext uri="{FF2B5EF4-FFF2-40B4-BE49-F238E27FC236}">
                <a16:creationId xmlns:a16="http://schemas.microsoft.com/office/drawing/2014/main" id="{011F4260-CDF6-2CDA-8511-55C6A5E9F8C0}"/>
              </a:ext>
            </a:extLst>
          </p:cNvPr>
          <p:cNvSpPr/>
          <p:nvPr/>
        </p:nvSpPr>
        <p:spPr>
          <a:xfrm>
            <a:off x="6413634" y="5899771"/>
            <a:ext cx="1583905" cy="713685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</a:rPr>
              <a:t>6</a:t>
            </a:r>
            <a:r>
              <a:rPr lang="ja-JP" altLang="en-US" sz="1200" b="1" dirty="0">
                <a:solidFill>
                  <a:schemeClr val="tx1"/>
                </a:solidFill>
              </a:rPr>
              <a:t>桁から</a:t>
            </a:r>
            <a:r>
              <a:rPr lang="en-US" altLang="ja-JP" sz="1200" b="1" dirty="0">
                <a:solidFill>
                  <a:schemeClr val="tx1"/>
                </a:solidFill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</a:rPr>
              <a:t>桁の署名用電子証明書の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暗証番号を入力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29" name="四角形: 角を丸くする 128">
            <a:extLst>
              <a:ext uri="{FF2B5EF4-FFF2-40B4-BE49-F238E27FC236}">
                <a16:creationId xmlns:a16="http://schemas.microsoft.com/office/drawing/2014/main" id="{4231F025-F362-89B1-A320-5C1C31C31D44}"/>
              </a:ext>
            </a:extLst>
          </p:cNvPr>
          <p:cNvSpPr/>
          <p:nvPr/>
        </p:nvSpPr>
        <p:spPr>
          <a:xfrm>
            <a:off x="8476812" y="6192177"/>
            <a:ext cx="1494377" cy="421279"/>
          </a:xfrm>
          <a:prstGeom prst="roundRect">
            <a:avLst>
              <a:gd name="adj" fmla="val 11226"/>
            </a:avLst>
          </a:prstGeom>
          <a:solidFill>
            <a:schemeClr val="bg2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証明書を付与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A0753A5F-ACDC-9E7D-BD29-559B87BC7C2C}"/>
              </a:ext>
            </a:extLst>
          </p:cNvPr>
          <p:cNvSpPr txBox="1"/>
          <p:nvPr/>
        </p:nvSpPr>
        <p:spPr>
          <a:xfrm>
            <a:off x="8541245" y="3925108"/>
            <a:ext cx="127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highlight>
                  <a:srgbClr val="FFFF00"/>
                </a:highlight>
              </a:rPr>
              <a:t>手続き完了</a:t>
            </a:r>
          </a:p>
        </p:txBody>
      </p:sp>
      <p:sp>
        <p:nvSpPr>
          <p:cNvPr id="131" name="吹き出し: 折線 130">
            <a:extLst>
              <a:ext uri="{FF2B5EF4-FFF2-40B4-BE49-F238E27FC236}">
                <a16:creationId xmlns:a16="http://schemas.microsoft.com/office/drawing/2014/main" id="{B0491687-F967-2A51-0095-22E130359EE4}"/>
              </a:ext>
            </a:extLst>
          </p:cNvPr>
          <p:cNvSpPr/>
          <p:nvPr/>
        </p:nvSpPr>
        <p:spPr>
          <a:xfrm>
            <a:off x="1160785" y="3288462"/>
            <a:ext cx="2905543" cy="7019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165"/>
              <a:gd name="adj6" fmla="val -12168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転出届の手続きに一定の時間を要するので、申請日から余裕をもって来庁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予定日を選択してください。</a:t>
            </a:r>
          </a:p>
        </p:txBody>
      </p:sp>
      <p:sp>
        <p:nvSpPr>
          <p:cNvPr id="132" name="吹き出し: 折線 131">
            <a:extLst>
              <a:ext uri="{FF2B5EF4-FFF2-40B4-BE49-F238E27FC236}">
                <a16:creationId xmlns:a16="http://schemas.microsoft.com/office/drawing/2014/main" id="{830FD40B-2C19-943F-9E9A-1AFD8BB624E1}"/>
              </a:ext>
            </a:extLst>
          </p:cNvPr>
          <p:cNvSpPr/>
          <p:nvPr/>
        </p:nvSpPr>
        <p:spPr>
          <a:xfrm>
            <a:off x="10086999" y="4751633"/>
            <a:ext cx="1907611" cy="10404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869"/>
              <a:gd name="adj6" fmla="val -2829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転出届の処理が完了し、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転入届が可能かどうかは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マイナポータルで確認が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可能です。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7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ワイド画面</PresentationFormat>
  <Paragraphs>84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2025-03-04T02:30:15Z</dcterms:created>
  <dcterms:modified xsi:type="dcterms:W3CDTF">2025-03-04T02:32:07Z</dcterms:modified>
</cp:coreProperties>
</file>