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97675" cy="9926638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4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9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6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74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9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8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40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1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83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68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C085-6597-43BC-94ED-241629A0BD7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5B43-247D-4542-AC8E-31926C63D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建物の前に立つスーツを着た男性&#10;&#10;自動的に生成された説明">
            <a:extLst>
              <a:ext uri="{FF2B5EF4-FFF2-40B4-BE49-F238E27FC236}">
                <a16:creationId xmlns:a16="http://schemas.microsoft.com/office/drawing/2014/main" id="{8CA20B04-B6C2-F143-2B19-8C04441AA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24" y="228992"/>
            <a:ext cx="4240752" cy="3179651"/>
          </a:xfrm>
          <a:prstGeom prst="snip2DiagRect">
            <a:avLst>
              <a:gd name="adj1" fmla="val 2810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角丸四角形 6">
            <a:extLst>
              <a:ext uri="{FF2B5EF4-FFF2-40B4-BE49-F238E27FC236}">
                <a16:creationId xmlns:a16="http://schemas.microsoft.com/office/drawing/2014/main" id="{40254149-4EE1-B637-CD89-9FBCE13CA09F}"/>
              </a:ext>
            </a:extLst>
          </p:cNvPr>
          <p:cNvSpPr/>
          <p:nvPr/>
        </p:nvSpPr>
        <p:spPr>
          <a:xfrm>
            <a:off x="4155176" y="2816743"/>
            <a:ext cx="2235629" cy="342047"/>
          </a:xfrm>
          <a:prstGeom prst="roundRect">
            <a:avLst/>
          </a:prstGeom>
          <a:ln w="38100">
            <a:solidFill>
              <a:srgbClr val="DE16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代表宣言　木村　琥太郎　さん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 descr="建物の前に立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593D108F-9185-C53C-A855-D1F2D6516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8" y="3658497"/>
            <a:ext cx="3965292" cy="297396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5" name="図 14" descr="建物の前に立っている人達&#10;&#10;中程度の精度で自動的に生成された説明">
            <a:extLst>
              <a:ext uri="{FF2B5EF4-FFF2-40B4-BE49-F238E27FC236}">
                <a16:creationId xmlns:a16="http://schemas.microsoft.com/office/drawing/2014/main" id="{951C08F1-5E1E-F357-3F97-B43E332F7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4" y="6725875"/>
            <a:ext cx="3966184" cy="2973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角丸四角形 5">
            <a:extLst>
              <a:ext uri="{FF2B5EF4-FFF2-40B4-BE49-F238E27FC236}">
                <a16:creationId xmlns:a16="http://schemas.microsoft.com/office/drawing/2014/main" id="{EBDF7113-35B8-117B-BC50-F3F684E0115E}"/>
              </a:ext>
            </a:extLst>
          </p:cNvPr>
          <p:cNvSpPr/>
          <p:nvPr/>
        </p:nvSpPr>
        <p:spPr>
          <a:xfrm>
            <a:off x="335652" y="8496217"/>
            <a:ext cx="2885530" cy="647783"/>
          </a:xfrm>
          <a:prstGeom prst="roundRect">
            <a:avLst/>
          </a:prstGeom>
          <a:solidFill>
            <a:schemeClr val="accent2"/>
          </a:solidFill>
          <a:ln w="57150" cmpd="dbl">
            <a:noFill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600" kern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打鐘</a:t>
            </a:r>
            <a:r>
              <a:rPr lang="ja-JP" sz="2600" kern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の様子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7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10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ＭＳ 明朝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川道　文佳 / KAWAMICHI Ayaka</dc:creator>
  <cp:lastModifiedBy>川道　文佳 / KAWAMICHI Ayaka</cp:lastModifiedBy>
  <cp:revision>2</cp:revision>
  <cp:lastPrinted>2025-01-16T04:16:28Z</cp:lastPrinted>
  <dcterms:created xsi:type="dcterms:W3CDTF">2025-01-16T02:35:28Z</dcterms:created>
  <dcterms:modified xsi:type="dcterms:W3CDTF">2025-01-16T04:18:53Z</dcterms:modified>
</cp:coreProperties>
</file>