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6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29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69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3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48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36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85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17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70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69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74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9B2C-2E78-4A0B-9C45-02A83C78D73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72C8-0D61-4FE3-BDE4-17773A7C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80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黒いスーツを着た男性&#10;&#10;低い精度で自動的に生成された説明">
            <a:extLst>
              <a:ext uri="{FF2B5EF4-FFF2-40B4-BE49-F238E27FC236}">
                <a16:creationId xmlns:a16="http://schemas.microsoft.com/office/drawing/2014/main" id="{832A5B5B-02C2-E1FD-E047-C1F82B24F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5" y="4034385"/>
            <a:ext cx="3132305" cy="234954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図 6" descr="スーツを着て立っている男性&#10;&#10;中程度の精度で自動的に生成された説明">
            <a:extLst>
              <a:ext uri="{FF2B5EF4-FFF2-40B4-BE49-F238E27FC236}">
                <a16:creationId xmlns:a16="http://schemas.microsoft.com/office/drawing/2014/main" id="{3F8473A9-1DB4-B736-045A-8AB9A97DF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34385"/>
            <a:ext cx="3133575" cy="234954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図 8" descr="人, 屋内, 立つ, 女性 が含まれている画像&#10;&#10;自動的に生成された説明">
            <a:extLst>
              <a:ext uri="{FF2B5EF4-FFF2-40B4-BE49-F238E27FC236}">
                <a16:creationId xmlns:a16="http://schemas.microsoft.com/office/drawing/2014/main" id="{09FD3D6A-02BC-1AC0-C9CC-63E31D1EA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90" y="1071983"/>
            <a:ext cx="3589315" cy="2691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図 10" descr="白いドレスを着た少女&#10;&#10;低い精度で自動的に生成された説明">
            <a:extLst>
              <a:ext uri="{FF2B5EF4-FFF2-40B4-BE49-F238E27FC236}">
                <a16:creationId xmlns:a16="http://schemas.microsoft.com/office/drawing/2014/main" id="{33355DFC-E40E-1C9D-293C-0A7BAD1BB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9" y="529822"/>
            <a:ext cx="3132731" cy="2349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角丸四角形 8">
            <a:extLst>
              <a:ext uri="{FF2B5EF4-FFF2-40B4-BE49-F238E27FC236}">
                <a16:creationId xmlns:a16="http://schemas.microsoft.com/office/drawing/2014/main" id="{2BD2B52D-6C1C-8B4C-22DB-3733D7D22B96}"/>
              </a:ext>
            </a:extLst>
          </p:cNvPr>
          <p:cNvSpPr/>
          <p:nvPr/>
        </p:nvSpPr>
        <p:spPr>
          <a:xfrm>
            <a:off x="821414" y="2708346"/>
            <a:ext cx="2080325" cy="342047"/>
          </a:xfrm>
          <a:prstGeom prst="roundRect">
            <a:avLst/>
          </a:prstGeom>
          <a:ln w="38100">
            <a:solidFill>
              <a:srgbClr val="DE16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代表宣言　山本　小百合　さん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 descr="人, 屋内, 建物, 民衆 が含まれている画像&#10;&#10;自動的に生成された説明">
            <a:extLst>
              <a:ext uri="{FF2B5EF4-FFF2-40B4-BE49-F238E27FC236}">
                <a16:creationId xmlns:a16="http://schemas.microsoft.com/office/drawing/2014/main" id="{DEF7801C-E965-7923-B18D-149E0F454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42" y="6475359"/>
            <a:ext cx="3346456" cy="2509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角丸四角形 4">
            <a:extLst>
              <a:ext uri="{FF2B5EF4-FFF2-40B4-BE49-F238E27FC236}">
                <a16:creationId xmlns:a16="http://schemas.microsoft.com/office/drawing/2014/main" id="{A624AA6D-B45E-C796-6363-93BE333CE21B}"/>
              </a:ext>
            </a:extLst>
          </p:cNvPr>
          <p:cNvSpPr/>
          <p:nvPr/>
        </p:nvSpPr>
        <p:spPr>
          <a:xfrm>
            <a:off x="863370" y="8830861"/>
            <a:ext cx="5128719" cy="595889"/>
          </a:xfrm>
          <a:prstGeom prst="roundRect">
            <a:avLst/>
          </a:prstGeom>
          <a:solidFill>
            <a:schemeClr val="accent2"/>
          </a:solidFill>
          <a:ln w="57150" cmpd="dbl">
            <a:noFill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2600" kern="1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「二十歳の私たちから」の様子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1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13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ＭＳ 明朝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川道　文佳 / KAWAMICHI Ayaka</dc:creator>
  <cp:lastModifiedBy>川道　文佳</cp:lastModifiedBy>
  <cp:revision>1</cp:revision>
  <cp:lastPrinted>2025-01-16T04:06:16Z</cp:lastPrinted>
  <dcterms:created xsi:type="dcterms:W3CDTF">2025-01-16T02:31:42Z</dcterms:created>
  <dcterms:modified xsi:type="dcterms:W3CDTF">2025-01-16T04:08:24Z</dcterms:modified>
</cp:coreProperties>
</file>