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8" r:id="rId2"/>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714"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2026/2/27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2026/2/27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2026/2/27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2026/2/27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2026/2/27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2026/2/27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t>2026/2/27</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テキスト ボックス 97"/>
          <p:cNvSpPr txBox="1"/>
          <p:nvPr/>
        </p:nvSpPr>
        <p:spPr>
          <a:xfrm>
            <a:off x="61493" y="25664"/>
            <a:ext cx="5938666" cy="338554"/>
          </a:xfrm>
          <a:prstGeom prst="rect">
            <a:avLst/>
          </a:prstGeom>
          <a:noFill/>
        </p:spPr>
        <p:txBody>
          <a:bodyPr wrap="square" rtlCol="0">
            <a:spAutoFit/>
          </a:bodyPr>
          <a:lstStyle/>
          <a:p>
            <a:r>
              <a:rPr kumimoji="1" lang="ja-JP" altLang="en-US" sz="1600"/>
              <a:t>「赤</a:t>
            </a:r>
            <a:r>
              <a:rPr kumimoji="1" lang="ja-JP" altLang="en-US" sz="1600" dirty="0"/>
              <a:t>レンガ</a:t>
            </a:r>
            <a:r>
              <a:rPr kumimoji="1" lang="ja-JP" altLang="en-US" sz="1600"/>
              <a:t>倉庫横広場」利用</a:t>
            </a:r>
            <a:r>
              <a:rPr kumimoji="1" lang="ja-JP" altLang="en-US" sz="1600" dirty="0"/>
              <a:t>希望場所図</a:t>
            </a:r>
          </a:p>
        </p:txBody>
      </p:sp>
      <p:pic>
        <p:nvPicPr>
          <p:cNvPr id="57"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a:stretch/>
        </p:blipFill>
        <p:spPr bwMode="auto">
          <a:xfrm>
            <a:off x="1301881" y="2458073"/>
            <a:ext cx="7812360" cy="44511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8" name="正方形/長方形 57"/>
          <p:cNvSpPr/>
          <p:nvPr/>
        </p:nvSpPr>
        <p:spPr>
          <a:xfrm rot="1901695">
            <a:off x="6511459" y="5301208"/>
            <a:ext cx="792088" cy="108012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フリーフォーム 59"/>
          <p:cNvSpPr/>
          <p:nvPr/>
        </p:nvSpPr>
        <p:spPr>
          <a:xfrm rot="1787641">
            <a:off x="6842113" y="4031456"/>
            <a:ext cx="963984" cy="1045297"/>
          </a:xfrm>
          <a:custGeom>
            <a:avLst/>
            <a:gdLst>
              <a:gd name="connsiteX0" fmla="*/ 9525 w 1190625"/>
              <a:gd name="connsiteY0" fmla="*/ 19050 h 723900"/>
              <a:gd name="connsiteX1" fmla="*/ 0 w 1190625"/>
              <a:gd name="connsiteY1" fmla="*/ 723900 h 723900"/>
              <a:gd name="connsiteX2" fmla="*/ 1152525 w 1190625"/>
              <a:gd name="connsiteY2" fmla="*/ 723900 h 723900"/>
              <a:gd name="connsiteX3" fmla="*/ 1190625 w 1190625"/>
              <a:gd name="connsiteY3" fmla="*/ 0 h 723900"/>
              <a:gd name="connsiteX4" fmla="*/ 847725 w 1190625"/>
              <a:gd name="connsiteY4" fmla="*/ 0 h 723900"/>
              <a:gd name="connsiteX5" fmla="*/ 847725 w 1190625"/>
              <a:gd name="connsiteY5" fmla="*/ 542925 h 723900"/>
              <a:gd name="connsiteX6" fmla="*/ 447675 w 1190625"/>
              <a:gd name="connsiteY6" fmla="*/ 552450 h 723900"/>
              <a:gd name="connsiteX7" fmla="*/ 447675 w 1190625"/>
              <a:gd name="connsiteY7" fmla="*/ 9525 h 723900"/>
              <a:gd name="connsiteX8" fmla="*/ 9525 w 1190625"/>
              <a:gd name="connsiteY8" fmla="*/ 19050 h 723900"/>
              <a:gd name="connsiteX0" fmla="*/ 3175 w 1190625"/>
              <a:gd name="connsiteY0" fmla="*/ 6350 h 723900"/>
              <a:gd name="connsiteX1" fmla="*/ 0 w 1190625"/>
              <a:gd name="connsiteY1" fmla="*/ 723900 h 723900"/>
              <a:gd name="connsiteX2" fmla="*/ 1152525 w 1190625"/>
              <a:gd name="connsiteY2" fmla="*/ 723900 h 723900"/>
              <a:gd name="connsiteX3" fmla="*/ 1190625 w 1190625"/>
              <a:gd name="connsiteY3" fmla="*/ 0 h 723900"/>
              <a:gd name="connsiteX4" fmla="*/ 847725 w 1190625"/>
              <a:gd name="connsiteY4" fmla="*/ 0 h 723900"/>
              <a:gd name="connsiteX5" fmla="*/ 847725 w 1190625"/>
              <a:gd name="connsiteY5" fmla="*/ 542925 h 723900"/>
              <a:gd name="connsiteX6" fmla="*/ 447675 w 1190625"/>
              <a:gd name="connsiteY6" fmla="*/ 552450 h 723900"/>
              <a:gd name="connsiteX7" fmla="*/ 447675 w 1190625"/>
              <a:gd name="connsiteY7" fmla="*/ 9525 h 723900"/>
              <a:gd name="connsiteX8" fmla="*/ 3175 w 1190625"/>
              <a:gd name="connsiteY8" fmla="*/ 6350 h 723900"/>
              <a:gd name="connsiteX0" fmla="*/ 9525 w 1190625"/>
              <a:gd name="connsiteY0" fmla="*/ 12700 h 723900"/>
              <a:gd name="connsiteX1" fmla="*/ 0 w 1190625"/>
              <a:gd name="connsiteY1" fmla="*/ 723900 h 723900"/>
              <a:gd name="connsiteX2" fmla="*/ 1152525 w 1190625"/>
              <a:gd name="connsiteY2" fmla="*/ 723900 h 723900"/>
              <a:gd name="connsiteX3" fmla="*/ 1190625 w 1190625"/>
              <a:gd name="connsiteY3" fmla="*/ 0 h 723900"/>
              <a:gd name="connsiteX4" fmla="*/ 847725 w 1190625"/>
              <a:gd name="connsiteY4" fmla="*/ 0 h 723900"/>
              <a:gd name="connsiteX5" fmla="*/ 847725 w 1190625"/>
              <a:gd name="connsiteY5" fmla="*/ 542925 h 723900"/>
              <a:gd name="connsiteX6" fmla="*/ 447675 w 1190625"/>
              <a:gd name="connsiteY6" fmla="*/ 552450 h 723900"/>
              <a:gd name="connsiteX7" fmla="*/ 447675 w 1190625"/>
              <a:gd name="connsiteY7" fmla="*/ 9525 h 723900"/>
              <a:gd name="connsiteX8" fmla="*/ 9525 w 1190625"/>
              <a:gd name="connsiteY8" fmla="*/ 12700 h 723900"/>
              <a:gd name="connsiteX0" fmla="*/ 9525 w 1190625"/>
              <a:gd name="connsiteY0" fmla="*/ 12700 h 730250"/>
              <a:gd name="connsiteX1" fmla="*/ 0 w 1190625"/>
              <a:gd name="connsiteY1" fmla="*/ 723900 h 730250"/>
              <a:gd name="connsiteX2" fmla="*/ 1174750 w 1190625"/>
              <a:gd name="connsiteY2" fmla="*/ 730250 h 730250"/>
              <a:gd name="connsiteX3" fmla="*/ 1190625 w 1190625"/>
              <a:gd name="connsiteY3" fmla="*/ 0 h 730250"/>
              <a:gd name="connsiteX4" fmla="*/ 847725 w 1190625"/>
              <a:gd name="connsiteY4" fmla="*/ 0 h 730250"/>
              <a:gd name="connsiteX5" fmla="*/ 847725 w 1190625"/>
              <a:gd name="connsiteY5" fmla="*/ 542925 h 730250"/>
              <a:gd name="connsiteX6" fmla="*/ 447675 w 1190625"/>
              <a:gd name="connsiteY6" fmla="*/ 552450 h 730250"/>
              <a:gd name="connsiteX7" fmla="*/ 447675 w 1190625"/>
              <a:gd name="connsiteY7" fmla="*/ 9525 h 730250"/>
              <a:gd name="connsiteX8" fmla="*/ 9525 w 1190625"/>
              <a:gd name="connsiteY8" fmla="*/ 12700 h 730250"/>
              <a:gd name="connsiteX0" fmla="*/ 9525 w 1190625"/>
              <a:gd name="connsiteY0" fmla="*/ 12700 h 727075"/>
              <a:gd name="connsiteX1" fmla="*/ 0 w 1190625"/>
              <a:gd name="connsiteY1" fmla="*/ 723900 h 727075"/>
              <a:gd name="connsiteX2" fmla="*/ 1190625 w 1190625"/>
              <a:gd name="connsiteY2" fmla="*/ 727075 h 727075"/>
              <a:gd name="connsiteX3" fmla="*/ 1190625 w 1190625"/>
              <a:gd name="connsiteY3" fmla="*/ 0 h 727075"/>
              <a:gd name="connsiteX4" fmla="*/ 847725 w 1190625"/>
              <a:gd name="connsiteY4" fmla="*/ 0 h 727075"/>
              <a:gd name="connsiteX5" fmla="*/ 847725 w 1190625"/>
              <a:gd name="connsiteY5" fmla="*/ 542925 h 727075"/>
              <a:gd name="connsiteX6" fmla="*/ 447675 w 1190625"/>
              <a:gd name="connsiteY6" fmla="*/ 552450 h 727075"/>
              <a:gd name="connsiteX7" fmla="*/ 447675 w 1190625"/>
              <a:gd name="connsiteY7" fmla="*/ 9525 h 727075"/>
              <a:gd name="connsiteX8" fmla="*/ 9525 w 1190625"/>
              <a:gd name="connsiteY8" fmla="*/ 12700 h 727075"/>
              <a:gd name="connsiteX0" fmla="*/ 9525 w 1190625"/>
              <a:gd name="connsiteY0" fmla="*/ 12700 h 727075"/>
              <a:gd name="connsiteX1" fmla="*/ 0 w 1190625"/>
              <a:gd name="connsiteY1" fmla="*/ 723900 h 727075"/>
              <a:gd name="connsiteX2" fmla="*/ 1190625 w 1190625"/>
              <a:gd name="connsiteY2" fmla="*/ 727075 h 727075"/>
              <a:gd name="connsiteX3" fmla="*/ 1190625 w 1190625"/>
              <a:gd name="connsiteY3" fmla="*/ 0 h 727075"/>
              <a:gd name="connsiteX4" fmla="*/ 847725 w 1190625"/>
              <a:gd name="connsiteY4" fmla="*/ 0 h 727075"/>
              <a:gd name="connsiteX5" fmla="*/ 847725 w 1190625"/>
              <a:gd name="connsiteY5" fmla="*/ 542925 h 727075"/>
              <a:gd name="connsiteX6" fmla="*/ 447675 w 1190625"/>
              <a:gd name="connsiteY6" fmla="*/ 536575 h 727075"/>
              <a:gd name="connsiteX7" fmla="*/ 447675 w 1190625"/>
              <a:gd name="connsiteY7" fmla="*/ 9525 h 727075"/>
              <a:gd name="connsiteX8" fmla="*/ 9525 w 1190625"/>
              <a:gd name="connsiteY8" fmla="*/ 12700 h 727075"/>
              <a:gd name="connsiteX0" fmla="*/ 9525 w 1190625"/>
              <a:gd name="connsiteY0" fmla="*/ 12700 h 727075"/>
              <a:gd name="connsiteX1" fmla="*/ 0 w 1190625"/>
              <a:gd name="connsiteY1" fmla="*/ 723900 h 727075"/>
              <a:gd name="connsiteX2" fmla="*/ 1190625 w 1190625"/>
              <a:gd name="connsiteY2" fmla="*/ 727075 h 727075"/>
              <a:gd name="connsiteX3" fmla="*/ 1190625 w 1190625"/>
              <a:gd name="connsiteY3" fmla="*/ 0 h 727075"/>
              <a:gd name="connsiteX4" fmla="*/ 847725 w 1190625"/>
              <a:gd name="connsiteY4" fmla="*/ 0 h 727075"/>
              <a:gd name="connsiteX5" fmla="*/ 847725 w 1190625"/>
              <a:gd name="connsiteY5" fmla="*/ 539750 h 727075"/>
              <a:gd name="connsiteX6" fmla="*/ 447675 w 1190625"/>
              <a:gd name="connsiteY6" fmla="*/ 536575 h 727075"/>
              <a:gd name="connsiteX7" fmla="*/ 447675 w 1190625"/>
              <a:gd name="connsiteY7" fmla="*/ 9525 h 727075"/>
              <a:gd name="connsiteX8" fmla="*/ 9525 w 1190625"/>
              <a:gd name="connsiteY8" fmla="*/ 12700 h 727075"/>
              <a:gd name="connsiteX0" fmla="*/ 9525 w 1190625"/>
              <a:gd name="connsiteY0" fmla="*/ 14601 h 728976"/>
              <a:gd name="connsiteX1" fmla="*/ 0 w 1190625"/>
              <a:gd name="connsiteY1" fmla="*/ 725801 h 728976"/>
              <a:gd name="connsiteX2" fmla="*/ 1190625 w 1190625"/>
              <a:gd name="connsiteY2" fmla="*/ 728976 h 728976"/>
              <a:gd name="connsiteX3" fmla="*/ 1190625 w 1190625"/>
              <a:gd name="connsiteY3" fmla="*/ 1901 h 728976"/>
              <a:gd name="connsiteX4" fmla="*/ 814160 w 1190625"/>
              <a:gd name="connsiteY4" fmla="*/ 0 h 728976"/>
              <a:gd name="connsiteX5" fmla="*/ 847725 w 1190625"/>
              <a:gd name="connsiteY5" fmla="*/ 541651 h 728976"/>
              <a:gd name="connsiteX6" fmla="*/ 447675 w 1190625"/>
              <a:gd name="connsiteY6" fmla="*/ 538476 h 728976"/>
              <a:gd name="connsiteX7" fmla="*/ 447675 w 1190625"/>
              <a:gd name="connsiteY7" fmla="*/ 11426 h 728976"/>
              <a:gd name="connsiteX8" fmla="*/ 9525 w 1190625"/>
              <a:gd name="connsiteY8" fmla="*/ 14601 h 728976"/>
              <a:gd name="connsiteX0" fmla="*/ 9525 w 1190625"/>
              <a:gd name="connsiteY0" fmla="*/ 14601 h 728976"/>
              <a:gd name="connsiteX1" fmla="*/ 0 w 1190625"/>
              <a:gd name="connsiteY1" fmla="*/ 725801 h 728976"/>
              <a:gd name="connsiteX2" fmla="*/ 1190625 w 1190625"/>
              <a:gd name="connsiteY2" fmla="*/ 728976 h 728976"/>
              <a:gd name="connsiteX3" fmla="*/ 1190625 w 1190625"/>
              <a:gd name="connsiteY3" fmla="*/ 1901 h 728976"/>
              <a:gd name="connsiteX4" fmla="*/ 814160 w 1190625"/>
              <a:gd name="connsiteY4" fmla="*/ 0 h 728976"/>
              <a:gd name="connsiteX5" fmla="*/ 817098 w 1190625"/>
              <a:gd name="connsiteY5" fmla="*/ 551528 h 728976"/>
              <a:gd name="connsiteX6" fmla="*/ 447675 w 1190625"/>
              <a:gd name="connsiteY6" fmla="*/ 538476 h 728976"/>
              <a:gd name="connsiteX7" fmla="*/ 447675 w 1190625"/>
              <a:gd name="connsiteY7" fmla="*/ 11426 h 728976"/>
              <a:gd name="connsiteX8" fmla="*/ 9525 w 1190625"/>
              <a:gd name="connsiteY8" fmla="*/ 14601 h 728976"/>
              <a:gd name="connsiteX0" fmla="*/ 9525 w 1190625"/>
              <a:gd name="connsiteY0" fmla="*/ 14601 h 728976"/>
              <a:gd name="connsiteX1" fmla="*/ 0 w 1190625"/>
              <a:gd name="connsiteY1" fmla="*/ 725801 h 728976"/>
              <a:gd name="connsiteX2" fmla="*/ 1190625 w 1190625"/>
              <a:gd name="connsiteY2" fmla="*/ 728976 h 728976"/>
              <a:gd name="connsiteX3" fmla="*/ 1190625 w 1190625"/>
              <a:gd name="connsiteY3" fmla="*/ 1901 h 728976"/>
              <a:gd name="connsiteX4" fmla="*/ 814160 w 1190625"/>
              <a:gd name="connsiteY4" fmla="*/ 0 h 728976"/>
              <a:gd name="connsiteX5" fmla="*/ 807356 w 1190625"/>
              <a:gd name="connsiteY5" fmla="*/ 541946 h 728976"/>
              <a:gd name="connsiteX6" fmla="*/ 447675 w 1190625"/>
              <a:gd name="connsiteY6" fmla="*/ 538476 h 728976"/>
              <a:gd name="connsiteX7" fmla="*/ 447675 w 1190625"/>
              <a:gd name="connsiteY7" fmla="*/ 11426 h 728976"/>
              <a:gd name="connsiteX8" fmla="*/ 9525 w 1190625"/>
              <a:gd name="connsiteY8" fmla="*/ 14601 h 728976"/>
              <a:gd name="connsiteX0" fmla="*/ 9525 w 1190625"/>
              <a:gd name="connsiteY0" fmla="*/ 15127 h 729502"/>
              <a:gd name="connsiteX1" fmla="*/ 0 w 1190625"/>
              <a:gd name="connsiteY1" fmla="*/ 726327 h 729502"/>
              <a:gd name="connsiteX2" fmla="*/ 1190625 w 1190625"/>
              <a:gd name="connsiteY2" fmla="*/ 729502 h 729502"/>
              <a:gd name="connsiteX3" fmla="*/ 1190625 w 1190625"/>
              <a:gd name="connsiteY3" fmla="*/ 2427 h 729502"/>
              <a:gd name="connsiteX4" fmla="*/ 768438 w 1190625"/>
              <a:gd name="connsiteY4" fmla="*/ 0 h 729502"/>
              <a:gd name="connsiteX5" fmla="*/ 807356 w 1190625"/>
              <a:gd name="connsiteY5" fmla="*/ 542472 h 729502"/>
              <a:gd name="connsiteX6" fmla="*/ 447675 w 1190625"/>
              <a:gd name="connsiteY6" fmla="*/ 539002 h 729502"/>
              <a:gd name="connsiteX7" fmla="*/ 447675 w 1190625"/>
              <a:gd name="connsiteY7" fmla="*/ 11952 h 729502"/>
              <a:gd name="connsiteX8" fmla="*/ 9525 w 1190625"/>
              <a:gd name="connsiteY8" fmla="*/ 15127 h 729502"/>
              <a:gd name="connsiteX0" fmla="*/ 9525 w 1190625"/>
              <a:gd name="connsiteY0" fmla="*/ 15127 h 729502"/>
              <a:gd name="connsiteX1" fmla="*/ 0 w 1190625"/>
              <a:gd name="connsiteY1" fmla="*/ 726327 h 729502"/>
              <a:gd name="connsiteX2" fmla="*/ 1190625 w 1190625"/>
              <a:gd name="connsiteY2" fmla="*/ 729502 h 729502"/>
              <a:gd name="connsiteX3" fmla="*/ 1190625 w 1190625"/>
              <a:gd name="connsiteY3" fmla="*/ 2427 h 729502"/>
              <a:gd name="connsiteX4" fmla="*/ 768438 w 1190625"/>
              <a:gd name="connsiteY4" fmla="*/ 0 h 729502"/>
              <a:gd name="connsiteX5" fmla="*/ 771843 w 1190625"/>
              <a:gd name="connsiteY5" fmla="*/ 538655 h 729502"/>
              <a:gd name="connsiteX6" fmla="*/ 447675 w 1190625"/>
              <a:gd name="connsiteY6" fmla="*/ 539002 h 729502"/>
              <a:gd name="connsiteX7" fmla="*/ 447675 w 1190625"/>
              <a:gd name="connsiteY7" fmla="*/ 11952 h 729502"/>
              <a:gd name="connsiteX8" fmla="*/ 9525 w 1190625"/>
              <a:gd name="connsiteY8" fmla="*/ 15127 h 729502"/>
              <a:gd name="connsiteX0" fmla="*/ 9525 w 1190625"/>
              <a:gd name="connsiteY0" fmla="*/ 15127 h 729502"/>
              <a:gd name="connsiteX1" fmla="*/ 0 w 1190625"/>
              <a:gd name="connsiteY1" fmla="*/ 726327 h 729502"/>
              <a:gd name="connsiteX2" fmla="*/ 1190625 w 1190625"/>
              <a:gd name="connsiteY2" fmla="*/ 729502 h 729502"/>
              <a:gd name="connsiteX3" fmla="*/ 1190625 w 1190625"/>
              <a:gd name="connsiteY3" fmla="*/ 2427 h 729502"/>
              <a:gd name="connsiteX4" fmla="*/ 768438 w 1190625"/>
              <a:gd name="connsiteY4" fmla="*/ 0 h 729502"/>
              <a:gd name="connsiteX5" fmla="*/ 749475 w 1190625"/>
              <a:gd name="connsiteY5" fmla="*/ 543322 h 729502"/>
              <a:gd name="connsiteX6" fmla="*/ 447675 w 1190625"/>
              <a:gd name="connsiteY6" fmla="*/ 539002 h 729502"/>
              <a:gd name="connsiteX7" fmla="*/ 447675 w 1190625"/>
              <a:gd name="connsiteY7" fmla="*/ 11952 h 729502"/>
              <a:gd name="connsiteX8" fmla="*/ 9525 w 1190625"/>
              <a:gd name="connsiteY8" fmla="*/ 15127 h 729502"/>
              <a:gd name="connsiteX0" fmla="*/ 9525 w 1190625"/>
              <a:gd name="connsiteY0" fmla="*/ 12700 h 727075"/>
              <a:gd name="connsiteX1" fmla="*/ 0 w 1190625"/>
              <a:gd name="connsiteY1" fmla="*/ 723900 h 727075"/>
              <a:gd name="connsiteX2" fmla="*/ 1190625 w 1190625"/>
              <a:gd name="connsiteY2" fmla="*/ 727075 h 727075"/>
              <a:gd name="connsiteX3" fmla="*/ 1190625 w 1190625"/>
              <a:gd name="connsiteY3" fmla="*/ 0 h 727075"/>
              <a:gd name="connsiteX4" fmla="*/ 749966 w 1190625"/>
              <a:gd name="connsiteY4" fmla="*/ 6074 h 727075"/>
              <a:gd name="connsiteX5" fmla="*/ 749475 w 1190625"/>
              <a:gd name="connsiteY5" fmla="*/ 540895 h 727075"/>
              <a:gd name="connsiteX6" fmla="*/ 447675 w 1190625"/>
              <a:gd name="connsiteY6" fmla="*/ 536575 h 727075"/>
              <a:gd name="connsiteX7" fmla="*/ 447675 w 1190625"/>
              <a:gd name="connsiteY7" fmla="*/ 9525 h 727075"/>
              <a:gd name="connsiteX8" fmla="*/ 9525 w 1190625"/>
              <a:gd name="connsiteY8" fmla="*/ 12700 h 727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0625" h="727075">
                <a:moveTo>
                  <a:pt x="9525" y="12700"/>
                </a:moveTo>
                <a:cubicBezTo>
                  <a:pt x="8467" y="251883"/>
                  <a:pt x="1058" y="484717"/>
                  <a:pt x="0" y="723900"/>
                </a:cubicBezTo>
                <a:lnTo>
                  <a:pt x="1190625" y="727075"/>
                </a:lnTo>
                <a:lnTo>
                  <a:pt x="1190625" y="0"/>
                </a:lnTo>
                <a:lnTo>
                  <a:pt x="749966" y="6074"/>
                </a:lnTo>
                <a:cubicBezTo>
                  <a:pt x="750945" y="189917"/>
                  <a:pt x="748496" y="357052"/>
                  <a:pt x="749475" y="540895"/>
                </a:cubicBezTo>
                <a:lnTo>
                  <a:pt x="447675" y="536575"/>
                </a:lnTo>
                <a:lnTo>
                  <a:pt x="447675" y="9525"/>
                </a:lnTo>
                <a:lnTo>
                  <a:pt x="9525" y="12700"/>
                </a:lnTo>
                <a:close/>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ボックス 60"/>
          <p:cNvSpPr txBox="1"/>
          <p:nvPr/>
        </p:nvSpPr>
        <p:spPr>
          <a:xfrm rot="1654013">
            <a:off x="6774722" y="4865470"/>
            <a:ext cx="981810" cy="246221"/>
          </a:xfrm>
          <a:prstGeom prst="rect">
            <a:avLst/>
          </a:prstGeom>
          <a:noFill/>
        </p:spPr>
        <p:txBody>
          <a:bodyPr wrap="square" rtlCol="0">
            <a:spAutoFit/>
          </a:bodyPr>
          <a:lstStyle/>
          <a:p>
            <a:r>
              <a:rPr kumimoji="1" lang="ja-JP" altLang="en-US" sz="1000" dirty="0"/>
              <a:t>湾岸ハウス</a:t>
            </a:r>
          </a:p>
        </p:txBody>
      </p:sp>
      <p:sp>
        <p:nvSpPr>
          <p:cNvPr id="62" name="テキスト ボックス 61"/>
          <p:cNvSpPr txBox="1"/>
          <p:nvPr/>
        </p:nvSpPr>
        <p:spPr>
          <a:xfrm rot="1827987">
            <a:off x="6416598" y="5718157"/>
            <a:ext cx="1178136" cy="400110"/>
          </a:xfrm>
          <a:prstGeom prst="rect">
            <a:avLst/>
          </a:prstGeom>
          <a:noFill/>
        </p:spPr>
        <p:txBody>
          <a:bodyPr wrap="square" rtlCol="0">
            <a:spAutoFit/>
          </a:bodyPr>
          <a:lstStyle/>
          <a:p>
            <a:r>
              <a:rPr kumimoji="1" lang="ja-JP" altLang="en-US" sz="1000" dirty="0"/>
              <a:t>湾岸通ギャラリー</a:t>
            </a:r>
            <a:endParaRPr kumimoji="1" lang="en-US" altLang="ja-JP" sz="1000" dirty="0"/>
          </a:p>
          <a:p>
            <a:r>
              <a:rPr kumimoji="1" lang="en-US" altLang="ja-JP" sz="1000" dirty="0"/>
              <a:t>CASO</a:t>
            </a:r>
            <a:endParaRPr kumimoji="1" lang="ja-JP" altLang="en-US" sz="1000" dirty="0"/>
          </a:p>
        </p:txBody>
      </p:sp>
      <p:sp>
        <p:nvSpPr>
          <p:cNvPr id="63" name="テキスト ボックス 62"/>
          <p:cNvSpPr txBox="1"/>
          <p:nvPr/>
        </p:nvSpPr>
        <p:spPr>
          <a:xfrm rot="20432345">
            <a:off x="2771800" y="4212223"/>
            <a:ext cx="1440160" cy="246221"/>
          </a:xfrm>
          <a:prstGeom prst="rect">
            <a:avLst/>
          </a:prstGeom>
          <a:noFill/>
        </p:spPr>
        <p:txBody>
          <a:bodyPr wrap="square" rtlCol="0">
            <a:spAutoFit/>
          </a:bodyPr>
          <a:lstStyle/>
          <a:p>
            <a:r>
              <a:rPr kumimoji="1" lang="ja-JP" altLang="en-US" sz="1000" dirty="0"/>
              <a:t>築港赤レンガ倉庫</a:t>
            </a:r>
          </a:p>
        </p:txBody>
      </p:sp>
      <p:sp>
        <p:nvSpPr>
          <p:cNvPr id="65" name="テキスト ボックス 64"/>
          <p:cNvSpPr txBox="1"/>
          <p:nvPr/>
        </p:nvSpPr>
        <p:spPr>
          <a:xfrm rot="20432345">
            <a:off x="3347740" y="5795101"/>
            <a:ext cx="1440160" cy="246221"/>
          </a:xfrm>
          <a:prstGeom prst="rect">
            <a:avLst/>
          </a:prstGeom>
          <a:noFill/>
        </p:spPr>
        <p:txBody>
          <a:bodyPr wrap="square" rtlCol="0">
            <a:spAutoFit/>
          </a:bodyPr>
          <a:lstStyle/>
          <a:p>
            <a:r>
              <a:rPr lang="ja-JP" altLang="en-US" sz="1000" dirty="0"/>
              <a:t>人工地盤</a:t>
            </a:r>
            <a:endParaRPr kumimoji="1" lang="ja-JP" altLang="en-US" sz="1000" dirty="0"/>
          </a:p>
        </p:txBody>
      </p:sp>
      <p:sp>
        <p:nvSpPr>
          <p:cNvPr id="66" name="テキスト ボックス 65"/>
          <p:cNvSpPr txBox="1"/>
          <p:nvPr/>
        </p:nvSpPr>
        <p:spPr>
          <a:xfrm rot="1860610">
            <a:off x="6535613" y="3383626"/>
            <a:ext cx="686302" cy="246221"/>
          </a:xfrm>
          <a:prstGeom prst="rect">
            <a:avLst/>
          </a:prstGeom>
          <a:noFill/>
        </p:spPr>
        <p:txBody>
          <a:bodyPr wrap="square" rtlCol="0">
            <a:spAutoFit/>
          </a:bodyPr>
          <a:lstStyle/>
          <a:p>
            <a:r>
              <a:rPr lang="ja-JP" altLang="en-US" sz="1000" dirty="0"/>
              <a:t>駐車場</a:t>
            </a:r>
            <a:endParaRPr kumimoji="1" lang="ja-JP" altLang="en-US" sz="1000" dirty="0"/>
          </a:p>
        </p:txBody>
      </p:sp>
      <p:cxnSp>
        <p:nvCxnSpPr>
          <p:cNvPr id="69" name="直線コネクタ 68"/>
          <p:cNvCxnSpPr/>
          <p:nvPr/>
        </p:nvCxnSpPr>
        <p:spPr>
          <a:xfrm flipV="1">
            <a:off x="7185720" y="3255476"/>
            <a:ext cx="79908" cy="141153"/>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直線コネクタ 69"/>
          <p:cNvCxnSpPr/>
          <p:nvPr/>
        </p:nvCxnSpPr>
        <p:spPr>
          <a:xfrm flipV="1">
            <a:off x="6520979" y="2864760"/>
            <a:ext cx="79908" cy="141153"/>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p:nvPr/>
        </p:nvCxnSpPr>
        <p:spPr>
          <a:xfrm>
            <a:off x="6570613" y="2913211"/>
            <a:ext cx="661987" cy="397669"/>
          </a:xfrm>
          <a:prstGeom prst="straightConnector1">
            <a:avLst/>
          </a:prstGeom>
          <a:ln w="6350">
            <a:solidFill>
              <a:schemeClr val="tx1"/>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sp>
        <p:nvSpPr>
          <p:cNvPr id="77" name="テキスト ボックス 76"/>
          <p:cNvSpPr txBox="1"/>
          <p:nvPr/>
        </p:nvSpPr>
        <p:spPr>
          <a:xfrm rot="1840184">
            <a:off x="6763056" y="2935495"/>
            <a:ext cx="421426" cy="246221"/>
          </a:xfrm>
          <a:prstGeom prst="rect">
            <a:avLst/>
          </a:prstGeom>
          <a:noFill/>
        </p:spPr>
        <p:txBody>
          <a:bodyPr wrap="square" rtlCol="0">
            <a:spAutoFit/>
          </a:bodyPr>
          <a:lstStyle/>
          <a:p>
            <a:r>
              <a:rPr kumimoji="1" lang="en-US" altLang="ja-JP" sz="1000" dirty="0"/>
              <a:t>29m</a:t>
            </a:r>
            <a:endParaRPr kumimoji="1" lang="ja-JP" altLang="en-US" sz="1000" dirty="0"/>
          </a:p>
        </p:txBody>
      </p:sp>
      <p:cxnSp>
        <p:nvCxnSpPr>
          <p:cNvPr id="80" name="直線矢印コネクタ 79"/>
          <p:cNvCxnSpPr/>
          <p:nvPr/>
        </p:nvCxnSpPr>
        <p:spPr>
          <a:xfrm flipH="1">
            <a:off x="6439644" y="3126110"/>
            <a:ext cx="237443" cy="413370"/>
          </a:xfrm>
          <a:prstGeom prst="straightConnector1">
            <a:avLst/>
          </a:prstGeom>
          <a:ln w="6350">
            <a:solidFill>
              <a:schemeClr val="tx1"/>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sp>
        <p:nvSpPr>
          <p:cNvPr id="82" name="テキスト ボックス 81"/>
          <p:cNvSpPr txBox="1"/>
          <p:nvPr/>
        </p:nvSpPr>
        <p:spPr>
          <a:xfrm rot="17921675">
            <a:off x="6257210" y="3182095"/>
            <a:ext cx="421426" cy="246221"/>
          </a:xfrm>
          <a:prstGeom prst="rect">
            <a:avLst/>
          </a:prstGeom>
          <a:noFill/>
        </p:spPr>
        <p:txBody>
          <a:bodyPr wrap="square" rtlCol="0">
            <a:spAutoFit/>
          </a:bodyPr>
          <a:lstStyle/>
          <a:p>
            <a:r>
              <a:rPr lang="en-US" altLang="ja-JP" sz="1000" dirty="0"/>
              <a:t>17</a:t>
            </a:r>
            <a:r>
              <a:rPr kumimoji="1" lang="en-US" altLang="ja-JP" sz="1000" dirty="0"/>
              <a:t>m</a:t>
            </a:r>
            <a:endParaRPr kumimoji="1" lang="ja-JP" altLang="en-US" sz="1000" dirty="0"/>
          </a:p>
        </p:txBody>
      </p:sp>
      <p:cxnSp>
        <p:nvCxnSpPr>
          <p:cNvPr id="84" name="直線コネクタ 83"/>
          <p:cNvCxnSpPr/>
          <p:nvPr/>
        </p:nvCxnSpPr>
        <p:spPr>
          <a:xfrm flipV="1">
            <a:off x="7314580" y="3135620"/>
            <a:ext cx="199484" cy="345473"/>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flipV="1">
            <a:off x="5868144" y="2297420"/>
            <a:ext cx="167640" cy="30057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直線矢印コネクタ 86"/>
          <p:cNvCxnSpPr/>
          <p:nvPr/>
        </p:nvCxnSpPr>
        <p:spPr>
          <a:xfrm>
            <a:off x="6001494" y="2377430"/>
            <a:ext cx="1462088" cy="862013"/>
          </a:xfrm>
          <a:prstGeom prst="straightConnector1">
            <a:avLst/>
          </a:prstGeom>
          <a:ln w="6350">
            <a:solidFill>
              <a:schemeClr val="tx1"/>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sp>
        <p:nvSpPr>
          <p:cNvPr id="89" name="テキスト ボックス 88"/>
          <p:cNvSpPr txBox="1"/>
          <p:nvPr/>
        </p:nvSpPr>
        <p:spPr>
          <a:xfrm rot="1840184">
            <a:off x="6499502" y="2670022"/>
            <a:ext cx="700471" cy="246221"/>
          </a:xfrm>
          <a:prstGeom prst="rect">
            <a:avLst/>
          </a:prstGeom>
          <a:noFill/>
        </p:spPr>
        <p:txBody>
          <a:bodyPr wrap="square" rtlCol="0">
            <a:spAutoFit/>
          </a:bodyPr>
          <a:lstStyle/>
          <a:p>
            <a:r>
              <a:rPr lang="ja-JP" altLang="en-US" sz="1000" dirty="0"/>
              <a:t>約</a:t>
            </a:r>
            <a:r>
              <a:rPr lang="en-US" altLang="ja-JP" sz="1000" dirty="0"/>
              <a:t>5</a:t>
            </a:r>
            <a:r>
              <a:rPr kumimoji="1" lang="en-US" altLang="ja-JP" sz="1000" dirty="0"/>
              <a:t>9m</a:t>
            </a:r>
            <a:endParaRPr kumimoji="1" lang="ja-JP" altLang="en-US" sz="1000" dirty="0"/>
          </a:p>
        </p:txBody>
      </p:sp>
      <p:cxnSp>
        <p:nvCxnSpPr>
          <p:cNvPr id="91" name="直線矢印コネクタ 90"/>
          <p:cNvCxnSpPr/>
          <p:nvPr/>
        </p:nvCxnSpPr>
        <p:spPr>
          <a:xfrm flipH="1">
            <a:off x="6030069" y="3623300"/>
            <a:ext cx="1476375" cy="2449830"/>
          </a:xfrm>
          <a:prstGeom prst="straightConnector1">
            <a:avLst/>
          </a:prstGeom>
          <a:ln w="6350">
            <a:solidFill>
              <a:schemeClr val="tx1"/>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sp>
        <p:nvSpPr>
          <p:cNvPr id="92" name="テキスト ボックス 91"/>
          <p:cNvSpPr txBox="1"/>
          <p:nvPr/>
        </p:nvSpPr>
        <p:spPr>
          <a:xfrm rot="17921675">
            <a:off x="6013031" y="5127833"/>
            <a:ext cx="806607" cy="246221"/>
          </a:xfrm>
          <a:prstGeom prst="rect">
            <a:avLst/>
          </a:prstGeom>
          <a:noFill/>
        </p:spPr>
        <p:txBody>
          <a:bodyPr wrap="square" rtlCol="0">
            <a:spAutoFit/>
          </a:bodyPr>
          <a:lstStyle/>
          <a:p>
            <a:r>
              <a:rPr lang="ja-JP" altLang="en-US" sz="1000" dirty="0"/>
              <a:t>約</a:t>
            </a:r>
            <a:r>
              <a:rPr lang="en-US" altLang="ja-JP" sz="1000" dirty="0"/>
              <a:t>107</a:t>
            </a:r>
            <a:r>
              <a:rPr kumimoji="1" lang="en-US" altLang="ja-JP" sz="1000" dirty="0"/>
              <a:t>m</a:t>
            </a:r>
            <a:endParaRPr kumimoji="1" lang="ja-JP" altLang="en-US" sz="1000" dirty="0"/>
          </a:p>
        </p:txBody>
      </p:sp>
      <p:cxnSp>
        <p:nvCxnSpPr>
          <p:cNvPr id="103" name="直線コネクタ 102"/>
          <p:cNvCxnSpPr/>
          <p:nvPr/>
        </p:nvCxnSpPr>
        <p:spPr>
          <a:xfrm>
            <a:off x="4925169" y="2496493"/>
            <a:ext cx="287655" cy="37147"/>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直線コネクタ 105"/>
          <p:cNvCxnSpPr/>
          <p:nvPr/>
        </p:nvCxnSpPr>
        <p:spPr>
          <a:xfrm>
            <a:off x="4634657" y="4630093"/>
            <a:ext cx="429108" cy="53571"/>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09" name="テキスト ボックス 108"/>
          <p:cNvSpPr txBox="1"/>
          <p:nvPr/>
        </p:nvSpPr>
        <p:spPr>
          <a:xfrm rot="16711887">
            <a:off x="4372514" y="3665929"/>
            <a:ext cx="609713" cy="246221"/>
          </a:xfrm>
          <a:prstGeom prst="rect">
            <a:avLst/>
          </a:prstGeom>
          <a:noFill/>
        </p:spPr>
        <p:txBody>
          <a:bodyPr wrap="square" rtlCol="0">
            <a:spAutoFit/>
          </a:bodyPr>
          <a:lstStyle/>
          <a:p>
            <a:r>
              <a:rPr kumimoji="1" lang="ja-JP" altLang="en-US" sz="1000" dirty="0"/>
              <a:t>約</a:t>
            </a:r>
            <a:r>
              <a:rPr kumimoji="1" lang="en-US" altLang="ja-JP" sz="1000" dirty="0"/>
              <a:t>81m</a:t>
            </a:r>
            <a:endParaRPr kumimoji="1" lang="ja-JP" altLang="en-US" sz="1000" dirty="0"/>
          </a:p>
        </p:txBody>
      </p:sp>
      <p:cxnSp>
        <p:nvCxnSpPr>
          <p:cNvPr id="110" name="直線矢印コネクタ 109"/>
          <p:cNvCxnSpPr/>
          <p:nvPr/>
        </p:nvCxnSpPr>
        <p:spPr>
          <a:xfrm flipH="1">
            <a:off x="4687044" y="2504329"/>
            <a:ext cx="294131" cy="2140051"/>
          </a:xfrm>
          <a:prstGeom prst="straightConnector1">
            <a:avLst/>
          </a:prstGeom>
          <a:ln w="6350">
            <a:solidFill>
              <a:schemeClr val="tx1"/>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sp>
        <p:nvSpPr>
          <p:cNvPr id="111" name="フリーフォーム 110"/>
          <p:cNvSpPr/>
          <p:nvPr/>
        </p:nvSpPr>
        <p:spPr>
          <a:xfrm>
            <a:off x="5210919" y="4882505"/>
            <a:ext cx="535412" cy="981075"/>
          </a:xfrm>
          <a:custGeom>
            <a:avLst/>
            <a:gdLst>
              <a:gd name="connsiteX0" fmla="*/ 0 w 535412"/>
              <a:gd name="connsiteY0" fmla="*/ 0 h 981075"/>
              <a:gd name="connsiteX1" fmla="*/ 247650 w 535412"/>
              <a:gd name="connsiteY1" fmla="*/ 95250 h 981075"/>
              <a:gd name="connsiteX2" fmla="*/ 466725 w 535412"/>
              <a:gd name="connsiteY2" fmla="*/ 352425 h 981075"/>
              <a:gd name="connsiteX3" fmla="*/ 533400 w 535412"/>
              <a:gd name="connsiteY3" fmla="*/ 638175 h 981075"/>
              <a:gd name="connsiteX4" fmla="*/ 514350 w 535412"/>
              <a:gd name="connsiteY4" fmla="*/ 866775 h 981075"/>
              <a:gd name="connsiteX5" fmla="*/ 476250 w 535412"/>
              <a:gd name="connsiteY5" fmla="*/ 981075 h 981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5412" h="981075">
                <a:moveTo>
                  <a:pt x="0" y="0"/>
                </a:moveTo>
                <a:cubicBezTo>
                  <a:pt x="84931" y="18256"/>
                  <a:pt x="169863" y="36513"/>
                  <a:pt x="247650" y="95250"/>
                </a:cubicBezTo>
                <a:cubicBezTo>
                  <a:pt x="325438" y="153988"/>
                  <a:pt x="419100" y="261938"/>
                  <a:pt x="466725" y="352425"/>
                </a:cubicBezTo>
                <a:cubicBezTo>
                  <a:pt x="514350" y="442912"/>
                  <a:pt x="525463" y="552450"/>
                  <a:pt x="533400" y="638175"/>
                </a:cubicBezTo>
                <a:cubicBezTo>
                  <a:pt x="541337" y="723900"/>
                  <a:pt x="523875" y="809625"/>
                  <a:pt x="514350" y="866775"/>
                </a:cubicBezTo>
                <a:cubicBezTo>
                  <a:pt x="504825" y="923925"/>
                  <a:pt x="490537" y="952500"/>
                  <a:pt x="476250" y="981075"/>
                </a:cubicBezTo>
              </a:path>
            </a:pathLst>
          </a:custGeom>
          <a:noFill/>
          <a:ln w="6350">
            <a:solidFill>
              <a:schemeClr val="tx1"/>
            </a:solidFill>
            <a:headEnd type="arrow"/>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テキスト ボックス 111"/>
          <p:cNvSpPr txBox="1"/>
          <p:nvPr/>
        </p:nvSpPr>
        <p:spPr>
          <a:xfrm rot="20420494">
            <a:off x="5181507" y="5115801"/>
            <a:ext cx="697065" cy="246221"/>
          </a:xfrm>
          <a:prstGeom prst="rect">
            <a:avLst/>
          </a:prstGeom>
          <a:noFill/>
        </p:spPr>
        <p:txBody>
          <a:bodyPr wrap="square" rtlCol="0">
            <a:spAutoFit/>
          </a:bodyPr>
          <a:lstStyle/>
          <a:p>
            <a:r>
              <a:rPr kumimoji="1" lang="ja-JP" altLang="en-US" sz="1000" dirty="0"/>
              <a:t>約</a:t>
            </a:r>
            <a:r>
              <a:rPr kumimoji="1" lang="en-US" altLang="ja-JP" sz="1000" dirty="0"/>
              <a:t>64m</a:t>
            </a:r>
            <a:endParaRPr kumimoji="1" lang="ja-JP" altLang="en-US" sz="1000" dirty="0"/>
          </a:p>
        </p:txBody>
      </p:sp>
      <p:sp>
        <p:nvSpPr>
          <p:cNvPr id="114" name="フリーフォーム 113"/>
          <p:cNvSpPr/>
          <p:nvPr/>
        </p:nvSpPr>
        <p:spPr>
          <a:xfrm>
            <a:off x="5094238" y="2534593"/>
            <a:ext cx="1969294" cy="3419475"/>
          </a:xfrm>
          <a:custGeom>
            <a:avLst/>
            <a:gdLst>
              <a:gd name="connsiteX0" fmla="*/ 0 w 1814513"/>
              <a:gd name="connsiteY0" fmla="*/ 0 h 1881187"/>
              <a:gd name="connsiteX1" fmla="*/ 595313 w 1814513"/>
              <a:gd name="connsiteY1" fmla="*/ 90487 h 1881187"/>
              <a:gd name="connsiteX2" fmla="*/ 1252538 w 1814513"/>
              <a:gd name="connsiteY2" fmla="*/ 490537 h 1881187"/>
              <a:gd name="connsiteX3" fmla="*/ 1023938 w 1814513"/>
              <a:gd name="connsiteY3" fmla="*/ 881062 h 1881187"/>
              <a:gd name="connsiteX4" fmla="*/ 1814513 w 1814513"/>
              <a:gd name="connsiteY4" fmla="*/ 1362075 h 1881187"/>
              <a:gd name="connsiteX5" fmla="*/ 1504950 w 1814513"/>
              <a:gd name="connsiteY5" fmla="*/ 1881187 h 1881187"/>
              <a:gd name="connsiteX6" fmla="*/ 0 w 1814513"/>
              <a:gd name="connsiteY6" fmla="*/ 0 h 1881187"/>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0 w 1814513"/>
              <a:gd name="connsiteY6"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45306 w 1814513"/>
              <a:gd name="connsiteY6" fmla="*/ 3207543 h 3419475"/>
              <a:gd name="connsiteX7" fmla="*/ 0 w 1814513"/>
              <a:gd name="connsiteY7"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0 w 1814513"/>
              <a:gd name="connsiteY7"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509588 w 1814513"/>
              <a:gd name="connsiteY7" fmla="*/ 3076575 h 3419475"/>
              <a:gd name="connsiteX8" fmla="*/ 0 w 1814513"/>
              <a:gd name="connsiteY8"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0 w 1814513"/>
              <a:gd name="connsiteY8"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573881 w 1814513"/>
              <a:gd name="connsiteY8" fmla="*/ 3209925 h 3419475"/>
              <a:gd name="connsiteX9" fmla="*/ 0 w 1814513"/>
              <a:gd name="connsiteY9"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0 w 1814513"/>
              <a:gd name="connsiteY9"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597694 w 1814513"/>
              <a:gd name="connsiteY9" fmla="*/ 3074193 h 3419475"/>
              <a:gd name="connsiteX10" fmla="*/ 0 w 1814513"/>
              <a:gd name="connsiteY10"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0 w 1814513"/>
              <a:gd name="connsiteY10"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611981 w 1814513"/>
              <a:gd name="connsiteY10" fmla="*/ 3005137 h 3419475"/>
              <a:gd name="connsiteX11" fmla="*/ 0 w 1814513"/>
              <a:gd name="connsiteY11"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654844 w 1814513"/>
              <a:gd name="connsiteY10" fmla="*/ 3093243 h 3419475"/>
              <a:gd name="connsiteX11" fmla="*/ 0 w 1814513"/>
              <a:gd name="connsiteY11"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654844 w 1814513"/>
              <a:gd name="connsiteY10" fmla="*/ 3093243 h 3419475"/>
              <a:gd name="connsiteX11" fmla="*/ 619125 w 1814513"/>
              <a:gd name="connsiteY11" fmla="*/ 2952750 h 3419475"/>
              <a:gd name="connsiteX12" fmla="*/ 0 w 1814513"/>
              <a:gd name="connsiteY12"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654844 w 1814513"/>
              <a:gd name="connsiteY10" fmla="*/ 3093243 h 3419475"/>
              <a:gd name="connsiteX11" fmla="*/ 659607 w 1814513"/>
              <a:gd name="connsiteY11" fmla="*/ 3019425 h 3419475"/>
              <a:gd name="connsiteX12" fmla="*/ 0 w 1814513"/>
              <a:gd name="connsiteY12"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654844 w 1814513"/>
              <a:gd name="connsiteY10" fmla="*/ 3093243 h 3419475"/>
              <a:gd name="connsiteX11" fmla="*/ 659607 w 1814513"/>
              <a:gd name="connsiteY11" fmla="*/ 3019425 h 3419475"/>
              <a:gd name="connsiteX12" fmla="*/ 569119 w 1814513"/>
              <a:gd name="connsiteY12" fmla="*/ 2605087 h 3419475"/>
              <a:gd name="connsiteX13" fmla="*/ 0 w 1814513"/>
              <a:gd name="connsiteY13"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654844 w 1814513"/>
              <a:gd name="connsiteY10" fmla="*/ 3093243 h 3419475"/>
              <a:gd name="connsiteX11" fmla="*/ 659607 w 1814513"/>
              <a:gd name="connsiteY11" fmla="*/ 3019425 h 3419475"/>
              <a:gd name="connsiteX12" fmla="*/ 604838 w 1814513"/>
              <a:gd name="connsiteY12" fmla="*/ 2743200 h 3419475"/>
              <a:gd name="connsiteX13" fmla="*/ 0 w 1814513"/>
              <a:gd name="connsiteY13"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654844 w 1814513"/>
              <a:gd name="connsiteY10" fmla="*/ 3093243 h 3419475"/>
              <a:gd name="connsiteX11" fmla="*/ 657226 w 1814513"/>
              <a:gd name="connsiteY11" fmla="*/ 3014663 h 3419475"/>
              <a:gd name="connsiteX12" fmla="*/ 604838 w 1814513"/>
              <a:gd name="connsiteY12" fmla="*/ 2743200 h 3419475"/>
              <a:gd name="connsiteX13" fmla="*/ 0 w 1814513"/>
              <a:gd name="connsiteY13"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654844 w 1814513"/>
              <a:gd name="connsiteY10" fmla="*/ 3093243 h 3419475"/>
              <a:gd name="connsiteX11" fmla="*/ 657226 w 1814513"/>
              <a:gd name="connsiteY11" fmla="*/ 3014663 h 3419475"/>
              <a:gd name="connsiteX12" fmla="*/ 604838 w 1814513"/>
              <a:gd name="connsiteY12" fmla="*/ 2743200 h 3419475"/>
              <a:gd name="connsiteX13" fmla="*/ 559594 w 1814513"/>
              <a:gd name="connsiteY13" fmla="*/ 2543175 h 3419475"/>
              <a:gd name="connsiteX14" fmla="*/ 0 w 1814513"/>
              <a:gd name="connsiteY14"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654844 w 1814513"/>
              <a:gd name="connsiteY10" fmla="*/ 3093243 h 3419475"/>
              <a:gd name="connsiteX11" fmla="*/ 657226 w 1814513"/>
              <a:gd name="connsiteY11" fmla="*/ 3014663 h 3419475"/>
              <a:gd name="connsiteX12" fmla="*/ 604838 w 1814513"/>
              <a:gd name="connsiteY12" fmla="*/ 2743200 h 3419475"/>
              <a:gd name="connsiteX13" fmla="*/ 569119 w 1814513"/>
              <a:gd name="connsiteY13" fmla="*/ 2669381 h 3419475"/>
              <a:gd name="connsiteX14" fmla="*/ 0 w 1814513"/>
              <a:gd name="connsiteY14"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654844 w 1814513"/>
              <a:gd name="connsiteY10" fmla="*/ 3093243 h 3419475"/>
              <a:gd name="connsiteX11" fmla="*/ 657226 w 1814513"/>
              <a:gd name="connsiteY11" fmla="*/ 3014663 h 3419475"/>
              <a:gd name="connsiteX12" fmla="*/ 604838 w 1814513"/>
              <a:gd name="connsiteY12" fmla="*/ 2743200 h 3419475"/>
              <a:gd name="connsiteX13" fmla="*/ 569119 w 1814513"/>
              <a:gd name="connsiteY13" fmla="*/ 2669381 h 3419475"/>
              <a:gd name="connsiteX14" fmla="*/ 516731 w 1814513"/>
              <a:gd name="connsiteY14" fmla="*/ 2419350 h 3419475"/>
              <a:gd name="connsiteX15" fmla="*/ 0 w 1814513"/>
              <a:gd name="connsiteY15"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654844 w 1814513"/>
              <a:gd name="connsiteY10" fmla="*/ 3093243 h 3419475"/>
              <a:gd name="connsiteX11" fmla="*/ 657226 w 1814513"/>
              <a:gd name="connsiteY11" fmla="*/ 3014663 h 3419475"/>
              <a:gd name="connsiteX12" fmla="*/ 604838 w 1814513"/>
              <a:gd name="connsiteY12" fmla="*/ 2743200 h 3419475"/>
              <a:gd name="connsiteX13" fmla="*/ 569119 w 1814513"/>
              <a:gd name="connsiteY13" fmla="*/ 2669381 h 3419475"/>
              <a:gd name="connsiteX14" fmla="*/ 502443 w 1814513"/>
              <a:gd name="connsiteY14" fmla="*/ 2552700 h 3419475"/>
              <a:gd name="connsiteX15" fmla="*/ 0 w 1814513"/>
              <a:gd name="connsiteY15"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654844 w 1814513"/>
              <a:gd name="connsiteY10" fmla="*/ 3093243 h 3419475"/>
              <a:gd name="connsiteX11" fmla="*/ 657226 w 1814513"/>
              <a:gd name="connsiteY11" fmla="*/ 3014663 h 3419475"/>
              <a:gd name="connsiteX12" fmla="*/ 604838 w 1814513"/>
              <a:gd name="connsiteY12" fmla="*/ 2743200 h 3419475"/>
              <a:gd name="connsiteX13" fmla="*/ 569119 w 1814513"/>
              <a:gd name="connsiteY13" fmla="*/ 2669381 h 3419475"/>
              <a:gd name="connsiteX14" fmla="*/ 502443 w 1814513"/>
              <a:gd name="connsiteY14" fmla="*/ 2552700 h 3419475"/>
              <a:gd name="connsiteX15" fmla="*/ 471488 w 1814513"/>
              <a:gd name="connsiteY15" fmla="*/ 2395537 h 3419475"/>
              <a:gd name="connsiteX16" fmla="*/ 0 w 1814513"/>
              <a:gd name="connsiteY16"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654844 w 1814513"/>
              <a:gd name="connsiteY10" fmla="*/ 3093243 h 3419475"/>
              <a:gd name="connsiteX11" fmla="*/ 657226 w 1814513"/>
              <a:gd name="connsiteY11" fmla="*/ 3014663 h 3419475"/>
              <a:gd name="connsiteX12" fmla="*/ 604838 w 1814513"/>
              <a:gd name="connsiteY12" fmla="*/ 2743200 h 3419475"/>
              <a:gd name="connsiteX13" fmla="*/ 569119 w 1814513"/>
              <a:gd name="connsiteY13" fmla="*/ 2669381 h 3419475"/>
              <a:gd name="connsiteX14" fmla="*/ 502443 w 1814513"/>
              <a:gd name="connsiteY14" fmla="*/ 2552700 h 3419475"/>
              <a:gd name="connsiteX15" fmla="*/ 409576 w 1814513"/>
              <a:gd name="connsiteY15" fmla="*/ 2455068 h 3419475"/>
              <a:gd name="connsiteX16" fmla="*/ 0 w 1814513"/>
              <a:gd name="connsiteY16"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654844 w 1814513"/>
              <a:gd name="connsiteY10" fmla="*/ 3093243 h 3419475"/>
              <a:gd name="connsiteX11" fmla="*/ 657226 w 1814513"/>
              <a:gd name="connsiteY11" fmla="*/ 3014663 h 3419475"/>
              <a:gd name="connsiteX12" fmla="*/ 604838 w 1814513"/>
              <a:gd name="connsiteY12" fmla="*/ 2743200 h 3419475"/>
              <a:gd name="connsiteX13" fmla="*/ 569119 w 1814513"/>
              <a:gd name="connsiteY13" fmla="*/ 2669381 h 3419475"/>
              <a:gd name="connsiteX14" fmla="*/ 502443 w 1814513"/>
              <a:gd name="connsiteY14" fmla="*/ 2552700 h 3419475"/>
              <a:gd name="connsiteX15" fmla="*/ 409576 w 1814513"/>
              <a:gd name="connsiteY15" fmla="*/ 2455068 h 3419475"/>
              <a:gd name="connsiteX16" fmla="*/ 385763 w 1814513"/>
              <a:gd name="connsiteY16" fmla="*/ 2300287 h 3419475"/>
              <a:gd name="connsiteX17" fmla="*/ 0 w 1814513"/>
              <a:gd name="connsiteY17"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654844 w 1814513"/>
              <a:gd name="connsiteY10" fmla="*/ 3093243 h 3419475"/>
              <a:gd name="connsiteX11" fmla="*/ 657226 w 1814513"/>
              <a:gd name="connsiteY11" fmla="*/ 3014663 h 3419475"/>
              <a:gd name="connsiteX12" fmla="*/ 604838 w 1814513"/>
              <a:gd name="connsiteY12" fmla="*/ 2743200 h 3419475"/>
              <a:gd name="connsiteX13" fmla="*/ 569119 w 1814513"/>
              <a:gd name="connsiteY13" fmla="*/ 2669381 h 3419475"/>
              <a:gd name="connsiteX14" fmla="*/ 502443 w 1814513"/>
              <a:gd name="connsiteY14" fmla="*/ 2552700 h 3419475"/>
              <a:gd name="connsiteX15" fmla="*/ 409576 w 1814513"/>
              <a:gd name="connsiteY15" fmla="*/ 2455068 h 3419475"/>
              <a:gd name="connsiteX16" fmla="*/ 333375 w 1814513"/>
              <a:gd name="connsiteY16" fmla="*/ 2374106 h 3419475"/>
              <a:gd name="connsiteX17" fmla="*/ 0 w 1814513"/>
              <a:gd name="connsiteY17"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654844 w 1814513"/>
              <a:gd name="connsiteY10" fmla="*/ 3093243 h 3419475"/>
              <a:gd name="connsiteX11" fmla="*/ 657226 w 1814513"/>
              <a:gd name="connsiteY11" fmla="*/ 3014663 h 3419475"/>
              <a:gd name="connsiteX12" fmla="*/ 604838 w 1814513"/>
              <a:gd name="connsiteY12" fmla="*/ 2743200 h 3419475"/>
              <a:gd name="connsiteX13" fmla="*/ 569119 w 1814513"/>
              <a:gd name="connsiteY13" fmla="*/ 2669381 h 3419475"/>
              <a:gd name="connsiteX14" fmla="*/ 502443 w 1814513"/>
              <a:gd name="connsiteY14" fmla="*/ 2552700 h 3419475"/>
              <a:gd name="connsiteX15" fmla="*/ 409576 w 1814513"/>
              <a:gd name="connsiteY15" fmla="*/ 2455068 h 3419475"/>
              <a:gd name="connsiteX16" fmla="*/ 333375 w 1814513"/>
              <a:gd name="connsiteY16" fmla="*/ 2374106 h 3419475"/>
              <a:gd name="connsiteX17" fmla="*/ 311944 w 1814513"/>
              <a:gd name="connsiteY17" fmla="*/ 2238375 h 3419475"/>
              <a:gd name="connsiteX18" fmla="*/ 0 w 1814513"/>
              <a:gd name="connsiteY18"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654844 w 1814513"/>
              <a:gd name="connsiteY10" fmla="*/ 3093243 h 3419475"/>
              <a:gd name="connsiteX11" fmla="*/ 657226 w 1814513"/>
              <a:gd name="connsiteY11" fmla="*/ 3014663 h 3419475"/>
              <a:gd name="connsiteX12" fmla="*/ 604838 w 1814513"/>
              <a:gd name="connsiteY12" fmla="*/ 2743200 h 3419475"/>
              <a:gd name="connsiteX13" fmla="*/ 569119 w 1814513"/>
              <a:gd name="connsiteY13" fmla="*/ 2669381 h 3419475"/>
              <a:gd name="connsiteX14" fmla="*/ 502443 w 1814513"/>
              <a:gd name="connsiteY14" fmla="*/ 2552700 h 3419475"/>
              <a:gd name="connsiteX15" fmla="*/ 409576 w 1814513"/>
              <a:gd name="connsiteY15" fmla="*/ 2455068 h 3419475"/>
              <a:gd name="connsiteX16" fmla="*/ 333375 w 1814513"/>
              <a:gd name="connsiteY16" fmla="*/ 2374106 h 3419475"/>
              <a:gd name="connsiteX17" fmla="*/ 238125 w 1814513"/>
              <a:gd name="connsiteY17" fmla="*/ 2319338 h 3419475"/>
              <a:gd name="connsiteX18" fmla="*/ 0 w 1814513"/>
              <a:gd name="connsiteY18"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654844 w 1814513"/>
              <a:gd name="connsiteY10" fmla="*/ 3093243 h 3419475"/>
              <a:gd name="connsiteX11" fmla="*/ 657226 w 1814513"/>
              <a:gd name="connsiteY11" fmla="*/ 3014663 h 3419475"/>
              <a:gd name="connsiteX12" fmla="*/ 604838 w 1814513"/>
              <a:gd name="connsiteY12" fmla="*/ 2743200 h 3419475"/>
              <a:gd name="connsiteX13" fmla="*/ 569119 w 1814513"/>
              <a:gd name="connsiteY13" fmla="*/ 2669381 h 3419475"/>
              <a:gd name="connsiteX14" fmla="*/ 502443 w 1814513"/>
              <a:gd name="connsiteY14" fmla="*/ 2552700 h 3419475"/>
              <a:gd name="connsiteX15" fmla="*/ 409576 w 1814513"/>
              <a:gd name="connsiteY15" fmla="*/ 2455068 h 3419475"/>
              <a:gd name="connsiteX16" fmla="*/ 333375 w 1814513"/>
              <a:gd name="connsiteY16" fmla="*/ 2374106 h 3419475"/>
              <a:gd name="connsiteX17" fmla="*/ 238125 w 1814513"/>
              <a:gd name="connsiteY17" fmla="*/ 2319338 h 3419475"/>
              <a:gd name="connsiteX18" fmla="*/ 223838 w 1814513"/>
              <a:gd name="connsiteY18" fmla="*/ 2216943 h 3419475"/>
              <a:gd name="connsiteX19" fmla="*/ 0 w 1814513"/>
              <a:gd name="connsiteY19"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654844 w 1814513"/>
              <a:gd name="connsiteY10" fmla="*/ 3093243 h 3419475"/>
              <a:gd name="connsiteX11" fmla="*/ 657226 w 1814513"/>
              <a:gd name="connsiteY11" fmla="*/ 3014663 h 3419475"/>
              <a:gd name="connsiteX12" fmla="*/ 604838 w 1814513"/>
              <a:gd name="connsiteY12" fmla="*/ 2743200 h 3419475"/>
              <a:gd name="connsiteX13" fmla="*/ 569119 w 1814513"/>
              <a:gd name="connsiteY13" fmla="*/ 2669381 h 3419475"/>
              <a:gd name="connsiteX14" fmla="*/ 502443 w 1814513"/>
              <a:gd name="connsiteY14" fmla="*/ 2552700 h 3419475"/>
              <a:gd name="connsiteX15" fmla="*/ 409576 w 1814513"/>
              <a:gd name="connsiteY15" fmla="*/ 2455068 h 3419475"/>
              <a:gd name="connsiteX16" fmla="*/ 333375 w 1814513"/>
              <a:gd name="connsiteY16" fmla="*/ 2374106 h 3419475"/>
              <a:gd name="connsiteX17" fmla="*/ 238125 w 1814513"/>
              <a:gd name="connsiteY17" fmla="*/ 2319338 h 3419475"/>
              <a:gd name="connsiteX18" fmla="*/ 147638 w 1814513"/>
              <a:gd name="connsiteY18" fmla="*/ 2274093 h 3419475"/>
              <a:gd name="connsiteX19" fmla="*/ 0 w 1814513"/>
              <a:gd name="connsiteY19"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654844 w 1814513"/>
              <a:gd name="connsiteY10" fmla="*/ 3093243 h 3419475"/>
              <a:gd name="connsiteX11" fmla="*/ 657226 w 1814513"/>
              <a:gd name="connsiteY11" fmla="*/ 3014663 h 3419475"/>
              <a:gd name="connsiteX12" fmla="*/ 604838 w 1814513"/>
              <a:gd name="connsiteY12" fmla="*/ 2743200 h 3419475"/>
              <a:gd name="connsiteX13" fmla="*/ 569119 w 1814513"/>
              <a:gd name="connsiteY13" fmla="*/ 2669381 h 3419475"/>
              <a:gd name="connsiteX14" fmla="*/ 502443 w 1814513"/>
              <a:gd name="connsiteY14" fmla="*/ 2552700 h 3419475"/>
              <a:gd name="connsiteX15" fmla="*/ 409576 w 1814513"/>
              <a:gd name="connsiteY15" fmla="*/ 2455068 h 3419475"/>
              <a:gd name="connsiteX16" fmla="*/ 333375 w 1814513"/>
              <a:gd name="connsiteY16" fmla="*/ 2374106 h 3419475"/>
              <a:gd name="connsiteX17" fmla="*/ 238125 w 1814513"/>
              <a:gd name="connsiteY17" fmla="*/ 2319338 h 3419475"/>
              <a:gd name="connsiteX18" fmla="*/ 147638 w 1814513"/>
              <a:gd name="connsiteY18" fmla="*/ 2274093 h 3419475"/>
              <a:gd name="connsiteX19" fmla="*/ 133350 w 1814513"/>
              <a:gd name="connsiteY19" fmla="*/ 2119312 h 3419475"/>
              <a:gd name="connsiteX20" fmla="*/ 0 w 1814513"/>
              <a:gd name="connsiteY20"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654844 w 1814513"/>
              <a:gd name="connsiteY10" fmla="*/ 3093243 h 3419475"/>
              <a:gd name="connsiteX11" fmla="*/ 657226 w 1814513"/>
              <a:gd name="connsiteY11" fmla="*/ 3014663 h 3419475"/>
              <a:gd name="connsiteX12" fmla="*/ 604838 w 1814513"/>
              <a:gd name="connsiteY12" fmla="*/ 2743200 h 3419475"/>
              <a:gd name="connsiteX13" fmla="*/ 569119 w 1814513"/>
              <a:gd name="connsiteY13" fmla="*/ 2669381 h 3419475"/>
              <a:gd name="connsiteX14" fmla="*/ 502443 w 1814513"/>
              <a:gd name="connsiteY14" fmla="*/ 2552700 h 3419475"/>
              <a:gd name="connsiteX15" fmla="*/ 409576 w 1814513"/>
              <a:gd name="connsiteY15" fmla="*/ 2455068 h 3419475"/>
              <a:gd name="connsiteX16" fmla="*/ 333375 w 1814513"/>
              <a:gd name="connsiteY16" fmla="*/ 2374106 h 3419475"/>
              <a:gd name="connsiteX17" fmla="*/ 238125 w 1814513"/>
              <a:gd name="connsiteY17" fmla="*/ 2319338 h 3419475"/>
              <a:gd name="connsiteX18" fmla="*/ 147638 w 1814513"/>
              <a:gd name="connsiteY18" fmla="*/ 2274093 h 3419475"/>
              <a:gd name="connsiteX19" fmla="*/ 61913 w 1814513"/>
              <a:gd name="connsiteY19" fmla="*/ 2243137 h 3419475"/>
              <a:gd name="connsiteX20" fmla="*/ 0 w 1814513"/>
              <a:gd name="connsiteY20" fmla="*/ 0 h 3419475"/>
              <a:gd name="connsiteX0" fmla="*/ 0 w 1814513"/>
              <a:gd name="connsiteY0" fmla="*/ 0 h 3419475"/>
              <a:gd name="connsiteX1" fmla="*/ 595313 w 1814513"/>
              <a:gd name="connsiteY1" fmla="*/ 90487 h 3419475"/>
              <a:gd name="connsiteX2" fmla="*/ 1252538 w 1814513"/>
              <a:gd name="connsiteY2" fmla="*/ 490537 h 3419475"/>
              <a:gd name="connsiteX3" fmla="*/ 1023938 w 1814513"/>
              <a:gd name="connsiteY3" fmla="*/ 881062 h 3419475"/>
              <a:gd name="connsiteX4" fmla="*/ 1814513 w 1814513"/>
              <a:gd name="connsiteY4" fmla="*/ 1362075 h 3419475"/>
              <a:gd name="connsiteX5" fmla="*/ 585788 w 1814513"/>
              <a:gd name="connsiteY5" fmla="*/ 3419475 h 3419475"/>
              <a:gd name="connsiteX6" fmla="*/ 564356 w 1814513"/>
              <a:gd name="connsiteY6" fmla="*/ 3419475 h 3419475"/>
              <a:gd name="connsiteX7" fmla="*/ 600076 w 1814513"/>
              <a:gd name="connsiteY7" fmla="*/ 3343275 h 3419475"/>
              <a:gd name="connsiteX8" fmla="*/ 628650 w 1814513"/>
              <a:gd name="connsiteY8" fmla="*/ 3252787 h 3419475"/>
              <a:gd name="connsiteX9" fmla="*/ 647701 w 1814513"/>
              <a:gd name="connsiteY9" fmla="*/ 3171824 h 3419475"/>
              <a:gd name="connsiteX10" fmla="*/ 654844 w 1814513"/>
              <a:gd name="connsiteY10" fmla="*/ 3093243 h 3419475"/>
              <a:gd name="connsiteX11" fmla="*/ 657226 w 1814513"/>
              <a:gd name="connsiteY11" fmla="*/ 3014663 h 3419475"/>
              <a:gd name="connsiteX12" fmla="*/ 604838 w 1814513"/>
              <a:gd name="connsiteY12" fmla="*/ 2743200 h 3419475"/>
              <a:gd name="connsiteX13" fmla="*/ 569119 w 1814513"/>
              <a:gd name="connsiteY13" fmla="*/ 2669381 h 3419475"/>
              <a:gd name="connsiteX14" fmla="*/ 502443 w 1814513"/>
              <a:gd name="connsiteY14" fmla="*/ 2552700 h 3419475"/>
              <a:gd name="connsiteX15" fmla="*/ 409576 w 1814513"/>
              <a:gd name="connsiteY15" fmla="*/ 2455068 h 3419475"/>
              <a:gd name="connsiteX16" fmla="*/ 333375 w 1814513"/>
              <a:gd name="connsiteY16" fmla="*/ 2374106 h 3419475"/>
              <a:gd name="connsiteX17" fmla="*/ 238125 w 1814513"/>
              <a:gd name="connsiteY17" fmla="*/ 2319338 h 3419475"/>
              <a:gd name="connsiteX18" fmla="*/ 147638 w 1814513"/>
              <a:gd name="connsiteY18" fmla="*/ 2274093 h 3419475"/>
              <a:gd name="connsiteX19" fmla="*/ 61913 w 1814513"/>
              <a:gd name="connsiteY19" fmla="*/ 2243137 h 3419475"/>
              <a:gd name="connsiteX20" fmla="*/ 59531 w 1814513"/>
              <a:gd name="connsiteY20" fmla="*/ 2071687 h 3419475"/>
              <a:gd name="connsiteX21" fmla="*/ 0 w 1814513"/>
              <a:gd name="connsiteY21" fmla="*/ 0 h 3419475"/>
              <a:gd name="connsiteX0" fmla="*/ 7144 w 1821657"/>
              <a:gd name="connsiteY0" fmla="*/ 0 h 3419475"/>
              <a:gd name="connsiteX1" fmla="*/ 602457 w 1821657"/>
              <a:gd name="connsiteY1" fmla="*/ 90487 h 3419475"/>
              <a:gd name="connsiteX2" fmla="*/ 1259682 w 1821657"/>
              <a:gd name="connsiteY2" fmla="*/ 490537 h 3419475"/>
              <a:gd name="connsiteX3" fmla="*/ 1031082 w 1821657"/>
              <a:gd name="connsiteY3" fmla="*/ 881062 h 3419475"/>
              <a:gd name="connsiteX4" fmla="*/ 1821657 w 1821657"/>
              <a:gd name="connsiteY4" fmla="*/ 1362075 h 3419475"/>
              <a:gd name="connsiteX5" fmla="*/ 592932 w 1821657"/>
              <a:gd name="connsiteY5" fmla="*/ 3419475 h 3419475"/>
              <a:gd name="connsiteX6" fmla="*/ 571500 w 1821657"/>
              <a:gd name="connsiteY6" fmla="*/ 3419475 h 3419475"/>
              <a:gd name="connsiteX7" fmla="*/ 607220 w 1821657"/>
              <a:gd name="connsiteY7" fmla="*/ 3343275 h 3419475"/>
              <a:gd name="connsiteX8" fmla="*/ 635794 w 1821657"/>
              <a:gd name="connsiteY8" fmla="*/ 3252787 h 3419475"/>
              <a:gd name="connsiteX9" fmla="*/ 654845 w 1821657"/>
              <a:gd name="connsiteY9" fmla="*/ 3171824 h 3419475"/>
              <a:gd name="connsiteX10" fmla="*/ 661988 w 1821657"/>
              <a:gd name="connsiteY10" fmla="*/ 3093243 h 3419475"/>
              <a:gd name="connsiteX11" fmla="*/ 664370 w 1821657"/>
              <a:gd name="connsiteY11" fmla="*/ 3014663 h 3419475"/>
              <a:gd name="connsiteX12" fmla="*/ 611982 w 1821657"/>
              <a:gd name="connsiteY12" fmla="*/ 2743200 h 3419475"/>
              <a:gd name="connsiteX13" fmla="*/ 576263 w 1821657"/>
              <a:gd name="connsiteY13" fmla="*/ 2669381 h 3419475"/>
              <a:gd name="connsiteX14" fmla="*/ 509587 w 1821657"/>
              <a:gd name="connsiteY14" fmla="*/ 2552700 h 3419475"/>
              <a:gd name="connsiteX15" fmla="*/ 416720 w 1821657"/>
              <a:gd name="connsiteY15" fmla="*/ 2455068 h 3419475"/>
              <a:gd name="connsiteX16" fmla="*/ 340519 w 1821657"/>
              <a:gd name="connsiteY16" fmla="*/ 2374106 h 3419475"/>
              <a:gd name="connsiteX17" fmla="*/ 245269 w 1821657"/>
              <a:gd name="connsiteY17" fmla="*/ 2319338 h 3419475"/>
              <a:gd name="connsiteX18" fmla="*/ 154782 w 1821657"/>
              <a:gd name="connsiteY18" fmla="*/ 2274093 h 3419475"/>
              <a:gd name="connsiteX19" fmla="*/ 69057 w 1821657"/>
              <a:gd name="connsiteY19" fmla="*/ 2243137 h 3419475"/>
              <a:gd name="connsiteX20" fmla="*/ 0 w 1821657"/>
              <a:gd name="connsiteY20" fmla="*/ 2231231 h 3419475"/>
              <a:gd name="connsiteX21" fmla="*/ 7144 w 1821657"/>
              <a:gd name="connsiteY21" fmla="*/ 0 h 3419475"/>
              <a:gd name="connsiteX0" fmla="*/ 46273 w 1860786"/>
              <a:gd name="connsiteY0" fmla="*/ 0 h 3419475"/>
              <a:gd name="connsiteX1" fmla="*/ 641586 w 1860786"/>
              <a:gd name="connsiteY1" fmla="*/ 90487 h 3419475"/>
              <a:gd name="connsiteX2" fmla="*/ 1298811 w 1860786"/>
              <a:gd name="connsiteY2" fmla="*/ 490537 h 3419475"/>
              <a:gd name="connsiteX3" fmla="*/ 1070211 w 1860786"/>
              <a:gd name="connsiteY3" fmla="*/ 881062 h 3419475"/>
              <a:gd name="connsiteX4" fmla="*/ 1860786 w 1860786"/>
              <a:gd name="connsiteY4" fmla="*/ 1362075 h 3419475"/>
              <a:gd name="connsiteX5" fmla="*/ 632061 w 1860786"/>
              <a:gd name="connsiteY5" fmla="*/ 3419475 h 3419475"/>
              <a:gd name="connsiteX6" fmla="*/ 610629 w 1860786"/>
              <a:gd name="connsiteY6" fmla="*/ 3419475 h 3419475"/>
              <a:gd name="connsiteX7" fmla="*/ 646349 w 1860786"/>
              <a:gd name="connsiteY7" fmla="*/ 3343275 h 3419475"/>
              <a:gd name="connsiteX8" fmla="*/ 674923 w 1860786"/>
              <a:gd name="connsiteY8" fmla="*/ 3252787 h 3419475"/>
              <a:gd name="connsiteX9" fmla="*/ 693974 w 1860786"/>
              <a:gd name="connsiteY9" fmla="*/ 3171824 h 3419475"/>
              <a:gd name="connsiteX10" fmla="*/ 701117 w 1860786"/>
              <a:gd name="connsiteY10" fmla="*/ 3093243 h 3419475"/>
              <a:gd name="connsiteX11" fmla="*/ 703499 w 1860786"/>
              <a:gd name="connsiteY11" fmla="*/ 3014663 h 3419475"/>
              <a:gd name="connsiteX12" fmla="*/ 651111 w 1860786"/>
              <a:gd name="connsiteY12" fmla="*/ 2743200 h 3419475"/>
              <a:gd name="connsiteX13" fmla="*/ 615392 w 1860786"/>
              <a:gd name="connsiteY13" fmla="*/ 2669381 h 3419475"/>
              <a:gd name="connsiteX14" fmla="*/ 548716 w 1860786"/>
              <a:gd name="connsiteY14" fmla="*/ 2552700 h 3419475"/>
              <a:gd name="connsiteX15" fmla="*/ 455849 w 1860786"/>
              <a:gd name="connsiteY15" fmla="*/ 2455068 h 3419475"/>
              <a:gd name="connsiteX16" fmla="*/ 379648 w 1860786"/>
              <a:gd name="connsiteY16" fmla="*/ 2374106 h 3419475"/>
              <a:gd name="connsiteX17" fmla="*/ 284398 w 1860786"/>
              <a:gd name="connsiteY17" fmla="*/ 2319338 h 3419475"/>
              <a:gd name="connsiteX18" fmla="*/ 193911 w 1860786"/>
              <a:gd name="connsiteY18" fmla="*/ 2274093 h 3419475"/>
              <a:gd name="connsiteX19" fmla="*/ 108186 w 1860786"/>
              <a:gd name="connsiteY19" fmla="*/ 2243137 h 3419475"/>
              <a:gd name="connsiteX20" fmla="*/ 39129 w 1860786"/>
              <a:gd name="connsiteY20" fmla="*/ 2231231 h 3419475"/>
              <a:gd name="connsiteX21" fmla="*/ 39129 w 1860786"/>
              <a:gd name="connsiteY21" fmla="*/ 2081212 h 3419475"/>
              <a:gd name="connsiteX22" fmla="*/ 46273 w 1860786"/>
              <a:gd name="connsiteY22" fmla="*/ 0 h 3419475"/>
              <a:gd name="connsiteX0" fmla="*/ 154788 w 1969301"/>
              <a:gd name="connsiteY0" fmla="*/ 0 h 3419475"/>
              <a:gd name="connsiteX1" fmla="*/ 750101 w 1969301"/>
              <a:gd name="connsiteY1" fmla="*/ 90487 h 3419475"/>
              <a:gd name="connsiteX2" fmla="*/ 1407326 w 1969301"/>
              <a:gd name="connsiteY2" fmla="*/ 490537 h 3419475"/>
              <a:gd name="connsiteX3" fmla="*/ 1178726 w 1969301"/>
              <a:gd name="connsiteY3" fmla="*/ 881062 h 3419475"/>
              <a:gd name="connsiteX4" fmla="*/ 1969301 w 1969301"/>
              <a:gd name="connsiteY4" fmla="*/ 1362075 h 3419475"/>
              <a:gd name="connsiteX5" fmla="*/ 740576 w 1969301"/>
              <a:gd name="connsiteY5" fmla="*/ 3419475 h 3419475"/>
              <a:gd name="connsiteX6" fmla="*/ 719144 w 1969301"/>
              <a:gd name="connsiteY6" fmla="*/ 3419475 h 3419475"/>
              <a:gd name="connsiteX7" fmla="*/ 754864 w 1969301"/>
              <a:gd name="connsiteY7" fmla="*/ 3343275 h 3419475"/>
              <a:gd name="connsiteX8" fmla="*/ 783438 w 1969301"/>
              <a:gd name="connsiteY8" fmla="*/ 3252787 h 3419475"/>
              <a:gd name="connsiteX9" fmla="*/ 802489 w 1969301"/>
              <a:gd name="connsiteY9" fmla="*/ 3171824 h 3419475"/>
              <a:gd name="connsiteX10" fmla="*/ 809632 w 1969301"/>
              <a:gd name="connsiteY10" fmla="*/ 3093243 h 3419475"/>
              <a:gd name="connsiteX11" fmla="*/ 812014 w 1969301"/>
              <a:gd name="connsiteY11" fmla="*/ 3014663 h 3419475"/>
              <a:gd name="connsiteX12" fmla="*/ 759626 w 1969301"/>
              <a:gd name="connsiteY12" fmla="*/ 2743200 h 3419475"/>
              <a:gd name="connsiteX13" fmla="*/ 723907 w 1969301"/>
              <a:gd name="connsiteY13" fmla="*/ 2669381 h 3419475"/>
              <a:gd name="connsiteX14" fmla="*/ 657231 w 1969301"/>
              <a:gd name="connsiteY14" fmla="*/ 2552700 h 3419475"/>
              <a:gd name="connsiteX15" fmla="*/ 564364 w 1969301"/>
              <a:gd name="connsiteY15" fmla="*/ 2455068 h 3419475"/>
              <a:gd name="connsiteX16" fmla="*/ 488163 w 1969301"/>
              <a:gd name="connsiteY16" fmla="*/ 2374106 h 3419475"/>
              <a:gd name="connsiteX17" fmla="*/ 392913 w 1969301"/>
              <a:gd name="connsiteY17" fmla="*/ 2319338 h 3419475"/>
              <a:gd name="connsiteX18" fmla="*/ 302426 w 1969301"/>
              <a:gd name="connsiteY18" fmla="*/ 2274093 h 3419475"/>
              <a:gd name="connsiteX19" fmla="*/ 216701 w 1969301"/>
              <a:gd name="connsiteY19" fmla="*/ 2243137 h 3419475"/>
              <a:gd name="connsiteX20" fmla="*/ 147644 w 1969301"/>
              <a:gd name="connsiteY20" fmla="*/ 2231231 h 3419475"/>
              <a:gd name="connsiteX21" fmla="*/ 7 w 1969301"/>
              <a:gd name="connsiteY21" fmla="*/ 2169319 h 3419475"/>
              <a:gd name="connsiteX22" fmla="*/ 154788 w 1969301"/>
              <a:gd name="connsiteY22" fmla="*/ 0 h 3419475"/>
              <a:gd name="connsiteX0" fmla="*/ 154781 w 1969294"/>
              <a:gd name="connsiteY0" fmla="*/ 0 h 3419475"/>
              <a:gd name="connsiteX1" fmla="*/ 750094 w 1969294"/>
              <a:gd name="connsiteY1" fmla="*/ 90487 h 3419475"/>
              <a:gd name="connsiteX2" fmla="*/ 1407319 w 1969294"/>
              <a:gd name="connsiteY2" fmla="*/ 490537 h 3419475"/>
              <a:gd name="connsiteX3" fmla="*/ 1178719 w 1969294"/>
              <a:gd name="connsiteY3" fmla="*/ 881062 h 3419475"/>
              <a:gd name="connsiteX4" fmla="*/ 1969294 w 1969294"/>
              <a:gd name="connsiteY4" fmla="*/ 1362075 h 3419475"/>
              <a:gd name="connsiteX5" fmla="*/ 740569 w 1969294"/>
              <a:gd name="connsiteY5" fmla="*/ 3419475 h 3419475"/>
              <a:gd name="connsiteX6" fmla="*/ 719137 w 1969294"/>
              <a:gd name="connsiteY6" fmla="*/ 3419475 h 3419475"/>
              <a:gd name="connsiteX7" fmla="*/ 754857 w 1969294"/>
              <a:gd name="connsiteY7" fmla="*/ 3343275 h 3419475"/>
              <a:gd name="connsiteX8" fmla="*/ 783431 w 1969294"/>
              <a:gd name="connsiteY8" fmla="*/ 3252787 h 3419475"/>
              <a:gd name="connsiteX9" fmla="*/ 802482 w 1969294"/>
              <a:gd name="connsiteY9" fmla="*/ 3171824 h 3419475"/>
              <a:gd name="connsiteX10" fmla="*/ 809625 w 1969294"/>
              <a:gd name="connsiteY10" fmla="*/ 3093243 h 3419475"/>
              <a:gd name="connsiteX11" fmla="*/ 812007 w 1969294"/>
              <a:gd name="connsiteY11" fmla="*/ 3014663 h 3419475"/>
              <a:gd name="connsiteX12" fmla="*/ 759619 w 1969294"/>
              <a:gd name="connsiteY12" fmla="*/ 2743200 h 3419475"/>
              <a:gd name="connsiteX13" fmla="*/ 723900 w 1969294"/>
              <a:gd name="connsiteY13" fmla="*/ 2669381 h 3419475"/>
              <a:gd name="connsiteX14" fmla="*/ 657224 w 1969294"/>
              <a:gd name="connsiteY14" fmla="*/ 2552700 h 3419475"/>
              <a:gd name="connsiteX15" fmla="*/ 564357 w 1969294"/>
              <a:gd name="connsiteY15" fmla="*/ 2455068 h 3419475"/>
              <a:gd name="connsiteX16" fmla="*/ 488156 w 1969294"/>
              <a:gd name="connsiteY16" fmla="*/ 2374106 h 3419475"/>
              <a:gd name="connsiteX17" fmla="*/ 392906 w 1969294"/>
              <a:gd name="connsiteY17" fmla="*/ 2319338 h 3419475"/>
              <a:gd name="connsiteX18" fmla="*/ 302419 w 1969294"/>
              <a:gd name="connsiteY18" fmla="*/ 2274093 h 3419475"/>
              <a:gd name="connsiteX19" fmla="*/ 216694 w 1969294"/>
              <a:gd name="connsiteY19" fmla="*/ 2243137 h 3419475"/>
              <a:gd name="connsiteX20" fmla="*/ 147637 w 1969294"/>
              <a:gd name="connsiteY20" fmla="*/ 2231231 h 3419475"/>
              <a:gd name="connsiteX21" fmla="*/ 0 w 1969294"/>
              <a:gd name="connsiteY21" fmla="*/ 2169319 h 3419475"/>
              <a:gd name="connsiteX22" fmla="*/ 154781 w 1969294"/>
              <a:gd name="connsiteY22" fmla="*/ 0 h 3419475"/>
              <a:gd name="connsiteX0" fmla="*/ 154781 w 1969294"/>
              <a:gd name="connsiteY0" fmla="*/ 0 h 3419475"/>
              <a:gd name="connsiteX1" fmla="*/ 750094 w 1969294"/>
              <a:gd name="connsiteY1" fmla="*/ 90487 h 3419475"/>
              <a:gd name="connsiteX2" fmla="*/ 1407319 w 1969294"/>
              <a:gd name="connsiteY2" fmla="*/ 490537 h 3419475"/>
              <a:gd name="connsiteX3" fmla="*/ 1178719 w 1969294"/>
              <a:gd name="connsiteY3" fmla="*/ 881062 h 3419475"/>
              <a:gd name="connsiteX4" fmla="*/ 1969294 w 1969294"/>
              <a:gd name="connsiteY4" fmla="*/ 1362075 h 3419475"/>
              <a:gd name="connsiteX5" fmla="*/ 740569 w 1969294"/>
              <a:gd name="connsiteY5" fmla="*/ 3419475 h 3419475"/>
              <a:gd name="connsiteX6" fmla="*/ 719137 w 1969294"/>
              <a:gd name="connsiteY6" fmla="*/ 3419475 h 3419475"/>
              <a:gd name="connsiteX7" fmla="*/ 754857 w 1969294"/>
              <a:gd name="connsiteY7" fmla="*/ 3343275 h 3419475"/>
              <a:gd name="connsiteX8" fmla="*/ 783431 w 1969294"/>
              <a:gd name="connsiteY8" fmla="*/ 3252787 h 3419475"/>
              <a:gd name="connsiteX9" fmla="*/ 802482 w 1969294"/>
              <a:gd name="connsiteY9" fmla="*/ 3171824 h 3419475"/>
              <a:gd name="connsiteX10" fmla="*/ 809625 w 1969294"/>
              <a:gd name="connsiteY10" fmla="*/ 3093243 h 3419475"/>
              <a:gd name="connsiteX11" fmla="*/ 812007 w 1969294"/>
              <a:gd name="connsiteY11" fmla="*/ 3014663 h 3419475"/>
              <a:gd name="connsiteX12" fmla="*/ 759619 w 1969294"/>
              <a:gd name="connsiteY12" fmla="*/ 2743200 h 3419475"/>
              <a:gd name="connsiteX13" fmla="*/ 723900 w 1969294"/>
              <a:gd name="connsiteY13" fmla="*/ 2669381 h 3419475"/>
              <a:gd name="connsiteX14" fmla="*/ 657224 w 1969294"/>
              <a:gd name="connsiteY14" fmla="*/ 2552700 h 3419475"/>
              <a:gd name="connsiteX15" fmla="*/ 564357 w 1969294"/>
              <a:gd name="connsiteY15" fmla="*/ 2455068 h 3419475"/>
              <a:gd name="connsiteX16" fmla="*/ 488156 w 1969294"/>
              <a:gd name="connsiteY16" fmla="*/ 2374106 h 3419475"/>
              <a:gd name="connsiteX17" fmla="*/ 392906 w 1969294"/>
              <a:gd name="connsiteY17" fmla="*/ 2319338 h 3419475"/>
              <a:gd name="connsiteX18" fmla="*/ 302419 w 1969294"/>
              <a:gd name="connsiteY18" fmla="*/ 2274093 h 3419475"/>
              <a:gd name="connsiteX19" fmla="*/ 216694 w 1969294"/>
              <a:gd name="connsiteY19" fmla="*/ 2243137 h 3419475"/>
              <a:gd name="connsiteX20" fmla="*/ 147637 w 1969294"/>
              <a:gd name="connsiteY20" fmla="*/ 2231231 h 3419475"/>
              <a:gd name="connsiteX21" fmla="*/ 0 w 1969294"/>
              <a:gd name="connsiteY21" fmla="*/ 2169319 h 3419475"/>
              <a:gd name="connsiteX22" fmla="*/ 154781 w 1969294"/>
              <a:gd name="connsiteY22" fmla="*/ 0 h 3419475"/>
              <a:gd name="connsiteX0" fmla="*/ 158240 w 1972753"/>
              <a:gd name="connsiteY0" fmla="*/ 0 h 3419475"/>
              <a:gd name="connsiteX1" fmla="*/ 753553 w 1972753"/>
              <a:gd name="connsiteY1" fmla="*/ 90487 h 3419475"/>
              <a:gd name="connsiteX2" fmla="*/ 1410778 w 1972753"/>
              <a:gd name="connsiteY2" fmla="*/ 490537 h 3419475"/>
              <a:gd name="connsiteX3" fmla="*/ 1182178 w 1972753"/>
              <a:gd name="connsiteY3" fmla="*/ 881062 h 3419475"/>
              <a:gd name="connsiteX4" fmla="*/ 1972753 w 1972753"/>
              <a:gd name="connsiteY4" fmla="*/ 1362075 h 3419475"/>
              <a:gd name="connsiteX5" fmla="*/ 744028 w 1972753"/>
              <a:gd name="connsiteY5" fmla="*/ 3419475 h 3419475"/>
              <a:gd name="connsiteX6" fmla="*/ 722596 w 1972753"/>
              <a:gd name="connsiteY6" fmla="*/ 3419475 h 3419475"/>
              <a:gd name="connsiteX7" fmla="*/ 758316 w 1972753"/>
              <a:gd name="connsiteY7" fmla="*/ 3343275 h 3419475"/>
              <a:gd name="connsiteX8" fmla="*/ 786890 w 1972753"/>
              <a:gd name="connsiteY8" fmla="*/ 3252787 h 3419475"/>
              <a:gd name="connsiteX9" fmla="*/ 805941 w 1972753"/>
              <a:gd name="connsiteY9" fmla="*/ 3171824 h 3419475"/>
              <a:gd name="connsiteX10" fmla="*/ 813084 w 1972753"/>
              <a:gd name="connsiteY10" fmla="*/ 3093243 h 3419475"/>
              <a:gd name="connsiteX11" fmla="*/ 815466 w 1972753"/>
              <a:gd name="connsiteY11" fmla="*/ 3014663 h 3419475"/>
              <a:gd name="connsiteX12" fmla="*/ 763078 w 1972753"/>
              <a:gd name="connsiteY12" fmla="*/ 2743200 h 3419475"/>
              <a:gd name="connsiteX13" fmla="*/ 727359 w 1972753"/>
              <a:gd name="connsiteY13" fmla="*/ 2669381 h 3419475"/>
              <a:gd name="connsiteX14" fmla="*/ 660683 w 1972753"/>
              <a:gd name="connsiteY14" fmla="*/ 2552700 h 3419475"/>
              <a:gd name="connsiteX15" fmla="*/ 567816 w 1972753"/>
              <a:gd name="connsiteY15" fmla="*/ 2455068 h 3419475"/>
              <a:gd name="connsiteX16" fmla="*/ 491615 w 1972753"/>
              <a:gd name="connsiteY16" fmla="*/ 2374106 h 3419475"/>
              <a:gd name="connsiteX17" fmla="*/ 396365 w 1972753"/>
              <a:gd name="connsiteY17" fmla="*/ 2319338 h 3419475"/>
              <a:gd name="connsiteX18" fmla="*/ 305878 w 1972753"/>
              <a:gd name="connsiteY18" fmla="*/ 2274093 h 3419475"/>
              <a:gd name="connsiteX19" fmla="*/ 220153 w 1972753"/>
              <a:gd name="connsiteY19" fmla="*/ 2243137 h 3419475"/>
              <a:gd name="connsiteX20" fmla="*/ 151096 w 1972753"/>
              <a:gd name="connsiteY20" fmla="*/ 2231231 h 3419475"/>
              <a:gd name="connsiteX21" fmla="*/ 3459 w 1972753"/>
              <a:gd name="connsiteY21" fmla="*/ 2169319 h 3419475"/>
              <a:gd name="connsiteX22" fmla="*/ 55846 w 1972753"/>
              <a:gd name="connsiteY22" fmla="*/ 1181100 h 3419475"/>
              <a:gd name="connsiteX23" fmla="*/ 158240 w 1972753"/>
              <a:gd name="connsiteY23" fmla="*/ 0 h 3419475"/>
              <a:gd name="connsiteX0" fmla="*/ 156351 w 1970864"/>
              <a:gd name="connsiteY0" fmla="*/ 0 h 3419475"/>
              <a:gd name="connsiteX1" fmla="*/ 751664 w 1970864"/>
              <a:gd name="connsiteY1" fmla="*/ 90487 h 3419475"/>
              <a:gd name="connsiteX2" fmla="*/ 1408889 w 1970864"/>
              <a:gd name="connsiteY2" fmla="*/ 490537 h 3419475"/>
              <a:gd name="connsiteX3" fmla="*/ 1180289 w 1970864"/>
              <a:gd name="connsiteY3" fmla="*/ 881062 h 3419475"/>
              <a:gd name="connsiteX4" fmla="*/ 1970864 w 1970864"/>
              <a:gd name="connsiteY4" fmla="*/ 1362075 h 3419475"/>
              <a:gd name="connsiteX5" fmla="*/ 742139 w 1970864"/>
              <a:gd name="connsiteY5" fmla="*/ 3419475 h 3419475"/>
              <a:gd name="connsiteX6" fmla="*/ 720707 w 1970864"/>
              <a:gd name="connsiteY6" fmla="*/ 3419475 h 3419475"/>
              <a:gd name="connsiteX7" fmla="*/ 756427 w 1970864"/>
              <a:gd name="connsiteY7" fmla="*/ 3343275 h 3419475"/>
              <a:gd name="connsiteX8" fmla="*/ 785001 w 1970864"/>
              <a:gd name="connsiteY8" fmla="*/ 3252787 h 3419475"/>
              <a:gd name="connsiteX9" fmla="*/ 804052 w 1970864"/>
              <a:gd name="connsiteY9" fmla="*/ 3171824 h 3419475"/>
              <a:gd name="connsiteX10" fmla="*/ 811195 w 1970864"/>
              <a:gd name="connsiteY10" fmla="*/ 3093243 h 3419475"/>
              <a:gd name="connsiteX11" fmla="*/ 813577 w 1970864"/>
              <a:gd name="connsiteY11" fmla="*/ 3014663 h 3419475"/>
              <a:gd name="connsiteX12" fmla="*/ 761189 w 1970864"/>
              <a:gd name="connsiteY12" fmla="*/ 2743200 h 3419475"/>
              <a:gd name="connsiteX13" fmla="*/ 725470 w 1970864"/>
              <a:gd name="connsiteY13" fmla="*/ 2669381 h 3419475"/>
              <a:gd name="connsiteX14" fmla="*/ 658794 w 1970864"/>
              <a:gd name="connsiteY14" fmla="*/ 2552700 h 3419475"/>
              <a:gd name="connsiteX15" fmla="*/ 565927 w 1970864"/>
              <a:gd name="connsiteY15" fmla="*/ 2455068 h 3419475"/>
              <a:gd name="connsiteX16" fmla="*/ 489726 w 1970864"/>
              <a:gd name="connsiteY16" fmla="*/ 2374106 h 3419475"/>
              <a:gd name="connsiteX17" fmla="*/ 394476 w 1970864"/>
              <a:gd name="connsiteY17" fmla="*/ 2319338 h 3419475"/>
              <a:gd name="connsiteX18" fmla="*/ 303989 w 1970864"/>
              <a:gd name="connsiteY18" fmla="*/ 2274093 h 3419475"/>
              <a:gd name="connsiteX19" fmla="*/ 218264 w 1970864"/>
              <a:gd name="connsiteY19" fmla="*/ 2243137 h 3419475"/>
              <a:gd name="connsiteX20" fmla="*/ 149207 w 1970864"/>
              <a:gd name="connsiteY20" fmla="*/ 2231231 h 3419475"/>
              <a:gd name="connsiteX21" fmla="*/ 1570 w 1970864"/>
              <a:gd name="connsiteY21" fmla="*/ 2169319 h 3419475"/>
              <a:gd name="connsiteX22" fmla="*/ 120632 w 1970864"/>
              <a:gd name="connsiteY22" fmla="*/ 1193006 h 3419475"/>
              <a:gd name="connsiteX23" fmla="*/ 156351 w 1970864"/>
              <a:gd name="connsiteY23" fmla="*/ 0 h 3419475"/>
              <a:gd name="connsiteX0" fmla="*/ 156676 w 1971189"/>
              <a:gd name="connsiteY0" fmla="*/ 0 h 3419475"/>
              <a:gd name="connsiteX1" fmla="*/ 751989 w 1971189"/>
              <a:gd name="connsiteY1" fmla="*/ 90487 h 3419475"/>
              <a:gd name="connsiteX2" fmla="*/ 1409214 w 1971189"/>
              <a:gd name="connsiteY2" fmla="*/ 490537 h 3419475"/>
              <a:gd name="connsiteX3" fmla="*/ 1180614 w 1971189"/>
              <a:gd name="connsiteY3" fmla="*/ 881062 h 3419475"/>
              <a:gd name="connsiteX4" fmla="*/ 1971189 w 1971189"/>
              <a:gd name="connsiteY4" fmla="*/ 1362075 h 3419475"/>
              <a:gd name="connsiteX5" fmla="*/ 742464 w 1971189"/>
              <a:gd name="connsiteY5" fmla="*/ 3419475 h 3419475"/>
              <a:gd name="connsiteX6" fmla="*/ 721032 w 1971189"/>
              <a:gd name="connsiteY6" fmla="*/ 3419475 h 3419475"/>
              <a:gd name="connsiteX7" fmla="*/ 756752 w 1971189"/>
              <a:gd name="connsiteY7" fmla="*/ 3343275 h 3419475"/>
              <a:gd name="connsiteX8" fmla="*/ 785326 w 1971189"/>
              <a:gd name="connsiteY8" fmla="*/ 3252787 h 3419475"/>
              <a:gd name="connsiteX9" fmla="*/ 804377 w 1971189"/>
              <a:gd name="connsiteY9" fmla="*/ 3171824 h 3419475"/>
              <a:gd name="connsiteX10" fmla="*/ 811520 w 1971189"/>
              <a:gd name="connsiteY10" fmla="*/ 3093243 h 3419475"/>
              <a:gd name="connsiteX11" fmla="*/ 813902 w 1971189"/>
              <a:gd name="connsiteY11" fmla="*/ 3014663 h 3419475"/>
              <a:gd name="connsiteX12" fmla="*/ 761514 w 1971189"/>
              <a:gd name="connsiteY12" fmla="*/ 2743200 h 3419475"/>
              <a:gd name="connsiteX13" fmla="*/ 725795 w 1971189"/>
              <a:gd name="connsiteY13" fmla="*/ 2669381 h 3419475"/>
              <a:gd name="connsiteX14" fmla="*/ 659119 w 1971189"/>
              <a:gd name="connsiteY14" fmla="*/ 2552700 h 3419475"/>
              <a:gd name="connsiteX15" fmla="*/ 566252 w 1971189"/>
              <a:gd name="connsiteY15" fmla="*/ 2455068 h 3419475"/>
              <a:gd name="connsiteX16" fmla="*/ 490051 w 1971189"/>
              <a:gd name="connsiteY16" fmla="*/ 2374106 h 3419475"/>
              <a:gd name="connsiteX17" fmla="*/ 394801 w 1971189"/>
              <a:gd name="connsiteY17" fmla="*/ 2319338 h 3419475"/>
              <a:gd name="connsiteX18" fmla="*/ 304314 w 1971189"/>
              <a:gd name="connsiteY18" fmla="*/ 2274093 h 3419475"/>
              <a:gd name="connsiteX19" fmla="*/ 218589 w 1971189"/>
              <a:gd name="connsiteY19" fmla="*/ 2243137 h 3419475"/>
              <a:gd name="connsiteX20" fmla="*/ 149532 w 1971189"/>
              <a:gd name="connsiteY20" fmla="*/ 2231231 h 3419475"/>
              <a:gd name="connsiteX21" fmla="*/ 1895 w 1971189"/>
              <a:gd name="connsiteY21" fmla="*/ 2169319 h 3419475"/>
              <a:gd name="connsiteX22" fmla="*/ 120957 w 1971189"/>
              <a:gd name="connsiteY22" fmla="*/ 1193006 h 3419475"/>
              <a:gd name="connsiteX23" fmla="*/ 156676 w 1971189"/>
              <a:gd name="connsiteY23" fmla="*/ 0 h 3419475"/>
              <a:gd name="connsiteX0" fmla="*/ 154781 w 1969294"/>
              <a:gd name="connsiteY0" fmla="*/ 0 h 3419475"/>
              <a:gd name="connsiteX1" fmla="*/ 750094 w 1969294"/>
              <a:gd name="connsiteY1" fmla="*/ 90487 h 3419475"/>
              <a:gd name="connsiteX2" fmla="*/ 1407319 w 1969294"/>
              <a:gd name="connsiteY2" fmla="*/ 490537 h 3419475"/>
              <a:gd name="connsiteX3" fmla="*/ 1178719 w 1969294"/>
              <a:gd name="connsiteY3" fmla="*/ 881062 h 3419475"/>
              <a:gd name="connsiteX4" fmla="*/ 1969294 w 1969294"/>
              <a:gd name="connsiteY4" fmla="*/ 1362075 h 3419475"/>
              <a:gd name="connsiteX5" fmla="*/ 740569 w 1969294"/>
              <a:gd name="connsiteY5" fmla="*/ 3419475 h 3419475"/>
              <a:gd name="connsiteX6" fmla="*/ 719137 w 1969294"/>
              <a:gd name="connsiteY6" fmla="*/ 3419475 h 3419475"/>
              <a:gd name="connsiteX7" fmla="*/ 754857 w 1969294"/>
              <a:gd name="connsiteY7" fmla="*/ 3343275 h 3419475"/>
              <a:gd name="connsiteX8" fmla="*/ 783431 w 1969294"/>
              <a:gd name="connsiteY8" fmla="*/ 3252787 h 3419475"/>
              <a:gd name="connsiteX9" fmla="*/ 802482 w 1969294"/>
              <a:gd name="connsiteY9" fmla="*/ 3171824 h 3419475"/>
              <a:gd name="connsiteX10" fmla="*/ 809625 w 1969294"/>
              <a:gd name="connsiteY10" fmla="*/ 3093243 h 3419475"/>
              <a:gd name="connsiteX11" fmla="*/ 812007 w 1969294"/>
              <a:gd name="connsiteY11" fmla="*/ 3014663 h 3419475"/>
              <a:gd name="connsiteX12" fmla="*/ 759619 w 1969294"/>
              <a:gd name="connsiteY12" fmla="*/ 2743200 h 3419475"/>
              <a:gd name="connsiteX13" fmla="*/ 723900 w 1969294"/>
              <a:gd name="connsiteY13" fmla="*/ 2669381 h 3419475"/>
              <a:gd name="connsiteX14" fmla="*/ 657224 w 1969294"/>
              <a:gd name="connsiteY14" fmla="*/ 2552700 h 3419475"/>
              <a:gd name="connsiteX15" fmla="*/ 564357 w 1969294"/>
              <a:gd name="connsiteY15" fmla="*/ 2455068 h 3419475"/>
              <a:gd name="connsiteX16" fmla="*/ 488156 w 1969294"/>
              <a:gd name="connsiteY16" fmla="*/ 2374106 h 3419475"/>
              <a:gd name="connsiteX17" fmla="*/ 392906 w 1969294"/>
              <a:gd name="connsiteY17" fmla="*/ 2319338 h 3419475"/>
              <a:gd name="connsiteX18" fmla="*/ 302419 w 1969294"/>
              <a:gd name="connsiteY18" fmla="*/ 2274093 h 3419475"/>
              <a:gd name="connsiteX19" fmla="*/ 216694 w 1969294"/>
              <a:gd name="connsiteY19" fmla="*/ 2243137 h 3419475"/>
              <a:gd name="connsiteX20" fmla="*/ 147637 w 1969294"/>
              <a:gd name="connsiteY20" fmla="*/ 2231231 h 3419475"/>
              <a:gd name="connsiteX21" fmla="*/ 0 w 1969294"/>
              <a:gd name="connsiteY21" fmla="*/ 2169319 h 3419475"/>
              <a:gd name="connsiteX22" fmla="*/ 119062 w 1969294"/>
              <a:gd name="connsiteY22" fmla="*/ 1193006 h 3419475"/>
              <a:gd name="connsiteX23" fmla="*/ 154781 w 1969294"/>
              <a:gd name="connsiteY23" fmla="*/ 0 h 3419475"/>
              <a:gd name="connsiteX0" fmla="*/ 154781 w 1969294"/>
              <a:gd name="connsiteY0" fmla="*/ 0 h 3419475"/>
              <a:gd name="connsiteX1" fmla="*/ 750094 w 1969294"/>
              <a:gd name="connsiteY1" fmla="*/ 90487 h 3419475"/>
              <a:gd name="connsiteX2" fmla="*/ 1407319 w 1969294"/>
              <a:gd name="connsiteY2" fmla="*/ 490537 h 3419475"/>
              <a:gd name="connsiteX3" fmla="*/ 1178719 w 1969294"/>
              <a:gd name="connsiteY3" fmla="*/ 881062 h 3419475"/>
              <a:gd name="connsiteX4" fmla="*/ 1969294 w 1969294"/>
              <a:gd name="connsiteY4" fmla="*/ 1362075 h 3419475"/>
              <a:gd name="connsiteX5" fmla="*/ 740569 w 1969294"/>
              <a:gd name="connsiteY5" fmla="*/ 3419475 h 3419475"/>
              <a:gd name="connsiteX6" fmla="*/ 719137 w 1969294"/>
              <a:gd name="connsiteY6" fmla="*/ 3419475 h 3419475"/>
              <a:gd name="connsiteX7" fmla="*/ 754857 w 1969294"/>
              <a:gd name="connsiteY7" fmla="*/ 3343275 h 3419475"/>
              <a:gd name="connsiteX8" fmla="*/ 783431 w 1969294"/>
              <a:gd name="connsiteY8" fmla="*/ 3252787 h 3419475"/>
              <a:gd name="connsiteX9" fmla="*/ 802482 w 1969294"/>
              <a:gd name="connsiteY9" fmla="*/ 3171824 h 3419475"/>
              <a:gd name="connsiteX10" fmla="*/ 809625 w 1969294"/>
              <a:gd name="connsiteY10" fmla="*/ 3093243 h 3419475"/>
              <a:gd name="connsiteX11" fmla="*/ 812007 w 1969294"/>
              <a:gd name="connsiteY11" fmla="*/ 3014663 h 3419475"/>
              <a:gd name="connsiteX12" fmla="*/ 759619 w 1969294"/>
              <a:gd name="connsiteY12" fmla="*/ 2743200 h 3419475"/>
              <a:gd name="connsiteX13" fmla="*/ 723900 w 1969294"/>
              <a:gd name="connsiteY13" fmla="*/ 2669381 h 3419475"/>
              <a:gd name="connsiteX14" fmla="*/ 657224 w 1969294"/>
              <a:gd name="connsiteY14" fmla="*/ 2552700 h 3419475"/>
              <a:gd name="connsiteX15" fmla="*/ 564357 w 1969294"/>
              <a:gd name="connsiteY15" fmla="*/ 2455068 h 3419475"/>
              <a:gd name="connsiteX16" fmla="*/ 488156 w 1969294"/>
              <a:gd name="connsiteY16" fmla="*/ 2374106 h 3419475"/>
              <a:gd name="connsiteX17" fmla="*/ 392906 w 1969294"/>
              <a:gd name="connsiteY17" fmla="*/ 2319338 h 3419475"/>
              <a:gd name="connsiteX18" fmla="*/ 302419 w 1969294"/>
              <a:gd name="connsiteY18" fmla="*/ 2274093 h 3419475"/>
              <a:gd name="connsiteX19" fmla="*/ 216694 w 1969294"/>
              <a:gd name="connsiteY19" fmla="*/ 2243137 h 3419475"/>
              <a:gd name="connsiteX20" fmla="*/ 147637 w 1969294"/>
              <a:gd name="connsiteY20" fmla="*/ 2231231 h 3419475"/>
              <a:gd name="connsiteX21" fmla="*/ 0 w 1969294"/>
              <a:gd name="connsiteY21" fmla="*/ 2169319 h 3419475"/>
              <a:gd name="connsiteX22" fmla="*/ 119062 w 1969294"/>
              <a:gd name="connsiteY22" fmla="*/ 1193006 h 3419475"/>
              <a:gd name="connsiteX23" fmla="*/ 104775 w 1969294"/>
              <a:gd name="connsiteY23" fmla="*/ 640556 h 3419475"/>
              <a:gd name="connsiteX24" fmla="*/ 154781 w 1969294"/>
              <a:gd name="connsiteY24" fmla="*/ 0 h 3419475"/>
              <a:gd name="connsiteX0" fmla="*/ 154781 w 1969294"/>
              <a:gd name="connsiteY0" fmla="*/ 0 h 3419475"/>
              <a:gd name="connsiteX1" fmla="*/ 750094 w 1969294"/>
              <a:gd name="connsiteY1" fmla="*/ 90487 h 3419475"/>
              <a:gd name="connsiteX2" fmla="*/ 1407319 w 1969294"/>
              <a:gd name="connsiteY2" fmla="*/ 490537 h 3419475"/>
              <a:gd name="connsiteX3" fmla="*/ 1178719 w 1969294"/>
              <a:gd name="connsiteY3" fmla="*/ 881062 h 3419475"/>
              <a:gd name="connsiteX4" fmla="*/ 1969294 w 1969294"/>
              <a:gd name="connsiteY4" fmla="*/ 1362075 h 3419475"/>
              <a:gd name="connsiteX5" fmla="*/ 740569 w 1969294"/>
              <a:gd name="connsiteY5" fmla="*/ 3419475 h 3419475"/>
              <a:gd name="connsiteX6" fmla="*/ 719137 w 1969294"/>
              <a:gd name="connsiteY6" fmla="*/ 3419475 h 3419475"/>
              <a:gd name="connsiteX7" fmla="*/ 754857 w 1969294"/>
              <a:gd name="connsiteY7" fmla="*/ 3343275 h 3419475"/>
              <a:gd name="connsiteX8" fmla="*/ 783431 w 1969294"/>
              <a:gd name="connsiteY8" fmla="*/ 3252787 h 3419475"/>
              <a:gd name="connsiteX9" fmla="*/ 802482 w 1969294"/>
              <a:gd name="connsiteY9" fmla="*/ 3171824 h 3419475"/>
              <a:gd name="connsiteX10" fmla="*/ 809625 w 1969294"/>
              <a:gd name="connsiteY10" fmla="*/ 3093243 h 3419475"/>
              <a:gd name="connsiteX11" fmla="*/ 812007 w 1969294"/>
              <a:gd name="connsiteY11" fmla="*/ 3014663 h 3419475"/>
              <a:gd name="connsiteX12" fmla="*/ 759619 w 1969294"/>
              <a:gd name="connsiteY12" fmla="*/ 2743200 h 3419475"/>
              <a:gd name="connsiteX13" fmla="*/ 723900 w 1969294"/>
              <a:gd name="connsiteY13" fmla="*/ 2669381 h 3419475"/>
              <a:gd name="connsiteX14" fmla="*/ 657224 w 1969294"/>
              <a:gd name="connsiteY14" fmla="*/ 2552700 h 3419475"/>
              <a:gd name="connsiteX15" fmla="*/ 564357 w 1969294"/>
              <a:gd name="connsiteY15" fmla="*/ 2455068 h 3419475"/>
              <a:gd name="connsiteX16" fmla="*/ 488156 w 1969294"/>
              <a:gd name="connsiteY16" fmla="*/ 2374106 h 3419475"/>
              <a:gd name="connsiteX17" fmla="*/ 392906 w 1969294"/>
              <a:gd name="connsiteY17" fmla="*/ 2319338 h 3419475"/>
              <a:gd name="connsiteX18" fmla="*/ 302419 w 1969294"/>
              <a:gd name="connsiteY18" fmla="*/ 2274093 h 3419475"/>
              <a:gd name="connsiteX19" fmla="*/ 216694 w 1969294"/>
              <a:gd name="connsiteY19" fmla="*/ 2243137 h 3419475"/>
              <a:gd name="connsiteX20" fmla="*/ 147637 w 1969294"/>
              <a:gd name="connsiteY20" fmla="*/ 2231231 h 3419475"/>
              <a:gd name="connsiteX21" fmla="*/ 0 w 1969294"/>
              <a:gd name="connsiteY21" fmla="*/ 2169319 h 3419475"/>
              <a:gd name="connsiteX22" fmla="*/ 119062 w 1969294"/>
              <a:gd name="connsiteY22" fmla="*/ 1193006 h 3419475"/>
              <a:gd name="connsiteX23" fmla="*/ 190500 w 1969294"/>
              <a:gd name="connsiteY23" fmla="*/ 626268 h 3419475"/>
              <a:gd name="connsiteX24" fmla="*/ 154781 w 1969294"/>
              <a:gd name="connsiteY24" fmla="*/ 0 h 3419475"/>
              <a:gd name="connsiteX0" fmla="*/ 154781 w 1969294"/>
              <a:gd name="connsiteY0" fmla="*/ 0 h 3419475"/>
              <a:gd name="connsiteX1" fmla="*/ 750094 w 1969294"/>
              <a:gd name="connsiteY1" fmla="*/ 90487 h 3419475"/>
              <a:gd name="connsiteX2" fmla="*/ 1407319 w 1969294"/>
              <a:gd name="connsiteY2" fmla="*/ 490537 h 3419475"/>
              <a:gd name="connsiteX3" fmla="*/ 1178719 w 1969294"/>
              <a:gd name="connsiteY3" fmla="*/ 881062 h 3419475"/>
              <a:gd name="connsiteX4" fmla="*/ 1969294 w 1969294"/>
              <a:gd name="connsiteY4" fmla="*/ 1362075 h 3419475"/>
              <a:gd name="connsiteX5" fmla="*/ 740569 w 1969294"/>
              <a:gd name="connsiteY5" fmla="*/ 3419475 h 3419475"/>
              <a:gd name="connsiteX6" fmla="*/ 719137 w 1969294"/>
              <a:gd name="connsiteY6" fmla="*/ 3419475 h 3419475"/>
              <a:gd name="connsiteX7" fmla="*/ 754857 w 1969294"/>
              <a:gd name="connsiteY7" fmla="*/ 3343275 h 3419475"/>
              <a:gd name="connsiteX8" fmla="*/ 783431 w 1969294"/>
              <a:gd name="connsiteY8" fmla="*/ 3252787 h 3419475"/>
              <a:gd name="connsiteX9" fmla="*/ 802482 w 1969294"/>
              <a:gd name="connsiteY9" fmla="*/ 3171824 h 3419475"/>
              <a:gd name="connsiteX10" fmla="*/ 809625 w 1969294"/>
              <a:gd name="connsiteY10" fmla="*/ 3093243 h 3419475"/>
              <a:gd name="connsiteX11" fmla="*/ 812007 w 1969294"/>
              <a:gd name="connsiteY11" fmla="*/ 3014663 h 3419475"/>
              <a:gd name="connsiteX12" fmla="*/ 759619 w 1969294"/>
              <a:gd name="connsiteY12" fmla="*/ 2743200 h 3419475"/>
              <a:gd name="connsiteX13" fmla="*/ 723900 w 1969294"/>
              <a:gd name="connsiteY13" fmla="*/ 2669381 h 3419475"/>
              <a:gd name="connsiteX14" fmla="*/ 657224 w 1969294"/>
              <a:gd name="connsiteY14" fmla="*/ 2552700 h 3419475"/>
              <a:gd name="connsiteX15" fmla="*/ 564357 w 1969294"/>
              <a:gd name="connsiteY15" fmla="*/ 2455068 h 3419475"/>
              <a:gd name="connsiteX16" fmla="*/ 488156 w 1969294"/>
              <a:gd name="connsiteY16" fmla="*/ 2374106 h 3419475"/>
              <a:gd name="connsiteX17" fmla="*/ 392906 w 1969294"/>
              <a:gd name="connsiteY17" fmla="*/ 2319338 h 3419475"/>
              <a:gd name="connsiteX18" fmla="*/ 302419 w 1969294"/>
              <a:gd name="connsiteY18" fmla="*/ 2274093 h 3419475"/>
              <a:gd name="connsiteX19" fmla="*/ 216694 w 1969294"/>
              <a:gd name="connsiteY19" fmla="*/ 2243137 h 3419475"/>
              <a:gd name="connsiteX20" fmla="*/ 147637 w 1969294"/>
              <a:gd name="connsiteY20" fmla="*/ 2231231 h 3419475"/>
              <a:gd name="connsiteX21" fmla="*/ 0 w 1969294"/>
              <a:gd name="connsiteY21" fmla="*/ 2169319 h 3419475"/>
              <a:gd name="connsiteX22" fmla="*/ 119062 w 1969294"/>
              <a:gd name="connsiteY22" fmla="*/ 1193006 h 3419475"/>
              <a:gd name="connsiteX23" fmla="*/ 190500 w 1969294"/>
              <a:gd name="connsiteY23" fmla="*/ 626268 h 3419475"/>
              <a:gd name="connsiteX24" fmla="*/ 154781 w 1969294"/>
              <a:gd name="connsiteY24" fmla="*/ 0 h 3419475"/>
              <a:gd name="connsiteX0" fmla="*/ 154781 w 1969294"/>
              <a:gd name="connsiteY0" fmla="*/ 0 h 3419475"/>
              <a:gd name="connsiteX1" fmla="*/ 750094 w 1969294"/>
              <a:gd name="connsiteY1" fmla="*/ 90487 h 3419475"/>
              <a:gd name="connsiteX2" fmla="*/ 1407319 w 1969294"/>
              <a:gd name="connsiteY2" fmla="*/ 490537 h 3419475"/>
              <a:gd name="connsiteX3" fmla="*/ 1178719 w 1969294"/>
              <a:gd name="connsiteY3" fmla="*/ 881062 h 3419475"/>
              <a:gd name="connsiteX4" fmla="*/ 1969294 w 1969294"/>
              <a:gd name="connsiteY4" fmla="*/ 1362075 h 3419475"/>
              <a:gd name="connsiteX5" fmla="*/ 740569 w 1969294"/>
              <a:gd name="connsiteY5" fmla="*/ 3419475 h 3419475"/>
              <a:gd name="connsiteX6" fmla="*/ 719137 w 1969294"/>
              <a:gd name="connsiteY6" fmla="*/ 3419475 h 3419475"/>
              <a:gd name="connsiteX7" fmla="*/ 754857 w 1969294"/>
              <a:gd name="connsiteY7" fmla="*/ 3343275 h 3419475"/>
              <a:gd name="connsiteX8" fmla="*/ 783431 w 1969294"/>
              <a:gd name="connsiteY8" fmla="*/ 3252787 h 3419475"/>
              <a:gd name="connsiteX9" fmla="*/ 802482 w 1969294"/>
              <a:gd name="connsiteY9" fmla="*/ 3171824 h 3419475"/>
              <a:gd name="connsiteX10" fmla="*/ 809625 w 1969294"/>
              <a:gd name="connsiteY10" fmla="*/ 3093243 h 3419475"/>
              <a:gd name="connsiteX11" fmla="*/ 812007 w 1969294"/>
              <a:gd name="connsiteY11" fmla="*/ 3014663 h 3419475"/>
              <a:gd name="connsiteX12" fmla="*/ 759619 w 1969294"/>
              <a:gd name="connsiteY12" fmla="*/ 2743200 h 3419475"/>
              <a:gd name="connsiteX13" fmla="*/ 723900 w 1969294"/>
              <a:gd name="connsiteY13" fmla="*/ 2669381 h 3419475"/>
              <a:gd name="connsiteX14" fmla="*/ 657224 w 1969294"/>
              <a:gd name="connsiteY14" fmla="*/ 2552700 h 3419475"/>
              <a:gd name="connsiteX15" fmla="*/ 564357 w 1969294"/>
              <a:gd name="connsiteY15" fmla="*/ 2455068 h 3419475"/>
              <a:gd name="connsiteX16" fmla="*/ 488156 w 1969294"/>
              <a:gd name="connsiteY16" fmla="*/ 2374106 h 3419475"/>
              <a:gd name="connsiteX17" fmla="*/ 392906 w 1969294"/>
              <a:gd name="connsiteY17" fmla="*/ 2319338 h 3419475"/>
              <a:gd name="connsiteX18" fmla="*/ 302419 w 1969294"/>
              <a:gd name="connsiteY18" fmla="*/ 2274093 h 3419475"/>
              <a:gd name="connsiteX19" fmla="*/ 216694 w 1969294"/>
              <a:gd name="connsiteY19" fmla="*/ 2243137 h 3419475"/>
              <a:gd name="connsiteX20" fmla="*/ 147637 w 1969294"/>
              <a:gd name="connsiteY20" fmla="*/ 2231231 h 3419475"/>
              <a:gd name="connsiteX21" fmla="*/ 0 w 1969294"/>
              <a:gd name="connsiteY21" fmla="*/ 2169319 h 3419475"/>
              <a:gd name="connsiteX22" fmla="*/ 119062 w 1969294"/>
              <a:gd name="connsiteY22" fmla="*/ 1193006 h 3419475"/>
              <a:gd name="connsiteX23" fmla="*/ 190500 w 1969294"/>
              <a:gd name="connsiteY23" fmla="*/ 626268 h 3419475"/>
              <a:gd name="connsiteX24" fmla="*/ 154781 w 1969294"/>
              <a:gd name="connsiteY24" fmla="*/ 0 h 3419475"/>
              <a:gd name="connsiteX0" fmla="*/ 154781 w 1969294"/>
              <a:gd name="connsiteY0" fmla="*/ 0 h 3419475"/>
              <a:gd name="connsiteX1" fmla="*/ 750094 w 1969294"/>
              <a:gd name="connsiteY1" fmla="*/ 90487 h 3419475"/>
              <a:gd name="connsiteX2" fmla="*/ 1407319 w 1969294"/>
              <a:gd name="connsiteY2" fmla="*/ 490537 h 3419475"/>
              <a:gd name="connsiteX3" fmla="*/ 1178719 w 1969294"/>
              <a:gd name="connsiteY3" fmla="*/ 881062 h 3419475"/>
              <a:gd name="connsiteX4" fmla="*/ 1969294 w 1969294"/>
              <a:gd name="connsiteY4" fmla="*/ 1362075 h 3419475"/>
              <a:gd name="connsiteX5" fmla="*/ 740569 w 1969294"/>
              <a:gd name="connsiteY5" fmla="*/ 3419475 h 3419475"/>
              <a:gd name="connsiteX6" fmla="*/ 719137 w 1969294"/>
              <a:gd name="connsiteY6" fmla="*/ 3419475 h 3419475"/>
              <a:gd name="connsiteX7" fmla="*/ 754857 w 1969294"/>
              <a:gd name="connsiteY7" fmla="*/ 3343275 h 3419475"/>
              <a:gd name="connsiteX8" fmla="*/ 783431 w 1969294"/>
              <a:gd name="connsiteY8" fmla="*/ 3252787 h 3419475"/>
              <a:gd name="connsiteX9" fmla="*/ 802482 w 1969294"/>
              <a:gd name="connsiteY9" fmla="*/ 3171824 h 3419475"/>
              <a:gd name="connsiteX10" fmla="*/ 809625 w 1969294"/>
              <a:gd name="connsiteY10" fmla="*/ 3093243 h 3419475"/>
              <a:gd name="connsiteX11" fmla="*/ 812007 w 1969294"/>
              <a:gd name="connsiteY11" fmla="*/ 3014663 h 3419475"/>
              <a:gd name="connsiteX12" fmla="*/ 759619 w 1969294"/>
              <a:gd name="connsiteY12" fmla="*/ 2743200 h 3419475"/>
              <a:gd name="connsiteX13" fmla="*/ 723900 w 1969294"/>
              <a:gd name="connsiteY13" fmla="*/ 2669381 h 3419475"/>
              <a:gd name="connsiteX14" fmla="*/ 657224 w 1969294"/>
              <a:gd name="connsiteY14" fmla="*/ 2552700 h 3419475"/>
              <a:gd name="connsiteX15" fmla="*/ 564357 w 1969294"/>
              <a:gd name="connsiteY15" fmla="*/ 2455068 h 3419475"/>
              <a:gd name="connsiteX16" fmla="*/ 488156 w 1969294"/>
              <a:gd name="connsiteY16" fmla="*/ 2374106 h 3419475"/>
              <a:gd name="connsiteX17" fmla="*/ 392906 w 1969294"/>
              <a:gd name="connsiteY17" fmla="*/ 2319338 h 3419475"/>
              <a:gd name="connsiteX18" fmla="*/ 302419 w 1969294"/>
              <a:gd name="connsiteY18" fmla="*/ 2274093 h 3419475"/>
              <a:gd name="connsiteX19" fmla="*/ 216694 w 1969294"/>
              <a:gd name="connsiteY19" fmla="*/ 2243137 h 3419475"/>
              <a:gd name="connsiteX20" fmla="*/ 147637 w 1969294"/>
              <a:gd name="connsiteY20" fmla="*/ 2231231 h 3419475"/>
              <a:gd name="connsiteX21" fmla="*/ 0 w 1969294"/>
              <a:gd name="connsiteY21" fmla="*/ 2169319 h 3419475"/>
              <a:gd name="connsiteX22" fmla="*/ 119062 w 1969294"/>
              <a:gd name="connsiteY22" fmla="*/ 1193006 h 3419475"/>
              <a:gd name="connsiteX23" fmla="*/ 190500 w 1969294"/>
              <a:gd name="connsiteY23" fmla="*/ 626268 h 3419475"/>
              <a:gd name="connsiteX24" fmla="*/ 211931 w 1969294"/>
              <a:gd name="connsiteY24" fmla="*/ 202406 h 3419475"/>
              <a:gd name="connsiteX25" fmla="*/ 154781 w 1969294"/>
              <a:gd name="connsiteY25" fmla="*/ 0 h 3419475"/>
              <a:gd name="connsiteX0" fmla="*/ 154781 w 1969294"/>
              <a:gd name="connsiteY0" fmla="*/ 0 h 3419475"/>
              <a:gd name="connsiteX1" fmla="*/ 750094 w 1969294"/>
              <a:gd name="connsiteY1" fmla="*/ 90487 h 3419475"/>
              <a:gd name="connsiteX2" fmla="*/ 1407319 w 1969294"/>
              <a:gd name="connsiteY2" fmla="*/ 490537 h 3419475"/>
              <a:gd name="connsiteX3" fmla="*/ 1178719 w 1969294"/>
              <a:gd name="connsiteY3" fmla="*/ 881062 h 3419475"/>
              <a:gd name="connsiteX4" fmla="*/ 1969294 w 1969294"/>
              <a:gd name="connsiteY4" fmla="*/ 1362075 h 3419475"/>
              <a:gd name="connsiteX5" fmla="*/ 740569 w 1969294"/>
              <a:gd name="connsiteY5" fmla="*/ 3419475 h 3419475"/>
              <a:gd name="connsiteX6" fmla="*/ 719137 w 1969294"/>
              <a:gd name="connsiteY6" fmla="*/ 3419475 h 3419475"/>
              <a:gd name="connsiteX7" fmla="*/ 754857 w 1969294"/>
              <a:gd name="connsiteY7" fmla="*/ 3343275 h 3419475"/>
              <a:gd name="connsiteX8" fmla="*/ 783431 w 1969294"/>
              <a:gd name="connsiteY8" fmla="*/ 3252787 h 3419475"/>
              <a:gd name="connsiteX9" fmla="*/ 802482 w 1969294"/>
              <a:gd name="connsiteY9" fmla="*/ 3171824 h 3419475"/>
              <a:gd name="connsiteX10" fmla="*/ 809625 w 1969294"/>
              <a:gd name="connsiteY10" fmla="*/ 3093243 h 3419475"/>
              <a:gd name="connsiteX11" fmla="*/ 812007 w 1969294"/>
              <a:gd name="connsiteY11" fmla="*/ 3014663 h 3419475"/>
              <a:gd name="connsiteX12" fmla="*/ 759619 w 1969294"/>
              <a:gd name="connsiteY12" fmla="*/ 2743200 h 3419475"/>
              <a:gd name="connsiteX13" fmla="*/ 723900 w 1969294"/>
              <a:gd name="connsiteY13" fmla="*/ 2669381 h 3419475"/>
              <a:gd name="connsiteX14" fmla="*/ 657224 w 1969294"/>
              <a:gd name="connsiteY14" fmla="*/ 2552700 h 3419475"/>
              <a:gd name="connsiteX15" fmla="*/ 564357 w 1969294"/>
              <a:gd name="connsiteY15" fmla="*/ 2455068 h 3419475"/>
              <a:gd name="connsiteX16" fmla="*/ 488156 w 1969294"/>
              <a:gd name="connsiteY16" fmla="*/ 2374106 h 3419475"/>
              <a:gd name="connsiteX17" fmla="*/ 392906 w 1969294"/>
              <a:gd name="connsiteY17" fmla="*/ 2319338 h 3419475"/>
              <a:gd name="connsiteX18" fmla="*/ 302419 w 1969294"/>
              <a:gd name="connsiteY18" fmla="*/ 2274093 h 3419475"/>
              <a:gd name="connsiteX19" fmla="*/ 216694 w 1969294"/>
              <a:gd name="connsiteY19" fmla="*/ 2243137 h 3419475"/>
              <a:gd name="connsiteX20" fmla="*/ 147637 w 1969294"/>
              <a:gd name="connsiteY20" fmla="*/ 2231231 h 3419475"/>
              <a:gd name="connsiteX21" fmla="*/ 0 w 1969294"/>
              <a:gd name="connsiteY21" fmla="*/ 2169319 h 3419475"/>
              <a:gd name="connsiteX22" fmla="*/ 119062 w 1969294"/>
              <a:gd name="connsiteY22" fmla="*/ 1193006 h 3419475"/>
              <a:gd name="connsiteX23" fmla="*/ 190500 w 1969294"/>
              <a:gd name="connsiteY23" fmla="*/ 626268 h 3419475"/>
              <a:gd name="connsiteX24" fmla="*/ 257175 w 1969294"/>
              <a:gd name="connsiteY24" fmla="*/ 90487 h 3419475"/>
              <a:gd name="connsiteX25" fmla="*/ 154781 w 1969294"/>
              <a:gd name="connsiteY25" fmla="*/ 0 h 3419475"/>
              <a:gd name="connsiteX0" fmla="*/ 154781 w 1969294"/>
              <a:gd name="connsiteY0" fmla="*/ 0 h 3419475"/>
              <a:gd name="connsiteX1" fmla="*/ 750094 w 1969294"/>
              <a:gd name="connsiteY1" fmla="*/ 90487 h 3419475"/>
              <a:gd name="connsiteX2" fmla="*/ 1407319 w 1969294"/>
              <a:gd name="connsiteY2" fmla="*/ 490537 h 3419475"/>
              <a:gd name="connsiteX3" fmla="*/ 1178719 w 1969294"/>
              <a:gd name="connsiteY3" fmla="*/ 881062 h 3419475"/>
              <a:gd name="connsiteX4" fmla="*/ 1969294 w 1969294"/>
              <a:gd name="connsiteY4" fmla="*/ 1362075 h 3419475"/>
              <a:gd name="connsiteX5" fmla="*/ 740569 w 1969294"/>
              <a:gd name="connsiteY5" fmla="*/ 3419475 h 3419475"/>
              <a:gd name="connsiteX6" fmla="*/ 719137 w 1969294"/>
              <a:gd name="connsiteY6" fmla="*/ 3419475 h 3419475"/>
              <a:gd name="connsiteX7" fmla="*/ 754857 w 1969294"/>
              <a:gd name="connsiteY7" fmla="*/ 3343275 h 3419475"/>
              <a:gd name="connsiteX8" fmla="*/ 783431 w 1969294"/>
              <a:gd name="connsiteY8" fmla="*/ 3252787 h 3419475"/>
              <a:gd name="connsiteX9" fmla="*/ 802482 w 1969294"/>
              <a:gd name="connsiteY9" fmla="*/ 3171824 h 3419475"/>
              <a:gd name="connsiteX10" fmla="*/ 809625 w 1969294"/>
              <a:gd name="connsiteY10" fmla="*/ 3093243 h 3419475"/>
              <a:gd name="connsiteX11" fmla="*/ 812007 w 1969294"/>
              <a:gd name="connsiteY11" fmla="*/ 3014663 h 3419475"/>
              <a:gd name="connsiteX12" fmla="*/ 759619 w 1969294"/>
              <a:gd name="connsiteY12" fmla="*/ 2743200 h 3419475"/>
              <a:gd name="connsiteX13" fmla="*/ 723900 w 1969294"/>
              <a:gd name="connsiteY13" fmla="*/ 2669381 h 3419475"/>
              <a:gd name="connsiteX14" fmla="*/ 657224 w 1969294"/>
              <a:gd name="connsiteY14" fmla="*/ 2552700 h 3419475"/>
              <a:gd name="connsiteX15" fmla="*/ 564357 w 1969294"/>
              <a:gd name="connsiteY15" fmla="*/ 2455068 h 3419475"/>
              <a:gd name="connsiteX16" fmla="*/ 488156 w 1969294"/>
              <a:gd name="connsiteY16" fmla="*/ 2374106 h 3419475"/>
              <a:gd name="connsiteX17" fmla="*/ 392906 w 1969294"/>
              <a:gd name="connsiteY17" fmla="*/ 2319338 h 3419475"/>
              <a:gd name="connsiteX18" fmla="*/ 302419 w 1969294"/>
              <a:gd name="connsiteY18" fmla="*/ 2274093 h 3419475"/>
              <a:gd name="connsiteX19" fmla="*/ 216694 w 1969294"/>
              <a:gd name="connsiteY19" fmla="*/ 2243137 h 3419475"/>
              <a:gd name="connsiteX20" fmla="*/ 147637 w 1969294"/>
              <a:gd name="connsiteY20" fmla="*/ 2231231 h 3419475"/>
              <a:gd name="connsiteX21" fmla="*/ 0 w 1969294"/>
              <a:gd name="connsiteY21" fmla="*/ 2169319 h 3419475"/>
              <a:gd name="connsiteX22" fmla="*/ 119062 w 1969294"/>
              <a:gd name="connsiteY22" fmla="*/ 1193006 h 3419475"/>
              <a:gd name="connsiteX23" fmla="*/ 190500 w 1969294"/>
              <a:gd name="connsiteY23" fmla="*/ 626268 h 3419475"/>
              <a:gd name="connsiteX24" fmla="*/ 257175 w 1969294"/>
              <a:gd name="connsiteY24" fmla="*/ 90487 h 3419475"/>
              <a:gd name="connsiteX25" fmla="*/ 154781 w 1969294"/>
              <a:gd name="connsiteY25" fmla="*/ 0 h 3419475"/>
              <a:gd name="connsiteX0" fmla="*/ 154781 w 1969294"/>
              <a:gd name="connsiteY0" fmla="*/ 0 h 3419475"/>
              <a:gd name="connsiteX1" fmla="*/ 750094 w 1969294"/>
              <a:gd name="connsiteY1" fmla="*/ 90487 h 3419475"/>
              <a:gd name="connsiteX2" fmla="*/ 1407319 w 1969294"/>
              <a:gd name="connsiteY2" fmla="*/ 490537 h 3419475"/>
              <a:gd name="connsiteX3" fmla="*/ 1178719 w 1969294"/>
              <a:gd name="connsiteY3" fmla="*/ 881062 h 3419475"/>
              <a:gd name="connsiteX4" fmla="*/ 1969294 w 1969294"/>
              <a:gd name="connsiteY4" fmla="*/ 1362075 h 3419475"/>
              <a:gd name="connsiteX5" fmla="*/ 740569 w 1969294"/>
              <a:gd name="connsiteY5" fmla="*/ 3419475 h 3419475"/>
              <a:gd name="connsiteX6" fmla="*/ 719137 w 1969294"/>
              <a:gd name="connsiteY6" fmla="*/ 3419475 h 3419475"/>
              <a:gd name="connsiteX7" fmla="*/ 754857 w 1969294"/>
              <a:gd name="connsiteY7" fmla="*/ 3343275 h 3419475"/>
              <a:gd name="connsiteX8" fmla="*/ 783431 w 1969294"/>
              <a:gd name="connsiteY8" fmla="*/ 3252787 h 3419475"/>
              <a:gd name="connsiteX9" fmla="*/ 802482 w 1969294"/>
              <a:gd name="connsiteY9" fmla="*/ 3171824 h 3419475"/>
              <a:gd name="connsiteX10" fmla="*/ 809625 w 1969294"/>
              <a:gd name="connsiteY10" fmla="*/ 3093243 h 3419475"/>
              <a:gd name="connsiteX11" fmla="*/ 812007 w 1969294"/>
              <a:gd name="connsiteY11" fmla="*/ 3014663 h 3419475"/>
              <a:gd name="connsiteX12" fmla="*/ 759619 w 1969294"/>
              <a:gd name="connsiteY12" fmla="*/ 2743200 h 3419475"/>
              <a:gd name="connsiteX13" fmla="*/ 723900 w 1969294"/>
              <a:gd name="connsiteY13" fmla="*/ 2669381 h 3419475"/>
              <a:gd name="connsiteX14" fmla="*/ 657224 w 1969294"/>
              <a:gd name="connsiteY14" fmla="*/ 2552700 h 3419475"/>
              <a:gd name="connsiteX15" fmla="*/ 564357 w 1969294"/>
              <a:gd name="connsiteY15" fmla="*/ 2455068 h 3419475"/>
              <a:gd name="connsiteX16" fmla="*/ 488156 w 1969294"/>
              <a:gd name="connsiteY16" fmla="*/ 2374106 h 3419475"/>
              <a:gd name="connsiteX17" fmla="*/ 392906 w 1969294"/>
              <a:gd name="connsiteY17" fmla="*/ 2319338 h 3419475"/>
              <a:gd name="connsiteX18" fmla="*/ 302419 w 1969294"/>
              <a:gd name="connsiteY18" fmla="*/ 2274093 h 3419475"/>
              <a:gd name="connsiteX19" fmla="*/ 216694 w 1969294"/>
              <a:gd name="connsiteY19" fmla="*/ 2243137 h 3419475"/>
              <a:gd name="connsiteX20" fmla="*/ 147637 w 1969294"/>
              <a:gd name="connsiteY20" fmla="*/ 2231231 h 3419475"/>
              <a:gd name="connsiteX21" fmla="*/ 0 w 1969294"/>
              <a:gd name="connsiteY21" fmla="*/ 2169319 h 3419475"/>
              <a:gd name="connsiteX22" fmla="*/ 119062 w 1969294"/>
              <a:gd name="connsiteY22" fmla="*/ 1193006 h 3419475"/>
              <a:gd name="connsiteX23" fmla="*/ 190500 w 1969294"/>
              <a:gd name="connsiteY23" fmla="*/ 626268 h 3419475"/>
              <a:gd name="connsiteX24" fmla="*/ 257175 w 1969294"/>
              <a:gd name="connsiteY24" fmla="*/ 90487 h 3419475"/>
              <a:gd name="connsiteX25" fmla="*/ 154781 w 1969294"/>
              <a:gd name="connsiteY25" fmla="*/ 0 h 3419475"/>
              <a:gd name="connsiteX0" fmla="*/ 154781 w 1969294"/>
              <a:gd name="connsiteY0" fmla="*/ 0 h 3419475"/>
              <a:gd name="connsiteX1" fmla="*/ 750094 w 1969294"/>
              <a:gd name="connsiteY1" fmla="*/ 90487 h 3419475"/>
              <a:gd name="connsiteX2" fmla="*/ 1407319 w 1969294"/>
              <a:gd name="connsiteY2" fmla="*/ 490537 h 3419475"/>
              <a:gd name="connsiteX3" fmla="*/ 1178719 w 1969294"/>
              <a:gd name="connsiteY3" fmla="*/ 881062 h 3419475"/>
              <a:gd name="connsiteX4" fmla="*/ 1969294 w 1969294"/>
              <a:gd name="connsiteY4" fmla="*/ 1362075 h 3419475"/>
              <a:gd name="connsiteX5" fmla="*/ 740569 w 1969294"/>
              <a:gd name="connsiteY5" fmla="*/ 3419475 h 3419475"/>
              <a:gd name="connsiteX6" fmla="*/ 719137 w 1969294"/>
              <a:gd name="connsiteY6" fmla="*/ 3419475 h 3419475"/>
              <a:gd name="connsiteX7" fmla="*/ 754857 w 1969294"/>
              <a:gd name="connsiteY7" fmla="*/ 3343275 h 3419475"/>
              <a:gd name="connsiteX8" fmla="*/ 783431 w 1969294"/>
              <a:gd name="connsiteY8" fmla="*/ 3252787 h 3419475"/>
              <a:gd name="connsiteX9" fmla="*/ 802482 w 1969294"/>
              <a:gd name="connsiteY9" fmla="*/ 3171824 h 3419475"/>
              <a:gd name="connsiteX10" fmla="*/ 809625 w 1969294"/>
              <a:gd name="connsiteY10" fmla="*/ 3093243 h 3419475"/>
              <a:gd name="connsiteX11" fmla="*/ 812007 w 1969294"/>
              <a:gd name="connsiteY11" fmla="*/ 3014663 h 3419475"/>
              <a:gd name="connsiteX12" fmla="*/ 759619 w 1969294"/>
              <a:gd name="connsiteY12" fmla="*/ 2743200 h 3419475"/>
              <a:gd name="connsiteX13" fmla="*/ 723900 w 1969294"/>
              <a:gd name="connsiteY13" fmla="*/ 2669381 h 3419475"/>
              <a:gd name="connsiteX14" fmla="*/ 657224 w 1969294"/>
              <a:gd name="connsiteY14" fmla="*/ 2552700 h 3419475"/>
              <a:gd name="connsiteX15" fmla="*/ 564357 w 1969294"/>
              <a:gd name="connsiteY15" fmla="*/ 2455068 h 3419475"/>
              <a:gd name="connsiteX16" fmla="*/ 488156 w 1969294"/>
              <a:gd name="connsiteY16" fmla="*/ 2374106 h 3419475"/>
              <a:gd name="connsiteX17" fmla="*/ 392906 w 1969294"/>
              <a:gd name="connsiteY17" fmla="*/ 2319338 h 3419475"/>
              <a:gd name="connsiteX18" fmla="*/ 302419 w 1969294"/>
              <a:gd name="connsiteY18" fmla="*/ 2274093 h 3419475"/>
              <a:gd name="connsiteX19" fmla="*/ 216694 w 1969294"/>
              <a:gd name="connsiteY19" fmla="*/ 2243137 h 3419475"/>
              <a:gd name="connsiteX20" fmla="*/ 147637 w 1969294"/>
              <a:gd name="connsiteY20" fmla="*/ 2231231 h 3419475"/>
              <a:gd name="connsiteX21" fmla="*/ 0 w 1969294"/>
              <a:gd name="connsiteY21" fmla="*/ 2169319 h 3419475"/>
              <a:gd name="connsiteX22" fmla="*/ 119062 w 1969294"/>
              <a:gd name="connsiteY22" fmla="*/ 1193006 h 3419475"/>
              <a:gd name="connsiteX23" fmla="*/ 190500 w 1969294"/>
              <a:gd name="connsiteY23" fmla="*/ 626268 h 3419475"/>
              <a:gd name="connsiteX24" fmla="*/ 257175 w 1969294"/>
              <a:gd name="connsiteY24" fmla="*/ 90487 h 3419475"/>
              <a:gd name="connsiteX25" fmla="*/ 154781 w 1969294"/>
              <a:gd name="connsiteY25" fmla="*/ 0 h 3419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969294" h="3419475">
                <a:moveTo>
                  <a:pt x="154781" y="0"/>
                </a:moveTo>
                <a:lnTo>
                  <a:pt x="750094" y="90487"/>
                </a:lnTo>
                <a:lnTo>
                  <a:pt x="1407319" y="490537"/>
                </a:lnTo>
                <a:lnTo>
                  <a:pt x="1178719" y="881062"/>
                </a:lnTo>
                <a:lnTo>
                  <a:pt x="1969294" y="1362075"/>
                </a:lnTo>
                <a:lnTo>
                  <a:pt x="740569" y="3419475"/>
                </a:lnTo>
                <a:lnTo>
                  <a:pt x="719137" y="3419475"/>
                </a:lnTo>
                <a:lnTo>
                  <a:pt x="754857" y="3343275"/>
                </a:lnTo>
                <a:lnTo>
                  <a:pt x="783431" y="3252787"/>
                </a:lnTo>
                <a:lnTo>
                  <a:pt x="802482" y="3171824"/>
                </a:lnTo>
                <a:lnTo>
                  <a:pt x="809625" y="3093243"/>
                </a:lnTo>
                <a:lnTo>
                  <a:pt x="812007" y="3014663"/>
                </a:lnTo>
                <a:lnTo>
                  <a:pt x="759619" y="2743200"/>
                </a:lnTo>
                <a:lnTo>
                  <a:pt x="723900" y="2669381"/>
                </a:lnTo>
                <a:lnTo>
                  <a:pt x="657224" y="2552700"/>
                </a:lnTo>
                <a:lnTo>
                  <a:pt x="564357" y="2455068"/>
                </a:lnTo>
                <a:lnTo>
                  <a:pt x="488156" y="2374106"/>
                </a:lnTo>
                <a:lnTo>
                  <a:pt x="392906" y="2319338"/>
                </a:lnTo>
                <a:lnTo>
                  <a:pt x="302419" y="2274093"/>
                </a:lnTo>
                <a:lnTo>
                  <a:pt x="216694" y="2243137"/>
                </a:lnTo>
                <a:lnTo>
                  <a:pt x="147637" y="2231231"/>
                </a:lnTo>
                <a:cubicBezTo>
                  <a:pt x="136128" y="2204244"/>
                  <a:pt x="148828" y="2224484"/>
                  <a:pt x="0" y="2169319"/>
                </a:cubicBezTo>
                <a:cubicBezTo>
                  <a:pt x="55563" y="1734741"/>
                  <a:pt x="71834" y="1578371"/>
                  <a:pt x="119062" y="1193006"/>
                </a:cubicBezTo>
                <a:cubicBezTo>
                  <a:pt x="136525" y="938212"/>
                  <a:pt x="165497" y="832246"/>
                  <a:pt x="190500" y="626268"/>
                </a:cubicBezTo>
                <a:cubicBezTo>
                  <a:pt x="205978" y="461168"/>
                  <a:pt x="222646" y="292496"/>
                  <a:pt x="257175" y="90487"/>
                </a:cubicBezTo>
                <a:cubicBezTo>
                  <a:pt x="163116" y="2778"/>
                  <a:pt x="255587" y="82946"/>
                  <a:pt x="154781" y="0"/>
                </a:cubicBezTo>
                <a:close/>
              </a:path>
            </a:pathLst>
          </a:custGeom>
          <a:solidFill>
            <a:schemeClr val="accent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5" name="直線矢印コネクタ 114"/>
          <p:cNvCxnSpPr/>
          <p:nvPr/>
        </p:nvCxnSpPr>
        <p:spPr>
          <a:xfrm>
            <a:off x="7230219" y="3313261"/>
            <a:ext cx="133461" cy="78606"/>
          </a:xfrm>
          <a:prstGeom prst="straightConnector1">
            <a:avLst/>
          </a:prstGeom>
          <a:ln w="6350">
            <a:solidFill>
              <a:schemeClr val="tx1"/>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sp>
        <p:nvSpPr>
          <p:cNvPr id="116" name="テキスト ボックス 115"/>
          <p:cNvSpPr txBox="1"/>
          <p:nvPr/>
        </p:nvSpPr>
        <p:spPr>
          <a:xfrm rot="1840184">
            <a:off x="7180937" y="3207831"/>
            <a:ext cx="533962" cy="246221"/>
          </a:xfrm>
          <a:prstGeom prst="rect">
            <a:avLst/>
          </a:prstGeom>
          <a:noFill/>
        </p:spPr>
        <p:txBody>
          <a:bodyPr wrap="square" rtlCol="0">
            <a:spAutoFit/>
          </a:bodyPr>
          <a:lstStyle/>
          <a:p>
            <a:r>
              <a:rPr lang="en-US" altLang="ja-JP" sz="1000" dirty="0"/>
              <a:t>5.7</a:t>
            </a:r>
            <a:r>
              <a:rPr kumimoji="1" lang="en-US" altLang="ja-JP" sz="1000" dirty="0"/>
              <a:t>m</a:t>
            </a:r>
            <a:endParaRPr kumimoji="1" lang="ja-JP" altLang="en-US" sz="1000" dirty="0"/>
          </a:p>
        </p:txBody>
      </p:sp>
      <p:sp>
        <p:nvSpPr>
          <p:cNvPr id="117" name="テキスト ボックス 116"/>
          <p:cNvSpPr txBox="1"/>
          <p:nvPr/>
        </p:nvSpPr>
        <p:spPr>
          <a:xfrm>
            <a:off x="6973769" y="4580735"/>
            <a:ext cx="1223890" cy="400110"/>
          </a:xfrm>
          <a:prstGeom prst="rect">
            <a:avLst/>
          </a:prstGeom>
          <a:solidFill>
            <a:schemeClr val="bg1"/>
          </a:solidFill>
          <a:ln>
            <a:solidFill>
              <a:schemeClr val="tx1"/>
            </a:solidFill>
          </a:ln>
        </p:spPr>
        <p:txBody>
          <a:bodyPr wrap="square" rtlCol="0">
            <a:spAutoFit/>
          </a:bodyPr>
          <a:lstStyle/>
          <a:p>
            <a:r>
              <a:rPr kumimoji="1" lang="ja-JP" altLang="en-US" sz="1000" dirty="0"/>
              <a:t>広場利用可能範囲</a:t>
            </a:r>
            <a:endParaRPr kumimoji="1" lang="en-US" altLang="ja-JP" sz="1000" dirty="0"/>
          </a:p>
          <a:p>
            <a:r>
              <a:rPr lang="ja-JP" altLang="en-US" sz="1000" dirty="0"/>
              <a:t>約</a:t>
            </a:r>
            <a:r>
              <a:rPr lang="en-US" altLang="ja-JP" sz="1000" dirty="0"/>
              <a:t>4,800m2</a:t>
            </a:r>
            <a:endParaRPr kumimoji="1" lang="ja-JP" altLang="en-US" sz="1000" dirty="0"/>
          </a:p>
        </p:txBody>
      </p:sp>
      <p:cxnSp>
        <p:nvCxnSpPr>
          <p:cNvPr id="123" name="直線コネクタ 122"/>
          <p:cNvCxnSpPr/>
          <p:nvPr/>
        </p:nvCxnSpPr>
        <p:spPr>
          <a:xfrm flipV="1">
            <a:off x="6007724" y="2515066"/>
            <a:ext cx="106239" cy="186695"/>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直線矢印コネクタ 123"/>
          <p:cNvCxnSpPr/>
          <p:nvPr/>
        </p:nvCxnSpPr>
        <p:spPr>
          <a:xfrm>
            <a:off x="6061135" y="2608413"/>
            <a:ext cx="509478" cy="304798"/>
          </a:xfrm>
          <a:prstGeom prst="straightConnector1">
            <a:avLst/>
          </a:prstGeom>
          <a:ln w="6350">
            <a:solidFill>
              <a:schemeClr val="tx1"/>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sp>
        <p:nvSpPr>
          <p:cNvPr id="125" name="テキスト ボックス 124"/>
          <p:cNvSpPr txBox="1"/>
          <p:nvPr/>
        </p:nvSpPr>
        <p:spPr>
          <a:xfrm rot="1840184">
            <a:off x="6010010" y="2567683"/>
            <a:ext cx="569024" cy="246221"/>
          </a:xfrm>
          <a:prstGeom prst="rect">
            <a:avLst/>
          </a:prstGeom>
          <a:noFill/>
        </p:spPr>
        <p:txBody>
          <a:bodyPr wrap="square" rtlCol="0">
            <a:spAutoFit/>
          </a:bodyPr>
          <a:lstStyle/>
          <a:p>
            <a:r>
              <a:rPr kumimoji="1" lang="ja-JP" altLang="en-US" sz="1000" dirty="0"/>
              <a:t>約</a:t>
            </a:r>
            <a:r>
              <a:rPr kumimoji="1" lang="en-US" altLang="ja-JP" sz="1000" dirty="0"/>
              <a:t>22m</a:t>
            </a:r>
            <a:endParaRPr kumimoji="1" lang="ja-JP" altLang="en-US" sz="1000" dirty="0"/>
          </a:p>
        </p:txBody>
      </p:sp>
      <p:sp>
        <p:nvSpPr>
          <p:cNvPr id="126" name="テキスト ボックス 125"/>
          <p:cNvSpPr txBox="1"/>
          <p:nvPr/>
        </p:nvSpPr>
        <p:spPr>
          <a:xfrm rot="20420494">
            <a:off x="5229163" y="4890866"/>
            <a:ext cx="697065" cy="246221"/>
          </a:xfrm>
          <a:prstGeom prst="rect">
            <a:avLst/>
          </a:prstGeom>
          <a:noFill/>
        </p:spPr>
        <p:txBody>
          <a:bodyPr wrap="square" rtlCol="0">
            <a:spAutoFit/>
          </a:bodyPr>
          <a:lstStyle/>
          <a:p>
            <a:r>
              <a:rPr kumimoji="1" lang="ja-JP" altLang="en-US" sz="1000" dirty="0"/>
              <a:t>階段</a:t>
            </a:r>
          </a:p>
        </p:txBody>
      </p:sp>
      <p:sp>
        <p:nvSpPr>
          <p:cNvPr id="128" name="テキスト ボックス 127"/>
          <p:cNvSpPr txBox="1"/>
          <p:nvPr/>
        </p:nvSpPr>
        <p:spPr>
          <a:xfrm rot="20420494">
            <a:off x="3840187" y="6385752"/>
            <a:ext cx="697065" cy="246221"/>
          </a:xfrm>
          <a:prstGeom prst="rect">
            <a:avLst/>
          </a:prstGeom>
          <a:noFill/>
        </p:spPr>
        <p:txBody>
          <a:bodyPr wrap="square" rtlCol="0">
            <a:spAutoFit/>
          </a:bodyPr>
          <a:lstStyle/>
          <a:p>
            <a:r>
              <a:rPr kumimoji="1" lang="ja-JP" altLang="en-US" sz="1000" dirty="0"/>
              <a:t>階段</a:t>
            </a:r>
          </a:p>
        </p:txBody>
      </p:sp>
      <p:graphicFrame>
        <p:nvGraphicFramePr>
          <p:cNvPr id="4" name="表 3"/>
          <p:cNvGraphicFramePr>
            <a:graphicFrameLocks noGrp="1"/>
          </p:cNvGraphicFramePr>
          <p:nvPr>
            <p:extLst>
              <p:ext uri="{D42A27DB-BD31-4B8C-83A1-F6EECF244321}">
                <p14:modId xmlns:p14="http://schemas.microsoft.com/office/powerpoint/2010/main" val="2392778777"/>
              </p:ext>
            </p:extLst>
          </p:nvPr>
        </p:nvGraphicFramePr>
        <p:xfrm>
          <a:off x="808601" y="620688"/>
          <a:ext cx="6806233" cy="1097280"/>
        </p:xfrm>
        <a:graphic>
          <a:graphicData uri="http://schemas.openxmlformats.org/drawingml/2006/table">
            <a:tbl>
              <a:tblPr firstRow="1" bandRow="1">
                <a:tableStyleId>{5C22544A-7EE6-4342-B048-85BDC9FD1C3A}</a:tableStyleId>
              </a:tblPr>
              <a:tblGrid>
                <a:gridCol w="1003421">
                  <a:extLst>
                    <a:ext uri="{9D8B030D-6E8A-4147-A177-3AD203B41FA5}">
                      <a16:colId xmlns:a16="http://schemas.microsoft.com/office/drawing/2014/main" val="20000"/>
                    </a:ext>
                  </a:extLst>
                </a:gridCol>
                <a:gridCol w="1929843">
                  <a:extLst>
                    <a:ext uri="{9D8B030D-6E8A-4147-A177-3AD203B41FA5}">
                      <a16:colId xmlns:a16="http://schemas.microsoft.com/office/drawing/2014/main" val="20001"/>
                    </a:ext>
                  </a:extLst>
                </a:gridCol>
                <a:gridCol w="3872969">
                  <a:extLst>
                    <a:ext uri="{9D8B030D-6E8A-4147-A177-3AD203B41FA5}">
                      <a16:colId xmlns:a16="http://schemas.microsoft.com/office/drawing/2014/main" val="20002"/>
                    </a:ext>
                  </a:extLst>
                </a:gridCol>
              </a:tblGrid>
              <a:tr h="237201">
                <a:tc>
                  <a:txBody>
                    <a:bodyPr/>
                    <a:lstStyle/>
                    <a:p>
                      <a:endParaRPr kumimoji="1" lang="ja-JP" altLang="en-US" sz="1000" dirty="0"/>
                    </a:p>
                  </a:txBody>
                  <a:tcPr/>
                </a:tc>
                <a:tc>
                  <a:txBody>
                    <a:bodyPr/>
                    <a:lstStyle/>
                    <a:p>
                      <a:r>
                        <a:rPr kumimoji="1" lang="ja-JP" altLang="en-US" sz="1000" dirty="0"/>
                        <a:t>利用希望面積</a:t>
                      </a:r>
                    </a:p>
                  </a:txBody>
                  <a:tcPr/>
                </a:tc>
                <a:tc>
                  <a:txBody>
                    <a:bodyPr/>
                    <a:lstStyle/>
                    <a:p>
                      <a:pPr algn="ctr"/>
                      <a:r>
                        <a:rPr kumimoji="1" lang="ja-JP" altLang="en-US" sz="1000" dirty="0"/>
                        <a:t>備　　　　考</a:t>
                      </a:r>
                    </a:p>
                  </a:txBody>
                  <a:tcPr/>
                </a:tc>
                <a:extLst>
                  <a:ext uri="{0D108BD9-81ED-4DB2-BD59-A6C34878D82A}">
                    <a16:rowId xmlns:a16="http://schemas.microsoft.com/office/drawing/2014/main" val="10000"/>
                  </a:ext>
                </a:extLst>
              </a:tr>
              <a:tr h="281393">
                <a:tc>
                  <a:txBody>
                    <a:bodyPr/>
                    <a:lstStyle/>
                    <a:p>
                      <a:r>
                        <a:rPr kumimoji="1" lang="ja-JP" altLang="en-US" sz="1000" dirty="0"/>
                        <a:t>　</a:t>
                      </a:r>
                      <a:endParaRPr kumimoji="1" lang="en-US" altLang="ja-JP" sz="1000" dirty="0"/>
                    </a:p>
                    <a:p>
                      <a:endParaRPr kumimoji="1" lang="en-US" altLang="ja-JP" sz="1000" dirty="0"/>
                    </a:p>
                    <a:p>
                      <a:r>
                        <a:rPr kumimoji="1" lang="ja-JP" altLang="en-US" sz="1000" dirty="0"/>
                        <a:t>　　面積</a:t>
                      </a:r>
                    </a:p>
                  </a:txBody>
                  <a:tcPr/>
                </a:tc>
                <a:tc>
                  <a:txBody>
                    <a:bodyPr/>
                    <a:lstStyle/>
                    <a:p>
                      <a:pPr algn="l"/>
                      <a:endParaRPr kumimoji="1" lang="en-US" altLang="ja-JP" sz="1000" u="sng" dirty="0"/>
                    </a:p>
                    <a:p>
                      <a:pPr algn="l"/>
                      <a:endParaRPr kumimoji="1" lang="en-US" altLang="ja-JP" sz="1000" u="sng" dirty="0"/>
                    </a:p>
                    <a:p>
                      <a:pPr algn="l"/>
                      <a:r>
                        <a:rPr kumimoji="1" lang="ja-JP" altLang="en-US" sz="1000" u="none" dirty="0"/>
                        <a:t>　　　　</a:t>
                      </a:r>
                      <a:r>
                        <a:rPr kumimoji="1" lang="ja-JP" altLang="en-US" sz="1000" u="sng" dirty="0"/>
                        <a:t>　　　　　　　　　　　　　　</a:t>
                      </a:r>
                      <a:r>
                        <a:rPr kumimoji="1" lang="en-US" altLang="ja-JP" sz="1000" dirty="0"/>
                        <a:t>m2</a:t>
                      </a:r>
                      <a:r>
                        <a:rPr kumimoji="1" lang="ja-JP" altLang="en-US" sz="1000" dirty="0"/>
                        <a:t>　　　</a:t>
                      </a:r>
                      <a:r>
                        <a:rPr kumimoji="1" lang="ja-JP" altLang="en-US" sz="1000" u="sng" dirty="0"/>
                        <a:t>　　　　　　　　　　　　　　　　</a:t>
                      </a:r>
                      <a:endParaRPr kumimoji="1" lang="ja-JP" altLang="en-US" sz="1000" dirty="0"/>
                    </a:p>
                  </a:txBody>
                  <a:tcPr/>
                </a:tc>
                <a:tc>
                  <a:txBody>
                    <a:bodyPr/>
                    <a:lstStyle/>
                    <a:p>
                      <a:r>
                        <a:rPr kumimoji="1" lang="ja-JP" altLang="en-US" sz="1000" dirty="0"/>
                        <a:t>・広場利用可能範囲：約</a:t>
                      </a:r>
                      <a:r>
                        <a:rPr kumimoji="1" lang="en-US" altLang="ja-JP" sz="1000" dirty="0"/>
                        <a:t>4,800m2</a:t>
                      </a:r>
                    </a:p>
                    <a:p>
                      <a:r>
                        <a:rPr kumimoji="1" lang="ja-JP" altLang="en-US" sz="1000" dirty="0"/>
                        <a:t>利用料</a:t>
                      </a:r>
                      <a:endParaRPr kumimoji="1" lang="en-US" altLang="ja-JP" sz="1000" dirty="0"/>
                    </a:p>
                    <a:p>
                      <a:r>
                        <a:rPr kumimoji="1" lang="ja-JP" altLang="en-US" sz="1000" dirty="0"/>
                        <a:t>　</a:t>
                      </a:r>
                      <a:r>
                        <a:rPr lang="ja-JP" altLang="ja-JP" sz="1000" kern="100" dirty="0"/>
                        <a:t>有料イベント　</a:t>
                      </a:r>
                      <a:r>
                        <a:rPr lang="en-US" altLang="ja-JP" sz="1000" kern="100" dirty="0"/>
                        <a:t>2.330</a:t>
                      </a:r>
                      <a:r>
                        <a:rPr lang="ja-JP" altLang="ja-JP" sz="1000" kern="100" dirty="0"/>
                        <a:t>円</a:t>
                      </a:r>
                      <a:r>
                        <a:rPr lang="en-US" altLang="ja-JP" sz="1000" kern="100" dirty="0"/>
                        <a:t>/</a:t>
                      </a:r>
                      <a:r>
                        <a:rPr lang="ja-JP" altLang="ja-JP" sz="1000" kern="100" dirty="0"/>
                        <a:t>（</a:t>
                      </a:r>
                      <a:r>
                        <a:rPr lang="en-US" altLang="ja-JP" sz="1000" kern="100" dirty="0"/>
                        <a:t>3</a:t>
                      </a:r>
                      <a:r>
                        <a:rPr lang="ja-JP" altLang="ja-JP" sz="1000" kern="100" dirty="0"/>
                        <a:t>時間</a:t>
                      </a:r>
                      <a:r>
                        <a:rPr lang="en-US" altLang="ja-JP" sz="1000" kern="100" dirty="0"/>
                        <a:t>/100m2</a:t>
                      </a:r>
                      <a:r>
                        <a:rPr lang="ja-JP" altLang="ja-JP" sz="1000" kern="100" dirty="0"/>
                        <a:t>）</a:t>
                      </a:r>
                      <a:endParaRPr lang="en-US" altLang="ja-JP" sz="1000" kern="100" dirty="0"/>
                    </a:p>
                    <a:p>
                      <a:r>
                        <a:rPr lang="ja-JP" altLang="en-US" sz="1000" kern="100" dirty="0"/>
                        <a:t>　</a:t>
                      </a:r>
                      <a:r>
                        <a:rPr lang="ja-JP" altLang="ja-JP" sz="1000" kern="100" dirty="0"/>
                        <a:t>無料イベント　</a:t>
                      </a:r>
                      <a:r>
                        <a:rPr lang="en-US" altLang="ja-JP" sz="1000" kern="100" dirty="0"/>
                        <a:t> 1,150</a:t>
                      </a:r>
                      <a:r>
                        <a:rPr lang="ja-JP" altLang="ja-JP" sz="1000" kern="100" dirty="0"/>
                        <a:t>円</a:t>
                      </a:r>
                      <a:r>
                        <a:rPr lang="en-US" altLang="ja-JP" sz="1000" kern="100" dirty="0"/>
                        <a:t>/</a:t>
                      </a:r>
                      <a:r>
                        <a:rPr lang="ja-JP" altLang="ja-JP" sz="1000" kern="100" dirty="0"/>
                        <a:t>（</a:t>
                      </a:r>
                      <a:r>
                        <a:rPr lang="en-US" altLang="ja-JP" sz="1000" kern="100" dirty="0"/>
                        <a:t>3</a:t>
                      </a:r>
                      <a:r>
                        <a:rPr lang="ja-JP" altLang="ja-JP" sz="1000" kern="100" dirty="0"/>
                        <a:t>時間</a:t>
                      </a:r>
                      <a:r>
                        <a:rPr lang="en-US" altLang="ja-JP" sz="1000" kern="100" dirty="0"/>
                        <a:t>/100m2</a:t>
                      </a:r>
                      <a:r>
                        <a:rPr lang="ja-JP" altLang="ja-JP" sz="1000" kern="100" dirty="0"/>
                        <a:t>）</a:t>
                      </a:r>
                      <a:endParaRPr lang="en-US" altLang="ja-JP" sz="1000" kern="100" dirty="0"/>
                    </a:p>
                    <a:p>
                      <a:r>
                        <a:rPr lang="ja-JP" altLang="en-US" sz="1000" kern="100" dirty="0">
                          <a:latin typeface="Century"/>
                          <a:ea typeface="ＭＳ 明朝"/>
                          <a:cs typeface="Times New Roman"/>
                        </a:rPr>
                        <a:t>　</a:t>
                      </a:r>
                      <a:r>
                        <a:rPr lang="en-US" altLang="ja-JP" sz="1000" kern="100" dirty="0">
                          <a:latin typeface="Century"/>
                          <a:ea typeface="ＭＳ 明朝"/>
                          <a:cs typeface="Times New Roman"/>
                        </a:rPr>
                        <a:t>※</a:t>
                      </a:r>
                      <a:r>
                        <a:rPr lang="ja-JP" altLang="en-US" sz="1000" kern="100" dirty="0">
                          <a:latin typeface="Century"/>
                          <a:ea typeface="ＭＳ 明朝"/>
                          <a:cs typeface="Times New Roman"/>
                        </a:rPr>
                        <a:t>写真撮影については面積に限らず、</a:t>
                      </a:r>
                      <a:r>
                        <a:rPr lang="en-US" altLang="ja-JP" sz="1000" kern="100">
                          <a:latin typeface="Century"/>
                          <a:ea typeface="ＭＳ 明朝"/>
                          <a:cs typeface="Times New Roman"/>
                        </a:rPr>
                        <a:t>10,870</a:t>
                      </a:r>
                      <a:r>
                        <a:rPr lang="ja-JP" altLang="en-US" sz="1000" kern="100">
                          <a:latin typeface="Century"/>
                          <a:ea typeface="ＭＳ 明朝"/>
                          <a:cs typeface="Times New Roman"/>
                        </a:rPr>
                        <a:t>円</a:t>
                      </a:r>
                      <a:r>
                        <a:rPr lang="en-US" altLang="ja-JP" sz="1000" kern="100" dirty="0">
                          <a:latin typeface="Century"/>
                          <a:ea typeface="ＭＳ 明朝"/>
                          <a:cs typeface="Times New Roman"/>
                        </a:rPr>
                        <a:t>/2</a:t>
                      </a:r>
                      <a:r>
                        <a:rPr lang="ja-JP" altLang="en-US" sz="1000" kern="100" dirty="0">
                          <a:latin typeface="Century"/>
                          <a:ea typeface="ＭＳ 明朝"/>
                          <a:cs typeface="Times New Roman"/>
                        </a:rPr>
                        <a:t>時間です</a:t>
                      </a:r>
                      <a:endParaRPr kumimoji="1" lang="ja-JP" altLang="en-US" sz="1000" dirty="0"/>
                    </a:p>
                  </a:txBody>
                  <a:tcPr/>
                </a:tc>
                <a:extLst>
                  <a:ext uri="{0D108BD9-81ED-4DB2-BD59-A6C34878D82A}">
                    <a16:rowId xmlns:a16="http://schemas.microsoft.com/office/drawing/2014/main" val="10001"/>
                  </a:ext>
                </a:extLst>
              </a:tr>
            </a:tbl>
          </a:graphicData>
        </a:graphic>
      </p:graphicFrame>
      <p:cxnSp>
        <p:nvCxnSpPr>
          <p:cNvPr id="93" name="直線コネクタ 92"/>
          <p:cNvCxnSpPr/>
          <p:nvPr/>
        </p:nvCxnSpPr>
        <p:spPr>
          <a:xfrm flipV="1">
            <a:off x="5799549" y="2640795"/>
            <a:ext cx="45720" cy="272416"/>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直線矢印コネクタ 95"/>
          <p:cNvCxnSpPr/>
          <p:nvPr/>
        </p:nvCxnSpPr>
        <p:spPr>
          <a:xfrm>
            <a:off x="5327109" y="2754694"/>
            <a:ext cx="495300" cy="60960"/>
          </a:xfrm>
          <a:prstGeom prst="straightConnector1">
            <a:avLst/>
          </a:prstGeom>
          <a:ln w="6350">
            <a:solidFill>
              <a:schemeClr val="tx1"/>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sp>
        <p:nvSpPr>
          <p:cNvPr id="97" name="テキスト ボックス 96"/>
          <p:cNvSpPr txBox="1"/>
          <p:nvPr/>
        </p:nvSpPr>
        <p:spPr>
          <a:xfrm rot="366962">
            <a:off x="5305406" y="2588624"/>
            <a:ext cx="574722" cy="246221"/>
          </a:xfrm>
          <a:prstGeom prst="rect">
            <a:avLst/>
          </a:prstGeom>
          <a:noFill/>
        </p:spPr>
        <p:txBody>
          <a:bodyPr wrap="square" rtlCol="0">
            <a:spAutoFit/>
          </a:bodyPr>
          <a:lstStyle/>
          <a:p>
            <a:r>
              <a:rPr lang="ja-JP" altLang="en-US" sz="1000" dirty="0"/>
              <a:t>約</a:t>
            </a:r>
            <a:r>
              <a:rPr lang="en-US" altLang="ja-JP" sz="1000" dirty="0"/>
              <a:t>18</a:t>
            </a:r>
            <a:r>
              <a:rPr kumimoji="1" lang="en-US" altLang="ja-JP" sz="1000" dirty="0"/>
              <a:t>m</a:t>
            </a:r>
            <a:endParaRPr kumimoji="1" lang="ja-JP" altLang="en-US" sz="1000" dirty="0"/>
          </a:p>
        </p:txBody>
      </p:sp>
      <p:sp>
        <p:nvSpPr>
          <p:cNvPr id="2" name="テキスト ボックス 1"/>
          <p:cNvSpPr txBox="1"/>
          <p:nvPr/>
        </p:nvSpPr>
        <p:spPr>
          <a:xfrm>
            <a:off x="8226394" y="27996"/>
            <a:ext cx="917606" cy="253916"/>
          </a:xfrm>
          <a:prstGeom prst="rect">
            <a:avLst/>
          </a:prstGeom>
          <a:noFill/>
        </p:spPr>
        <p:txBody>
          <a:bodyPr wrap="square" rtlCol="0">
            <a:spAutoFit/>
          </a:bodyPr>
          <a:lstStyle/>
          <a:p>
            <a:r>
              <a:rPr kumimoji="1" lang="ja-JP" altLang="en-US" sz="1050" dirty="0"/>
              <a:t>様式</a:t>
            </a:r>
            <a:r>
              <a:rPr lang="ja-JP" altLang="en-US" sz="1050" dirty="0"/>
              <a:t>－</a:t>
            </a:r>
            <a:r>
              <a:rPr kumimoji="1" lang="ja-JP" altLang="en-US" sz="1050" dirty="0"/>
              <a:t>３</a:t>
            </a:r>
          </a:p>
        </p:txBody>
      </p:sp>
      <p:sp>
        <p:nvSpPr>
          <p:cNvPr id="3" name="テキスト ボックス 2"/>
          <p:cNvSpPr txBox="1"/>
          <p:nvPr/>
        </p:nvSpPr>
        <p:spPr>
          <a:xfrm>
            <a:off x="611560" y="404664"/>
            <a:ext cx="2520278" cy="246221"/>
          </a:xfrm>
          <a:prstGeom prst="rect">
            <a:avLst/>
          </a:prstGeom>
          <a:noFill/>
        </p:spPr>
        <p:txBody>
          <a:bodyPr wrap="square" rtlCol="0">
            <a:spAutoFit/>
          </a:bodyPr>
          <a:lstStyle/>
          <a:p>
            <a:r>
              <a:rPr kumimoji="1" lang="ja-JP" altLang="en-US" sz="1000" dirty="0"/>
              <a:t>１）利用希望面積について</a:t>
            </a:r>
          </a:p>
        </p:txBody>
      </p:sp>
      <p:sp>
        <p:nvSpPr>
          <p:cNvPr id="51" name="テキスト ボックス 50"/>
          <p:cNvSpPr txBox="1"/>
          <p:nvPr/>
        </p:nvSpPr>
        <p:spPr>
          <a:xfrm>
            <a:off x="683568" y="1844824"/>
            <a:ext cx="7318512" cy="400110"/>
          </a:xfrm>
          <a:prstGeom prst="rect">
            <a:avLst/>
          </a:prstGeom>
          <a:noFill/>
        </p:spPr>
        <p:txBody>
          <a:bodyPr wrap="square" rtlCol="0">
            <a:spAutoFit/>
          </a:bodyPr>
          <a:lstStyle/>
          <a:p>
            <a:r>
              <a:rPr lang="ja-JP" altLang="en-US" sz="1000" dirty="0"/>
              <a:t>２</a:t>
            </a:r>
            <a:r>
              <a:rPr kumimoji="1" lang="ja-JP" altLang="en-US" sz="1000" dirty="0"/>
              <a:t>）希望範囲について</a:t>
            </a:r>
            <a:endParaRPr kumimoji="1" lang="en-US" altLang="ja-JP" sz="1000" dirty="0"/>
          </a:p>
          <a:p>
            <a:r>
              <a:rPr lang="ja-JP" altLang="en-US" sz="1000" dirty="0"/>
              <a:t>　　下記図の寸法を参考に赤レンガ倉庫横広場の利用を希望される概ねの範囲を線で囲んでください。</a:t>
            </a:r>
            <a:endParaRPr kumimoji="1" lang="ja-JP" altLang="en-US" sz="1000" dirty="0"/>
          </a:p>
        </p:txBody>
      </p:sp>
      <p:cxnSp>
        <p:nvCxnSpPr>
          <p:cNvPr id="6" name="直線矢印コネクタ 5"/>
          <p:cNvCxnSpPr>
            <a:stCxn id="117" idx="1"/>
          </p:cNvCxnSpPr>
          <p:nvPr/>
        </p:nvCxnSpPr>
        <p:spPr>
          <a:xfrm flipH="1" flipV="1">
            <a:off x="6646128" y="4335333"/>
            <a:ext cx="327641" cy="44545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071528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144</Words>
  <Application>Microsoft Office PowerPoint</Application>
  <PresentationFormat>画面に合わせる (4:3)</PresentationFormat>
  <Paragraphs>37</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Arial</vt:lpstr>
      <vt:lpstr>Calibri</vt:lpstr>
      <vt:lpstr>Century</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2022-05-13T04:06:13Z</dcterms:created>
  <dcterms:modified xsi:type="dcterms:W3CDTF">2026-02-27T01:56:47Z</dcterms:modified>
</cp:coreProperties>
</file>