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9" r:id="rId1"/>
  </p:sldMasterIdLst>
  <p:notesMasterIdLst>
    <p:notesMasterId r:id="rId25"/>
  </p:notesMasterIdLst>
  <p:handoutMasterIdLst>
    <p:handoutMasterId r:id="rId26"/>
  </p:handoutMasterIdLst>
  <p:sldIdLst>
    <p:sldId id="256" r:id="rId2"/>
    <p:sldId id="257" r:id="rId3"/>
    <p:sldId id="288" r:id="rId4"/>
    <p:sldId id="258" r:id="rId5"/>
    <p:sldId id="277" r:id="rId6"/>
    <p:sldId id="313" r:id="rId7"/>
    <p:sldId id="300" r:id="rId8"/>
    <p:sldId id="311" r:id="rId9"/>
    <p:sldId id="299" r:id="rId10"/>
    <p:sldId id="312" r:id="rId11"/>
    <p:sldId id="302" r:id="rId12"/>
    <p:sldId id="303" r:id="rId13"/>
    <p:sldId id="304" r:id="rId14"/>
    <p:sldId id="319" r:id="rId15"/>
    <p:sldId id="310" r:id="rId16"/>
    <p:sldId id="320" r:id="rId17"/>
    <p:sldId id="316" r:id="rId18"/>
    <p:sldId id="317" r:id="rId19"/>
    <p:sldId id="318" r:id="rId20"/>
    <p:sldId id="286" r:id="rId21"/>
    <p:sldId id="294" r:id="rId22"/>
    <p:sldId id="284" r:id="rId23"/>
    <p:sldId id="285" r:id="rId24"/>
  </p:sldIdLst>
  <p:sldSz cx="12239625" cy="8640763"/>
  <p:notesSz cx="6735763" cy="9872663"/>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257"/>
            <p14:sldId id="288"/>
            <p14:sldId id="258"/>
            <p14:sldId id="277"/>
            <p14:sldId id="313"/>
            <p14:sldId id="300"/>
            <p14:sldId id="311"/>
            <p14:sldId id="299"/>
            <p14:sldId id="312"/>
            <p14:sldId id="302"/>
            <p14:sldId id="303"/>
            <p14:sldId id="304"/>
            <p14:sldId id="319"/>
            <p14:sldId id="310"/>
            <p14:sldId id="320"/>
            <p14:sldId id="316"/>
            <p14:sldId id="317"/>
            <p14:sldId id="318"/>
            <p14:sldId id="286"/>
            <p14:sldId id="294"/>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54A021"/>
    <a:srgbClr val="6F91A0"/>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07" autoAdjust="0"/>
    <p:restoredTop sz="94245" autoAdjust="0"/>
  </p:normalViewPr>
  <p:slideViewPr>
    <p:cSldViewPr snapToGrid="0">
      <p:cViewPr varScale="1">
        <p:scale>
          <a:sx n="65" d="100"/>
          <a:sy n="65" d="100"/>
        </p:scale>
        <p:origin x="9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4" tIns="45716" rIns="91434" bIns="45716" rtlCol="0"/>
          <a:lstStyle>
            <a:lvl1pPr algn="r">
              <a:defRPr sz="1200"/>
            </a:lvl1pPr>
          </a:lstStyle>
          <a:p>
            <a:fld id="{A742E72A-9A09-4EDE-84AD-8BF6B2DD2ADC}" type="datetimeFigureOut">
              <a:rPr kumimoji="1" lang="ja-JP" altLang="en-US" smtClean="0"/>
              <a:t>2019/8/27</a:t>
            </a:fld>
            <a:endParaRPr kumimoji="1" lang="ja-JP" altLang="en-US"/>
          </a:p>
        </p:txBody>
      </p:sp>
      <p:sp>
        <p:nvSpPr>
          <p:cNvPr id="4" name="フッター プレースホルダー 3"/>
          <p:cNvSpPr>
            <a:spLocks noGrp="1"/>
          </p:cNvSpPr>
          <p:nvPr>
            <p:ph type="ftr" sz="quarter" idx="2"/>
          </p:nvPr>
        </p:nvSpPr>
        <p:spPr>
          <a:xfrm>
            <a:off x="1" y="9377364"/>
            <a:ext cx="2919413" cy="495300"/>
          </a:xfrm>
          <a:prstGeom prst="rect">
            <a:avLst/>
          </a:prstGeom>
        </p:spPr>
        <p:txBody>
          <a:bodyPr vert="horz" lIns="91434" tIns="45716" rIns="91434"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4"/>
            <a:ext cx="2919412" cy="495300"/>
          </a:xfrm>
          <a:prstGeom prst="rect">
            <a:avLst/>
          </a:prstGeom>
        </p:spPr>
        <p:txBody>
          <a:bodyPr vert="horz" lIns="91434" tIns="45716" rIns="91434" bIns="45716" rtlCol="0" anchor="b"/>
          <a:lstStyle>
            <a:lvl1pPr algn="r">
              <a:defRPr sz="1200"/>
            </a:lvl1pPr>
          </a:lstStyle>
          <a:p>
            <a:fld id="{721678CC-30C7-4B41-9683-EC413798197C}" type="slidenum">
              <a:rPr kumimoji="1" lang="ja-JP" altLang="en-US" smtClean="0"/>
              <a:t>‹#›</a:t>
            </a:fld>
            <a:endParaRPr kumimoji="1" lang="ja-JP" altLang="en-US"/>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348"/>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5348"/>
          </a:xfrm>
          <a:prstGeom prst="rect">
            <a:avLst/>
          </a:prstGeom>
        </p:spPr>
        <p:txBody>
          <a:bodyPr vert="horz" lIns="91434" tIns="45716" rIns="91434" bIns="45716" rtlCol="0"/>
          <a:lstStyle>
            <a:lvl1pPr algn="r">
              <a:defRPr sz="1200"/>
            </a:lvl1pPr>
          </a:lstStyle>
          <a:p>
            <a:fld id="{4D17EEF7-5238-4ED6-9ADE-EF48A2D78E52}" type="datetimeFigureOut">
              <a:rPr kumimoji="1" lang="ja-JP" altLang="en-US" smtClean="0"/>
              <a:t>2019/8/27</a:t>
            </a:fld>
            <a:endParaRPr kumimoji="1" lang="ja-JP" altLang="en-US"/>
          </a:p>
        </p:txBody>
      </p:sp>
      <p:sp>
        <p:nvSpPr>
          <p:cNvPr id="4" name="スライド イメージ プレースホルダー 3"/>
          <p:cNvSpPr>
            <a:spLocks noGrp="1" noRot="1" noChangeAspect="1"/>
          </p:cNvSpPr>
          <p:nvPr>
            <p:ph type="sldImg" idx="2"/>
          </p:nvPr>
        </p:nvSpPr>
        <p:spPr>
          <a:xfrm>
            <a:off x="1008063" y="1233488"/>
            <a:ext cx="4719637" cy="3332162"/>
          </a:xfrm>
          <a:prstGeom prst="rect">
            <a:avLst/>
          </a:prstGeom>
          <a:noFill/>
          <a:ln w="12700">
            <a:solidFill>
              <a:prstClr val="black"/>
            </a:solidFill>
          </a:ln>
        </p:spPr>
        <p:txBody>
          <a:bodyPr vert="horz" lIns="91434" tIns="45716" rIns="91434" bIns="45716" rtlCol="0" anchor="ctr"/>
          <a:lstStyle/>
          <a:p>
            <a:endParaRPr lang="ja-JP" altLang="en-US"/>
          </a:p>
        </p:txBody>
      </p:sp>
      <p:sp>
        <p:nvSpPr>
          <p:cNvPr id="5" name="ノート プレースホルダー 4"/>
          <p:cNvSpPr>
            <a:spLocks noGrp="1"/>
          </p:cNvSpPr>
          <p:nvPr>
            <p:ph type="body" sz="quarter" idx="3"/>
          </p:nvPr>
        </p:nvSpPr>
        <p:spPr>
          <a:xfrm>
            <a:off x="673577" y="4751220"/>
            <a:ext cx="5388610" cy="3887361"/>
          </a:xfrm>
          <a:prstGeom prst="rect">
            <a:avLst/>
          </a:prstGeom>
        </p:spPr>
        <p:txBody>
          <a:bodyPr vert="horz" lIns="91434" tIns="45716" rIns="91434"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7317"/>
            <a:ext cx="2918831" cy="495347"/>
          </a:xfrm>
          <a:prstGeom prst="rect">
            <a:avLst/>
          </a:prstGeom>
        </p:spPr>
        <p:txBody>
          <a:bodyPr vert="horz" lIns="91434" tIns="45716" rIns="91434"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7317"/>
            <a:ext cx="2918831" cy="495347"/>
          </a:xfrm>
          <a:prstGeom prst="rect">
            <a:avLst/>
          </a:prstGeom>
        </p:spPr>
        <p:txBody>
          <a:bodyPr vert="horz" lIns="91434" tIns="45716" rIns="91434" bIns="45716" rtlCol="0" anchor="b"/>
          <a:lstStyle>
            <a:lvl1pPr algn="r">
              <a:defRPr sz="1200"/>
            </a:lvl1pPr>
          </a:lstStyle>
          <a:p>
            <a:fld id="{3F11B096-5FF9-4310-A043-E0566AA5EE8C}" type="slidenum">
              <a:rPr kumimoji="1" lang="ja-JP" altLang="en-US" smtClean="0"/>
              <a:t>‹#›</a:t>
            </a:fld>
            <a:endParaRPr kumimoji="1" lang="ja-JP" altLang="en-US"/>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a:p>
        </p:txBody>
      </p:sp>
    </p:spTree>
    <p:extLst>
      <p:ext uri="{BB962C8B-B14F-4D97-AF65-F5344CB8AC3E}">
        <p14:creationId xmlns:p14="http://schemas.microsoft.com/office/powerpoint/2010/main" val="132334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a:p>
        </p:txBody>
      </p:sp>
    </p:spTree>
    <p:extLst>
      <p:ext uri="{BB962C8B-B14F-4D97-AF65-F5344CB8AC3E}">
        <p14:creationId xmlns:p14="http://schemas.microsoft.com/office/powerpoint/2010/main" val="229800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15</a:t>
            </a:fld>
            <a:endParaRPr kumimoji="1" lang="ja-JP" altLang="en-US"/>
          </a:p>
        </p:txBody>
      </p:sp>
    </p:spTree>
    <p:extLst>
      <p:ext uri="{BB962C8B-B14F-4D97-AF65-F5344CB8AC3E}">
        <p14:creationId xmlns:p14="http://schemas.microsoft.com/office/powerpoint/2010/main" val="326257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16</a:t>
            </a:fld>
            <a:endParaRPr kumimoji="1" lang="ja-JP" altLang="en-US"/>
          </a:p>
        </p:txBody>
      </p:sp>
    </p:spTree>
    <p:extLst>
      <p:ext uri="{BB962C8B-B14F-4D97-AF65-F5344CB8AC3E}">
        <p14:creationId xmlns:p14="http://schemas.microsoft.com/office/powerpoint/2010/main" val="502992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17</a:t>
            </a:fld>
            <a:endParaRPr kumimoji="1" lang="ja-JP" altLang="en-US"/>
          </a:p>
        </p:txBody>
      </p:sp>
    </p:spTree>
    <p:extLst>
      <p:ext uri="{BB962C8B-B14F-4D97-AF65-F5344CB8AC3E}">
        <p14:creationId xmlns:p14="http://schemas.microsoft.com/office/powerpoint/2010/main" val="21864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a:p>
        </p:txBody>
      </p:sp>
    </p:spTree>
    <p:extLst>
      <p:ext uri="{BB962C8B-B14F-4D97-AF65-F5344CB8AC3E}">
        <p14:creationId xmlns:p14="http://schemas.microsoft.com/office/powerpoint/2010/main" val="425993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a:p>
        </p:txBody>
      </p:sp>
    </p:spTree>
    <p:extLst>
      <p:ext uri="{BB962C8B-B14F-4D97-AF65-F5344CB8AC3E}">
        <p14:creationId xmlns:p14="http://schemas.microsoft.com/office/powerpoint/2010/main" val="1508971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a:p>
        </p:txBody>
      </p:sp>
    </p:spTree>
    <p:extLst>
      <p:ext uri="{BB962C8B-B14F-4D97-AF65-F5344CB8AC3E}">
        <p14:creationId xmlns:p14="http://schemas.microsoft.com/office/powerpoint/2010/main" val="2735823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21</a:t>
            </a:fld>
            <a:endParaRPr kumimoji="1" lang="ja-JP" altLang="en-US"/>
          </a:p>
        </p:txBody>
      </p:sp>
    </p:spTree>
    <p:extLst>
      <p:ext uri="{BB962C8B-B14F-4D97-AF65-F5344CB8AC3E}">
        <p14:creationId xmlns:p14="http://schemas.microsoft.com/office/powerpoint/2010/main" val="3393032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22</a:t>
            </a:fld>
            <a:endParaRPr kumimoji="1" lang="ja-JP" altLang="en-US"/>
          </a:p>
        </p:txBody>
      </p:sp>
    </p:spTree>
    <p:extLst>
      <p:ext uri="{BB962C8B-B14F-4D97-AF65-F5344CB8AC3E}">
        <p14:creationId xmlns:p14="http://schemas.microsoft.com/office/powerpoint/2010/main" val="145898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a:t>
            </a:fld>
            <a:endParaRPr kumimoji="1" lang="ja-JP" altLang="en-US"/>
          </a:p>
        </p:txBody>
      </p:sp>
    </p:spTree>
    <p:extLst>
      <p:ext uri="{BB962C8B-B14F-4D97-AF65-F5344CB8AC3E}">
        <p14:creationId xmlns:p14="http://schemas.microsoft.com/office/powerpoint/2010/main" val="1085877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a:p>
        </p:txBody>
      </p:sp>
    </p:spTree>
    <p:extLst>
      <p:ext uri="{BB962C8B-B14F-4D97-AF65-F5344CB8AC3E}">
        <p14:creationId xmlns:p14="http://schemas.microsoft.com/office/powerpoint/2010/main" val="264097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a:p>
        </p:txBody>
      </p:sp>
    </p:spTree>
    <p:extLst>
      <p:ext uri="{BB962C8B-B14F-4D97-AF65-F5344CB8AC3E}">
        <p14:creationId xmlns:p14="http://schemas.microsoft.com/office/powerpoint/2010/main" val="164667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a:p>
        </p:txBody>
      </p:sp>
    </p:spTree>
    <p:extLst>
      <p:ext uri="{BB962C8B-B14F-4D97-AF65-F5344CB8AC3E}">
        <p14:creationId xmlns:p14="http://schemas.microsoft.com/office/powerpoint/2010/main" val="10698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a:p>
        </p:txBody>
      </p:sp>
    </p:spTree>
    <p:extLst>
      <p:ext uri="{BB962C8B-B14F-4D97-AF65-F5344CB8AC3E}">
        <p14:creationId xmlns:p14="http://schemas.microsoft.com/office/powerpoint/2010/main" val="366203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a:p>
        </p:txBody>
      </p:sp>
    </p:spTree>
    <p:extLst>
      <p:ext uri="{BB962C8B-B14F-4D97-AF65-F5344CB8AC3E}">
        <p14:creationId xmlns:p14="http://schemas.microsoft.com/office/powerpoint/2010/main" val="305284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8063" y="1233488"/>
            <a:ext cx="4719637" cy="33321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a:p>
        </p:txBody>
      </p:sp>
    </p:spTree>
    <p:extLst>
      <p:ext uri="{BB962C8B-B14F-4D97-AF65-F5344CB8AC3E}">
        <p14:creationId xmlns:p14="http://schemas.microsoft.com/office/powerpoint/2010/main" val="426220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a:p>
        </p:txBody>
      </p:sp>
    </p:spTree>
    <p:extLst>
      <p:ext uri="{BB962C8B-B14F-4D97-AF65-F5344CB8AC3E}">
        <p14:creationId xmlns:p14="http://schemas.microsoft.com/office/powerpoint/2010/main" val="178983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lumMod val="7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395916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57847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6740730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751352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3662609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2246760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1202918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2019/8/27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4782640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2019/8/27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459820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2019/8/27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3027943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2019/8/27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8669696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2019/8/27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11569480" y="8228848"/>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809369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2019/8/27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11603809" y="8258259"/>
            <a:ext cx="686187" cy="460041"/>
          </a:xfrm>
        </p:spPr>
        <p:txBody>
          <a:bodyPr/>
          <a:lstStyle>
            <a:lvl1pPr>
              <a:defRPr sz="1200"/>
            </a:lvl1pPr>
          </a:lstStyle>
          <a:p>
            <a:fld id="{9855AF58-FB1E-4A03-A555-249AA4299BCB}" type="slidenum">
              <a:rPr lang="ja-JP" altLang="en-US" smtClean="0"/>
              <a:pPr/>
              <a:t>‹#›</a:t>
            </a:fld>
            <a:endParaRPr lang="ja-JP" altLang="en-US"/>
          </a:p>
        </p:txBody>
      </p:sp>
    </p:spTree>
    <p:extLst>
      <p:ext uri="{BB962C8B-B14F-4D97-AF65-F5344CB8AC3E}">
        <p14:creationId xmlns:p14="http://schemas.microsoft.com/office/powerpoint/2010/main" val="29349420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smtClean="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2019/8/27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1798602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2019/8/27</a:t>
            </a:fld>
            <a:endParaRPr kumimoji="1" lang="ja-JP" altLang="en-US"/>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571725" y="8242217"/>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iming>
    <p:tnLst>
      <p:par>
        <p:cTn id="1" dur="indefinite" restart="never" nodeType="tmRoot"/>
      </p:par>
    </p:tnLst>
  </p:timing>
  <p:hf hdr="0" ftr="0" dt="0"/>
  <p:txStyles>
    <p:title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lumMod val="75000"/>
          </a:schemeClr>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7" y="2035833"/>
            <a:ext cx="8947201" cy="2932981"/>
          </a:xfrm>
        </p:spPr>
        <p:txBody>
          <a:bodyPr>
            <a:normAutofit/>
          </a:bodyPr>
          <a:lstStyle/>
          <a:p>
            <a:pPr algn="l"/>
            <a:r>
              <a:rPr lang="ja-JP" altLang="en-US" sz="4400" dirty="0">
                <a:effectLst>
                  <a:outerShdw blurRad="50800" dist="50800" dir="5400000" algn="ctr" rotWithShape="0">
                    <a:schemeClr val="bg1">
                      <a:lumMod val="85000"/>
                    </a:schemeClr>
                  </a:outerShdw>
                </a:effectLst>
                <a:latin typeface="+mj-ea"/>
              </a:rPr>
              <a:t>大阪港埋立事業</a:t>
            </a:r>
            <a:r>
              <a:rPr lang="ja-JP" altLang="en-US" sz="4400" dirty="0" smtClean="0">
                <a:effectLst>
                  <a:outerShdw blurRad="50800" dist="50800" dir="5400000" algn="ctr" rotWithShape="0">
                    <a:schemeClr val="bg1">
                      <a:lumMod val="85000"/>
                    </a:schemeClr>
                  </a:outerShdw>
                </a:effectLst>
                <a:latin typeface="+mj-ea"/>
              </a:rPr>
              <a:t>の長期収支</a:t>
            </a:r>
            <a:r>
              <a:rPr lang="ja-JP" altLang="en-US" sz="4400" dirty="0">
                <a:effectLst>
                  <a:outerShdw blurRad="50800" dist="50800" dir="5400000" algn="ctr" rotWithShape="0">
                    <a:schemeClr val="bg1">
                      <a:lumMod val="85000"/>
                    </a:schemeClr>
                  </a:outerShdw>
                </a:effectLst>
                <a:latin typeface="+mj-ea"/>
              </a:rPr>
              <a:t>見込</a:t>
            </a:r>
            <a:r>
              <a:rPr lang="ja-JP" altLang="en-US" sz="4400" dirty="0" smtClean="0">
                <a:effectLst>
                  <a:outerShdw blurRad="50800" dist="50800" dir="5400000" algn="ctr" rotWithShape="0">
                    <a:schemeClr val="bg1">
                      <a:lumMod val="85000"/>
                    </a:schemeClr>
                  </a:outerShdw>
                </a:effectLst>
                <a:latin typeface="+mj-ea"/>
              </a:rPr>
              <a:t>み</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en-US" altLang="ja-JP" sz="4400" dirty="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2018</a:t>
            </a:r>
            <a:r>
              <a:rPr lang="ja-JP" altLang="en-US" sz="4400" dirty="0" smtClean="0">
                <a:effectLst>
                  <a:outerShdw blurRad="50800" dist="50800" dir="5400000" algn="ctr" rotWithShape="0">
                    <a:schemeClr val="bg1">
                      <a:lumMod val="85000"/>
                    </a:schemeClr>
                  </a:outerShdw>
                </a:effectLst>
                <a:latin typeface="+mj-ea"/>
              </a:rPr>
              <a:t>（</a:t>
            </a:r>
            <a:r>
              <a:rPr lang="en-US" altLang="ja-JP" sz="4400" dirty="0" smtClean="0">
                <a:effectLst>
                  <a:outerShdw blurRad="50800" dist="50800" dir="5400000" algn="ctr" rotWithShape="0">
                    <a:schemeClr val="bg1">
                      <a:lumMod val="85000"/>
                    </a:schemeClr>
                  </a:outerShdw>
                </a:effectLst>
                <a:latin typeface="+mj-ea"/>
              </a:rPr>
              <a:t>H</a:t>
            </a:r>
            <a:r>
              <a:rPr lang="en-US" altLang="ja-JP" sz="4400" i="1" dirty="0" smtClean="0">
                <a:effectLst>
                  <a:outerShdw blurRad="50800" dist="50800" dir="5400000" algn="ctr" rotWithShape="0">
                    <a:schemeClr val="bg1">
                      <a:lumMod val="85000"/>
                    </a:schemeClr>
                  </a:outerShdw>
                </a:effectLst>
                <a:latin typeface="+mj-ea"/>
              </a:rPr>
              <a:t>3</a:t>
            </a:r>
            <a:r>
              <a:rPr lang="en-US" altLang="ja-JP" sz="4400" i="1" dirty="0">
                <a:effectLst>
                  <a:outerShdw blurRad="50800" dist="50800" dir="5400000" algn="ctr" rotWithShape="0">
                    <a:schemeClr val="bg1">
                      <a:lumMod val="85000"/>
                    </a:schemeClr>
                  </a:outerShdw>
                </a:effectLst>
                <a:latin typeface="+mj-ea"/>
              </a:rPr>
              <a:t>0</a:t>
            </a:r>
            <a:r>
              <a:rPr lang="ja-JP" altLang="en-US" sz="4400" dirty="0" smtClean="0">
                <a:effectLst>
                  <a:outerShdw blurRad="50800" dist="50800" dir="5400000" algn="ctr" rotWithShape="0">
                    <a:schemeClr val="bg1">
                      <a:lumMod val="85000"/>
                    </a:schemeClr>
                  </a:outerShdw>
                </a:effectLst>
                <a:latin typeface="+mj-ea"/>
              </a:rPr>
              <a:t>）～</a:t>
            </a:r>
            <a:r>
              <a:rPr lang="en-US" altLang="ja-JP" sz="4400" dirty="0" smtClean="0">
                <a:effectLst>
                  <a:outerShdw blurRad="50800" dist="50800" dir="5400000" algn="ctr" rotWithShape="0">
                    <a:schemeClr val="bg1">
                      <a:lumMod val="85000"/>
                    </a:schemeClr>
                  </a:outerShdw>
                </a:effectLst>
                <a:latin typeface="+mj-ea"/>
              </a:rPr>
              <a:t/>
            </a:r>
            <a:br>
              <a:rPr lang="en-US" altLang="ja-JP" sz="4400" dirty="0" smtClean="0">
                <a:effectLst>
                  <a:outerShdw blurRad="50800" dist="50800" dir="5400000" algn="ctr" rotWithShape="0">
                    <a:schemeClr val="bg1">
                      <a:lumMod val="85000"/>
                    </a:schemeClr>
                  </a:outerShdw>
                </a:effectLst>
                <a:latin typeface="+mj-ea"/>
              </a:rPr>
            </a:br>
            <a:r>
              <a:rPr lang="ja-JP" altLang="en-US" sz="4400" dirty="0" smtClean="0">
                <a:effectLst>
                  <a:outerShdw blurRad="50800" dist="50800" dir="5400000" algn="ctr" rotWithShape="0">
                    <a:schemeClr val="bg1">
                      <a:lumMod val="85000"/>
                    </a:schemeClr>
                  </a:outerShdw>
                </a:effectLst>
                <a:latin typeface="+mj-ea"/>
              </a:rPr>
              <a:t>　　　　　　</a:t>
            </a:r>
            <a:r>
              <a:rPr lang="en-US" altLang="ja-JP" sz="4400" i="1" dirty="0" smtClean="0">
                <a:effectLst>
                  <a:outerShdw blurRad="50800" dist="50800" dir="5400000" algn="ctr" rotWithShape="0">
                    <a:schemeClr val="bg1">
                      <a:lumMod val="85000"/>
                    </a:schemeClr>
                  </a:outerShdw>
                </a:effectLst>
                <a:latin typeface="+mj-ea"/>
              </a:rPr>
              <a:t>2029</a:t>
            </a:r>
            <a:r>
              <a:rPr lang="ja-JP" altLang="en-US" sz="4400" i="1" dirty="0" smtClean="0">
                <a:effectLst>
                  <a:outerShdw blurRad="50800" dist="50800" dir="5400000" algn="ctr" rotWithShape="0">
                    <a:schemeClr val="bg1">
                      <a:lumMod val="85000"/>
                    </a:schemeClr>
                  </a:outerShdw>
                </a:effectLst>
                <a:latin typeface="+mj-ea"/>
              </a:rPr>
              <a:t>（</a:t>
            </a:r>
            <a:r>
              <a:rPr lang="en-US" altLang="ja-JP" sz="4400" i="1" dirty="0" smtClean="0">
                <a:effectLst>
                  <a:outerShdw blurRad="50800" dist="50800" dir="5400000" algn="ctr" rotWithShape="0">
                    <a:schemeClr val="bg1">
                      <a:lumMod val="85000"/>
                    </a:schemeClr>
                  </a:outerShdw>
                </a:effectLst>
                <a:latin typeface="+mj-ea"/>
              </a:rPr>
              <a:t>R11</a:t>
            </a:r>
            <a:r>
              <a:rPr lang="ja-JP" altLang="en-US" sz="4400" i="1" dirty="0" smtClean="0">
                <a:effectLst>
                  <a:outerShdw blurRad="50800" dist="50800" dir="5400000" algn="ctr" rotWithShape="0">
                    <a:schemeClr val="bg1">
                      <a:lumMod val="85000"/>
                    </a:schemeClr>
                  </a:outerShdw>
                </a:effectLst>
                <a:latin typeface="+mj-ea"/>
              </a:rPr>
              <a:t>）</a:t>
            </a:r>
            <a:r>
              <a:rPr lang="ja-JP" altLang="en-US" sz="4400" dirty="0" smtClean="0">
                <a:effectLst>
                  <a:outerShdw blurRad="50800" dist="50800" dir="5400000" algn="ctr" rotWithShape="0">
                    <a:schemeClr val="bg1">
                      <a:lumMod val="85000"/>
                    </a:schemeClr>
                  </a:outerShdw>
                </a:effectLst>
                <a:latin typeface="+mj-ea"/>
              </a:rPr>
              <a:t>年度</a:t>
            </a:r>
            <a:r>
              <a:rPr lang="en-US" altLang="ja-JP" sz="4400" dirty="0" smtClean="0">
                <a:effectLst>
                  <a:outerShdw blurRad="50800" dist="50800" dir="5400000" algn="ctr" rotWithShape="0">
                    <a:schemeClr val="bg1">
                      <a:lumMod val="85000"/>
                    </a:schemeClr>
                  </a:outerShdw>
                </a:effectLst>
                <a:latin typeface="+mj-ea"/>
              </a:rPr>
              <a:t>】</a:t>
            </a:r>
            <a:endParaRPr lang="ja-JP" altLang="en-US" sz="4400"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400" dirty="0" smtClean="0">
                <a:solidFill>
                  <a:schemeClr val="tx1">
                    <a:lumMod val="75000"/>
                    <a:lumOff val="25000"/>
                  </a:schemeClr>
                </a:solidFill>
              </a:rPr>
              <a:t>2019</a:t>
            </a:r>
            <a:r>
              <a:rPr lang="ja-JP" altLang="en-US" sz="4400" dirty="0" smtClean="0">
                <a:solidFill>
                  <a:schemeClr val="tx1">
                    <a:lumMod val="75000"/>
                    <a:lumOff val="25000"/>
                  </a:schemeClr>
                </a:solidFill>
              </a:rPr>
              <a:t>（</a:t>
            </a:r>
            <a:r>
              <a:rPr lang="en-US" altLang="ja-JP" sz="4400" dirty="0" smtClean="0">
                <a:solidFill>
                  <a:schemeClr val="tx1">
                    <a:lumMod val="75000"/>
                    <a:lumOff val="25000"/>
                  </a:schemeClr>
                </a:solidFill>
              </a:rPr>
              <a:t>R1</a:t>
            </a:r>
            <a:r>
              <a:rPr lang="ja-JP" altLang="en-US" sz="4400" dirty="0" smtClean="0">
                <a:solidFill>
                  <a:schemeClr val="tx1">
                    <a:lumMod val="75000"/>
                    <a:lumOff val="25000"/>
                  </a:schemeClr>
                </a:solidFill>
              </a:rPr>
              <a:t>）年</a:t>
            </a:r>
            <a:r>
              <a:rPr lang="en-US" altLang="ja-JP" sz="4400" dirty="0">
                <a:solidFill>
                  <a:schemeClr val="tx1">
                    <a:lumMod val="75000"/>
                    <a:lumOff val="25000"/>
                  </a:schemeClr>
                </a:solidFill>
              </a:rPr>
              <a:t>9</a:t>
            </a:r>
            <a:r>
              <a:rPr lang="ja-JP" altLang="en-US" sz="4400" dirty="0" smtClean="0">
                <a:solidFill>
                  <a:schemeClr val="tx1">
                    <a:lumMod val="75000"/>
                    <a:lumOff val="25000"/>
                  </a:schemeClr>
                </a:solidFill>
              </a:rPr>
              <a:t>月</a:t>
            </a:r>
            <a:endParaRPr lang="en-US" altLang="ja-JP" sz="4400" dirty="0">
              <a:solidFill>
                <a:schemeClr val="tx1">
                  <a:lumMod val="75000"/>
                  <a:lumOff val="25000"/>
                </a:schemeClr>
              </a:solidFill>
            </a:endParaRPr>
          </a:p>
          <a:p>
            <a:pPr algn="ctr"/>
            <a:r>
              <a:rPr lang="ja-JP" altLang="en-US" sz="4400" dirty="0">
                <a:solidFill>
                  <a:schemeClr val="tx1">
                    <a:lumMod val="75000"/>
                    <a:lumOff val="25000"/>
                  </a:schemeClr>
                </a:solidFill>
              </a:rPr>
              <a:t>大阪市港湾局</a:t>
            </a:r>
          </a:p>
        </p:txBody>
      </p:sp>
    </p:spTree>
    <p:extLst>
      <p:ext uri="{BB962C8B-B14F-4D97-AF65-F5344CB8AC3E}">
        <p14:creationId xmlns:p14="http://schemas.microsoft.com/office/powerpoint/2010/main" val="422390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52225" y="604236"/>
            <a:ext cx="10173600" cy="7964586"/>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a:p>
        </p:txBody>
      </p:sp>
      <p:sp>
        <p:nvSpPr>
          <p:cNvPr id="6" name="テキスト ボックス 5"/>
          <p:cNvSpPr txBox="1"/>
          <p:nvPr/>
        </p:nvSpPr>
        <p:spPr>
          <a:xfrm>
            <a:off x="352225" y="204819"/>
            <a:ext cx="7308470" cy="400110"/>
          </a:xfrm>
          <a:prstGeom prst="rect">
            <a:avLst/>
          </a:prstGeom>
          <a:noFill/>
          <a:ln w="57150">
            <a:solidFill>
              <a:schemeClr val="tx1"/>
            </a:solidFill>
          </a:ln>
        </p:spPr>
        <p:txBody>
          <a:bodyPr wrap="square" rtlCol="0" anchor="ctr">
            <a:spAutoFit/>
          </a:bodyPr>
          <a:lstStyle/>
          <a:p>
            <a:pPr algn="ctr"/>
            <a:r>
              <a:rPr lang="ja-JP" altLang="en-US" sz="2000" b="1" dirty="0" smtClean="0"/>
              <a:t>パターン</a:t>
            </a:r>
            <a:r>
              <a:rPr lang="en-US" altLang="ja-JP" sz="2000" b="1" dirty="0"/>
              <a:t>2</a:t>
            </a:r>
            <a:r>
              <a:rPr lang="ja-JP" altLang="en-US" sz="2000" b="1" dirty="0"/>
              <a:t>　</a:t>
            </a:r>
            <a:r>
              <a:rPr lang="en-US" altLang="ja-JP" sz="2000" b="1" dirty="0"/>
              <a:t>IR</a:t>
            </a:r>
            <a:r>
              <a:rPr lang="ja-JP" altLang="en-US" sz="2000" b="1" dirty="0"/>
              <a:t>予定区域及び</a:t>
            </a:r>
            <a:r>
              <a:rPr lang="en-US" altLang="ja-JP" sz="2000" b="1" dirty="0"/>
              <a:t>IR</a:t>
            </a:r>
            <a:r>
              <a:rPr lang="ja-JP" altLang="en-US" sz="2000" b="1" dirty="0"/>
              <a:t>区域拡張予定地を賃貸する場合</a:t>
            </a:r>
          </a:p>
        </p:txBody>
      </p:sp>
    </p:spTree>
    <p:extLst>
      <p:ext uri="{BB962C8B-B14F-4D97-AF65-F5344CB8AC3E}">
        <p14:creationId xmlns:p14="http://schemas.microsoft.com/office/powerpoint/2010/main" val="208530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22305" y="1157437"/>
            <a:ext cx="11383200" cy="6490566"/>
          </a:xfrm>
          <a:prstGeom prst="rect">
            <a:avLst/>
          </a:prstGeom>
        </p:spPr>
      </p:pic>
      <p:sp>
        <p:nvSpPr>
          <p:cNvPr id="3" name="テキスト ボックス 2"/>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smtClean="0"/>
              <a:t>（２）投資・財政計画（収支計画）の策定にあたっての説明</a:t>
            </a:r>
            <a:endParaRPr lang="en-US" altLang="ja-JP" sz="1600" b="1" dirty="0"/>
          </a:p>
        </p:txBody>
      </p:sp>
      <p:sp>
        <p:nvSpPr>
          <p:cNvPr id="5" name="テキスト ボックス 4"/>
          <p:cNvSpPr txBox="1"/>
          <p:nvPr/>
        </p:nvSpPr>
        <p:spPr>
          <a:xfrm>
            <a:off x="-327052" y="811359"/>
            <a:ext cx="12239625" cy="307777"/>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400" dirty="0">
                <a:latin typeface="+mj-ea"/>
                <a:ea typeface="+mj-ea"/>
              </a:rPr>
              <a:t>収支計画策定にあたって</a:t>
            </a:r>
            <a:r>
              <a:rPr lang="ja-JP" altLang="en-US" sz="1400" dirty="0" smtClean="0">
                <a:latin typeface="+mj-ea"/>
                <a:ea typeface="+mj-ea"/>
              </a:rPr>
              <a:t>は、次のとおりの投資計画を見込んでいる。</a:t>
            </a:r>
            <a:endParaRPr lang="en-US" altLang="ja-JP" sz="1400" dirty="0" smtClean="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a:p>
        </p:txBody>
      </p:sp>
    </p:spTree>
    <p:extLst>
      <p:ext uri="{BB962C8B-B14F-4D97-AF65-F5344CB8AC3E}">
        <p14:creationId xmlns:p14="http://schemas.microsoft.com/office/powerpoint/2010/main" val="3376443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42899" y="839454"/>
            <a:ext cx="11383200" cy="6049754"/>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a:p>
        </p:txBody>
      </p:sp>
      <p:sp>
        <p:nvSpPr>
          <p:cNvPr id="4" name="テキスト ボックス 3"/>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その２</a:t>
            </a:r>
          </a:p>
        </p:txBody>
      </p:sp>
      <p:sp>
        <p:nvSpPr>
          <p:cNvPr id="7" name="正方形/長方形 6"/>
          <p:cNvSpPr/>
          <p:nvPr/>
        </p:nvSpPr>
        <p:spPr>
          <a:xfrm>
            <a:off x="342899" y="6889208"/>
            <a:ext cx="11226581" cy="1569660"/>
          </a:xfrm>
          <a:prstGeom prst="rect">
            <a:avLst/>
          </a:prstGeom>
        </p:spPr>
        <p:txBody>
          <a:bodyPr wrap="square">
            <a:spAutoFit/>
          </a:bodyPr>
          <a:lstStyle/>
          <a:p>
            <a:pPr>
              <a:lnSpc>
                <a:spcPct val="150000"/>
              </a:lnSpc>
            </a:pPr>
            <a:r>
              <a:rPr lang="en-US" altLang="ja-JP" sz="1600" dirty="0" smtClean="0">
                <a:latin typeface="+mn-ea"/>
              </a:rPr>
              <a:t>※</a:t>
            </a:r>
            <a:r>
              <a:rPr lang="ja-JP" altLang="en-US" sz="1600" dirty="0" smtClean="0">
                <a:latin typeface="+mn-ea"/>
              </a:rPr>
              <a:t>テクノポート線（開発者負担分）事業費</a:t>
            </a:r>
            <a:r>
              <a:rPr lang="en-US" altLang="ja-JP" sz="1600" dirty="0" smtClean="0">
                <a:latin typeface="+mn-ea"/>
              </a:rPr>
              <a:t>202.5</a:t>
            </a:r>
            <a:r>
              <a:rPr lang="ja-JP" altLang="en-US" sz="1600" dirty="0">
                <a:latin typeface="+mn-ea"/>
              </a:rPr>
              <a:t>億</a:t>
            </a:r>
            <a:r>
              <a:rPr lang="ja-JP" altLang="en-US" sz="1600" dirty="0" smtClean="0">
                <a:latin typeface="+mn-ea"/>
              </a:rPr>
              <a:t>円相当を</a:t>
            </a:r>
            <a:r>
              <a:rPr lang="en-US" altLang="ja-JP" sz="1600" dirty="0" smtClean="0">
                <a:latin typeface="+mn-ea"/>
              </a:rPr>
              <a:t>IR</a:t>
            </a:r>
            <a:r>
              <a:rPr lang="ja-JP" altLang="en-US" sz="1600" dirty="0" smtClean="0">
                <a:latin typeface="+mn-ea"/>
              </a:rPr>
              <a:t>事業者から負担金として、</a:t>
            </a:r>
            <a:r>
              <a:rPr lang="en-US" altLang="ja-JP" sz="1600" dirty="0" smtClean="0">
                <a:latin typeface="+mn-ea"/>
              </a:rPr>
              <a:t>2022</a:t>
            </a:r>
            <a:r>
              <a:rPr lang="ja-JP" altLang="en-US" sz="1600" dirty="0">
                <a:latin typeface="+mn-ea"/>
              </a:rPr>
              <a:t>（</a:t>
            </a:r>
            <a:r>
              <a:rPr lang="en-US" altLang="ja-JP" sz="1600" dirty="0">
                <a:latin typeface="+mn-ea"/>
              </a:rPr>
              <a:t>R4</a:t>
            </a:r>
            <a:r>
              <a:rPr lang="ja-JP" altLang="en-US" sz="1600" dirty="0">
                <a:latin typeface="+mn-ea"/>
              </a:rPr>
              <a:t>）年度に一括して収入</a:t>
            </a:r>
            <a:r>
              <a:rPr lang="ja-JP" altLang="en-US" sz="1600" dirty="0" smtClean="0">
                <a:latin typeface="+mn-ea"/>
              </a:rPr>
              <a:t>する。</a:t>
            </a:r>
            <a:endParaRPr lang="en-US" altLang="ja-JP" sz="1600" dirty="0" smtClean="0">
              <a:latin typeface="+mn-ea"/>
            </a:endParaRPr>
          </a:p>
          <a:p>
            <a:pPr>
              <a:lnSpc>
                <a:spcPct val="150000"/>
              </a:lnSpc>
            </a:pPr>
            <a:r>
              <a:rPr lang="en-US" altLang="ja-JP" sz="1600" dirty="0" smtClean="0">
                <a:latin typeface="+mn-ea"/>
              </a:rPr>
              <a:t>※</a:t>
            </a:r>
            <a:r>
              <a:rPr lang="ja-JP" altLang="en-US" sz="1600" dirty="0" smtClean="0">
                <a:latin typeface="+mn-ea"/>
              </a:rPr>
              <a:t>万博用地</a:t>
            </a:r>
            <a:r>
              <a:rPr lang="ja-JP" altLang="en-US" sz="1600" dirty="0">
                <a:latin typeface="+mn-ea"/>
              </a:rPr>
              <a:t>（</a:t>
            </a:r>
            <a:r>
              <a:rPr lang="en-US" altLang="ja-JP" sz="1600" dirty="0">
                <a:latin typeface="+mn-ea"/>
              </a:rPr>
              <a:t>30ha</a:t>
            </a:r>
            <a:r>
              <a:rPr lang="ja-JP" altLang="en-US" sz="1600" dirty="0">
                <a:latin typeface="+mn-ea"/>
              </a:rPr>
              <a:t>）の急速施工費として、</a:t>
            </a:r>
            <a:r>
              <a:rPr lang="en-US" altLang="ja-JP" sz="1600" dirty="0" smtClean="0">
                <a:latin typeface="+mn-ea"/>
              </a:rPr>
              <a:t>2020</a:t>
            </a:r>
            <a:r>
              <a:rPr lang="ja-JP" altLang="en-US" sz="1600" dirty="0" smtClean="0">
                <a:latin typeface="+mn-ea"/>
              </a:rPr>
              <a:t>（</a:t>
            </a:r>
            <a:r>
              <a:rPr lang="en-US" altLang="ja-JP" sz="1600" dirty="0" smtClean="0">
                <a:latin typeface="+mn-ea"/>
              </a:rPr>
              <a:t>R2</a:t>
            </a:r>
            <a:r>
              <a:rPr lang="ja-JP" altLang="en-US" sz="1600" dirty="0" smtClean="0">
                <a:latin typeface="+mn-ea"/>
              </a:rPr>
              <a:t>）年度</a:t>
            </a:r>
            <a:r>
              <a:rPr lang="ja-JP" altLang="en-US" sz="1600" dirty="0">
                <a:latin typeface="+mn-ea"/>
              </a:rPr>
              <a:t>に</a:t>
            </a:r>
            <a:r>
              <a:rPr lang="en-US" altLang="ja-JP" sz="1600" dirty="0">
                <a:latin typeface="+mn-ea"/>
              </a:rPr>
              <a:t>3</a:t>
            </a:r>
            <a:r>
              <a:rPr lang="ja-JP" altLang="en-US" sz="1600" dirty="0">
                <a:latin typeface="+mn-ea"/>
              </a:rPr>
              <a:t>億円、</a:t>
            </a:r>
            <a:r>
              <a:rPr lang="en-US" altLang="ja-JP" sz="1600" dirty="0" smtClean="0">
                <a:latin typeface="+mn-ea"/>
              </a:rPr>
              <a:t>2021</a:t>
            </a:r>
            <a:r>
              <a:rPr lang="ja-JP" altLang="en-US" sz="1600" dirty="0" smtClean="0">
                <a:latin typeface="+mn-ea"/>
              </a:rPr>
              <a:t>（</a:t>
            </a:r>
            <a:r>
              <a:rPr lang="en-US" altLang="ja-JP" sz="1600" dirty="0" smtClean="0">
                <a:latin typeface="+mn-ea"/>
              </a:rPr>
              <a:t>R3</a:t>
            </a:r>
            <a:r>
              <a:rPr lang="ja-JP" altLang="en-US" sz="1600" dirty="0" smtClean="0">
                <a:latin typeface="+mn-ea"/>
              </a:rPr>
              <a:t>）年度</a:t>
            </a:r>
            <a:r>
              <a:rPr lang="ja-JP" altLang="en-US" sz="1600" dirty="0">
                <a:latin typeface="+mn-ea"/>
              </a:rPr>
              <a:t>に</a:t>
            </a:r>
            <a:r>
              <a:rPr lang="en-US" altLang="ja-JP" sz="1600" dirty="0">
                <a:latin typeface="+mn-ea"/>
              </a:rPr>
              <a:t>47</a:t>
            </a:r>
            <a:r>
              <a:rPr lang="ja-JP" altLang="en-US" sz="1600" dirty="0">
                <a:latin typeface="+mn-ea"/>
              </a:rPr>
              <a:t>億円の合計</a:t>
            </a:r>
            <a:r>
              <a:rPr lang="en-US" altLang="ja-JP" sz="1600" dirty="0">
                <a:latin typeface="+mn-ea"/>
              </a:rPr>
              <a:t>50</a:t>
            </a:r>
            <a:r>
              <a:rPr lang="ja-JP" altLang="en-US" sz="1600" dirty="0">
                <a:latin typeface="+mn-ea"/>
              </a:rPr>
              <a:t>億円の負担</a:t>
            </a:r>
            <a:r>
              <a:rPr lang="ja-JP" altLang="en-US" sz="1600" dirty="0" smtClean="0">
                <a:latin typeface="+mn-ea"/>
              </a:rPr>
              <a:t>金（府・市（一般会計））を収入する。</a:t>
            </a:r>
            <a:endParaRPr lang="en-US" altLang="ja-JP" sz="1600" dirty="0">
              <a:latin typeface="+mn-ea"/>
            </a:endParaRPr>
          </a:p>
        </p:txBody>
      </p:sp>
    </p:spTree>
    <p:extLst>
      <p:ext uri="{BB962C8B-B14F-4D97-AF65-F5344CB8AC3E}">
        <p14:creationId xmlns:p14="http://schemas.microsoft.com/office/powerpoint/2010/main" val="376269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88161" y="1224701"/>
            <a:ext cx="11383200" cy="5608943"/>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12</a:t>
            </a:fld>
            <a:endParaRPr lang="ja-JP" altLang="en-US"/>
          </a:p>
        </p:txBody>
      </p:sp>
      <p:sp>
        <p:nvSpPr>
          <p:cNvPr id="8" name="テキスト ボックス 7"/>
          <p:cNvSpPr txBox="1"/>
          <p:nvPr/>
        </p:nvSpPr>
        <p:spPr>
          <a:xfrm>
            <a:off x="179614" y="35386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投資計画（埋立事業費）について　その３</a:t>
            </a:r>
          </a:p>
        </p:txBody>
      </p:sp>
    </p:spTree>
    <p:extLst>
      <p:ext uri="{BB962C8B-B14F-4D97-AF65-F5344CB8AC3E}">
        <p14:creationId xmlns:p14="http://schemas.microsoft.com/office/powerpoint/2010/main" val="1804346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62987" y="5159300"/>
            <a:ext cx="11010704" cy="3337406"/>
          </a:xfrm>
          <a:prstGeom prst="rect">
            <a:avLst/>
          </a:prstGeom>
        </p:spPr>
      </p:pic>
      <p:sp>
        <p:nvSpPr>
          <p:cNvPr id="10" name="テキスト ボックス 9"/>
          <p:cNvSpPr txBox="1"/>
          <p:nvPr/>
        </p:nvSpPr>
        <p:spPr>
          <a:xfrm>
            <a:off x="47409" y="25223"/>
            <a:ext cx="11852693" cy="83099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主な財源について</a:t>
            </a:r>
            <a:endParaRPr lang="en-US" altLang="ja-JP" sz="1600" b="1" dirty="0" smtClean="0">
              <a:solidFill>
                <a:schemeClr val="accent1">
                  <a:lumMod val="50000"/>
                </a:schemeClr>
              </a:solidFill>
            </a:endParaRPr>
          </a:p>
          <a:p>
            <a:pPr lvl="1">
              <a:lnSpc>
                <a:spcPct val="150000"/>
              </a:lnSpc>
            </a:pPr>
            <a:r>
              <a:rPr lang="ja-JP" altLang="en-US" sz="1600" b="1" u="sng" dirty="0" smtClean="0">
                <a:latin typeface="+mn-ea"/>
              </a:rPr>
              <a:t>土地売却収益</a:t>
            </a:r>
            <a:endParaRPr lang="en-US" altLang="ja-JP" sz="1600" b="1" u="sng" dirty="0" smtClean="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13</a:t>
            </a:fld>
            <a:endParaRPr lang="ja-JP" altLang="en-US"/>
          </a:p>
        </p:txBody>
      </p:sp>
      <p:sp>
        <p:nvSpPr>
          <p:cNvPr id="5" name="テキスト ボックス 4"/>
          <p:cNvSpPr txBox="1"/>
          <p:nvPr/>
        </p:nvSpPr>
        <p:spPr>
          <a:xfrm>
            <a:off x="455467" y="856220"/>
            <a:ext cx="11800199" cy="1323439"/>
          </a:xfrm>
          <a:prstGeom prst="rect">
            <a:avLst/>
          </a:prstGeom>
          <a:noFill/>
          <a:ln>
            <a:noFill/>
          </a:ln>
        </p:spPr>
        <p:txBody>
          <a:bodyPr wrap="square" rtlCol="0">
            <a:spAutoFit/>
          </a:bodyPr>
          <a:lstStyle/>
          <a:p>
            <a:r>
              <a:rPr lang="ja-JP" altLang="en-US" sz="1600" b="1" dirty="0" smtClean="0">
                <a:solidFill>
                  <a:schemeClr val="accent1">
                    <a:lumMod val="50000"/>
                  </a:schemeClr>
                </a:solidFill>
                <a:latin typeface="+mn-ea"/>
              </a:rPr>
              <a:t>○　</a:t>
            </a:r>
            <a:r>
              <a:rPr lang="ja-JP" altLang="ja-JP" sz="1600" b="1" dirty="0" smtClean="0">
                <a:solidFill>
                  <a:schemeClr val="accent1">
                    <a:lumMod val="50000"/>
                  </a:schemeClr>
                </a:solidFill>
                <a:latin typeface="+mn-ea"/>
              </a:rPr>
              <a:t>咲</a:t>
            </a:r>
            <a:r>
              <a:rPr lang="ja-JP" altLang="ja-JP" sz="1600" b="1" dirty="0">
                <a:solidFill>
                  <a:schemeClr val="accent1">
                    <a:lumMod val="50000"/>
                  </a:schemeClr>
                </a:solidFill>
                <a:latin typeface="+mn-ea"/>
              </a:rPr>
              <a:t>洲・舞洲・鶴浜地区</a:t>
            </a:r>
          </a:p>
          <a:p>
            <a:pPr marL="365125" indent="-365125">
              <a:buFont typeface="Arial" panose="020B0604020202020204" pitchFamily="34" charset="0"/>
              <a:buChar char="•"/>
            </a:pPr>
            <a:r>
              <a:rPr lang="ja-JP" altLang="ja-JP" sz="1600" dirty="0" smtClean="0"/>
              <a:t>当面</a:t>
            </a:r>
            <a:r>
              <a:rPr lang="en-US" altLang="ja-JP" sz="1600" dirty="0"/>
              <a:t>4</a:t>
            </a:r>
            <a:r>
              <a:rPr lang="ja-JP" altLang="ja-JP" sz="1600" dirty="0" smtClean="0"/>
              <a:t>年間（</a:t>
            </a:r>
            <a:r>
              <a:rPr lang="en-US" altLang="ja-JP" sz="1600" dirty="0" smtClean="0"/>
              <a:t>2019</a:t>
            </a:r>
            <a:r>
              <a:rPr lang="ja-JP" altLang="en-US" sz="1600" dirty="0" smtClean="0"/>
              <a:t>（</a:t>
            </a:r>
            <a:r>
              <a:rPr lang="en-US" altLang="ja-JP" sz="1600" dirty="0" smtClean="0"/>
              <a:t>R1</a:t>
            </a:r>
            <a:r>
              <a:rPr lang="ja-JP" altLang="en-US" sz="1600" dirty="0" smtClean="0"/>
              <a:t>）</a:t>
            </a:r>
            <a:r>
              <a:rPr lang="ja-JP" altLang="ja-JP" sz="1600" dirty="0" smtClean="0"/>
              <a:t>～</a:t>
            </a:r>
            <a:r>
              <a:rPr lang="en-US" altLang="ja-JP" sz="1600" dirty="0" smtClean="0"/>
              <a:t>2022</a:t>
            </a:r>
            <a:r>
              <a:rPr lang="ja-JP" altLang="en-US" sz="1600" dirty="0" smtClean="0"/>
              <a:t>（</a:t>
            </a:r>
            <a:r>
              <a:rPr lang="en-US" altLang="ja-JP" sz="1600" dirty="0" smtClean="0"/>
              <a:t>R4</a:t>
            </a:r>
            <a:r>
              <a:rPr lang="ja-JP" altLang="en-US" sz="1600" dirty="0" smtClean="0"/>
              <a:t>）</a:t>
            </a:r>
            <a:r>
              <a:rPr lang="ja-JP" altLang="ja-JP" sz="1600" dirty="0" smtClean="0"/>
              <a:t>年度</a:t>
            </a:r>
            <a:r>
              <a:rPr lang="ja-JP" altLang="ja-JP" sz="1600" dirty="0"/>
              <a:t>）については、買受けニーズが高く売却が比較的見込まれる物件を個別に決定し、売却見込額を</a:t>
            </a:r>
            <a:r>
              <a:rPr lang="ja-JP" altLang="ja-JP" sz="1600" dirty="0" smtClean="0"/>
              <a:t>計上</a:t>
            </a:r>
            <a:r>
              <a:rPr lang="ja-JP" altLang="en-US" sz="1600" dirty="0" smtClean="0"/>
              <a:t>した。</a:t>
            </a:r>
            <a:endParaRPr lang="en-US" altLang="ja-JP" sz="1600" dirty="0"/>
          </a:p>
          <a:p>
            <a:pPr marL="365125" indent="-365125">
              <a:buFont typeface="Arial" panose="020B0604020202020204" pitchFamily="34" charset="0"/>
              <a:buChar char="•"/>
            </a:pPr>
            <a:r>
              <a:rPr lang="en-US" altLang="ja-JP" sz="1600" dirty="0" smtClean="0"/>
              <a:t>2023</a:t>
            </a:r>
            <a:r>
              <a:rPr lang="ja-JP" altLang="en-US" sz="1600" dirty="0" smtClean="0"/>
              <a:t>（</a:t>
            </a:r>
            <a:r>
              <a:rPr lang="en-US" altLang="ja-JP" sz="1600" dirty="0" smtClean="0"/>
              <a:t>R5</a:t>
            </a:r>
            <a:r>
              <a:rPr lang="ja-JP" altLang="en-US" sz="1600" dirty="0" smtClean="0"/>
              <a:t>）</a:t>
            </a:r>
            <a:r>
              <a:rPr lang="ja-JP" altLang="ja-JP" sz="1600" dirty="0" smtClean="0"/>
              <a:t>年度</a:t>
            </a:r>
            <a:r>
              <a:rPr lang="ja-JP" altLang="ja-JP" sz="1600" dirty="0"/>
              <a:t>以降については</a:t>
            </a:r>
            <a:r>
              <a:rPr lang="ja-JP" altLang="ja-JP" sz="1600" dirty="0" smtClean="0"/>
              <a:t>、</a:t>
            </a:r>
            <a:r>
              <a:rPr lang="ja-JP" altLang="en-US" sz="1600" dirty="0"/>
              <a:t>景気循環の周期を参考</a:t>
            </a:r>
            <a:r>
              <a:rPr lang="ja-JP" altLang="en-US" sz="1600" dirty="0" smtClean="0"/>
              <a:t>に、</a:t>
            </a:r>
            <a:r>
              <a:rPr lang="ja-JP" altLang="ja-JP" sz="1600" dirty="0" smtClean="0"/>
              <a:t>残り</a:t>
            </a:r>
            <a:r>
              <a:rPr lang="ja-JP" altLang="ja-JP" sz="1600" dirty="0"/>
              <a:t>の土地を原則として</a:t>
            </a:r>
            <a:r>
              <a:rPr lang="en-US" altLang="ja-JP" sz="1600" dirty="0"/>
              <a:t>20</a:t>
            </a:r>
            <a:r>
              <a:rPr lang="ja-JP" altLang="ja-JP" sz="1600" dirty="0"/>
              <a:t>年間で売却</a:t>
            </a:r>
            <a:r>
              <a:rPr lang="ja-JP" altLang="en-US" sz="1600" dirty="0"/>
              <a:t>する</a:t>
            </a:r>
            <a:r>
              <a:rPr lang="ja-JP" altLang="ja-JP" sz="1600" dirty="0"/>
              <a:t>ものとして</a:t>
            </a:r>
            <a:r>
              <a:rPr lang="ja-JP" altLang="ja-JP" sz="1600" dirty="0" smtClean="0"/>
              <a:t>計上</a:t>
            </a:r>
            <a:r>
              <a:rPr lang="ja-JP" altLang="en-US" sz="1600" dirty="0" smtClean="0"/>
              <a:t>した。</a:t>
            </a:r>
            <a:endParaRPr lang="ja-JP" altLang="ja-JP" sz="1600" dirty="0"/>
          </a:p>
          <a:p>
            <a:r>
              <a:rPr lang="ja-JP" altLang="en-US" sz="1600" dirty="0" smtClean="0"/>
              <a:t>　　　　</a:t>
            </a:r>
            <a:endParaRPr lang="ja-JP" altLang="ja-JP" sz="1600" dirty="0"/>
          </a:p>
        </p:txBody>
      </p:sp>
      <p:sp>
        <p:nvSpPr>
          <p:cNvPr id="7" name="テキスト ボックス 6"/>
          <p:cNvSpPr txBox="1"/>
          <p:nvPr/>
        </p:nvSpPr>
        <p:spPr>
          <a:xfrm>
            <a:off x="455468" y="1918320"/>
            <a:ext cx="11657826" cy="2554545"/>
          </a:xfrm>
          <a:prstGeom prst="rect">
            <a:avLst/>
          </a:prstGeom>
          <a:noFill/>
          <a:ln>
            <a:noFill/>
          </a:ln>
        </p:spPr>
        <p:txBody>
          <a:bodyPr wrap="square" rtlCol="0">
            <a:spAutoFit/>
          </a:bodyPr>
          <a:lstStyle/>
          <a:p>
            <a:r>
              <a:rPr lang="ja-JP" altLang="en-US" sz="1600" b="1" dirty="0" smtClean="0">
                <a:solidFill>
                  <a:schemeClr val="accent2">
                    <a:lumMod val="50000"/>
                  </a:schemeClr>
                </a:solidFill>
                <a:latin typeface="+mn-ea"/>
              </a:rPr>
              <a:t>○　</a:t>
            </a:r>
            <a:r>
              <a:rPr lang="ja-JP" altLang="ja-JP" sz="1600" b="1" dirty="0" smtClean="0">
                <a:solidFill>
                  <a:schemeClr val="accent2">
                    <a:lumMod val="50000"/>
                  </a:schemeClr>
                </a:solidFill>
                <a:latin typeface="+mn-ea"/>
              </a:rPr>
              <a:t>夢</a:t>
            </a:r>
            <a:r>
              <a:rPr lang="ja-JP" altLang="en-US" sz="1600" b="1" dirty="0" smtClean="0">
                <a:solidFill>
                  <a:schemeClr val="accent2">
                    <a:lumMod val="50000"/>
                  </a:schemeClr>
                </a:solidFill>
                <a:latin typeface="+mn-ea"/>
              </a:rPr>
              <a:t>洲</a:t>
            </a:r>
            <a:r>
              <a:rPr lang="ja-JP" altLang="ja-JP" sz="1600" b="1" dirty="0" smtClean="0">
                <a:solidFill>
                  <a:schemeClr val="accent2">
                    <a:lumMod val="50000"/>
                  </a:schemeClr>
                </a:solidFill>
                <a:latin typeface="+mn-ea"/>
              </a:rPr>
              <a:t>地区</a:t>
            </a:r>
            <a:endParaRPr lang="ja-JP" altLang="ja-JP" sz="1600" b="1" dirty="0">
              <a:solidFill>
                <a:schemeClr val="accent2">
                  <a:lumMod val="50000"/>
                </a:schemeClr>
              </a:solidFill>
              <a:latin typeface="+mn-ea"/>
            </a:endParaRPr>
          </a:p>
          <a:p>
            <a:pPr marL="365125" indent="-365125"/>
            <a:r>
              <a:rPr lang="ja-JP" altLang="en-US" sz="1600" dirty="0" smtClean="0">
                <a:latin typeface="+mn-ea"/>
              </a:rPr>
              <a:t>　</a:t>
            </a:r>
            <a:r>
              <a:rPr lang="ja-JP" altLang="en-US" sz="1600" dirty="0">
                <a:latin typeface="+mn-ea"/>
              </a:rPr>
              <a:t>　</a:t>
            </a:r>
            <a:r>
              <a:rPr lang="ja-JP" altLang="en-US" sz="1600" dirty="0" smtClean="0">
                <a:latin typeface="+mn-ea"/>
              </a:rPr>
              <a:t>「</a:t>
            </a:r>
            <a:r>
              <a:rPr lang="en-US" altLang="ja-JP" sz="1600" dirty="0" smtClean="0">
                <a:latin typeface="+mn-ea"/>
              </a:rPr>
              <a:t>IR</a:t>
            </a:r>
            <a:r>
              <a:rPr lang="ja-JP" altLang="en-US" sz="1600" dirty="0" smtClean="0">
                <a:latin typeface="+mn-ea"/>
              </a:rPr>
              <a:t>予定区域及び</a:t>
            </a:r>
            <a:r>
              <a:rPr lang="en-US" altLang="ja-JP" sz="1600" dirty="0" smtClean="0">
                <a:latin typeface="+mn-ea"/>
              </a:rPr>
              <a:t>IR</a:t>
            </a:r>
            <a:r>
              <a:rPr lang="ja-JP" altLang="en-US" sz="1600" dirty="0" smtClean="0">
                <a:latin typeface="+mn-ea"/>
              </a:rPr>
              <a:t>区域拡張予定地」</a:t>
            </a:r>
            <a:endParaRPr lang="en-US" altLang="ja-JP" sz="1600" dirty="0" smtClean="0">
              <a:latin typeface="+mn-ea"/>
            </a:endParaRPr>
          </a:p>
          <a:p>
            <a:pPr marL="365125" indent="-365125"/>
            <a:r>
              <a:rPr lang="ja-JP" altLang="en-US" sz="1600" dirty="0" smtClean="0">
                <a:latin typeface="+mn-ea"/>
              </a:rPr>
              <a:t>　　　</a:t>
            </a:r>
            <a:r>
              <a:rPr lang="en-US" altLang="ja-JP" sz="1600" dirty="0" smtClean="0">
                <a:latin typeface="+mn-ea"/>
              </a:rPr>
              <a:t>【</a:t>
            </a:r>
            <a:r>
              <a:rPr lang="ja-JP" altLang="en-US" sz="1600" dirty="0" smtClean="0">
                <a:latin typeface="+mn-ea"/>
              </a:rPr>
              <a:t>パターン</a:t>
            </a:r>
            <a:r>
              <a:rPr lang="ja-JP" altLang="en-US" sz="1600" dirty="0">
                <a:latin typeface="+mn-ea"/>
              </a:rPr>
              <a:t>１　</a:t>
            </a:r>
            <a:r>
              <a:rPr lang="en-US" altLang="ja-JP" sz="1600" dirty="0">
                <a:latin typeface="+mn-ea"/>
              </a:rPr>
              <a:t>IR</a:t>
            </a:r>
            <a:r>
              <a:rPr lang="ja-JP" altLang="en-US" sz="1600" dirty="0">
                <a:latin typeface="+mn-ea"/>
              </a:rPr>
              <a:t>予定区域及び</a:t>
            </a:r>
            <a:r>
              <a:rPr lang="en-US" altLang="ja-JP" sz="1600" dirty="0">
                <a:latin typeface="+mn-ea"/>
              </a:rPr>
              <a:t>IR</a:t>
            </a:r>
            <a:r>
              <a:rPr lang="ja-JP" altLang="en-US" sz="1600" dirty="0">
                <a:latin typeface="+mn-ea"/>
              </a:rPr>
              <a:t>区域拡張予定地を売却する場合</a:t>
            </a:r>
            <a:r>
              <a:rPr lang="en-US" altLang="ja-JP" sz="1600" dirty="0">
                <a:latin typeface="+mn-ea"/>
              </a:rPr>
              <a:t>】</a:t>
            </a:r>
          </a:p>
          <a:p>
            <a:pPr marL="365125" indent="-365125"/>
            <a:r>
              <a:rPr lang="ja-JP" altLang="en-US" sz="1600" dirty="0">
                <a:latin typeface="+mn-ea"/>
              </a:rPr>
              <a:t>　</a:t>
            </a:r>
            <a:r>
              <a:rPr lang="ja-JP" altLang="en-US" sz="1600" dirty="0" smtClean="0">
                <a:latin typeface="+mn-ea"/>
              </a:rPr>
              <a:t>　　　・</a:t>
            </a:r>
            <a:r>
              <a:rPr lang="en-US" altLang="ja-JP" sz="1600" dirty="0" smtClean="0">
                <a:latin typeface="+mn-ea"/>
              </a:rPr>
              <a:t>IR</a:t>
            </a:r>
            <a:r>
              <a:rPr lang="ja-JP" altLang="en-US" sz="1600" dirty="0" smtClean="0">
                <a:latin typeface="+mn-ea"/>
              </a:rPr>
              <a:t>予定区域（</a:t>
            </a:r>
            <a:r>
              <a:rPr lang="en-US" altLang="ja-JP" sz="1600" dirty="0" smtClean="0">
                <a:latin typeface="+mn-ea"/>
              </a:rPr>
              <a:t>49.0ha</a:t>
            </a:r>
            <a:r>
              <a:rPr lang="ja-JP" altLang="en-US" sz="1600" dirty="0" smtClean="0">
                <a:latin typeface="+mn-ea"/>
              </a:rPr>
              <a:t>：</a:t>
            </a:r>
            <a:r>
              <a:rPr lang="en-US" altLang="ja-JP" sz="1600" dirty="0" smtClean="0">
                <a:latin typeface="+mn-ea"/>
              </a:rPr>
              <a:t>120,000</a:t>
            </a:r>
            <a:r>
              <a:rPr lang="ja-JP" altLang="en-US" sz="1600" dirty="0" smtClean="0">
                <a:latin typeface="+mn-ea"/>
              </a:rPr>
              <a:t>円</a:t>
            </a:r>
            <a:r>
              <a:rPr lang="en-US" altLang="ja-JP" sz="1600" dirty="0" smtClean="0">
                <a:latin typeface="+mn-ea"/>
              </a:rPr>
              <a:t>/</a:t>
            </a:r>
            <a:r>
              <a:rPr lang="ja-JP" altLang="en-US" sz="1600" dirty="0" smtClean="0">
                <a:latin typeface="+mn-ea"/>
              </a:rPr>
              <a:t>㎡）</a:t>
            </a:r>
            <a:r>
              <a:rPr lang="ja-JP" altLang="en-US" sz="1600" dirty="0">
                <a:latin typeface="+mn-ea"/>
              </a:rPr>
              <a:t>について</a:t>
            </a:r>
            <a:r>
              <a:rPr lang="ja-JP" altLang="en-US" sz="1600" dirty="0" smtClean="0">
                <a:latin typeface="+mn-ea"/>
              </a:rPr>
              <a:t>、</a:t>
            </a:r>
            <a:r>
              <a:rPr lang="en-US" altLang="ja-JP" sz="1600" dirty="0" smtClean="0">
                <a:latin typeface="+mn-ea"/>
              </a:rPr>
              <a:t>2022</a:t>
            </a:r>
            <a:r>
              <a:rPr lang="ja-JP" altLang="en-US" sz="1600" dirty="0" smtClean="0">
                <a:latin typeface="+mn-ea"/>
              </a:rPr>
              <a:t>（</a:t>
            </a:r>
            <a:r>
              <a:rPr lang="en-US" altLang="ja-JP" sz="1600" dirty="0" smtClean="0">
                <a:latin typeface="+mn-ea"/>
              </a:rPr>
              <a:t>R4</a:t>
            </a:r>
            <a:r>
              <a:rPr lang="ja-JP" altLang="en-US" sz="1600" dirty="0" smtClean="0">
                <a:latin typeface="+mn-ea"/>
              </a:rPr>
              <a:t>）年度</a:t>
            </a:r>
            <a:r>
              <a:rPr lang="ja-JP" altLang="en-US" sz="1600" dirty="0">
                <a:latin typeface="+mn-ea"/>
              </a:rPr>
              <a:t>に一括売却するものと</a:t>
            </a:r>
            <a:r>
              <a:rPr lang="ja-JP" altLang="en-US" sz="1600" dirty="0" smtClean="0">
                <a:latin typeface="+mn-ea"/>
              </a:rPr>
              <a:t>して計上した</a:t>
            </a:r>
            <a:r>
              <a:rPr lang="ja-JP" altLang="en-US" sz="1600" dirty="0">
                <a:latin typeface="+mn-ea"/>
              </a:rPr>
              <a:t>。</a:t>
            </a:r>
          </a:p>
          <a:p>
            <a:pPr marL="365125" indent="-365125"/>
            <a:r>
              <a:rPr lang="ja-JP" altLang="en-US" sz="1600" dirty="0">
                <a:latin typeface="+mn-ea"/>
              </a:rPr>
              <a:t>　</a:t>
            </a:r>
            <a:r>
              <a:rPr lang="ja-JP" altLang="en-US" sz="1600" dirty="0" smtClean="0">
                <a:latin typeface="+mn-ea"/>
              </a:rPr>
              <a:t>　　　・</a:t>
            </a:r>
            <a:r>
              <a:rPr lang="en-US" altLang="ja-JP" sz="1600" dirty="0">
                <a:latin typeface="+mn-ea"/>
              </a:rPr>
              <a:t>IR</a:t>
            </a:r>
            <a:r>
              <a:rPr lang="ja-JP" altLang="en-US" sz="1600" dirty="0">
                <a:latin typeface="+mn-ea"/>
              </a:rPr>
              <a:t>区域拡張予定地（売却対象として</a:t>
            </a:r>
            <a:r>
              <a:rPr lang="en-US" altLang="ja-JP" sz="1600" dirty="0">
                <a:latin typeface="+mn-ea"/>
              </a:rPr>
              <a:t>7.2ha</a:t>
            </a:r>
            <a:r>
              <a:rPr lang="ja-JP" altLang="en-US" sz="1600" dirty="0">
                <a:latin typeface="+mn-ea"/>
              </a:rPr>
              <a:t>を</a:t>
            </a:r>
            <a:r>
              <a:rPr lang="ja-JP" altLang="en-US" sz="1600" dirty="0" smtClean="0">
                <a:latin typeface="+mn-ea"/>
              </a:rPr>
              <a:t>想定：</a:t>
            </a:r>
            <a:r>
              <a:rPr lang="en-US" altLang="ja-JP" sz="1600" dirty="0" smtClean="0">
                <a:latin typeface="+mn-ea"/>
              </a:rPr>
              <a:t>120,000</a:t>
            </a:r>
            <a:r>
              <a:rPr lang="ja-JP" altLang="en-US" sz="1600" dirty="0" smtClean="0">
                <a:latin typeface="+mn-ea"/>
              </a:rPr>
              <a:t>円</a:t>
            </a:r>
            <a:r>
              <a:rPr lang="en-US" altLang="ja-JP" sz="1600" dirty="0" smtClean="0">
                <a:latin typeface="+mn-ea"/>
              </a:rPr>
              <a:t>/</a:t>
            </a:r>
            <a:r>
              <a:rPr lang="ja-JP" altLang="en-US" sz="1600" dirty="0" smtClean="0">
                <a:latin typeface="+mn-ea"/>
              </a:rPr>
              <a:t>㎡）</a:t>
            </a:r>
            <a:r>
              <a:rPr lang="ja-JP" altLang="en-US" sz="1600" dirty="0">
                <a:latin typeface="+mn-ea"/>
              </a:rPr>
              <a:t>について</a:t>
            </a:r>
            <a:r>
              <a:rPr lang="ja-JP" altLang="en-US" sz="1600" dirty="0" smtClean="0">
                <a:latin typeface="+mn-ea"/>
              </a:rPr>
              <a:t>、</a:t>
            </a:r>
            <a:r>
              <a:rPr lang="en-US" altLang="ja-JP" sz="1600" dirty="0" smtClean="0">
                <a:latin typeface="+mn-ea"/>
              </a:rPr>
              <a:t>2028</a:t>
            </a:r>
            <a:r>
              <a:rPr lang="ja-JP" altLang="en-US" sz="1600" dirty="0" smtClean="0">
                <a:latin typeface="+mn-ea"/>
              </a:rPr>
              <a:t>（</a:t>
            </a:r>
            <a:r>
              <a:rPr lang="en-US" altLang="ja-JP" sz="1600" dirty="0" smtClean="0">
                <a:latin typeface="+mn-ea"/>
              </a:rPr>
              <a:t>R10</a:t>
            </a:r>
            <a:r>
              <a:rPr lang="ja-JP" altLang="en-US" sz="1600" dirty="0" smtClean="0">
                <a:latin typeface="+mn-ea"/>
              </a:rPr>
              <a:t>）年度</a:t>
            </a:r>
            <a:r>
              <a:rPr lang="ja-JP" altLang="en-US" sz="1600" dirty="0">
                <a:latin typeface="+mn-ea"/>
              </a:rPr>
              <a:t>から</a:t>
            </a:r>
            <a:r>
              <a:rPr lang="en-US" altLang="ja-JP" sz="1600" dirty="0" smtClean="0">
                <a:latin typeface="+mn-ea"/>
              </a:rPr>
              <a:t>2047</a:t>
            </a:r>
          </a:p>
          <a:p>
            <a:pPr marL="365125" indent="-365125"/>
            <a:r>
              <a:rPr lang="ja-JP" altLang="en-US" sz="1600" dirty="0">
                <a:latin typeface="+mn-ea"/>
              </a:rPr>
              <a:t>　</a:t>
            </a:r>
            <a:r>
              <a:rPr lang="ja-JP" altLang="en-US" sz="1600" dirty="0" smtClean="0">
                <a:latin typeface="+mn-ea"/>
              </a:rPr>
              <a:t>　　　（</a:t>
            </a:r>
            <a:r>
              <a:rPr lang="en-US" altLang="ja-JP" sz="1600" dirty="0" smtClean="0">
                <a:latin typeface="+mn-ea"/>
              </a:rPr>
              <a:t>R29</a:t>
            </a:r>
            <a:r>
              <a:rPr lang="ja-JP" altLang="en-US" sz="1600" dirty="0" smtClean="0">
                <a:latin typeface="+mn-ea"/>
              </a:rPr>
              <a:t>）年度</a:t>
            </a:r>
            <a:r>
              <a:rPr lang="ja-JP" altLang="en-US" sz="1600" dirty="0">
                <a:latin typeface="+mn-ea"/>
              </a:rPr>
              <a:t>の</a:t>
            </a:r>
            <a:r>
              <a:rPr lang="en-US" altLang="ja-JP" sz="1600" dirty="0">
                <a:latin typeface="+mn-ea"/>
              </a:rPr>
              <a:t>20</a:t>
            </a:r>
            <a:r>
              <a:rPr lang="ja-JP" altLang="en-US" sz="1600" dirty="0" smtClean="0">
                <a:latin typeface="+mn-ea"/>
              </a:rPr>
              <a:t>年間で</a:t>
            </a:r>
            <a:r>
              <a:rPr lang="ja-JP" altLang="en-US" sz="1600" dirty="0">
                <a:latin typeface="+mn-ea"/>
              </a:rPr>
              <a:t>売却するもの</a:t>
            </a:r>
            <a:r>
              <a:rPr lang="ja-JP" altLang="en-US" sz="1600" dirty="0" smtClean="0">
                <a:latin typeface="+mn-ea"/>
              </a:rPr>
              <a:t>として計上した</a:t>
            </a:r>
            <a:r>
              <a:rPr lang="ja-JP" altLang="en-US" sz="1600" dirty="0">
                <a:latin typeface="+mn-ea"/>
              </a:rPr>
              <a:t>。</a:t>
            </a:r>
          </a:p>
          <a:p>
            <a:pPr marL="365125" indent="-365125"/>
            <a:r>
              <a:rPr lang="ja-JP" altLang="en-US" sz="1600" dirty="0" smtClean="0">
                <a:latin typeface="+mn-ea"/>
              </a:rPr>
              <a:t>　　　</a:t>
            </a:r>
            <a:r>
              <a:rPr lang="en-US" altLang="ja-JP" sz="1600" dirty="0" smtClean="0">
                <a:latin typeface="+mn-ea"/>
              </a:rPr>
              <a:t>【</a:t>
            </a:r>
            <a:r>
              <a:rPr lang="ja-JP" altLang="en-US" sz="1600" dirty="0">
                <a:latin typeface="+mn-ea"/>
              </a:rPr>
              <a:t>パターン２　ＩＲ予定区域及び</a:t>
            </a:r>
            <a:r>
              <a:rPr lang="en-US" altLang="ja-JP" sz="1600" dirty="0">
                <a:latin typeface="+mn-ea"/>
              </a:rPr>
              <a:t>IR</a:t>
            </a:r>
            <a:r>
              <a:rPr lang="ja-JP" altLang="en-US" sz="1600" dirty="0">
                <a:latin typeface="+mn-ea"/>
              </a:rPr>
              <a:t>区域拡張</a:t>
            </a:r>
            <a:r>
              <a:rPr lang="ja-JP" altLang="en-US" sz="1600" dirty="0" smtClean="0">
                <a:latin typeface="+mn-ea"/>
              </a:rPr>
              <a:t>予定地を</a:t>
            </a:r>
            <a:r>
              <a:rPr lang="ja-JP" altLang="en-US" sz="1600" dirty="0">
                <a:latin typeface="+mn-ea"/>
              </a:rPr>
              <a:t>賃貸する場合</a:t>
            </a:r>
            <a:r>
              <a:rPr lang="en-US" altLang="ja-JP" sz="1600" dirty="0">
                <a:latin typeface="+mn-ea"/>
              </a:rPr>
              <a:t>】</a:t>
            </a:r>
          </a:p>
          <a:p>
            <a:pPr marL="365125" indent="-365125"/>
            <a:r>
              <a:rPr lang="ja-JP" altLang="en-US" sz="1600" dirty="0">
                <a:latin typeface="+mn-ea"/>
              </a:rPr>
              <a:t>　</a:t>
            </a:r>
            <a:r>
              <a:rPr lang="ja-JP" altLang="en-US" sz="1600" dirty="0" smtClean="0">
                <a:latin typeface="+mn-ea"/>
              </a:rPr>
              <a:t>　　</a:t>
            </a:r>
            <a:r>
              <a:rPr lang="ja-JP" altLang="en-US" sz="1600" dirty="0">
                <a:latin typeface="+mn-ea"/>
              </a:rPr>
              <a:t>　</a:t>
            </a:r>
            <a:r>
              <a:rPr lang="ja-JP" altLang="en-US" sz="1600" dirty="0" smtClean="0">
                <a:latin typeface="+mn-ea"/>
              </a:rPr>
              <a:t>・</a:t>
            </a:r>
            <a:r>
              <a:rPr lang="en-US" altLang="ja-JP" sz="1600" dirty="0" smtClean="0">
                <a:latin typeface="+mn-ea"/>
              </a:rPr>
              <a:t>IR</a:t>
            </a:r>
            <a:r>
              <a:rPr lang="ja-JP" altLang="en-US" sz="1600" dirty="0" smtClean="0">
                <a:latin typeface="+mn-ea"/>
              </a:rPr>
              <a:t>予定区域（</a:t>
            </a:r>
            <a:r>
              <a:rPr lang="en-US" altLang="ja-JP" sz="1600" dirty="0">
                <a:latin typeface="+mn-ea"/>
              </a:rPr>
              <a:t>49.0ha</a:t>
            </a:r>
            <a:r>
              <a:rPr lang="ja-JP" altLang="en-US" sz="1600" dirty="0" smtClean="0">
                <a:latin typeface="+mn-ea"/>
              </a:rPr>
              <a:t>）及び</a:t>
            </a:r>
            <a:r>
              <a:rPr lang="en-US" altLang="ja-JP" sz="1600" dirty="0" smtClean="0">
                <a:latin typeface="+mn-ea"/>
              </a:rPr>
              <a:t>IR</a:t>
            </a:r>
            <a:r>
              <a:rPr lang="ja-JP" altLang="en-US" sz="1600" dirty="0">
                <a:latin typeface="+mn-ea"/>
              </a:rPr>
              <a:t>区域拡張予定地（売却対象として</a:t>
            </a:r>
            <a:r>
              <a:rPr lang="en-US" altLang="ja-JP" sz="1600" dirty="0">
                <a:latin typeface="+mn-ea"/>
              </a:rPr>
              <a:t>7.2ha</a:t>
            </a:r>
            <a:r>
              <a:rPr lang="ja-JP" altLang="en-US" sz="1600" dirty="0">
                <a:latin typeface="+mn-ea"/>
              </a:rPr>
              <a:t>を想定</a:t>
            </a:r>
            <a:r>
              <a:rPr lang="ja-JP" altLang="en-US" sz="1600" dirty="0" smtClean="0">
                <a:latin typeface="+mn-ea"/>
              </a:rPr>
              <a:t>）ともに売却しないものとした。</a:t>
            </a:r>
            <a:endParaRPr lang="en-US" altLang="ja-JP" sz="1600" dirty="0">
              <a:latin typeface="+mn-ea"/>
            </a:endParaRPr>
          </a:p>
          <a:p>
            <a:pPr marL="365125" indent="-365125"/>
            <a:r>
              <a:rPr lang="ja-JP" altLang="en-US" sz="1600" dirty="0" smtClean="0">
                <a:latin typeface="+mn-ea"/>
              </a:rPr>
              <a:t>　</a:t>
            </a:r>
            <a:r>
              <a:rPr lang="ja-JP" altLang="en-US" sz="1600" dirty="0">
                <a:latin typeface="+mn-ea"/>
              </a:rPr>
              <a:t>　</a:t>
            </a:r>
            <a:r>
              <a:rPr lang="ja-JP" altLang="en-US" sz="1600" dirty="0" smtClean="0">
                <a:latin typeface="+mn-ea"/>
              </a:rPr>
              <a:t>「</a:t>
            </a:r>
            <a:r>
              <a:rPr lang="en-US" altLang="ja-JP" sz="1600" dirty="0" smtClean="0">
                <a:latin typeface="+mn-ea"/>
              </a:rPr>
              <a:t> </a:t>
            </a:r>
            <a:r>
              <a:rPr lang="en-US" altLang="ja-JP" sz="1600" dirty="0">
                <a:latin typeface="+mn-ea"/>
              </a:rPr>
              <a:t>IR</a:t>
            </a:r>
            <a:r>
              <a:rPr lang="ja-JP" altLang="en-US" sz="1600" dirty="0">
                <a:latin typeface="+mn-ea"/>
              </a:rPr>
              <a:t>予定区域及び</a:t>
            </a:r>
            <a:r>
              <a:rPr lang="en-US" altLang="ja-JP" sz="1600" dirty="0">
                <a:latin typeface="+mn-ea"/>
              </a:rPr>
              <a:t>IR</a:t>
            </a:r>
            <a:r>
              <a:rPr lang="ja-JP" altLang="en-US" sz="1600" dirty="0">
                <a:latin typeface="+mn-ea"/>
              </a:rPr>
              <a:t>区域拡張予定地」</a:t>
            </a:r>
            <a:r>
              <a:rPr lang="ja-JP" altLang="en-US" sz="1600" dirty="0" smtClean="0">
                <a:latin typeface="+mn-ea"/>
              </a:rPr>
              <a:t>以外</a:t>
            </a:r>
            <a:endParaRPr lang="en-US" altLang="ja-JP" sz="1600" dirty="0" smtClean="0">
              <a:latin typeface="+mn-ea"/>
            </a:endParaRPr>
          </a:p>
          <a:p>
            <a:pPr marL="365125" indent="-365125"/>
            <a:r>
              <a:rPr lang="ja-JP" altLang="en-US" sz="1600" dirty="0">
                <a:latin typeface="+mn-ea"/>
              </a:rPr>
              <a:t>　</a:t>
            </a:r>
            <a:r>
              <a:rPr lang="ja-JP" altLang="en-US" sz="1600" dirty="0" smtClean="0">
                <a:latin typeface="+mn-ea"/>
              </a:rPr>
              <a:t>　　　・</a:t>
            </a:r>
            <a:r>
              <a:rPr lang="ja-JP" altLang="ja-JP" sz="1600" dirty="0" smtClean="0">
                <a:latin typeface="+mn-ea"/>
              </a:rPr>
              <a:t>商品化後</a:t>
            </a:r>
            <a:r>
              <a:rPr lang="ja-JP" altLang="en-US" sz="1600" dirty="0" smtClean="0">
                <a:latin typeface="+mn-ea"/>
              </a:rPr>
              <a:t>、</a:t>
            </a:r>
            <a:r>
              <a:rPr lang="ja-JP" altLang="ja-JP" sz="1600" dirty="0" smtClean="0">
                <a:latin typeface="+mn-ea"/>
              </a:rPr>
              <a:t>原則として</a:t>
            </a:r>
            <a:r>
              <a:rPr lang="en-US" altLang="ja-JP" sz="1600" dirty="0" smtClean="0">
                <a:latin typeface="+mn-ea"/>
              </a:rPr>
              <a:t>20</a:t>
            </a:r>
            <a:r>
              <a:rPr lang="ja-JP" altLang="ja-JP" sz="1600" dirty="0" smtClean="0">
                <a:latin typeface="+mn-ea"/>
              </a:rPr>
              <a:t>年間で売却</a:t>
            </a:r>
            <a:r>
              <a:rPr lang="ja-JP" altLang="en-US" sz="1600" dirty="0" smtClean="0">
                <a:latin typeface="+mn-ea"/>
              </a:rPr>
              <a:t>する</a:t>
            </a:r>
            <a:r>
              <a:rPr lang="ja-JP" altLang="ja-JP" sz="1600" dirty="0" smtClean="0">
                <a:latin typeface="+mn-ea"/>
              </a:rPr>
              <a:t>ものとして計上</a:t>
            </a:r>
            <a:r>
              <a:rPr lang="ja-JP" altLang="en-US" sz="1600" dirty="0" smtClean="0">
                <a:latin typeface="+mn-ea"/>
              </a:rPr>
              <a:t>した。</a:t>
            </a:r>
            <a:r>
              <a:rPr lang="ja-JP" altLang="en-US" sz="1600" dirty="0" smtClean="0">
                <a:solidFill>
                  <a:srgbClr val="FF0000"/>
                </a:solidFill>
                <a:latin typeface="+mn-ea"/>
              </a:rPr>
              <a:t>　　</a:t>
            </a:r>
            <a:endParaRPr lang="ja-JP" altLang="ja-JP" sz="1600" dirty="0">
              <a:solidFill>
                <a:srgbClr val="FF0000"/>
              </a:solidFill>
              <a:latin typeface="+mn-ea"/>
            </a:endParaRPr>
          </a:p>
        </p:txBody>
      </p:sp>
      <p:sp>
        <p:nvSpPr>
          <p:cNvPr id="13" name="テキスト ボックス 12"/>
          <p:cNvSpPr txBox="1"/>
          <p:nvPr/>
        </p:nvSpPr>
        <p:spPr>
          <a:xfrm>
            <a:off x="762987" y="4472865"/>
            <a:ext cx="11010704" cy="584775"/>
          </a:xfrm>
          <a:prstGeom prst="rect">
            <a:avLst/>
          </a:prstGeom>
          <a:solidFill>
            <a:schemeClr val="accent1">
              <a:lumMod val="40000"/>
              <a:lumOff val="60000"/>
            </a:schemeClr>
          </a:solidFill>
        </p:spPr>
        <p:txBody>
          <a:bodyPr wrap="square" rtlCol="0">
            <a:spAutoFit/>
          </a:bodyPr>
          <a:lstStyle/>
          <a:p>
            <a:r>
              <a:rPr lang="ja-JP" altLang="ja-JP" sz="1600" dirty="0" smtClean="0"/>
              <a:t>【</a:t>
            </a:r>
            <a:r>
              <a:rPr lang="en-US" altLang="ja-JP" sz="1600" dirty="0" smtClean="0"/>
              <a:t>2019</a:t>
            </a:r>
            <a:r>
              <a:rPr lang="ja-JP" altLang="en-US" sz="1600" dirty="0" smtClean="0"/>
              <a:t>年</a:t>
            </a:r>
            <a:r>
              <a:rPr lang="ja-JP" altLang="ja-JP" sz="1600" dirty="0" smtClean="0"/>
              <a:t>度</a:t>
            </a:r>
            <a:r>
              <a:rPr lang="ja-JP" altLang="en-US" sz="1600" dirty="0" smtClean="0"/>
              <a:t>以降事業終了までの</a:t>
            </a:r>
            <a:r>
              <a:rPr lang="ja-JP" altLang="ja-JP" sz="1600" dirty="0" smtClean="0"/>
              <a:t>売却</a:t>
            </a:r>
            <a:r>
              <a:rPr lang="ja-JP" altLang="en-US" sz="1600" dirty="0" smtClean="0"/>
              <a:t>可能</a:t>
            </a:r>
            <a:r>
              <a:rPr lang="ja-JP" altLang="ja-JP" sz="1600" dirty="0" smtClean="0"/>
              <a:t>面積及び売却見込額】</a:t>
            </a:r>
            <a:r>
              <a:rPr lang="en-US" altLang="ja-JP" sz="1600" dirty="0" smtClean="0"/>
              <a:t>             </a:t>
            </a:r>
            <a:r>
              <a:rPr lang="ja-JP" altLang="en-US" sz="1600" dirty="0" smtClean="0"/>
              <a:t>夢</a:t>
            </a:r>
            <a:r>
              <a:rPr lang="ja-JP" altLang="en-US" sz="1600" dirty="0"/>
              <a:t>洲</a:t>
            </a:r>
            <a:r>
              <a:rPr lang="en-US" altLang="ja-JP" sz="1600" dirty="0"/>
              <a:t>【</a:t>
            </a:r>
            <a:r>
              <a:rPr lang="ja-JP" altLang="en-US" sz="1600" dirty="0"/>
              <a:t>パターン１</a:t>
            </a:r>
            <a:r>
              <a:rPr lang="en-US" altLang="ja-JP" sz="1600" dirty="0"/>
              <a:t>】</a:t>
            </a:r>
            <a:r>
              <a:rPr lang="ja-JP" altLang="en-US" sz="1600" dirty="0" smtClean="0"/>
              <a:t>：</a:t>
            </a:r>
            <a:r>
              <a:rPr lang="en-US" altLang="ja-JP" sz="1600" dirty="0" err="1" smtClean="0"/>
              <a:t>171ha</a:t>
            </a:r>
            <a:r>
              <a:rPr lang="en-US" altLang="ja-JP" sz="1600" dirty="0" smtClean="0"/>
              <a:t>/1,478</a:t>
            </a:r>
            <a:r>
              <a:rPr lang="ja-JP" altLang="en-US" sz="1600" dirty="0"/>
              <a:t>億</a:t>
            </a:r>
            <a:r>
              <a:rPr lang="ja-JP" altLang="en-US" sz="1600" dirty="0" smtClean="0"/>
              <a:t>円</a:t>
            </a:r>
            <a:endParaRPr lang="en-US" altLang="ja-JP" sz="1600" dirty="0" smtClean="0"/>
          </a:p>
          <a:p>
            <a:r>
              <a:rPr lang="en-US" altLang="ja-JP" sz="1600" dirty="0" smtClean="0"/>
              <a:t>  </a:t>
            </a:r>
            <a:r>
              <a:rPr lang="ja-JP" altLang="ja-JP" sz="1600" dirty="0"/>
              <a:t>咲洲</a:t>
            </a:r>
            <a:r>
              <a:rPr lang="ja-JP" altLang="ja-JP" sz="1600" dirty="0" smtClean="0"/>
              <a:t>：</a:t>
            </a:r>
            <a:r>
              <a:rPr lang="en-US" altLang="ja-JP" sz="1600" dirty="0" err="1" smtClean="0"/>
              <a:t>35ha</a:t>
            </a:r>
            <a:r>
              <a:rPr lang="ja-JP" altLang="ja-JP" sz="1600" dirty="0"/>
              <a:t>／</a:t>
            </a:r>
            <a:r>
              <a:rPr lang="en-US" altLang="ja-JP" sz="1600" dirty="0" smtClean="0"/>
              <a:t>412</a:t>
            </a:r>
            <a:r>
              <a:rPr lang="ja-JP" altLang="ja-JP" sz="1600" dirty="0" smtClean="0"/>
              <a:t>億</a:t>
            </a:r>
            <a:r>
              <a:rPr lang="ja-JP" altLang="ja-JP" sz="1600" dirty="0"/>
              <a:t>円、舞洲：</a:t>
            </a:r>
            <a:r>
              <a:rPr lang="en-US" altLang="ja-JP" sz="1600" dirty="0"/>
              <a:t>18ha</a:t>
            </a:r>
            <a:r>
              <a:rPr lang="ja-JP" altLang="ja-JP" sz="1600" dirty="0"/>
              <a:t>／</a:t>
            </a:r>
            <a:r>
              <a:rPr lang="en-US" altLang="ja-JP" sz="1600" dirty="0"/>
              <a:t>120</a:t>
            </a:r>
            <a:r>
              <a:rPr lang="ja-JP" altLang="ja-JP" sz="1600" dirty="0"/>
              <a:t>億円、鶴浜：</a:t>
            </a:r>
            <a:r>
              <a:rPr lang="en-US" altLang="ja-JP" sz="1600" dirty="0" smtClean="0"/>
              <a:t>15ha</a:t>
            </a:r>
            <a:r>
              <a:rPr lang="ja-JP" altLang="ja-JP" sz="1600" dirty="0" smtClean="0"/>
              <a:t>／</a:t>
            </a:r>
            <a:r>
              <a:rPr lang="en-US" altLang="ja-JP" sz="1600" dirty="0" smtClean="0"/>
              <a:t>9</a:t>
            </a:r>
            <a:r>
              <a:rPr lang="en-US" altLang="ja-JP" sz="1600" dirty="0"/>
              <a:t>7</a:t>
            </a:r>
            <a:r>
              <a:rPr lang="ja-JP" altLang="ja-JP" sz="1600" dirty="0" smtClean="0"/>
              <a:t>億円</a:t>
            </a:r>
            <a:r>
              <a:rPr lang="ja-JP" altLang="en-US" sz="1600" dirty="0" smtClean="0"/>
              <a:t>、夢洲</a:t>
            </a:r>
            <a:r>
              <a:rPr lang="en-US" altLang="ja-JP" sz="1600" dirty="0" smtClean="0"/>
              <a:t>【</a:t>
            </a:r>
            <a:r>
              <a:rPr lang="ja-JP" altLang="en-US" sz="1600" dirty="0" smtClean="0"/>
              <a:t>パターン２</a:t>
            </a:r>
            <a:r>
              <a:rPr lang="en-US" altLang="ja-JP" sz="1600" dirty="0" smtClean="0"/>
              <a:t>】</a:t>
            </a:r>
            <a:r>
              <a:rPr lang="ja-JP" altLang="en-US" sz="1600" dirty="0" smtClean="0"/>
              <a:t>：</a:t>
            </a:r>
            <a:r>
              <a:rPr lang="en-US" altLang="ja-JP" sz="1600" dirty="0" err="1" smtClean="0"/>
              <a:t>115ha</a:t>
            </a:r>
            <a:r>
              <a:rPr lang="en-US" altLang="ja-JP" sz="1600" dirty="0" smtClean="0"/>
              <a:t>/   803</a:t>
            </a:r>
            <a:r>
              <a:rPr lang="ja-JP" altLang="en-US" sz="1600" dirty="0" smtClean="0"/>
              <a:t>億円</a:t>
            </a:r>
            <a:endParaRPr lang="en-US" altLang="ja-JP" sz="1600" dirty="0"/>
          </a:p>
        </p:txBody>
      </p:sp>
    </p:spTree>
    <p:extLst>
      <p:ext uri="{BB962C8B-B14F-4D97-AF65-F5344CB8AC3E}">
        <p14:creationId xmlns:p14="http://schemas.microsoft.com/office/powerpoint/2010/main" val="66500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2" y="404220"/>
            <a:ext cx="11852693" cy="6370975"/>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主な財源について</a:t>
            </a:r>
            <a:endParaRPr lang="en-US" altLang="ja-JP" sz="1600" b="1" dirty="0" smtClean="0">
              <a:solidFill>
                <a:schemeClr val="accent1">
                  <a:lumMod val="50000"/>
                </a:schemeClr>
              </a:solidFill>
            </a:endParaRPr>
          </a:p>
          <a:p>
            <a:pPr lvl="1">
              <a:lnSpc>
                <a:spcPct val="150000"/>
              </a:lnSpc>
            </a:pPr>
            <a:r>
              <a:rPr lang="ja-JP" altLang="en-US" sz="1600" b="1" u="sng" dirty="0" smtClean="0">
                <a:latin typeface="+mn-ea"/>
              </a:rPr>
              <a:t>土地賃貸料収益</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埠頭用地：</a:t>
            </a:r>
            <a:r>
              <a:rPr lang="en-US" altLang="ja-JP" sz="1600" dirty="0" smtClean="0">
                <a:latin typeface="+mn-ea"/>
              </a:rPr>
              <a:t>2019</a:t>
            </a:r>
            <a:r>
              <a:rPr lang="ja-JP" altLang="en-US" sz="1600" dirty="0" smtClean="0">
                <a:latin typeface="+mn-ea"/>
              </a:rPr>
              <a:t>（</a:t>
            </a:r>
            <a:r>
              <a:rPr lang="en-US" altLang="ja-JP" sz="1600" dirty="0" smtClean="0">
                <a:latin typeface="+mn-ea"/>
              </a:rPr>
              <a:t>R1</a:t>
            </a:r>
            <a:r>
              <a:rPr lang="ja-JP" altLang="en-US" sz="1600" dirty="0">
                <a:latin typeface="+mn-ea"/>
              </a:rPr>
              <a:t>）年度予算</a:t>
            </a:r>
            <a:r>
              <a:rPr lang="ja-JP" altLang="en-US" sz="1600" dirty="0" smtClean="0">
                <a:latin typeface="+mn-ea"/>
              </a:rPr>
              <a:t>と同様の収益が原則として継続するものとして見込む</a:t>
            </a:r>
            <a:r>
              <a:rPr lang="ja-JP" altLang="en-US" sz="1600" dirty="0">
                <a:latin typeface="+mn-ea"/>
              </a:rPr>
              <a:t>。</a:t>
            </a:r>
            <a:endParaRPr lang="en-US" altLang="ja-JP" sz="1600"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事業用定期借地：現状の事業用定期借地設定契約における収益</a:t>
            </a:r>
            <a:r>
              <a:rPr lang="ja-JP" altLang="en-US" sz="1600" dirty="0">
                <a:latin typeface="+mn-ea"/>
              </a:rPr>
              <a:t>を見込む。ただし、 </a:t>
            </a:r>
            <a:r>
              <a:rPr lang="ja-JP" altLang="en-US" sz="1600" dirty="0" smtClean="0">
                <a:latin typeface="+mn-ea"/>
              </a:rPr>
              <a:t>契約期間満了により契約が</a:t>
            </a:r>
            <a:r>
              <a:rPr lang="ja-JP" altLang="en-US" sz="1600" dirty="0">
                <a:latin typeface="+mn-ea"/>
              </a:rPr>
              <a:t>終了する土地については</a:t>
            </a:r>
            <a:r>
              <a:rPr lang="ja-JP" altLang="en-US" sz="1600" dirty="0" smtClean="0">
                <a:latin typeface="+mn-ea"/>
              </a:rPr>
              <a:t>、 </a:t>
            </a:r>
            <a:r>
              <a:rPr lang="ja-JP" altLang="en-US" sz="1600" dirty="0">
                <a:latin typeface="+mn-ea"/>
              </a:rPr>
              <a:t>商品化</a:t>
            </a:r>
            <a:r>
              <a:rPr lang="ja-JP" altLang="en-US" sz="1600" dirty="0" smtClean="0">
                <a:latin typeface="+mn-ea"/>
              </a:rPr>
              <a:t>期間（</a:t>
            </a:r>
            <a:r>
              <a:rPr lang="en-US" altLang="ja-JP" sz="1600" dirty="0" smtClean="0">
                <a:latin typeface="+mn-ea"/>
              </a:rPr>
              <a:t>1</a:t>
            </a:r>
            <a:r>
              <a:rPr lang="ja-JP" altLang="en-US" sz="1600" dirty="0" smtClean="0">
                <a:latin typeface="+mn-ea"/>
              </a:rPr>
              <a:t>年）を</a:t>
            </a:r>
            <a:r>
              <a:rPr lang="ja-JP" altLang="en-US" sz="1600" dirty="0">
                <a:latin typeface="+mn-ea"/>
              </a:rPr>
              <a:t>経て、原則として</a:t>
            </a:r>
            <a:r>
              <a:rPr lang="en-US" altLang="ja-JP" sz="1600" dirty="0">
                <a:latin typeface="+mn-ea"/>
              </a:rPr>
              <a:t>20</a:t>
            </a:r>
            <a:r>
              <a:rPr lang="ja-JP" altLang="en-US" sz="1600" dirty="0">
                <a:latin typeface="+mn-ea"/>
              </a:rPr>
              <a:t>年間で売却するものとする</a:t>
            </a:r>
            <a:r>
              <a:rPr lang="ja-JP" altLang="en-US" sz="1600" dirty="0" smtClean="0">
                <a:latin typeface="+mn-ea"/>
              </a:rPr>
              <a:t>。</a:t>
            </a:r>
            <a:endParaRPr lang="en-US" altLang="ja-JP" sz="1600"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その他賃貸地：</a:t>
            </a:r>
            <a:r>
              <a:rPr lang="en-US" altLang="ja-JP" sz="1600" dirty="0" smtClean="0">
                <a:latin typeface="+mn-ea"/>
              </a:rPr>
              <a:t>2019</a:t>
            </a:r>
            <a:r>
              <a:rPr lang="ja-JP" altLang="en-US" sz="1600" dirty="0" smtClean="0">
                <a:latin typeface="+mn-ea"/>
              </a:rPr>
              <a:t>（</a:t>
            </a:r>
            <a:r>
              <a:rPr lang="en-US" altLang="ja-JP" sz="1600" dirty="0" smtClean="0">
                <a:latin typeface="+mn-ea"/>
              </a:rPr>
              <a:t>R1</a:t>
            </a:r>
            <a:r>
              <a:rPr lang="ja-JP" altLang="en-US" sz="1600" dirty="0" smtClean="0">
                <a:latin typeface="+mn-ea"/>
              </a:rPr>
              <a:t>）</a:t>
            </a:r>
            <a:r>
              <a:rPr lang="ja-JP" altLang="en-US" sz="1600" dirty="0">
                <a:latin typeface="+mn-ea"/>
              </a:rPr>
              <a:t>年度予算と同様の収益が継続するものとして見込む。</a:t>
            </a:r>
          </a:p>
          <a:p>
            <a:pPr marL="778200" lvl="1" indent="-285750">
              <a:lnSpc>
                <a:spcPct val="150000"/>
              </a:lnSpc>
              <a:buFont typeface="Wingdings" panose="05000000000000000000" pitchFamily="2" charset="2"/>
              <a:buChar char="Ø"/>
            </a:pPr>
            <a:r>
              <a:rPr lang="en-US" altLang="ja-JP" sz="1600" dirty="0" smtClean="0">
                <a:latin typeface="+mn-ea"/>
              </a:rPr>
              <a:t>IR</a:t>
            </a:r>
            <a:r>
              <a:rPr lang="ja-JP" altLang="en-US" sz="1600" dirty="0" smtClean="0">
                <a:latin typeface="+mn-ea"/>
              </a:rPr>
              <a:t>予定区域については、パターン１の場合は賃貸料収益を見込まず、パターン２の場合は、</a:t>
            </a:r>
            <a:r>
              <a:rPr lang="en-US" altLang="ja-JP" sz="1600" dirty="0" smtClean="0">
                <a:latin typeface="+mn-ea"/>
              </a:rPr>
              <a:t>IR</a:t>
            </a:r>
            <a:r>
              <a:rPr lang="ja-JP" altLang="en-US" sz="1600" dirty="0" smtClean="0">
                <a:latin typeface="+mn-ea"/>
              </a:rPr>
              <a:t>予定</a:t>
            </a:r>
            <a:r>
              <a:rPr lang="ja-JP" altLang="en-US" sz="1600" dirty="0">
                <a:latin typeface="+mn-ea"/>
              </a:rPr>
              <a:t>区域</a:t>
            </a:r>
            <a:r>
              <a:rPr lang="ja-JP" altLang="en-US" sz="1600" dirty="0" smtClean="0">
                <a:latin typeface="+mn-ea"/>
              </a:rPr>
              <a:t>（</a:t>
            </a:r>
            <a:r>
              <a:rPr lang="en-US" altLang="ja-JP" sz="1600" dirty="0" smtClean="0">
                <a:latin typeface="+mn-ea"/>
              </a:rPr>
              <a:t>49.0ha</a:t>
            </a:r>
            <a:r>
              <a:rPr lang="ja-JP" altLang="en-US" sz="1600" dirty="0" smtClean="0">
                <a:latin typeface="+mn-ea"/>
              </a:rPr>
              <a:t>：</a:t>
            </a:r>
            <a:r>
              <a:rPr lang="en-US" altLang="ja-JP" sz="1600" dirty="0" smtClean="0">
                <a:latin typeface="+mn-ea"/>
              </a:rPr>
              <a:t>435</a:t>
            </a:r>
            <a:r>
              <a:rPr lang="ja-JP" altLang="en-US" sz="1600" dirty="0" smtClean="0">
                <a:latin typeface="+mn-ea"/>
              </a:rPr>
              <a:t>円</a:t>
            </a:r>
            <a:r>
              <a:rPr lang="en-US" altLang="ja-JP" sz="1600" dirty="0" smtClean="0">
                <a:latin typeface="+mn-ea"/>
              </a:rPr>
              <a:t>/</a:t>
            </a:r>
            <a:r>
              <a:rPr lang="ja-JP" altLang="en-US" sz="1600" dirty="0" smtClean="0">
                <a:latin typeface="+mn-ea"/>
              </a:rPr>
              <a:t>㎡・月）</a:t>
            </a:r>
            <a:r>
              <a:rPr lang="ja-JP" altLang="en-US" sz="1600" dirty="0">
                <a:latin typeface="+mn-ea"/>
              </a:rPr>
              <a:t>については</a:t>
            </a:r>
            <a:r>
              <a:rPr lang="en-US" altLang="ja-JP" sz="1600" dirty="0" smtClean="0">
                <a:latin typeface="+mn-ea"/>
              </a:rPr>
              <a:t>2022</a:t>
            </a:r>
            <a:r>
              <a:rPr lang="ja-JP" altLang="en-US" sz="1600" dirty="0" smtClean="0">
                <a:latin typeface="+mn-ea"/>
              </a:rPr>
              <a:t>（</a:t>
            </a:r>
            <a:r>
              <a:rPr lang="en-US" altLang="ja-JP" sz="1600" dirty="0" smtClean="0">
                <a:latin typeface="+mn-ea"/>
              </a:rPr>
              <a:t>R4</a:t>
            </a:r>
            <a:r>
              <a:rPr lang="ja-JP" altLang="en-US" sz="1600" dirty="0" smtClean="0">
                <a:latin typeface="+mn-ea"/>
              </a:rPr>
              <a:t>）年度から、</a:t>
            </a:r>
            <a:r>
              <a:rPr lang="en-US" altLang="ja-JP" sz="1600" dirty="0">
                <a:latin typeface="+mn-ea"/>
              </a:rPr>
              <a:t>IR</a:t>
            </a:r>
            <a:r>
              <a:rPr lang="ja-JP" altLang="en-US" sz="1600" dirty="0">
                <a:latin typeface="+mn-ea"/>
              </a:rPr>
              <a:t>区域拡張予定地（</a:t>
            </a:r>
            <a:r>
              <a:rPr lang="en-US" altLang="ja-JP" sz="1600" dirty="0" smtClean="0">
                <a:latin typeface="+mn-ea"/>
              </a:rPr>
              <a:t>7.2ha</a:t>
            </a:r>
            <a:r>
              <a:rPr lang="ja-JP" altLang="en-US" sz="1600" dirty="0" smtClean="0">
                <a:latin typeface="+mn-ea"/>
              </a:rPr>
              <a:t>：</a:t>
            </a:r>
            <a:r>
              <a:rPr lang="en-US" altLang="ja-JP" sz="1600" dirty="0" smtClean="0">
                <a:latin typeface="+mn-ea"/>
              </a:rPr>
              <a:t>435</a:t>
            </a:r>
            <a:r>
              <a:rPr lang="ja-JP" altLang="en-US" sz="1600" dirty="0" smtClean="0">
                <a:latin typeface="+mn-ea"/>
              </a:rPr>
              <a:t>円</a:t>
            </a:r>
            <a:r>
              <a:rPr lang="en-US" altLang="ja-JP" sz="1600" dirty="0" smtClean="0">
                <a:latin typeface="+mn-ea"/>
              </a:rPr>
              <a:t>/</a:t>
            </a:r>
            <a:r>
              <a:rPr lang="ja-JP" altLang="en-US" sz="1600" dirty="0" smtClean="0">
                <a:latin typeface="+mn-ea"/>
              </a:rPr>
              <a:t>㎡・月）</a:t>
            </a:r>
            <a:r>
              <a:rPr lang="ja-JP" altLang="en-US" sz="1600" dirty="0">
                <a:latin typeface="+mn-ea"/>
              </a:rPr>
              <a:t>については</a:t>
            </a:r>
            <a:r>
              <a:rPr lang="en-US" altLang="ja-JP" sz="1600" dirty="0" smtClean="0">
                <a:latin typeface="+mn-ea"/>
              </a:rPr>
              <a:t>2028</a:t>
            </a:r>
            <a:r>
              <a:rPr lang="ja-JP" altLang="en-US" sz="1600" dirty="0" smtClean="0">
                <a:latin typeface="+mn-ea"/>
              </a:rPr>
              <a:t>（</a:t>
            </a:r>
            <a:r>
              <a:rPr lang="en-US" altLang="ja-JP" sz="1600" dirty="0" smtClean="0">
                <a:latin typeface="+mn-ea"/>
              </a:rPr>
              <a:t>R10</a:t>
            </a:r>
            <a:r>
              <a:rPr lang="ja-JP" altLang="en-US" sz="1600" dirty="0" smtClean="0">
                <a:latin typeface="+mn-ea"/>
              </a:rPr>
              <a:t>）年度から事業用定期借地権設定契約の</a:t>
            </a:r>
            <a:r>
              <a:rPr lang="ja-JP" altLang="en-US" sz="1600" dirty="0">
                <a:latin typeface="+mn-ea"/>
              </a:rPr>
              <a:t>賃貸</a:t>
            </a:r>
            <a:r>
              <a:rPr lang="ja-JP" altLang="en-US" sz="1600" dirty="0" smtClean="0">
                <a:latin typeface="+mn-ea"/>
              </a:rPr>
              <a:t>開始を見込む。</a:t>
            </a:r>
            <a:endParaRPr lang="ja-JP" altLang="en-US" sz="1600" dirty="0">
              <a:latin typeface="+mn-ea"/>
            </a:endParaRPr>
          </a:p>
          <a:p>
            <a:pPr lvl="1">
              <a:lnSpc>
                <a:spcPct val="150000"/>
              </a:lnSpc>
            </a:pPr>
            <a:endParaRPr lang="en-US" altLang="ja-JP" sz="1600" b="1" u="sng" dirty="0" smtClean="0">
              <a:latin typeface="+mn-ea"/>
            </a:endParaRPr>
          </a:p>
          <a:p>
            <a:pPr lvl="1">
              <a:lnSpc>
                <a:spcPct val="150000"/>
              </a:lnSpc>
            </a:pPr>
            <a:r>
              <a:rPr lang="ja-JP" altLang="en-US" sz="1600" b="1" u="sng" dirty="0" smtClean="0">
                <a:latin typeface="+mn-ea"/>
              </a:rPr>
              <a:t>その他営業収益</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売却地から発生する建設発生土の受入に伴う収入を土地売却計画に基づき見込む。</a:t>
            </a:r>
            <a:endParaRPr lang="en-US" altLang="ja-JP" sz="1600" dirty="0" smtClean="0">
              <a:latin typeface="+mn-ea"/>
            </a:endParaRPr>
          </a:p>
          <a:p>
            <a:pPr lvl="1">
              <a:lnSpc>
                <a:spcPct val="150000"/>
              </a:lnSpc>
            </a:pPr>
            <a:endParaRPr lang="en-US" altLang="ja-JP" sz="1600" dirty="0" smtClean="0">
              <a:latin typeface="+mn-ea"/>
            </a:endParaRPr>
          </a:p>
          <a:p>
            <a:pPr lvl="1">
              <a:lnSpc>
                <a:spcPct val="150000"/>
              </a:lnSpc>
            </a:pPr>
            <a:r>
              <a:rPr lang="ja-JP" altLang="en-US" sz="1600" b="1" u="sng" dirty="0" smtClean="0">
                <a:latin typeface="+mn-ea"/>
              </a:rPr>
              <a:t>大阪港振興基金繰入</a:t>
            </a:r>
            <a:endParaRPr lang="en-US" altLang="ja-JP" sz="1600" b="1" u="sng" dirty="0" smtClean="0">
              <a:latin typeface="+mn-ea"/>
            </a:endParaRPr>
          </a:p>
          <a:p>
            <a:pPr marL="778200" lvl="1" indent="-285750">
              <a:lnSpc>
                <a:spcPct val="150000"/>
              </a:lnSpc>
              <a:buFont typeface="Wingdings" panose="05000000000000000000" pitchFamily="2" charset="2"/>
              <a:buChar char="Ø"/>
            </a:pPr>
            <a:r>
              <a:rPr lang="ja-JP" altLang="en-US" sz="1600" dirty="0" smtClean="0">
                <a:latin typeface="+mn-ea"/>
              </a:rPr>
              <a:t>累積資金不足が見込まれる年度に、財源として基金の取り崩しを見込む。（今回の長期収支見込みにおいては取り崩しを予定していない。）</a:t>
            </a:r>
            <a:endParaRPr lang="en-US" altLang="ja-JP" sz="1600" dirty="0" smtClean="0">
              <a:latin typeface="+mn-ea"/>
            </a:endParaRPr>
          </a:p>
          <a:p>
            <a:pPr marL="1270650" lvl="2" indent="-285750">
              <a:lnSpc>
                <a:spcPct val="150000"/>
              </a:lnSpc>
              <a:buFont typeface="ＭＳ 明朝" panose="02020609040205080304" pitchFamily="17" charset="-128"/>
              <a:buChar char="※"/>
            </a:pPr>
            <a:r>
              <a:rPr lang="en-US" altLang="ja-JP" sz="1600" dirty="0" smtClean="0">
                <a:latin typeface="+mn-ea"/>
              </a:rPr>
              <a:t>2019</a:t>
            </a:r>
            <a:r>
              <a:rPr lang="ja-JP" altLang="en-US" sz="1600" dirty="0" smtClean="0">
                <a:latin typeface="+mn-ea"/>
              </a:rPr>
              <a:t>（</a:t>
            </a:r>
            <a:r>
              <a:rPr lang="en-US" altLang="ja-JP" sz="1600" dirty="0" smtClean="0">
                <a:latin typeface="+mn-ea"/>
              </a:rPr>
              <a:t>H31</a:t>
            </a:r>
            <a:r>
              <a:rPr lang="ja-JP" altLang="en-US" sz="1600" dirty="0" smtClean="0">
                <a:latin typeface="+mn-ea"/>
              </a:rPr>
              <a:t>）</a:t>
            </a:r>
            <a:r>
              <a:rPr lang="ja-JP" altLang="en-US" sz="1600" dirty="0">
                <a:latin typeface="+mn-ea"/>
              </a:rPr>
              <a:t>年</a:t>
            </a:r>
            <a:r>
              <a:rPr lang="en-US" altLang="ja-JP" sz="1600" dirty="0" smtClean="0">
                <a:latin typeface="+mn-ea"/>
              </a:rPr>
              <a:t>3</a:t>
            </a:r>
            <a:r>
              <a:rPr lang="ja-JP" altLang="en-US" sz="1600" dirty="0" smtClean="0">
                <a:latin typeface="+mn-ea"/>
              </a:rPr>
              <a:t>月末残高：約</a:t>
            </a:r>
            <a:r>
              <a:rPr lang="en-US" altLang="ja-JP" sz="1600" dirty="0" smtClean="0">
                <a:latin typeface="+mn-ea"/>
              </a:rPr>
              <a:t>62</a:t>
            </a:r>
            <a:r>
              <a:rPr lang="ja-JP" altLang="en-US" sz="1600" dirty="0" smtClean="0">
                <a:latin typeface="+mn-ea"/>
              </a:rPr>
              <a:t>億円</a:t>
            </a:r>
            <a:endParaRPr lang="en-US" altLang="ja-JP" sz="1600" dirty="0" smtClean="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14</a:t>
            </a:fld>
            <a:endParaRPr lang="ja-JP" altLang="en-US"/>
          </a:p>
        </p:txBody>
      </p:sp>
    </p:spTree>
    <p:extLst>
      <p:ext uri="{BB962C8B-B14F-4D97-AF65-F5344CB8AC3E}">
        <p14:creationId xmlns:p14="http://schemas.microsoft.com/office/powerpoint/2010/main" val="4249650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グループ化 4"/>
          <p:cNvGrpSpPr/>
          <p:nvPr/>
        </p:nvGrpSpPr>
        <p:grpSpPr>
          <a:xfrm>
            <a:off x="310551" y="352313"/>
            <a:ext cx="11521294" cy="8258311"/>
            <a:chOff x="-525233" y="-316082"/>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316082"/>
              <a:ext cx="13150295" cy="9146696"/>
            </a:xfrm>
            <a:prstGeom prst="rect">
              <a:avLst/>
            </a:prstGeom>
            <a:pattFill prst="pct90">
              <a:fgClr>
                <a:schemeClr val="accent6">
                  <a:lumMod val="75000"/>
                </a:schemeClr>
              </a:fgClr>
              <a:bgClr>
                <a:schemeClr val="bg1"/>
              </a:bgClr>
            </a:pattFill>
            <a:ln w="9525">
              <a:solidFill>
                <a:schemeClr val="tx1"/>
              </a:solidFill>
              <a:miter lim="800000"/>
              <a:headEnd/>
              <a:tailEnd/>
            </a:ln>
          </p:spPr>
        </p:pic>
        <p:sp>
          <p:nvSpPr>
            <p:cNvPr id="20" name="フリーフォーム 19"/>
            <p:cNvSpPr/>
            <p:nvPr/>
          </p:nvSpPr>
          <p:spPr>
            <a:xfrm>
              <a:off x="3902981" y="1257006"/>
              <a:ext cx="441326"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68569" y="547602"/>
                  </a:lnTo>
                  <a:lnTo>
                    <a:pt x="597776" y="311119"/>
                  </a:lnTo>
                  <a:lnTo>
                    <a:pt x="538655" y="192878"/>
                  </a:lnTo>
                  <a:lnTo>
                    <a:pt x="532085" y="0"/>
                  </a:lnTo>
                  <a:lnTo>
                    <a:pt x="468806" y="93505"/>
                  </a:lnTo>
                  <a:lnTo>
                    <a:pt x="0" y="297981"/>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32472" y="1876417"/>
              <a:ext cx="366122" cy="222506"/>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31" h="457201">
                  <a:moveTo>
                    <a:pt x="0" y="114589"/>
                  </a:moveTo>
                  <a:lnTo>
                    <a:pt x="266700" y="457201"/>
                  </a:lnTo>
                  <a:lnTo>
                    <a:pt x="642131" y="116492"/>
                  </a:lnTo>
                  <a:lnTo>
                    <a:pt x="533400" y="0"/>
                  </a:lnTo>
                  <a:lnTo>
                    <a:pt x="0" y="114589"/>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70785" y="1934083"/>
              <a:ext cx="413663" cy="527026"/>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512" h="1116764">
                  <a:moveTo>
                    <a:pt x="11137" y="85725"/>
                  </a:moveTo>
                  <a:lnTo>
                    <a:pt x="0" y="1116764"/>
                  </a:lnTo>
                  <a:lnTo>
                    <a:pt x="725512" y="352425"/>
                  </a:lnTo>
                  <a:lnTo>
                    <a:pt x="449287" y="0"/>
                  </a:lnTo>
                  <a:lnTo>
                    <a:pt x="11137" y="85725"/>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3" name="フリーフォーム 22"/>
            <p:cNvSpPr/>
            <p:nvPr/>
          </p:nvSpPr>
          <p:spPr>
            <a:xfrm>
              <a:off x="5362965" y="1451769"/>
              <a:ext cx="287758" cy="112545"/>
            </a:xfrm>
            <a:custGeom>
              <a:avLst/>
              <a:gdLst>
                <a:gd name="connsiteX0" fmla="*/ 0 w 518948"/>
                <a:gd name="connsiteY0" fmla="*/ 78828 h 210207"/>
                <a:gd name="connsiteX1" fmla="*/ 420413 w 518948"/>
                <a:gd name="connsiteY1" fmla="*/ 0 h 210207"/>
                <a:gd name="connsiteX2" fmla="*/ 518948 w 518948"/>
                <a:gd name="connsiteY2" fmla="*/ 131379 h 210207"/>
                <a:gd name="connsiteX3" fmla="*/ 98534 w 518948"/>
                <a:gd name="connsiteY3" fmla="*/ 210207 h 210207"/>
                <a:gd name="connsiteX4" fmla="*/ 0 w 518948"/>
                <a:gd name="connsiteY4" fmla="*/ 78828 h 210207"/>
                <a:gd name="connsiteX0" fmla="*/ 0 w 518948"/>
                <a:gd name="connsiteY0" fmla="*/ 78828 h 236945"/>
                <a:gd name="connsiteX1" fmla="*/ 420413 w 518948"/>
                <a:gd name="connsiteY1" fmla="*/ 0 h 236945"/>
                <a:gd name="connsiteX2" fmla="*/ 518948 w 518948"/>
                <a:gd name="connsiteY2" fmla="*/ 131379 h 236945"/>
                <a:gd name="connsiteX3" fmla="*/ 109619 w 518948"/>
                <a:gd name="connsiteY3" fmla="*/ 236945 h 236945"/>
                <a:gd name="connsiteX4" fmla="*/ 0 w 518948"/>
                <a:gd name="connsiteY4" fmla="*/ 78828 h 236945"/>
                <a:gd name="connsiteX0" fmla="*/ 0 w 502321"/>
                <a:gd name="connsiteY0" fmla="*/ 98881 h 236945"/>
                <a:gd name="connsiteX1" fmla="*/ 403786 w 502321"/>
                <a:gd name="connsiteY1" fmla="*/ 0 h 236945"/>
                <a:gd name="connsiteX2" fmla="*/ 502321 w 502321"/>
                <a:gd name="connsiteY2" fmla="*/ 131379 h 236945"/>
                <a:gd name="connsiteX3" fmla="*/ 92992 w 502321"/>
                <a:gd name="connsiteY3" fmla="*/ 236945 h 236945"/>
                <a:gd name="connsiteX4" fmla="*/ 0 w 502321"/>
                <a:gd name="connsiteY4" fmla="*/ 98881 h 236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321" h="236945">
                  <a:moveTo>
                    <a:pt x="0" y="98881"/>
                  </a:moveTo>
                  <a:lnTo>
                    <a:pt x="403786" y="0"/>
                  </a:lnTo>
                  <a:lnTo>
                    <a:pt x="502321" y="131379"/>
                  </a:lnTo>
                  <a:lnTo>
                    <a:pt x="92992" y="236945"/>
                  </a:lnTo>
                  <a:lnTo>
                    <a:pt x="0" y="98881"/>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4581" y="1544637"/>
              <a:ext cx="289136" cy="274541"/>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60" h="579385">
                  <a:moveTo>
                    <a:pt x="98961" y="0"/>
                  </a:moveTo>
                  <a:lnTo>
                    <a:pt x="16635" y="138474"/>
                  </a:lnTo>
                  <a:lnTo>
                    <a:pt x="0" y="230966"/>
                  </a:lnTo>
                  <a:lnTo>
                    <a:pt x="58097" y="579385"/>
                  </a:lnTo>
                  <a:lnTo>
                    <a:pt x="504960" y="467581"/>
                  </a:lnTo>
                  <a:lnTo>
                    <a:pt x="489495" y="356113"/>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723" y="1726120"/>
              <a:ext cx="108580" cy="95435"/>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3638">
                  <a:moveTo>
                    <a:pt x="45983" y="0"/>
                  </a:moveTo>
                  <a:lnTo>
                    <a:pt x="190500" y="183931"/>
                  </a:lnTo>
                  <a:lnTo>
                    <a:pt x="137949" y="203638"/>
                  </a:lnTo>
                  <a:lnTo>
                    <a:pt x="0" y="45982"/>
                  </a:lnTo>
                  <a:lnTo>
                    <a:pt x="45983"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6" name="フリーフォーム 25"/>
            <p:cNvSpPr/>
            <p:nvPr/>
          </p:nvSpPr>
          <p:spPr>
            <a:xfrm>
              <a:off x="7457432" y="3001814"/>
              <a:ext cx="49300" cy="51632"/>
            </a:xfrm>
            <a:custGeom>
              <a:avLst/>
              <a:gdLst>
                <a:gd name="connsiteX0" fmla="*/ 0 w 295604"/>
                <a:gd name="connsiteY0" fmla="*/ 0 h 223345"/>
                <a:gd name="connsiteX1" fmla="*/ 289035 w 295604"/>
                <a:gd name="connsiteY1" fmla="*/ 0 h 223345"/>
                <a:gd name="connsiteX2" fmla="*/ 295604 w 295604"/>
                <a:gd name="connsiteY2" fmla="*/ 216776 h 223345"/>
                <a:gd name="connsiteX3" fmla="*/ 13138 w 295604"/>
                <a:gd name="connsiteY3" fmla="*/ 223345 h 223345"/>
                <a:gd name="connsiteX4" fmla="*/ 0 w 295604"/>
                <a:gd name="connsiteY4" fmla="*/ 0 h 22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04" h="223345">
                  <a:moveTo>
                    <a:pt x="0" y="0"/>
                  </a:moveTo>
                  <a:lnTo>
                    <a:pt x="289035" y="0"/>
                  </a:lnTo>
                  <a:lnTo>
                    <a:pt x="295604" y="216776"/>
                  </a:lnTo>
                  <a:lnTo>
                    <a:pt x="13138" y="223345"/>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27" name="Freeform 121"/>
            <p:cNvSpPr>
              <a:spLocks/>
            </p:cNvSpPr>
            <p:nvPr/>
          </p:nvSpPr>
          <p:spPr bwMode="auto">
            <a:xfrm>
              <a:off x="6858420" y="3613115"/>
              <a:ext cx="187210" cy="119664"/>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96543" y="3606762"/>
              <a:ext cx="192400"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191">
                  <a:moveTo>
                    <a:pt x="9835" y="0"/>
                  </a:moveTo>
                  <a:lnTo>
                    <a:pt x="10000" y="11191"/>
                  </a:lnTo>
                  <a:lnTo>
                    <a:pt x="0" y="11191"/>
                  </a:lnTo>
                  <a:lnTo>
                    <a:pt x="0" y="4827"/>
                  </a:lnTo>
                  <a:lnTo>
                    <a:pt x="4948" y="1703"/>
                  </a:lnTo>
                  <a:lnTo>
                    <a:pt x="7943" y="0"/>
                  </a:lnTo>
                  <a:lnTo>
                    <a:pt x="9835"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9" name="フリーフォーム 28"/>
            <p:cNvSpPr/>
            <p:nvPr/>
          </p:nvSpPr>
          <p:spPr>
            <a:xfrm>
              <a:off x="7857912" y="3092070"/>
              <a:ext cx="191860" cy="278698"/>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 h="614820">
                  <a:moveTo>
                    <a:pt x="0" y="84081"/>
                  </a:moveTo>
                  <a:lnTo>
                    <a:pt x="207877" y="0"/>
                  </a:lnTo>
                  <a:lnTo>
                    <a:pt x="341586" y="497906"/>
                  </a:lnTo>
                  <a:lnTo>
                    <a:pt x="150247" y="614820"/>
                  </a:lnTo>
                  <a:lnTo>
                    <a:pt x="0" y="84081"/>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211466" y="4174669"/>
              <a:ext cx="190471" cy="264238"/>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00" h="524158">
                  <a:moveTo>
                    <a:pt x="0" y="75405"/>
                  </a:moveTo>
                  <a:lnTo>
                    <a:pt x="201491" y="0"/>
                  </a:lnTo>
                  <a:lnTo>
                    <a:pt x="341200" y="443528"/>
                  </a:lnTo>
                  <a:lnTo>
                    <a:pt x="143253" y="524158"/>
                  </a:lnTo>
                  <a:lnTo>
                    <a:pt x="0" y="75405"/>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1" name="フリーフォーム 30"/>
            <p:cNvSpPr/>
            <p:nvPr/>
          </p:nvSpPr>
          <p:spPr>
            <a:xfrm>
              <a:off x="8054902" y="3742461"/>
              <a:ext cx="200296" cy="247464"/>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86" h="520606">
                  <a:moveTo>
                    <a:pt x="0" y="34405"/>
                  </a:moveTo>
                  <a:lnTo>
                    <a:pt x="125167" y="0"/>
                  </a:lnTo>
                  <a:lnTo>
                    <a:pt x="229914" y="361060"/>
                  </a:lnTo>
                  <a:lnTo>
                    <a:pt x="308741" y="334784"/>
                  </a:lnTo>
                  <a:lnTo>
                    <a:pt x="341586" y="453025"/>
                  </a:lnTo>
                  <a:lnTo>
                    <a:pt x="135440" y="520606"/>
                  </a:lnTo>
                  <a:lnTo>
                    <a:pt x="0" y="34405"/>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2" name="フリーフォーム 31"/>
            <p:cNvSpPr/>
            <p:nvPr/>
          </p:nvSpPr>
          <p:spPr>
            <a:xfrm>
              <a:off x="10741270" y="6719388"/>
              <a:ext cx="871245" cy="849127"/>
            </a:xfrm>
            <a:custGeom>
              <a:avLst/>
              <a:gdLst>
                <a:gd name="connsiteX0" fmla="*/ 0 w 348155"/>
                <a:gd name="connsiteY0" fmla="*/ 26276 h 183932"/>
                <a:gd name="connsiteX1" fmla="*/ 328448 w 348155"/>
                <a:gd name="connsiteY1" fmla="*/ 0 h 183932"/>
                <a:gd name="connsiteX2" fmla="*/ 348155 w 348155"/>
                <a:gd name="connsiteY2" fmla="*/ 157656 h 183932"/>
                <a:gd name="connsiteX3" fmla="*/ 6568 w 348155"/>
                <a:gd name="connsiteY3" fmla="*/ 183932 h 183932"/>
                <a:gd name="connsiteX4" fmla="*/ 0 w 348155"/>
                <a:gd name="connsiteY4" fmla="*/ 26276 h 183932"/>
                <a:gd name="connsiteX0" fmla="*/ 0 w 348155"/>
                <a:gd name="connsiteY0" fmla="*/ 31284 h 188940"/>
                <a:gd name="connsiteX1" fmla="*/ 308834 w 348155"/>
                <a:gd name="connsiteY1" fmla="*/ 0 h 188940"/>
                <a:gd name="connsiteX2" fmla="*/ 348155 w 348155"/>
                <a:gd name="connsiteY2" fmla="*/ 162664 h 188940"/>
                <a:gd name="connsiteX3" fmla="*/ 6568 w 348155"/>
                <a:gd name="connsiteY3" fmla="*/ 188940 h 188940"/>
                <a:gd name="connsiteX4" fmla="*/ 0 w 348155"/>
                <a:gd name="connsiteY4" fmla="*/ 31284 h 188940"/>
                <a:gd name="connsiteX0" fmla="*/ 0 w 1583766"/>
                <a:gd name="connsiteY0" fmla="*/ 81360 h 239016"/>
                <a:gd name="connsiteX1" fmla="*/ 1583766 w 1583766"/>
                <a:gd name="connsiteY1" fmla="*/ 0 h 239016"/>
                <a:gd name="connsiteX2" fmla="*/ 348155 w 1583766"/>
                <a:gd name="connsiteY2" fmla="*/ 212740 h 239016"/>
                <a:gd name="connsiteX3" fmla="*/ 6568 w 1583766"/>
                <a:gd name="connsiteY3" fmla="*/ 239016 h 239016"/>
                <a:gd name="connsiteX4" fmla="*/ 0 w 1583766"/>
                <a:gd name="connsiteY4" fmla="*/ 81360 h 239016"/>
                <a:gd name="connsiteX0" fmla="*/ 0 w 1583766"/>
                <a:gd name="connsiteY0" fmla="*/ 81360 h 1359486"/>
                <a:gd name="connsiteX1" fmla="*/ 1583766 w 1583766"/>
                <a:gd name="connsiteY1" fmla="*/ 0 h 1359486"/>
                <a:gd name="connsiteX2" fmla="*/ 1451461 w 1583766"/>
                <a:gd name="connsiteY2" fmla="*/ 1359486 h 1359486"/>
                <a:gd name="connsiteX3" fmla="*/ 6568 w 1583766"/>
                <a:gd name="connsiteY3" fmla="*/ 239016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0 w 1583766"/>
                <a:gd name="connsiteY4"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29714 w 1583766"/>
                <a:gd name="connsiteY4" fmla="*/ 345527 h 1359486"/>
                <a:gd name="connsiteX5" fmla="*/ 0 w 1583766"/>
                <a:gd name="connsiteY5" fmla="*/ 81360 h 1359486"/>
                <a:gd name="connsiteX0" fmla="*/ 0 w 1583766"/>
                <a:gd name="connsiteY0" fmla="*/ 81360 h 1359486"/>
                <a:gd name="connsiteX1" fmla="*/ 1583766 w 1583766"/>
                <a:gd name="connsiteY1" fmla="*/ 0 h 1359486"/>
                <a:gd name="connsiteX2" fmla="*/ 1451461 w 1583766"/>
                <a:gd name="connsiteY2" fmla="*/ 1359486 h 1359486"/>
                <a:gd name="connsiteX3" fmla="*/ 1114778 w 1583766"/>
                <a:gd name="connsiteY3" fmla="*/ 1345702 h 1359486"/>
                <a:gd name="connsiteX4" fmla="*/ 23764 w 1583766"/>
                <a:gd name="connsiteY4" fmla="*/ 325496 h 1359486"/>
                <a:gd name="connsiteX5" fmla="*/ 0 w 1583766"/>
                <a:gd name="connsiteY5" fmla="*/ 81360 h 1359486"/>
                <a:gd name="connsiteX0" fmla="*/ 633316 w 1560002"/>
                <a:gd name="connsiteY0" fmla="*/ 331741 h 1359486"/>
                <a:gd name="connsiteX1" fmla="*/ 1560002 w 1560002"/>
                <a:gd name="connsiteY1" fmla="*/ 0 h 1359486"/>
                <a:gd name="connsiteX2" fmla="*/ 1427697 w 1560002"/>
                <a:gd name="connsiteY2" fmla="*/ 1359486 h 1359486"/>
                <a:gd name="connsiteX3" fmla="*/ 1091014 w 1560002"/>
                <a:gd name="connsiteY3" fmla="*/ 1345702 h 1359486"/>
                <a:gd name="connsiteX4" fmla="*/ 0 w 1560002"/>
                <a:gd name="connsiteY4" fmla="*/ 325496 h 1359486"/>
                <a:gd name="connsiteX5" fmla="*/ 633316 w 1560002"/>
                <a:gd name="connsiteY5" fmla="*/ 331741 h 1359486"/>
                <a:gd name="connsiteX0" fmla="*/ 633316 w 1560002"/>
                <a:gd name="connsiteY0" fmla="*/ 331741 h 1359486"/>
                <a:gd name="connsiteX1" fmla="*/ 730635 w 1560002"/>
                <a:gd name="connsiteY1" fmla="*/ 295451 h 1359486"/>
                <a:gd name="connsiteX2" fmla="*/ 1560002 w 1560002"/>
                <a:gd name="connsiteY2" fmla="*/ 0 h 1359486"/>
                <a:gd name="connsiteX3" fmla="*/ 1427697 w 1560002"/>
                <a:gd name="connsiteY3" fmla="*/ 1359486 h 1359486"/>
                <a:gd name="connsiteX4" fmla="*/ 1091014 w 1560002"/>
                <a:gd name="connsiteY4" fmla="*/ 1345702 h 1359486"/>
                <a:gd name="connsiteX5" fmla="*/ 0 w 1560002"/>
                <a:gd name="connsiteY5" fmla="*/ 325496 h 1359486"/>
                <a:gd name="connsiteX6" fmla="*/ 633316 w 1560002"/>
                <a:gd name="connsiteY6" fmla="*/ 331741 h 1359486"/>
                <a:gd name="connsiteX0" fmla="*/ 633316 w 1560002"/>
                <a:gd name="connsiteY0" fmla="*/ 542060 h 1569805"/>
                <a:gd name="connsiteX1" fmla="*/ 642370 w 1560002"/>
                <a:gd name="connsiteY1" fmla="*/ 0 h 1569805"/>
                <a:gd name="connsiteX2" fmla="*/ 1560002 w 1560002"/>
                <a:gd name="connsiteY2" fmla="*/ 210319 h 1569805"/>
                <a:gd name="connsiteX3" fmla="*/ 1427697 w 1560002"/>
                <a:gd name="connsiteY3" fmla="*/ 1569805 h 1569805"/>
                <a:gd name="connsiteX4" fmla="*/ 1091014 w 1560002"/>
                <a:gd name="connsiteY4" fmla="*/ 1556021 h 1569805"/>
                <a:gd name="connsiteX5" fmla="*/ 0 w 1560002"/>
                <a:gd name="connsiteY5" fmla="*/ 535815 h 1569805"/>
                <a:gd name="connsiteX6" fmla="*/ 633316 w 1560002"/>
                <a:gd name="connsiteY6" fmla="*/ 542060 h 1569805"/>
                <a:gd name="connsiteX0" fmla="*/ 633316 w 1560002"/>
                <a:gd name="connsiteY0" fmla="*/ 542060 h 1579820"/>
                <a:gd name="connsiteX1" fmla="*/ 642370 w 1560002"/>
                <a:gd name="connsiteY1" fmla="*/ 0 h 1579820"/>
                <a:gd name="connsiteX2" fmla="*/ 1560002 w 1560002"/>
                <a:gd name="connsiteY2" fmla="*/ 210319 h 1579820"/>
                <a:gd name="connsiteX3" fmla="*/ 1427697 w 1560002"/>
                <a:gd name="connsiteY3" fmla="*/ 1579820 h 1579820"/>
                <a:gd name="connsiteX4" fmla="*/ 1091014 w 1560002"/>
                <a:gd name="connsiteY4" fmla="*/ 1556021 h 1579820"/>
                <a:gd name="connsiteX5" fmla="*/ 0 w 1560002"/>
                <a:gd name="connsiteY5" fmla="*/ 535815 h 1579820"/>
                <a:gd name="connsiteX6" fmla="*/ 633316 w 1560002"/>
                <a:gd name="connsiteY6" fmla="*/ 542060 h 1579820"/>
                <a:gd name="connsiteX0" fmla="*/ 633316 w 1560002"/>
                <a:gd name="connsiteY0" fmla="*/ 542060 h 1574813"/>
                <a:gd name="connsiteX1" fmla="*/ 642370 w 1560002"/>
                <a:gd name="connsiteY1" fmla="*/ 0 h 1574813"/>
                <a:gd name="connsiteX2" fmla="*/ 1560002 w 1560002"/>
                <a:gd name="connsiteY2" fmla="*/ 210319 h 1574813"/>
                <a:gd name="connsiteX3" fmla="*/ 1412986 w 1560002"/>
                <a:gd name="connsiteY3" fmla="*/ 1574813 h 1574813"/>
                <a:gd name="connsiteX4" fmla="*/ 1091014 w 1560002"/>
                <a:gd name="connsiteY4" fmla="*/ 1556021 h 1574813"/>
                <a:gd name="connsiteX5" fmla="*/ 0 w 1560002"/>
                <a:gd name="connsiteY5" fmla="*/ 535815 h 1574813"/>
                <a:gd name="connsiteX6" fmla="*/ 633316 w 1560002"/>
                <a:gd name="connsiteY6" fmla="*/ 542060 h 1574813"/>
                <a:gd name="connsiteX0" fmla="*/ 0 w 1603381"/>
                <a:gd name="connsiteY0" fmla="*/ 81359 h 1574813"/>
                <a:gd name="connsiteX1" fmla="*/ 685749 w 1603381"/>
                <a:gd name="connsiteY1" fmla="*/ 0 h 1574813"/>
                <a:gd name="connsiteX2" fmla="*/ 1603381 w 1603381"/>
                <a:gd name="connsiteY2" fmla="*/ 210319 h 1574813"/>
                <a:gd name="connsiteX3" fmla="*/ 1456365 w 1603381"/>
                <a:gd name="connsiteY3" fmla="*/ 1574813 h 1574813"/>
                <a:gd name="connsiteX4" fmla="*/ 1134393 w 1603381"/>
                <a:gd name="connsiteY4" fmla="*/ 1556021 h 1574813"/>
                <a:gd name="connsiteX5" fmla="*/ 43379 w 1603381"/>
                <a:gd name="connsiteY5" fmla="*/ 535815 h 1574813"/>
                <a:gd name="connsiteX6" fmla="*/ 0 w 1603381"/>
                <a:gd name="connsiteY6" fmla="*/ 81359 h 1574813"/>
                <a:gd name="connsiteX0" fmla="*/ 0 w 1603381"/>
                <a:gd name="connsiteY0" fmla="*/ 111405 h 1604859"/>
                <a:gd name="connsiteX1" fmla="*/ 636713 w 1603381"/>
                <a:gd name="connsiteY1" fmla="*/ 0 h 1604859"/>
                <a:gd name="connsiteX2" fmla="*/ 1603381 w 1603381"/>
                <a:gd name="connsiteY2" fmla="*/ 240365 h 1604859"/>
                <a:gd name="connsiteX3" fmla="*/ 1456365 w 1603381"/>
                <a:gd name="connsiteY3" fmla="*/ 1604859 h 1604859"/>
                <a:gd name="connsiteX4" fmla="*/ 1134393 w 1603381"/>
                <a:gd name="connsiteY4" fmla="*/ 1586067 h 1604859"/>
                <a:gd name="connsiteX5" fmla="*/ 43379 w 1603381"/>
                <a:gd name="connsiteY5" fmla="*/ 565861 h 1604859"/>
                <a:gd name="connsiteX6" fmla="*/ 0 w 1603381"/>
                <a:gd name="connsiteY6" fmla="*/ 111405 h 1604859"/>
                <a:gd name="connsiteX0" fmla="*/ 0 w 1627898"/>
                <a:gd name="connsiteY0" fmla="*/ 116414 h 1604859"/>
                <a:gd name="connsiteX1" fmla="*/ 661230 w 1627898"/>
                <a:gd name="connsiteY1" fmla="*/ 0 h 1604859"/>
                <a:gd name="connsiteX2" fmla="*/ 1627898 w 1627898"/>
                <a:gd name="connsiteY2" fmla="*/ 240365 h 1604859"/>
                <a:gd name="connsiteX3" fmla="*/ 1480882 w 1627898"/>
                <a:gd name="connsiteY3" fmla="*/ 1604859 h 1604859"/>
                <a:gd name="connsiteX4" fmla="*/ 1158910 w 1627898"/>
                <a:gd name="connsiteY4" fmla="*/ 1586067 h 1604859"/>
                <a:gd name="connsiteX5" fmla="*/ 67896 w 1627898"/>
                <a:gd name="connsiteY5" fmla="*/ 565861 h 1604859"/>
                <a:gd name="connsiteX6" fmla="*/ 0 w 1627898"/>
                <a:gd name="connsiteY6" fmla="*/ 116414 h 1604859"/>
                <a:gd name="connsiteX0" fmla="*/ 585446 w 1560002"/>
                <a:gd name="connsiteY0" fmla="*/ 567144 h 1604859"/>
                <a:gd name="connsiteX1" fmla="*/ 593334 w 1560002"/>
                <a:gd name="connsiteY1" fmla="*/ 0 h 1604859"/>
                <a:gd name="connsiteX2" fmla="*/ 1560002 w 1560002"/>
                <a:gd name="connsiteY2" fmla="*/ 240365 h 1604859"/>
                <a:gd name="connsiteX3" fmla="*/ 1412986 w 1560002"/>
                <a:gd name="connsiteY3" fmla="*/ 1604859 h 1604859"/>
                <a:gd name="connsiteX4" fmla="*/ 1091014 w 1560002"/>
                <a:gd name="connsiteY4" fmla="*/ 1586067 h 1604859"/>
                <a:gd name="connsiteX5" fmla="*/ 0 w 1560002"/>
                <a:gd name="connsiteY5" fmla="*/ 565861 h 1604859"/>
                <a:gd name="connsiteX6" fmla="*/ 585446 w 1560002"/>
                <a:gd name="connsiteY6" fmla="*/ 567144 h 16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0002" h="1604859">
                  <a:moveTo>
                    <a:pt x="585446" y="567144"/>
                  </a:moveTo>
                  <a:lnTo>
                    <a:pt x="593334" y="0"/>
                  </a:lnTo>
                  <a:lnTo>
                    <a:pt x="1560002" y="240365"/>
                  </a:lnTo>
                  <a:lnTo>
                    <a:pt x="1412986" y="1604859"/>
                  </a:lnTo>
                  <a:lnTo>
                    <a:pt x="1091014" y="1586067"/>
                  </a:lnTo>
                  <a:lnTo>
                    <a:pt x="0" y="565861"/>
                  </a:lnTo>
                  <a:lnTo>
                    <a:pt x="585446" y="567144"/>
                  </a:lnTo>
                  <a:close/>
                </a:path>
              </a:pathLst>
            </a:cu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33" name="フリーフォーム 32"/>
            <p:cNvSpPr/>
            <p:nvPr/>
          </p:nvSpPr>
          <p:spPr>
            <a:xfrm>
              <a:off x="9408431" y="5575754"/>
              <a:ext cx="703513" cy="528967"/>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9873"/>
                <a:gd name="connsiteY0" fmla="*/ 33977 h 220785"/>
                <a:gd name="connsiteX1" fmla="*/ 63302 w 189873"/>
                <a:gd name="connsiteY1" fmla="*/ 213110 h 220785"/>
                <a:gd name="connsiteX2" fmla="*/ 94080 w 189873"/>
                <a:gd name="connsiteY2" fmla="*/ 220785 h 220785"/>
                <a:gd name="connsiteX3" fmla="*/ 189873 w 189873"/>
                <a:gd name="connsiteY3" fmla="*/ 132427 h 220785"/>
                <a:gd name="connsiteX4" fmla="*/ 165521 w 189873"/>
                <a:gd name="connsiteY4" fmla="*/ 68328 h 220785"/>
                <a:gd name="connsiteX5" fmla="*/ 145398 w 189873"/>
                <a:gd name="connsiteY5" fmla="*/ 73929 h 220785"/>
                <a:gd name="connsiteX6" fmla="*/ 127790 w 189873"/>
                <a:gd name="connsiteY6" fmla="*/ 16802 h 220785"/>
                <a:gd name="connsiteX7" fmla="*/ 110182 w 189873"/>
                <a:gd name="connsiteY7" fmla="*/ 22403 h 220785"/>
                <a:gd name="connsiteX8" fmla="*/ 103581 w 189873"/>
                <a:gd name="connsiteY8" fmla="*/ 0 h 220785"/>
                <a:gd name="connsiteX9" fmla="*/ 0 w 189873"/>
                <a:gd name="connsiteY9" fmla="*/ 33977 h 220785"/>
                <a:gd name="connsiteX0" fmla="*/ 0 w 189873"/>
                <a:gd name="connsiteY0" fmla="*/ 33977 h 220785"/>
                <a:gd name="connsiteX1" fmla="*/ 63302 w 189873"/>
                <a:gd name="connsiteY1" fmla="*/ 213110 h 220785"/>
                <a:gd name="connsiteX2" fmla="*/ 94080 w 189873"/>
                <a:gd name="connsiteY2" fmla="*/ 220785 h 220785"/>
                <a:gd name="connsiteX3" fmla="*/ 189873 w 189873"/>
                <a:gd name="connsiteY3" fmla="*/ 132427 h 220785"/>
                <a:gd name="connsiteX4" fmla="*/ 165521 w 189873"/>
                <a:gd name="connsiteY4" fmla="*/ 68328 h 220785"/>
                <a:gd name="connsiteX5" fmla="*/ 174266 w 189873"/>
                <a:gd name="connsiteY5" fmla="*/ 110312 h 220785"/>
                <a:gd name="connsiteX6" fmla="*/ 145398 w 189873"/>
                <a:gd name="connsiteY6" fmla="*/ 73929 h 220785"/>
                <a:gd name="connsiteX7" fmla="*/ 127790 w 189873"/>
                <a:gd name="connsiteY7" fmla="*/ 16802 h 220785"/>
                <a:gd name="connsiteX8" fmla="*/ 110182 w 189873"/>
                <a:gd name="connsiteY8" fmla="*/ 22403 h 220785"/>
                <a:gd name="connsiteX9" fmla="*/ 103581 w 189873"/>
                <a:gd name="connsiteY9" fmla="*/ 0 h 220785"/>
                <a:gd name="connsiteX10" fmla="*/ 0 w 189873"/>
                <a:gd name="connsiteY10" fmla="*/ 33977 h 220785"/>
                <a:gd name="connsiteX0" fmla="*/ 0 w 177991"/>
                <a:gd name="connsiteY0" fmla="*/ 33977 h 220785"/>
                <a:gd name="connsiteX1" fmla="*/ 63302 w 177991"/>
                <a:gd name="connsiteY1" fmla="*/ 213110 h 220785"/>
                <a:gd name="connsiteX2" fmla="*/ 94080 w 177991"/>
                <a:gd name="connsiteY2" fmla="*/ 220785 h 220785"/>
                <a:gd name="connsiteX3" fmla="*/ 177991 w 177991"/>
                <a:gd name="connsiteY3" fmla="*/ 135117 h 220785"/>
                <a:gd name="connsiteX4" fmla="*/ 165521 w 177991"/>
                <a:gd name="connsiteY4" fmla="*/ 68328 h 220785"/>
                <a:gd name="connsiteX5" fmla="*/ 174266 w 177991"/>
                <a:gd name="connsiteY5" fmla="*/ 110312 h 220785"/>
                <a:gd name="connsiteX6" fmla="*/ 145398 w 177991"/>
                <a:gd name="connsiteY6" fmla="*/ 73929 h 220785"/>
                <a:gd name="connsiteX7" fmla="*/ 127790 w 177991"/>
                <a:gd name="connsiteY7" fmla="*/ 16802 h 220785"/>
                <a:gd name="connsiteX8" fmla="*/ 110182 w 177991"/>
                <a:gd name="connsiteY8" fmla="*/ 22403 h 220785"/>
                <a:gd name="connsiteX9" fmla="*/ 103581 w 177991"/>
                <a:gd name="connsiteY9" fmla="*/ 0 h 220785"/>
                <a:gd name="connsiteX10" fmla="*/ 0 w 177991"/>
                <a:gd name="connsiteY10" fmla="*/ 33977 h 220785"/>
                <a:gd name="connsiteX0" fmla="*/ 0 w 186148"/>
                <a:gd name="connsiteY0" fmla="*/ 33977 h 220785"/>
                <a:gd name="connsiteX1" fmla="*/ 63302 w 186148"/>
                <a:gd name="connsiteY1" fmla="*/ 213110 h 220785"/>
                <a:gd name="connsiteX2" fmla="*/ 94080 w 186148"/>
                <a:gd name="connsiteY2" fmla="*/ 220785 h 220785"/>
                <a:gd name="connsiteX3" fmla="*/ 177991 w 186148"/>
                <a:gd name="connsiteY3" fmla="*/ 135117 h 220785"/>
                <a:gd name="connsiteX4" fmla="*/ 186148 w 186148"/>
                <a:gd name="connsiteY4" fmla="*/ 126451 h 220785"/>
                <a:gd name="connsiteX5" fmla="*/ 165521 w 186148"/>
                <a:gd name="connsiteY5" fmla="*/ 68328 h 220785"/>
                <a:gd name="connsiteX6" fmla="*/ 174266 w 186148"/>
                <a:gd name="connsiteY6" fmla="*/ 110312 h 220785"/>
                <a:gd name="connsiteX7" fmla="*/ 145398 w 186148"/>
                <a:gd name="connsiteY7" fmla="*/ 73929 h 220785"/>
                <a:gd name="connsiteX8" fmla="*/ 127790 w 186148"/>
                <a:gd name="connsiteY8" fmla="*/ 16802 h 220785"/>
                <a:gd name="connsiteX9" fmla="*/ 110182 w 186148"/>
                <a:gd name="connsiteY9" fmla="*/ 22403 h 220785"/>
                <a:gd name="connsiteX10" fmla="*/ 103581 w 186148"/>
                <a:gd name="connsiteY10" fmla="*/ 0 h 220785"/>
                <a:gd name="connsiteX11" fmla="*/ 0 w 186148"/>
                <a:gd name="connsiteY11" fmla="*/ 33977 h 220785"/>
                <a:gd name="connsiteX0" fmla="*/ 0 w 290116"/>
                <a:gd name="connsiteY0" fmla="*/ 33977 h 220785"/>
                <a:gd name="connsiteX1" fmla="*/ 63302 w 290116"/>
                <a:gd name="connsiteY1" fmla="*/ 213110 h 220785"/>
                <a:gd name="connsiteX2" fmla="*/ 94080 w 290116"/>
                <a:gd name="connsiteY2" fmla="*/ 220785 h 220785"/>
                <a:gd name="connsiteX3" fmla="*/ 177991 w 290116"/>
                <a:gd name="connsiteY3" fmla="*/ 135117 h 220785"/>
                <a:gd name="connsiteX4" fmla="*/ 186148 w 290116"/>
                <a:gd name="connsiteY4" fmla="*/ 126451 h 220785"/>
                <a:gd name="connsiteX5" fmla="*/ 165521 w 290116"/>
                <a:gd name="connsiteY5" fmla="*/ 68328 h 220785"/>
                <a:gd name="connsiteX6" fmla="*/ 290116 w 290116"/>
                <a:gd name="connsiteY6" fmla="*/ 43069 h 220785"/>
                <a:gd name="connsiteX7" fmla="*/ 145398 w 290116"/>
                <a:gd name="connsiteY7" fmla="*/ 73929 h 220785"/>
                <a:gd name="connsiteX8" fmla="*/ 127790 w 290116"/>
                <a:gd name="connsiteY8" fmla="*/ 16802 h 220785"/>
                <a:gd name="connsiteX9" fmla="*/ 110182 w 290116"/>
                <a:gd name="connsiteY9" fmla="*/ 22403 h 220785"/>
                <a:gd name="connsiteX10" fmla="*/ 103581 w 290116"/>
                <a:gd name="connsiteY10" fmla="*/ 0 h 220785"/>
                <a:gd name="connsiteX11" fmla="*/ 0 w 290116"/>
                <a:gd name="connsiteY11" fmla="*/ 33977 h 220785"/>
                <a:gd name="connsiteX0" fmla="*/ 0 w 296057"/>
                <a:gd name="connsiteY0" fmla="*/ 33977 h 220785"/>
                <a:gd name="connsiteX1" fmla="*/ 63302 w 296057"/>
                <a:gd name="connsiteY1" fmla="*/ 213110 h 220785"/>
                <a:gd name="connsiteX2" fmla="*/ 94080 w 296057"/>
                <a:gd name="connsiteY2" fmla="*/ 220785 h 220785"/>
                <a:gd name="connsiteX3" fmla="*/ 177991 w 296057"/>
                <a:gd name="connsiteY3" fmla="*/ 135117 h 220785"/>
                <a:gd name="connsiteX4" fmla="*/ 296057 w 296057"/>
                <a:gd name="connsiteY4" fmla="*/ 99554 h 220785"/>
                <a:gd name="connsiteX5" fmla="*/ 165521 w 296057"/>
                <a:gd name="connsiteY5" fmla="*/ 68328 h 220785"/>
                <a:gd name="connsiteX6" fmla="*/ 290116 w 296057"/>
                <a:gd name="connsiteY6" fmla="*/ 43069 h 220785"/>
                <a:gd name="connsiteX7" fmla="*/ 145398 w 296057"/>
                <a:gd name="connsiteY7" fmla="*/ 73929 h 220785"/>
                <a:gd name="connsiteX8" fmla="*/ 127790 w 296057"/>
                <a:gd name="connsiteY8" fmla="*/ 16802 h 220785"/>
                <a:gd name="connsiteX9" fmla="*/ 110182 w 296057"/>
                <a:gd name="connsiteY9" fmla="*/ 22403 h 220785"/>
                <a:gd name="connsiteX10" fmla="*/ 103581 w 296057"/>
                <a:gd name="connsiteY10" fmla="*/ 0 h 220785"/>
                <a:gd name="connsiteX11" fmla="*/ 0 w 296057"/>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165521 w 334674"/>
                <a:gd name="connsiteY5" fmla="*/ 68328 h 220785"/>
                <a:gd name="connsiteX6" fmla="*/ 290116 w 334674"/>
                <a:gd name="connsiteY6" fmla="*/ 43069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319987 w 334674"/>
                <a:gd name="connsiteY5" fmla="*/ 87156 h 220785"/>
                <a:gd name="connsiteX6" fmla="*/ 290116 w 334674"/>
                <a:gd name="connsiteY6" fmla="*/ 43069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319987 w 334674"/>
                <a:gd name="connsiteY5" fmla="*/ 87156 h 220785"/>
                <a:gd name="connsiteX6" fmla="*/ 177237 w 334674"/>
                <a:gd name="connsiteY6" fmla="*/ 118381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34674"/>
                <a:gd name="connsiteY0" fmla="*/ 33977 h 220785"/>
                <a:gd name="connsiteX1" fmla="*/ 63302 w 334674"/>
                <a:gd name="connsiteY1" fmla="*/ 213110 h 220785"/>
                <a:gd name="connsiteX2" fmla="*/ 94080 w 334674"/>
                <a:gd name="connsiteY2" fmla="*/ 220785 h 220785"/>
                <a:gd name="connsiteX3" fmla="*/ 177991 w 334674"/>
                <a:gd name="connsiteY3" fmla="*/ 135117 h 220785"/>
                <a:gd name="connsiteX4" fmla="*/ 334674 w 334674"/>
                <a:gd name="connsiteY4" fmla="*/ 94174 h 220785"/>
                <a:gd name="connsiteX5" fmla="*/ 308105 w 334674"/>
                <a:gd name="connsiteY5" fmla="*/ 84466 h 220785"/>
                <a:gd name="connsiteX6" fmla="*/ 177237 w 334674"/>
                <a:gd name="connsiteY6" fmla="*/ 118381 h 220785"/>
                <a:gd name="connsiteX7" fmla="*/ 145398 w 334674"/>
                <a:gd name="connsiteY7" fmla="*/ 73929 h 220785"/>
                <a:gd name="connsiteX8" fmla="*/ 127790 w 334674"/>
                <a:gd name="connsiteY8" fmla="*/ 16802 h 220785"/>
                <a:gd name="connsiteX9" fmla="*/ 110182 w 334674"/>
                <a:gd name="connsiteY9" fmla="*/ 22403 h 220785"/>
                <a:gd name="connsiteX10" fmla="*/ 103581 w 334674"/>
                <a:gd name="connsiteY10" fmla="*/ 0 h 220785"/>
                <a:gd name="connsiteX11" fmla="*/ 0 w 334674"/>
                <a:gd name="connsiteY11" fmla="*/ 33977 h 220785"/>
                <a:gd name="connsiteX0" fmla="*/ 0 w 316851"/>
                <a:gd name="connsiteY0" fmla="*/ 33977 h 220785"/>
                <a:gd name="connsiteX1" fmla="*/ 63302 w 316851"/>
                <a:gd name="connsiteY1" fmla="*/ 213110 h 220785"/>
                <a:gd name="connsiteX2" fmla="*/ 94080 w 316851"/>
                <a:gd name="connsiteY2" fmla="*/ 220785 h 220785"/>
                <a:gd name="connsiteX3" fmla="*/ 177991 w 316851"/>
                <a:gd name="connsiteY3" fmla="*/ 135117 h 220785"/>
                <a:gd name="connsiteX4" fmla="*/ 316851 w 316851"/>
                <a:gd name="connsiteY4" fmla="*/ 96864 h 220785"/>
                <a:gd name="connsiteX5" fmla="*/ 308105 w 316851"/>
                <a:gd name="connsiteY5" fmla="*/ 84466 h 220785"/>
                <a:gd name="connsiteX6" fmla="*/ 177237 w 316851"/>
                <a:gd name="connsiteY6" fmla="*/ 118381 h 220785"/>
                <a:gd name="connsiteX7" fmla="*/ 145398 w 316851"/>
                <a:gd name="connsiteY7" fmla="*/ 73929 h 220785"/>
                <a:gd name="connsiteX8" fmla="*/ 127790 w 316851"/>
                <a:gd name="connsiteY8" fmla="*/ 16802 h 220785"/>
                <a:gd name="connsiteX9" fmla="*/ 110182 w 316851"/>
                <a:gd name="connsiteY9" fmla="*/ 22403 h 220785"/>
                <a:gd name="connsiteX10" fmla="*/ 103581 w 316851"/>
                <a:gd name="connsiteY10" fmla="*/ 0 h 220785"/>
                <a:gd name="connsiteX11" fmla="*/ 0 w 316851"/>
                <a:gd name="connsiteY11" fmla="*/ 33977 h 220785"/>
                <a:gd name="connsiteX0" fmla="*/ 0 w 321212"/>
                <a:gd name="connsiteY0" fmla="*/ 33977 h 220785"/>
                <a:gd name="connsiteX1" fmla="*/ 63302 w 321212"/>
                <a:gd name="connsiteY1" fmla="*/ 213110 h 220785"/>
                <a:gd name="connsiteX2" fmla="*/ 94080 w 321212"/>
                <a:gd name="connsiteY2" fmla="*/ 220785 h 220785"/>
                <a:gd name="connsiteX3" fmla="*/ 177991 w 321212"/>
                <a:gd name="connsiteY3" fmla="*/ 135117 h 220785"/>
                <a:gd name="connsiteX4" fmla="*/ 316851 w 321212"/>
                <a:gd name="connsiteY4" fmla="*/ 96864 h 220785"/>
                <a:gd name="connsiteX5" fmla="*/ 321212 w 321212"/>
                <a:gd name="connsiteY5" fmla="*/ 81750 h 220785"/>
                <a:gd name="connsiteX6" fmla="*/ 177237 w 321212"/>
                <a:gd name="connsiteY6" fmla="*/ 118381 h 220785"/>
                <a:gd name="connsiteX7" fmla="*/ 145398 w 321212"/>
                <a:gd name="connsiteY7" fmla="*/ 73929 h 220785"/>
                <a:gd name="connsiteX8" fmla="*/ 127790 w 321212"/>
                <a:gd name="connsiteY8" fmla="*/ 16802 h 220785"/>
                <a:gd name="connsiteX9" fmla="*/ 110182 w 321212"/>
                <a:gd name="connsiteY9" fmla="*/ 22403 h 220785"/>
                <a:gd name="connsiteX10" fmla="*/ 103581 w 321212"/>
                <a:gd name="connsiteY10" fmla="*/ 0 h 220785"/>
                <a:gd name="connsiteX11" fmla="*/ 0 w 321212"/>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77991 w 322676"/>
                <a:gd name="connsiteY3" fmla="*/ 135117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69253 w 322676"/>
                <a:gd name="connsiteY3" fmla="*/ 141906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69253 w 322676"/>
                <a:gd name="connsiteY3" fmla="*/ 141906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0785"/>
                <a:gd name="connsiteX1" fmla="*/ 63302 w 322676"/>
                <a:gd name="connsiteY1" fmla="*/ 213110 h 220785"/>
                <a:gd name="connsiteX2" fmla="*/ 94080 w 322676"/>
                <a:gd name="connsiteY2" fmla="*/ 220785 h 220785"/>
                <a:gd name="connsiteX3" fmla="*/ 169253 w 322676"/>
                <a:gd name="connsiteY3" fmla="*/ 141906 h 220785"/>
                <a:gd name="connsiteX4" fmla="*/ 322676 w 322676"/>
                <a:gd name="connsiteY4" fmla="*/ 95506 h 220785"/>
                <a:gd name="connsiteX5" fmla="*/ 321212 w 322676"/>
                <a:gd name="connsiteY5" fmla="*/ 81750 h 220785"/>
                <a:gd name="connsiteX6" fmla="*/ 177237 w 322676"/>
                <a:gd name="connsiteY6" fmla="*/ 118381 h 220785"/>
                <a:gd name="connsiteX7" fmla="*/ 145398 w 322676"/>
                <a:gd name="connsiteY7" fmla="*/ 73929 h 220785"/>
                <a:gd name="connsiteX8" fmla="*/ 127790 w 322676"/>
                <a:gd name="connsiteY8" fmla="*/ 16802 h 220785"/>
                <a:gd name="connsiteX9" fmla="*/ 110182 w 322676"/>
                <a:gd name="connsiteY9" fmla="*/ 22403 h 220785"/>
                <a:gd name="connsiteX10" fmla="*/ 103581 w 322676"/>
                <a:gd name="connsiteY10" fmla="*/ 0 h 220785"/>
                <a:gd name="connsiteX11" fmla="*/ 0 w 322676"/>
                <a:gd name="connsiteY11" fmla="*/ 33977 h 220785"/>
                <a:gd name="connsiteX0" fmla="*/ 0 w 322676"/>
                <a:gd name="connsiteY0" fmla="*/ 33977 h 223501"/>
                <a:gd name="connsiteX1" fmla="*/ 63302 w 322676"/>
                <a:gd name="connsiteY1" fmla="*/ 213110 h 223501"/>
                <a:gd name="connsiteX2" fmla="*/ 95536 w 322676"/>
                <a:gd name="connsiteY2" fmla="*/ 223501 h 223501"/>
                <a:gd name="connsiteX3" fmla="*/ 169253 w 322676"/>
                <a:gd name="connsiteY3" fmla="*/ 141906 h 223501"/>
                <a:gd name="connsiteX4" fmla="*/ 322676 w 322676"/>
                <a:gd name="connsiteY4" fmla="*/ 95506 h 223501"/>
                <a:gd name="connsiteX5" fmla="*/ 321212 w 322676"/>
                <a:gd name="connsiteY5" fmla="*/ 81750 h 223501"/>
                <a:gd name="connsiteX6" fmla="*/ 177237 w 322676"/>
                <a:gd name="connsiteY6" fmla="*/ 118381 h 223501"/>
                <a:gd name="connsiteX7" fmla="*/ 145398 w 322676"/>
                <a:gd name="connsiteY7" fmla="*/ 73929 h 223501"/>
                <a:gd name="connsiteX8" fmla="*/ 127790 w 322676"/>
                <a:gd name="connsiteY8" fmla="*/ 16802 h 223501"/>
                <a:gd name="connsiteX9" fmla="*/ 110182 w 322676"/>
                <a:gd name="connsiteY9" fmla="*/ 22403 h 223501"/>
                <a:gd name="connsiteX10" fmla="*/ 103581 w 322676"/>
                <a:gd name="connsiteY10" fmla="*/ 0 h 223501"/>
                <a:gd name="connsiteX11" fmla="*/ 0 w 322676"/>
                <a:gd name="connsiteY11" fmla="*/ 33977 h 223501"/>
                <a:gd name="connsiteX0" fmla="*/ 0 w 322676"/>
                <a:gd name="connsiteY0" fmla="*/ 33977 h 226217"/>
                <a:gd name="connsiteX1" fmla="*/ 63302 w 322676"/>
                <a:gd name="connsiteY1" fmla="*/ 213110 h 226217"/>
                <a:gd name="connsiteX2" fmla="*/ 91167 w 322676"/>
                <a:gd name="connsiteY2" fmla="*/ 226217 h 226217"/>
                <a:gd name="connsiteX3" fmla="*/ 169253 w 322676"/>
                <a:gd name="connsiteY3" fmla="*/ 141906 h 226217"/>
                <a:gd name="connsiteX4" fmla="*/ 322676 w 322676"/>
                <a:gd name="connsiteY4" fmla="*/ 95506 h 226217"/>
                <a:gd name="connsiteX5" fmla="*/ 321212 w 322676"/>
                <a:gd name="connsiteY5" fmla="*/ 81750 h 226217"/>
                <a:gd name="connsiteX6" fmla="*/ 177237 w 322676"/>
                <a:gd name="connsiteY6" fmla="*/ 118381 h 226217"/>
                <a:gd name="connsiteX7" fmla="*/ 145398 w 322676"/>
                <a:gd name="connsiteY7" fmla="*/ 73929 h 226217"/>
                <a:gd name="connsiteX8" fmla="*/ 127790 w 322676"/>
                <a:gd name="connsiteY8" fmla="*/ 16802 h 226217"/>
                <a:gd name="connsiteX9" fmla="*/ 110182 w 322676"/>
                <a:gd name="connsiteY9" fmla="*/ 22403 h 226217"/>
                <a:gd name="connsiteX10" fmla="*/ 103581 w 322676"/>
                <a:gd name="connsiteY10" fmla="*/ 0 h 226217"/>
                <a:gd name="connsiteX11" fmla="*/ 0 w 322676"/>
                <a:gd name="connsiteY11" fmla="*/ 33977 h 226217"/>
                <a:gd name="connsiteX0" fmla="*/ 0 w 322676"/>
                <a:gd name="connsiteY0" fmla="*/ 33977 h 226217"/>
                <a:gd name="connsiteX1" fmla="*/ 63302 w 322676"/>
                <a:gd name="connsiteY1" fmla="*/ 213110 h 226217"/>
                <a:gd name="connsiteX2" fmla="*/ 91167 w 322676"/>
                <a:gd name="connsiteY2" fmla="*/ 226217 h 226217"/>
                <a:gd name="connsiteX3" fmla="*/ 169253 w 322676"/>
                <a:gd name="connsiteY3" fmla="*/ 141906 h 226217"/>
                <a:gd name="connsiteX4" fmla="*/ 322676 w 322676"/>
                <a:gd name="connsiteY4" fmla="*/ 95506 h 226217"/>
                <a:gd name="connsiteX5" fmla="*/ 321212 w 322676"/>
                <a:gd name="connsiteY5" fmla="*/ 81750 h 226217"/>
                <a:gd name="connsiteX6" fmla="*/ 177237 w 322676"/>
                <a:gd name="connsiteY6" fmla="*/ 118381 h 226217"/>
                <a:gd name="connsiteX7" fmla="*/ 145398 w 322676"/>
                <a:gd name="connsiteY7" fmla="*/ 73929 h 226217"/>
                <a:gd name="connsiteX8" fmla="*/ 127790 w 322676"/>
                <a:gd name="connsiteY8" fmla="*/ 16802 h 226217"/>
                <a:gd name="connsiteX9" fmla="*/ 110182 w 322676"/>
                <a:gd name="connsiteY9" fmla="*/ 22403 h 226217"/>
                <a:gd name="connsiteX10" fmla="*/ 103581 w 322676"/>
                <a:gd name="connsiteY10" fmla="*/ 0 h 226217"/>
                <a:gd name="connsiteX11" fmla="*/ 0 w 322676"/>
                <a:gd name="connsiteY11" fmla="*/ 33977 h 2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676" h="226217">
                  <a:moveTo>
                    <a:pt x="0" y="33977"/>
                  </a:moveTo>
                  <a:lnTo>
                    <a:pt x="63302" y="213110"/>
                  </a:lnTo>
                  <a:lnTo>
                    <a:pt x="91167" y="226217"/>
                  </a:lnTo>
                  <a:cubicBezTo>
                    <a:pt x="135200" y="168518"/>
                    <a:pt x="129148" y="167214"/>
                    <a:pt x="169253" y="141906"/>
                  </a:cubicBezTo>
                  <a:lnTo>
                    <a:pt x="322676" y="95506"/>
                  </a:lnTo>
                  <a:lnTo>
                    <a:pt x="321212" y="81750"/>
                  </a:lnTo>
                  <a:lnTo>
                    <a:pt x="177237" y="118381"/>
                  </a:lnTo>
                  <a:lnTo>
                    <a:pt x="145398" y="73929"/>
                  </a:lnTo>
                  <a:lnTo>
                    <a:pt x="127790" y="16802"/>
                  </a:lnTo>
                  <a:lnTo>
                    <a:pt x="110182" y="22403"/>
                  </a:lnTo>
                  <a:lnTo>
                    <a:pt x="103581" y="0"/>
                  </a:lnTo>
                  <a:lnTo>
                    <a:pt x="0" y="33977"/>
                  </a:lnTo>
                  <a:close/>
                </a:path>
              </a:pathLst>
            </a:custGeom>
            <a:pattFill prst="pct90">
              <a:fgClr>
                <a:schemeClr val="accent6">
                  <a:lumMod val="75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p:txBody>
        </p:sp>
        <p:sp>
          <p:nvSpPr>
            <p:cNvPr id="34" name="フリーフォーム 33"/>
            <p:cNvSpPr/>
            <p:nvPr/>
          </p:nvSpPr>
          <p:spPr>
            <a:xfrm>
              <a:off x="9626803" y="5894876"/>
              <a:ext cx="478871" cy="373027"/>
            </a:xfrm>
            <a:custGeom>
              <a:avLst/>
              <a:gdLst>
                <a:gd name="connsiteX0" fmla="*/ 0 w 226219"/>
                <a:gd name="connsiteY0" fmla="*/ 104775 h 178594"/>
                <a:gd name="connsiteX1" fmla="*/ 30956 w 226219"/>
                <a:gd name="connsiteY1" fmla="*/ 40481 h 178594"/>
                <a:gd name="connsiteX2" fmla="*/ 50006 w 226219"/>
                <a:gd name="connsiteY2" fmla="*/ 28575 h 178594"/>
                <a:gd name="connsiteX3" fmla="*/ 107156 w 226219"/>
                <a:gd name="connsiteY3" fmla="*/ 11906 h 178594"/>
                <a:gd name="connsiteX4" fmla="*/ 159544 w 226219"/>
                <a:gd name="connsiteY4" fmla="*/ 0 h 178594"/>
                <a:gd name="connsiteX5" fmla="*/ 188119 w 226219"/>
                <a:gd name="connsiteY5" fmla="*/ 35719 h 178594"/>
                <a:gd name="connsiteX6" fmla="*/ 207169 w 226219"/>
                <a:gd name="connsiteY6" fmla="*/ 88106 h 178594"/>
                <a:gd name="connsiteX7" fmla="*/ 221456 w 226219"/>
                <a:gd name="connsiteY7" fmla="*/ 142875 h 178594"/>
                <a:gd name="connsiteX8" fmla="*/ 226219 w 226219"/>
                <a:gd name="connsiteY8" fmla="*/ 150019 h 178594"/>
                <a:gd name="connsiteX9" fmla="*/ 135731 w 226219"/>
                <a:gd name="connsiteY9" fmla="*/ 178594 h 178594"/>
                <a:gd name="connsiteX10" fmla="*/ 128588 w 226219"/>
                <a:gd name="connsiteY10" fmla="*/ 121444 h 178594"/>
                <a:gd name="connsiteX11" fmla="*/ 173831 w 226219"/>
                <a:gd name="connsiteY11" fmla="*/ 109538 h 178594"/>
                <a:gd name="connsiteX12" fmla="*/ 147638 w 226219"/>
                <a:gd name="connsiteY12" fmla="*/ 50006 h 178594"/>
                <a:gd name="connsiteX13" fmla="*/ 0 w 226219"/>
                <a:gd name="connsiteY13" fmla="*/ 104775 h 178594"/>
                <a:gd name="connsiteX0" fmla="*/ 0 w 221456"/>
                <a:gd name="connsiteY0" fmla="*/ 104775 h 178594"/>
                <a:gd name="connsiteX1" fmla="*/ 30956 w 221456"/>
                <a:gd name="connsiteY1" fmla="*/ 40481 h 178594"/>
                <a:gd name="connsiteX2" fmla="*/ 50006 w 221456"/>
                <a:gd name="connsiteY2" fmla="*/ 28575 h 178594"/>
                <a:gd name="connsiteX3" fmla="*/ 107156 w 221456"/>
                <a:gd name="connsiteY3" fmla="*/ 11906 h 178594"/>
                <a:gd name="connsiteX4" fmla="*/ 159544 w 221456"/>
                <a:gd name="connsiteY4" fmla="*/ 0 h 178594"/>
                <a:gd name="connsiteX5" fmla="*/ 188119 w 221456"/>
                <a:gd name="connsiteY5" fmla="*/ 35719 h 178594"/>
                <a:gd name="connsiteX6" fmla="*/ 207169 w 221456"/>
                <a:gd name="connsiteY6" fmla="*/ 88106 h 178594"/>
                <a:gd name="connsiteX7" fmla="*/ 221456 w 221456"/>
                <a:gd name="connsiteY7" fmla="*/ 142875 h 178594"/>
                <a:gd name="connsiteX8" fmla="*/ 135731 w 221456"/>
                <a:gd name="connsiteY8" fmla="*/ 178594 h 178594"/>
                <a:gd name="connsiteX9" fmla="*/ 128588 w 221456"/>
                <a:gd name="connsiteY9" fmla="*/ 121444 h 178594"/>
                <a:gd name="connsiteX10" fmla="*/ 173831 w 221456"/>
                <a:gd name="connsiteY10" fmla="*/ 109538 h 178594"/>
                <a:gd name="connsiteX11" fmla="*/ 147638 w 221456"/>
                <a:gd name="connsiteY11" fmla="*/ 50006 h 178594"/>
                <a:gd name="connsiteX12" fmla="*/ 0 w 221456"/>
                <a:gd name="connsiteY12" fmla="*/ 104775 h 178594"/>
                <a:gd name="connsiteX0" fmla="*/ 0 w 221456"/>
                <a:gd name="connsiteY0" fmla="*/ 104775 h 169316"/>
                <a:gd name="connsiteX1" fmla="*/ 30956 w 221456"/>
                <a:gd name="connsiteY1" fmla="*/ 40481 h 169316"/>
                <a:gd name="connsiteX2" fmla="*/ 50006 w 221456"/>
                <a:gd name="connsiteY2" fmla="*/ 28575 h 169316"/>
                <a:gd name="connsiteX3" fmla="*/ 107156 w 221456"/>
                <a:gd name="connsiteY3" fmla="*/ 11906 h 169316"/>
                <a:gd name="connsiteX4" fmla="*/ 159544 w 221456"/>
                <a:gd name="connsiteY4" fmla="*/ 0 h 169316"/>
                <a:gd name="connsiteX5" fmla="*/ 188119 w 221456"/>
                <a:gd name="connsiteY5" fmla="*/ 35719 h 169316"/>
                <a:gd name="connsiteX6" fmla="*/ 207169 w 221456"/>
                <a:gd name="connsiteY6" fmla="*/ 88106 h 169316"/>
                <a:gd name="connsiteX7" fmla="*/ 221456 w 221456"/>
                <a:gd name="connsiteY7" fmla="*/ 142875 h 169316"/>
                <a:gd name="connsiteX8" fmla="*/ 147332 w 221456"/>
                <a:gd name="connsiteY8" fmla="*/ 169316 h 169316"/>
                <a:gd name="connsiteX9" fmla="*/ 128588 w 221456"/>
                <a:gd name="connsiteY9" fmla="*/ 121444 h 169316"/>
                <a:gd name="connsiteX10" fmla="*/ 173831 w 221456"/>
                <a:gd name="connsiteY10" fmla="*/ 109538 h 169316"/>
                <a:gd name="connsiteX11" fmla="*/ 147638 w 221456"/>
                <a:gd name="connsiteY11" fmla="*/ 50006 h 169316"/>
                <a:gd name="connsiteX12" fmla="*/ 0 w 221456"/>
                <a:gd name="connsiteY12" fmla="*/ 104775 h 169316"/>
                <a:gd name="connsiteX0" fmla="*/ 0 w 221456"/>
                <a:gd name="connsiteY0" fmla="*/ 104775 h 169316"/>
                <a:gd name="connsiteX1" fmla="*/ 30956 w 221456"/>
                <a:gd name="connsiteY1" fmla="*/ 40481 h 169316"/>
                <a:gd name="connsiteX2" fmla="*/ 50006 w 221456"/>
                <a:gd name="connsiteY2" fmla="*/ 28575 h 169316"/>
                <a:gd name="connsiteX3" fmla="*/ 107156 w 221456"/>
                <a:gd name="connsiteY3" fmla="*/ 11906 h 169316"/>
                <a:gd name="connsiteX4" fmla="*/ 159544 w 221456"/>
                <a:gd name="connsiteY4" fmla="*/ 0 h 169316"/>
                <a:gd name="connsiteX5" fmla="*/ 188119 w 221456"/>
                <a:gd name="connsiteY5" fmla="*/ 35719 h 169316"/>
                <a:gd name="connsiteX6" fmla="*/ 207169 w 221456"/>
                <a:gd name="connsiteY6" fmla="*/ 88106 h 169316"/>
                <a:gd name="connsiteX7" fmla="*/ 221456 w 221456"/>
                <a:gd name="connsiteY7" fmla="*/ 142875 h 169316"/>
                <a:gd name="connsiteX8" fmla="*/ 147332 w 221456"/>
                <a:gd name="connsiteY8" fmla="*/ 169316 h 169316"/>
                <a:gd name="connsiteX9" fmla="*/ 134388 w 221456"/>
                <a:gd name="connsiteY9" fmla="*/ 130722 h 169316"/>
                <a:gd name="connsiteX10" fmla="*/ 173831 w 221456"/>
                <a:gd name="connsiteY10" fmla="*/ 109538 h 169316"/>
                <a:gd name="connsiteX11" fmla="*/ 147638 w 221456"/>
                <a:gd name="connsiteY11" fmla="*/ 50006 h 169316"/>
                <a:gd name="connsiteX12" fmla="*/ 0 w 221456"/>
                <a:gd name="connsiteY12" fmla="*/ 104775 h 169316"/>
                <a:gd name="connsiteX0" fmla="*/ 0 w 221456"/>
                <a:gd name="connsiteY0" fmla="*/ 104775 h 169316"/>
                <a:gd name="connsiteX1" fmla="*/ 30956 w 221456"/>
                <a:gd name="connsiteY1" fmla="*/ 40481 h 169316"/>
                <a:gd name="connsiteX2" fmla="*/ 50006 w 221456"/>
                <a:gd name="connsiteY2" fmla="*/ 28575 h 169316"/>
                <a:gd name="connsiteX3" fmla="*/ 107156 w 221456"/>
                <a:gd name="connsiteY3" fmla="*/ 11906 h 169316"/>
                <a:gd name="connsiteX4" fmla="*/ 159544 w 221456"/>
                <a:gd name="connsiteY4" fmla="*/ 0 h 169316"/>
                <a:gd name="connsiteX5" fmla="*/ 188119 w 221456"/>
                <a:gd name="connsiteY5" fmla="*/ 35719 h 169316"/>
                <a:gd name="connsiteX6" fmla="*/ 221456 w 221456"/>
                <a:gd name="connsiteY6" fmla="*/ 142875 h 169316"/>
                <a:gd name="connsiteX7" fmla="*/ 147332 w 221456"/>
                <a:gd name="connsiteY7" fmla="*/ 169316 h 169316"/>
                <a:gd name="connsiteX8" fmla="*/ 134388 w 221456"/>
                <a:gd name="connsiteY8" fmla="*/ 130722 h 169316"/>
                <a:gd name="connsiteX9" fmla="*/ 173831 w 221456"/>
                <a:gd name="connsiteY9" fmla="*/ 109538 h 169316"/>
                <a:gd name="connsiteX10" fmla="*/ 147638 w 221456"/>
                <a:gd name="connsiteY10" fmla="*/ 50006 h 169316"/>
                <a:gd name="connsiteX11" fmla="*/ 0 w 221456"/>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88119 w 230157"/>
                <a:gd name="connsiteY5" fmla="*/ 35719 h 169316"/>
                <a:gd name="connsiteX6" fmla="*/ 230157 w 230157"/>
                <a:gd name="connsiteY6" fmla="*/ 142875 h 169316"/>
                <a:gd name="connsiteX7" fmla="*/ 147332 w 230157"/>
                <a:gd name="connsiteY7" fmla="*/ 169316 h 169316"/>
                <a:gd name="connsiteX8" fmla="*/ 134388 w 230157"/>
                <a:gd name="connsiteY8" fmla="*/ 130722 h 169316"/>
                <a:gd name="connsiteX9" fmla="*/ 173831 w 230157"/>
                <a:gd name="connsiteY9" fmla="*/ 109538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9418 w 230157"/>
                <a:gd name="connsiteY5" fmla="*/ 10206 h 169316"/>
                <a:gd name="connsiteX6" fmla="*/ 230157 w 230157"/>
                <a:gd name="connsiteY6" fmla="*/ 142875 h 169316"/>
                <a:gd name="connsiteX7" fmla="*/ 147332 w 230157"/>
                <a:gd name="connsiteY7" fmla="*/ 169316 h 169316"/>
                <a:gd name="connsiteX8" fmla="*/ 134388 w 230157"/>
                <a:gd name="connsiteY8" fmla="*/ 130722 h 169316"/>
                <a:gd name="connsiteX9" fmla="*/ 173831 w 230157"/>
                <a:gd name="connsiteY9" fmla="*/ 109538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3618 w 230157"/>
                <a:gd name="connsiteY5" fmla="*/ 12526 h 169316"/>
                <a:gd name="connsiteX6" fmla="*/ 230157 w 230157"/>
                <a:gd name="connsiteY6" fmla="*/ 142875 h 169316"/>
                <a:gd name="connsiteX7" fmla="*/ 147332 w 230157"/>
                <a:gd name="connsiteY7" fmla="*/ 169316 h 169316"/>
                <a:gd name="connsiteX8" fmla="*/ 134388 w 230157"/>
                <a:gd name="connsiteY8" fmla="*/ 130722 h 169316"/>
                <a:gd name="connsiteX9" fmla="*/ 173831 w 230157"/>
                <a:gd name="connsiteY9" fmla="*/ 109538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3618 w 230157"/>
                <a:gd name="connsiteY5" fmla="*/ 12526 h 169316"/>
                <a:gd name="connsiteX6" fmla="*/ 230157 w 230157"/>
                <a:gd name="connsiteY6" fmla="*/ 142875 h 169316"/>
                <a:gd name="connsiteX7" fmla="*/ 147332 w 230157"/>
                <a:gd name="connsiteY7" fmla="*/ 169316 h 169316"/>
                <a:gd name="connsiteX8" fmla="*/ 134388 w 230157"/>
                <a:gd name="connsiteY8" fmla="*/ 130722 h 169316"/>
                <a:gd name="connsiteX9" fmla="*/ 199933 w 230157"/>
                <a:gd name="connsiteY9" fmla="*/ 111857 h 169316"/>
                <a:gd name="connsiteX10" fmla="*/ 147638 w 230157"/>
                <a:gd name="connsiteY10" fmla="*/ 50006 h 169316"/>
                <a:gd name="connsiteX11" fmla="*/ 0 w 230157"/>
                <a:gd name="connsiteY11" fmla="*/ 104775 h 169316"/>
                <a:gd name="connsiteX0" fmla="*/ 0 w 230157"/>
                <a:gd name="connsiteY0" fmla="*/ 104775 h 169316"/>
                <a:gd name="connsiteX1" fmla="*/ 30956 w 230157"/>
                <a:gd name="connsiteY1" fmla="*/ 40481 h 169316"/>
                <a:gd name="connsiteX2" fmla="*/ 50006 w 230157"/>
                <a:gd name="connsiteY2" fmla="*/ 28575 h 169316"/>
                <a:gd name="connsiteX3" fmla="*/ 107156 w 230157"/>
                <a:gd name="connsiteY3" fmla="*/ 11906 h 169316"/>
                <a:gd name="connsiteX4" fmla="*/ 159544 w 230157"/>
                <a:gd name="connsiteY4" fmla="*/ 0 h 169316"/>
                <a:gd name="connsiteX5" fmla="*/ 173618 w 230157"/>
                <a:gd name="connsiteY5" fmla="*/ 12526 h 169316"/>
                <a:gd name="connsiteX6" fmla="*/ 230157 w 230157"/>
                <a:gd name="connsiteY6" fmla="*/ 142875 h 169316"/>
                <a:gd name="connsiteX7" fmla="*/ 147332 w 230157"/>
                <a:gd name="connsiteY7" fmla="*/ 169316 h 169316"/>
                <a:gd name="connsiteX8" fmla="*/ 134388 w 230157"/>
                <a:gd name="connsiteY8" fmla="*/ 130722 h 169316"/>
                <a:gd name="connsiteX9" fmla="*/ 199933 w 230157"/>
                <a:gd name="connsiteY9" fmla="*/ 111857 h 169316"/>
                <a:gd name="connsiteX10" fmla="*/ 170840 w 230157"/>
                <a:gd name="connsiteY10" fmla="*/ 59284 h 169316"/>
                <a:gd name="connsiteX11" fmla="*/ 0 w 230157"/>
                <a:gd name="connsiteY11" fmla="*/ 104775 h 169316"/>
                <a:gd name="connsiteX0" fmla="*/ 0 w 238858"/>
                <a:gd name="connsiteY0" fmla="*/ 90859 h 169316"/>
                <a:gd name="connsiteX1" fmla="*/ 39657 w 238858"/>
                <a:gd name="connsiteY1" fmla="*/ 40481 h 169316"/>
                <a:gd name="connsiteX2" fmla="*/ 58707 w 238858"/>
                <a:gd name="connsiteY2" fmla="*/ 28575 h 169316"/>
                <a:gd name="connsiteX3" fmla="*/ 115857 w 238858"/>
                <a:gd name="connsiteY3" fmla="*/ 11906 h 169316"/>
                <a:gd name="connsiteX4" fmla="*/ 168245 w 238858"/>
                <a:gd name="connsiteY4" fmla="*/ 0 h 169316"/>
                <a:gd name="connsiteX5" fmla="*/ 182319 w 238858"/>
                <a:gd name="connsiteY5" fmla="*/ 12526 h 169316"/>
                <a:gd name="connsiteX6" fmla="*/ 238858 w 238858"/>
                <a:gd name="connsiteY6" fmla="*/ 142875 h 169316"/>
                <a:gd name="connsiteX7" fmla="*/ 156033 w 238858"/>
                <a:gd name="connsiteY7" fmla="*/ 169316 h 169316"/>
                <a:gd name="connsiteX8" fmla="*/ 143089 w 238858"/>
                <a:gd name="connsiteY8" fmla="*/ 130722 h 169316"/>
                <a:gd name="connsiteX9" fmla="*/ 208634 w 238858"/>
                <a:gd name="connsiteY9" fmla="*/ 111857 h 169316"/>
                <a:gd name="connsiteX10" fmla="*/ 179541 w 238858"/>
                <a:gd name="connsiteY10" fmla="*/ 59284 h 169316"/>
                <a:gd name="connsiteX11" fmla="*/ 0 w 238858"/>
                <a:gd name="connsiteY11" fmla="*/ 90859 h 169316"/>
                <a:gd name="connsiteX0" fmla="*/ 0 w 238858"/>
                <a:gd name="connsiteY0" fmla="*/ 90859 h 169316"/>
                <a:gd name="connsiteX1" fmla="*/ 39657 w 238858"/>
                <a:gd name="connsiteY1" fmla="*/ 40481 h 169316"/>
                <a:gd name="connsiteX2" fmla="*/ 58707 w 238858"/>
                <a:gd name="connsiteY2" fmla="*/ 28575 h 169316"/>
                <a:gd name="connsiteX3" fmla="*/ 115857 w 238858"/>
                <a:gd name="connsiteY3" fmla="*/ 11906 h 169316"/>
                <a:gd name="connsiteX4" fmla="*/ 168245 w 238858"/>
                <a:gd name="connsiteY4" fmla="*/ 0 h 169316"/>
                <a:gd name="connsiteX5" fmla="*/ 182319 w 238858"/>
                <a:gd name="connsiteY5" fmla="*/ 12526 h 169316"/>
                <a:gd name="connsiteX6" fmla="*/ 238858 w 238858"/>
                <a:gd name="connsiteY6" fmla="*/ 142875 h 169316"/>
                <a:gd name="connsiteX7" fmla="*/ 156033 w 238858"/>
                <a:gd name="connsiteY7" fmla="*/ 169316 h 169316"/>
                <a:gd name="connsiteX8" fmla="*/ 143089 w 238858"/>
                <a:gd name="connsiteY8" fmla="*/ 130722 h 169316"/>
                <a:gd name="connsiteX9" fmla="*/ 208634 w 238858"/>
                <a:gd name="connsiteY9" fmla="*/ 111857 h 169316"/>
                <a:gd name="connsiteX10" fmla="*/ 191142 w 238858"/>
                <a:gd name="connsiteY10" fmla="*/ 50006 h 169316"/>
                <a:gd name="connsiteX11" fmla="*/ 0 w 238858"/>
                <a:gd name="connsiteY11" fmla="*/ 90859 h 169316"/>
                <a:gd name="connsiteX0" fmla="*/ 0 w 238858"/>
                <a:gd name="connsiteY0" fmla="*/ 97817 h 169316"/>
                <a:gd name="connsiteX1" fmla="*/ 39657 w 238858"/>
                <a:gd name="connsiteY1" fmla="*/ 40481 h 169316"/>
                <a:gd name="connsiteX2" fmla="*/ 58707 w 238858"/>
                <a:gd name="connsiteY2" fmla="*/ 28575 h 169316"/>
                <a:gd name="connsiteX3" fmla="*/ 115857 w 238858"/>
                <a:gd name="connsiteY3" fmla="*/ 11906 h 169316"/>
                <a:gd name="connsiteX4" fmla="*/ 168245 w 238858"/>
                <a:gd name="connsiteY4" fmla="*/ 0 h 169316"/>
                <a:gd name="connsiteX5" fmla="*/ 182319 w 238858"/>
                <a:gd name="connsiteY5" fmla="*/ 12526 h 169316"/>
                <a:gd name="connsiteX6" fmla="*/ 238858 w 238858"/>
                <a:gd name="connsiteY6" fmla="*/ 142875 h 169316"/>
                <a:gd name="connsiteX7" fmla="*/ 156033 w 238858"/>
                <a:gd name="connsiteY7" fmla="*/ 169316 h 169316"/>
                <a:gd name="connsiteX8" fmla="*/ 143089 w 238858"/>
                <a:gd name="connsiteY8" fmla="*/ 130722 h 169316"/>
                <a:gd name="connsiteX9" fmla="*/ 208634 w 238858"/>
                <a:gd name="connsiteY9" fmla="*/ 111857 h 169316"/>
                <a:gd name="connsiteX10" fmla="*/ 191142 w 238858"/>
                <a:gd name="connsiteY10" fmla="*/ 50006 h 169316"/>
                <a:gd name="connsiteX11" fmla="*/ 0 w 238858"/>
                <a:gd name="connsiteY11" fmla="*/ 97817 h 169316"/>
                <a:gd name="connsiteX0" fmla="*/ 0 w 235958"/>
                <a:gd name="connsiteY0" fmla="*/ 93178 h 169316"/>
                <a:gd name="connsiteX1" fmla="*/ 36757 w 235958"/>
                <a:gd name="connsiteY1" fmla="*/ 40481 h 169316"/>
                <a:gd name="connsiteX2" fmla="*/ 55807 w 235958"/>
                <a:gd name="connsiteY2" fmla="*/ 28575 h 169316"/>
                <a:gd name="connsiteX3" fmla="*/ 112957 w 235958"/>
                <a:gd name="connsiteY3" fmla="*/ 11906 h 169316"/>
                <a:gd name="connsiteX4" fmla="*/ 165345 w 235958"/>
                <a:gd name="connsiteY4" fmla="*/ 0 h 169316"/>
                <a:gd name="connsiteX5" fmla="*/ 179419 w 235958"/>
                <a:gd name="connsiteY5" fmla="*/ 12526 h 169316"/>
                <a:gd name="connsiteX6" fmla="*/ 235958 w 235958"/>
                <a:gd name="connsiteY6" fmla="*/ 142875 h 169316"/>
                <a:gd name="connsiteX7" fmla="*/ 153133 w 235958"/>
                <a:gd name="connsiteY7" fmla="*/ 169316 h 169316"/>
                <a:gd name="connsiteX8" fmla="*/ 140189 w 235958"/>
                <a:gd name="connsiteY8" fmla="*/ 130722 h 169316"/>
                <a:gd name="connsiteX9" fmla="*/ 205734 w 235958"/>
                <a:gd name="connsiteY9" fmla="*/ 111857 h 169316"/>
                <a:gd name="connsiteX10" fmla="*/ 188242 w 235958"/>
                <a:gd name="connsiteY10" fmla="*/ 50006 h 169316"/>
                <a:gd name="connsiteX11" fmla="*/ 0 w 235958"/>
                <a:gd name="connsiteY11" fmla="*/ 93178 h 169316"/>
                <a:gd name="connsiteX0" fmla="*/ 0 w 235958"/>
                <a:gd name="connsiteY0" fmla="*/ 93178 h 169316"/>
                <a:gd name="connsiteX1" fmla="*/ 36757 w 235958"/>
                <a:gd name="connsiteY1" fmla="*/ 40481 h 169316"/>
                <a:gd name="connsiteX2" fmla="*/ 55807 w 235958"/>
                <a:gd name="connsiteY2" fmla="*/ 28575 h 169316"/>
                <a:gd name="connsiteX3" fmla="*/ 112957 w 235958"/>
                <a:gd name="connsiteY3" fmla="*/ 11906 h 169316"/>
                <a:gd name="connsiteX4" fmla="*/ 165345 w 235958"/>
                <a:gd name="connsiteY4" fmla="*/ 0 h 169316"/>
                <a:gd name="connsiteX5" fmla="*/ 179419 w 235958"/>
                <a:gd name="connsiteY5" fmla="*/ 12526 h 169316"/>
                <a:gd name="connsiteX6" fmla="*/ 235958 w 235958"/>
                <a:gd name="connsiteY6" fmla="*/ 142875 h 169316"/>
                <a:gd name="connsiteX7" fmla="*/ 153133 w 235958"/>
                <a:gd name="connsiteY7" fmla="*/ 169316 h 169316"/>
                <a:gd name="connsiteX8" fmla="*/ 140189 w 235958"/>
                <a:gd name="connsiteY8" fmla="*/ 130722 h 169316"/>
                <a:gd name="connsiteX9" fmla="*/ 205734 w 235958"/>
                <a:gd name="connsiteY9" fmla="*/ 111857 h 169316"/>
                <a:gd name="connsiteX10" fmla="*/ 185342 w 235958"/>
                <a:gd name="connsiteY10" fmla="*/ 47687 h 169316"/>
                <a:gd name="connsiteX11" fmla="*/ 0 w 235958"/>
                <a:gd name="connsiteY11" fmla="*/ 93178 h 169316"/>
                <a:gd name="connsiteX0" fmla="*/ 0 w 235958"/>
                <a:gd name="connsiteY0" fmla="*/ 93178 h 169316"/>
                <a:gd name="connsiteX1" fmla="*/ 36757 w 235958"/>
                <a:gd name="connsiteY1" fmla="*/ 40481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9419 w 235958"/>
                <a:gd name="connsiteY4" fmla="*/ 12526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53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73741 w 235958"/>
                <a:gd name="connsiteY9" fmla="*/ 50006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2442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73741 w 235958"/>
                <a:gd name="connsiteY9" fmla="*/ 47687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30722 h 169316"/>
                <a:gd name="connsiteX8" fmla="*/ 205734 w 235958"/>
                <a:gd name="connsiteY8" fmla="*/ 111857 h 169316"/>
                <a:gd name="connsiteX9" fmla="*/ 182442 w 235958"/>
                <a:gd name="connsiteY9" fmla="*/ 45368 h 169316"/>
                <a:gd name="connsiteX10" fmla="*/ 0 w 235958"/>
                <a:gd name="connsiteY10" fmla="*/ 93178 h 169316"/>
                <a:gd name="connsiteX0" fmla="*/ 0 w 235958"/>
                <a:gd name="connsiteY0" fmla="*/ 93178 h 169316"/>
                <a:gd name="connsiteX1" fmla="*/ 74460 w 235958"/>
                <a:gd name="connsiteY1" fmla="*/ 21926 h 169316"/>
                <a:gd name="connsiteX2" fmla="*/ 112957 w 235958"/>
                <a:gd name="connsiteY2" fmla="*/ 11906 h 169316"/>
                <a:gd name="connsiteX3" fmla="*/ 165345 w 235958"/>
                <a:gd name="connsiteY3" fmla="*/ 0 h 169316"/>
                <a:gd name="connsiteX4" fmla="*/ 176519 w 235958"/>
                <a:gd name="connsiteY4" fmla="*/ 7887 h 169316"/>
                <a:gd name="connsiteX5" fmla="*/ 235958 w 235958"/>
                <a:gd name="connsiteY5" fmla="*/ 142875 h 169316"/>
                <a:gd name="connsiteX6" fmla="*/ 153133 w 235958"/>
                <a:gd name="connsiteY6" fmla="*/ 169316 h 169316"/>
                <a:gd name="connsiteX7" fmla="*/ 140189 w 235958"/>
                <a:gd name="connsiteY7" fmla="*/ 127243 h 169316"/>
                <a:gd name="connsiteX8" fmla="*/ 205734 w 235958"/>
                <a:gd name="connsiteY8" fmla="*/ 111857 h 169316"/>
                <a:gd name="connsiteX9" fmla="*/ 182442 w 235958"/>
                <a:gd name="connsiteY9" fmla="*/ 45368 h 169316"/>
                <a:gd name="connsiteX10" fmla="*/ 0 w 235958"/>
                <a:gd name="connsiteY10" fmla="*/ 93178 h 169316"/>
                <a:gd name="connsiteX0" fmla="*/ 0 w 235958"/>
                <a:gd name="connsiteY0" fmla="*/ 93178 h 160038"/>
                <a:gd name="connsiteX1" fmla="*/ 74460 w 235958"/>
                <a:gd name="connsiteY1" fmla="*/ 21926 h 160038"/>
                <a:gd name="connsiteX2" fmla="*/ 112957 w 235958"/>
                <a:gd name="connsiteY2" fmla="*/ 11906 h 160038"/>
                <a:gd name="connsiteX3" fmla="*/ 165345 w 235958"/>
                <a:gd name="connsiteY3" fmla="*/ 0 h 160038"/>
                <a:gd name="connsiteX4" fmla="*/ 176519 w 235958"/>
                <a:gd name="connsiteY4" fmla="*/ 7887 h 160038"/>
                <a:gd name="connsiteX5" fmla="*/ 235958 w 235958"/>
                <a:gd name="connsiteY5" fmla="*/ 142875 h 160038"/>
                <a:gd name="connsiteX6" fmla="*/ 151683 w 235958"/>
                <a:gd name="connsiteY6" fmla="*/ 160038 h 160038"/>
                <a:gd name="connsiteX7" fmla="*/ 140189 w 235958"/>
                <a:gd name="connsiteY7" fmla="*/ 127243 h 160038"/>
                <a:gd name="connsiteX8" fmla="*/ 205734 w 235958"/>
                <a:gd name="connsiteY8" fmla="*/ 111857 h 160038"/>
                <a:gd name="connsiteX9" fmla="*/ 182442 w 235958"/>
                <a:gd name="connsiteY9" fmla="*/ 45368 h 160038"/>
                <a:gd name="connsiteX10" fmla="*/ 0 w 235958"/>
                <a:gd name="connsiteY10" fmla="*/ 93178 h 160038"/>
                <a:gd name="connsiteX0" fmla="*/ 0 w 235958"/>
                <a:gd name="connsiteY0" fmla="*/ 93178 h 168156"/>
                <a:gd name="connsiteX1" fmla="*/ 74460 w 235958"/>
                <a:gd name="connsiteY1" fmla="*/ 21926 h 168156"/>
                <a:gd name="connsiteX2" fmla="*/ 112957 w 235958"/>
                <a:gd name="connsiteY2" fmla="*/ 11906 h 168156"/>
                <a:gd name="connsiteX3" fmla="*/ 165345 w 235958"/>
                <a:gd name="connsiteY3" fmla="*/ 0 h 168156"/>
                <a:gd name="connsiteX4" fmla="*/ 176519 w 235958"/>
                <a:gd name="connsiteY4" fmla="*/ 7887 h 168156"/>
                <a:gd name="connsiteX5" fmla="*/ 235958 w 235958"/>
                <a:gd name="connsiteY5" fmla="*/ 142875 h 168156"/>
                <a:gd name="connsiteX6" fmla="*/ 156033 w 235958"/>
                <a:gd name="connsiteY6" fmla="*/ 168156 h 168156"/>
                <a:gd name="connsiteX7" fmla="*/ 140189 w 235958"/>
                <a:gd name="connsiteY7" fmla="*/ 127243 h 168156"/>
                <a:gd name="connsiteX8" fmla="*/ 205734 w 235958"/>
                <a:gd name="connsiteY8" fmla="*/ 111857 h 168156"/>
                <a:gd name="connsiteX9" fmla="*/ 182442 w 235958"/>
                <a:gd name="connsiteY9" fmla="*/ 45368 h 168156"/>
                <a:gd name="connsiteX10" fmla="*/ 0 w 235958"/>
                <a:gd name="connsiteY10" fmla="*/ 93178 h 168156"/>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82442 w 235958"/>
                <a:gd name="connsiteY9" fmla="*/ 45368 h 164677"/>
                <a:gd name="connsiteX10" fmla="*/ 0 w 235958"/>
                <a:gd name="connsiteY10"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65040 w 235958"/>
                <a:gd name="connsiteY9" fmla="*/ 46528 h 164677"/>
                <a:gd name="connsiteX10" fmla="*/ 0 w 235958"/>
                <a:gd name="connsiteY10"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15736 w 235958"/>
                <a:gd name="connsiteY9" fmla="*/ 83639 h 164677"/>
                <a:gd name="connsiteX10" fmla="*/ 0 w 235958"/>
                <a:gd name="connsiteY10"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15736 w 235958"/>
                <a:gd name="connsiteY9" fmla="*/ 83639 h 164677"/>
                <a:gd name="connsiteX10" fmla="*/ 92809 w 235958"/>
                <a:gd name="connsiteY10" fmla="*/ 85818 h 164677"/>
                <a:gd name="connsiteX11" fmla="*/ 0 w 235958"/>
                <a:gd name="connsiteY11"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15736 w 235958"/>
                <a:gd name="connsiteY9" fmla="*/ 83639 h 164677"/>
                <a:gd name="connsiteX10" fmla="*/ 111661 w 235958"/>
                <a:gd name="connsiteY10" fmla="*/ 69582 h 164677"/>
                <a:gd name="connsiteX11" fmla="*/ 0 w 235958"/>
                <a:gd name="connsiteY11"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43563 w 235958"/>
                <a:gd name="connsiteY9" fmla="*/ 91617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0573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87066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4460 w 235958"/>
                <a:gd name="connsiteY1" fmla="*/ 21926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11661 w 235958"/>
                <a:gd name="connsiteY11" fmla="*/ 69582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27243 h 164677"/>
                <a:gd name="connsiteX8" fmla="*/ 210084 w 235958"/>
                <a:gd name="connsiteY8" fmla="*/ 111857 h 164677"/>
                <a:gd name="connsiteX9" fmla="*/ 191417 w 235958"/>
                <a:gd name="connsiteY9" fmla="*/ 66104 h 164677"/>
                <a:gd name="connsiteX10" fmla="*/ 115736 w 235958"/>
                <a:gd name="connsiteY10" fmla="*/ 83639 h 164677"/>
                <a:gd name="connsiteX11" fmla="*/ 107311 w 235958"/>
                <a:gd name="connsiteY11" fmla="*/ 66103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30722 h 164677"/>
                <a:gd name="connsiteX8" fmla="*/ 210084 w 235958"/>
                <a:gd name="connsiteY8" fmla="*/ 111857 h 164677"/>
                <a:gd name="connsiteX9" fmla="*/ 191417 w 235958"/>
                <a:gd name="connsiteY9" fmla="*/ 66104 h 164677"/>
                <a:gd name="connsiteX10" fmla="*/ 115736 w 235958"/>
                <a:gd name="connsiteY10" fmla="*/ 83639 h 164677"/>
                <a:gd name="connsiteX11" fmla="*/ 107311 w 235958"/>
                <a:gd name="connsiteY11" fmla="*/ 66103 h 164677"/>
                <a:gd name="connsiteX12" fmla="*/ 0 w 235958"/>
                <a:gd name="connsiteY12" fmla="*/ 93178 h 164677"/>
                <a:gd name="connsiteX0" fmla="*/ 0 w 235958"/>
                <a:gd name="connsiteY0" fmla="*/ 93178 h 164677"/>
                <a:gd name="connsiteX1" fmla="*/ 73010 w 235958"/>
                <a:gd name="connsiteY1" fmla="*/ 27725 h 164677"/>
                <a:gd name="connsiteX2" fmla="*/ 112957 w 235958"/>
                <a:gd name="connsiteY2" fmla="*/ 11906 h 164677"/>
                <a:gd name="connsiteX3" fmla="*/ 165345 w 235958"/>
                <a:gd name="connsiteY3" fmla="*/ 0 h 164677"/>
                <a:gd name="connsiteX4" fmla="*/ 176519 w 235958"/>
                <a:gd name="connsiteY4" fmla="*/ 7887 h 164677"/>
                <a:gd name="connsiteX5" fmla="*/ 235958 w 235958"/>
                <a:gd name="connsiteY5" fmla="*/ 142875 h 164677"/>
                <a:gd name="connsiteX6" fmla="*/ 154583 w 235958"/>
                <a:gd name="connsiteY6" fmla="*/ 164677 h 164677"/>
                <a:gd name="connsiteX7" fmla="*/ 140189 w 235958"/>
                <a:gd name="connsiteY7" fmla="*/ 130722 h 164677"/>
                <a:gd name="connsiteX8" fmla="*/ 210084 w 235958"/>
                <a:gd name="connsiteY8" fmla="*/ 111857 h 164677"/>
                <a:gd name="connsiteX9" fmla="*/ 191417 w 235958"/>
                <a:gd name="connsiteY9" fmla="*/ 66104 h 164677"/>
                <a:gd name="connsiteX10" fmla="*/ 115736 w 235958"/>
                <a:gd name="connsiteY10" fmla="*/ 83639 h 164677"/>
                <a:gd name="connsiteX11" fmla="*/ 107311 w 235958"/>
                <a:gd name="connsiteY11" fmla="*/ 66103 h 164677"/>
                <a:gd name="connsiteX12" fmla="*/ 0 w 235958"/>
                <a:gd name="connsiteY12" fmla="*/ 93178 h 164677"/>
                <a:gd name="connsiteX0" fmla="*/ 0 w 256354"/>
                <a:gd name="connsiteY0" fmla="*/ 111399 h 164677"/>
                <a:gd name="connsiteX1" fmla="*/ 93406 w 256354"/>
                <a:gd name="connsiteY1" fmla="*/ 27725 h 164677"/>
                <a:gd name="connsiteX2" fmla="*/ 133353 w 256354"/>
                <a:gd name="connsiteY2" fmla="*/ 11906 h 164677"/>
                <a:gd name="connsiteX3" fmla="*/ 185741 w 256354"/>
                <a:gd name="connsiteY3" fmla="*/ 0 h 164677"/>
                <a:gd name="connsiteX4" fmla="*/ 196915 w 256354"/>
                <a:gd name="connsiteY4" fmla="*/ 7887 h 164677"/>
                <a:gd name="connsiteX5" fmla="*/ 256354 w 256354"/>
                <a:gd name="connsiteY5" fmla="*/ 142875 h 164677"/>
                <a:gd name="connsiteX6" fmla="*/ 174979 w 256354"/>
                <a:gd name="connsiteY6" fmla="*/ 164677 h 164677"/>
                <a:gd name="connsiteX7" fmla="*/ 160585 w 256354"/>
                <a:gd name="connsiteY7" fmla="*/ 130722 h 164677"/>
                <a:gd name="connsiteX8" fmla="*/ 230480 w 256354"/>
                <a:gd name="connsiteY8" fmla="*/ 111857 h 164677"/>
                <a:gd name="connsiteX9" fmla="*/ 211813 w 256354"/>
                <a:gd name="connsiteY9" fmla="*/ 66104 h 164677"/>
                <a:gd name="connsiteX10" fmla="*/ 136132 w 256354"/>
                <a:gd name="connsiteY10" fmla="*/ 83639 h 164677"/>
                <a:gd name="connsiteX11" fmla="*/ 127707 w 256354"/>
                <a:gd name="connsiteY11" fmla="*/ 66103 h 164677"/>
                <a:gd name="connsiteX12" fmla="*/ 0 w 256354"/>
                <a:gd name="connsiteY12" fmla="*/ 111399 h 164677"/>
                <a:gd name="connsiteX0" fmla="*/ 0 w 256354"/>
                <a:gd name="connsiteY0" fmla="*/ 111399 h 164677"/>
                <a:gd name="connsiteX1" fmla="*/ 93406 w 256354"/>
                <a:gd name="connsiteY1" fmla="*/ 27725 h 164677"/>
                <a:gd name="connsiteX2" fmla="*/ 133353 w 256354"/>
                <a:gd name="connsiteY2" fmla="*/ 11906 h 164677"/>
                <a:gd name="connsiteX3" fmla="*/ 185741 w 256354"/>
                <a:gd name="connsiteY3" fmla="*/ 0 h 164677"/>
                <a:gd name="connsiteX4" fmla="*/ 196915 w 256354"/>
                <a:gd name="connsiteY4" fmla="*/ 7887 h 164677"/>
                <a:gd name="connsiteX5" fmla="*/ 256354 w 256354"/>
                <a:gd name="connsiteY5" fmla="*/ 142875 h 164677"/>
                <a:gd name="connsiteX6" fmla="*/ 174979 w 256354"/>
                <a:gd name="connsiteY6" fmla="*/ 164677 h 164677"/>
                <a:gd name="connsiteX7" fmla="*/ 160585 w 256354"/>
                <a:gd name="connsiteY7" fmla="*/ 130722 h 164677"/>
                <a:gd name="connsiteX8" fmla="*/ 230480 w 256354"/>
                <a:gd name="connsiteY8" fmla="*/ 111857 h 164677"/>
                <a:gd name="connsiteX9" fmla="*/ 211813 w 256354"/>
                <a:gd name="connsiteY9" fmla="*/ 66104 h 164677"/>
                <a:gd name="connsiteX10" fmla="*/ 137832 w 256354"/>
                <a:gd name="connsiteY10" fmla="*/ 89245 h 164677"/>
                <a:gd name="connsiteX11" fmla="*/ 127707 w 256354"/>
                <a:gd name="connsiteY11" fmla="*/ 66103 h 164677"/>
                <a:gd name="connsiteX12" fmla="*/ 0 w 256354"/>
                <a:gd name="connsiteY12" fmla="*/ 111399 h 164677"/>
                <a:gd name="connsiteX0" fmla="*/ 0 w 256354"/>
                <a:gd name="connsiteY0" fmla="*/ 111399 h 164677"/>
                <a:gd name="connsiteX1" fmla="*/ 93406 w 256354"/>
                <a:gd name="connsiteY1" fmla="*/ 27725 h 164677"/>
                <a:gd name="connsiteX2" fmla="*/ 133353 w 256354"/>
                <a:gd name="connsiteY2" fmla="*/ 11906 h 164677"/>
                <a:gd name="connsiteX3" fmla="*/ 185741 w 256354"/>
                <a:gd name="connsiteY3" fmla="*/ 0 h 164677"/>
                <a:gd name="connsiteX4" fmla="*/ 196915 w 256354"/>
                <a:gd name="connsiteY4" fmla="*/ 7887 h 164677"/>
                <a:gd name="connsiteX5" fmla="*/ 256354 w 256354"/>
                <a:gd name="connsiteY5" fmla="*/ 142875 h 164677"/>
                <a:gd name="connsiteX6" fmla="*/ 174979 w 256354"/>
                <a:gd name="connsiteY6" fmla="*/ 164677 h 164677"/>
                <a:gd name="connsiteX7" fmla="*/ 160585 w 256354"/>
                <a:gd name="connsiteY7" fmla="*/ 130722 h 164677"/>
                <a:gd name="connsiteX8" fmla="*/ 230480 w 256354"/>
                <a:gd name="connsiteY8" fmla="*/ 111857 h 164677"/>
                <a:gd name="connsiteX9" fmla="*/ 211813 w 256354"/>
                <a:gd name="connsiteY9" fmla="*/ 66104 h 164677"/>
                <a:gd name="connsiteX10" fmla="*/ 137832 w 256354"/>
                <a:gd name="connsiteY10" fmla="*/ 89245 h 164677"/>
                <a:gd name="connsiteX11" fmla="*/ 132806 w 256354"/>
                <a:gd name="connsiteY11" fmla="*/ 77316 h 164677"/>
                <a:gd name="connsiteX12" fmla="*/ 0 w 256354"/>
                <a:gd name="connsiteY12" fmla="*/ 111399 h 16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54" h="164677">
                  <a:moveTo>
                    <a:pt x="0" y="111399"/>
                  </a:moveTo>
                  <a:cubicBezTo>
                    <a:pt x="17570" y="80690"/>
                    <a:pt x="42484" y="53795"/>
                    <a:pt x="93406" y="27725"/>
                  </a:cubicBezTo>
                  <a:lnTo>
                    <a:pt x="133353" y="11906"/>
                  </a:lnTo>
                  <a:lnTo>
                    <a:pt x="185741" y="0"/>
                  </a:lnTo>
                  <a:lnTo>
                    <a:pt x="196915" y="7887"/>
                  </a:lnTo>
                  <a:lnTo>
                    <a:pt x="256354" y="142875"/>
                  </a:lnTo>
                  <a:lnTo>
                    <a:pt x="174979" y="164677"/>
                  </a:lnTo>
                  <a:lnTo>
                    <a:pt x="160585" y="130722"/>
                  </a:lnTo>
                  <a:lnTo>
                    <a:pt x="230480" y="111857"/>
                  </a:lnTo>
                  <a:lnTo>
                    <a:pt x="211813" y="66104"/>
                  </a:lnTo>
                  <a:lnTo>
                    <a:pt x="137832" y="89245"/>
                  </a:lnTo>
                  <a:lnTo>
                    <a:pt x="132806" y="77316"/>
                  </a:lnTo>
                  <a:lnTo>
                    <a:pt x="0" y="111399"/>
                  </a:lnTo>
                  <a:close/>
                </a:path>
              </a:pathLst>
            </a:custGeom>
            <a:pattFill prst="pct90">
              <a:fgClr>
                <a:schemeClr val="accent6">
                  <a:lumMod val="75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5" name="フリーフォーム 34"/>
            <p:cNvSpPr/>
            <p:nvPr/>
          </p:nvSpPr>
          <p:spPr>
            <a:xfrm>
              <a:off x="9203655" y="5782180"/>
              <a:ext cx="301290" cy="449857"/>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1736 h 224564"/>
                <a:gd name="connsiteX1" fmla="*/ 51982 w 132821"/>
                <a:gd name="connsiteY1" fmla="*/ 177265 h 224564"/>
                <a:gd name="connsiteX2" fmla="*/ 66410 w 132821"/>
                <a:gd name="connsiteY2" fmla="*/ 224564 h 224564"/>
                <a:gd name="connsiteX3" fmla="*/ 129047 w 132821"/>
                <a:gd name="connsiteY3" fmla="*/ 162000 h 224564"/>
                <a:gd name="connsiteX4" fmla="*/ 132821 w 132821"/>
                <a:gd name="connsiteY4" fmla="*/ 148976 h 224564"/>
                <a:gd name="connsiteX5" fmla="*/ 83770 w 132821"/>
                <a:gd name="connsiteY5" fmla="*/ 6720 h 224564"/>
                <a:gd name="connsiteX6" fmla="*/ 73708 w 132821"/>
                <a:gd name="connsiteY6" fmla="*/ 0 h 224564"/>
                <a:gd name="connsiteX7" fmla="*/ 4222 w 132821"/>
                <a:gd name="connsiteY7" fmla="*/ 19041 h 224564"/>
                <a:gd name="connsiteX8" fmla="*/ 0 w 132821"/>
                <a:gd name="connsiteY8" fmla="*/ 31736 h 224564"/>
                <a:gd name="connsiteX0" fmla="*/ 0 w 132821"/>
                <a:gd name="connsiteY0" fmla="*/ 31736 h 224564"/>
                <a:gd name="connsiteX1" fmla="*/ 57827 w 132821"/>
                <a:gd name="connsiteY1" fmla="*/ 215303 h 224564"/>
                <a:gd name="connsiteX2" fmla="*/ 66410 w 132821"/>
                <a:gd name="connsiteY2" fmla="*/ 224564 h 224564"/>
                <a:gd name="connsiteX3" fmla="*/ 129047 w 132821"/>
                <a:gd name="connsiteY3" fmla="*/ 162000 h 224564"/>
                <a:gd name="connsiteX4" fmla="*/ 132821 w 132821"/>
                <a:gd name="connsiteY4" fmla="*/ 148976 h 224564"/>
                <a:gd name="connsiteX5" fmla="*/ 83770 w 132821"/>
                <a:gd name="connsiteY5" fmla="*/ 6720 h 224564"/>
                <a:gd name="connsiteX6" fmla="*/ 73708 w 132821"/>
                <a:gd name="connsiteY6" fmla="*/ 0 h 224564"/>
                <a:gd name="connsiteX7" fmla="*/ 4222 w 132821"/>
                <a:gd name="connsiteY7" fmla="*/ 19041 h 224564"/>
                <a:gd name="connsiteX8" fmla="*/ 0 w 132821"/>
                <a:gd name="connsiteY8" fmla="*/ 31736 h 224564"/>
                <a:gd name="connsiteX0" fmla="*/ 0 w 136353"/>
                <a:gd name="connsiteY0" fmla="*/ 31736 h 224564"/>
                <a:gd name="connsiteX1" fmla="*/ 57827 w 136353"/>
                <a:gd name="connsiteY1" fmla="*/ 215303 h 224564"/>
                <a:gd name="connsiteX2" fmla="*/ 66410 w 136353"/>
                <a:gd name="connsiteY2" fmla="*/ 224564 h 224564"/>
                <a:gd name="connsiteX3" fmla="*/ 136353 w 136353"/>
                <a:gd name="connsiteY3" fmla="*/ 188944 h 224564"/>
                <a:gd name="connsiteX4" fmla="*/ 132821 w 136353"/>
                <a:gd name="connsiteY4" fmla="*/ 148976 h 224564"/>
                <a:gd name="connsiteX5" fmla="*/ 83770 w 136353"/>
                <a:gd name="connsiteY5" fmla="*/ 6720 h 224564"/>
                <a:gd name="connsiteX6" fmla="*/ 73708 w 136353"/>
                <a:gd name="connsiteY6" fmla="*/ 0 h 224564"/>
                <a:gd name="connsiteX7" fmla="*/ 4222 w 136353"/>
                <a:gd name="connsiteY7" fmla="*/ 19041 h 224564"/>
                <a:gd name="connsiteX8" fmla="*/ 0 w 136353"/>
                <a:gd name="connsiteY8" fmla="*/ 31736 h 224564"/>
                <a:gd name="connsiteX0" fmla="*/ 0 w 138666"/>
                <a:gd name="connsiteY0" fmla="*/ 31736 h 224564"/>
                <a:gd name="connsiteX1" fmla="*/ 57827 w 138666"/>
                <a:gd name="connsiteY1" fmla="*/ 215303 h 224564"/>
                <a:gd name="connsiteX2" fmla="*/ 66410 w 138666"/>
                <a:gd name="connsiteY2" fmla="*/ 224564 h 224564"/>
                <a:gd name="connsiteX3" fmla="*/ 136353 w 138666"/>
                <a:gd name="connsiteY3" fmla="*/ 188944 h 224564"/>
                <a:gd name="connsiteX4" fmla="*/ 138666 w 138666"/>
                <a:gd name="connsiteY4" fmla="*/ 171165 h 224564"/>
                <a:gd name="connsiteX5" fmla="*/ 83770 w 138666"/>
                <a:gd name="connsiteY5" fmla="*/ 6720 h 224564"/>
                <a:gd name="connsiteX6" fmla="*/ 73708 w 138666"/>
                <a:gd name="connsiteY6" fmla="*/ 0 h 224564"/>
                <a:gd name="connsiteX7" fmla="*/ 4222 w 138666"/>
                <a:gd name="connsiteY7" fmla="*/ 19041 h 224564"/>
                <a:gd name="connsiteX8" fmla="*/ 0 w 138666"/>
                <a:gd name="connsiteY8" fmla="*/ 31736 h 2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666" h="224564">
                  <a:moveTo>
                    <a:pt x="0" y="31736"/>
                  </a:moveTo>
                  <a:lnTo>
                    <a:pt x="57827" y="215303"/>
                  </a:lnTo>
                  <a:lnTo>
                    <a:pt x="66410" y="224564"/>
                  </a:lnTo>
                  <a:lnTo>
                    <a:pt x="136353" y="188944"/>
                  </a:lnTo>
                  <a:lnTo>
                    <a:pt x="138666" y="171165"/>
                  </a:lnTo>
                  <a:lnTo>
                    <a:pt x="83770" y="6720"/>
                  </a:lnTo>
                  <a:lnTo>
                    <a:pt x="73708" y="0"/>
                  </a:lnTo>
                  <a:lnTo>
                    <a:pt x="4222" y="19041"/>
                  </a:lnTo>
                  <a:lnTo>
                    <a:pt x="0" y="31736"/>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6" name="フリーフォーム 35"/>
            <p:cNvSpPr/>
            <p:nvPr/>
          </p:nvSpPr>
          <p:spPr>
            <a:xfrm>
              <a:off x="9343569" y="6213803"/>
              <a:ext cx="307131" cy="456541"/>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0 w 144859"/>
                <a:gd name="connsiteY0" fmla="*/ 37337 h 195187"/>
                <a:gd name="connsiteX1" fmla="*/ 54497 w 144859"/>
                <a:gd name="connsiteY1" fmla="*/ 195187 h 195187"/>
                <a:gd name="connsiteX2" fmla="*/ 144859 w 144859"/>
                <a:gd name="connsiteY2" fmla="*/ 188102 h 195187"/>
                <a:gd name="connsiteX3" fmla="*/ 79997 w 144859"/>
                <a:gd name="connsiteY3" fmla="*/ 5600 h 195187"/>
                <a:gd name="connsiteX4" fmla="*/ 68677 w 144859"/>
                <a:gd name="connsiteY4" fmla="*/ 0 h 195187"/>
                <a:gd name="connsiteX5" fmla="*/ 4222 w 144859"/>
                <a:gd name="connsiteY5" fmla="*/ 24642 h 195187"/>
                <a:gd name="connsiteX6" fmla="*/ 0 w 144859"/>
                <a:gd name="connsiteY6" fmla="*/ 37337 h 195187"/>
                <a:gd name="connsiteX0" fmla="*/ 0 w 144859"/>
                <a:gd name="connsiteY0" fmla="*/ 37337 h 226721"/>
                <a:gd name="connsiteX1" fmla="*/ 61985 w 144859"/>
                <a:gd name="connsiteY1" fmla="*/ 226721 h 226721"/>
                <a:gd name="connsiteX2" fmla="*/ 144859 w 144859"/>
                <a:gd name="connsiteY2" fmla="*/ 188102 h 226721"/>
                <a:gd name="connsiteX3" fmla="*/ 79997 w 144859"/>
                <a:gd name="connsiteY3" fmla="*/ 5600 h 226721"/>
                <a:gd name="connsiteX4" fmla="*/ 68677 w 144859"/>
                <a:gd name="connsiteY4" fmla="*/ 0 h 226721"/>
                <a:gd name="connsiteX5" fmla="*/ 4222 w 144859"/>
                <a:gd name="connsiteY5" fmla="*/ 24642 h 226721"/>
                <a:gd name="connsiteX6" fmla="*/ 0 w 144859"/>
                <a:gd name="connsiteY6" fmla="*/ 37337 h 22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59" h="226721">
                  <a:moveTo>
                    <a:pt x="0" y="37337"/>
                  </a:moveTo>
                  <a:lnTo>
                    <a:pt x="61985" y="226721"/>
                  </a:lnTo>
                  <a:lnTo>
                    <a:pt x="144859" y="188102"/>
                  </a:lnTo>
                  <a:lnTo>
                    <a:pt x="79997" y="5600"/>
                  </a:lnTo>
                  <a:lnTo>
                    <a:pt x="68677" y="0"/>
                  </a:lnTo>
                  <a:lnTo>
                    <a:pt x="4222" y="24642"/>
                  </a:lnTo>
                  <a:lnTo>
                    <a:pt x="0" y="37337"/>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7" name="フリーフォーム 36"/>
            <p:cNvSpPr/>
            <p:nvPr/>
          </p:nvSpPr>
          <p:spPr>
            <a:xfrm>
              <a:off x="9262381" y="6477453"/>
              <a:ext cx="192192" cy="330011"/>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5840 w 136145"/>
                <a:gd name="connsiteY0" fmla="*/ 65340 h 195187"/>
                <a:gd name="connsiteX1" fmla="*/ 50275 w 136145"/>
                <a:gd name="connsiteY1" fmla="*/ 195187 h 195187"/>
                <a:gd name="connsiteX2" fmla="*/ 136145 w 136145"/>
                <a:gd name="connsiteY2" fmla="*/ 161298 h 195187"/>
                <a:gd name="connsiteX3" fmla="*/ 75775 w 136145"/>
                <a:gd name="connsiteY3" fmla="*/ 5600 h 195187"/>
                <a:gd name="connsiteX4" fmla="*/ 64455 w 136145"/>
                <a:gd name="connsiteY4" fmla="*/ 0 h 195187"/>
                <a:gd name="connsiteX5" fmla="*/ 0 w 136145"/>
                <a:gd name="connsiteY5" fmla="*/ 24642 h 195187"/>
                <a:gd name="connsiteX6" fmla="*/ 5840 w 136145"/>
                <a:gd name="connsiteY6" fmla="*/ 65340 h 195187"/>
                <a:gd name="connsiteX0" fmla="*/ 0 w 130305"/>
                <a:gd name="connsiteY0" fmla="*/ 65340 h 195187"/>
                <a:gd name="connsiteX1" fmla="*/ 44435 w 130305"/>
                <a:gd name="connsiteY1" fmla="*/ 195187 h 195187"/>
                <a:gd name="connsiteX2" fmla="*/ 130305 w 130305"/>
                <a:gd name="connsiteY2" fmla="*/ 161298 h 195187"/>
                <a:gd name="connsiteX3" fmla="*/ 69935 w 130305"/>
                <a:gd name="connsiteY3" fmla="*/ 5600 h 195187"/>
                <a:gd name="connsiteX4" fmla="*/ 58615 w 130305"/>
                <a:gd name="connsiteY4" fmla="*/ 0 h 195187"/>
                <a:gd name="connsiteX5" fmla="*/ 41953 w 130305"/>
                <a:gd name="connsiteY5" fmla="*/ 52645 h 195187"/>
                <a:gd name="connsiteX6" fmla="*/ 0 w 130305"/>
                <a:gd name="connsiteY6" fmla="*/ 65340 h 195187"/>
                <a:gd name="connsiteX0" fmla="*/ 0 w 130305"/>
                <a:gd name="connsiteY0" fmla="*/ 59740 h 189587"/>
                <a:gd name="connsiteX1" fmla="*/ 44435 w 130305"/>
                <a:gd name="connsiteY1" fmla="*/ 189587 h 189587"/>
                <a:gd name="connsiteX2" fmla="*/ 130305 w 130305"/>
                <a:gd name="connsiteY2" fmla="*/ 155698 h 189587"/>
                <a:gd name="connsiteX3" fmla="*/ 69935 w 130305"/>
                <a:gd name="connsiteY3" fmla="*/ 0 h 189587"/>
                <a:gd name="connsiteX4" fmla="*/ 41953 w 130305"/>
                <a:gd name="connsiteY4" fmla="*/ 47045 h 189587"/>
                <a:gd name="connsiteX5" fmla="*/ 0 w 130305"/>
                <a:gd name="connsiteY5" fmla="*/ 59740 h 189587"/>
                <a:gd name="connsiteX0" fmla="*/ 0 w 82512"/>
                <a:gd name="connsiteY0" fmla="*/ 59740 h 189587"/>
                <a:gd name="connsiteX1" fmla="*/ 44435 w 82512"/>
                <a:gd name="connsiteY1" fmla="*/ 189587 h 189587"/>
                <a:gd name="connsiteX2" fmla="*/ 82512 w 82512"/>
                <a:gd name="connsiteY2" fmla="*/ 173620 h 189587"/>
                <a:gd name="connsiteX3" fmla="*/ 69935 w 82512"/>
                <a:gd name="connsiteY3" fmla="*/ 0 h 189587"/>
                <a:gd name="connsiteX4" fmla="*/ 41953 w 82512"/>
                <a:gd name="connsiteY4" fmla="*/ 47045 h 189587"/>
                <a:gd name="connsiteX5" fmla="*/ 0 w 82512"/>
                <a:gd name="connsiteY5" fmla="*/ 59740 h 189587"/>
                <a:gd name="connsiteX0" fmla="*/ 0 w 82512"/>
                <a:gd name="connsiteY0" fmla="*/ 12695 h 142542"/>
                <a:gd name="connsiteX1" fmla="*/ 44435 w 82512"/>
                <a:gd name="connsiteY1" fmla="*/ 142542 h 142542"/>
                <a:gd name="connsiteX2" fmla="*/ 82512 w 82512"/>
                <a:gd name="connsiteY2" fmla="*/ 126575 h 142542"/>
                <a:gd name="connsiteX3" fmla="*/ 82512 w 82512"/>
                <a:gd name="connsiteY3" fmla="*/ 110892 h 142542"/>
                <a:gd name="connsiteX4" fmla="*/ 41953 w 82512"/>
                <a:gd name="connsiteY4" fmla="*/ 0 h 142542"/>
                <a:gd name="connsiteX5" fmla="*/ 0 w 82512"/>
                <a:gd name="connsiteY5" fmla="*/ 12695 h 14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12" h="142542">
                  <a:moveTo>
                    <a:pt x="0" y="12695"/>
                  </a:moveTo>
                  <a:lnTo>
                    <a:pt x="44435" y="142542"/>
                  </a:lnTo>
                  <a:lnTo>
                    <a:pt x="82512" y="126575"/>
                  </a:lnTo>
                  <a:lnTo>
                    <a:pt x="82512" y="110892"/>
                  </a:lnTo>
                  <a:lnTo>
                    <a:pt x="41953" y="0"/>
                  </a:lnTo>
                  <a:lnTo>
                    <a:pt x="0" y="12695"/>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38" name="Rectangle 5" descr="市松模様 (大)"/>
            <p:cNvSpPr>
              <a:spLocks noChangeArrowheads="1"/>
            </p:cNvSpPr>
            <p:nvPr/>
          </p:nvSpPr>
          <p:spPr bwMode="auto">
            <a:xfrm>
              <a:off x="4800580" y="4187052"/>
              <a:ext cx="1209120" cy="194429"/>
            </a:xfrm>
            <a:prstGeom prst="rect">
              <a:avLst/>
            </a:prstGeom>
            <a:solidFill>
              <a:schemeClr val="accent2"/>
            </a:solidFill>
            <a:ln w="9525">
              <a:solidFill>
                <a:schemeClr val="tx1"/>
              </a:solidFill>
              <a:miter lim="800000"/>
              <a:headEnd/>
              <a:tailEnd/>
            </a:ln>
          </p:spPr>
          <p:txBody>
            <a:bodyPr/>
            <a:lstStyle/>
            <a:p>
              <a:endParaRPr lang="ja-JP" altLang="en-US"/>
            </a:p>
          </p:txBody>
        </p:sp>
        <p:sp>
          <p:nvSpPr>
            <p:cNvPr id="39" name="フリーフォーム 38"/>
            <p:cNvSpPr/>
            <p:nvPr/>
          </p:nvSpPr>
          <p:spPr>
            <a:xfrm rot="1006211">
              <a:off x="4503275" y="6622134"/>
              <a:ext cx="114321" cy="124003"/>
            </a:xfrm>
            <a:custGeom>
              <a:avLst/>
              <a:gdLst>
                <a:gd name="connsiteX0" fmla="*/ 0 w 157975"/>
                <a:gd name="connsiteY0" fmla="*/ 41817 h 227671"/>
                <a:gd name="connsiteX1" fmla="*/ 55756 w 157975"/>
                <a:gd name="connsiteY1" fmla="*/ 227671 h 227671"/>
                <a:gd name="connsiteX2" fmla="*/ 78988 w 157975"/>
                <a:gd name="connsiteY2" fmla="*/ 223025 h 227671"/>
                <a:gd name="connsiteX3" fmla="*/ 116158 w 157975"/>
                <a:gd name="connsiteY3" fmla="*/ 195147 h 227671"/>
                <a:gd name="connsiteX4" fmla="*/ 157975 w 157975"/>
                <a:gd name="connsiteY4" fmla="*/ 176561 h 227671"/>
                <a:gd name="connsiteX5" fmla="*/ 116158 w 157975"/>
                <a:gd name="connsiteY5" fmla="*/ 0 h 227671"/>
                <a:gd name="connsiteX6" fmla="*/ 0 w 157975"/>
                <a:gd name="connsiteY6" fmla="*/ 41817 h 227671"/>
                <a:gd name="connsiteX0" fmla="*/ 0 w 165521"/>
                <a:gd name="connsiteY0" fmla="*/ 48538 h 227671"/>
                <a:gd name="connsiteX1" fmla="*/ 63302 w 165521"/>
                <a:gd name="connsiteY1" fmla="*/ 227671 h 227671"/>
                <a:gd name="connsiteX2" fmla="*/ 86534 w 165521"/>
                <a:gd name="connsiteY2" fmla="*/ 223025 h 227671"/>
                <a:gd name="connsiteX3" fmla="*/ 123704 w 165521"/>
                <a:gd name="connsiteY3" fmla="*/ 195147 h 227671"/>
                <a:gd name="connsiteX4" fmla="*/ 165521 w 165521"/>
                <a:gd name="connsiteY4" fmla="*/ 176561 h 227671"/>
                <a:gd name="connsiteX5" fmla="*/ 123704 w 165521"/>
                <a:gd name="connsiteY5" fmla="*/ 0 h 227671"/>
                <a:gd name="connsiteX6" fmla="*/ 0 w 165521"/>
                <a:gd name="connsiteY6" fmla="*/ 48538 h 227671"/>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03581 w 165521"/>
                <a:gd name="connsiteY5" fmla="*/ 0 h 213110"/>
                <a:gd name="connsiteX6" fmla="*/ 0 w 165521"/>
                <a:gd name="connsiteY6"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0182 w 165521"/>
                <a:gd name="connsiteY5" fmla="*/ 22403 h 213110"/>
                <a:gd name="connsiteX6" fmla="*/ 103581 w 165521"/>
                <a:gd name="connsiteY6" fmla="*/ 0 h 213110"/>
                <a:gd name="connsiteX7" fmla="*/ 0 w 165521"/>
                <a:gd name="connsiteY7"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17728 w 165521"/>
                <a:gd name="connsiteY5" fmla="*/ 51526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22403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27790 w 165521"/>
                <a:gd name="connsiteY5" fmla="*/ 16802 h 213110"/>
                <a:gd name="connsiteX6" fmla="*/ 110182 w 165521"/>
                <a:gd name="connsiteY6" fmla="*/ 22403 h 213110"/>
                <a:gd name="connsiteX7" fmla="*/ 103581 w 165521"/>
                <a:gd name="connsiteY7" fmla="*/ 0 h 213110"/>
                <a:gd name="connsiteX8" fmla="*/ 0 w 165521"/>
                <a:gd name="connsiteY8"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7913 w 165521"/>
                <a:gd name="connsiteY5" fmla="*/ 94091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45398 w 165521"/>
                <a:gd name="connsiteY5" fmla="*/ 73929 h 213110"/>
                <a:gd name="connsiteX6" fmla="*/ 127790 w 165521"/>
                <a:gd name="connsiteY6" fmla="*/ 16802 h 213110"/>
                <a:gd name="connsiteX7" fmla="*/ 110182 w 165521"/>
                <a:gd name="connsiteY7" fmla="*/ 22403 h 213110"/>
                <a:gd name="connsiteX8" fmla="*/ 103581 w 165521"/>
                <a:gd name="connsiteY8" fmla="*/ 0 h 213110"/>
                <a:gd name="connsiteX9" fmla="*/ 0 w 165521"/>
                <a:gd name="connsiteY9"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56717 w 165521"/>
                <a:gd name="connsiteY5" fmla="*/ 125454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7168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65521"/>
                <a:gd name="connsiteY0" fmla="*/ 33977 h 213110"/>
                <a:gd name="connsiteX1" fmla="*/ 63302 w 165521"/>
                <a:gd name="connsiteY1" fmla="*/ 213110 h 213110"/>
                <a:gd name="connsiteX2" fmla="*/ 86534 w 165521"/>
                <a:gd name="connsiteY2" fmla="*/ 208464 h 213110"/>
                <a:gd name="connsiteX3" fmla="*/ 123704 w 165521"/>
                <a:gd name="connsiteY3" fmla="*/ 180586 h 213110"/>
                <a:gd name="connsiteX4" fmla="*/ 165521 w 165521"/>
                <a:gd name="connsiteY4" fmla="*/ 162000 h 213110"/>
                <a:gd name="connsiteX5" fmla="*/ 165521 w 165521"/>
                <a:gd name="connsiteY5" fmla="*/ 68328 h 213110"/>
                <a:gd name="connsiteX6" fmla="*/ 145398 w 165521"/>
                <a:gd name="connsiteY6" fmla="*/ 73929 h 213110"/>
                <a:gd name="connsiteX7" fmla="*/ 127790 w 165521"/>
                <a:gd name="connsiteY7" fmla="*/ 16802 h 213110"/>
                <a:gd name="connsiteX8" fmla="*/ 110182 w 165521"/>
                <a:gd name="connsiteY8" fmla="*/ 22403 h 213110"/>
                <a:gd name="connsiteX9" fmla="*/ 103581 w 165521"/>
                <a:gd name="connsiteY9" fmla="*/ 0 h 213110"/>
                <a:gd name="connsiteX10" fmla="*/ 0 w 165521"/>
                <a:gd name="connsiteY10" fmla="*/ 33977 h 213110"/>
                <a:gd name="connsiteX0" fmla="*/ 0 w 183129"/>
                <a:gd name="connsiteY0" fmla="*/ 33977 h 213110"/>
                <a:gd name="connsiteX1" fmla="*/ 63302 w 183129"/>
                <a:gd name="connsiteY1" fmla="*/ 213110 h 213110"/>
                <a:gd name="connsiteX2" fmla="*/ 86534 w 183129"/>
                <a:gd name="connsiteY2" fmla="*/ 208464 h 213110"/>
                <a:gd name="connsiteX3" fmla="*/ 123704 w 183129"/>
                <a:gd name="connsiteY3" fmla="*/ 180586 h 213110"/>
                <a:gd name="connsiteX4" fmla="*/ 183129 w 183129"/>
                <a:gd name="connsiteY4" fmla="*/ 121676 h 213110"/>
                <a:gd name="connsiteX5" fmla="*/ 165521 w 183129"/>
                <a:gd name="connsiteY5" fmla="*/ 68328 h 213110"/>
                <a:gd name="connsiteX6" fmla="*/ 145398 w 183129"/>
                <a:gd name="connsiteY6" fmla="*/ 73929 h 213110"/>
                <a:gd name="connsiteX7" fmla="*/ 127790 w 183129"/>
                <a:gd name="connsiteY7" fmla="*/ 16802 h 213110"/>
                <a:gd name="connsiteX8" fmla="*/ 110182 w 183129"/>
                <a:gd name="connsiteY8" fmla="*/ 22403 h 213110"/>
                <a:gd name="connsiteX9" fmla="*/ 103581 w 183129"/>
                <a:gd name="connsiteY9" fmla="*/ 0 h 213110"/>
                <a:gd name="connsiteX10" fmla="*/ 0 w 183129"/>
                <a:gd name="connsiteY10" fmla="*/ 33977 h 213110"/>
                <a:gd name="connsiteX0" fmla="*/ 0 w 183129"/>
                <a:gd name="connsiteY0" fmla="*/ 33977 h 217425"/>
                <a:gd name="connsiteX1" fmla="*/ 63302 w 183129"/>
                <a:gd name="connsiteY1" fmla="*/ 213110 h 217425"/>
                <a:gd name="connsiteX2" fmla="*/ 85276 w 183129"/>
                <a:gd name="connsiteY2" fmla="*/ 217425 h 217425"/>
                <a:gd name="connsiteX3" fmla="*/ 123704 w 183129"/>
                <a:gd name="connsiteY3" fmla="*/ 180586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3129"/>
                <a:gd name="connsiteY0" fmla="*/ 33977 h 217425"/>
                <a:gd name="connsiteX1" fmla="*/ 63302 w 183129"/>
                <a:gd name="connsiteY1" fmla="*/ 213110 h 217425"/>
                <a:gd name="connsiteX2" fmla="*/ 85276 w 183129"/>
                <a:gd name="connsiteY2" fmla="*/ 217425 h 217425"/>
                <a:gd name="connsiteX3" fmla="*/ 132508 w 183129"/>
                <a:gd name="connsiteY3" fmla="*/ 168265 h 217425"/>
                <a:gd name="connsiteX4" fmla="*/ 183129 w 183129"/>
                <a:gd name="connsiteY4" fmla="*/ 121676 h 217425"/>
                <a:gd name="connsiteX5" fmla="*/ 165521 w 183129"/>
                <a:gd name="connsiteY5" fmla="*/ 68328 h 217425"/>
                <a:gd name="connsiteX6" fmla="*/ 145398 w 183129"/>
                <a:gd name="connsiteY6" fmla="*/ 73929 h 217425"/>
                <a:gd name="connsiteX7" fmla="*/ 127790 w 183129"/>
                <a:gd name="connsiteY7" fmla="*/ 16802 h 217425"/>
                <a:gd name="connsiteX8" fmla="*/ 110182 w 183129"/>
                <a:gd name="connsiteY8" fmla="*/ 22403 h 217425"/>
                <a:gd name="connsiteX9" fmla="*/ 103581 w 183129"/>
                <a:gd name="connsiteY9" fmla="*/ 0 h 217425"/>
                <a:gd name="connsiteX10" fmla="*/ 0 w 183129"/>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7425"/>
                <a:gd name="connsiteX1" fmla="*/ 63302 w 185644"/>
                <a:gd name="connsiteY1" fmla="*/ 213110 h 217425"/>
                <a:gd name="connsiteX2" fmla="*/ 85276 w 185644"/>
                <a:gd name="connsiteY2" fmla="*/ 217425 h 217425"/>
                <a:gd name="connsiteX3" fmla="*/ 132508 w 185644"/>
                <a:gd name="connsiteY3" fmla="*/ 168265 h 217425"/>
                <a:gd name="connsiteX4" fmla="*/ 185644 w 185644"/>
                <a:gd name="connsiteY4" fmla="*/ 133997 h 217425"/>
                <a:gd name="connsiteX5" fmla="*/ 165521 w 185644"/>
                <a:gd name="connsiteY5" fmla="*/ 68328 h 217425"/>
                <a:gd name="connsiteX6" fmla="*/ 145398 w 185644"/>
                <a:gd name="connsiteY6" fmla="*/ 73929 h 217425"/>
                <a:gd name="connsiteX7" fmla="*/ 127790 w 185644"/>
                <a:gd name="connsiteY7" fmla="*/ 16802 h 217425"/>
                <a:gd name="connsiteX8" fmla="*/ 110182 w 185644"/>
                <a:gd name="connsiteY8" fmla="*/ 22403 h 217425"/>
                <a:gd name="connsiteX9" fmla="*/ 103581 w 185644"/>
                <a:gd name="connsiteY9" fmla="*/ 0 h 217425"/>
                <a:gd name="connsiteX10" fmla="*/ 0 w 185644"/>
                <a:gd name="connsiteY10" fmla="*/ 33977 h 21742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826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5644"/>
                <a:gd name="connsiteY0" fmla="*/ 33977 h 218545"/>
                <a:gd name="connsiteX1" fmla="*/ 63302 w 185644"/>
                <a:gd name="connsiteY1" fmla="*/ 213110 h 218545"/>
                <a:gd name="connsiteX2" fmla="*/ 89049 w 185644"/>
                <a:gd name="connsiteY2" fmla="*/ 218545 h 218545"/>
                <a:gd name="connsiteX3" fmla="*/ 132508 w 185644"/>
                <a:gd name="connsiteY3" fmla="*/ 164905 h 218545"/>
                <a:gd name="connsiteX4" fmla="*/ 185644 w 185644"/>
                <a:gd name="connsiteY4" fmla="*/ 133997 h 218545"/>
                <a:gd name="connsiteX5" fmla="*/ 165521 w 185644"/>
                <a:gd name="connsiteY5" fmla="*/ 68328 h 218545"/>
                <a:gd name="connsiteX6" fmla="*/ 145398 w 185644"/>
                <a:gd name="connsiteY6" fmla="*/ 73929 h 218545"/>
                <a:gd name="connsiteX7" fmla="*/ 127790 w 185644"/>
                <a:gd name="connsiteY7" fmla="*/ 16802 h 218545"/>
                <a:gd name="connsiteX8" fmla="*/ 110182 w 185644"/>
                <a:gd name="connsiteY8" fmla="*/ 22403 h 218545"/>
                <a:gd name="connsiteX9" fmla="*/ 103581 w 185644"/>
                <a:gd name="connsiteY9" fmla="*/ 0 h 218545"/>
                <a:gd name="connsiteX10" fmla="*/ 0 w 185644"/>
                <a:gd name="connsiteY10" fmla="*/ 33977 h 218545"/>
                <a:gd name="connsiteX0" fmla="*/ 0 w 186902"/>
                <a:gd name="connsiteY0" fmla="*/ 33977 h 218545"/>
                <a:gd name="connsiteX1" fmla="*/ 63302 w 186902"/>
                <a:gd name="connsiteY1" fmla="*/ 213110 h 218545"/>
                <a:gd name="connsiteX2" fmla="*/ 89049 w 186902"/>
                <a:gd name="connsiteY2" fmla="*/ 218545 h 218545"/>
                <a:gd name="connsiteX3" fmla="*/ 132508 w 186902"/>
                <a:gd name="connsiteY3" fmla="*/ 164905 h 218545"/>
                <a:gd name="connsiteX4" fmla="*/ 186902 w 186902"/>
                <a:gd name="connsiteY4" fmla="*/ 130637 h 218545"/>
                <a:gd name="connsiteX5" fmla="*/ 165521 w 186902"/>
                <a:gd name="connsiteY5" fmla="*/ 68328 h 218545"/>
                <a:gd name="connsiteX6" fmla="*/ 145398 w 186902"/>
                <a:gd name="connsiteY6" fmla="*/ 73929 h 218545"/>
                <a:gd name="connsiteX7" fmla="*/ 127790 w 186902"/>
                <a:gd name="connsiteY7" fmla="*/ 16802 h 218545"/>
                <a:gd name="connsiteX8" fmla="*/ 110182 w 186902"/>
                <a:gd name="connsiteY8" fmla="*/ 22403 h 218545"/>
                <a:gd name="connsiteX9" fmla="*/ 103581 w 186902"/>
                <a:gd name="connsiteY9" fmla="*/ 0 h 218545"/>
                <a:gd name="connsiteX10" fmla="*/ 0 w 186902"/>
                <a:gd name="connsiteY10" fmla="*/ 33977 h 218545"/>
                <a:gd name="connsiteX0" fmla="*/ 0 w 186902"/>
                <a:gd name="connsiteY0" fmla="*/ 33977 h 220785"/>
                <a:gd name="connsiteX1" fmla="*/ 63302 w 186902"/>
                <a:gd name="connsiteY1" fmla="*/ 213110 h 220785"/>
                <a:gd name="connsiteX2" fmla="*/ 94080 w 186902"/>
                <a:gd name="connsiteY2" fmla="*/ 220785 h 220785"/>
                <a:gd name="connsiteX3" fmla="*/ 132508 w 186902"/>
                <a:gd name="connsiteY3" fmla="*/ 164905 h 220785"/>
                <a:gd name="connsiteX4" fmla="*/ 186902 w 186902"/>
                <a:gd name="connsiteY4" fmla="*/ 130637 h 220785"/>
                <a:gd name="connsiteX5" fmla="*/ 165521 w 186902"/>
                <a:gd name="connsiteY5" fmla="*/ 68328 h 220785"/>
                <a:gd name="connsiteX6" fmla="*/ 145398 w 186902"/>
                <a:gd name="connsiteY6" fmla="*/ 73929 h 220785"/>
                <a:gd name="connsiteX7" fmla="*/ 127790 w 186902"/>
                <a:gd name="connsiteY7" fmla="*/ 16802 h 220785"/>
                <a:gd name="connsiteX8" fmla="*/ 110182 w 186902"/>
                <a:gd name="connsiteY8" fmla="*/ 22403 h 220785"/>
                <a:gd name="connsiteX9" fmla="*/ 103581 w 186902"/>
                <a:gd name="connsiteY9" fmla="*/ 0 h 220785"/>
                <a:gd name="connsiteX10" fmla="*/ 0 w 186902"/>
                <a:gd name="connsiteY10"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063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33977 h 220785"/>
                <a:gd name="connsiteX1" fmla="*/ 63302 w 186902"/>
                <a:gd name="connsiteY1" fmla="*/ 213110 h 220785"/>
                <a:gd name="connsiteX2" fmla="*/ 94080 w 186902"/>
                <a:gd name="connsiteY2" fmla="*/ 220785 h 220785"/>
                <a:gd name="connsiteX3" fmla="*/ 186902 w 186902"/>
                <a:gd name="connsiteY3" fmla="*/ 135117 h 220785"/>
                <a:gd name="connsiteX4" fmla="*/ 165521 w 186902"/>
                <a:gd name="connsiteY4" fmla="*/ 68328 h 220785"/>
                <a:gd name="connsiteX5" fmla="*/ 145398 w 186902"/>
                <a:gd name="connsiteY5" fmla="*/ 73929 h 220785"/>
                <a:gd name="connsiteX6" fmla="*/ 127790 w 186902"/>
                <a:gd name="connsiteY6" fmla="*/ 16802 h 220785"/>
                <a:gd name="connsiteX7" fmla="*/ 110182 w 186902"/>
                <a:gd name="connsiteY7" fmla="*/ 22403 h 220785"/>
                <a:gd name="connsiteX8" fmla="*/ 103581 w 186902"/>
                <a:gd name="connsiteY8" fmla="*/ 0 h 220785"/>
                <a:gd name="connsiteX9" fmla="*/ 0 w 186902"/>
                <a:gd name="connsiteY9" fmla="*/ 33977 h 220785"/>
                <a:gd name="connsiteX0" fmla="*/ 0 w 186902"/>
                <a:gd name="connsiteY0" fmla="*/ 17175 h 203983"/>
                <a:gd name="connsiteX1" fmla="*/ 63302 w 186902"/>
                <a:gd name="connsiteY1" fmla="*/ 196308 h 203983"/>
                <a:gd name="connsiteX2" fmla="*/ 94080 w 186902"/>
                <a:gd name="connsiteY2" fmla="*/ 203983 h 203983"/>
                <a:gd name="connsiteX3" fmla="*/ 186902 w 186902"/>
                <a:gd name="connsiteY3" fmla="*/ 118315 h 203983"/>
                <a:gd name="connsiteX4" fmla="*/ 165521 w 186902"/>
                <a:gd name="connsiteY4" fmla="*/ 51526 h 203983"/>
                <a:gd name="connsiteX5" fmla="*/ 145398 w 186902"/>
                <a:gd name="connsiteY5" fmla="*/ 57127 h 203983"/>
                <a:gd name="connsiteX6" fmla="*/ 127790 w 186902"/>
                <a:gd name="connsiteY6" fmla="*/ 0 h 203983"/>
                <a:gd name="connsiteX7" fmla="*/ 110182 w 186902"/>
                <a:gd name="connsiteY7" fmla="*/ 5601 h 203983"/>
                <a:gd name="connsiteX8" fmla="*/ 4222 w 186902"/>
                <a:gd name="connsiteY8" fmla="*/ 4480 h 203983"/>
                <a:gd name="connsiteX9" fmla="*/ 0 w 186902"/>
                <a:gd name="connsiteY9" fmla="*/ 17175 h 203983"/>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127790 w 186902"/>
                <a:gd name="connsiteY6" fmla="*/ 14561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45398 w 186902"/>
                <a:gd name="connsiteY5" fmla="*/ 71688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65521 w 186902"/>
                <a:gd name="connsiteY4" fmla="*/ 66087 h 218544"/>
                <a:gd name="connsiteX5" fmla="*/ 120244 w 186902"/>
                <a:gd name="connsiteY5" fmla="*/ 114252 h 218544"/>
                <a:gd name="connsiteX6" fmla="*/ 83770 w 186902"/>
                <a:gd name="connsiteY6" fmla="*/ 6720 h 218544"/>
                <a:gd name="connsiteX7" fmla="*/ 73708 w 186902"/>
                <a:gd name="connsiteY7" fmla="*/ 0 h 218544"/>
                <a:gd name="connsiteX8" fmla="*/ 4222 w 186902"/>
                <a:gd name="connsiteY8" fmla="*/ 19041 h 218544"/>
                <a:gd name="connsiteX9" fmla="*/ 0 w 186902"/>
                <a:gd name="connsiteY9" fmla="*/ 31736 h 218544"/>
                <a:gd name="connsiteX0" fmla="*/ 0 w 186902"/>
                <a:gd name="connsiteY0" fmla="*/ 31736 h 218544"/>
                <a:gd name="connsiteX1" fmla="*/ 63302 w 186902"/>
                <a:gd name="connsiteY1" fmla="*/ 210869 h 218544"/>
                <a:gd name="connsiteX2" fmla="*/ 94080 w 186902"/>
                <a:gd name="connsiteY2" fmla="*/ 218544 h 218544"/>
                <a:gd name="connsiteX3" fmla="*/ 186902 w 186902"/>
                <a:gd name="connsiteY3" fmla="*/ 132876 h 218544"/>
                <a:gd name="connsiteX4" fmla="*/ 120244 w 186902"/>
                <a:gd name="connsiteY4" fmla="*/ 114252 h 218544"/>
                <a:gd name="connsiteX5" fmla="*/ 83770 w 186902"/>
                <a:gd name="connsiteY5" fmla="*/ 6720 h 218544"/>
                <a:gd name="connsiteX6" fmla="*/ 73708 w 186902"/>
                <a:gd name="connsiteY6" fmla="*/ 0 h 218544"/>
                <a:gd name="connsiteX7" fmla="*/ 4222 w 186902"/>
                <a:gd name="connsiteY7" fmla="*/ 19041 h 218544"/>
                <a:gd name="connsiteX8" fmla="*/ 0 w 186902"/>
                <a:gd name="connsiteY8" fmla="*/ 31736 h 218544"/>
                <a:gd name="connsiteX0" fmla="*/ 0 w 129047"/>
                <a:gd name="connsiteY0" fmla="*/ 31736 h 218544"/>
                <a:gd name="connsiteX1" fmla="*/ 63302 w 129047"/>
                <a:gd name="connsiteY1" fmla="*/ 210869 h 218544"/>
                <a:gd name="connsiteX2" fmla="*/ 94080 w 129047"/>
                <a:gd name="connsiteY2" fmla="*/ 218544 h 218544"/>
                <a:gd name="connsiteX3" fmla="*/ 129047 w 129047"/>
                <a:gd name="connsiteY3" fmla="*/ 157519 h 218544"/>
                <a:gd name="connsiteX4" fmla="*/ 120244 w 129047"/>
                <a:gd name="connsiteY4" fmla="*/ 114252 h 218544"/>
                <a:gd name="connsiteX5" fmla="*/ 83770 w 129047"/>
                <a:gd name="connsiteY5" fmla="*/ 6720 h 218544"/>
                <a:gd name="connsiteX6" fmla="*/ 73708 w 129047"/>
                <a:gd name="connsiteY6" fmla="*/ 0 h 218544"/>
                <a:gd name="connsiteX7" fmla="*/ 4222 w 129047"/>
                <a:gd name="connsiteY7" fmla="*/ 19041 h 218544"/>
                <a:gd name="connsiteX8" fmla="*/ 0 w 129047"/>
                <a:gd name="connsiteY8" fmla="*/ 31736 h 218544"/>
                <a:gd name="connsiteX0" fmla="*/ 0 w 137852"/>
                <a:gd name="connsiteY0" fmla="*/ 31736 h 218544"/>
                <a:gd name="connsiteX1" fmla="*/ 63302 w 137852"/>
                <a:gd name="connsiteY1" fmla="*/ 210869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218544"/>
                <a:gd name="connsiteX1" fmla="*/ 48209 w 137852"/>
                <a:gd name="connsiteY1" fmla="*/ 176145 h 218544"/>
                <a:gd name="connsiteX2" fmla="*/ 94080 w 137852"/>
                <a:gd name="connsiteY2" fmla="*/ 218544 h 218544"/>
                <a:gd name="connsiteX3" fmla="*/ 129047 w 137852"/>
                <a:gd name="connsiteY3" fmla="*/ 157519 h 218544"/>
                <a:gd name="connsiteX4" fmla="*/ 137852 w 137852"/>
                <a:gd name="connsiteY4" fmla="*/ 148976 h 218544"/>
                <a:gd name="connsiteX5" fmla="*/ 83770 w 137852"/>
                <a:gd name="connsiteY5" fmla="*/ 6720 h 218544"/>
                <a:gd name="connsiteX6" fmla="*/ 73708 w 137852"/>
                <a:gd name="connsiteY6" fmla="*/ 0 h 218544"/>
                <a:gd name="connsiteX7" fmla="*/ 4222 w 137852"/>
                <a:gd name="connsiteY7" fmla="*/ 19041 h 218544"/>
                <a:gd name="connsiteX8" fmla="*/ 0 w 137852"/>
                <a:gd name="connsiteY8" fmla="*/ 31736 h 218544"/>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8301"/>
                <a:gd name="connsiteX1" fmla="*/ 48209 w 137852"/>
                <a:gd name="connsiteY1" fmla="*/ 176145 h 188301"/>
                <a:gd name="connsiteX2" fmla="*/ 65153 w 137852"/>
                <a:gd name="connsiteY2" fmla="*/ 188301 h 188301"/>
                <a:gd name="connsiteX3" fmla="*/ 129047 w 137852"/>
                <a:gd name="connsiteY3" fmla="*/ 157519 h 188301"/>
                <a:gd name="connsiteX4" fmla="*/ 137852 w 137852"/>
                <a:gd name="connsiteY4" fmla="*/ 148976 h 188301"/>
                <a:gd name="connsiteX5" fmla="*/ 83770 w 137852"/>
                <a:gd name="connsiteY5" fmla="*/ 6720 h 188301"/>
                <a:gd name="connsiteX6" fmla="*/ 73708 w 137852"/>
                <a:gd name="connsiteY6" fmla="*/ 0 h 188301"/>
                <a:gd name="connsiteX7" fmla="*/ 4222 w 137852"/>
                <a:gd name="connsiteY7" fmla="*/ 19041 h 188301"/>
                <a:gd name="connsiteX8" fmla="*/ 0 w 137852"/>
                <a:gd name="connsiteY8" fmla="*/ 31736 h 18830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57519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7181"/>
                <a:gd name="connsiteX1" fmla="*/ 48209 w 137852"/>
                <a:gd name="connsiteY1" fmla="*/ 176145 h 187181"/>
                <a:gd name="connsiteX2" fmla="*/ 63895 w 137852"/>
                <a:gd name="connsiteY2" fmla="*/ 187181 h 187181"/>
                <a:gd name="connsiteX3" fmla="*/ 129047 w 137852"/>
                <a:gd name="connsiteY3" fmla="*/ 162000 h 187181"/>
                <a:gd name="connsiteX4" fmla="*/ 137852 w 137852"/>
                <a:gd name="connsiteY4" fmla="*/ 148976 h 187181"/>
                <a:gd name="connsiteX5" fmla="*/ 83770 w 137852"/>
                <a:gd name="connsiteY5" fmla="*/ 6720 h 187181"/>
                <a:gd name="connsiteX6" fmla="*/ 73708 w 137852"/>
                <a:gd name="connsiteY6" fmla="*/ 0 h 187181"/>
                <a:gd name="connsiteX7" fmla="*/ 4222 w 137852"/>
                <a:gd name="connsiteY7" fmla="*/ 19041 h 187181"/>
                <a:gd name="connsiteX8" fmla="*/ 0 w 137852"/>
                <a:gd name="connsiteY8" fmla="*/ 31736 h 187181"/>
                <a:gd name="connsiteX0" fmla="*/ 0 w 137852"/>
                <a:gd name="connsiteY0" fmla="*/ 31736 h 184941"/>
                <a:gd name="connsiteX1" fmla="*/ 48209 w 137852"/>
                <a:gd name="connsiteY1" fmla="*/ 17614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7852"/>
                <a:gd name="connsiteY0" fmla="*/ 31736 h 184941"/>
                <a:gd name="connsiteX1" fmla="*/ 51982 w 137852"/>
                <a:gd name="connsiteY1" fmla="*/ 177265 h 184941"/>
                <a:gd name="connsiteX2" fmla="*/ 66410 w 137852"/>
                <a:gd name="connsiteY2" fmla="*/ 184941 h 184941"/>
                <a:gd name="connsiteX3" fmla="*/ 129047 w 137852"/>
                <a:gd name="connsiteY3" fmla="*/ 162000 h 184941"/>
                <a:gd name="connsiteX4" fmla="*/ 137852 w 137852"/>
                <a:gd name="connsiteY4" fmla="*/ 148976 h 184941"/>
                <a:gd name="connsiteX5" fmla="*/ 83770 w 137852"/>
                <a:gd name="connsiteY5" fmla="*/ 6720 h 184941"/>
                <a:gd name="connsiteX6" fmla="*/ 73708 w 137852"/>
                <a:gd name="connsiteY6" fmla="*/ 0 h 184941"/>
                <a:gd name="connsiteX7" fmla="*/ 4222 w 137852"/>
                <a:gd name="connsiteY7" fmla="*/ 19041 h 184941"/>
                <a:gd name="connsiteX8" fmla="*/ 0 w 137852"/>
                <a:gd name="connsiteY8" fmla="*/ 31736 h 184941"/>
                <a:gd name="connsiteX0" fmla="*/ 0 w 132821"/>
                <a:gd name="connsiteY0" fmla="*/ 31736 h 184941"/>
                <a:gd name="connsiteX1" fmla="*/ 51982 w 132821"/>
                <a:gd name="connsiteY1" fmla="*/ 177265 h 184941"/>
                <a:gd name="connsiteX2" fmla="*/ 66410 w 132821"/>
                <a:gd name="connsiteY2" fmla="*/ 184941 h 184941"/>
                <a:gd name="connsiteX3" fmla="*/ 129047 w 132821"/>
                <a:gd name="connsiteY3" fmla="*/ 162000 h 184941"/>
                <a:gd name="connsiteX4" fmla="*/ 132821 w 132821"/>
                <a:gd name="connsiteY4" fmla="*/ 148976 h 184941"/>
                <a:gd name="connsiteX5" fmla="*/ 83770 w 132821"/>
                <a:gd name="connsiteY5" fmla="*/ 6720 h 184941"/>
                <a:gd name="connsiteX6" fmla="*/ 73708 w 132821"/>
                <a:gd name="connsiteY6" fmla="*/ 0 h 184941"/>
                <a:gd name="connsiteX7" fmla="*/ 4222 w 132821"/>
                <a:gd name="connsiteY7" fmla="*/ 19041 h 184941"/>
                <a:gd name="connsiteX8" fmla="*/ 0 w 132821"/>
                <a:gd name="connsiteY8" fmla="*/ 31736 h 184941"/>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83770 w 132821"/>
                <a:gd name="connsiteY5" fmla="*/ 12321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90542"/>
                <a:gd name="connsiteX1" fmla="*/ 51982 w 132821"/>
                <a:gd name="connsiteY1" fmla="*/ 182866 h 190542"/>
                <a:gd name="connsiteX2" fmla="*/ 66410 w 132821"/>
                <a:gd name="connsiteY2" fmla="*/ 190542 h 190542"/>
                <a:gd name="connsiteX3" fmla="*/ 129047 w 132821"/>
                <a:gd name="connsiteY3" fmla="*/ 167601 h 190542"/>
                <a:gd name="connsiteX4" fmla="*/ 132821 w 132821"/>
                <a:gd name="connsiteY4" fmla="*/ 154577 h 190542"/>
                <a:gd name="connsiteX5" fmla="*/ 79997 w 132821"/>
                <a:gd name="connsiteY5" fmla="*/ 5600 h 190542"/>
                <a:gd name="connsiteX6" fmla="*/ 68677 w 132821"/>
                <a:gd name="connsiteY6" fmla="*/ 0 h 190542"/>
                <a:gd name="connsiteX7" fmla="*/ 4222 w 132821"/>
                <a:gd name="connsiteY7" fmla="*/ 24642 h 190542"/>
                <a:gd name="connsiteX8" fmla="*/ 0 w 132821"/>
                <a:gd name="connsiteY8" fmla="*/ 37337 h 190542"/>
                <a:gd name="connsiteX0" fmla="*/ 0 w 132821"/>
                <a:gd name="connsiteY0" fmla="*/ 37337 h 182866"/>
                <a:gd name="connsiteX1" fmla="*/ 51982 w 132821"/>
                <a:gd name="connsiteY1" fmla="*/ 182866 h 182866"/>
                <a:gd name="connsiteX2" fmla="*/ 129047 w 132821"/>
                <a:gd name="connsiteY2" fmla="*/ 167601 h 182866"/>
                <a:gd name="connsiteX3" fmla="*/ 132821 w 132821"/>
                <a:gd name="connsiteY3" fmla="*/ 154577 h 182866"/>
                <a:gd name="connsiteX4" fmla="*/ 79997 w 132821"/>
                <a:gd name="connsiteY4" fmla="*/ 5600 h 182866"/>
                <a:gd name="connsiteX5" fmla="*/ 68677 w 132821"/>
                <a:gd name="connsiteY5" fmla="*/ 0 h 182866"/>
                <a:gd name="connsiteX6" fmla="*/ 4222 w 132821"/>
                <a:gd name="connsiteY6" fmla="*/ 24642 h 182866"/>
                <a:gd name="connsiteX7" fmla="*/ 0 w 132821"/>
                <a:gd name="connsiteY7" fmla="*/ 37337 h 182866"/>
                <a:gd name="connsiteX0" fmla="*/ 0 w 132821"/>
                <a:gd name="connsiteY0" fmla="*/ 37337 h 195187"/>
                <a:gd name="connsiteX1" fmla="*/ 54497 w 132821"/>
                <a:gd name="connsiteY1" fmla="*/ 195187 h 195187"/>
                <a:gd name="connsiteX2" fmla="*/ 129047 w 132821"/>
                <a:gd name="connsiteY2" fmla="*/ 167601 h 195187"/>
                <a:gd name="connsiteX3" fmla="*/ 132821 w 132821"/>
                <a:gd name="connsiteY3" fmla="*/ 154577 h 195187"/>
                <a:gd name="connsiteX4" fmla="*/ 79997 w 132821"/>
                <a:gd name="connsiteY4" fmla="*/ 5600 h 195187"/>
                <a:gd name="connsiteX5" fmla="*/ 68677 w 132821"/>
                <a:gd name="connsiteY5" fmla="*/ 0 h 195187"/>
                <a:gd name="connsiteX6" fmla="*/ 4222 w 132821"/>
                <a:gd name="connsiteY6" fmla="*/ 24642 h 195187"/>
                <a:gd name="connsiteX7" fmla="*/ 0 w 132821"/>
                <a:gd name="connsiteY7" fmla="*/ 37337 h 195187"/>
                <a:gd name="connsiteX0" fmla="*/ 0 w 132821"/>
                <a:gd name="connsiteY0" fmla="*/ 37337 h 195187"/>
                <a:gd name="connsiteX1" fmla="*/ 54497 w 132821"/>
                <a:gd name="connsiteY1" fmla="*/ 195187 h 195187"/>
                <a:gd name="connsiteX2" fmla="*/ 132821 w 132821"/>
                <a:gd name="connsiteY2" fmla="*/ 154577 h 195187"/>
                <a:gd name="connsiteX3" fmla="*/ 79997 w 132821"/>
                <a:gd name="connsiteY3" fmla="*/ 5600 h 195187"/>
                <a:gd name="connsiteX4" fmla="*/ 68677 w 132821"/>
                <a:gd name="connsiteY4" fmla="*/ 0 h 195187"/>
                <a:gd name="connsiteX5" fmla="*/ 4222 w 132821"/>
                <a:gd name="connsiteY5" fmla="*/ 24642 h 195187"/>
                <a:gd name="connsiteX6" fmla="*/ 0 w 132821"/>
                <a:gd name="connsiteY6" fmla="*/ 37337 h 195187"/>
                <a:gd name="connsiteX0" fmla="*/ 0 w 140367"/>
                <a:gd name="connsiteY0" fmla="*/ 37337 h 195187"/>
                <a:gd name="connsiteX1" fmla="*/ 54497 w 140367"/>
                <a:gd name="connsiteY1" fmla="*/ 195187 h 195187"/>
                <a:gd name="connsiteX2" fmla="*/ 140367 w 140367"/>
                <a:gd name="connsiteY2" fmla="*/ 161298 h 195187"/>
                <a:gd name="connsiteX3" fmla="*/ 79997 w 140367"/>
                <a:gd name="connsiteY3" fmla="*/ 5600 h 195187"/>
                <a:gd name="connsiteX4" fmla="*/ 68677 w 140367"/>
                <a:gd name="connsiteY4" fmla="*/ 0 h 195187"/>
                <a:gd name="connsiteX5" fmla="*/ 4222 w 140367"/>
                <a:gd name="connsiteY5" fmla="*/ 24642 h 195187"/>
                <a:gd name="connsiteX6" fmla="*/ 0 w 140367"/>
                <a:gd name="connsiteY6" fmla="*/ 37337 h 195187"/>
                <a:gd name="connsiteX0" fmla="*/ 5840 w 136145"/>
                <a:gd name="connsiteY0" fmla="*/ 65340 h 195187"/>
                <a:gd name="connsiteX1" fmla="*/ 50275 w 136145"/>
                <a:gd name="connsiteY1" fmla="*/ 195187 h 195187"/>
                <a:gd name="connsiteX2" fmla="*/ 136145 w 136145"/>
                <a:gd name="connsiteY2" fmla="*/ 161298 h 195187"/>
                <a:gd name="connsiteX3" fmla="*/ 75775 w 136145"/>
                <a:gd name="connsiteY3" fmla="*/ 5600 h 195187"/>
                <a:gd name="connsiteX4" fmla="*/ 64455 w 136145"/>
                <a:gd name="connsiteY4" fmla="*/ 0 h 195187"/>
                <a:gd name="connsiteX5" fmla="*/ 0 w 136145"/>
                <a:gd name="connsiteY5" fmla="*/ 24642 h 195187"/>
                <a:gd name="connsiteX6" fmla="*/ 5840 w 136145"/>
                <a:gd name="connsiteY6" fmla="*/ 65340 h 195187"/>
                <a:gd name="connsiteX0" fmla="*/ 0 w 130305"/>
                <a:gd name="connsiteY0" fmla="*/ 65340 h 195187"/>
                <a:gd name="connsiteX1" fmla="*/ 44435 w 130305"/>
                <a:gd name="connsiteY1" fmla="*/ 195187 h 195187"/>
                <a:gd name="connsiteX2" fmla="*/ 130305 w 130305"/>
                <a:gd name="connsiteY2" fmla="*/ 161298 h 195187"/>
                <a:gd name="connsiteX3" fmla="*/ 69935 w 130305"/>
                <a:gd name="connsiteY3" fmla="*/ 5600 h 195187"/>
                <a:gd name="connsiteX4" fmla="*/ 58615 w 130305"/>
                <a:gd name="connsiteY4" fmla="*/ 0 h 195187"/>
                <a:gd name="connsiteX5" fmla="*/ 41953 w 130305"/>
                <a:gd name="connsiteY5" fmla="*/ 52645 h 195187"/>
                <a:gd name="connsiteX6" fmla="*/ 0 w 130305"/>
                <a:gd name="connsiteY6" fmla="*/ 65340 h 195187"/>
                <a:gd name="connsiteX0" fmla="*/ 0 w 130305"/>
                <a:gd name="connsiteY0" fmla="*/ 59740 h 189587"/>
                <a:gd name="connsiteX1" fmla="*/ 44435 w 130305"/>
                <a:gd name="connsiteY1" fmla="*/ 189587 h 189587"/>
                <a:gd name="connsiteX2" fmla="*/ 130305 w 130305"/>
                <a:gd name="connsiteY2" fmla="*/ 155698 h 189587"/>
                <a:gd name="connsiteX3" fmla="*/ 69935 w 130305"/>
                <a:gd name="connsiteY3" fmla="*/ 0 h 189587"/>
                <a:gd name="connsiteX4" fmla="*/ 41953 w 130305"/>
                <a:gd name="connsiteY4" fmla="*/ 47045 h 189587"/>
                <a:gd name="connsiteX5" fmla="*/ 0 w 130305"/>
                <a:gd name="connsiteY5" fmla="*/ 59740 h 189587"/>
                <a:gd name="connsiteX0" fmla="*/ 0 w 82512"/>
                <a:gd name="connsiteY0" fmla="*/ 59740 h 189587"/>
                <a:gd name="connsiteX1" fmla="*/ 44435 w 82512"/>
                <a:gd name="connsiteY1" fmla="*/ 189587 h 189587"/>
                <a:gd name="connsiteX2" fmla="*/ 82512 w 82512"/>
                <a:gd name="connsiteY2" fmla="*/ 173620 h 189587"/>
                <a:gd name="connsiteX3" fmla="*/ 69935 w 82512"/>
                <a:gd name="connsiteY3" fmla="*/ 0 h 189587"/>
                <a:gd name="connsiteX4" fmla="*/ 41953 w 82512"/>
                <a:gd name="connsiteY4" fmla="*/ 47045 h 189587"/>
                <a:gd name="connsiteX5" fmla="*/ 0 w 82512"/>
                <a:gd name="connsiteY5" fmla="*/ 59740 h 189587"/>
                <a:gd name="connsiteX0" fmla="*/ 0 w 82512"/>
                <a:gd name="connsiteY0" fmla="*/ 12695 h 142542"/>
                <a:gd name="connsiteX1" fmla="*/ 44435 w 82512"/>
                <a:gd name="connsiteY1" fmla="*/ 142542 h 142542"/>
                <a:gd name="connsiteX2" fmla="*/ 82512 w 82512"/>
                <a:gd name="connsiteY2" fmla="*/ 126575 h 142542"/>
                <a:gd name="connsiteX3" fmla="*/ 82512 w 82512"/>
                <a:gd name="connsiteY3" fmla="*/ 110892 h 142542"/>
                <a:gd name="connsiteX4" fmla="*/ 41953 w 82512"/>
                <a:gd name="connsiteY4" fmla="*/ 0 h 142542"/>
                <a:gd name="connsiteX5" fmla="*/ 0 w 82512"/>
                <a:gd name="connsiteY5" fmla="*/ 12695 h 142542"/>
                <a:gd name="connsiteX0" fmla="*/ 0 w 82512"/>
                <a:gd name="connsiteY0" fmla="*/ 12695 h 142542"/>
                <a:gd name="connsiteX1" fmla="*/ 44435 w 82512"/>
                <a:gd name="connsiteY1" fmla="*/ 142542 h 142542"/>
                <a:gd name="connsiteX2" fmla="*/ 82512 w 82512"/>
                <a:gd name="connsiteY2" fmla="*/ 126575 h 142542"/>
                <a:gd name="connsiteX3" fmla="*/ 41953 w 82512"/>
                <a:gd name="connsiteY3" fmla="*/ 0 h 142542"/>
                <a:gd name="connsiteX4" fmla="*/ 0 w 82512"/>
                <a:gd name="connsiteY4" fmla="*/ 12695 h 142542"/>
                <a:gd name="connsiteX0" fmla="*/ 0 w 51209"/>
                <a:gd name="connsiteY0" fmla="*/ 12695 h 142542"/>
                <a:gd name="connsiteX1" fmla="*/ 44435 w 51209"/>
                <a:gd name="connsiteY1" fmla="*/ 142542 h 142542"/>
                <a:gd name="connsiteX2" fmla="*/ 51209 w 51209"/>
                <a:gd name="connsiteY2" fmla="*/ 35050 h 142542"/>
                <a:gd name="connsiteX3" fmla="*/ 41953 w 51209"/>
                <a:gd name="connsiteY3" fmla="*/ 0 h 142542"/>
                <a:gd name="connsiteX4" fmla="*/ 0 w 51209"/>
                <a:gd name="connsiteY4" fmla="*/ 12695 h 142542"/>
                <a:gd name="connsiteX0" fmla="*/ 0 w 51209"/>
                <a:gd name="connsiteY0" fmla="*/ 12695 h 65266"/>
                <a:gd name="connsiteX1" fmla="*/ 12423 w 51209"/>
                <a:gd name="connsiteY1" fmla="*/ 65266 h 65266"/>
                <a:gd name="connsiteX2" fmla="*/ 51209 w 51209"/>
                <a:gd name="connsiteY2" fmla="*/ 35050 h 65266"/>
                <a:gd name="connsiteX3" fmla="*/ 41953 w 51209"/>
                <a:gd name="connsiteY3" fmla="*/ 0 h 65266"/>
                <a:gd name="connsiteX4" fmla="*/ 0 w 51209"/>
                <a:gd name="connsiteY4" fmla="*/ 12695 h 65266"/>
                <a:gd name="connsiteX0" fmla="*/ 0 w 76874"/>
                <a:gd name="connsiteY0" fmla="*/ 0 h 111033"/>
                <a:gd name="connsiteX1" fmla="*/ 38088 w 76874"/>
                <a:gd name="connsiteY1" fmla="*/ 111033 h 111033"/>
                <a:gd name="connsiteX2" fmla="*/ 76874 w 76874"/>
                <a:gd name="connsiteY2" fmla="*/ 80817 h 111033"/>
                <a:gd name="connsiteX3" fmla="*/ 67618 w 76874"/>
                <a:gd name="connsiteY3" fmla="*/ 45767 h 111033"/>
                <a:gd name="connsiteX4" fmla="*/ 0 w 76874"/>
                <a:gd name="connsiteY4" fmla="*/ 0 h 111033"/>
                <a:gd name="connsiteX0" fmla="*/ 0 w 76874"/>
                <a:gd name="connsiteY0" fmla="*/ 0 h 111033"/>
                <a:gd name="connsiteX1" fmla="*/ 38088 w 76874"/>
                <a:gd name="connsiteY1" fmla="*/ 111033 h 111033"/>
                <a:gd name="connsiteX2" fmla="*/ 76874 w 76874"/>
                <a:gd name="connsiteY2" fmla="*/ 80817 h 111033"/>
                <a:gd name="connsiteX3" fmla="*/ 19362 w 76874"/>
                <a:gd name="connsiteY3" fmla="*/ 2111 h 111033"/>
                <a:gd name="connsiteX4" fmla="*/ 0 w 76874"/>
                <a:gd name="connsiteY4" fmla="*/ 0 h 111033"/>
                <a:gd name="connsiteX0" fmla="*/ 0 w 76874"/>
                <a:gd name="connsiteY0" fmla="*/ 0 h 80817"/>
                <a:gd name="connsiteX1" fmla="*/ 5642 w 76874"/>
                <a:gd name="connsiteY1" fmla="*/ 31214 h 80817"/>
                <a:gd name="connsiteX2" fmla="*/ 76874 w 76874"/>
                <a:gd name="connsiteY2" fmla="*/ 80817 h 80817"/>
                <a:gd name="connsiteX3" fmla="*/ 19362 w 76874"/>
                <a:gd name="connsiteY3" fmla="*/ 2111 h 80817"/>
                <a:gd name="connsiteX4" fmla="*/ 0 w 76874"/>
                <a:gd name="connsiteY4" fmla="*/ 0 h 80817"/>
                <a:gd name="connsiteX0" fmla="*/ 0 w 19362"/>
                <a:gd name="connsiteY0" fmla="*/ 0 h 34896"/>
                <a:gd name="connsiteX1" fmla="*/ 5642 w 19362"/>
                <a:gd name="connsiteY1" fmla="*/ 31214 h 34896"/>
                <a:gd name="connsiteX2" fmla="*/ 17244 w 19362"/>
                <a:gd name="connsiteY2" fmla="*/ 34896 h 34896"/>
                <a:gd name="connsiteX3" fmla="*/ 19362 w 19362"/>
                <a:gd name="connsiteY3" fmla="*/ 2111 h 34896"/>
                <a:gd name="connsiteX4" fmla="*/ 0 w 19362"/>
                <a:gd name="connsiteY4" fmla="*/ 0 h 34896"/>
                <a:gd name="connsiteX0" fmla="*/ 0 w 19565"/>
                <a:gd name="connsiteY0" fmla="*/ 9896 h 32785"/>
                <a:gd name="connsiteX1" fmla="*/ 5845 w 19565"/>
                <a:gd name="connsiteY1" fmla="*/ 29103 h 32785"/>
                <a:gd name="connsiteX2" fmla="*/ 17447 w 19565"/>
                <a:gd name="connsiteY2" fmla="*/ 32785 h 32785"/>
                <a:gd name="connsiteX3" fmla="*/ 19565 w 19565"/>
                <a:gd name="connsiteY3" fmla="*/ 0 h 32785"/>
                <a:gd name="connsiteX4" fmla="*/ 0 w 19565"/>
                <a:gd name="connsiteY4" fmla="*/ 9896 h 32785"/>
                <a:gd name="connsiteX0" fmla="*/ 0 w 17447"/>
                <a:gd name="connsiteY0" fmla="*/ 10859 h 33748"/>
                <a:gd name="connsiteX1" fmla="*/ 5845 w 17447"/>
                <a:gd name="connsiteY1" fmla="*/ 30066 h 33748"/>
                <a:gd name="connsiteX2" fmla="*/ 17447 w 17447"/>
                <a:gd name="connsiteY2" fmla="*/ 33748 h 33748"/>
                <a:gd name="connsiteX3" fmla="*/ 16321 w 17447"/>
                <a:gd name="connsiteY3" fmla="*/ 0 h 33748"/>
                <a:gd name="connsiteX4" fmla="*/ 0 w 17447"/>
                <a:gd name="connsiteY4" fmla="*/ 10859 h 33748"/>
                <a:gd name="connsiteX0" fmla="*/ 0 w 17370"/>
                <a:gd name="connsiteY0" fmla="*/ 10859 h 30066"/>
                <a:gd name="connsiteX1" fmla="*/ 5845 w 17370"/>
                <a:gd name="connsiteY1" fmla="*/ 30066 h 30066"/>
                <a:gd name="connsiteX2" fmla="*/ 17370 w 17370"/>
                <a:gd name="connsiteY2" fmla="*/ 24531 h 30066"/>
                <a:gd name="connsiteX3" fmla="*/ 16321 w 17370"/>
                <a:gd name="connsiteY3" fmla="*/ 0 h 30066"/>
                <a:gd name="connsiteX4" fmla="*/ 0 w 17370"/>
                <a:gd name="connsiteY4" fmla="*/ 10859 h 30066"/>
                <a:gd name="connsiteX0" fmla="*/ 0 w 17370"/>
                <a:gd name="connsiteY0" fmla="*/ 10859 h 31162"/>
                <a:gd name="connsiteX1" fmla="*/ 3730 w 17370"/>
                <a:gd name="connsiteY1" fmla="*/ 31162 h 31162"/>
                <a:gd name="connsiteX2" fmla="*/ 17370 w 17370"/>
                <a:gd name="connsiteY2" fmla="*/ 24531 h 31162"/>
                <a:gd name="connsiteX3" fmla="*/ 16321 w 17370"/>
                <a:gd name="connsiteY3" fmla="*/ 0 h 31162"/>
                <a:gd name="connsiteX4" fmla="*/ 0 w 17370"/>
                <a:gd name="connsiteY4" fmla="*/ 10859 h 31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70" h="31162">
                  <a:moveTo>
                    <a:pt x="0" y="10859"/>
                  </a:moveTo>
                  <a:lnTo>
                    <a:pt x="3730" y="31162"/>
                  </a:lnTo>
                  <a:lnTo>
                    <a:pt x="17370" y="24531"/>
                  </a:lnTo>
                  <a:cubicBezTo>
                    <a:pt x="16995" y="13282"/>
                    <a:pt x="16696" y="11249"/>
                    <a:pt x="16321" y="0"/>
                  </a:cubicBezTo>
                  <a:lnTo>
                    <a:pt x="0" y="10859"/>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0" name="Freeform 122"/>
            <p:cNvSpPr>
              <a:spLocks/>
            </p:cNvSpPr>
            <p:nvPr/>
          </p:nvSpPr>
          <p:spPr bwMode="auto">
            <a:xfrm rot="10509172">
              <a:off x="6916334" y="4794975"/>
              <a:ext cx="218192" cy="93440"/>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20438">
                  <a:moveTo>
                    <a:pt x="10040" y="0"/>
                  </a:moveTo>
                  <a:cubicBezTo>
                    <a:pt x="10027" y="6813"/>
                    <a:pt x="9954" y="8722"/>
                    <a:pt x="9941" y="15535"/>
                  </a:cubicBezTo>
                  <a:lnTo>
                    <a:pt x="0" y="20438"/>
                  </a:lnTo>
                  <a:lnTo>
                    <a:pt x="0" y="14074"/>
                  </a:lnTo>
                  <a:lnTo>
                    <a:pt x="3556" y="9259"/>
                  </a:lnTo>
                  <a:lnTo>
                    <a:pt x="1004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42" name="フリーフォーム 41"/>
            <p:cNvSpPr/>
            <p:nvPr/>
          </p:nvSpPr>
          <p:spPr>
            <a:xfrm>
              <a:off x="6131952" y="1080579"/>
              <a:ext cx="215779" cy="182777"/>
            </a:xfrm>
            <a:custGeom>
              <a:avLst/>
              <a:gdLst>
                <a:gd name="connsiteX0" fmla="*/ 683559 w 683559"/>
                <a:gd name="connsiteY0" fmla="*/ 302559 h 403412"/>
                <a:gd name="connsiteX1" fmla="*/ 0 w 683559"/>
                <a:gd name="connsiteY1" fmla="*/ 403412 h 403412"/>
                <a:gd name="connsiteX2" fmla="*/ 145676 w 683559"/>
                <a:gd name="connsiteY2" fmla="*/ 0 h 403412"/>
                <a:gd name="connsiteX3" fmla="*/ 661147 w 683559"/>
                <a:gd name="connsiteY3" fmla="*/ 89647 h 403412"/>
                <a:gd name="connsiteX4" fmla="*/ 683559 w 683559"/>
                <a:gd name="connsiteY4" fmla="*/ 235323 h 403412"/>
                <a:gd name="connsiteX5" fmla="*/ 683559 w 683559"/>
                <a:gd name="connsiteY5" fmla="*/ 302559 h 403412"/>
                <a:gd name="connsiteX0" fmla="*/ 683559 w 683559"/>
                <a:gd name="connsiteY0" fmla="*/ 235323 h 403412"/>
                <a:gd name="connsiteX1" fmla="*/ 0 w 683559"/>
                <a:gd name="connsiteY1" fmla="*/ 403412 h 403412"/>
                <a:gd name="connsiteX2" fmla="*/ 145676 w 683559"/>
                <a:gd name="connsiteY2" fmla="*/ 0 h 403412"/>
                <a:gd name="connsiteX3" fmla="*/ 661147 w 683559"/>
                <a:gd name="connsiteY3" fmla="*/ 89647 h 403412"/>
                <a:gd name="connsiteX4" fmla="*/ 683559 w 683559"/>
                <a:gd name="connsiteY4" fmla="*/ 235323 h 403412"/>
                <a:gd name="connsiteX0" fmla="*/ 674065 w 674065"/>
                <a:gd name="connsiteY0" fmla="*/ 291079 h 403412"/>
                <a:gd name="connsiteX1" fmla="*/ 0 w 674065"/>
                <a:gd name="connsiteY1" fmla="*/ 403412 h 403412"/>
                <a:gd name="connsiteX2" fmla="*/ 145676 w 674065"/>
                <a:gd name="connsiteY2" fmla="*/ 0 h 403412"/>
                <a:gd name="connsiteX3" fmla="*/ 661147 w 674065"/>
                <a:gd name="connsiteY3" fmla="*/ 89647 h 403412"/>
                <a:gd name="connsiteX4" fmla="*/ 674065 w 674065"/>
                <a:gd name="connsiteY4" fmla="*/ 291079 h 403412"/>
                <a:gd name="connsiteX0" fmla="*/ 598114 w 598114"/>
                <a:gd name="connsiteY0" fmla="*/ 291079 h 291079"/>
                <a:gd name="connsiteX1" fmla="*/ 0 w 598114"/>
                <a:gd name="connsiteY1" fmla="*/ 248648 h 291079"/>
                <a:gd name="connsiteX2" fmla="*/ 69725 w 598114"/>
                <a:gd name="connsiteY2" fmla="*/ 0 h 291079"/>
                <a:gd name="connsiteX3" fmla="*/ 585196 w 598114"/>
                <a:gd name="connsiteY3" fmla="*/ 89647 h 291079"/>
                <a:gd name="connsiteX4" fmla="*/ 598114 w 598114"/>
                <a:gd name="connsiteY4" fmla="*/ 291079 h 291079"/>
                <a:gd name="connsiteX0" fmla="*/ 598114 w 598114"/>
                <a:gd name="connsiteY0" fmla="*/ 291079 h 291079"/>
                <a:gd name="connsiteX1" fmla="*/ 253823 w 598114"/>
                <a:gd name="connsiteY1" fmla="*/ 266001 h 291079"/>
                <a:gd name="connsiteX2" fmla="*/ 0 w 598114"/>
                <a:gd name="connsiteY2" fmla="*/ 248648 h 291079"/>
                <a:gd name="connsiteX3" fmla="*/ 69725 w 598114"/>
                <a:gd name="connsiteY3" fmla="*/ 0 h 291079"/>
                <a:gd name="connsiteX4" fmla="*/ 585196 w 598114"/>
                <a:gd name="connsiteY4" fmla="*/ 89647 h 291079"/>
                <a:gd name="connsiteX5" fmla="*/ 598114 w 598114"/>
                <a:gd name="connsiteY5" fmla="*/ 291079 h 291079"/>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585196 w 598114"/>
                <a:gd name="connsiteY4" fmla="*/ 89647 h 343383"/>
                <a:gd name="connsiteX5" fmla="*/ 598114 w 598114"/>
                <a:gd name="connsiteY5"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72811 w 598114"/>
                <a:gd name="connsiteY4" fmla="*/ 33854 h 343383"/>
                <a:gd name="connsiteX5" fmla="*/ 585196 w 598114"/>
                <a:gd name="connsiteY5" fmla="*/ 89647 h 343383"/>
                <a:gd name="connsiteX6" fmla="*/ 598114 w 598114"/>
                <a:gd name="connsiteY6"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44958 w 598114"/>
                <a:gd name="connsiteY4" fmla="*/ 91891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34835 w 598114"/>
                <a:gd name="connsiteY4" fmla="*/ 266001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91079 h 343383"/>
                <a:gd name="connsiteX1" fmla="*/ 253823 w 598114"/>
                <a:gd name="connsiteY1" fmla="*/ 343383 h 343383"/>
                <a:gd name="connsiteX2" fmla="*/ 0 w 598114"/>
                <a:gd name="connsiteY2" fmla="*/ 248648 h 343383"/>
                <a:gd name="connsiteX3" fmla="*/ 69725 w 598114"/>
                <a:gd name="connsiteY3" fmla="*/ 0 h 343383"/>
                <a:gd name="connsiteX4" fmla="*/ 253823 w 598114"/>
                <a:gd name="connsiteY4" fmla="*/ 154763 h 343383"/>
                <a:gd name="connsiteX5" fmla="*/ 272811 w 598114"/>
                <a:gd name="connsiteY5" fmla="*/ 33854 h 343383"/>
                <a:gd name="connsiteX6" fmla="*/ 585196 w 598114"/>
                <a:gd name="connsiteY6" fmla="*/ 89647 h 343383"/>
                <a:gd name="connsiteX7" fmla="*/ 598114 w 598114"/>
                <a:gd name="connsiteY7" fmla="*/ 291079 h 343383"/>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53823 w 598114"/>
                <a:gd name="connsiteY4" fmla="*/ 120909 h 309529"/>
                <a:gd name="connsiteX5" fmla="*/ 272811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68063 w 598114"/>
                <a:gd name="connsiteY4" fmla="*/ 145092 h 309529"/>
                <a:gd name="connsiteX5" fmla="*/ 272811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68063 w 598114"/>
                <a:gd name="connsiteY4" fmla="*/ 145092 h 309529"/>
                <a:gd name="connsiteX5" fmla="*/ 296545 w 598114"/>
                <a:gd name="connsiteY5" fmla="*/ 0 h 309529"/>
                <a:gd name="connsiteX6" fmla="*/ 585196 w 598114"/>
                <a:gd name="connsiteY6" fmla="*/ 55793 h 309529"/>
                <a:gd name="connsiteX7" fmla="*/ 598114 w 598114"/>
                <a:gd name="connsiteY7" fmla="*/ 257225 h 309529"/>
                <a:gd name="connsiteX0" fmla="*/ 598114 w 598114"/>
                <a:gd name="connsiteY0" fmla="*/ 257225 h 309529"/>
                <a:gd name="connsiteX1" fmla="*/ 253823 w 598114"/>
                <a:gd name="connsiteY1" fmla="*/ 309529 h 309529"/>
                <a:gd name="connsiteX2" fmla="*/ 0 w 598114"/>
                <a:gd name="connsiteY2" fmla="*/ 214794 h 309529"/>
                <a:gd name="connsiteX3" fmla="*/ 41244 w 598114"/>
                <a:gd name="connsiteY3" fmla="*/ 58037 h 309529"/>
                <a:gd name="connsiteX4" fmla="*/ 253822 w 598114"/>
                <a:gd name="connsiteY4" fmla="*/ 140255 h 309529"/>
                <a:gd name="connsiteX5" fmla="*/ 296545 w 598114"/>
                <a:gd name="connsiteY5" fmla="*/ 0 h 309529"/>
                <a:gd name="connsiteX6" fmla="*/ 585196 w 598114"/>
                <a:gd name="connsiteY6" fmla="*/ 55793 h 309529"/>
                <a:gd name="connsiteX7" fmla="*/ 598114 w 598114"/>
                <a:gd name="connsiteY7" fmla="*/ 257225 h 309529"/>
                <a:gd name="connsiteX0" fmla="*/ 598114 w 670641"/>
                <a:gd name="connsiteY0" fmla="*/ 257225 h 309529"/>
                <a:gd name="connsiteX1" fmla="*/ 253823 w 670641"/>
                <a:gd name="connsiteY1" fmla="*/ 309529 h 309529"/>
                <a:gd name="connsiteX2" fmla="*/ 0 w 670641"/>
                <a:gd name="connsiteY2" fmla="*/ 214794 h 309529"/>
                <a:gd name="connsiteX3" fmla="*/ 41244 w 670641"/>
                <a:gd name="connsiteY3" fmla="*/ 58037 h 309529"/>
                <a:gd name="connsiteX4" fmla="*/ 253822 w 670641"/>
                <a:gd name="connsiteY4" fmla="*/ 140255 h 309529"/>
                <a:gd name="connsiteX5" fmla="*/ 296545 w 670641"/>
                <a:gd name="connsiteY5" fmla="*/ 0 h 309529"/>
                <a:gd name="connsiteX6" fmla="*/ 670641 w 670641"/>
                <a:gd name="connsiteY6" fmla="*/ 79975 h 309529"/>
                <a:gd name="connsiteX7" fmla="*/ 598114 w 670641"/>
                <a:gd name="connsiteY7" fmla="*/ 257225 h 309529"/>
                <a:gd name="connsiteX0" fmla="*/ 674065 w 674065"/>
                <a:gd name="connsiteY0" fmla="*/ 233042 h 309529"/>
                <a:gd name="connsiteX1" fmla="*/ 253823 w 674065"/>
                <a:gd name="connsiteY1" fmla="*/ 309529 h 309529"/>
                <a:gd name="connsiteX2" fmla="*/ 0 w 674065"/>
                <a:gd name="connsiteY2" fmla="*/ 214794 h 309529"/>
                <a:gd name="connsiteX3" fmla="*/ 41244 w 674065"/>
                <a:gd name="connsiteY3" fmla="*/ 58037 h 309529"/>
                <a:gd name="connsiteX4" fmla="*/ 253822 w 674065"/>
                <a:gd name="connsiteY4" fmla="*/ 140255 h 309529"/>
                <a:gd name="connsiteX5" fmla="*/ 296545 w 674065"/>
                <a:gd name="connsiteY5" fmla="*/ 0 h 309529"/>
                <a:gd name="connsiteX6" fmla="*/ 670641 w 674065"/>
                <a:gd name="connsiteY6" fmla="*/ 79975 h 309529"/>
                <a:gd name="connsiteX7" fmla="*/ 674065 w 674065"/>
                <a:gd name="connsiteY7" fmla="*/ 233042 h 309529"/>
                <a:gd name="connsiteX0" fmla="*/ 674065 w 674065"/>
                <a:gd name="connsiteY0" fmla="*/ 257224 h 333711"/>
                <a:gd name="connsiteX1" fmla="*/ 253823 w 674065"/>
                <a:gd name="connsiteY1" fmla="*/ 333711 h 333711"/>
                <a:gd name="connsiteX2" fmla="*/ 0 w 674065"/>
                <a:gd name="connsiteY2" fmla="*/ 238976 h 333711"/>
                <a:gd name="connsiteX3" fmla="*/ 41244 w 674065"/>
                <a:gd name="connsiteY3" fmla="*/ 82219 h 333711"/>
                <a:gd name="connsiteX4" fmla="*/ 253822 w 674065"/>
                <a:gd name="connsiteY4" fmla="*/ 164437 h 333711"/>
                <a:gd name="connsiteX5" fmla="*/ 306039 w 674065"/>
                <a:gd name="connsiteY5" fmla="*/ 0 h 333711"/>
                <a:gd name="connsiteX6" fmla="*/ 670641 w 674065"/>
                <a:gd name="connsiteY6" fmla="*/ 104157 h 333711"/>
                <a:gd name="connsiteX7" fmla="*/ 674065 w 674065"/>
                <a:gd name="connsiteY7" fmla="*/ 257224 h 333711"/>
                <a:gd name="connsiteX0" fmla="*/ 674065 w 675615"/>
                <a:gd name="connsiteY0" fmla="*/ 257224 h 333711"/>
                <a:gd name="connsiteX1" fmla="*/ 253823 w 675615"/>
                <a:gd name="connsiteY1" fmla="*/ 333711 h 333711"/>
                <a:gd name="connsiteX2" fmla="*/ 0 w 675615"/>
                <a:gd name="connsiteY2" fmla="*/ 238976 h 333711"/>
                <a:gd name="connsiteX3" fmla="*/ 41244 w 675615"/>
                <a:gd name="connsiteY3" fmla="*/ 82219 h 333711"/>
                <a:gd name="connsiteX4" fmla="*/ 253822 w 675615"/>
                <a:gd name="connsiteY4" fmla="*/ 164437 h 333711"/>
                <a:gd name="connsiteX5" fmla="*/ 306039 w 675615"/>
                <a:gd name="connsiteY5" fmla="*/ 0 h 333711"/>
                <a:gd name="connsiteX6" fmla="*/ 675389 w 675615"/>
                <a:gd name="connsiteY6" fmla="*/ 118667 h 333711"/>
                <a:gd name="connsiteX7" fmla="*/ 674065 w 675615"/>
                <a:gd name="connsiteY7" fmla="*/ 257224 h 333711"/>
                <a:gd name="connsiteX0" fmla="*/ 674065 w 675615"/>
                <a:gd name="connsiteY0" fmla="*/ 257224 h 333711"/>
                <a:gd name="connsiteX1" fmla="*/ 253823 w 675615"/>
                <a:gd name="connsiteY1" fmla="*/ 333711 h 333711"/>
                <a:gd name="connsiteX2" fmla="*/ 0 w 675615"/>
                <a:gd name="connsiteY2" fmla="*/ 238976 h 333711"/>
                <a:gd name="connsiteX3" fmla="*/ 45990 w 675615"/>
                <a:gd name="connsiteY3" fmla="*/ 87055 h 333711"/>
                <a:gd name="connsiteX4" fmla="*/ 253822 w 675615"/>
                <a:gd name="connsiteY4" fmla="*/ 164437 h 333711"/>
                <a:gd name="connsiteX5" fmla="*/ 306039 w 675615"/>
                <a:gd name="connsiteY5" fmla="*/ 0 h 333711"/>
                <a:gd name="connsiteX6" fmla="*/ 675389 w 675615"/>
                <a:gd name="connsiteY6" fmla="*/ 118667 h 333711"/>
                <a:gd name="connsiteX7" fmla="*/ 674065 w 675615"/>
                <a:gd name="connsiteY7" fmla="*/ 257224 h 333711"/>
                <a:gd name="connsiteX0" fmla="*/ 628076 w 629626"/>
                <a:gd name="connsiteY0" fmla="*/ 257224 h 333711"/>
                <a:gd name="connsiteX1" fmla="*/ 207834 w 629626"/>
                <a:gd name="connsiteY1" fmla="*/ 333711 h 333711"/>
                <a:gd name="connsiteX2" fmla="*/ 1 w 629626"/>
                <a:gd name="connsiteY2" fmla="*/ 87055 h 333711"/>
                <a:gd name="connsiteX3" fmla="*/ 207833 w 629626"/>
                <a:gd name="connsiteY3" fmla="*/ 164437 h 333711"/>
                <a:gd name="connsiteX4" fmla="*/ 260050 w 629626"/>
                <a:gd name="connsiteY4" fmla="*/ 0 h 333711"/>
                <a:gd name="connsiteX5" fmla="*/ 629400 w 629626"/>
                <a:gd name="connsiteY5" fmla="*/ 118667 h 333711"/>
                <a:gd name="connsiteX6" fmla="*/ 628076 w 629626"/>
                <a:gd name="connsiteY6" fmla="*/ 257224 h 333711"/>
                <a:gd name="connsiteX0" fmla="*/ 420243 w 421793"/>
                <a:gd name="connsiteY0" fmla="*/ 257224 h 333711"/>
                <a:gd name="connsiteX1" fmla="*/ 1 w 421793"/>
                <a:gd name="connsiteY1" fmla="*/ 333711 h 333711"/>
                <a:gd name="connsiteX2" fmla="*/ 0 w 421793"/>
                <a:gd name="connsiteY2" fmla="*/ 164437 h 333711"/>
                <a:gd name="connsiteX3" fmla="*/ 52217 w 421793"/>
                <a:gd name="connsiteY3" fmla="*/ 0 h 333711"/>
                <a:gd name="connsiteX4" fmla="*/ 421567 w 421793"/>
                <a:gd name="connsiteY4" fmla="*/ 118667 h 333711"/>
                <a:gd name="connsiteX5" fmla="*/ 420243 w 421793"/>
                <a:gd name="connsiteY5" fmla="*/ 257224 h 33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93" h="333711">
                  <a:moveTo>
                    <a:pt x="420243" y="257224"/>
                  </a:moveTo>
                  <a:lnTo>
                    <a:pt x="1" y="333711"/>
                  </a:lnTo>
                  <a:cubicBezTo>
                    <a:pt x="1" y="277286"/>
                    <a:pt x="0" y="220862"/>
                    <a:pt x="0" y="164437"/>
                  </a:cubicBezTo>
                  <a:lnTo>
                    <a:pt x="52217" y="0"/>
                  </a:lnTo>
                  <a:lnTo>
                    <a:pt x="421567" y="118667"/>
                  </a:lnTo>
                  <a:cubicBezTo>
                    <a:pt x="422708" y="169689"/>
                    <a:pt x="419102" y="206202"/>
                    <a:pt x="420243" y="257224"/>
                  </a:cubicBez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3" name="フリーフォーム 42"/>
            <p:cNvSpPr/>
            <p:nvPr/>
          </p:nvSpPr>
          <p:spPr>
            <a:xfrm>
              <a:off x="6025593" y="1039154"/>
              <a:ext cx="140524" cy="134212"/>
            </a:xfrm>
            <a:custGeom>
              <a:avLst/>
              <a:gdLst>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95604 w 617483"/>
                <a:gd name="connsiteY7" fmla="*/ 643759 h 643759"/>
                <a:gd name="connsiteX8" fmla="*/ 223345 w 617483"/>
                <a:gd name="connsiteY8" fmla="*/ 643759 h 643759"/>
                <a:gd name="connsiteX9" fmla="*/ 52552 w 617483"/>
                <a:gd name="connsiteY9" fmla="*/ 420414 h 643759"/>
                <a:gd name="connsiteX10" fmla="*/ 0 w 617483"/>
                <a:gd name="connsiteY10" fmla="*/ 269328 h 643759"/>
                <a:gd name="connsiteX11" fmla="*/ 0 w 617483"/>
                <a:gd name="connsiteY11" fmla="*/ 223345 h 643759"/>
                <a:gd name="connsiteX12" fmla="*/ 19707 w 617483"/>
                <a:gd name="connsiteY12" fmla="*/ 170794 h 643759"/>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23345 w 617483"/>
                <a:gd name="connsiteY7" fmla="*/ 643759 h 643759"/>
                <a:gd name="connsiteX8" fmla="*/ 52552 w 617483"/>
                <a:gd name="connsiteY8" fmla="*/ 420414 h 643759"/>
                <a:gd name="connsiteX9" fmla="*/ 0 w 617483"/>
                <a:gd name="connsiteY9" fmla="*/ 269328 h 643759"/>
                <a:gd name="connsiteX10" fmla="*/ 0 w 617483"/>
                <a:gd name="connsiteY10" fmla="*/ 223345 h 643759"/>
                <a:gd name="connsiteX11" fmla="*/ 19707 w 617483"/>
                <a:gd name="connsiteY11" fmla="*/ 170794 h 643759"/>
                <a:gd name="connsiteX0" fmla="*/ 19707 w 617483"/>
                <a:gd name="connsiteY0" fmla="*/ 170794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10" fmla="*/ 19707 w 617483"/>
                <a:gd name="connsiteY10" fmla="*/ 170794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256190 w 617483"/>
                <a:gd name="connsiteY1" fmla="*/ 137949 h 440121"/>
                <a:gd name="connsiteX2" fmla="*/ 512380 w 617483"/>
                <a:gd name="connsiteY2" fmla="*/ 0 h 440121"/>
                <a:gd name="connsiteX3" fmla="*/ 617483 w 617483"/>
                <a:gd name="connsiteY3" fmla="*/ 183931 h 440121"/>
                <a:gd name="connsiteX4" fmla="*/ 413845 w 617483"/>
                <a:gd name="connsiteY4" fmla="*/ 335018 h 440121"/>
                <a:gd name="connsiteX5" fmla="*/ 505811 w 617483"/>
                <a:gd name="connsiteY5" fmla="*/ 440121 h 440121"/>
                <a:gd name="connsiteX6" fmla="*/ 52552 w 617483"/>
                <a:gd name="connsiteY6" fmla="*/ 420414 h 440121"/>
                <a:gd name="connsiteX7" fmla="*/ 0 w 617483"/>
                <a:gd name="connsiteY7" fmla="*/ 269328 h 440121"/>
                <a:gd name="connsiteX8" fmla="*/ 0 w 617483"/>
                <a:gd name="connsiteY8"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52552 w 617483"/>
                <a:gd name="connsiteY5" fmla="*/ 420414 h 440121"/>
                <a:gd name="connsiteX6" fmla="*/ 0 w 617483"/>
                <a:gd name="connsiteY6" fmla="*/ 269328 h 440121"/>
                <a:gd name="connsiteX7" fmla="*/ 0 w 617483"/>
                <a:gd name="connsiteY7"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69328 h 440121"/>
                <a:gd name="connsiteX6" fmla="*/ 0 w 617483"/>
                <a:gd name="connsiteY6"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23345 h 440121"/>
                <a:gd name="connsiteX0" fmla="*/ 91966 w 203638"/>
                <a:gd name="connsiteY0" fmla="*/ 440121 h 440121"/>
                <a:gd name="connsiteX1" fmla="*/ 98535 w 203638"/>
                <a:gd name="connsiteY1" fmla="*/ 0 h 440121"/>
                <a:gd name="connsiteX2" fmla="*/ 203638 w 203638"/>
                <a:gd name="connsiteY2" fmla="*/ 183931 h 440121"/>
                <a:gd name="connsiteX3" fmla="*/ 0 w 203638"/>
                <a:gd name="connsiteY3" fmla="*/ 335018 h 440121"/>
                <a:gd name="connsiteX4" fmla="*/ 91966 w 203638"/>
                <a:gd name="connsiteY4" fmla="*/ 440121 h 440121"/>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825744"/>
                <a:gd name="connsiteX1" fmla="*/ 200343 w 305446"/>
                <a:gd name="connsiteY1" fmla="*/ 0 h 825744"/>
                <a:gd name="connsiteX2" fmla="*/ 305446 w 305446"/>
                <a:gd name="connsiteY2" fmla="*/ 183931 h 825744"/>
                <a:gd name="connsiteX3" fmla="*/ 111260 w 305446"/>
                <a:gd name="connsiteY3" fmla="*/ 825744 h 825744"/>
                <a:gd name="connsiteX4" fmla="*/ 0 w 305446"/>
                <a:gd name="connsiteY4" fmla="*/ 300602 h 825744"/>
                <a:gd name="connsiteX0" fmla="*/ 0 w 399970"/>
                <a:gd name="connsiteY0" fmla="*/ 748028 h 825744"/>
                <a:gd name="connsiteX1" fmla="*/ 294867 w 399970"/>
                <a:gd name="connsiteY1" fmla="*/ 0 h 825744"/>
                <a:gd name="connsiteX2" fmla="*/ 399970 w 399970"/>
                <a:gd name="connsiteY2" fmla="*/ 183931 h 825744"/>
                <a:gd name="connsiteX3" fmla="*/ 205784 w 399970"/>
                <a:gd name="connsiteY3" fmla="*/ 825744 h 825744"/>
                <a:gd name="connsiteX4" fmla="*/ 0 w 399970"/>
                <a:gd name="connsiteY4" fmla="*/ 748028 h 825744"/>
                <a:gd name="connsiteX0" fmla="*/ 0 w 399970"/>
                <a:gd name="connsiteY0" fmla="*/ 564097 h 641813"/>
                <a:gd name="connsiteX1" fmla="*/ 34927 w 399970"/>
                <a:gd name="connsiteY1" fmla="*/ 422260 h 641813"/>
                <a:gd name="connsiteX2" fmla="*/ 399970 w 399970"/>
                <a:gd name="connsiteY2" fmla="*/ 0 h 641813"/>
                <a:gd name="connsiteX3" fmla="*/ 205784 w 399970"/>
                <a:gd name="connsiteY3" fmla="*/ 641813 h 641813"/>
                <a:gd name="connsiteX4" fmla="*/ 0 w 399970"/>
                <a:gd name="connsiteY4" fmla="*/ 564097 h 641813"/>
                <a:gd name="connsiteX0" fmla="*/ 0 w 253459"/>
                <a:gd name="connsiteY0" fmla="*/ 141837 h 219553"/>
                <a:gd name="connsiteX1" fmla="*/ 34927 w 253459"/>
                <a:gd name="connsiteY1" fmla="*/ 0 h 219553"/>
                <a:gd name="connsiteX2" fmla="*/ 253459 w 253459"/>
                <a:gd name="connsiteY2" fmla="*/ 63654 h 219553"/>
                <a:gd name="connsiteX3" fmla="*/ 205784 w 253459"/>
                <a:gd name="connsiteY3" fmla="*/ 219553 h 219553"/>
                <a:gd name="connsiteX4" fmla="*/ 0 w 253459"/>
                <a:gd name="connsiteY4" fmla="*/ 141837 h 219553"/>
                <a:gd name="connsiteX0" fmla="*/ 0 w 253459"/>
                <a:gd name="connsiteY0" fmla="*/ 151459 h 229175"/>
                <a:gd name="connsiteX1" fmla="*/ 49106 w 253459"/>
                <a:gd name="connsiteY1" fmla="*/ 0 h 229175"/>
                <a:gd name="connsiteX2" fmla="*/ 253459 w 253459"/>
                <a:gd name="connsiteY2" fmla="*/ 73276 h 229175"/>
                <a:gd name="connsiteX3" fmla="*/ 205784 w 253459"/>
                <a:gd name="connsiteY3" fmla="*/ 229175 h 229175"/>
                <a:gd name="connsiteX4" fmla="*/ 0 w 253459"/>
                <a:gd name="connsiteY4" fmla="*/ 151459 h 229175"/>
                <a:gd name="connsiteX0" fmla="*/ 0 w 258162"/>
                <a:gd name="connsiteY0" fmla="*/ 165881 h 229175"/>
                <a:gd name="connsiteX1" fmla="*/ 53809 w 258162"/>
                <a:gd name="connsiteY1" fmla="*/ 0 h 229175"/>
                <a:gd name="connsiteX2" fmla="*/ 258162 w 258162"/>
                <a:gd name="connsiteY2" fmla="*/ 73276 h 229175"/>
                <a:gd name="connsiteX3" fmla="*/ 210487 w 258162"/>
                <a:gd name="connsiteY3" fmla="*/ 229175 h 229175"/>
                <a:gd name="connsiteX4" fmla="*/ 0 w 258162"/>
                <a:gd name="connsiteY4" fmla="*/ 165881 h 229175"/>
                <a:gd name="connsiteX0" fmla="*/ 0 w 258162"/>
                <a:gd name="connsiteY0" fmla="*/ 165881 h 248405"/>
                <a:gd name="connsiteX1" fmla="*/ 53809 w 258162"/>
                <a:gd name="connsiteY1" fmla="*/ 0 h 248405"/>
                <a:gd name="connsiteX2" fmla="*/ 258162 w 258162"/>
                <a:gd name="connsiteY2" fmla="*/ 73276 h 248405"/>
                <a:gd name="connsiteX3" fmla="*/ 205783 w 258162"/>
                <a:gd name="connsiteY3" fmla="*/ 248405 h 248405"/>
                <a:gd name="connsiteX4" fmla="*/ 0 w 258162"/>
                <a:gd name="connsiteY4" fmla="*/ 165881 h 248405"/>
                <a:gd name="connsiteX0" fmla="*/ 0 w 258162"/>
                <a:gd name="connsiteY0" fmla="*/ 165881 h 248405"/>
                <a:gd name="connsiteX1" fmla="*/ 53809 w 258162"/>
                <a:gd name="connsiteY1" fmla="*/ 0 h 248405"/>
                <a:gd name="connsiteX2" fmla="*/ 258162 w 258162"/>
                <a:gd name="connsiteY2" fmla="*/ 73276 h 248405"/>
                <a:gd name="connsiteX3" fmla="*/ 215189 w 258162"/>
                <a:gd name="connsiteY3" fmla="*/ 248405 h 248405"/>
                <a:gd name="connsiteX4" fmla="*/ 0 w 258162"/>
                <a:gd name="connsiteY4" fmla="*/ 165881 h 248405"/>
                <a:gd name="connsiteX0" fmla="*/ 0 w 258162"/>
                <a:gd name="connsiteY0" fmla="*/ 165881 h 238790"/>
                <a:gd name="connsiteX1" fmla="*/ 53809 w 258162"/>
                <a:gd name="connsiteY1" fmla="*/ 0 h 238790"/>
                <a:gd name="connsiteX2" fmla="*/ 258162 w 258162"/>
                <a:gd name="connsiteY2" fmla="*/ 73276 h 238790"/>
                <a:gd name="connsiteX3" fmla="*/ 201080 w 258162"/>
                <a:gd name="connsiteY3" fmla="*/ 238790 h 238790"/>
                <a:gd name="connsiteX4" fmla="*/ 0 w 258162"/>
                <a:gd name="connsiteY4" fmla="*/ 165881 h 238790"/>
                <a:gd name="connsiteX0" fmla="*/ 0 w 272271"/>
                <a:gd name="connsiteY0" fmla="*/ 165881 h 238790"/>
                <a:gd name="connsiteX1" fmla="*/ 53809 w 272271"/>
                <a:gd name="connsiteY1" fmla="*/ 0 h 238790"/>
                <a:gd name="connsiteX2" fmla="*/ 272271 w 272271"/>
                <a:gd name="connsiteY2" fmla="*/ 78083 h 238790"/>
                <a:gd name="connsiteX3" fmla="*/ 201080 w 272271"/>
                <a:gd name="connsiteY3" fmla="*/ 238790 h 238790"/>
                <a:gd name="connsiteX4" fmla="*/ 0 w 272271"/>
                <a:gd name="connsiteY4" fmla="*/ 165881 h 238790"/>
                <a:gd name="connsiteX0" fmla="*/ 0 w 272271"/>
                <a:gd name="connsiteY0" fmla="*/ 165881 h 243598"/>
                <a:gd name="connsiteX1" fmla="*/ 53809 w 272271"/>
                <a:gd name="connsiteY1" fmla="*/ 0 h 243598"/>
                <a:gd name="connsiteX2" fmla="*/ 272271 w 272271"/>
                <a:gd name="connsiteY2" fmla="*/ 78083 h 243598"/>
                <a:gd name="connsiteX3" fmla="*/ 215189 w 272271"/>
                <a:gd name="connsiteY3" fmla="*/ 243598 h 243598"/>
                <a:gd name="connsiteX4" fmla="*/ 0 w 272271"/>
                <a:gd name="connsiteY4" fmla="*/ 165881 h 24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271" h="243598">
                  <a:moveTo>
                    <a:pt x="0" y="165881"/>
                  </a:moveTo>
                  <a:lnTo>
                    <a:pt x="53809" y="0"/>
                  </a:lnTo>
                  <a:lnTo>
                    <a:pt x="272271" y="78083"/>
                  </a:lnTo>
                  <a:lnTo>
                    <a:pt x="215189" y="243598"/>
                  </a:lnTo>
                  <a:lnTo>
                    <a:pt x="0" y="165881"/>
                  </a:lnTo>
                  <a:close/>
                </a:path>
              </a:pathLst>
            </a:custGeom>
            <a:pattFill prst="pct90">
              <a:fgClr>
                <a:schemeClr val="accent6">
                  <a:lumMod val="75000"/>
                </a:schemeClr>
              </a:fgClr>
              <a:bgClr>
                <a:schemeClr val="bg1"/>
              </a:bgClr>
            </a:pattFill>
            <a:ln w="9525">
              <a:solidFill>
                <a:schemeClr val="tx1"/>
              </a:solidFill>
              <a:miter lim="800000"/>
              <a:headEnd/>
              <a:tailEnd/>
            </a:ln>
          </p:spPr>
          <p:txBody>
            <a:bodyPr wrap="squar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4" name="フリーフォーム 43"/>
            <p:cNvSpPr/>
            <p:nvPr/>
          </p:nvSpPr>
          <p:spPr>
            <a:xfrm>
              <a:off x="5498736" y="1191713"/>
              <a:ext cx="426720" cy="190500"/>
            </a:xfrm>
            <a:custGeom>
              <a:avLst/>
              <a:gdLst>
                <a:gd name="connsiteX0" fmla="*/ 0 w 775138"/>
                <a:gd name="connsiteY0" fmla="*/ 177362 h 354724"/>
                <a:gd name="connsiteX1" fmla="*/ 78828 w 775138"/>
                <a:gd name="connsiteY1" fmla="*/ 124810 h 354724"/>
                <a:gd name="connsiteX2" fmla="*/ 190500 w 775138"/>
                <a:gd name="connsiteY2" fmla="*/ 91965 h 354724"/>
                <a:gd name="connsiteX3" fmla="*/ 321880 w 775138"/>
                <a:gd name="connsiteY3" fmla="*/ 91965 h 354724"/>
                <a:gd name="connsiteX4" fmla="*/ 426983 w 775138"/>
                <a:gd name="connsiteY4" fmla="*/ 91965 h 354724"/>
                <a:gd name="connsiteX5" fmla="*/ 538655 w 775138"/>
                <a:gd name="connsiteY5" fmla="*/ 85396 h 354724"/>
                <a:gd name="connsiteX6" fmla="*/ 604345 w 775138"/>
                <a:gd name="connsiteY6" fmla="*/ 52551 h 354724"/>
                <a:gd name="connsiteX7" fmla="*/ 630621 w 775138"/>
                <a:gd name="connsiteY7" fmla="*/ 0 h 354724"/>
                <a:gd name="connsiteX8" fmla="*/ 762000 w 775138"/>
                <a:gd name="connsiteY8" fmla="*/ 52551 h 354724"/>
                <a:gd name="connsiteX9" fmla="*/ 775138 w 775138"/>
                <a:gd name="connsiteY9" fmla="*/ 164224 h 354724"/>
                <a:gd name="connsiteX10" fmla="*/ 729155 w 775138"/>
                <a:gd name="connsiteY10" fmla="*/ 256189 h 354724"/>
                <a:gd name="connsiteX11" fmla="*/ 137949 w 775138"/>
                <a:gd name="connsiteY11" fmla="*/ 354724 h 354724"/>
                <a:gd name="connsiteX12" fmla="*/ 0 w 775138"/>
                <a:gd name="connsiteY12" fmla="*/ 177362 h 35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138" h="354724">
                  <a:moveTo>
                    <a:pt x="0" y="177362"/>
                  </a:moveTo>
                  <a:lnTo>
                    <a:pt x="78828" y="124810"/>
                  </a:lnTo>
                  <a:lnTo>
                    <a:pt x="190500" y="91965"/>
                  </a:lnTo>
                  <a:lnTo>
                    <a:pt x="321880" y="91965"/>
                  </a:lnTo>
                  <a:lnTo>
                    <a:pt x="426983" y="91965"/>
                  </a:lnTo>
                  <a:lnTo>
                    <a:pt x="538655" y="85396"/>
                  </a:lnTo>
                  <a:lnTo>
                    <a:pt x="604345" y="52551"/>
                  </a:lnTo>
                  <a:lnTo>
                    <a:pt x="630621" y="0"/>
                  </a:lnTo>
                  <a:lnTo>
                    <a:pt x="762000" y="52551"/>
                  </a:lnTo>
                  <a:lnTo>
                    <a:pt x="775138" y="164224"/>
                  </a:lnTo>
                  <a:lnTo>
                    <a:pt x="729155" y="256189"/>
                  </a:lnTo>
                  <a:lnTo>
                    <a:pt x="137949" y="354724"/>
                  </a:lnTo>
                  <a:lnTo>
                    <a:pt x="0" y="177362"/>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5" name="フリーフォーム 44"/>
            <p:cNvSpPr/>
            <p:nvPr/>
          </p:nvSpPr>
          <p:spPr>
            <a:xfrm>
              <a:off x="5634620" y="7656878"/>
              <a:ext cx="154952"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13153" y="7646137"/>
              <a:ext cx="309655" cy="336967"/>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60" h="585377">
                  <a:moveTo>
                    <a:pt x="18570" y="0"/>
                  </a:moveTo>
                  <a:lnTo>
                    <a:pt x="465260" y="0"/>
                  </a:lnTo>
                  <a:lnTo>
                    <a:pt x="460526" y="585377"/>
                  </a:lnTo>
                  <a:lnTo>
                    <a:pt x="4365" y="575154"/>
                  </a:lnTo>
                  <a:cubicBezTo>
                    <a:pt x="4549" y="399037"/>
                    <a:pt x="0" y="222921"/>
                    <a:pt x="184" y="46804"/>
                  </a:cubicBezTo>
                  <a:cubicBezTo>
                    <a:pt x="0" y="28042"/>
                    <a:pt x="18754" y="18762"/>
                    <a:pt x="18570" y="0"/>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47" name="フリーフォーム 46"/>
            <p:cNvSpPr/>
            <p:nvPr/>
          </p:nvSpPr>
          <p:spPr>
            <a:xfrm>
              <a:off x="4203180" y="7463688"/>
              <a:ext cx="268132" cy="350933"/>
            </a:xfrm>
            <a:custGeom>
              <a:avLst/>
              <a:gdLst>
                <a:gd name="connsiteX0" fmla="*/ 6569 w 420414"/>
                <a:gd name="connsiteY0" fmla="*/ 137949 h 610914"/>
                <a:gd name="connsiteX1" fmla="*/ 341586 w 420414"/>
                <a:gd name="connsiteY1" fmla="*/ 0 h 610914"/>
                <a:gd name="connsiteX2" fmla="*/ 420414 w 420414"/>
                <a:gd name="connsiteY2" fmla="*/ 32845 h 610914"/>
                <a:gd name="connsiteX3" fmla="*/ 413845 w 420414"/>
                <a:gd name="connsiteY3" fmla="*/ 578069 h 610914"/>
                <a:gd name="connsiteX4" fmla="*/ 413845 w 420414"/>
                <a:gd name="connsiteY4" fmla="*/ 578069 h 610914"/>
                <a:gd name="connsiteX5" fmla="*/ 0 w 420414"/>
                <a:gd name="connsiteY5" fmla="*/ 610914 h 610914"/>
                <a:gd name="connsiteX6" fmla="*/ 6569 w 420414"/>
                <a:gd name="connsiteY6" fmla="*/ 137949 h 610914"/>
                <a:gd name="connsiteX0" fmla="*/ 6569 w 420414"/>
                <a:gd name="connsiteY0" fmla="*/ 137949 h 617483"/>
                <a:gd name="connsiteX1" fmla="*/ 341586 w 420414"/>
                <a:gd name="connsiteY1" fmla="*/ 0 h 617483"/>
                <a:gd name="connsiteX2" fmla="*/ 420414 w 420414"/>
                <a:gd name="connsiteY2" fmla="*/ 32845 h 617483"/>
                <a:gd name="connsiteX3" fmla="*/ 413845 w 420414"/>
                <a:gd name="connsiteY3" fmla="*/ 578069 h 617483"/>
                <a:gd name="connsiteX4" fmla="*/ 407276 w 420414"/>
                <a:gd name="connsiteY4" fmla="*/ 617483 h 617483"/>
                <a:gd name="connsiteX5" fmla="*/ 0 w 420414"/>
                <a:gd name="connsiteY5" fmla="*/ 610914 h 617483"/>
                <a:gd name="connsiteX6" fmla="*/ 6569 w 420414"/>
                <a:gd name="connsiteY6" fmla="*/ 137949 h 617483"/>
                <a:gd name="connsiteX0" fmla="*/ 6569 w 416035"/>
                <a:gd name="connsiteY0" fmla="*/ 137949 h 617483"/>
                <a:gd name="connsiteX1" fmla="*/ 341586 w 416035"/>
                <a:gd name="connsiteY1" fmla="*/ 0 h 617483"/>
                <a:gd name="connsiteX2" fmla="*/ 401364 w 416035"/>
                <a:gd name="connsiteY2" fmla="*/ 65920 h 617483"/>
                <a:gd name="connsiteX3" fmla="*/ 413845 w 416035"/>
                <a:gd name="connsiteY3" fmla="*/ 578069 h 617483"/>
                <a:gd name="connsiteX4" fmla="*/ 407276 w 416035"/>
                <a:gd name="connsiteY4" fmla="*/ 617483 h 617483"/>
                <a:gd name="connsiteX5" fmla="*/ 0 w 416035"/>
                <a:gd name="connsiteY5" fmla="*/ 610914 h 617483"/>
                <a:gd name="connsiteX6" fmla="*/ 6569 w 416035"/>
                <a:gd name="connsiteY6" fmla="*/ 137949 h 617483"/>
                <a:gd name="connsiteX0" fmla="*/ 6569 w 416035"/>
                <a:gd name="connsiteY0" fmla="*/ 123775 h 603309"/>
                <a:gd name="connsiteX1" fmla="*/ 332061 w 416035"/>
                <a:gd name="connsiteY1" fmla="*/ 0 h 603309"/>
                <a:gd name="connsiteX2" fmla="*/ 401364 w 416035"/>
                <a:gd name="connsiteY2" fmla="*/ 51746 h 603309"/>
                <a:gd name="connsiteX3" fmla="*/ 413845 w 416035"/>
                <a:gd name="connsiteY3" fmla="*/ 563895 h 603309"/>
                <a:gd name="connsiteX4" fmla="*/ 407276 w 416035"/>
                <a:gd name="connsiteY4" fmla="*/ 603309 h 603309"/>
                <a:gd name="connsiteX5" fmla="*/ 0 w 416035"/>
                <a:gd name="connsiteY5" fmla="*/ 596740 h 603309"/>
                <a:gd name="connsiteX6" fmla="*/ 6569 w 416035"/>
                <a:gd name="connsiteY6" fmla="*/ 123775 h 6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35" h="603309">
                  <a:moveTo>
                    <a:pt x="6569" y="123775"/>
                  </a:moveTo>
                  <a:lnTo>
                    <a:pt x="332061" y="0"/>
                  </a:lnTo>
                  <a:lnTo>
                    <a:pt x="401364" y="51746"/>
                  </a:lnTo>
                  <a:cubicBezTo>
                    <a:pt x="399174" y="233487"/>
                    <a:pt x="416035" y="382154"/>
                    <a:pt x="413845" y="563895"/>
                  </a:cubicBezTo>
                  <a:lnTo>
                    <a:pt x="407276" y="603309"/>
                  </a:lnTo>
                  <a:lnTo>
                    <a:pt x="0" y="596740"/>
                  </a:lnTo>
                  <a:cubicBezTo>
                    <a:pt x="2190" y="441275"/>
                    <a:pt x="4379" y="285809"/>
                    <a:pt x="6569" y="123775"/>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59" name="フリーフォーム 58"/>
            <p:cNvSpPr/>
            <p:nvPr/>
          </p:nvSpPr>
          <p:spPr>
            <a:xfrm>
              <a:off x="5999048" y="1129144"/>
              <a:ext cx="141543" cy="134212"/>
            </a:xfrm>
            <a:custGeom>
              <a:avLst/>
              <a:gdLst>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95604 w 617483"/>
                <a:gd name="connsiteY7" fmla="*/ 643759 h 643759"/>
                <a:gd name="connsiteX8" fmla="*/ 223345 w 617483"/>
                <a:gd name="connsiteY8" fmla="*/ 643759 h 643759"/>
                <a:gd name="connsiteX9" fmla="*/ 52552 w 617483"/>
                <a:gd name="connsiteY9" fmla="*/ 420414 h 643759"/>
                <a:gd name="connsiteX10" fmla="*/ 0 w 617483"/>
                <a:gd name="connsiteY10" fmla="*/ 269328 h 643759"/>
                <a:gd name="connsiteX11" fmla="*/ 0 w 617483"/>
                <a:gd name="connsiteY11" fmla="*/ 223345 h 643759"/>
                <a:gd name="connsiteX12" fmla="*/ 19707 w 617483"/>
                <a:gd name="connsiteY12" fmla="*/ 170794 h 643759"/>
                <a:gd name="connsiteX0" fmla="*/ 19707 w 617483"/>
                <a:gd name="connsiteY0" fmla="*/ 170794 h 643759"/>
                <a:gd name="connsiteX1" fmla="*/ 124811 w 617483"/>
                <a:gd name="connsiteY1" fmla="*/ 170794 h 643759"/>
                <a:gd name="connsiteX2" fmla="*/ 256190 w 617483"/>
                <a:gd name="connsiteY2" fmla="*/ 137949 h 643759"/>
                <a:gd name="connsiteX3" fmla="*/ 512380 w 617483"/>
                <a:gd name="connsiteY3" fmla="*/ 0 h 643759"/>
                <a:gd name="connsiteX4" fmla="*/ 617483 w 617483"/>
                <a:gd name="connsiteY4" fmla="*/ 183931 h 643759"/>
                <a:gd name="connsiteX5" fmla="*/ 413845 w 617483"/>
                <a:gd name="connsiteY5" fmla="*/ 335018 h 643759"/>
                <a:gd name="connsiteX6" fmla="*/ 505811 w 617483"/>
                <a:gd name="connsiteY6" fmla="*/ 440121 h 643759"/>
                <a:gd name="connsiteX7" fmla="*/ 223345 w 617483"/>
                <a:gd name="connsiteY7" fmla="*/ 643759 h 643759"/>
                <a:gd name="connsiteX8" fmla="*/ 52552 w 617483"/>
                <a:gd name="connsiteY8" fmla="*/ 420414 h 643759"/>
                <a:gd name="connsiteX9" fmla="*/ 0 w 617483"/>
                <a:gd name="connsiteY9" fmla="*/ 269328 h 643759"/>
                <a:gd name="connsiteX10" fmla="*/ 0 w 617483"/>
                <a:gd name="connsiteY10" fmla="*/ 223345 h 643759"/>
                <a:gd name="connsiteX11" fmla="*/ 19707 w 617483"/>
                <a:gd name="connsiteY11" fmla="*/ 170794 h 643759"/>
                <a:gd name="connsiteX0" fmla="*/ 19707 w 617483"/>
                <a:gd name="connsiteY0" fmla="*/ 170794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10" fmla="*/ 19707 w 617483"/>
                <a:gd name="connsiteY10" fmla="*/ 170794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124811 w 617483"/>
                <a:gd name="connsiteY1" fmla="*/ 170794 h 440121"/>
                <a:gd name="connsiteX2" fmla="*/ 256190 w 617483"/>
                <a:gd name="connsiteY2" fmla="*/ 137949 h 440121"/>
                <a:gd name="connsiteX3" fmla="*/ 512380 w 617483"/>
                <a:gd name="connsiteY3" fmla="*/ 0 h 440121"/>
                <a:gd name="connsiteX4" fmla="*/ 617483 w 617483"/>
                <a:gd name="connsiteY4" fmla="*/ 183931 h 440121"/>
                <a:gd name="connsiteX5" fmla="*/ 413845 w 617483"/>
                <a:gd name="connsiteY5" fmla="*/ 335018 h 440121"/>
                <a:gd name="connsiteX6" fmla="*/ 505811 w 617483"/>
                <a:gd name="connsiteY6" fmla="*/ 440121 h 440121"/>
                <a:gd name="connsiteX7" fmla="*/ 52552 w 617483"/>
                <a:gd name="connsiteY7" fmla="*/ 420414 h 440121"/>
                <a:gd name="connsiteX8" fmla="*/ 0 w 617483"/>
                <a:gd name="connsiteY8" fmla="*/ 269328 h 440121"/>
                <a:gd name="connsiteX9" fmla="*/ 0 w 617483"/>
                <a:gd name="connsiteY9" fmla="*/ 223345 h 440121"/>
                <a:gd name="connsiteX0" fmla="*/ 0 w 617483"/>
                <a:gd name="connsiteY0" fmla="*/ 223345 h 440121"/>
                <a:gd name="connsiteX1" fmla="*/ 256190 w 617483"/>
                <a:gd name="connsiteY1" fmla="*/ 137949 h 440121"/>
                <a:gd name="connsiteX2" fmla="*/ 512380 w 617483"/>
                <a:gd name="connsiteY2" fmla="*/ 0 h 440121"/>
                <a:gd name="connsiteX3" fmla="*/ 617483 w 617483"/>
                <a:gd name="connsiteY3" fmla="*/ 183931 h 440121"/>
                <a:gd name="connsiteX4" fmla="*/ 413845 w 617483"/>
                <a:gd name="connsiteY4" fmla="*/ 335018 h 440121"/>
                <a:gd name="connsiteX5" fmla="*/ 505811 w 617483"/>
                <a:gd name="connsiteY5" fmla="*/ 440121 h 440121"/>
                <a:gd name="connsiteX6" fmla="*/ 52552 w 617483"/>
                <a:gd name="connsiteY6" fmla="*/ 420414 h 440121"/>
                <a:gd name="connsiteX7" fmla="*/ 0 w 617483"/>
                <a:gd name="connsiteY7" fmla="*/ 269328 h 440121"/>
                <a:gd name="connsiteX8" fmla="*/ 0 w 617483"/>
                <a:gd name="connsiteY8"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52552 w 617483"/>
                <a:gd name="connsiteY5" fmla="*/ 420414 h 440121"/>
                <a:gd name="connsiteX6" fmla="*/ 0 w 617483"/>
                <a:gd name="connsiteY6" fmla="*/ 269328 h 440121"/>
                <a:gd name="connsiteX7" fmla="*/ 0 w 617483"/>
                <a:gd name="connsiteY7"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69328 h 440121"/>
                <a:gd name="connsiteX6" fmla="*/ 0 w 617483"/>
                <a:gd name="connsiteY6" fmla="*/ 223345 h 440121"/>
                <a:gd name="connsiteX0" fmla="*/ 0 w 617483"/>
                <a:gd name="connsiteY0" fmla="*/ 223345 h 440121"/>
                <a:gd name="connsiteX1" fmla="*/ 512380 w 617483"/>
                <a:gd name="connsiteY1" fmla="*/ 0 h 440121"/>
                <a:gd name="connsiteX2" fmla="*/ 617483 w 617483"/>
                <a:gd name="connsiteY2" fmla="*/ 183931 h 440121"/>
                <a:gd name="connsiteX3" fmla="*/ 413845 w 617483"/>
                <a:gd name="connsiteY3" fmla="*/ 335018 h 440121"/>
                <a:gd name="connsiteX4" fmla="*/ 505811 w 617483"/>
                <a:gd name="connsiteY4" fmla="*/ 440121 h 440121"/>
                <a:gd name="connsiteX5" fmla="*/ 0 w 617483"/>
                <a:gd name="connsiteY5" fmla="*/ 223345 h 440121"/>
                <a:gd name="connsiteX0" fmla="*/ 91966 w 203638"/>
                <a:gd name="connsiteY0" fmla="*/ 440121 h 440121"/>
                <a:gd name="connsiteX1" fmla="*/ 98535 w 203638"/>
                <a:gd name="connsiteY1" fmla="*/ 0 h 440121"/>
                <a:gd name="connsiteX2" fmla="*/ 203638 w 203638"/>
                <a:gd name="connsiteY2" fmla="*/ 183931 h 440121"/>
                <a:gd name="connsiteX3" fmla="*/ 0 w 203638"/>
                <a:gd name="connsiteY3" fmla="*/ 335018 h 440121"/>
                <a:gd name="connsiteX4" fmla="*/ 91966 w 203638"/>
                <a:gd name="connsiteY4" fmla="*/ 440121 h 440121"/>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335018"/>
                <a:gd name="connsiteX1" fmla="*/ 200343 w 305446"/>
                <a:gd name="connsiteY1" fmla="*/ 0 h 335018"/>
                <a:gd name="connsiteX2" fmla="*/ 305446 w 305446"/>
                <a:gd name="connsiteY2" fmla="*/ 183931 h 335018"/>
                <a:gd name="connsiteX3" fmla="*/ 101808 w 305446"/>
                <a:gd name="connsiteY3" fmla="*/ 335018 h 335018"/>
                <a:gd name="connsiteX4" fmla="*/ 0 w 305446"/>
                <a:gd name="connsiteY4" fmla="*/ 300602 h 335018"/>
                <a:gd name="connsiteX0" fmla="*/ 0 w 305446"/>
                <a:gd name="connsiteY0" fmla="*/ 300602 h 825744"/>
                <a:gd name="connsiteX1" fmla="*/ 200343 w 305446"/>
                <a:gd name="connsiteY1" fmla="*/ 0 h 825744"/>
                <a:gd name="connsiteX2" fmla="*/ 305446 w 305446"/>
                <a:gd name="connsiteY2" fmla="*/ 183931 h 825744"/>
                <a:gd name="connsiteX3" fmla="*/ 111260 w 305446"/>
                <a:gd name="connsiteY3" fmla="*/ 825744 h 825744"/>
                <a:gd name="connsiteX4" fmla="*/ 0 w 305446"/>
                <a:gd name="connsiteY4" fmla="*/ 300602 h 825744"/>
                <a:gd name="connsiteX0" fmla="*/ 0 w 399970"/>
                <a:gd name="connsiteY0" fmla="*/ 748028 h 825744"/>
                <a:gd name="connsiteX1" fmla="*/ 294867 w 399970"/>
                <a:gd name="connsiteY1" fmla="*/ 0 h 825744"/>
                <a:gd name="connsiteX2" fmla="*/ 399970 w 399970"/>
                <a:gd name="connsiteY2" fmla="*/ 183931 h 825744"/>
                <a:gd name="connsiteX3" fmla="*/ 205784 w 399970"/>
                <a:gd name="connsiteY3" fmla="*/ 825744 h 825744"/>
                <a:gd name="connsiteX4" fmla="*/ 0 w 399970"/>
                <a:gd name="connsiteY4" fmla="*/ 748028 h 825744"/>
                <a:gd name="connsiteX0" fmla="*/ 0 w 399970"/>
                <a:gd name="connsiteY0" fmla="*/ 564097 h 641813"/>
                <a:gd name="connsiteX1" fmla="*/ 34927 w 399970"/>
                <a:gd name="connsiteY1" fmla="*/ 422260 h 641813"/>
                <a:gd name="connsiteX2" fmla="*/ 399970 w 399970"/>
                <a:gd name="connsiteY2" fmla="*/ 0 h 641813"/>
                <a:gd name="connsiteX3" fmla="*/ 205784 w 399970"/>
                <a:gd name="connsiteY3" fmla="*/ 641813 h 641813"/>
                <a:gd name="connsiteX4" fmla="*/ 0 w 399970"/>
                <a:gd name="connsiteY4" fmla="*/ 564097 h 641813"/>
                <a:gd name="connsiteX0" fmla="*/ 0 w 253459"/>
                <a:gd name="connsiteY0" fmla="*/ 141837 h 219553"/>
                <a:gd name="connsiteX1" fmla="*/ 34927 w 253459"/>
                <a:gd name="connsiteY1" fmla="*/ 0 h 219553"/>
                <a:gd name="connsiteX2" fmla="*/ 253459 w 253459"/>
                <a:gd name="connsiteY2" fmla="*/ 63654 h 219553"/>
                <a:gd name="connsiteX3" fmla="*/ 205784 w 253459"/>
                <a:gd name="connsiteY3" fmla="*/ 219553 h 219553"/>
                <a:gd name="connsiteX4" fmla="*/ 0 w 253459"/>
                <a:gd name="connsiteY4" fmla="*/ 141837 h 219553"/>
                <a:gd name="connsiteX0" fmla="*/ 0 w 253459"/>
                <a:gd name="connsiteY0" fmla="*/ 151459 h 229175"/>
                <a:gd name="connsiteX1" fmla="*/ 49106 w 253459"/>
                <a:gd name="connsiteY1" fmla="*/ 0 h 229175"/>
                <a:gd name="connsiteX2" fmla="*/ 253459 w 253459"/>
                <a:gd name="connsiteY2" fmla="*/ 73276 h 229175"/>
                <a:gd name="connsiteX3" fmla="*/ 205784 w 253459"/>
                <a:gd name="connsiteY3" fmla="*/ 229175 h 229175"/>
                <a:gd name="connsiteX4" fmla="*/ 0 w 253459"/>
                <a:gd name="connsiteY4" fmla="*/ 151459 h 229175"/>
                <a:gd name="connsiteX0" fmla="*/ 0 w 258162"/>
                <a:gd name="connsiteY0" fmla="*/ 165881 h 229175"/>
                <a:gd name="connsiteX1" fmla="*/ 53809 w 258162"/>
                <a:gd name="connsiteY1" fmla="*/ 0 h 229175"/>
                <a:gd name="connsiteX2" fmla="*/ 258162 w 258162"/>
                <a:gd name="connsiteY2" fmla="*/ 73276 h 229175"/>
                <a:gd name="connsiteX3" fmla="*/ 210487 w 258162"/>
                <a:gd name="connsiteY3" fmla="*/ 229175 h 229175"/>
                <a:gd name="connsiteX4" fmla="*/ 0 w 258162"/>
                <a:gd name="connsiteY4" fmla="*/ 165881 h 229175"/>
                <a:gd name="connsiteX0" fmla="*/ 0 w 258162"/>
                <a:gd name="connsiteY0" fmla="*/ 165881 h 248405"/>
                <a:gd name="connsiteX1" fmla="*/ 53809 w 258162"/>
                <a:gd name="connsiteY1" fmla="*/ 0 h 248405"/>
                <a:gd name="connsiteX2" fmla="*/ 258162 w 258162"/>
                <a:gd name="connsiteY2" fmla="*/ 73276 h 248405"/>
                <a:gd name="connsiteX3" fmla="*/ 205783 w 258162"/>
                <a:gd name="connsiteY3" fmla="*/ 248405 h 248405"/>
                <a:gd name="connsiteX4" fmla="*/ 0 w 258162"/>
                <a:gd name="connsiteY4" fmla="*/ 165881 h 248405"/>
                <a:gd name="connsiteX0" fmla="*/ 0 w 258162"/>
                <a:gd name="connsiteY0" fmla="*/ 165881 h 248405"/>
                <a:gd name="connsiteX1" fmla="*/ 53809 w 258162"/>
                <a:gd name="connsiteY1" fmla="*/ 0 h 248405"/>
                <a:gd name="connsiteX2" fmla="*/ 258162 w 258162"/>
                <a:gd name="connsiteY2" fmla="*/ 73276 h 248405"/>
                <a:gd name="connsiteX3" fmla="*/ 215189 w 258162"/>
                <a:gd name="connsiteY3" fmla="*/ 248405 h 248405"/>
                <a:gd name="connsiteX4" fmla="*/ 0 w 258162"/>
                <a:gd name="connsiteY4" fmla="*/ 165881 h 248405"/>
                <a:gd name="connsiteX0" fmla="*/ 0 w 258162"/>
                <a:gd name="connsiteY0" fmla="*/ 165881 h 238790"/>
                <a:gd name="connsiteX1" fmla="*/ 53809 w 258162"/>
                <a:gd name="connsiteY1" fmla="*/ 0 h 238790"/>
                <a:gd name="connsiteX2" fmla="*/ 258162 w 258162"/>
                <a:gd name="connsiteY2" fmla="*/ 73276 h 238790"/>
                <a:gd name="connsiteX3" fmla="*/ 201080 w 258162"/>
                <a:gd name="connsiteY3" fmla="*/ 238790 h 238790"/>
                <a:gd name="connsiteX4" fmla="*/ 0 w 258162"/>
                <a:gd name="connsiteY4" fmla="*/ 165881 h 238790"/>
                <a:gd name="connsiteX0" fmla="*/ 0 w 272271"/>
                <a:gd name="connsiteY0" fmla="*/ 165881 h 238790"/>
                <a:gd name="connsiteX1" fmla="*/ 53809 w 272271"/>
                <a:gd name="connsiteY1" fmla="*/ 0 h 238790"/>
                <a:gd name="connsiteX2" fmla="*/ 272271 w 272271"/>
                <a:gd name="connsiteY2" fmla="*/ 78083 h 238790"/>
                <a:gd name="connsiteX3" fmla="*/ 201080 w 272271"/>
                <a:gd name="connsiteY3" fmla="*/ 238790 h 238790"/>
                <a:gd name="connsiteX4" fmla="*/ 0 w 272271"/>
                <a:gd name="connsiteY4" fmla="*/ 165881 h 238790"/>
                <a:gd name="connsiteX0" fmla="*/ 0 w 272271"/>
                <a:gd name="connsiteY0" fmla="*/ 165881 h 243598"/>
                <a:gd name="connsiteX1" fmla="*/ 53809 w 272271"/>
                <a:gd name="connsiteY1" fmla="*/ 0 h 243598"/>
                <a:gd name="connsiteX2" fmla="*/ 272271 w 272271"/>
                <a:gd name="connsiteY2" fmla="*/ 78083 h 243598"/>
                <a:gd name="connsiteX3" fmla="*/ 215189 w 272271"/>
                <a:gd name="connsiteY3" fmla="*/ 243598 h 243598"/>
                <a:gd name="connsiteX4" fmla="*/ 0 w 272271"/>
                <a:gd name="connsiteY4" fmla="*/ 165881 h 243598"/>
                <a:gd name="connsiteX0" fmla="*/ 0 w 272271"/>
                <a:gd name="connsiteY0" fmla="*/ 165881 h 243598"/>
                <a:gd name="connsiteX1" fmla="*/ 53809 w 272271"/>
                <a:gd name="connsiteY1" fmla="*/ 0 h 243598"/>
                <a:gd name="connsiteX2" fmla="*/ 272271 w 272271"/>
                <a:gd name="connsiteY2" fmla="*/ 78083 h 243598"/>
                <a:gd name="connsiteX3" fmla="*/ 244717 w 272271"/>
                <a:gd name="connsiteY3" fmla="*/ 243598 h 243598"/>
                <a:gd name="connsiteX4" fmla="*/ 0 w 272271"/>
                <a:gd name="connsiteY4" fmla="*/ 165881 h 243598"/>
                <a:gd name="connsiteX0" fmla="*/ 0 w 257507"/>
                <a:gd name="connsiteY0" fmla="*/ 138220 h 243598"/>
                <a:gd name="connsiteX1" fmla="*/ 39045 w 257507"/>
                <a:gd name="connsiteY1" fmla="*/ 0 h 243598"/>
                <a:gd name="connsiteX2" fmla="*/ 257507 w 257507"/>
                <a:gd name="connsiteY2" fmla="*/ 78083 h 243598"/>
                <a:gd name="connsiteX3" fmla="*/ 229953 w 257507"/>
                <a:gd name="connsiteY3" fmla="*/ 243598 h 243598"/>
                <a:gd name="connsiteX4" fmla="*/ 0 w 257507"/>
                <a:gd name="connsiteY4" fmla="*/ 138220 h 243598"/>
                <a:gd name="connsiteX0" fmla="*/ 0 w 274245"/>
                <a:gd name="connsiteY0" fmla="*/ 138220 h 243598"/>
                <a:gd name="connsiteX1" fmla="*/ 39045 w 274245"/>
                <a:gd name="connsiteY1" fmla="*/ 0 h 243598"/>
                <a:gd name="connsiteX2" fmla="*/ 257507 w 274245"/>
                <a:gd name="connsiteY2" fmla="*/ 78083 h 243598"/>
                <a:gd name="connsiteX3" fmla="*/ 274245 w 274245"/>
                <a:gd name="connsiteY3" fmla="*/ 243598 h 243598"/>
                <a:gd name="connsiteX4" fmla="*/ 0 w 274245"/>
                <a:gd name="connsiteY4" fmla="*/ 138220 h 24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45" h="243598">
                  <a:moveTo>
                    <a:pt x="0" y="138220"/>
                  </a:moveTo>
                  <a:lnTo>
                    <a:pt x="39045" y="0"/>
                  </a:lnTo>
                  <a:lnTo>
                    <a:pt x="257507" y="78083"/>
                  </a:lnTo>
                  <a:lnTo>
                    <a:pt x="274245" y="243598"/>
                  </a:lnTo>
                  <a:lnTo>
                    <a:pt x="0" y="138220"/>
                  </a:lnTo>
                  <a:close/>
                </a:path>
              </a:pathLst>
            </a:custGeom>
            <a:pattFill prst="pct75">
              <a:fgClr>
                <a:schemeClr val="accent5">
                  <a:lumMod val="60000"/>
                  <a:lumOff val="40000"/>
                </a:schemeClr>
              </a:fgClr>
              <a:bgClr>
                <a:schemeClr val="bg1"/>
              </a:bgClr>
            </a:pattFill>
            <a:ln w="9525">
              <a:solidFill>
                <a:schemeClr val="tx1"/>
              </a:solidFill>
              <a:miter lim="800000"/>
              <a:headEnd/>
              <a:tailEnd/>
            </a:ln>
          </p:spPr>
          <p:txBody>
            <a:bodyPr wrap="squar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60" name="フリーフォーム 59"/>
            <p:cNvSpPr/>
            <p:nvPr/>
          </p:nvSpPr>
          <p:spPr>
            <a:xfrm rot="14936880">
              <a:off x="5502667" y="3525926"/>
              <a:ext cx="169126" cy="202493"/>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 name="connsiteX0" fmla="*/ 0 w 341586"/>
                <a:gd name="connsiteY0" fmla="*/ 84081 h 562982"/>
                <a:gd name="connsiteX1" fmla="*/ 207877 w 341586"/>
                <a:gd name="connsiteY1" fmla="*/ 0 h 562982"/>
                <a:gd name="connsiteX2" fmla="*/ 341586 w 341586"/>
                <a:gd name="connsiteY2" fmla="*/ 497906 h 562982"/>
                <a:gd name="connsiteX3" fmla="*/ 266159 w 341586"/>
                <a:gd name="connsiteY3" fmla="*/ 562982 h 562982"/>
                <a:gd name="connsiteX4" fmla="*/ 0 w 341586"/>
                <a:gd name="connsiteY4" fmla="*/ 84081 h 562982"/>
                <a:gd name="connsiteX0" fmla="*/ 0 w 166759"/>
                <a:gd name="connsiteY0" fmla="*/ 303822 h 562982"/>
                <a:gd name="connsiteX1" fmla="*/ 33050 w 166759"/>
                <a:gd name="connsiteY1" fmla="*/ 0 h 562982"/>
                <a:gd name="connsiteX2" fmla="*/ 166759 w 166759"/>
                <a:gd name="connsiteY2" fmla="*/ 497906 h 562982"/>
                <a:gd name="connsiteX3" fmla="*/ 91332 w 166759"/>
                <a:gd name="connsiteY3" fmla="*/ 562982 h 562982"/>
                <a:gd name="connsiteX4" fmla="*/ 0 w 166759"/>
                <a:gd name="connsiteY4" fmla="*/ 303822 h 562982"/>
                <a:gd name="connsiteX0" fmla="*/ 0 w 166759"/>
                <a:gd name="connsiteY0" fmla="*/ 23591 h 282751"/>
                <a:gd name="connsiteX1" fmla="*/ 104950 w 166759"/>
                <a:gd name="connsiteY1" fmla="*/ 0 h 282751"/>
                <a:gd name="connsiteX2" fmla="*/ 166759 w 166759"/>
                <a:gd name="connsiteY2" fmla="*/ 217675 h 282751"/>
                <a:gd name="connsiteX3" fmla="*/ 91332 w 166759"/>
                <a:gd name="connsiteY3" fmla="*/ 282751 h 282751"/>
                <a:gd name="connsiteX4" fmla="*/ 0 w 166759"/>
                <a:gd name="connsiteY4" fmla="*/ 23591 h 282751"/>
                <a:gd name="connsiteX0" fmla="*/ 0 w 136426"/>
                <a:gd name="connsiteY0" fmla="*/ 72304 h 282751"/>
                <a:gd name="connsiteX1" fmla="*/ 74617 w 136426"/>
                <a:gd name="connsiteY1" fmla="*/ 0 h 282751"/>
                <a:gd name="connsiteX2" fmla="*/ 136426 w 136426"/>
                <a:gd name="connsiteY2" fmla="*/ 217675 h 282751"/>
                <a:gd name="connsiteX3" fmla="*/ 60999 w 136426"/>
                <a:gd name="connsiteY3" fmla="*/ 282751 h 282751"/>
                <a:gd name="connsiteX4" fmla="*/ 0 w 136426"/>
                <a:gd name="connsiteY4" fmla="*/ 72304 h 282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26" h="282751">
                  <a:moveTo>
                    <a:pt x="0" y="72304"/>
                  </a:moveTo>
                  <a:lnTo>
                    <a:pt x="74617" y="0"/>
                  </a:lnTo>
                  <a:lnTo>
                    <a:pt x="136426" y="217675"/>
                  </a:lnTo>
                  <a:lnTo>
                    <a:pt x="60999" y="282751"/>
                  </a:lnTo>
                  <a:lnTo>
                    <a:pt x="0" y="72304"/>
                  </a:lnTo>
                  <a:close/>
                </a:path>
              </a:pathLst>
            </a:cu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4" name="フリーフォーム: 図形 3">
              <a:extLst>
                <a:ext uri="{FF2B5EF4-FFF2-40B4-BE49-F238E27FC236}">
                  <a16:creationId xmlns:a16="http://schemas.microsoft.com/office/drawing/2014/main" xmlns="" id="{B46DE826-87B4-4C39-9442-A8A87FC2C6D2}"/>
                </a:ext>
              </a:extLst>
            </p:cNvPr>
            <p:cNvSpPr/>
            <p:nvPr/>
          </p:nvSpPr>
          <p:spPr>
            <a:xfrm>
              <a:off x="1967023" y="414670"/>
              <a:ext cx="5762847" cy="2445488"/>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2847" h="2445488">
                  <a:moveTo>
                    <a:pt x="3689498" y="159488"/>
                  </a:moveTo>
                  <a:lnTo>
                    <a:pt x="3827721" y="85060"/>
                  </a:lnTo>
                  <a:lnTo>
                    <a:pt x="5050465" y="510363"/>
                  </a:lnTo>
                  <a:lnTo>
                    <a:pt x="4954772" y="839972"/>
                  </a:lnTo>
                  <a:lnTo>
                    <a:pt x="5635256" y="1329070"/>
                  </a:lnTo>
                  <a:lnTo>
                    <a:pt x="5762847" y="1860697"/>
                  </a:lnTo>
                  <a:lnTo>
                    <a:pt x="3774558" y="2211572"/>
                  </a:lnTo>
                  <a:lnTo>
                    <a:pt x="3551275" y="2445488"/>
                  </a:lnTo>
                  <a:lnTo>
                    <a:pt x="3359889" y="2232837"/>
                  </a:lnTo>
                  <a:lnTo>
                    <a:pt x="3221665" y="2392325"/>
                  </a:lnTo>
                  <a:lnTo>
                    <a:pt x="2732568" y="1839432"/>
                  </a:lnTo>
                  <a:lnTo>
                    <a:pt x="2541182" y="1988288"/>
                  </a:lnTo>
                  <a:lnTo>
                    <a:pt x="2243469" y="1679943"/>
                  </a:lnTo>
                  <a:lnTo>
                    <a:pt x="2243469" y="1456660"/>
                  </a:lnTo>
                  <a:lnTo>
                    <a:pt x="1594884" y="1562986"/>
                  </a:lnTo>
                  <a:lnTo>
                    <a:pt x="903768" y="2179674"/>
                  </a:lnTo>
                  <a:lnTo>
                    <a:pt x="893136" y="1541721"/>
                  </a:lnTo>
                  <a:lnTo>
                    <a:pt x="223284" y="1669311"/>
                  </a:lnTo>
                  <a:lnTo>
                    <a:pt x="138224" y="1626781"/>
                  </a:lnTo>
                  <a:lnTo>
                    <a:pt x="0" y="1584251"/>
                  </a:lnTo>
                  <a:lnTo>
                    <a:pt x="63796" y="1467293"/>
                  </a:lnTo>
                  <a:lnTo>
                    <a:pt x="659219" y="1233376"/>
                  </a:lnTo>
                  <a:lnTo>
                    <a:pt x="893134" y="1318437"/>
                  </a:lnTo>
                  <a:lnTo>
                    <a:pt x="1180215" y="1318437"/>
                  </a:lnTo>
                  <a:lnTo>
                    <a:pt x="1360968" y="1190847"/>
                  </a:lnTo>
                  <a:lnTo>
                    <a:pt x="1371600" y="925032"/>
                  </a:lnTo>
                  <a:lnTo>
                    <a:pt x="3561907" y="0"/>
                  </a:lnTo>
                  <a:lnTo>
                    <a:pt x="3646968" y="42530"/>
                  </a:lnTo>
                  <a:lnTo>
                    <a:pt x="3689498" y="159488"/>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xmlns=""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179" name="Rectangle 30"/>
          <p:cNvSpPr>
            <a:spLocks noChangeAspect="1" noChangeArrowheads="1"/>
          </p:cNvSpPr>
          <p:nvPr/>
        </p:nvSpPr>
        <p:spPr bwMode="auto">
          <a:xfrm>
            <a:off x="946920" y="217150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80" name="Rectangle 27"/>
          <p:cNvSpPr>
            <a:spLocks noChangeAspect="1" noChangeArrowheads="1"/>
          </p:cNvSpPr>
          <p:nvPr/>
        </p:nvSpPr>
        <p:spPr bwMode="auto">
          <a:xfrm>
            <a:off x="946920" y="2001637"/>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181" name="Rectangle 30"/>
          <p:cNvSpPr>
            <a:spLocks noChangeAspect="1" noChangeArrowheads="1"/>
          </p:cNvSpPr>
          <p:nvPr/>
        </p:nvSpPr>
        <p:spPr bwMode="auto">
          <a:xfrm>
            <a:off x="946920" y="2338187"/>
            <a:ext cx="274628" cy="119005"/>
          </a:xfrm>
          <a:prstGeom prst="rect">
            <a:avLst/>
          </a:prstGeom>
          <a:pattFill prst="dkUpDiag">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a:xfrm>
            <a:off x="11553438" y="8180722"/>
            <a:ext cx="686187" cy="460041"/>
          </a:xfrm>
        </p:spPr>
        <p:txBody>
          <a:bodyPr/>
          <a:lstStyle/>
          <a:p>
            <a:fld id="{9855AF58-FB1E-4A03-A555-249AA4299BCB}" type="slidenum">
              <a:rPr lang="ja-JP" altLang="en-US" smtClean="0"/>
              <a:pPr/>
              <a:t>15</a:t>
            </a:fld>
            <a:endParaRPr lang="ja-JP" altLang="en-US" dirty="0"/>
          </a:p>
        </p:txBody>
      </p:sp>
      <p:sp>
        <p:nvSpPr>
          <p:cNvPr id="19" name="テキスト ボックス 18"/>
          <p:cNvSpPr txBox="1"/>
          <p:nvPr/>
        </p:nvSpPr>
        <p:spPr>
          <a:xfrm>
            <a:off x="40148" y="29148"/>
            <a:ext cx="6677262"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売出土地および売却時期について（咲洲地区）</a:t>
            </a:r>
          </a:p>
        </p:txBody>
      </p:sp>
      <p:sp>
        <p:nvSpPr>
          <p:cNvPr id="41" name="AutoShape 28"/>
          <p:cNvSpPr>
            <a:spLocks noChangeArrowheads="1"/>
          </p:cNvSpPr>
          <p:nvPr/>
        </p:nvSpPr>
        <p:spPr bwMode="auto">
          <a:xfrm>
            <a:off x="900174" y="640969"/>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sp>
        <p:nvSpPr>
          <p:cNvPr id="51" name="Rectangle 25"/>
          <p:cNvSpPr>
            <a:spLocks noChangeAspect="1" noChangeArrowheads="1"/>
          </p:cNvSpPr>
          <p:nvPr/>
        </p:nvSpPr>
        <p:spPr bwMode="auto">
          <a:xfrm>
            <a:off x="927533" y="1146418"/>
            <a:ext cx="1385063" cy="1344612"/>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52" name="Text Box 29"/>
          <p:cNvSpPr txBox="1">
            <a:spLocks noChangeAspect="1" noChangeArrowheads="1"/>
          </p:cNvSpPr>
          <p:nvPr/>
        </p:nvSpPr>
        <p:spPr bwMode="auto">
          <a:xfrm>
            <a:off x="1262399" y="1351728"/>
            <a:ext cx="113101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2018</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H30</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2019</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2020</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R2</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R3</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R4</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2023</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R5</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endParaRPr lang="en-US" altLang="ja-JP" sz="1000" dirty="0">
              <a:latin typeface="メイリオ" panose="020B0604030504040204" pitchFamily="50" charset="-128"/>
              <a:ea typeface="メイリオ" panose="020B0604030504040204" pitchFamily="50" charset="-128"/>
            </a:endParaRPr>
          </a:p>
        </p:txBody>
      </p:sp>
      <p:sp>
        <p:nvSpPr>
          <p:cNvPr id="53" name="Rectangle 30"/>
          <p:cNvSpPr>
            <a:spLocks noChangeAspect="1" noChangeArrowheads="1"/>
          </p:cNvSpPr>
          <p:nvPr/>
        </p:nvSpPr>
        <p:spPr bwMode="auto">
          <a:xfrm>
            <a:off x="1009991" y="1591785"/>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4" name="Rectangle 27"/>
          <p:cNvSpPr>
            <a:spLocks noChangeAspect="1" noChangeArrowheads="1"/>
          </p:cNvSpPr>
          <p:nvPr/>
        </p:nvSpPr>
        <p:spPr bwMode="auto">
          <a:xfrm>
            <a:off x="1009991" y="1421922"/>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1009991" y="1758472"/>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6" name="Rectangle 30"/>
          <p:cNvSpPr>
            <a:spLocks noChangeAspect="1" noChangeArrowheads="1"/>
          </p:cNvSpPr>
          <p:nvPr/>
        </p:nvSpPr>
        <p:spPr bwMode="auto">
          <a:xfrm>
            <a:off x="1009991" y="1929922"/>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7" name="Rectangle 30"/>
          <p:cNvSpPr>
            <a:spLocks noChangeAspect="1" noChangeArrowheads="1"/>
          </p:cNvSpPr>
          <p:nvPr/>
        </p:nvSpPr>
        <p:spPr bwMode="auto">
          <a:xfrm>
            <a:off x="1009991" y="2091847"/>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8" name="Rectangle 30"/>
          <p:cNvSpPr>
            <a:spLocks noChangeAspect="1" noChangeArrowheads="1"/>
          </p:cNvSpPr>
          <p:nvPr/>
        </p:nvSpPr>
        <p:spPr bwMode="auto">
          <a:xfrm>
            <a:off x="1009991" y="2258535"/>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aphicFrame>
        <p:nvGraphicFramePr>
          <p:cNvPr id="2" name="表 1"/>
          <p:cNvGraphicFramePr>
            <a:graphicFrameLocks noGrp="1"/>
          </p:cNvGraphicFramePr>
          <p:nvPr>
            <p:extLst/>
          </p:nvPr>
        </p:nvGraphicFramePr>
        <p:xfrm>
          <a:off x="935802" y="7344239"/>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xmlns=""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0"/>
                  </a:ext>
                </a:extLst>
              </a:tr>
              <a:tr h="370840">
                <a:tc>
                  <a:txBody>
                    <a:bodyPr/>
                    <a:lstStyle/>
                    <a:p>
                      <a:pPr algn="ctr"/>
                      <a:r>
                        <a:rPr kumimoji="1" lang="en-US" altLang="ja-JP" sz="1600" dirty="0">
                          <a:solidFill>
                            <a:schemeClr val="tx1"/>
                          </a:solidFill>
                          <a:latin typeface="+mn-ea"/>
                          <a:ea typeface="+mn-ea"/>
                        </a:rPr>
                        <a:t>89,000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1"/>
                  </a:ext>
                </a:extLst>
              </a:tr>
            </a:tbl>
          </a:graphicData>
        </a:graphic>
      </p:graphicFrame>
      <p:sp>
        <p:nvSpPr>
          <p:cNvPr id="62" name="テキスト ボックス 61"/>
          <p:cNvSpPr txBox="1"/>
          <p:nvPr/>
        </p:nvSpPr>
        <p:spPr>
          <a:xfrm>
            <a:off x="867779" y="7002670"/>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extLst/>
          </p:nvPr>
        </p:nvGraphicFramePr>
        <p:xfrm>
          <a:off x="9064815" y="239951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xmlns=""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0"/>
                  </a:ext>
                </a:extLst>
              </a:tr>
              <a:tr h="370840">
                <a:tc>
                  <a:txBody>
                    <a:bodyPr/>
                    <a:lstStyle/>
                    <a:p>
                      <a:pPr algn="ctr"/>
                      <a:r>
                        <a:rPr kumimoji="1" lang="en-US" altLang="ja-JP" sz="1600" dirty="0">
                          <a:solidFill>
                            <a:schemeClr val="tx1"/>
                          </a:solidFill>
                          <a:latin typeface="+mn-ea"/>
                          <a:ea typeface="+mn-ea"/>
                        </a:rPr>
                        <a:t>130,000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1"/>
                  </a:ext>
                </a:extLst>
              </a:tr>
            </a:tbl>
          </a:graphicData>
        </a:graphic>
      </p:graphicFrame>
      <p:sp>
        <p:nvSpPr>
          <p:cNvPr id="64" name="テキスト ボックス 63"/>
          <p:cNvSpPr txBox="1"/>
          <p:nvPr/>
        </p:nvSpPr>
        <p:spPr>
          <a:xfrm>
            <a:off x="9151026" y="2056283"/>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Tree>
    <p:extLst>
      <p:ext uri="{BB962C8B-B14F-4D97-AF65-F5344CB8AC3E}">
        <p14:creationId xmlns:p14="http://schemas.microsoft.com/office/powerpoint/2010/main" val="64607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56554" y="2085708"/>
            <a:ext cx="6864381" cy="4805615"/>
          </a:xfrm>
          <a:prstGeom prst="rect">
            <a:avLst/>
          </a:prstGeom>
          <a:noFill/>
          <a:ln w="9525">
            <a:noFill/>
            <a:miter lim="800000"/>
            <a:headEnd/>
            <a:tailEnd/>
          </a:ln>
        </p:spPr>
      </p:pic>
      <p:sp>
        <p:nvSpPr>
          <p:cNvPr id="3" name="テキスト ボックス 2"/>
          <p:cNvSpPr txBox="1"/>
          <p:nvPr/>
        </p:nvSpPr>
        <p:spPr>
          <a:xfrm>
            <a:off x="140718" y="235065"/>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売出土地および売却時期について（舞洲地区・鶴浜地区）</a:t>
            </a: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686404" y="1468329"/>
            <a:ext cx="3958413" cy="615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noChangeAspect="1"/>
          </p:cNvSpPr>
          <p:nvPr/>
        </p:nvSpPr>
        <p:spPr bwMode="auto">
          <a:xfrm rot="16200000">
            <a:off x="8761741" y="5721302"/>
            <a:ext cx="803715" cy="2531494"/>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5" h="2148">
                <a:moveTo>
                  <a:pt x="675" y="0"/>
                </a:moveTo>
                <a:lnTo>
                  <a:pt x="675" y="171"/>
                </a:lnTo>
                <a:lnTo>
                  <a:pt x="612" y="168"/>
                </a:lnTo>
                <a:lnTo>
                  <a:pt x="609" y="1362"/>
                </a:lnTo>
                <a:lnTo>
                  <a:pt x="591" y="1362"/>
                </a:lnTo>
                <a:lnTo>
                  <a:pt x="585" y="2148"/>
                </a:lnTo>
                <a:lnTo>
                  <a:pt x="0" y="2148"/>
                </a:lnTo>
                <a:lnTo>
                  <a:pt x="315" y="1320"/>
                </a:lnTo>
                <a:lnTo>
                  <a:pt x="318" y="0"/>
                </a:lnTo>
                <a:lnTo>
                  <a:pt x="675"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399545" y="1989894"/>
            <a:ext cx="1117468" cy="719156"/>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35834" y="2163917"/>
            <a:ext cx="1422623" cy="726352"/>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4" h="615">
                <a:moveTo>
                  <a:pt x="0" y="0"/>
                </a:moveTo>
                <a:lnTo>
                  <a:pt x="138" y="306"/>
                </a:lnTo>
                <a:lnTo>
                  <a:pt x="228" y="567"/>
                </a:lnTo>
                <a:lnTo>
                  <a:pt x="294" y="615"/>
                </a:lnTo>
                <a:lnTo>
                  <a:pt x="306" y="609"/>
                </a:lnTo>
                <a:lnTo>
                  <a:pt x="1194" y="606"/>
                </a:lnTo>
                <a:lnTo>
                  <a:pt x="1044" y="0"/>
                </a:lnTo>
                <a:lnTo>
                  <a:pt x="0"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21628" y="3499601"/>
            <a:ext cx="1576809" cy="1349554"/>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6" h="1145">
                <a:moveTo>
                  <a:pt x="0" y="1145"/>
                </a:moveTo>
                <a:lnTo>
                  <a:pt x="1496" y="1145"/>
                </a:lnTo>
                <a:lnTo>
                  <a:pt x="1520" y="1129"/>
                </a:lnTo>
                <a:lnTo>
                  <a:pt x="1528" y="1089"/>
                </a:lnTo>
                <a:lnTo>
                  <a:pt x="1536" y="270"/>
                </a:lnTo>
                <a:lnTo>
                  <a:pt x="1524" y="123"/>
                </a:lnTo>
                <a:lnTo>
                  <a:pt x="1500" y="66"/>
                </a:lnTo>
                <a:lnTo>
                  <a:pt x="1461" y="18"/>
                </a:lnTo>
                <a:lnTo>
                  <a:pt x="1392" y="3"/>
                </a:lnTo>
                <a:lnTo>
                  <a:pt x="405" y="0"/>
                </a:lnTo>
                <a:lnTo>
                  <a:pt x="3" y="3"/>
                </a:lnTo>
                <a:lnTo>
                  <a:pt x="0" y="1145"/>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32063" y="5761289"/>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047995" y="3855706"/>
            <a:ext cx="2234929"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1" y="953083"/>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14" name="Freeform 5"/>
          <p:cNvSpPr>
            <a:spLocks noChangeAspect="1"/>
          </p:cNvSpPr>
          <p:nvPr/>
        </p:nvSpPr>
        <p:spPr bwMode="auto">
          <a:xfrm rot="16200000">
            <a:off x="10682795" y="2970776"/>
            <a:ext cx="557215" cy="712915"/>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26" name="フリーフォーム 25"/>
          <p:cNvSpPr/>
          <p:nvPr/>
        </p:nvSpPr>
        <p:spPr>
          <a:xfrm>
            <a:off x="4417578" y="6023872"/>
            <a:ext cx="819091" cy="35406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837955" y="5743699"/>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592580" y="5532121"/>
            <a:ext cx="513681" cy="380978"/>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0" h="24282">
                <a:moveTo>
                  <a:pt x="0" y="4587"/>
                </a:moveTo>
                <a:lnTo>
                  <a:pt x="4553" y="0"/>
                </a:lnTo>
                <a:lnTo>
                  <a:pt x="21646" y="151"/>
                </a:lnTo>
                <a:cubicBezTo>
                  <a:pt x="21824" y="7544"/>
                  <a:pt x="21702" y="14938"/>
                  <a:pt x="21880" y="22331"/>
                </a:cubicBezTo>
                <a:cubicBezTo>
                  <a:pt x="12968" y="25473"/>
                  <a:pt x="6257" y="24419"/>
                  <a:pt x="1158" y="22001"/>
                </a:cubicBezTo>
                <a:lnTo>
                  <a:pt x="2774" y="13118"/>
                </a:lnTo>
                <a:lnTo>
                  <a:pt x="0" y="4587"/>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130552" y="4732020"/>
            <a:ext cx="681228" cy="110725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2" h="71097">
                <a:moveTo>
                  <a:pt x="0" y="13045"/>
                </a:moveTo>
                <a:lnTo>
                  <a:pt x="30862" y="0"/>
                </a:lnTo>
                <a:cubicBezTo>
                  <a:pt x="30680" y="12395"/>
                  <a:pt x="30935" y="24789"/>
                  <a:pt x="30753" y="37184"/>
                </a:cubicBezTo>
                <a:lnTo>
                  <a:pt x="15978" y="37184"/>
                </a:lnTo>
                <a:cubicBezTo>
                  <a:pt x="15869" y="45078"/>
                  <a:pt x="16087" y="52504"/>
                  <a:pt x="15978" y="60398"/>
                </a:cubicBezTo>
                <a:cubicBezTo>
                  <a:pt x="7598" y="65922"/>
                  <a:pt x="3861" y="70950"/>
                  <a:pt x="267" y="71097"/>
                </a:cubicBezTo>
                <a:cubicBezTo>
                  <a:pt x="251" y="53043"/>
                  <a:pt x="16" y="31099"/>
                  <a:pt x="0" y="13045"/>
                </a:cubicBez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301751" y="6004757"/>
            <a:ext cx="817109" cy="365563"/>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2" y="170514"/>
                </a:lnTo>
                <a:lnTo>
                  <a:pt x="1033813" y="168614"/>
                </a:lnTo>
                <a:lnTo>
                  <a:pt x="1027858" y="0"/>
                </a:lnTo>
                <a:lnTo>
                  <a:pt x="35425" y="42599"/>
                </a:lnTo>
                <a:lnTo>
                  <a:pt x="0" y="76741"/>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552002" y="4962782"/>
            <a:ext cx="534356" cy="34073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044" h="501103">
                <a:moveTo>
                  <a:pt x="0" y="235755"/>
                </a:moveTo>
                <a:lnTo>
                  <a:pt x="84796" y="501103"/>
                </a:lnTo>
                <a:lnTo>
                  <a:pt x="742992" y="497095"/>
                </a:lnTo>
                <a:lnTo>
                  <a:pt x="763044" y="471171"/>
                </a:lnTo>
                <a:cubicBezTo>
                  <a:pt x="762448" y="314114"/>
                  <a:pt x="761853" y="157057"/>
                  <a:pt x="761257" y="0"/>
                </a:cubicBezTo>
                <a:lnTo>
                  <a:pt x="0" y="235755"/>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48" name="フリーフォーム 47"/>
          <p:cNvSpPr/>
          <p:nvPr/>
        </p:nvSpPr>
        <p:spPr>
          <a:xfrm>
            <a:off x="5055156" y="6454141"/>
            <a:ext cx="901641" cy="193816"/>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27858 w 1134973"/>
              <a:gd name="connsiteY6" fmla="*/ 0 h 521004"/>
              <a:gd name="connsiteX7" fmla="*/ 35425 w 1134973"/>
              <a:gd name="connsiteY7" fmla="*/ 42599 h 521004"/>
              <a:gd name="connsiteX8" fmla="*/ 0 w 1134973"/>
              <a:gd name="connsiteY8"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027858 w 1134973"/>
              <a:gd name="connsiteY5" fmla="*/ 0 h 521004"/>
              <a:gd name="connsiteX6" fmla="*/ 35425 w 1134973"/>
              <a:gd name="connsiteY6" fmla="*/ 42599 h 521004"/>
              <a:gd name="connsiteX7" fmla="*/ 0 w 1134973"/>
              <a:gd name="connsiteY7" fmla="*/ 76741 h 521004"/>
              <a:gd name="connsiteX0" fmla="*/ 0 w 1344729"/>
              <a:gd name="connsiteY0" fmla="*/ 61971 h 506234"/>
              <a:gd name="connsiteX1" fmla="*/ 18968 w 1344729"/>
              <a:gd name="connsiteY1" fmla="*/ 462957 h 506234"/>
              <a:gd name="connsiteX2" fmla="*/ 55173 w 1344729"/>
              <a:gd name="connsiteY2" fmla="*/ 506234 h 506234"/>
              <a:gd name="connsiteX3" fmla="*/ 1098461 w 1344729"/>
              <a:gd name="connsiteY3" fmla="*/ 505029 h 506234"/>
              <a:gd name="connsiteX4" fmla="*/ 1134973 w 1344729"/>
              <a:gd name="connsiteY4" fmla="*/ 462633 h 506234"/>
              <a:gd name="connsiteX5" fmla="*/ 1344729 w 1344729"/>
              <a:gd name="connsiteY5" fmla="*/ 0 h 506234"/>
              <a:gd name="connsiteX6" fmla="*/ 35425 w 1344729"/>
              <a:gd name="connsiteY6" fmla="*/ 27829 h 506234"/>
              <a:gd name="connsiteX7" fmla="*/ 0 w 1344729"/>
              <a:gd name="connsiteY7" fmla="*/ 61971 h 506234"/>
              <a:gd name="connsiteX0" fmla="*/ 0 w 1344729"/>
              <a:gd name="connsiteY0" fmla="*/ 61971 h 506234"/>
              <a:gd name="connsiteX1" fmla="*/ 18968 w 1344729"/>
              <a:gd name="connsiteY1" fmla="*/ 462957 h 506234"/>
              <a:gd name="connsiteX2" fmla="*/ 55173 w 1344729"/>
              <a:gd name="connsiteY2" fmla="*/ 506234 h 506234"/>
              <a:gd name="connsiteX3" fmla="*/ 1098461 w 1344729"/>
              <a:gd name="connsiteY3" fmla="*/ 505029 h 506234"/>
              <a:gd name="connsiteX4" fmla="*/ 1344729 w 1344729"/>
              <a:gd name="connsiteY4" fmla="*/ 0 h 506234"/>
              <a:gd name="connsiteX5" fmla="*/ 35425 w 1344729"/>
              <a:gd name="connsiteY5" fmla="*/ 27829 h 506234"/>
              <a:gd name="connsiteX6" fmla="*/ 0 w 1344729"/>
              <a:gd name="connsiteY6" fmla="*/ 61971 h 506234"/>
              <a:gd name="connsiteX0" fmla="*/ 0 w 1386525"/>
              <a:gd name="connsiteY0" fmla="*/ 61971 h 506234"/>
              <a:gd name="connsiteX1" fmla="*/ 18968 w 1386525"/>
              <a:gd name="connsiteY1" fmla="*/ 462957 h 506234"/>
              <a:gd name="connsiteX2" fmla="*/ 55173 w 1386525"/>
              <a:gd name="connsiteY2" fmla="*/ 506234 h 506234"/>
              <a:gd name="connsiteX3" fmla="*/ 1386525 w 1386525"/>
              <a:gd name="connsiteY3" fmla="*/ 342562 h 506234"/>
              <a:gd name="connsiteX4" fmla="*/ 1344729 w 1386525"/>
              <a:gd name="connsiteY4" fmla="*/ 0 h 506234"/>
              <a:gd name="connsiteX5" fmla="*/ 35425 w 1386525"/>
              <a:gd name="connsiteY5" fmla="*/ 27829 h 506234"/>
              <a:gd name="connsiteX6" fmla="*/ 0 w 1386525"/>
              <a:gd name="connsiteY6" fmla="*/ 61971 h 506234"/>
              <a:gd name="connsiteX0" fmla="*/ 0 w 1386525"/>
              <a:gd name="connsiteY0" fmla="*/ 61971 h 462957"/>
              <a:gd name="connsiteX1" fmla="*/ 18968 w 1386525"/>
              <a:gd name="connsiteY1" fmla="*/ 462957 h 462957"/>
              <a:gd name="connsiteX2" fmla="*/ 1386525 w 1386525"/>
              <a:gd name="connsiteY2" fmla="*/ 342562 h 462957"/>
              <a:gd name="connsiteX3" fmla="*/ 1344729 w 1386525"/>
              <a:gd name="connsiteY3" fmla="*/ 0 h 462957"/>
              <a:gd name="connsiteX4" fmla="*/ 35425 w 1386525"/>
              <a:gd name="connsiteY4" fmla="*/ 27829 h 462957"/>
              <a:gd name="connsiteX5" fmla="*/ 0 w 1386525"/>
              <a:gd name="connsiteY5" fmla="*/ 61971 h 462957"/>
              <a:gd name="connsiteX0" fmla="*/ 16457 w 1367557"/>
              <a:gd name="connsiteY0" fmla="*/ 27829 h 462957"/>
              <a:gd name="connsiteX1" fmla="*/ 0 w 1367557"/>
              <a:gd name="connsiteY1" fmla="*/ 462957 h 462957"/>
              <a:gd name="connsiteX2" fmla="*/ 1367557 w 1367557"/>
              <a:gd name="connsiteY2" fmla="*/ 342562 h 462957"/>
              <a:gd name="connsiteX3" fmla="*/ 1325761 w 1367557"/>
              <a:gd name="connsiteY3" fmla="*/ 0 h 462957"/>
              <a:gd name="connsiteX4" fmla="*/ 16457 w 1367557"/>
              <a:gd name="connsiteY4" fmla="*/ 27829 h 462957"/>
              <a:gd name="connsiteX0" fmla="*/ 2054 w 1353154"/>
              <a:gd name="connsiteY0" fmla="*/ 27829 h 342562"/>
              <a:gd name="connsiteX1" fmla="*/ 0 w 1353154"/>
              <a:gd name="connsiteY1" fmla="*/ 300489 h 342562"/>
              <a:gd name="connsiteX2" fmla="*/ 1353154 w 1353154"/>
              <a:gd name="connsiteY2" fmla="*/ 342562 h 342562"/>
              <a:gd name="connsiteX3" fmla="*/ 1311358 w 1353154"/>
              <a:gd name="connsiteY3" fmla="*/ 0 h 342562"/>
              <a:gd name="connsiteX4" fmla="*/ 2054 w 1353154"/>
              <a:gd name="connsiteY4" fmla="*/ 27829 h 342562"/>
              <a:gd name="connsiteX0" fmla="*/ 2054 w 1311358"/>
              <a:gd name="connsiteY0" fmla="*/ 27829 h 300489"/>
              <a:gd name="connsiteX1" fmla="*/ 0 w 1311358"/>
              <a:gd name="connsiteY1" fmla="*/ 300489 h 300489"/>
              <a:gd name="connsiteX2" fmla="*/ 1295542 w 1311358"/>
              <a:gd name="connsiteY2" fmla="*/ 283483 h 300489"/>
              <a:gd name="connsiteX3" fmla="*/ 1311358 w 1311358"/>
              <a:gd name="connsiteY3" fmla="*/ 0 h 300489"/>
              <a:gd name="connsiteX4" fmla="*/ 2054 w 1311358"/>
              <a:gd name="connsiteY4" fmla="*/ 27829 h 300489"/>
              <a:gd name="connsiteX0" fmla="*/ 45264 w 1311358"/>
              <a:gd name="connsiteY0" fmla="*/ 0 h 302200"/>
              <a:gd name="connsiteX1" fmla="*/ 0 w 1311358"/>
              <a:gd name="connsiteY1" fmla="*/ 302200 h 302200"/>
              <a:gd name="connsiteX2" fmla="*/ 1295542 w 1311358"/>
              <a:gd name="connsiteY2" fmla="*/ 285194 h 302200"/>
              <a:gd name="connsiteX3" fmla="*/ 1311358 w 1311358"/>
              <a:gd name="connsiteY3" fmla="*/ 1711 h 302200"/>
              <a:gd name="connsiteX4" fmla="*/ 45264 w 1311358"/>
              <a:gd name="connsiteY4" fmla="*/ 0 h 302200"/>
              <a:gd name="connsiteX0" fmla="*/ 16458 w 1282552"/>
              <a:gd name="connsiteY0" fmla="*/ 0 h 285194"/>
              <a:gd name="connsiteX1" fmla="*/ 0 w 1282552"/>
              <a:gd name="connsiteY1" fmla="*/ 257891 h 285194"/>
              <a:gd name="connsiteX2" fmla="*/ 1266736 w 1282552"/>
              <a:gd name="connsiteY2" fmla="*/ 285194 h 285194"/>
              <a:gd name="connsiteX3" fmla="*/ 1282552 w 1282552"/>
              <a:gd name="connsiteY3" fmla="*/ 1711 h 285194"/>
              <a:gd name="connsiteX4" fmla="*/ 16458 w 1282552"/>
              <a:gd name="connsiteY4" fmla="*/ 0 h 285194"/>
              <a:gd name="connsiteX0" fmla="*/ 16458 w 1286514"/>
              <a:gd name="connsiteY0" fmla="*/ 0 h 265459"/>
              <a:gd name="connsiteX1" fmla="*/ 0 w 1286514"/>
              <a:gd name="connsiteY1" fmla="*/ 257891 h 265459"/>
              <a:gd name="connsiteX2" fmla="*/ 1286514 w 1286514"/>
              <a:gd name="connsiteY2" fmla="*/ 265459 h 265459"/>
              <a:gd name="connsiteX3" fmla="*/ 1282552 w 1286514"/>
              <a:gd name="connsiteY3" fmla="*/ 1711 h 265459"/>
              <a:gd name="connsiteX4" fmla="*/ 16458 w 1286514"/>
              <a:gd name="connsiteY4" fmla="*/ 0 h 265459"/>
              <a:gd name="connsiteX0" fmla="*/ 69 w 1270125"/>
              <a:gd name="connsiteY0" fmla="*/ 0 h 271048"/>
              <a:gd name="connsiteX1" fmla="*/ 3389 w 1270125"/>
              <a:gd name="connsiteY1" fmla="*/ 271048 h 271048"/>
              <a:gd name="connsiteX2" fmla="*/ 1270125 w 1270125"/>
              <a:gd name="connsiteY2" fmla="*/ 265459 h 271048"/>
              <a:gd name="connsiteX3" fmla="*/ 1266163 w 1270125"/>
              <a:gd name="connsiteY3" fmla="*/ 1711 h 271048"/>
              <a:gd name="connsiteX4" fmla="*/ 69 w 1270125"/>
              <a:gd name="connsiteY4" fmla="*/ 0 h 27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125" h="271048">
                <a:moveTo>
                  <a:pt x="69" y="0"/>
                </a:moveTo>
                <a:cubicBezTo>
                  <a:pt x="-616" y="90887"/>
                  <a:pt x="4074" y="180161"/>
                  <a:pt x="3389" y="271048"/>
                </a:cubicBezTo>
                <a:lnTo>
                  <a:pt x="1270125" y="265459"/>
                </a:lnTo>
                <a:cubicBezTo>
                  <a:pt x="1268804" y="177543"/>
                  <a:pt x="1267484" y="89627"/>
                  <a:pt x="1266163" y="1711"/>
                </a:cubicBezTo>
                <a:lnTo>
                  <a:pt x="69" y="0"/>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49" name="フリーフォーム 48"/>
          <p:cNvSpPr/>
          <p:nvPr/>
        </p:nvSpPr>
        <p:spPr>
          <a:xfrm>
            <a:off x="4497110" y="6464869"/>
            <a:ext cx="450978" cy="194842"/>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27858 w 1134973"/>
              <a:gd name="connsiteY6" fmla="*/ 0 h 521004"/>
              <a:gd name="connsiteX7" fmla="*/ 35425 w 1134973"/>
              <a:gd name="connsiteY7" fmla="*/ 42599 h 521004"/>
              <a:gd name="connsiteX8" fmla="*/ 0 w 1134973"/>
              <a:gd name="connsiteY8" fmla="*/ 76741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027858 w 1134973"/>
              <a:gd name="connsiteY5" fmla="*/ 0 h 521004"/>
              <a:gd name="connsiteX6" fmla="*/ 35425 w 1134973"/>
              <a:gd name="connsiteY6" fmla="*/ 42599 h 521004"/>
              <a:gd name="connsiteX7" fmla="*/ 0 w 1134973"/>
              <a:gd name="connsiteY7" fmla="*/ 76741 h 521004"/>
              <a:gd name="connsiteX0" fmla="*/ 0 w 1344729"/>
              <a:gd name="connsiteY0" fmla="*/ 61971 h 506234"/>
              <a:gd name="connsiteX1" fmla="*/ 18968 w 1344729"/>
              <a:gd name="connsiteY1" fmla="*/ 462957 h 506234"/>
              <a:gd name="connsiteX2" fmla="*/ 55173 w 1344729"/>
              <a:gd name="connsiteY2" fmla="*/ 506234 h 506234"/>
              <a:gd name="connsiteX3" fmla="*/ 1098461 w 1344729"/>
              <a:gd name="connsiteY3" fmla="*/ 505029 h 506234"/>
              <a:gd name="connsiteX4" fmla="*/ 1134973 w 1344729"/>
              <a:gd name="connsiteY4" fmla="*/ 462633 h 506234"/>
              <a:gd name="connsiteX5" fmla="*/ 1344729 w 1344729"/>
              <a:gd name="connsiteY5" fmla="*/ 0 h 506234"/>
              <a:gd name="connsiteX6" fmla="*/ 35425 w 1344729"/>
              <a:gd name="connsiteY6" fmla="*/ 27829 h 506234"/>
              <a:gd name="connsiteX7" fmla="*/ 0 w 1344729"/>
              <a:gd name="connsiteY7" fmla="*/ 61971 h 506234"/>
              <a:gd name="connsiteX0" fmla="*/ 0 w 1344729"/>
              <a:gd name="connsiteY0" fmla="*/ 61971 h 506234"/>
              <a:gd name="connsiteX1" fmla="*/ 18968 w 1344729"/>
              <a:gd name="connsiteY1" fmla="*/ 462957 h 506234"/>
              <a:gd name="connsiteX2" fmla="*/ 55173 w 1344729"/>
              <a:gd name="connsiteY2" fmla="*/ 506234 h 506234"/>
              <a:gd name="connsiteX3" fmla="*/ 1098461 w 1344729"/>
              <a:gd name="connsiteY3" fmla="*/ 505029 h 506234"/>
              <a:gd name="connsiteX4" fmla="*/ 1344729 w 1344729"/>
              <a:gd name="connsiteY4" fmla="*/ 0 h 506234"/>
              <a:gd name="connsiteX5" fmla="*/ 35425 w 1344729"/>
              <a:gd name="connsiteY5" fmla="*/ 27829 h 506234"/>
              <a:gd name="connsiteX6" fmla="*/ 0 w 1344729"/>
              <a:gd name="connsiteY6" fmla="*/ 61971 h 506234"/>
              <a:gd name="connsiteX0" fmla="*/ 0 w 1386525"/>
              <a:gd name="connsiteY0" fmla="*/ 61971 h 506234"/>
              <a:gd name="connsiteX1" fmla="*/ 18968 w 1386525"/>
              <a:gd name="connsiteY1" fmla="*/ 462957 h 506234"/>
              <a:gd name="connsiteX2" fmla="*/ 55173 w 1386525"/>
              <a:gd name="connsiteY2" fmla="*/ 506234 h 506234"/>
              <a:gd name="connsiteX3" fmla="*/ 1386525 w 1386525"/>
              <a:gd name="connsiteY3" fmla="*/ 342562 h 506234"/>
              <a:gd name="connsiteX4" fmla="*/ 1344729 w 1386525"/>
              <a:gd name="connsiteY4" fmla="*/ 0 h 506234"/>
              <a:gd name="connsiteX5" fmla="*/ 35425 w 1386525"/>
              <a:gd name="connsiteY5" fmla="*/ 27829 h 506234"/>
              <a:gd name="connsiteX6" fmla="*/ 0 w 1386525"/>
              <a:gd name="connsiteY6" fmla="*/ 61971 h 506234"/>
              <a:gd name="connsiteX0" fmla="*/ 0 w 1386525"/>
              <a:gd name="connsiteY0" fmla="*/ 61971 h 462957"/>
              <a:gd name="connsiteX1" fmla="*/ 18968 w 1386525"/>
              <a:gd name="connsiteY1" fmla="*/ 462957 h 462957"/>
              <a:gd name="connsiteX2" fmla="*/ 1386525 w 1386525"/>
              <a:gd name="connsiteY2" fmla="*/ 342562 h 462957"/>
              <a:gd name="connsiteX3" fmla="*/ 1344729 w 1386525"/>
              <a:gd name="connsiteY3" fmla="*/ 0 h 462957"/>
              <a:gd name="connsiteX4" fmla="*/ 35425 w 1386525"/>
              <a:gd name="connsiteY4" fmla="*/ 27829 h 462957"/>
              <a:gd name="connsiteX5" fmla="*/ 0 w 1386525"/>
              <a:gd name="connsiteY5" fmla="*/ 61971 h 462957"/>
              <a:gd name="connsiteX0" fmla="*/ 16457 w 1367557"/>
              <a:gd name="connsiteY0" fmla="*/ 27829 h 462957"/>
              <a:gd name="connsiteX1" fmla="*/ 0 w 1367557"/>
              <a:gd name="connsiteY1" fmla="*/ 462957 h 462957"/>
              <a:gd name="connsiteX2" fmla="*/ 1367557 w 1367557"/>
              <a:gd name="connsiteY2" fmla="*/ 342562 h 462957"/>
              <a:gd name="connsiteX3" fmla="*/ 1325761 w 1367557"/>
              <a:gd name="connsiteY3" fmla="*/ 0 h 462957"/>
              <a:gd name="connsiteX4" fmla="*/ 16457 w 1367557"/>
              <a:gd name="connsiteY4" fmla="*/ 27829 h 462957"/>
              <a:gd name="connsiteX0" fmla="*/ 2054 w 1353154"/>
              <a:gd name="connsiteY0" fmla="*/ 27829 h 342562"/>
              <a:gd name="connsiteX1" fmla="*/ 0 w 1353154"/>
              <a:gd name="connsiteY1" fmla="*/ 300489 h 342562"/>
              <a:gd name="connsiteX2" fmla="*/ 1353154 w 1353154"/>
              <a:gd name="connsiteY2" fmla="*/ 342562 h 342562"/>
              <a:gd name="connsiteX3" fmla="*/ 1311358 w 1353154"/>
              <a:gd name="connsiteY3" fmla="*/ 0 h 342562"/>
              <a:gd name="connsiteX4" fmla="*/ 2054 w 1353154"/>
              <a:gd name="connsiteY4" fmla="*/ 27829 h 342562"/>
              <a:gd name="connsiteX0" fmla="*/ 2054 w 1311358"/>
              <a:gd name="connsiteY0" fmla="*/ 27829 h 300489"/>
              <a:gd name="connsiteX1" fmla="*/ 0 w 1311358"/>
              <a:gd name="connsiteY1" fmla="*/ 300489 h 300489"/>
              <a:gd name="connsiteX2" fmla="*/ 1295542 w 1311358"/>
              <a:gd name="connsiteY2" fmla="*/ 283483 h 300489"/>
              <a:gd name="connsiteX3" fmla="*/ 1311358 w 1311358"/>
              <a:gd name="connsiteY3" fmla="*/ 0 h 300489"/>
              <a:gd name="connsiteX4" fmla="*/ 2054 w 1311358"/>
              <a:gd name="connsiteY4" fmla="*/ 27829 h 300489"/>
              <a:gd name="connsiteX0" fmla="*/ 45264 w 1311358"/>
              <a:gd name="connsiteY0" fmla="*/ 0 h 302200"/>
              <a:gd name="connsiteX1" fmla="*/ 0 w 1311358"/>
              <a:gd name="connsiteY1" fmla="*/ 302200 h 302200"/>
              <a:gd name="connsiteX2" fmla="*/ 1295542 w 1311358"/>
              <a:gd name="connsiteY2" fmla="*/ 285194 h 302200"/>
              <a:gd name="connsiteX3" fmla="*/ 1311358 w 1311358"/>
              <a:gd name="connsiteY3" fmla="*/ 1711 h 302200"/>
              <a:gd name="connsiteX4" fmla="*/ 45264 w 1311358"/>
              <a:gd name="connsiteY4" fmla="*/ 0 h 302200"/>
              <a:gd name="connsiteX0" fmla="*/ 16458 w 1282552"/>
              <a:gd name="connsiteY0" fmla="*/ 0 h 285194"/>
              <a:gd name="connsiteX1" fmla="*/ 0 w 1282552"/>
              <a:gd name="connsiteY1" fmla="*/ 257891 h 285194"/>
              <a:gd name="connsiteX2" fmla="*/ 1266736 w 1282552"/>
              <a:gd name="connsiteY2" fmla="*/ 285194 h 285194"/>
              <a:gd name="connsiteX3" fmla="*/ 1282552 w 1282552"/>
              <a:gd name="connsiteY3" fmla="*/ 1711 h 285194"/>
              <a:gd name="connsiteX4" fmla="*/ 16458 w 1282552"/>
              <a:gd name="connsiteY4" fmla="*/ 0 h 285194"/>
              <a:gd name="connsiteX0" fmla="*/ 1 w 1266095"/>
              <a:gd name="connsiteY0" fmla="*/ 0 h 285194"/>
              <a:gd name="connsiteX1" fmla="*/ 588478 w 1266095"/>
              <a:gd name="connsiteY1" fmla="*/ 243122 h 285194"/>
              <a:gd name="connsiteX2" fmla="*/ 1250279 w 1266095"/>
              <a:gd name="connsiteY2" fmla="*/ 285194 h 285194"/>
              <a:gd name="connsiteX3" fmla="*/ 1266095 w 1266095"/>
              <a:gd name="connsiteY3" fmla="*/ 1711 h 285194"/>
              <a:gd name="connsiteX4" fmla="*/ 1 w 1266095"/>
              <a:gd name="connsiteY4" fmla="*/ 0 h 285194"/>
              <a:gd name="connsiteX0" fmla="*/ 25 w 689990"/>
              <a:gd name="connsiteY0" fmla="*/ 0 h 285194"/>
              <a:gd name="connsiteX1" fmla="*/ 12373 w 689990"/>
              <a:gd name="connsiteY1" fmla="*/ 243122 h 285194"/>
              <a:gd name="connsiteX2" fmla="*/ 674174 w 689990"/>
              <a:gd name="connsiteY2" fmla="*/ 285194 h 285194"/>
              <a:gd name="connsiteX3" fmla="*/ 689990 w 689990"/>
              <a:gd name="connsiteY3" fmla="*/ 1711 h 285194"/>
              <a:gd name="connsiteX4" fmla="*/ 25 w 689990"/>
              <a:gd name="connsiteY4" fmla="*/ 0 h 285194"/>
              <a:gd name="connsiteX0" fmla="*/ 25 w 689990"/>
              <a:gd name="connsiteY0" fmla="*/ 0 h 243122"/>
              <a:gd name="connsiteX1" fmla="*/ 12373 w 689990"/>
              <a:gd name="connsiteY1" fmla="*/ 243122 h 243122"/>
              <a:gd name="connsiteX2" fmla="*/ 674174 w 689990"/>
              <a:gd name="connsiteY2" fmla="*/ 240885 h 243122"/>
              <a:gd name="connsiteX3" fmla="*/ 689990 w 689990"/>
              <a:gd name="connsiteY3" fmla="*/ 1711 h 243122"/>
              <a:gd name="connsiteX4" fmla="*/ 25 w 689990"/>
              <a:gd name="connsiteY4" fmla="*/ 0 h 243122"/>
              <a:gd name="connsiteX0" fmla="*/ 25 w 689990"/>
              <a:gd name="connsiteY0" fmla="*/ 0 h 287431"/>
              <a:gd name="connsiteX1" fmla="*/ 12373 w 689990"/>
              <a:gd name="connsiteY1" fmla="*/ 287431 h 287431"/>
              <a:gd name="connsiteX2" fmla="*/ 674174 w 689990"/>
              <a:gd name="connsiteY2" fmla="*/ 240885 h 287431"/>
              <a:gd name="connsiteX3" fmla="*/ 689990 w 689990"/>
              <a:gd name="connsiteY3" fmla="*/ 1711 h 287431"/>
              <a:gd name="connsiteX4" fmla="*/ 25 w 689990"/>
              <a:gd name="connsiteY4" fmla="*/ 0 h 287431"/>
              <a:gd name="connsiteX0" fmla="*/ 25 w 689990"/>
              <a:gd name="connsiteY0" fmla="*/ 0 h 287431"/>
              <a:gd name="connsiteX1" fmla="*/ 12373 w 689990"/>
              <a:gd name="connsiteY1" fmla="*/ 287431 h 287431"/>
              <a:gd name="connsiteX2" fmla="*/ 674174 w 689990"/>
              <a:gd name="connsiteY2" fmla="*/ 280158 h 287431"/>
              <a:gd name="connsiteX3" fmla="*/ 689990 w 689990"/>
              <a:gd name="connsiteY3" fmla="*/ 1711 h 287431"/>
              <a:gd name="connsiteX4" fmla="*/ 25 w 689990"/>
              <a:gd name="connsiteY4" fmla="*/ 0 h 287431"/>
              <a:gd name="connsiteX0" fmla="*/ 25 w 689990"/>
              <a:gd name="connsiteY0" fmla="*/ 0 h 293249"/>
              <a:gd name="connsiteX1" fmla="*/ 12373 w 689990"/>
              <a:gd name="connsiteY1" fmla="*/ 287431 h 293249"/>
              <a:gd name="connsiteX2" fmla="*/ 680901 w 689990"/>
              <a:gd name="connsiteY2" fmla="*/ 293249 h 293249"/>
              <a:gd name="connsiteX3" fmla="*/ 689990 w 689990"/>
              <a:gd name="connsiteY3" fmla="*/ 1711 h 293249"/>
              <a:gd name="connsiteX4" fmla="*/ 25 w 689990"/>
              <a:gd name="connsiteY4" fmla="*/ 0 h 293249"/>
              <a:gd name="connsiteX0" fmla="*/ 21288 w 677617"/>
              <a:gd name="connsiteY0" fmla="*/ 0 h 299794"/>
              <a:gd name="connsiteX1" fmla="*/ 0 w 677617"/>
              <a:gd name="connsiteY1" fmla="*/ 293976 h 299794"/>
              <a:gd name="connsiteX2" fmla="*/ 668528 w 677617"/>
              <a:gd name="connsiteY2" fmla="*/ 299794 h 299794"/>
              <a:gd name="connsiteX3" fmla="*/ 677617 w 677617"/>
              <a:gd name="connsiteY3" fmla="*/ 8256 h 299794"/>
              <a:gd name="connsiteX4" fmla="*/ 21288 w 677617"/>
              <a:gd name="connsiteY4" fmla="*/ 0 h 299794"/>
              <a:gd name="connsiteX0" fmla="*/ 1106 w 657435"/>
              <a:gd name="connsiteY0" fmla="*/ 0 h 299794"/>
              <a:gd name="connsiteX1" fmla="*/ 0 w 657435"/>
              <a:gd name="connsiteY1" fmla="*/ 293976 h 299794"/>
              <a:gd name="connsiteX2" fmla="*/ 648346 w 657435"/>
              <a:gd name="connsiteY2" fmla="*/ 299794 h 299794"/>
              <a:gd name="connsiteX3" fmla="*/ 657435 w 657435"/>
              <a:gd name="connsiteY3" fmla="*/ 8256 h 299794"/>
              <a:gd name="connsiteX4" fmla="*/ 1106 w 657435"/>
              <a:gd name="connsiteY4" fmla="*/ 0 h 29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435" h="299794">
                <a:moveTo>
                  <a:pt x="1106" y="0"/>
                </a:moveTo>
                <a:cubicBezTo>
                  <a:pt x="421" y="90887"/>
                  <a:pt x="685" y="203089"/>
                  <a:pt x="0" y="293976"/>
                </a:cubicBezTo>
                <a:lnTo>
                  <a:pt x="648346" y="299794"/>
                </a:lnTo>
                <a:lnTo>
                  <a:pt x="657435" y="8256"/>
                </a:lnTo>
                <a:lnTo>
                  <a:pt x="1106" y="0"/>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53" name="フリーフォーム 52"/>
          <p:cNvSpPr/>
          <p:nvPr/>
        </p:nvSpPr>
        <p:spPr>
          <a:xfrm>
            <a:off x="2401434" y="5728458"/>
            <a:ext cx="529086" cy="904257"/>
          </a:xfrm>
          <a:custGeom>
            <a:avLst/>
            <a:gdLst>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37457 w 582386"/>
              <a:gd name="connsiteY5" fmla="*/ 718457 h 1050471"/>
              <a:gd name="connsiteX6" fmla="*/ 185057 w 582386"/>
              <a:gd name="connsiteY6" fmla="*/ 723900 h 1050471"/>
              <a:gd name="connsiteX7" fmla="*/ 174171 w 582386"/>
              <a:gd name="connsiteY7" fmla="*/ 168728 h 1050471"/>
              <a:gd name="connsiteX8" fmla="*/ 364671 w 582386"/>
              <a:gd name="connsiteY8" fmla="*/ 157843 h 1050471"/>
              <a:gd name="connsiteX9" fmla="*/ 397328 w 582386"/>
              <a:gd name="connsiteY9" fmla="*/ 146957 h 1050471"/>
              <a:gd name="connsiteX10" fmla="*/ 391886 w 582386"/>
              <a:gd name="connsiteY10" fmla="*/ 0 h 1050471"/>
              <a:gd name="connsiteX11" fmla="*/ 168728 w 582386"/>
              <a:gd name="connsiteY11" fmla="*/ 0 h 1050471"/>
              <a:gd name="connsiteX12" fmla="*/ 163286 w 582386"/>
              <a:gd name="connsiteY12" fmla="*/ 70757 h 1050471"/>
              <a:gd name="connsiteX13" fmla="*/ 0 w 582386"/>
              <a:gd name="connsiteY13"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185057 w 582386"/>
              <a:gd name="connsiteY6" fmla="*/ 723900 h 1050471"/>
              <a:gd name="connsiteX7" fmla="*/ 174171 w 582386"/>
              <a:gd name="connsiteY7" fmla="*/ 168728 h 1050471"/>
              <a:gd name="connsiteX8" fmla="*/ 364671 w 582386"/>
              <a:gd name="connsiteY8" fmla="*/ 157843 h 1050471"/>
              <a:gd name="connsiteX9" fmla="*/ 397328 w 582386"/>
              <a:gd name="connsiteY9" fmla="*/ 146957 h 1050471"/>
              <a:gd name="connsiteX10" fmla="*/ 391886 w 582386"/>
              <a:gd name="connsiteY10" fmla="*/ 0 h 1050471"/>
              <a:gd name="connsiteX11" fmla="*/ 168728 w 582386"/>
              <a:gd name="connsiteY11" fmla="*/ 0 h 1050471"/>
              <a:gd name="connsiteX12" fmla="*/ 163286 w 582386"/>
              <a:gd name="connsiteY12" fmla="*/ 70757 h 1050471"/>
              <a:gd name="connsiteX13" fmla="*/ 0 w 582386"/>
              <a:gd name="connsiteY13"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194743 w 582386"/>
              <a:gd name="connsiteY6" fmla="*/ 477454 h 1050471"/>
              <a:gd name="connsiteX7" fmla="*/ 174171 w 582386"/>
              <a:gd name="connsiteY7" fmla="*/ 168728 h 1050471"/>
              <a:gd name="connsiteX8" fmla="*/ 364671 w 582386"/>
              <a:gd name="connsiteY8" fmla="*/ 157843 h 1050471"/>
              <a:gd name="connsiteX9" fmla="*/ 397328 w 582386"/>
              <a:gd name="connsiteY9" fmla="*/ 146957 h 1050471"/>
              <a:gd name="connsiteX10" fmla="*/ 391886 w 582386"/>
              <a:gd name="connsiteY10" fmla="*/ 0 h 1050471"/>
              <a:gd name="connsiteX11" fmla="*/ 168728 w 582386"/>
              <a:gd name="connsiteY11" fmla="*/ 0 h 1050471"/>
              <a:gd name="connsiteX12" fmla="*/ 163286 w 582386"/>
              <a:gd name="connsiteY12" fmla="*/ 70757 h 1050471"/>
              <a:gd name="connsiteX13" fmla="*/ 0 w 582386"/>
              <a:gd name="connsiteY13"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194743 w 582386"/>
              <a:gd name="connsiteY6" fmla="*/ 477454 h 1050471"/>
              <a:gd name="connsiteX7" fmla="*/ 200001 w 582386"/>
              <a:gd name="connsiteY7" fmla="*/ 175300 h 1050471"/>
              <a:gd name="connsiteX8" fmla="*/ 364671 w 582386"/>
              <a:gd name="connsiteY8" fmla="*/ 157843 h 1050471"/>
              <a:gd name="connsiteX9" fmla="*/ 397328 w 582386"/>
              <a:gd name="connsiteY9" fmla="*/ 146957 h 1050471"/>
              <a:gd name="connsiteX10" fmla="*/ 391886 w 582386"/>
              <a:gd name="connsiteY10" fmla="*/ 0 h 1050471"/>
              <a:gd name="connsiteX11" fmla="*/ 168728 w 582386"/>
              <a:gd name="connsiteY11" fmla="*/ 0 h 1050471"/>
              <a:gd name="connsiteX12" fmla="*/ 163286 w 582386"/>
              <a:gd name="connsiteY12" fmla="*/ 70757 h 1050471"/>
              <a:gd name="connsiteX13" fmla="*/ 0 w 582386"/>
              <a:gd name="connsiteY13"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194743 w 582386"/>
              <a:gd name="connsiteY6" fmla="*/ 477454 h 1050471"/>
              <a:gd name="connsiteX7" fmla="*/ 200001 w 582386"/>
              <a:gd name="connsiteY7" fmla="*/ 175300 h 1050471"/>
              <a:gd name="connsiteX8" fmla="*/ 358213 w 582386"/>
              <a:gd name="connsiteY8" fmla="*/ 174273 h 1050471"/>
              <a:gd name="connsiteX9" fmla="*/ 397328 w 582386"/>
              <a:gd name="connsiteY9" fmla="*/ 146957 h 1050471"/>
              <a:gd name="connsiteX10" fmla="*/ 391886 w 582386"/>
              <a:gd name="connsiteY10" fmla="*/ 0 h 1050471"/>
              <a:gd name="connsiteX11" fmla="*/ 168728 w 582386"/>
              <a:gd name="connsiteY11" fmla="*/ 0 h 1050471"/>
              <a:gd name="connsiteX12" fmla="*/ 163286 w 582386"/>
              <a:gd name="connsiteY12" fmla="*/ 70757 h 1050471"/>
              <a:gd name="connsiteX13" fmla="*/ 0 w 582386"/>
              <a:gd name="connsiteY13"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269652 w 582386"/>
              <a:gd name="connsiteY6" fmla="*/ 521151 h 1050471"/>
              <a:gd name="connsiteX7" fmla="*/ 194743 w 582386"/>
              <a:gd name="connsiteY7" fmla="*/ 477454 h 1050471"/>
              <a:gd name="connsiteX8" fmla="*/ 200001 w 582386"/>
              <a:gd name="connsiteY8" fmla="*/ 175300 h 1050471"/>
              <a:gd name="connsiteX9" fmla="*/ 358213 w 582386"/>
              <a:gd name="connsiteY9" fmla="*/ 174273 h 1050471"/>
              <a:gd name="connsiteX10" fmla="*/ 397328 w 582386"/>
              <a:gd name="connsiteY10" fmla="*/ 146957 h 1050471"/>
              <a:gd name="connsiteX11" fmla="*/ 391886 w 582386"/>
              <a:gd name="connsiteY11" fmla="*/ 0 h 1050471"/>
              <a:gd name="connsiteX12" fmla="*/ 168728 w 582386"/>
              <a:gd name="connsiteY12" fmla="*/ 0 h 1050471"/>
              <a:gd name="connsiteX13" fmla="*/ 163286 w 582386"/>
              <a:gd name="connsiteY13" fmla="*/ 70757 h 1050471"/>
              <a:gd name="connsiteX14" fmla="*/ 0 w 582386"/>
              <a:gd name="connsiteY14"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269652 w 582386"/>
              <a:gd name="connsiteY6" fmla="*/ 521151 h 1050471"/>
              <a:gd name="connsiteX7" fmla="*/ 194743 w 582386"/>
              <a:gd name="connsiteY7" fmla="*/ 477454 h 1050471"/>
              <a:gd name="connsiteX8" fmla="*/ 200001 w 582386"/>
              <a:gd name="connsiteY8" fmla="*/ 175300 h 1050471"/>
              <a:gd name="connsiteX9" fmla="*/ 358213 w 582386"/>
              <a:gd name="connsiteY9" fmla="*/ 174273 h 1050471"/>
              <a:gd name="connsiteX10" fmla="*/ 397328 w 582386"/>
              <a:gd name="connsiteY10" fmla="*/ 146957 h 1050471"/>
              <a:gd name="connsiteX11" fmla="*/ 391886 w 582386"/>
              <a:gd name="connsiteY11" fmla="*/ 0 h 1050471"/>
              <a:gd name="connsiteX12" fmla="*/ 168728 w 582386"/>
              <a:gd name="connsiteY12" fmla="*/ 0 h 1050471"/>
              <a:gd name="connsiteX13" fmla="*/ 163286 w 582386"/>
              <a:gd name="connsiteY13" fmla="*/ 70757 h 1050471"/>
              <a:gd name="connsiteX14" fmla="*/ 0 w 582386"/>
              <a:gd name="connsiteY14"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272881 w 582386"/>
              <a:gd name="connsiteY6" fmla="*/ 501435 h 1050471"/>
              <a:gd name="connsiteX7" fmla="*/ 194743 w 582386"/>
              <a:gd name="connsiteY7" fmla="*/ 477454 h 1050471"/>
              <a:gd name="connsiteX8" fmla="*/ 200001 w 582386"/>
              <a:gd name="connsiteY8" fmla="*/ 175300 h 1050471"/>
              <a:gd name="connsiteX9" fmla="*/ 358213 w 582386"/>
              <a:gd name="connsiteY9" fmla="*/ 174273 h 1050471"/>
              <a:gd name="connsiteX10" fmla="*/ 397328 w 582386"/>
              <a:gd name="connsiteY10" fmla="*/ 146957 h 1050471"/>
              <a:gd name="connsiteX11" fmla="*/ 391886 w 582386"/>
              <a:gd name="connsiteY11" fmla="*/ 0 h 1050471"/>
              <a:gd name="connsiteX12" fmla="*/ 168728 w 582386"/>
              <a:gd name="connsiteY12" fmla="*/ 0 h 1050471"/>
              <a:gd name="connsiteX13" fmla="*/ 163286 w 582386"/>
              <a:gd name="connsiteY13" fmla="*/ 70757 h 1050471"/>
              <a:gd name="connsiteX14" fmla="*/ 0 w 582386"/>
              <a:gd name="connsiteY14"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301940 w 582386"/>
              <a:gd name="connsiteY6" fmla="*/ 534296 h 1050471"/>
              <a:gd name="connsiteX7" fmla="*/ 272881 w 582386"/>
              <a:gd name="connsiteY7" fmla="*/ 501435 h 1050471"/>
              <a:gd name="connsiteX8" fmla="*/ 194743 w 582386"/>
              <a:gd name="connsiteY8" fmla="*/ 477454 h 1050471"/>
              <a:gd name="connsiteX9" fmla="*/ 200001 w 582386"/>
              <a:gd name="connsiteY9" fmla="*/ 175300 h 1050471"/>
              <a:gd name="connsiteX10" fmla="*/ 358213 w 582386"/>
              <a:gd name="connsiteY10" fmla="*/ 174273 h 1050471"/>
              <a:gd name="connsiteX11" fmla="*/ 397328 w 582386"/>
              <a:gd name="connsiteY11" fmla="*/ 146957 h 1050471"/>
              <a:gd name="connsiteX12" fmla="*/ 391886 w 582386"/>
              <a:gd name="connsiteY12" fmla="*/ 0 h 1050471"/>
              <a:gd name="connsiteX13" fmla="*/ 168728 w 582386"/>
              <a:gd name="connsiteY13" fmla="*/ 0 h 1050471"/>
              <a:gd name="connsiteX14" fmla="*/ 163286 w 582386"/>
              <a:gd name="connsiteY14" fmla="*/ 70757 h 1050471"/>
              <a:gd name="connsiteX15" fmla="*/ 0 w 582386"/>
              <a:gd name="connsiteY15" fmla="*/ 70757 h 1050471"/>
              <a:gd name="connsiteX0" fmla="*/ 0 w 582386"/>
              <a:gd name="connsiteY0" fmla="*/ 70757 h 1050471"/>
              <a:gd name="connsiteX1" fmla="*/ 10886 w 582386"/>
              <a:gd name="connsiteY1" fmla="*/ 1050471 h 1050471"/>
              <a:gd name="connsiteX2" fmla="*/ 576943 w 582386"/>
              <a:gd name="connsiteY2" fmla="*/ 1045028 h 1050471"/>
              <a:gd name="connsiteX3" fmla="*/ 582386 w 582386"/>
              <a:gd name="connsiteY3" fmla="*/ 881743 h 1050471"/>
              <a:gd name="connsiteX4" fmla="*/ 337457 w 582386"/>
              <a:gd name="connsiteY4" fmla="*/ 881743 h 1050471"/>
              <a:gd name="connsiteX5" fmla="*/ 340686 w 582386"/>
              <a:gd name="connsiteY5" fmla="*/ 573875 h 1050471"/>
              <a:gd name="connsiteX6" fmla="*/ 289024 w 582386"/>
              <a:gd name="connsiteY6" fmla="*/ 540869 h 1050471"/>
              <a:gd name="connsiteX7" fmla="*/ 272881 w 582386"/>
              <a:gd name="connsiteY7" fmla="*/ 501435 h 1050471"/>
              <a:gd name="connsiteX8" fmla="*/ 194743 w 582386"/>
              <a:gd name="connsiteY8" fmla="*/ 477454 h 1050471"/>
              <a:gd name="connsiteX9" fmla="*/ 200001 w 582386"/>
              <a:gd name="connsiteY9" fmla="*/ 175300 h 1050471"/>
              <a:gd name="connsiteX10" fmla="*/ 358213 w 582386"/>
              <a:gd name="connsiteY10" fmla="*/ 174273 h 1050471"/>
              <a:gd name="connsiteX11" fmla="*/ 397328 w 582386"/>
              <a:gd name="connsiteY11" fmla="*/ 146957 h 1050471"/>
              <a:gd name="connsiteX12" fmla="*/ 391886 w 582386"/>
              <a:gd name="connsiteY12" fmla="*/ 0 h 1050471"/>
              <a:gd name="connsiteX13" fmla="*/ 168728 w 582386"/>
              <a:gd name="connsiteY13" fmla="*/ 0 h 1050471"/>
              <a:gd name="connsiteX14" fmla="*/ 163286 w 582386"/>
              <a:gd name="connsiteY14" fmla="*/ 70757 h 1050471"/>
              <a:gd name="connsiteX15" fmla="*/ 0 w 582386"/>
              <a:gd name="connsiteY15" fmla="*/ 70757 h 1050471"/>
              <a:gd name="connsiteX0" fmla="*/ 0 w 582386"/>
              <a:gd name="connsiteY0" fmla="*/ 101001 h 1080715"/>
              <a:gd name="connsiteX1" fmla="*/ 10886 w 582386"/>
              <a:gd name="connsiteY1" fmla="*/ 1080715 h 1080715"/>
              <a:gd name="connsiteX2" fmla="*/ 576943 w 582386"/>
              <a:gd name="connsiteY2" fmla="*/ 1075272 h 1080715"/>
              <a:gd name="connsiteX3" fmla="*/ 582386 w 582386"/>
              <a:gd name="connsiteY3" fmla="*/ 911987 h 1080715"/>
              <a:gd name="connsiteX4" fmla="*/ 337457 w 582386"/>
              <a:gd name="connsiteY4" fmla="*/ 911987 h 1080715"/>
              <a:gd name="connsiteX5" fmla="*/ 340686 w 582386"/>
              <a:gd name="connsiteY5" fmla="*/ 604119 h 1080715"/>
              <a:gd name="connsiteX6" fmla="*/ 289024 w 582386"/>
              <a:gd name="connsiteY6" fmla="*/ 571113 h 1080715"/>
              <a:gd name="connsiteX7" fmla="*/ 272881 w 582386"/>
              <a:gd name="connsiteY7" fmla="*/ 531679 h 1080715"/>
              <a:gd name="connsiteX8" fmla="*/ 194743 w 582386"/>
              <a:gd name="connsiteY8" fmla="*/ 507698 h 1080715"/>
              <a:gd name="connsiteX9" fmla="*/ 200001 w 582386"/>
              <a:gd name="connsiteY9" fmla="*/ 205544 h 1080715"/>
              <a:gd name="connsiteX10" fmla="*/ 358213 w 582386"/>
              <a:gd name="connsiteY10" fmla="*/ 204517 h 1080715"/>
              <a:gd name="connsiteX11" fmla="*/ 397328 w 582386"/>
              <a:gd name="connsiteY11" fmla="*/ 177201 h 1080715"/>
              <a:gd name="connsiteX12" fmla="*/ 344383 w 582386"/>
              <a:gd name="connsiteY12" fmla="*/ 0 h 1080715"/>
              <a:gd name="connsiteX13" fmla="*/ 168728 w 582386"/>
              <a:gd name="connsiteY13" fmla="*/ 30244 h 1080715"/>
              <a:gd name="connsiteX14" fmla="*/ 163286 w 582386"/>
              <a:gd name="connsiteY14" fmla="*/ 101001 h 1080715"/>
              <a:gd name="connsiteX15" fmla="*/ 0 w 582386"/>
              <a:gd name="connsiteY15" fmla="*/ 101001 h 1080715"/>
              <a:gd name="connsiteX0" fmla="*/ 0 w 582386"/>
              <a:gd name="connsiteY0" fmla="*/ 101001 h 1080715"/>
              <a:gd name="connsiteX1" fmla="*/ 10886 w 582386"/>
              <a:gd name="connsiteY1" fmla="*/ 1080715 h 1080715"/>
              <a:gd name="connsiteX2" fmla="*/ 576943 w 582386"/>
              <a:gd name="connsiteY2" fmla="*/ 1075272 h 1080715"/>
              <a:gd name="connsiteX3" fmla="*/ 582386 w 582386"/>
              <a:gd name="connsiteY3" fmla="*/ 911987 h 1080715"/>
              <a:gd name="connsiteX4" fmla="*/ 337457 w 582386"/>
              <a:gd name="connsiteY4" fmla="*/ 911987 h 1080715"/>
              <a:gd name="connsiteX5" fmla="*/ 340686 w 582386"/>
              <a:gd name="connsiteY5" fmla="*/ 604119 h 1080715"/>
              <a:gd name="connsiteX6" fmla="*/ 289024 w 582386"/>
              <a:gd name="connsiteY6" fmla="*/ 571113 h 1080715"/>
              <a:gd name="connsiteX7" fmla="*/ 272881 w 582386"/>
              <a:gd name="connsiteY7" fmla="*/ 531679 h 1080715"/>
              <a:gd name="connsiteX8" fmla="*/ 194743 w 582386"/>
              <a:gd name="connsiteY8" fmla="*/ 507698 h 1080715"/>
              <a:gd name="connsiteX9" fmla="*/ 200001 w 582386"/>
              <a:gd name="connsiteY9" fmla="*/ 205544 h 1080715"/>
              <a:gd name="connsiteX10" fmla="*/ 358213 w 582386"/>
              <a:gd name="connsiteY10" fmla="*/ 204517 h 1080715"/>
              <a:gd name="connsiteX11" fmla="*/ 397328 w 582386"/>
              <a:gd name="connsiteY11" fmla="*/ 177201 h 1080715"/>
              <a:gd name="connsiteX12" fmla="*/ 344383 w 582386"/>
              <a:gd name="connsiteY12" fmla="*/ 0 h 1080715"/>
              <a:gd name="connsiteX13" fmla="*/ 168728 w 582386"/>
              <a:gd name="connsiteY13" fmla="*/ 30244 h 1080715"/>
              <a:gd name="connsiteX14" fmla="*/ 68280 w 582386"/>
              <a:gd name="connsiteY14" fmla="*/ 40513 h 1080715"/>
              <a:gd name="connsiteX15" fmla="*/ 0 w 582386"/>
              <a:gd name="connsiteY15" fmla="*/ 101001 h 1080715"/>
              <a:gd name="connsiteX0" fmla="*/ 0 w 582386"/>
              <a:gd name="connsiteY0" fmla="*/ 101001 h 1080715"/>
              <a:gd name="connsiteX1" fmla="*/ 10886 w 582386"/>
              <a:gd name="connsiteY1" fmla="*/ 1080715 h 1080715"/>
              <a:gd name="connsiteX2" fmla="*/ 576943 w 582386"/>
              <a:gd name="connsiteY2" fmla="*/ 1075272 h 1080715"/>
              <a:gd name="connsiteX3" fmla="*/ 582386 w 582386"/>
              <a:gd name="connsiteY3" fmla="*/ 911987 h 1080715"/>
              <a:gd name="connsiteX4" fmla="*/ 337457 w 582386"/>
              <a:gd name="connsiteY4" fmla="*/ 911987 h 1080715"/>
              <a:gd name="connsiteX5" fmla="*/ 340686 w 582386"/>
              <a:gd name="connsiteY5" fmla="*/ 604119 h 1080715"/>
              <a:gd name="connsiteX6" fmla="*/ 289024 w 582386"/>
              <a:gd name="connsiteY6" fmla="*/ 571113 h 1080715"/>
              <a:gd name="connsiteX7" fmla="*/ 272881 w 582386"/>
              <a:gd name="connsiteY7" fmla="*/ 531679 h 1080715"/>
              <a:gd name="connsiteX8" fmla="*/ 194743 w 582386"/>
              <a:gd name="connsiteY8" fmla="*/ 507698 h 1080715"/>
              <a:gd name="connsiteX9" fmla="*/ 200001 w 582386"/>
              <a:gd name="connsiteY9" fmla="*/ 205544 h 1080715"/>
              <a:gd name="connsiteX10" fmla="*/ 358213 w 582386"/>
              <a:gd name="connsiteY10" fmla="*/ 204517 h 1080715"/>
              <a:gd name="connsiteX11" fmla="*/ 397328 w 582386"/>
              <a:gd name="connsiteY11" fmla="*/ 177201 h 1080715"/>
              <a:gd name="connsiteX12" fmla="*/ 344383 w 582386"/>
              <a:gd name="connsiteY12" fmla="*/ 0 h 1080715"/>
              <a:gd name="connsiteX13" fmla="*/ 168728 w 582386"/>
              <a:gd name="connsiteY13" fmla="*/ 0 h 1080715"/>
              <a:gd name="connsiteX14" fmla="*/ 68280 w 582386"/>
              <a:gd name="connsiteY14" fmla="*/ 40513 h 1080715"/>
              <a:gd name="connsiteX15" fmla="*/ 0 w 582386"/>
              <a:gd name="connsiteY15" fmla="*/ 101001 h 10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2386" h="1080715">
                <a:moveTo>
                  <a:pt x="0" y="101001"/>
                </a:moveTo>
                <a:lnTo>
                  <a:pt x="10886" y="1080715"/>
                </a:lnTo>
                <a:lnTo>
                  <a:pt x="576943" y="1075272"/>
                </a:lnTo>
                <a:lnTo>
                  <a:pt x="582386" y="911987"/>
                </a:lnTo>
                <a:lnTo>
                  <a:pt x="337457" y="911987"/>
                </a:lnTo>
                <a:cubicBezTo>
                  <a:pt x="338533" y="809364"/>
                  <a:pt x="339610" y="706742"/>
                  <a:pt x="340686" y="604119"/>
                </a:cubicBezTo>
                <a:lnTo>
                  <a:pt x="289024" y="571113"/>
                </a:lnTo>
                <a:lnTo>
                  <a:pt x="272881" y="531679"/>
                </a:lnTo>
                <a:cubicBezTo>
                  <a:pt x="260827" y="497398"/>
                  <a:pt x="219713" y="522264"/>
                  <a:pt x="194743" y="507698"/>
                </a:cubicBezTo>
                <a:cubicBezTo>
                  <a:pt x="196496" y="406980"/>
                  <a:pt x="198248" y="306262"/>
                  <a:pt x="200001" y="205544"/>
                </a:cubicBezTo>
                <a:lnTo>
                  <a:pt x="358213" y="204517"/>
                </a:lnTo>
                <a:lnTo>
                  <a:pt x="397328" y="177201"/>
                </a:lnTo>
                <a:lnTo>
                  <a:pt x="344383" y="0"/>
                </a:lnTo>
                <a:lnTo>
                  <a:pt x="168728" y="0"/>
                </a:lnTo>
                <a:lnTo>
                  <a:pt x="68280" y="40513"/>
                </a:lnTo>
                <a:lnTo>
                  <a:pt x="0" y="101001"/>
                </a:lnTo>
                <a:close/>
              </a:path>
            </a:pathLst>
          </a:custGeom>
          <a:solidFill>
            <a:schemeClr val="accent2"/>
          </a:solidFill>
          <a:ln w="9525">
            <a:solidFill>
              <a:schemeClr val="tx1"/>
            </a:solidFill>
            <a:round/>
            <a:headEnd/>
            <a:tailEnd/>
          </a:ln>
        </p:spPr>
        <p:txBody>
          <a:bodyPr/>
          <a:lstStyle/>
          <a:p>
            <a:endParaRPr lang="ja-JP" altLang="en-US">
              <a:solidFill>
                <a:schemeClr val="tx1"/>
              </a:solidFill>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259679" y="5521896"/>
            <a:ext cx="258543" cy="267523"/>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25693">
                <a:moveTo>
                  <a:pt x="221225" y="325693"/>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21225" y="325693"/>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995681" y="5587737"/>
            <a:ext cx="592193" cy="843003"/>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9847">
                <a:moveTo>
                  <a:pt x="821" y="0"/>
                </a:moveTo>
                <a:lnTo>
                  <a:pt x="2894" y="1587"/>
                </a:lnTo>
                <a:lnTo>
                  <a:pt x="4589" y="2408"/>
                </a:lnTo>
                <a:lnTo>
                  <a:pt x="7836" y="3523"/>
                </a:lnTo>
                <a:lnTo>
                  <a:pt x="10000" y="3940"/>
                </a:lnTo>
                <a:lnTo>
                  <a:pt x="8449" y="4994"/>
                </a:lnTo>
                <a:lnTo>
                  <a:pt x="8016" y="4528"/>
                </a:lnTo>
                <a:lnTo>
                  <a:pt x="7042" y="4406"/>
                </a:lnTo>
                <a:lnTo>
                  <a:pt x="5708" y="4626"/>
                </a:lnTo>
                <a:lnTo>
                  <a:pt x="4734" y="5166"/>
                </a:lnTo>
                <a:lnTo>
                  <a:pt x="4409" y="5705"/>
                </a:lnTo>
                <a:lnTo>
                  <a:pt x="4698" y="6440"/>
                </a:lnTo>
                <a:lnTo>
                  <a:pt x="5274" y="6808"/>
                </a:lnTo>
                <a:lnTo>
                  <a:pt x="6681" y="6832"/>
                </a:lnTo>
                <a:lnTo>
                  <a:pt x="7186" y="7494"/>
                </a:lnTo>
                <a:lnTo>
                  <a:pt x="7475" y="8058"/>
                </a:lnTo>
                <a:lnTo>
                  <a:pt x="7114" y="8720"/>
                </a:lnTo>
                <a:lnTo>
                  <a:pt x="5924" y="9479"/>
                </a:lnTo>
                <a:lnTo>
                  <a:pt x="4769" y="9847"/>
                </a:lnTo>
                <a:lnTo>
                  <a:pt x="3868" y="9798"/>
                </a:lnTo>
                <a:lnTo>
                  <a:pt x="2569" y="9479"/>
                </a:lnTo>
                <a:lnTo>
                  <a:pt x="1343" y="8965"/>
                </a:lnTo>
                <a:lnTo>
                  <a:pt x="189" y="8408"/>
                </a:lnTo>
                <a:cubicBezTo>
                  <a:pt x="-52" y="6933"/>
                  <a:pt x="2" y="1838"/>
                  <a:pt x="13" y="424"/>
                </a:cubicBezTo>
                <a:lnTo>
                  <a:pt x="821"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71" name="フリーフォーム 70"/>
          <p:cNvSpPr/>
          <p:nvPr/>
        </p:nvSpPr>
        <p:spPr>
          <a:xfrm>
            <a:off x="4050150" y="5839273"/>
            <a:ext cx="220524" cy="330967"/>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4" name="フリーフォーム 103"/>
          <p:cNvSpPr/>
          <p:nvPr/>
        </p:nvSpPr>
        <p:spPr>
          <a:xfrm>
            <a:off x="4022259" y="2669841"/>
            <a:ext cx="248415" cy="237885"/>
          </a:xfrm>
          <a:custGeom>
            <a:avLst/>
            <a:gdLst>
              <a:gd name="connsiteX0" fmla="*/ 59872 w 206829"/>
              <a:gd name="connsiteY0" fmla="*/ 0 h 217715"/>
              <a:gd name="connsiteX1" fmla="*/ 206829 w 206829"/>
              <a:gd name="connsiteY1" fmla="*/ 76200 h 217715"/>
              <a:gd name="connsiteX2" fmla="*/ 146957 w 206829"/>
              <a:gd name="connsiteY2" fmla="*/ 217715 h 217715"/>
              <a:gd name="connsiteX3" fmla="*/ 0 w 206829"/>
              <a:gd name="connsiteY3" fmla="*/ 152400 h 217715"/>
              <a:gd name="connsiteX4" fmla="*/ 59872 w 206829"/>
              <a:gd name="connsiteY4" fmla="*/ 0 h 217715"/>
              <a:gd name="connsiteX0" fmla="*/ 184111 w 331068"/>
              <a:gd name="connsiteY0" fmla="*/ 0 h 217715"/>
              <a:gd name="connsiteX1" fmla="*/ 331068 w 331068"/>
              <a:gd name="connsiteY1" fmla="*/ 76200 h 217715"/>
              <a:gd name="connsiteX2" fmla="*/ 271196 w 331068"/>
              <a:gd name="connsiteY2" fmla="*/ 217715 h 217715"/>
              <a:gd name="connsiteX3" fmla="*/ 0 w 331068"/>
              <a:gd name="connsiteY3" fmla="*/ 94359 h 217715"/>
              <a:gd name="connsiteX4" fmla="*/ 184111 w 331068"/>
              <a:gd name="connsiteY4" fmla="*/ 0 h 217715"/>
              <a:gd name="connsiteX0" fmla="*/ 117850 w 331068"/>
              <a:gd name="connsiteY0" fmla="*/ 0 h 250881"/>
              <a:gd name="connsiteX1" fmla="*/ 331068 w 331068"/>
              <a:gd name="connsiteY1" fmla="*/ 109366 h 250881"/>
              <a:gd name="connsiteX2" fmla="*/ 271196 w 331068"/>
              <a:gd name="connsiteY2" fmla="*/ 250881 h 250881"/>
              <a:gd name="connsiteX3" fmla="*/ 0 w 331068"/>
              <a:gd name="connsiteY3" fmla="*/ 127525 h 250881"/>
              <a:gd name="connsiteX4" fmla="*/ 117850 w 331068"/>
              <a:gd name="connsiteY4" fmla="*/ 0 h 250881"/>
              <a:gd name="connsiteX0" fmla="*/ 76437 w 289655"/>
              <a:gd name="connsiteY0" fmla="*/ 0 h 250881"/>
              <a:gd name="connsiteX1" fmla="*/ 289655 w 289655"/>
              <a:gd name="connsiteY1" fmla="*/ 109366 h 250881"/>
              <a:gd name="connsiteX2" fmla="*/ 229783 w 289655"/>
              <a:gd name="connsiteY2" fmla="*/ 250881 h 250881"/>
              <a:gd name="connsiteX3" fmla="*/ 0 w 289655"/>
              <a:gd name="connsiteY3" fmla="*/ 102650 h 250881"/>
              <a:gd name="connsiteX4" fmla="*/ 76437 w 289655"/>
              <a:gd name="connsiteY4" fmla="*/ 0 h 250881"/>
              <a:gd name="connsiteX0" fmla="*/ 54666 w 289655"/>
              <a:gd name="connsiteY0" fmla="*/ 0 h 261769"/>
              <a:gd name="connsiteX1" fmla="*/ 289655 w 289655"/>
              <a:gd name="connsiteY1" fmla="*/ 120254 h 261769"/>
              <a:gd name="connsiteX2" fmla="*/ 229783 w 289655"/>
              <a:gd name="connsiteY2" fmla="*/ 261769 h 261769"/>
              <a:gd name="connsiteX3" fmla="*/ 0 w 289655"/>
              <a:gd name="connsiteY3" fmla="*/ 113538 h 261769"/>
              <a:gd name="connsiteX4" fmla="*/ 54666 w 289655"/>
              <a:gd name="connsiteY4" fmla="*/ 0 h 261769"/>
              <a:gd name="connsiteX0" fmla="*/ 54666 w 289655"/>
              <a:gd name="connsiteY0" fmla="*/ 0 h 261769"/>
              <a:gd name="connsiteX1" fmla="*/ 289655 w 289655"/>
              <a:gd name="connsiteY1" fmla="*/ 120254 h 261769"/>
              <a:gd name="connsiteX2" fmla="*/ 229783 w 289655"/>
              <a:gd name="connsiteY2" fmla="*/ 261769 h 261769"/>
              <a:gd name="connsiteX3" fmla="*/ 0 w 289655"/>
              <a:gd name="connsiteY3" fmla="*/ 129886 h 261769"/>
              <a:gd name="connsiteX4" fmla="*/ 54666 w 289655"/>
              <a:gd name="connsiteY4" fmla="*/ 0 h 261769"/>
              <a:gd name="connsiteX0" fmla="*/ 54666 w 289655"/>
              <a:gd name="connsiteY0" fmla="*/ 0 h 245476"/>
              <a:gd name="connsiteX1" fmla="*/ 289655 w 289655"/>
              <a:gd name="connsiteY1" fmla="*/ 120254 h 245476"/>
              <a:gd name="connsiteX2" fmla="*/ 224341 w 289655"/>
              <a:gd name="connsiteY2" fmla="*/ 245476 h 245476"/>
              <a:gd name="connsiteX3" fmla="*/ 0 w 289655"/>
              <a:gd name="connsiteY3" fmla="*/ 129886 h 245476"/>
              <a:gd name="connsiteX4" fmla="*/ 54666 w 289655"/>
              <a:gd name="connsiteY4" fmla="*/ 0 h 245476"/>
              <a:gd name="connsiteX0" fmla="*/ 81321 w 289655"/>
              <a:gd name="connsiteY0" fmla="*/ 0 h 230697"/>
              <a:gd name="connsiteX1" fmla="*/ 289655 w 289655"/>
              <a:gd name="connsiteY1" fmla="*/ 105475 h 230697"/>
              <a:gd name="connsiteX2" fmla="*/ 224341 w 289655"/>
              <a:gd name="connsiteY2" fmla="*/ 230697 h 230697"/>
              <a:gd name="connsiteX3" fmla="*/ 0 w 289655"/>
              <a:gd name="connsiteY3" fmla="*/ 115107 h 230697"/>
              <a:gd name="connsiteX4" fmla="*/ 81321 w 289655"/>
              <a:gd name="connsiteY4" fmla="*/ 0 h 230697"/>
              <a:gd name="connsiteX0" fmla="*/ 81321 w 289655"/>
              <a:gd name="connsiteY0" fmla="*/ 0 h 230697"/>
              <a:gd name="connsiteX1" fmla="*/ 289655 w 289655"/>
              <a:gd name="connsiteY1" fmla="*/ 98085 h 230697"/>
              <a:gd name="connsiteX2" fmla="*/ 224341 w 289655"/>
              <a:gd name="connsiteY2" fmla="*/ 230697 h 230697"/>
              <a:gd name="connsiteX3" fmla="*/ 0 w 289655"/>
              <a:gd name="connsiteY3" fmla="*/ 115107 h 230697"/>
              <a:gd name="connsiteX4" fmla="*/ 81321 w 289655"/>
              <a:gd name="connsiteY4" fmla="*/ 0 h 23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655" h="230697">
                <a:moveTo>
                  <a:pt x="81321" y="0"/>
                </a:moveTo>
                <a:lnTo>
                  <a:pt x="289655" y="98085"/>
                </a:lnTo>
                <a:lnTo>
                  <a:pt x="224341" y="230697"/>
                </a:lnTo>
                <a:lnTo>
                  <a:pt x="0" y="115107"/>
                </a:lnTo>
                <a:lnTo>
                  <a:pt x="81321" y="0"/>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5" name="正方形/長方形 104"/>
          <p:cNvSpPr/>
          <p:nvPr/>
        </p:nvSpPr>
        <p:spPr>
          <a:xfrm rot="1694575">
            <a:off x="4293553" y="2627027"/>
            <a:ext cx="237547" cy="351751"/>
          </a:xfrm>
          <a:prstGeom prst="rect">
            <a:avLst/>
          </a:pr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283131" y="964042"/>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77678" y="799698"/>
            <a:ext cx="6908339"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2" y="799698"/>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09" name="フリーフォーム 108"/>
          <p:cNvSpPr/>
          <p:nvPr/>
        </p:nvSpPr>
        <p:spPr>
          <a:xfrm>
            <a:off x="11246324" y="4042745"/>
            <a:ext cx="71536" cy="131633"/>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56" name="フリーフォーム 55"/>
          <p:cNvSpPr/>
          <p:nvPr/>
        </p:nvSpPr>
        <p:spPr>
          <a:xfrm>
            <a:off x="2605176" y="4502989"/>
            <a:ext cx="198783" cy="139874"/>
          </a:xfrm>
          <a:custGeom>
            <a:avLst/>
            <a:gdLst>
              <a:gd name="connsiteX0" fmla="*/ 42863 w 228600"/>
              <a:gd name="connsiteY0" fmla="*/ 166688 h 166688"/>
              <a:gd name="connsiteX1" fmla="*/ 228600 w 228600"/>
              <a:gd name="connsiteY1" fmla="*/ 133350 h 166688"/>
              <a:gd name="connsiteX2" fmla="*/ 176213 w 228600"/>
              <a:gd name="connsiteY2" fmla="*/ 0 h 166688"/>
              <a:gd name="connsiteX3" fmla="*/ 0 w 228600"/>
              <a:gd name="connsiteY3" fmla="*/ 61913 h 166688"/>
              <a:gd name="connsiteX4" fmla="*/ 42863 w 228600"/>
              <a:gd name="connsiteY4" fmla="*/ 166688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166688">
                <a:moveTo>
                  <a:pt x="42863" y="166688"/>
                </a:moveTo>
                <a:lnTo>
                  <a:pt x="228600" y="133350"/>
                </a:lnTo>
                <a:lnTo>
                  <a:pt x="176213" y="0"/>
                </a:lnTo>
                <a:lnTo>
                  <a:pt x="0" y="61913"/>
                </a:lnTo>
                <a:lnTo>
                  <a:pt x="42863" y="166688"/>
                </a:lnTo>
                <a:close/>
              </a:path>
            </a:pathLst>
          </a:custGeom>
          <a:solidFill>
            <a:schemeClr val="accent2"/>
          </a:solidFill>
          <a:ln w="9525">
            <a:solidFill>
              <a:schemeClr val="tx1"/>
            </a:solidFill>
            <a:round/>
            <a:headEnd/>
            <a:tailEnd/>
          </a:ln>
        </p:spPr>
        <p:txBody>
          <a:bodyPr/>
          <a:lstStyle/>
          <a:p>
            <a:endParaRPr lang="ja-JP" altLang="en-US">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16</a:t>
            </a:fld>
            <a:endParaRPr lang="ja-JP" altLang="en-US"/>
          </a:p>
        </p:txBody>
      </p:sp>
      <p:graphicFrame>
        <p:nvGraphicFramePr>
          <p:cNvPr id="57" name="表 56"/>
          <p:cNvGraphicFramePr>
            <a:graphicFrameLocks noGrp="1"/>
          </p:cNvGraphicFramePr>
          <p:nvPr>
            <p:extLst>
              <p:ext uri="{D42A27DB-BD31-4B8C-83A1-F6EECF244321}">
                <p14:modId xmlns:p14="http://schemas.microsoft.com/office/powerpoint/2010/main" val="2284070494"/>
              </p:ext>
            </p:extLst>
          </p:nvPr>
        </p:nvGraphicFramePr>
        <p:xfrm>
          <a:off x="307923" y="6997363"/>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xmlns=""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0"/>
                  </a:ext>
                </a:extLst>
              </a:tr>
              <a:tr h="370840">
                <a:tc>
                  <a:txBody>
                    <a:bodyPr/>
                    <a:lstStyle/>
                    <a:p>
                      <a:pPr algn="ctr"/>
                      <a:r>
                        <a:rPr kumimoji="1" lang="en-US" altLang="ja-JP" sz="1600" dirty="0">
                          <a:solidFill>
                            <a:schemeClr val="tx1"/>
                          </a:solidFill>
                          <a:latin typeface="+mn-ea"/>
                          <a:ea typeface="+mn-ea"/>
                        </a:rPr>
                        <a:t>66,000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1"/>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3215629103"/>
              </p:ext>
            </p:extLst>
          </p:nvPr>
        </p:nvGraphicFramePr>
        <p:xfrm>
          <a:off x="7420350" y="708177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xmlns=""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0"/>
                  </a:ext>
                </a:extLst>
              </a:tr>
              <a:tr h="370840">
                <a:tc>
                  <a:txBody>
                    <a:bodyPr/>
                    <a:lstStyle/>
                    <a:p>
                      <a:pPr algn="ctr"/>
                      <a:r>
                        <a:rPr kumimoji="1" lang="en-US" altLang="ja-JP" sz="1600" dirty="0">
                          <a:solidFill>
                            <a:schemeClr val="tx1"/>
                          </a:solidFill>
                          <a:latin typeface="+mn-ea"/>
                          <a:ea typeface="+mn-ea"/>
                        </a:rPr>
                        <a:t>64,000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xmlns="" val="10001"/>
                  </a:ext>
                </a:extLst>
              </a:tr>
            </a:tbl>
          </a:graphicData>
        </a:graphic>
      </p:graphicFrame>
      <p:sp>
        <p:nvSpPr>
          <p:cNvPr id="74" name="Rectangle 25"/>
          <p:cNvSpPr>
            <a:spLocks noChangeAspect="1" noChangeArrowheads="1"/>
          </p:cNvSpPr>
          <p:nvPr/>
        </p:nvSpPr>
        <p:spPr bwMode="auto">
          <a:xfrm>
            <a:off x="145480" y="1471272"/>
            <a:ext cx="1385063" cy="1344612"/>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75" name="Text Box 29"/>
          <p:cNvSpPr txBox="1">
            <a:spLocks noChangeAspect="1" noChangeArrowheads="1"/>
          </p:cNvSpPr>
          <p:nvPr/>
        </p:nvSpPr>
        <p:spPr bwMode="auto">
          <a:xfrm>
            <a:off x="480346" y="1676582"/>
            <a:ext cx="113101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2018</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H30</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2019</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2020</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R2</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R3</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R4</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2023</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R5</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endParaRPr lang="en-US" altLang="ja-JP" sz="1000" dirty="0">
              <a:latin typeface="メイリオ" panose="020B0604030504040204" pitchFamily="50" charset="-128"/>
              <a:ea typeface="メイリオ" panose="020B0604030504040204" pitchFamily="50" charset="-128"/>
            </a:endParaRPr>
          </a:p>
        </p:txBody>
      </p:sp>
      <p:sp>
        <p:nvSpPr>
          <p:cNvPr id="76" name="Rectangle 30"/>
          <p:cNvSpPr>
            <a:spLocks noChangeAspect="1" noChangeArrowheads="1"/>
          </p:cNvSpPr>
          <p:nvPr/>
        </p:nvSpPr>
        <p:spPr bwMode="auto">
          <a:xfrm>
            <a:off x="227938" y="1916639"/>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7" name="Rectangle 27"/>
          <p:cNvSpPr>
            <a:spLocks noChangeAspect="1" noChangeArrowheads="1"/>
          </p:cNvSpPr>
          <p:nvPr/>
        </p:nvSpPr>
        <p:spPr bwMode="auto">
          <a:xfrm>
            <a:off x="227938" y="1746776"/>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8" name="Rectangle 30"/>
          <p:cNvSpPr>
            <a:spLocks noChangeAspect="1" noChangeArrowheads="1"/>
          </p:cNvSpPr>
          <p:nvPr/>
        </p:nvSpPr>
        <p:spPr bwMode="auto">
          <a:xfrm>
            <a:off x="227938" y="2083326"/>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27938" y="2254776"/>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0" name="Rectangle 30"/>
          <p:cNvSpPr>
            <a:spLocks noChangeAspect="1" noChangeArrowheads="1"/>
          </p:cNvSpPr>
          <p:nvPr/>
        </p:nvSpPr>
        <p:spPr bwMode="auto">
          <a:xfrm>
            <a:off x="227938" y="2416701"/>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1" name="Rectangle 30"/>
          <p:cNvSpPr>
            <a:spLocks noChangeAspect="1" noChangeArrowheads="1"/>
          </p:cNvSpPr>
          <p:nvPr/>
        </p:nvSpPr>
        <p:spPr bwMode="auto">
          <a:xfrm>
            <a:off x="227938" y="2583389"/>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2" name="Rectangle 25"/>
          <p:cNvSpPr>
            <a:spLocks noChangeAspect="1" noChangeArrowheads="1"/>
          </p:cNvSpPr>
          <p:nvPr/>
        </p:nvSpPr>
        <p:spPr bwMode="auto">
          <a:xfrm>
            <a:off x="7412564" y="1447203"/>
            <a:ext cx="1385063" cy="1344612"/>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83" name="Text Box 29"/>
          <p:cNvSpPr txBox="1">
            <a:spLocks noChangeAspect="1" noChangeArrowheads="1"/>
          </p:cNvSpPr>
          <p:nvPr/>
        </p:nvSpPr>
        <p:spPr bwMode="auto">
          <a:xfrm>
            <a:off x="7747430" y="1652513"/>
            <a:ext cx="113101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2018</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H30</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2019</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2020</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R2</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R3</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R4</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2023</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R5</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endParaRPr lang="en-US" altLang="ja-JP" sz="1000" dirty="0">
              <a:latin typeface="メイリオ" panose="020B0604030504040204" pitchFamily="50" charset="-128"/>
              <a:ea typeface="メイリオ" panose="020B0604030504040204" pitchFamily="50" charset="-128"/>
            </a:endParaRPr>
          </a:p>
        </p:txBody>
      </p:sp>
      <p:sp>
        <p:nvSpPr>
          <p:cNvPr id="84" name="Rectangle 30"/>
          <p:cNvSpPr>
            <a:spLocks noChangeAspect="1" noChangeArrowheads="1"/>
          </p:cNvSpPr>
          <p:nvPr/>
        </p:nvSpPr>
        <p:spPr bwMode="auto">
          <a:xfrm>
            <a:off x="7495022" y="189257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5" name="Rectangle 27"/>
          <p:cNvSpPr>
            <a:spLocks noChangeAspect="1" noChangeArrowheads="1"/>
          </p:cNvSpPr>
          <p:nvPr/>
        </p:nvSpPr>
        <p:spPr bwMode="auto">
          <a:xfrm>
            <a:off x="7495022" y="1722707"/>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6" name="Rectangle 30"/>
          <p:cNvSpPr>
            <a:spLocks noChangeAspect="1" noChangeArrowheads="1"/>
          </p:cNvSpPr>
          <p:nvPr/>
        </p:nvSpPr>
        <p:spPr bwMode="auto">
          <a:xfrm>
            <a:off x="7495022" y="2059257"/>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7" name="Rectangle 30"/>
          <p:cNvSpPr>
            <a:spLocks noChangeAspect="1" noChangeArrowheads="1"/>
          </p:cNvSpPr>
          <p:nvPr/>
        </p:nvSpPr>
        <p:spPr bwMode="auto">
          <a:xfrm>
            <a:off x="7495022" y="2230707"/>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8" name="Rectangle 30"/>
          <p:cNvSpPr>
            <a:spLocks noChangeAspect="1" noChangeArrowheads="1"/>
          </p:cNvSpPr>
          <p:nvPr/>
        </p:nvSpPr>
        <p:spPr bwMode="auto">
          <a:xfrm>
            <a:off x="7495022" y="2392632"/>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89" name="Rectangle 30"/>
          <p:cNvSpPr>
            <a:spLocks noChangeAspect="1" noChangeArrowheads="1"/>
          </p:cNvSpPr>
          <p:nvPr/>
        </p:nvSpPr>
        <p:spPr bwMode="auto">
          <a:xfrm>
            <a:off x="7495022" y="2559320"/>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5484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9368" y="1024051"/>
            <a:ext cx="10048249" cy="7169530"/>
          </a:xfrm>
          <a:prstGeom prst="rect">
            <a:avLst/>
          </a:prstGeom>
          <a:solidFill>
            <a:schemeClr val="accent2"/>
          </a:solidFill>
          <a:ln w="9525">
            <a:noFill/>
            <a:miter lim="800000"/>
            <a:headEnd/>
            <a:tailEnd/>
          </a:ln>
          <a:extLst/>
        </p:spPr>
      </p:pic>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17</a:t>
            </a:fld>
            <a:endParaRPr kumimoji="1" lang="ja-JP" altLang="en-US" dirty="0"/>
          </a:p>
        </p:txBody>
      </p:sp>
      <p:sp>
        <p:nvSpPr>
          <p:cNvPr id="58" name="Text Box 63"/>
          <p:cNvSpPr txBox="1">
            <a:spLocks noChangeArrowheads="1"/>
          </p:cNvSpPr>
          <p:nvPr/>
        </p:nvSpPr>
        <p:spPr bwMode="auto">
          <a:xfrm>
            <a:off x="2806781" y="5009070"/>
            <a:ext cx="2294405" cy="20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ja-JP" altLang="en-US" sz="756">
                <a:solidFill>
                  <a:schemeClr val="bg1"/>
                </a:solidFill>
                <a:latin typeface="ＭＳ Ｐゴシック" panose="020B0600070205080204" pitchFamily="50" charset="-128"/>
                <a:ea typeface="ＭＳ Ｐゴシック" panose="020B0600070205080204" pitchFamily="50" charset="-128"/>
              </a:rPr>
              <a:t>万博用地　</a:t>
            </a:r>
            <a:r>
              <a:rPr lang="en-US" altLang="ja-JP" sz="756">
                <a:solidFill>
                  <a:schemeClr val="bg1"/>
                </a:solidFill>
                <a:latin typeface="ＭＳ Ｐゴシック" panose="020B0600070205080204" pitchFamily="50" charset="-128"/>
                <a:ea typeface="ＭＳ Ｐゴシック" panose="020B0600070205080204" pitchFamily="50" charset="-128"/>
              </a:rPr>
              <a:t>65ha</a:t>
            </a:r>
            <a:endParaRPr lang="ja-JP" altLang="en-US" sz="756">
              <a:solidFill>
                <a:schemeClr val="bg1"/>
              </a:solidFill>
              <a:latin typeface="ＭＳ Ｐゴシック" panose="020B0600070205080204" pitchFamily="50" charset="-128"/>
              <a:ea typeface="ＭＳ Ｐゴシック" panose="020B0600070205080204" pitchFamily="50" charset="-128"/>
            </a:endParaRPr>
          </a:p>
        </p:txBody>
      </p:sp>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0" name="フリーフォーム 59"/>
          <p:cNvSpPr/>
          <p:nvPr/>
        </p:nvSpPr>
        <p:spPr>
          <a:xfrm>
            <a:off x="5036476" y="4260040"/>
            <a:ext cx="2144879" cy="1805855"/>
          </a:xfrm>
          <a:custGeom>
            <a:avLst/>
            <a:gdLst>
              <a:gd name="connsiteX0" fmla="*/ 1236428 w 1236428"/>
              <a:gd name="connsiteY0" fmla="*/ 1709530 h 2019631"/>
              <a:gd name="connsiteX1" fmla="*/ 974035 w 1236428"/>
              <a:gd name="connsiteY1" fmla="*/ 2019631 h 2019631"/>
              <a:gd name="connsiteX2" fmla="*/ 0 w 1236428"/>
              <a:gd name="connsiteY2" fmla="*/ 1192695 h 2019631"/>
              <a:gd name="connsiteX3" fmla="*/ 103367 w 1236428"/>
              <a:gd name="connsiteY3" fmla="*/ 0 h 2019631"/>
              <a:gd name="connsiteX4" fmla="*/ 966084 w 1236428"/>
              <a:gd name="connsiteY4" fmla="*/ 75537 h 2019631"/>
              <a:gd name="connsiteX5" fmla="*/ 290223 w 1236428"/>
              <a:gd name="connsiteY5" fmla="*/ 886570 h 2019631"/>
              <a:gd name="connsiteX6" fmla="*/ 1236428 w 1236428"/>
              <a:gd name="connsiteY6" fmla="*/ 1709530 h 2019631"/>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966084 w 1236428"/>
              <a:gd name="connsiteY4" fmla="*/ 646824 h 2590918"/>
              <a:gd name="connsiteX5" fmla="*/ 290223 w 1236428"/>
              <a:gd name="connsiteY5" fmla="*/ 1457857 h 2590918"/>
              <a:gd name="connsiteX6" fmla="*/ 1236428 w 1236428"/>
              <a:gd name="connsiteY6" fmla="*/ 2280817 h 2590918"/>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1136512 w 1236428"/>
              <a:gd name="connsiteY4" fmla="*/ 413524 h 2590918"/>
              <a:gd name="connsiteX5" fmla="*/ 290223 w 1236428"/>
              <a:gd name="connsiteY5" fmla="*/ 1457857 h 2590918"/>
              <a:gd name="connsiteX6" fmla="*/ 1236428 w 1236428"/>
              <a:gd name="connsiteY6" fmla="*/ 2280817 h 2590918"/>
              <a:gd name="connsiteX0" fmla="*/ 1807035 w 1807035"/>
              <a:gd name="connsiteY0" fmla="*/ 2448781 h 2758882"/>
              <a:gd name="connsiteX1" fmla="*/ 1544642 w 1807035"/>
              <a:gd name="connsiteY1" fmla="*/ 2758882 h 2758882"/>
              <a:gd name="connsiteX2" fmla="*/ 570607 w 1807035"/>
              <a:gd name="connsiteY2" fmla="*/ 1931946 h 2758882"/>
              <a:gd name="connsiteX3" fmla="*/ 15715 w 1807035"/>
              <a:gd name="connsiteY3" fmla="*/ 0 h 2758882"/>
              <a:gd name="connsiteX4" fmla="*/ 1215160 w 1807035"/>
              <a:gd name="connsiteY4" fmla="*/ 167964 h 2758882"/>
              <a:gd name="connsiteX5" fmla="*/ 1707119 w 1807035"/>
              <a:gd name="connsiteY5" fmla="*/ 581488 h 2758882"/>
              <a:gd name="connsiteX6" fmla="*/ 860830 w 1807035"/>
              <a:gd name="connsiteY6" fmla="*/ 1625821 h 2758882"/>
              <a:gd name="connsiteX7" fmla="*/ 1807035 w 1807035"/>
              <a:gd name="connsiteY7" fmla="*/ 2448781 h 2758882"/>
              <a:gd name="connsiteX0" fmla="*/ 2324391 w 2324391"/>
              <a:gd name="connsiteY0" fmla="*/ 2448781 h 2758882"/>
              <a:gd name="connsiteX1" fmla="*/ 2061998 w 2324391"/>
              <a:gd name="connsiteY1" fmla="*/ 2758882 h 2758882"/>
              <a:gd name="connsiteX2" fmla="*/ 0 w 2324391"/>
              <a:gd name="connsiteY2" fmla="*/ 771777 h 2758882"/>
              <a:gd name="connsiteX3" fmla="*/ 533071 w 2324391"/>
              <a:gd name="connsiteY3" fmla="*/ 0 h 2758882"/>
              <a:gd name="connsiteX4" fmla="*/ 1732516 w 2324391"/>
              <a:gd name="connsiteY4" fmla="*/ 167964 h 2758882"/>
              <a:gd name="connsiteX5" fmla="*/ 2224475 w 2324391"/>
              <a:gd name="connsiteY5" fmla="*/ 581488 h 2758882"/>
              <a:gd name="connsiteX6" fmla="*/ 1378186 w 2324391"/>
              <a:gd name="connsiteY6" fmla="*/ 1625821 h 2758882"/>
              <a:gd name="connsiteX7" fmla="*/ 2324391 w 2324391"/>
              <a:gd name="connsiteY7" fmla="*/ 2448781 h 2758882"/>
              <a:gd name="connsiteX0" fmla="*/ 1650626 w 2224475"/>
              <a:gd name="connsiteY0" fmla="*/ 1874222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7" fmla="*/ 1650626 w 2224475"/>
              <a:gd name="connsiteY7" fmla="*/ 1874222 h 2758882"/>
              <a:gd name="connsiteX0" fmla="*/ 1378186 w 2224475"/>
              <a:gd name="connsiteY0" fmla="*/ 1625821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3193 w 2224475"/>
              <a:gd name="connsiteY0" fmla="*/ 1620826 h 1620826"/>
              <a:gd name="connsiteX1" fmla="*/ 0 w 2224475"/>
              <a:gd name="connsiteY1" fmla="*/ 771777 h 1620826"/>
              <a:gd name="connsiteX2" fmla="*/ 533071 w 2224475"/>
              <a:gd name="connsiteY2" fmla="*/ 0 h 1620826"/>
              <a:gd name="connsiteX3" fmla="*/ 1732516 w 2224475"/>
              <a:gd name="connsiteY3" fmla="*/ 167964 h 1620826"/>
              <a:gd name="connsiteX4" fmla="*/ 2224475 w 2224475"/>
              <a:gd name="connsiteY4" fmla="*/ 581488 h 1620826"/>
              <a:gd name="connsiteX5" fmla="*/ 1373193 w 2224475"/>
              <a:gd name="connsiteY5" fmla="*/ 1620826 h 1620826"/>
              <a:gd name="connsiteX0" fmla="*/ 1293290 w 2144572"/>
              <a:gd name="connsiteY0" fmla="*/ 1620826 h 1620826"/>
              <a:gd name="connsiteX1" fmla="*/ 0 w 2144572"/>
              <a:gd name="connsiteY1" fmla="*/ 746799 h 1620826"/>
              <a:gd name="connsiteX2" fmla="*/ 453168 w 2144572"/>
              <a:gd name="connsiteY2" fmla="*/ 0 h 1620826"/>
              <a:gd name="connsiteX3" fmla="*/ 1652613 w 2144572"/>
              <a:gd name="connsiteY3" fmla="*/ 167964 h 1620826"/>
              <a:gd name="connsiteX4" fmla="*/ 2144572 w 2144572"/>
              <a:gd name="connsiteY4" fmla="*/ 581488 h 1620826"/>
              <a:gd name="connsiteX5" fmla="*/ 1293290 w 2144572"/>
              <a:gd name="connsiteY5" fmla="*/ 1620826 h 1620826"/>
              <a:gd name="connsiteX0" fmla="*/ 1368199 w 2219481"/>
              <a:gd name="connsiteY0" fmla="*/ 1620826 h 1620826"/>
              <a:gd name="connsiteX1" fmla="*/ 0 w 2219481"/>
              <a:gd name="connsiteY1" fmla="*/ 761787 h 1620826"/>
              <a:gd name="connsiteX2" fmla="*/ 528077 w 2219481"/>
              <a:gd name="connsiteY2" fmla="*/ 0 h 1620826"/>
              <a:gd name="connsiteX3" fmla="*/ 1727522 w 2219481"/>
              <a:gd name="connsiteY3" fmla="*/ 167964 h 1620826"/>
              <a:gd name="connsiteX4" fmla="*/ 2219481 w 2219481"/>
              <a:gd name="connsiteY4" fmla="*/ 581488 h 1620826"/>
              <a:gd name="connsiteX5" fmla="*/ 1368199 w 2219481"/>
              <a:gd name="connsiteY5" fmla="*/ 1620826 h 1620826"/>
              <a:gd name="connsiteX0" fmla="*/ 1298284 w 2149566"/>
              <a:gd name="connsiteY0" fmla="*/ 1620826 h 1620826"/>
              <a:gd name="connsiteX1" fmla="*/ 0 w 2149566"/>
              <a:gd name="connsiteY1" fmla="*/ 691847 h 1620826"/>
              <a:gd name="connsiteX2" fmla="*/ 458162 w 2149566"/>
              <a:gd name="connsiteY2" fmla="*/ 0 h 1620826"/>
              <a:gd name="connsiteX3" fmla="*/ 1657607 w 2149566"/>
              <a:gd name="connsiteY3" fmla="*/ 167964 h 1620826"/>
              <a:gd name="connsiteX4" fmla="*/ 2149566 w 2149566"/>
              <a:gd name="connsiteY4" fmla="*/ 581488 h 1620826"/>
              <a:gd name="connsiteX5" fmla="*/ 1298284 w 2149566"/>
              <a:gd name="connsiteY5" fmla="*/ 1620826 h 1620826"/>
              <a:gd name="connsiteX0" fmla="*/ 1273315 w 2149566"/>
              <a:gd name="connsiteY0" fmla="*/ 1640809 h 1640809"/>
              <a:gd name="connsiteX1" fmla="*/ 0 w 2149566"/>
              <a:gd name="connsiteY1" fmla="*/ 691847 h 1640809"/>
              <a:gd name="connsiteX2" fmla="*/ 458162 w 2149566"/>
              <a:gd name="connsiteY2" fmla="*/ 0 h 1640809"/>
              <a:gd name="connsiteX3" fmla="*/ 1657607 w 2149566"/>
              <a:gd name="connsiteY3" fmla="*/ 167964 h 1640809"/>
              <a:gd name="connsiteX4" fmla="*/ 2149566 w 2149566"/>
              <a:gd name="connsiteY4" fmla="*/ 581488 h 1640809"/>
              <a:gd name="connsiteX5" fmla="*/ 1273315 w 2149566"/>
              <a:gd name="connsiteY5" fmla="*/ 1640809 h 1640809"/>
              <a:gd name="connsiteX0" fmla="*/ 1288296 w 2164547"/>
              <a:gd name="connsiteY0" fmla="*/ 1640809 h 1640809"/>
              <a:gd name="connsiteX1" fmla="*/ 0 w 2164547"/>
              <a:gd name="connsiteY1" fmla="*/ 656877 h 1640809"/>
              <a:gd name="connsiteX2" fmla="*/ 473143 w 2164547"/>
              <a:gd name="connsiteY2" fmla="*/ 0 h 1640809"/>
              <a:gd name="connsiteX3" fmla="*/ 1672588 w 2164547"/>
              <a:gd name="connsiteY3" fmla="*/ 167964 h 1640809"/>
              <a:gd name="connsiteX4" fmla="*/ 2164547 w 2164547"/>
              <a:gd name="connsiteY4" fmla="*/ 581488 h 1640809"/>
              <a:gd name="connsiteX5" fmla="*/ 1288296 w 2164547"/>
              <a:gd name="connsiteY5" fmla="*/ 1640809 h 1640809"/>
              <a:gd name="connsiteX0" fmla="*/ 1198882 w 2075133"/>
              <a:gd name="connsiteY0" fmla="*/ 1640809 h 1640809"/>
              <a:gd name="connsiteX1" fmla="*/ 0 w 2075133"/>
              <a:gd name="connsiteY1" fmla="*/ 599376 h 1640809"/>
              <a:gd name="connsiteX2" fmla="*/ 383729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198882 w 2075133"/>
              <a:gd name="connsiteY0" fmla="*/ 1621642 h 1621642"/>
              <a:gd name="connsiteX1" fmla="*/ 0 w 2075133"/>
              <a:gd name="connsiteY1" fmla="*/ 580209 h 1621642"/>
              <a:gd name="connsiteX2" fmla="*/ 498690 w 2075133"/>
              <a:gd name="connsiteY2" fmla="*/ 0 h 1621642"/>
              <a:gd name="connsiteX3" fmla="*/ 1583174 w 2075133"/>
              <a:gd name="connsiteY3" fmla="*/ 148797 h 1621642"/>
              <a:gd name="connsiteX4" fmla="*/ 2075133 w 2075133"/>
              <a:gd name="connsiteY4" fmla="*/ 562321 h 1621642"/>
              <a:gd name="connsiteX5" fmla="*/ 1198882 w 2075133"/>
              <a:gd name="connsiteY5" fmla="*/ 1621642 h 1621642"/>
              <a:gd name="connsiteX0" fmla="*/ 1198882 w 2075133"/>
              <a:gd name="connsiteY0" fmla="*/ 1640809 h 1640809"/>
              <a:gd name="connsiteX1" fmla="*/ 0 w 2075133"/>
              <a:gd name="connsiteY1" fmla="*/ 599376 h 1640809"/>
              <a:gd name="connsiteX2" fmla="*/ 460370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224428 w 2100679"/>
              <a:gd name="connsiteY0" fmla="*/ 1640809 h 1640809"/>
              <a:gd name="connsiteX1" fmla="*/ 0 w 2100679"/>
              <a:gd name="connsiteY1" fmla="*/ 573819 h 1640809"/>
              <a:gd name="connsiteX2" fmla="*/ 485916 w 2100679"/>
              <a:gd name="connsiteY2" fmla="*/ 0 h 1640809"/>
              <a:gd name="connsiteX3" fmla="*/ 1608720 w 2100679"/>
              <a:gd name="connsiteY3" fmla="*/ 167964 h 1640809"/>
              <a:gd name="connsiteX4" fmla="*/ 2100679 w 2100679"/>
              <a:gd name="connsiteY4" fmla="*/ 581488 h 1640809"/>
              <a:gd name="connsiteX5" fmla="*/ 1224428 w 2100679"/>
              <a:gd name="connsiteY5" fmla="*/ 1640809 h 1640809"/>
              <a:gd name="connsiteX0" fmla="*/ 1224428 w 2100679"/>
              <a:gd name="connsiteY0" fmla="*/ 1602475 h 1602475"/>
              <a:gd name="connsiteX1" fmla="*/ 0 w 2100679"/>
              <a:gd name="connsiteY1" fmla="*/ 535485 h 1602475"/>
              <a:gd name="connsiteX2" fmla="*/ 766933 w 2100679"/>
              <a:gd name="connsiteY2" fmla="*/ 0 h 1602475"/>
              <a:gd name="connsiteX3" fmla="*/ 1608720 w 2100679"/>
              <a:gd name="connsiteY3" fmla="*/ 129630 h 1602475"/>
              <a:gd name="connsiteX4" fmla="*/ 2100679 w 2100679"/>
              <a:gd name="connsiteY4" fmla="*/ 543154 h 1602475"/>
              <a:gd name="connsiteX5" fmla="*/ 1224428 w 2100679"/>
              <a:gd name="connsiteY5" fmla="*/ 1602475 h 1602475"/>
              <a:gd name="connsiteX0" fmla="*/ 1000892 w 1877143"/>
              <a:gd name="connsiteY0" fmla="*/ 1602475 h 1602475"/>
              <a:gd name="connsiteX1" fmla="*/ 0 w 1877143"/>
              <a:gd name="connsiteY1" fmla="*/ 765488 h 1602475"/>
              <a:gd name="connsiteX2" fmla="*/ 543397 w 1877143"/>
              <a:gd name="connsiteY2" fmla="*/ 0 h 1602475"/>
              <a:gd name="connsiteX3" fmla="*/ 1385184 w 1877143"/>
              <a:gd name="connsiteY3" fmla="*/ 129630 h 1602475"/>
              <a:gd name="connsiteX4" fmla="*/ 1877143 w 1877143"/>
              <a:gd name="connsiteY4" fmla="*/ 543154 h 1602475"/>
              <a:gd name="connsiteX5" fmla="*/ 1000892 w 1877143"/>
              <a:gd name="connsiteY5" fmla="*/ 1602475 h 1602475"/>
              <a:gd name="connsiteX0" fmla="*/ 1000892 w 1877143"/>
              <a:gd name="connsiteY0" fmla="*/ 1583307 h 1583307"/>
              <a:gd name="connsiteX1" fmla="*/ 0 w 1877143"/>
              <a:gd name="connsiteY1" fmla="*/ 746320 h 1583307"/>
              <a:gd name="connsiteX2" fmla="*/ 568944 w 1877143"/>
              <a:gd name="connsiteY2" fmla="*/ 0 h 1583307"/>
              <a:gd name="connsiteX3" fmla="*/ 1385184 w 1877143"/>
              <a:gd name="connsiteY3" fmla="*/ 110462 h 1583307"/>
              <a:gd name="connsiteX4" fmla="*/ 1877143 w 1877143"/>
              <a:gd name="connsiteY4" fmla="*/ 523986 h 1583307"/>
              <a:gd name="connsiteX5" fmla="*/ 1000892 w 1877143"/>
              <a:gd name="connsiteY5" fmla="*/ 1583307 h 1583307"/>
              <a:gd name="connsiteX0" fmla="*/ 1000892 w 1877143"/>
              <a:gd name="connsiteY0" fmla="*/ 1576918 h 1576918"/>
              <a:gd name="connsiteX1" fmla="*/ 0 w 1877143"/>
              <a:gd name="connsiteY1" fmla="*/ 739931 h 1576918"/>
              <a:gd name="connsiteX2" fmla="*/ 607264 w 1877143"/>
              <a:gd name="connsiteY2" fmla="*/ 0 h 1576918"/>
              <a:gd name="connsiteX3" fmla="*/ 1385184 w 1877143"/>
              <a:gd name="connsiteY3" fmla="*/ 104073 h 1576918"/>
              <a:gd name="connsiteX4" fmla="*/ 1877143 w 1877143"/>
              <a:gd name="connsiteY4" fmla="*/ 517597 h 1576918"/>
              <a:gd name="connsiteX5" fmla="*/ 1000892 w 1877143"/>
              <a:gd name="connsiteY5" fmla="*/ 1576918 h 1576918"/>
              <a:gd name="connsiteX0" fmla="*/ 1000892 w 1877143"/>
              <a:gd name="connsiteY0" fmla="*/ 1564140 h 1564140"/>
              <a:gd name="connsiteX1" fmla="*/ 0 w 1877143"/>
              <a:gd name="connsiteY1" fmla="*/ 727153 h 1564140"/>
              <a:gd name="connsiteX2" fmla="*/ 715839 w 1877143"/>
              <a:gd name="connsiteY2" fmla="*/ 0 h 1564140"/>
              <a:gd name="connsiteX3" fmla="*/ 1385184 w 1877143"/>
              <a:gd name="connsiteY3" fmla="*/ 91295 h 1564140"/>
              <a:gd name="connsiteX4" fmla="*/ 1877143 w 1877143"/>
              <a:gd name="connsiteY4" fmla="*/ 504819 h 1564140"/>
              <a:gd name="connsiteX5" fmla="*/ 1000892 w 1877143"/>
              <a:gd name="connsiteY5" fmla="*/ 1564140 h 1564140"/>
              <a:gd name="connsiteX0" fmla="*/ 905091 w 1781342"/>
              <a:gd name="connsiteY0" fmla="*/ 1564140 h 1564140"/>
              <a:gd name="connsiteX1" fmla="*/ 0 w 1781342"/>
              <a:gd name="connsiteY1" fmla="*/ 771877 h 1564140"/>
              <a:gd name="connsiteX2" fmla="*/ 620038 w 1781342"/>
              <a:gd name="connsiteY2" fmla="*/ 0 h 1564140"/>
              <a:gd name="connsiteX3" fmla="*/ 1289383 w 1781342"/>
              <a:gd name="connsiteY3" fmla="*/ 91295 h 1564140"/>
              <a:gd name="connsiteX4" fmla="*/ 1781342 w 1781342"/>
              <a:gd name="connsiteY4" fmla="*/ 504819 h 1564140"/>
              <a:gd name="connsiteX5" fmla="*/ 905091 w 1781342"/>
              <a:gd name="connsiteY5" fmla="*/ 1564140 h 1564140"/>
              <a:gd name="connsiteX0" fmla="*/ 930637 w 1806888"/>
              <a:gd name="connsiteY0" fmla="*/ 1564140 h 1564140"/>
              <a:gd name="connsiteX1" fmla="*/ 0 w 1806888"/>
              <a:gd name="connsiteY1" fmla="*/ 778267 h 1564140"/>
              <a:gd name="connsiteX2" fmla="*/ 645584 w 1806888"/>
              <a:gd name="connsiteY2" fmla="*/ 0 h 1564140"/>
              <a:gd name="connsiteX3" fmla="*/ 1314929 w 1806888"/>
              <a:gd name="connsiteY3" fmla="*/ 91295 h 1564140"/>
              <a:gd name="connsiteX4" fmla="*/ 1806888 w 1806888"/>
              <a:gd name="connsiteY4" fmla="*/ 504819 h 1564140"/>
              <a:gd name="connsiteX5" fmla="*/ 930637 w 1806888"/>
              <a:gd name="connsiteY5" fmla="*/ 1564140 h 1564140"/>
              <a:gd name="connsiteX0" fmla="*/ 930637 w 1806888"/>
              <a:gd name="connsiteY0" fmla="*/ 1551362 h 1551362"/>
              <a:gd name="connsiteX1" fmla="*/ 0 w 1806888"/>
              <a:gd name="connsiteY1" fmla="*/ 765489 h 1551362"/>
              <a:gd name="connsiteX2" fmla="*/ 709452 w 1806888"/>
              <a:gd name="connsiteY2" fmla="*/ 0 h 1551362"/>
              <a:gd name="connsiteX3" fmla="*/ 1314929 w 1806888"/>
              <a:gd name="connsiteY3" fmla="*/ 78517 h 1551362"/>
              <a:gd name="connsiteX4" fmla="*/ 1806888 w 1806888"/>
              <a:gd name="connsiteY4" fmla="*/ 492041 h 1551362"/>
              <a:gd name="connsiteX5" fmla="*/ 930637 w 1806888"/>
              <a:gd name="connsiteY5" fmla="*/ 1551362 h 1551362"/>
              <a:gd name="connsiteX0" fmla="*/ 892317 w 1768568"/>
              <a:gd name="connsiteY0" fmla="*/ 1551362 h 1551362"/>
              <a:gd name="connsiteX1" fmla="*/ 0 w 1768568"/>
              <a:gd name="connsiteY1" fmla="*/ 816601 h 1551362"/>
              <a:gd name="connsiteX2" fmla="*/ 671132 w 1768568"/>
              <a:gd name="connsiteY2" fmla="*/ 0 h 1551362"/>
              <a:gd name="connsiteX3" fmla="*/ 1276609 w 1768568"/>
              <a:gd name="connsiteY3" fmla="*/ 78517 h 1551362"/>
              <a:gd name="connsiteX4" fmla="*/ 1768568 w 1768568"/>
              <a:gd name="connsiteY4" fmla="*/ 492041 h 1551362"/>
              <a:gd name="connsiteX5" fmla="*/ 892317 w 1768568"/>
              <a:gd name="connsiteY5" fmla="*/ 1551362 h 1551362"/>
              <a:gd name="connsiteX0" fmla="*/ 892317 w 1768568"/>
              <a:gd name="connsiteY0" fmla="*/ 1472845 h 1472845"/>
              <a:gd name="connsiteX1" fmla="*/ 0 w 1768568"/>
              <a:gd name="connsiteY1" fmla="*/ 738084 h 1472845"/>
              <a:gd name="connsiteX2" fmla="*/ 481459 w 1768568"/>
              <a:gd name="connsiteY2" fmla="*/ 138330 h 1472845"/>
              <a:gd name="connsiteX3" fmla="*/ 1276609 w 1768568"/>
              <a:gd name="connsiteY3" fmla="*/ 0 h 1472845"/>
              <a:gd name="connsiteX4" fmla="*/ 1768568 w 1768568"/>
              <a:gd name="connsiteY4" fmla="*/ 413524 h 1472845"/>
              <a:gd name="connsiteX5" fmla="*/ 892317 w 1768568"/>
              <a:gd name="connsiteY5" fmla="*/ 1472845 h 147284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768568 w 1768568"/>
              <a:gd name="connsiteY4" fmla="*/ 275194 h 1334515"/>
              <a:gd name="connsiteX5" fmla="*/ 892317 w 1768568"/>
              <a:gd name="connsiteY5" fmla="*/ 1334515 h 133451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138887 w 1768568"/>
              <a:gd name="connsiteY4" fmla="*/ 145785 h 1334515"/>
              <a:gd name="connsiteX5" fmla="*/ 1768568 w 1768568"/>
              <a:gd name="connsiteY5" fmla="*/ 275194 h 1334515"/>
              <a:gd name="connsiteX6" fmla="*/ 892317 w 1768568"/>
              <a:gd name="connsiteY6" fmla="*/ 1334515 h 1334515"/>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20176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81968 w 1768568"/>
              <a:gd name="connsiteY0" fmla="*/ 1461765 h 1461765"/>
              <a:gd name="connsiteX1" fmla="*/ 0 w 1768568"/>
              <a:gd name="connsiteY1" fmla="*/ 711475 h 1461765"/>
              <a:gd name="connsiteX2" fmla="*/ 481459 w 1768568"/>
              <a:gd name="connsiteY2" fmla="*/ 111721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61765 h 1461765"/>
              <a:gd name="connsiteX1" fmla="*/ 0 w 1768568"/>
              <a:gd name="connsiteY1" fmla="*/ 711475 h 1461765"/>
              <a:gd name="connsiteX2" fmla="*/ 496983 w 1768568"/>
              <a:gd name="connsiteY2" fmla="*/ 106545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72118 h 1472118"/>
              <a:gd name="connsiteX1" fmla="*/ 0 w 1768568"/>
              <a:gd name="connsiteY1" fmla="*/ 721828 h 1472118"/>
              <a:gd name="connsiteX2" fmla="*/ 496983 w 1768568"/>
              <a:gd name="connsiteY2" fmla="*/ 116898 h 1472118"/>
              <a:gd name="connsiteX3" fmla="*/ 1032742 w 1768568"/>
              <a:gd name="connsiteY3" fmla="*/ 254803 h 1472118"/>
              <a:gd name="connsiteX4" fmla="*/ 1254423 w 1768568"/>
              <a:gd name="connsiteY4" fmla="*/ 0 h 1472118"/>
              <a:gd name="connsiteX5" fmla="*/ 1768568 w 1768568"/>
              <a:gd name="connsiteY5" fmla="*/ 397268 h 1472118"/>
              <a:gd name="connsiteX6" fmla="*/ 881968 w 1768568"/>
              <a:gd name="connsiteY6" fmla="*/ 1472118 h 1472118"/>
              <a:gd name="connsiteX0" fmla="*/ 881968 w 1747869"/>
              <a:gd name="connsiteY0" fmla="*/ 1472118 h 1472118"/>
              <a:gd name="connsiteX1" fmla="*/ 0 w 1747869"/>
              <a:gd name="connsiteY1" fmla="*/ 721828 h 1472118"/>
              <a:gd name="connsiteX2" fmla="*/ 496983 w 1747869"/>
              <a:gd name="connsiteY2" fmla="*/ 116898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39599 w 1747869"/>
              <a:gd name="connsiteY3" fmla="*/ 347979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47361 w 1747869"/>
              <a:gd name="connsiteY3" fmla="*/ 340215 h 1472118"/>
              <a:gd name="connsiteX4" fmla="*/ 1254423 w 1747869"/>
              <a:gd name="connsiteY4" fmla="*/ 0 h 1472118"/>
              <a:gd name="connsiteX5" fmla="*/ 1747869 w 1747869"/>
              <a:gd name="connsiteY5" fmla="*/ 402445 h 1472118"/>
              <a:gd name="connsiteX6" fmla="*/ 881968 w 1747869"/>
              <a:gd name="connsiteY6" fmla="*/ 1472118 h 14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869" h="1472118">
                <a:moveTo>
                  <a:pt x="881968" y="1472118"/>
                </a:moveTo>
                <a:lnTo>
                  <a:pt x="0" y="721828"/>
                </a:lnTo>
                <a:lnTo>
                  <a:pt x="427125" y="194545"/>
                </a:lnTo>
                <a:lnTo>
                  <a:pt x="947361" y="340215"/>
                </a:lnTo>
                <a:lnTo>
                  <a:pt x="1254423" y="0"/>
                </a:lnTo>
                <a:lnTo>
                  <a:pt x="1747869" y="402445"/>
                </a:lnTo>
                <a:lnTo>
                  <a:pt x="881968" y="1472118"/>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63" name="フリーフォーム 62"/>
          <p:cNvSpPr/>
          <p:nvPr/>
        </p:nvSpPr>
        <p:spPr>
          <a:xfrm>
            <a:off x="2993602" y="4019047"/>
            <a:ext cx="4322533" cy="3376441"/>
          </a:xfrm>
          <a:custGeom>
            <a:avLst/>
            <a:gdLst>
              <a:gd name="connsiteX0" fmla="*/ 326833 w 2357609"/>
              <a:gd name="connsiteY0" fmla="*/ 0 h 1366092"/>
              <a:gd name="connsiteX1" fmla="*/ 113841 w 2357609"/>
              <a:gd name="connsiteY1" fmla="*/ 301128 h 1366092"/>
              <a:gd name="connsiteX2" fmla="*/ 124857 w 2357609"/>
              <a:gd name="connsiteY2" fmla="*/ 403952 h 1366092"/>
              <a:gd name="connsiteX3" fmla="*/ 0 w 2357609"/>
              <a:gd name="connsiteY3" fmla="*/ 583894 h 1366092"/>
              <a:gd name="connsiteX4" fmla="*/ 2258457 w 2357609"/>
              <a:gd name="connsiteY4" fmla="*/ 1366092 h 1366092"/>
              <a:gd name="connsiteX5" fmla="*/ 2357609 w 2357609"/>
              <a:gd name="connsiteY5" fmla="*/ 172598 h 1366092"/>
              <a:gd name="connsiteX6" fmla="*/ 326833 w 2357609"/>
              <a:gd name="connsiteY6" fmla="*/ 0 h 1366092"/>
              <a:gd name="connsiteX0" fmla="*/ 768762 w 2357609"/>
              <a:gd name="connsiteY0" fmla="*/ 0 h 2023055"/>
              <a:gd name="connsiteX1" fmla="*/ 113841 w 2357609"/>
              <a:gd name="connsiteY1" fmla="*/ 958091 h 2023055"/>
              <a:gd name="connsiteX2" fmla="*/ 124857 w 2357609"/>
              <a:gd name="connsiteY2" fmla="*/ 1060915 h 2023055"/>
              <a:gd name="connsiteX3" fmla="*/ 0 w 2357609"/>
              <a:gd name="connsiteY3" fmla="*/ 1240857 h 2023055"/>
              <a:gd name="connsiteX4" fmla="*/ 2258457 w 2357609"/>
              <a:gd name="connsiteY4" fmla="*/ 2023055 h 2023055"/>
              <a:gd name="connsiteX5" fmla="*/ 2357609 w 2357609"/>
              <a:gd name="connsiteY5" fmla="*/ 829561 h 2023055"/>
              <a:gd name="connsiteX6" fmla="*/ 768762 w 2357609"/>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1689192 w 2258457"/>
              <a:gd name="connsiteY5" fmla="*/ 89786 h 2023055"/>
              <a:gd name="connsiteX6" fmla="*/ 768762 w 2258457"/>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861299 w 2258457"/>
              <a:gd name="connsiteY5" fmla="*/ 1082556 h 2023055"/>
              <a:gd name="connsiteX6" fmla="*/ 1689192 w 2258457"/>
              <a:gd name="connsiteY6" fmla="*/ 89786 h 2023055"/>
              <a:gd name="connsiteX7" fmla="*/ 768762 w 2258457"/>
              <a:gd name="connsiteY7" fmla="*/ 0 h 2023055"/>
              <a:gd name="connsiteX0" fmla="*/ 768762 w 3054064"/>
              <a:gd name="connsiteY0" fmla="*/ 0 h 2705574"/>
              <a:gd name="connsiteX1" fmla="*/ 113841 w 3054064"/>
              <a:gd name="connsiteY1" fmla="*/ 958091 h 2705574"/>
              <a:gd name="connsiteX2" fmla="*/ 124857 w 3054064"/>
              <a:gd name="connsiteY2" fmla="*/ 1060915 h 2705574"/>
              <a:gd name="connsiteX3" fmla="*/ 0 w 3054064"/>
              <a:gd name="connsiteY3" fmla="*/ 1240857 h 2705574"/>
              <a:gd name="connsiteX4" fmla="*/ 2258457 w 3054064"/>
              <a:gd name="connsiteY4" fmla="*/ 2023055 h 2705574"/>
              <a:gd name="connsiteX5" fmla="*/ 3004655 w 3054064"/>
              <a:gd name="connsiteY5" fmla="*/ 2683559 h 2705574"/>
              <a:gd name="connsiteX6" fmla="*/ 861299 w 3054064"/>
              <a:gd name="connsiteY6" fmla="*/ 1082556 h 2705574"/>
              <a:gd name="connsiteX7" fmla="*/ 1689192 w 3054064"/>
              <a:gd name="connsiteY7" fmla="*/ 89786 h 2705574"/>
              <a:gd name="connsiteX8" fmla="*/ 768762 w 3054064"/>
              <a:gd name="connsiteY8"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861299 w 3255867"/>
              <a:gd name="connsiteY7" fmla="*/ 1082556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1131981 w 3255867"/>
              <a:gd name="connsiteY7" fmla="*/ 861729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2529581 w 3255867"/>
              <a:gd name="connsiteY7" fmla="*/ 1717436 h 2705574"/>
              <a:gd name="connsiteX8" fmla="*/ 1131981 w 3255867"/>
              <a:gd name="connsiteY8" fmla="*/ 861729 h 2705574"/>
              <a:gd name="connsiteX9" fmla="*/ 1689192 w 3255867"/>
              <a:gd name="connsiteY9" fmla="*/ 89786 h 2705574"/>
              <a:gd name="connsiteX10" fmla="*/ 768762 w 3255867"/>
              <a:gd name="connsiteY10" fmla="*/ 0 h 2705574"/>
              <a:gd name="connsiteX0" fmla="*/ 768762 w 3590835"/>
              <a:gd name="connsiteY0" fmla="*/ 0 h 2716565"/>
              <a:gd name="connsiteX1" fmla="*/ 113841 w 3590835"/>
              <a:gd name="connsiteY1" fmla="*/ 958091 h 2716565"/>
              <a:gd name="connsiteX2" fmla="*/ 124857 w 3590835"/>
              <a:gd name="connsiteY2" fmla="*/ 1060915 h 2716565"/>
              <a:gd name="connsiteX3" fmla="*/ 0 w 3590835"/>
              <a:gd name="connsiteY3" fmla="*/ 1240857 h 2716565"/>
              <a:gd name="connsiteX4" fmla="*/ 2258457 w 3590835"/>
              <a:gd name="connsiteY4" fmla="*/ 2023055 h 2716565"/>
              <a:gd name="connsiteX5" fmla="*/ 3004655 w 3590835"/>
              <a:gd name="connsiteY5" fmla="*/ 2683559 h 2716565"/>
              <a:gd name="connsiteX6" fmla="*/ 3507349 w 3590835"/>
              <a:gd name="connsiteY6" fmla="*/ 2551062 h 2716565"/>
              <a:gd name="connsiteX7" fmla="*/ 2529581 w 3590835"/>
              <a:gd name="connsiteY7" fmla="*/ 1717436 h 2716565"/>
              <a:gd name="connsiteX8" fmla="*/ 1131981 w 3590835"/>
              <a:gd name="connsiteY8" fmla="*/ 861729 h 2716565"/>
              <a:gd name="connsiteX9" fmla="*/ 1689192 w 3590835"/>
              <a:gd name="connsiteY9" fmla="*/ 89786 h 2716565"/>
              <a:gd name="connsiteX10" fmla="*/ 768762 w 3590835"/>
              <a:gd name="connsiteY10" fmla="*/ 0 h 2716565"/>
              <a:gd name="connsiteX0" fmla="*/ 768762 w 3610148"/>
              <a:gd name="connsiteY0" fmla="*/ 0 h 2851317"/>
              <a:gd name="connsiteX1" fmla="*/ 113841 w 3610148"/>
              <a:gd name="connsiteY1" fmla="*/ 958091 h 2851317"/>
              <a:gd name="connsiteX2" fmla="*/ 124857 w 3610148"/>
              <a:gd name="connsiteY2" fmla="*/ 1060915 h 2851317"/>
              <a:gd name="connsiteX3" fmla="*/ 0 w 3610148"/>
              <a:gd name="connsiteY3" fmla="*/ 1240857 h 2851317"/>
              <a:gd name="connsiteX4" fmla="*/ 2258457 w 3610148"/>
              <a:gd name="connsiteY4" fmla="*/ 2023055 h 2851317"/>
              <a:gd name="connsiteX5" fmla="*/ 3220095 w 3610148"/>
              <a:gd name="connsiteY5" fmla="*/ 2832618 h 2851317"/>
              <a:gd name="connsiteX6" fmla="*/ 3507349 w 3610148"/>
              <a:gd name="connsiteY6" fmla="*/ 2551062 h 2851317"/>
              <a:gd name="connsiteX7" fmla="*/ 2529581 w 3610148"/>
              <a:gd name="connsiteY7" fmla="*/ 1717436 h 2851317"/>
              <a:gd name="connsiteX8" fmla="*/ 1131981 w 3610148"/>
              <a:gd name="connsiteY8" fmla="*/ 861729 h 2851317"/>
              <a:gd name="connsiteX9" fmla="*/ 1689192 w 3610148"/>
              <a:gd name="connsiteY9" fmla="*/ 89786 h 2851317"/>
              <a:gd name="connsiteX10" fmla="*/ 768762 w 3610148"/>
              <a:gd name="connsiteY10" fmla="*/ 0 h 2851317"/>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31981 w 3507349"/>
              <a:gd name="connsiteY8" fmla="*/ 861729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557850 w 3507349"/>
              <a:gd name="connsiteY9" fmla="*/ 70097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18284 w 3507349"/>
              <a:gd name="connsiteY8" fmla="*/ 87535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52126 w 3507349"/>
              <a:gd name="connsiteY8" fmla="*/ 866903 h 2832618"/>
              <a:gd name="connsiteX9" fmla="*/ 1685909 w 3507349"/>
              <a:gd name="connsiteY9" fmla="*/ 102913 h 2832618"/>
              <a:gd name="connsiteX10" fmla="*/ 768762 w 3507349"/>
              <a:gd name="connsiteY10" fmla="*/ 0 h 2832618"/>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9581 w 3507349"/>
              <a:gd name="connsiteY7" fmla="*/ 1730118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1120 w 3507349"/>
              <a:gd name="connsiteY7" fmla="*/ 1776622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300759 w 3507349"/>
              <a:gd name="connsiteY4" fmla="*/ 2014599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49997 w 3507349"/>
              <a:gd name="connsiteY4" fmla="*/ 2010372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426975"/>
              <a:gd name="connsiteY0" fmla="*/ 0 h 2845300"/>
              <a:gd name="connsiteX1" fmla="*/ 113841 w 3426975"/>
              <a:gd name="connsiteY1" fmla="*/ 970773 h 2845300"/>
              <a:gd name="connsiteX2" fmla="*/ 124857 w 3426975"/>
              <a:gd name="connsiteY2" fmla="*/ 1073597 h 2845300"/>
              <a:gd name="connsiteX3" fmla="*/ 0 w 3426975"/>
              <a:gd name="connsiteY3" fmla="*/ 1253539 h 2845300"/>
              <a:gd name="connsiteX4" fmla="*/ 2249997 w 3426975"/>
              <a:gd name="connsiteY4" fmla="*/ 2010372 h 2845300"/>
              <a:gd name="connsiteX5" fmla="*/ 3220095 w 3426975"/>
              <a:gd name="connsiteY5" fmla="*/ 2845300 h 2845300"/>
              <a:gd name="connsiteX6" fmla="*/ 3426975 w 3426975"/>
              <a:gd name="connsiteY6" fmla="*/ 2546835 h 2845300"/>
              <a:gd name="connsiteX7" fmla="*/ 2546501 w 3426975"/>
              <a:gd name="connsiteY7" fmla="*/ 1738575 h 2845300"/>
              <a:gd name="connsiteX8" fmla="*/ 1160586 w 3426975"/>
              <a:gd name="connsiteY8" fmla="*/ 879585 h 2845300"/>
              <a:gd name="connsiteX9" fmla="*/ 1685909 w 3426975"/>
              <a:gd name="connsiteY9" fmla="*/ 115595 h 2845300"/>
              <a:gd name="connsiteX10" fmla="*/ 768762 w 3426975"/>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46501 w 3481967"/>
              <a:gd name="connsiteY7" fmla="*/ 173857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11535 w 3481967"/>
              <a:gd name="connsiteY7" fmla="*/ 176353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107545 w 3481967"/>
              <a:gd name="connsiteY9" fmla="*/ 17305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605227 w 3481967"/>
              <a:gd name="connsiteY8" fmla="*/ 1004593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124575 w 3481967"/>
              <a:gd name="connsiteY9" fmla="*/ 408127 h 2845300"/>
              <a:gd name="connsiteX10" fmla="*/ 768762 w 3481967"/>
              <a:gd name="connsiteY10" fmla="*/ 0 h 2845300"/>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629896 w 3481967"/>
              <a:gd name="connsiteY8" fmla="*/ 918597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0 w 3481967"/>
              <a:gd name="connsiteY2" fmla="*/ 1158736 h 2750497"/>
              <a:gd name="connsiteX3" fmla="*/ 2249997 w 3481967"/>
              <a:gd name="connsiteY3" fmla="*/ 1915569 h 2750497"/>
              <a:gd name="connsiteX4" fmla="*/ 3220095 w 3481967"/>
              <a:gd name="connsiteY4" fmla="*/ 2750497 h 2750497"/>
              <a:gd name="connsiteX5" fmla="*/ 3481967 w 3481967"/>
              <a:gd name="connsiteY5" fmla="*/ 2473169 h 2750497"/>
              <a:gd name="connsiteX6" fmla="*/ 2501544 w 3481967"/>
              <a:gd name="connsiteY6" fmla="*/ 1653755 h 2750497"/>
              <a:gd name="connsiteX7" fmla="*/ 1629896 w 3481967"/>
              <a:gd name="connsiteY7" fmla="*/ 918597 h 2750497"/>
              <a:gd name="connsiteX8" fmla="*/ 2114223 w 3481967"/>
              <a:gd name="connsiteY8" fmla="*/ 313324 h 2750497"/>
              <a:gd name="connsiteX9" fmla="*/ 687452 w 3481967"/>
              <a:gd name="connsiteY9" fmla="*/ 0 h 2750497"/>
              <a:gd name="connsiteX0" fmla="*/ 728860 w 3523375"/>
              <a:gd name="connsiteY0" fmla="*/ 0 h 2750497"/>
              <a:gd name="connsiteX1" fmla="*/ 155249 w 3523375"/>
              <a:gd name="connsiteY1" fmla="*/ 875970 h 2750497"/>
              <a:gd name="connsiteX2" fmla="*/ 0 w 3523375"/>
              <a:gd name="connsiteY2" fmla="*/ 1153563 h 2750497"/>
              <a:gd name="connsiteX3" fmla="*/ 2291405 w 3523375"/>
              <a:gd name="connsiteY3" fmla="*/ 1915569 h 2750497"/>
              <a:gd name="connsiteX4" fmla="*/ 3261503 w 3523375"/>
              <a:gd name="connsiteY4" fmla="*/ 2750497 h 2750497"/>
              <a:gd name="connsiteX5" fmla="*/ 3523375 w 3523375"/>
              <a:gd name="connsiteY5" fmla="*/ 2473169 h 2750497"/>
              <a:gd name="connsiteX6" fmla="*/ 2542952 w 3523375"/>
              <a:gd name="connsiteY6" fmla="*/ 1653755 h 2750497"/>
              <a:gd name="connsiteX7" fmla="*/ 1671304 w 3523375"/>
              <a:gd name="connsiteY7" fmla="*/ 918597 h 2750497"/>
              <a:gd name="connsiteX8" fmla="*/ 2155631 w 3523375"/>
              <a:gd name="connsiteY8" fmla="*/ 313324 h 2750497"/>
              <a:gd name="connsiteX9" fmla="*/ 728860 w 3523375"/>
              <a:gd name="connsiteY9"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55631 w 3523375"/>
              <a:gd name="connsiteY7" fmla="*/ 313324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09047 w 3523375"/>
              <a:gd name="connsiteY7" fmla="*/ 383157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093519 w 3523375"/>
              <a:gd name="connsiteY7" fmla="*/ 390916 h 2750497"/>
              <a:gd name="connsiteX8" fmla="*/ 728860 w 3523375"/>
              <a:gd name="connsiteY8" fmla="*/ 0 h 275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3375" h="2750497">
                <a:moveTo>
                  <a:pt x="728860" y="0"/>
                </a:moveTo>
                <a:lnTo>
                  <a:pt x="0" y="1153563"/>
                </a:lnTo>
                <a:lnTo>
                  <a:pt x="2291405" y="1915569"/>
                </a:lnTo>
                <a:lnTo>
                  <a:pt x="3261503" y="2750497"/>
                </a:lnTo>
                <a:lnTo>
                  <a:pt x="3523375" y="2473169"/>
                </a:lnTo>
                <a:lnTo>
                  <a:pt x="2542952" y="1653755"/>
                </a:lnTo>
                <a:lnTo>
                  <a:pt x="1671304" y="918597"/>
                </a:lnTo>
                <a:lnTo>
                  <a:pt x="2093519" y="390916"/>
                </a:lnTo>
                <a:lnTo>
                  <a:pt x="72886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70" name="フリーフォーム 69"/>
          <p:cNvSpPr/>
          <p:nvPr/>
        </p:nvSpPr>
        <p:spPr>
          <a:xfrm>
            <a:off x="3130101" y="4052557"/>
            <a:ext cx="4158365" cy="3307403"/>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099879 w 3891516"/>
              <a:gd name="connsiteY0" fmla="*/ 1805023 h 1805023"/>
              <a:gd name="connsiteX1" fmla="*/ 2822944 w 3891516"/>
              <a:gd name="connsiteY1" fmla="*/ 1052623 h 1805023"/>
              <a:gd name="connsiteX2" fmla="*/ 3306726 w 3891516"/>
              <a:gd name="connsiteY2" fmla="*/ 1461976 h 1805023"/>
              <a:gd name="connsiteX3" fmla="*/ 3891516 w 3891516"/>
              <a:gd name="connsiteY3" fmla="*/ 749595 h 1805023"/>
              <a:gd name="connsiteX4" fmla="*/ 3296093 w 3891516"/>
              <a:gd name="connsiteY4" fmla="*/ 430618 h 1805023"/>
              <a:gd name="connsiteX5" fmla="*/ 1084521 w 3891516"/>
              <a:gd name="connsiteY5" fmla="*/ 0 h 1805023"/>
              <a:gd name="connsiteX6" fmla="*/ 0 w 3891516"/>
              <a:gd name="connsiteY6" fmla="*/ 1616149 h 1805023"/>
              <a:gd name="connsiteX7" fmla="*/ 2099879 w 3891516"/>
              <a:gd name="connsiteY7" fmla="*/ 1805023 h 1805023"/>
              <a:gd name="connsiteX0" fmla="*/ 2108756 w 3891516"/>
              <a:gd name="connsiteY0" fmla="*/ 1799105 h 1799105"/>
              <a:gd name="connsiteX1" fmla="*/ 2822944 w 3891516"/>
              <a:gd name="connsiteY1" fmla="*/ 1052623 h 1799105"/>
              <a:gd name="connsiteX2" fmla="*/ 3306726 w 3891516"/>
              <a:gd name="connsiteY2" fmla="*/ 1461976 h 1799105"/>
              <a:gd name="connsiteX3" fmla="*/ 3891516 w 3891516"/>
              <a:gd name="connsiteY3" fmla="*/ 749595 h 1799105"/>
              <a:gd name="connsiteX4" fmla="*/ 3296093 w 3891516"/>
              <a:gd name="connsiteY4" fmla="*/ 430618 h 1799105"/>
              <a:gd name="connsiteX5" fmla="*/ 1084521 w 3891516"/>
              <a:gd name="connsiteY5" fmla="*/ 0 h 1799105"/>
              <a:gd name="connsiteX6" fmla="*/ 0 w 3891516"/>
              <a:gd name="connsiteY6" fmla="*/ 1616149 h 1799105"/>
              <a:gd name="connsiteX7" fmla="*/ 2108756 w 3891516"/>
              <a:gd name="connsiteY7" fmla="*/ 1799105 h 1799105"/>
              <a:gd name="connsiteX0" fmla="*/ 2108756 w 3891516"/>
              <a:gd name="connsiteY0" fmla="*/ 1807983 h 1807983"/>
              <a:gd name="connsiteX1" fmla="*/ 2822944 w 3891516"/>
              <a:gd name="connsiteY1" fmla="*/ 1052623 h 1807983"/>
              <a:gd name="connsiteX2" fmla="*/ 3306726 w 3891516"/>
              <a:gd name="connsiteY2" fmla="*/ 1461976 h 1807983"/>
              <a:gd name="connsiteX3" fmla="*/ 3891516 w 3891516"/>
              <a:gd name="connsiteY3" fmla="*/ 749595 h 1807983"/>
              <a:gd name="connsiteX4" fmla="*/ 3296093 w 3891516"/>
              <a:gd name="connsiteY4" fmla="*/ 430618 h 1807983"/>
              <a:gd name="connsiteX5" fmla="*/ 1084521 w 3891516"/>
              <a:gd name="connsiteY5" fmla="*/ 0 h 1807983"/>
              <a:gd name="connsiteX6" fmla="*/ 0 w 3891516"/>
              <a:gd name="connsiteY6" fmla="*/ 1616149 h 1807983"/>
              <a:gd name="connsiteX7" fmla="*/ 2108756 w 3891516"/>
              <a:gd name="connsiteY7" fmla="*/ 1807983 h 1807983"/>
              <a:gd name="connsiteX0" fmla="*/ 2064368 w 3847128"/>
              <a:gd name="connsiteY0" fmla="*/ 1807983 h 1807983"/>
              <a:gd name="connsiteX1" fmla="*/ 2778556 w 3847128"/>
              <a:gd name="connsiteY1" fmla="*/ 1052623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9678 w 3847128"/>
              <a:gd name="connsiteY1" fmla="*/ 960887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54968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29921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3461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361363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4584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0503 w 3847128"/>
              <a:gd name="connsiteY2" fmla="*/ 137615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784984"/>
              <a:gd name="connsiteY0" fmla="*/ 1807983 h 1807983"/>
              <a:gd name="connsiteX1" fmla="*/ 2763760 w 3784984"/>
              <a:gd name="connsiteY1" fmla="*/ 966805 h 1807983"/>
              <a:gd name="connsiteX2" fmla="*/ 3250503 w 3784984"/>
              <a:gd name="connsiteY2" fmla="*/ 1376159 h 1807983"/>
              <a:gd name="connsiteX3" fmla="*/ 3784984 w 3784984"/>
              <a:gd name="connsiteY3" fmla="*/ 725921 h 1807983"/>
              <a:gd name="connsiteX4" fmla="*/ 3251705 w 3784984"/>
              <a:gd name="connsiteY4" fmla="*/ 430618 h 1807983"/>
              <a:gd name="connsiteX5" fmla="*/ 1040133 w 3784984"/>
              <a:gd name="connsiteY5" fmla="*/ 0 h 1807983"/>
              <a:gd name="connsiteX6" fmla="*/ 0 w 3784984"/>
              <a:gd name="connsiteY6" fmla="*/ 1548087 h 1807983"/>
              <a:gd name="connsiteX7" fmla="*/ 2064368 w 3784984"/>
              <a:gd name="connsiteY7" fmla="*/ 1807983 h 1807983"/>
              <a:gd name="connsiteX0" fmla="*/ 2064368 w 3784984"/>
              <a:gd name="connsiteY0" fmla="*/ 1685153 h 1685153"/>
              <a:gd name="connsiteX1" fmla="*/ 2763760 w 3784984"/>
              <a:gd name="connsiteY1" fmla="*/ 843975 h 1685153"/>
              <a:gd name="connsiteX2" fmla="*/ 3250503 w 3784984"/>
              <a:gd name="connsiteY2" fmla="*/ 1253329 h 1685153"/>
              <a:gd name="connsiteX3" fmla="*/ 3784984 w 3784984"/>
              <a:gd name="connsiteY3" fmla="*/ 603091 h 1685153"/>
              <a:gd name="connsiteX4" fmla="*/ 3251705 w 3784984"/>
              <a:gd name="connsiteY4" fmla="*/ 307788 h 1685153"/>
              <a:gd name="connsiteX5" fmla="*/ 1159551 w 3784984"/>
              <a:gd name="connsiteY5" fmla="*/ 0 h 1685153"/>
              <a:gd name="connsiteX6" fmla="*/ 0 w 3784984"/>
              <a:gd name="connsiteY6" fmla="*/ 1425257 h 1685153"/>
              <a:gd name="connsiteX7" fmla="*/ 2064368 w 3784984"/>
              <a:gd name="connsiteY7" fmla="*/ 1685153 h 1685153"/>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1705 w 3784984"/>
              <a:gd name="connsiteY4" fmla="*/ 314612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68764 w 3784984"/>
              <a:gd name="connsiteY4" fmla="*/ 270257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48293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0021 h 1691977"/>
              <a:gd name="connsiteX5" fmla="*/ 1162963 w 3784984"/>
              <a:gd name="connsiteY5" fmla="*/ 0 h 1691977"/>
              <a:gd name="connsiteX6" fmla="*/ 0 w 3784984"/>
              <a:gd name="connsiteY6" fmla="*/ 1432081 h 1691977"/>
              <a:gd name="connsiteX7" fmla="*/ 2064368 w 3784984"/>
              <a:gd name="connsiteY7" fmla="*/ 1691977 h 1691977"/>
              <a:gd name="connsiteX0" fmla="*/ 1238679 w 2959295"/>
              <a:gd name="connsiteY0" fmla="*/ 1691977 h 1691977"/>
              <a:gd name="connsiteX1" fmla="*/ 1938071 w 2959295"/>
              <a:gd name="connsiteY1" fmla="*/ 850799 h 1691977"/>
              <a:gd name="connsiteX2" fmla="*/ 2424814 w 2959295"/>
              <a:gd name="connsiteY2" fmla="*/ 1260153 h 1691977"/>
              <a:gd name="connsiteX3" fmla="*/ 2959295 w 2959295"/>
              <a:gd name="connsiteY3" fmla="*/ 609915 h 1691977"/>
              <a:gd name="connsiteX4" fmla="*/ 2429428 w 2959295"/>
              <a:gd name="connsiteY4" fmla="*/ 260021 h 1691977"/>
              <a:gd name="connsiteX5" fmla="*/ 337274 w 2959295"/>
              <a:gd name="connsiteY5" fmla="*/ 0 h 1691977"/>
              <a:gd name="connsiteX6" fmla="*/ 0 w 2959295"/>
              <a:gd name="connsiteY6" fmla="*/ 534741 h 1691977"/>
              <a:gd name="connsiteX7" fmla="*/ 1238679 w 2959295"/>
              <a:gd name="connsiteY7" fmla="*/ 1691977 h 1691977"/>
              <a:gd name="connsiteX0" fmla="*/ 1276210 w 2996826"/>
              <a:gd name="connsiteY0" fmla="*/ 1691977 h 1691977"/>
              <a:gd name="connsiteX1" fmla="*/ 1975602 w 2996826"/>
              <a:gd name="connsiteY1" fmla="*/ 850799 h 1691977"/>
              <a:gd name="connsiteX2" fmla="*/ 2462345 w 2996826"/>
              <a:gd name="connsiteY2" fmla="*/ 1260153 h 1691977"/>
              <a:gd name="connsiteX3" fmla="*/ 2996826 w 2996826"/>
              <a:gd name="connsiteY3" fmla="*/ 609915 h 1691977"/>
              <a:gd name="connsiteX4" fmla="*/ 2466959 w 2996826"/>
              <a:gd name="connsiteY4" fmla="*/ 260021 h 1691977"/>
              <a:gd name="connsiteX5" fmla="*/ 374805 w 2996826"/>
              <a:gd name="connsiteY5" fmla="*/ 0 h 1691977"/>
              <a:gd name="connsiteX6" fmla="*/ 0 w 2996826"/>
              <a:gd name="connsiteY6" fmla="*/ 572272 h 1691977"/>
              <a:gd name="connsiteX7" fmla="*/ 1276210 w 2996826"/>
              <a:gd name="connsiteY7" fmla="*/ 1691977 h 1691977"/>
              <a:gd name="connsiteX0" fmla="*/ 1289858 w 3010474"/>
              <a:gd name="connsiteY0" fmla="*/ 1691977 h 1691977"/>
              <a:gd name="connsiteX1" fmla="*/ 1989250 w 3010474"/>
              <a:gd name="connsiteY1" fmla="*/ 850799 h 1691977"/>
              <a:gd name="connsiteX2" fmla="*/ 2475993 w 3010474"/>
              <a:gd name="connsiteY2" fmla="*/ 1260153 h 1691977"/>
              <a:gd name="connsiteX3" fmla="*/ 3010474 w 3010474"/>
              <a:gd name="connsiteY3" fmla="*/ 609915 h 1691977"/>
              <a:gd name="connsiteX4" fmla="*/ 2480607 w 3010474"/>
              <a:gd name="connsiteY4" fmla="*/ 260021 h 1691977"/>
              <a:gd name="connsiteX5" fmla="*/ 388453 w 3010474"/>
              <a:gd name="connsiteY5" fmla="*/ 0 h 1691977"/>
              <a:gd name="connsiteX6" fmla="*/ 0 w 3010474"/>
              <a:gd name="connsiteY6" fmla="*/ 589332 h 1691977"/>
              <a:gd name="connsiteX7" fmla="*/ 1289858 w 3010474"/>
              <a:gd name="connsiteY7" fmla="*/ 1691977 h 1691977"/>
              <a:gd name="connsiteX0" fmla="*/ 1303506 w 3024122"/>
              <a:gd name="connsiteY0" fmla="*/ 1691977 h 1691977"/>
              <a:gd name="connsiteX1" fmla="*/ 2002898 w 3024122"/>
              <a:gd name="connsiteY1" fmla="*/ 850799 h 1691977"/>
              <a:gd name="connsiteX2" fmla="*/ 2489641 w 3024122"/>
              <a:gd name="connsiteY2" fmla="*/ 1260153 h 1691977"/>
              <a:gd name="connsiteX3" fmla="*/ 3024122 w 3024122"/>
              <a:gd name="connsiteY3" fmla="*/ 609915 h 1691977"/>
              <a:gd name="connsiteX4" fmla="*/ 2494255 w 3024122"/>
              <a:gd name="connsiteY4" fmla="*/ 260021 h 1691977"/>
              <a:gd name="connsiteX5" fmla="*/ 402101 w 3024122"/>
              <a:gd name="connsiteY5" fmla="*/ 0 h 1691977"/>
              <a:gd name="connsiteX6" fmla="*/ 0 w 3024122"/>
              <a:gd name="connsiteY6" fmla="*/ 592744 h 1691977"/>
              <a:gd name="connsiteX7" fmla="*/ 1303506 w 3024122"/>
              <a:gd name="connsiteY7" fmla="*/ 1691977 h 1691977"/>
              <a:gd name="connsiteX0" fmla="*/ 1559401 w 3280017"/>
              <a:gd name="connsiteY0" fmla="*/ 1691977 h 1691977"/>
              <a:gd name="connsiteX1" fmla="*/ 2258793 w 3280017"/>
              <a:gd name="connsiteY1" fmla="*/ 850799 h 1691977"/>
              <a:gd name="connsiteX2" fmla="*/ 2745536 w 3280017"/>
              <a:gd name="connsiteY2" fmla="*/ 1260153 h 1691977"/>
              <a:gd name="connsiteX3" fmla="*/ 3280017 w 3280017"/>
              <a:gd name="connsiteY3" fmla="*/ 609915 h 1691977"/>
              <a:gd name="connsiteX4" fmla="*/ 2750150 w 3280017"/>
              <a:gd name="connsiteY4" fmla="*/ 260021 h 1691977"/>
              <a:gd name="connsiteX5" fmla="*/ 657996 w 3280017"/>
              <a:gd name="connsiteY5" fmla="*/ 0 h 1691977"/>
              <a:gd name="connsiteX6" fmla="*/ 0 w 3280017"/>
              <a:gd name="connsiteY6" fmla="*/ 927114 h 1691977"/>
              <a:gd name="connsiteX7" fmla="*/ 1559401 w 3280017"/>
              <a:gd name="connsiteY7" fmla="*/ 1691977 h 1691977"/>
              <a:gd name="connsiteX0" fmla="*/ 17204 w 3280017"/>
              <a:gd name="connsiteY0" fmla="*/ 1043708 h 1260153"/>
              <a:gd name="connsiteX1" fmla="*/ 2258793 w 3280017"/>
              <a:gd name="connsiteY1" fmla="*/ 850799 h 1260153"/>
              <a:gd name="connsiteX2" fmla="*/ 2745536 w 3280017"/>
              <a:gd name="connsiteY2" fmla="*/ 1260153 h 1260153"/>
              <a:gd name="connsiteX3" fmla="*/ 3280017 w 3280017"/>
              <a:gd name="connsiteY3" fmla="*/ 609915 h 1260153"/>
              <a:gd name="connsiteX4" fmla="*/ 2750150 w 3280017"/>
              <a:gd name="connsiteY4" fmla="*/ 260021 h 1260153"/>
              <a:gd name="connsiteX5" fmla="*/ 657996 w 3280017"/>
              <a:gd name="connsiteY5" fmla="*/ 0 h 1260153"/>
              <a:gd name="connsiteX6" fmla="*/ 0 w 3280017"/>
              <a:gd name="connsiteY6" fmla="*/ 927114 h 1260153"/>
              <a:gd name="connsiteX7" fmla="*/ 17204 w 3280017"/>
              <a:gd name="connsiteY7" fmla="*/ 1043708 h 1260153"/>
              <a:gd name="connsiteX0" fmla="*/ 95590 w 3358403"/>
              <a:gd name="connsiteY0" fmla="*/ 1043708 h 1260153"/>
              <a:gd name="connsiteX1" fmla="*/ 0 w 3358403"/>
              <a:gd name="connsiteY1" fmla="*/ 1174934 h 1260153"/>
              <a:gd name="connsiteX2" fmla="*/ 2823922 w 3358403"/>
              <a:gd name="connsiteY2" fmla="*/ 1260153 h 1260153"/>
              <a:gd name="connsiteX3" fmla="*/ 3358403 w 3358403"/>
              <a:gd name="connsiteY3" fmla="*/ 609915 h 1260153"/>
              <a:gd name="connsiteX4" fmla="*/ 2828536 w 3358403"/>
              <a:gd name="connsiteY4" fmla="*/ 260021 h 1260153"/>
              <a:gd name="connsiteX5" fmla="*/ 736382 w 3358403"/>
              <a:gd name="connsiteY5" fmla="*/ 0 h 1260153"/>
              <a:gd name="connsiteX6" fmla="*/ 78386 w 3358403"/>
              <a:gd name="connsiteY6" fmla="*/ 927114 h 1260153"/>
              <a:gd name="connsiteX7" fmla="*/ 95590 w 3358403"/>
              <a:gd name="connsiteY7" fmla="*/ 1043708 h 1260153"/>
              <a:gd name="connsiteX0" fmla="*/ 95590 w 3358403"/>
              <a:gd name="connsiteY0" fmla="*/ 1043708 h 1956189"/>
              <a:gd name="connsiteX1" fmla="*/ 0 w 3358403"/>
              <a:gd name="connsiteY1" fmla="*/ 1174934 h 1956189"/>
              <a:gd name="connsiteX2" fmla="*/ 2206361 w 3358403"/>
              <a:gd name="connsiteY2" fmla="*/ 1956189 h 1956189"/>
              <a:gd name="connsiteX3" fmla="*/ 3358403 w 3358403"/>
              <a:gd name="connsiteY3" fmla="*/ 609915 h 1956189"/>
              <a:gd name="connsiteX4" fmla="*/ 2828536 w 3358403"/>
              <a:gd name="connsiteY4" fmla="*/ 260021 h 1956189"/>
              <a:gd name="connsiteX5" fmla="*/ 736382 w 3358403"/>
              <a:gd name="connsiteY5" fmla="*/ 0 h 1956189"/>
              <a:gd name="connsiteX6" fmla="*/ 78386 w 3358403"/>
              <a:gd name="connsiteY6" fmla="*/ 927114 h 1956189"/>
              <a:gd name="connsiteX7" fmla="*/ 95590 w 3358403"/>
              <a:gd name="connsiteY7" fmla="*/ 1043708 h 1956189"/>
              <a:gd name="connsiteX0" fmla="*/ 95590 w 3358403"/>
              <a:gd name="connsiteY0" fmla="*/ 1043708 h 1956189"/>
              <a:gd name="connsiteX1" fmla="*/ 0 w 3358403"/>
              <a:gd name="connsiteY1" fmla="*/ 1174934 h 1956189"/>
              <a:gd name="connsiteX2" fmla="*/ 2206361 w 3358403"/>
              <a:gd name="connsiteY2" fmla="*/ 1956189 h 1956189"/>
              <a:gd name="connsiteX3" fmla="*/ 2510205 w 3358403"/>
              <a:gd name="connsiteY3" fmla="*/ 1591768 h 1956189"/>
              <a:gd name="connsiteX4" fmla="*/ 3358403 w 3358403"/>
              <a:gd name="connsiteY4" fmla="*/ 609915 h 1956189"/>
              <a:gd name="connsiteX5" fmla="*/ 2828536 w 3358403"/>
              <a:gd name="connsiteY5" fmla="*/ 260021 h 1956189"/>
              <a:gd name="connsiteX6" fmla="*/ 736382 w 3358403"/>
              <a:gd name="connsiteY6" fmla="*/ 0 h 1956189"/>
              <a:gd name="connsiteX7" fmla="*/ 78386 w 3358403"/>
              <a:gd name="connsiteY7" fmla="*/ 927114 h 1956189"/>
              <a:gd name="connsiteX8" fmla="*/ 95590 w 3358403"/>
              <a:gd name="connsiteY8" fmla="*/ 1043708 h 1956189"/>
              <a:gd name="connsiteX0" fmla="*/ 95590 w 3358403"/>
              <a:gd name="connsiteY0" fmla="*/ 1043708 h 2785947"/>
              <a:gd name="connsiteX1" fmla="*/ 0 w 3358403"/>
              <a:gd name="connsiteY1" fmla="*/ 1174934 h 2785947"/>
              <a:gd name="connsiteX2" fmla="*/ 2206361 w 3358403"/>
              <a:gd name="connsiteY2" fmla="*/ 1956189 h 2785947"/>
              <a:gd name="connsiteX3" fmla="*/ 3097059 w 3358403"/>
              <a:gd name="connsiteY3" fmla="*/ 2785947 h 2785947"/>
              <a:gd name="connsiteX4" fmla="*/ 3358403 w 3358403"/>
              <a:gd name="connsiteY4" fmla="*/ 609915 h 2785947"/>
              <a:gd name="connsiteX5" fmla="*/ 2828536 w 3358403"/>
              <a:gd name="connsiteY5" fmla="*/ 260021 h 2785947"/>
              <a:gd name="connsiteX6" fmla="*/ 736382 w 3358403"/>
              <a:gd name="connsiteY6" fmla="*/ 0 h 2785947"/>
              <a:gd name="connsiteX7" fmla="*/ 78386 w 3358403"/>
              <a:gd name="connsiteY7" fmla="*/ 927114 h 2785947"/>
              <a:gd name="connsiteX8" fmla="*/ 95590 w 3358403"/>
              <a:gd name="connsiteY8" fmla="*/ 1043708 h 2785947"/>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358403 w 3358403"/>
              <a:gd name="connsiteY4" fmla="*/ 609915 h 2772299"/>
              <a:gd name="connsiteX5" fmla="*/ 2828536 w 3358403"/>
              <a:gd name="connsiteY5" fmla="*/ 260021 h 2772299"/>
              <a:gd name="connsiteX6" fmla="*/ 736382 w 3358403"/>
              <a:gd name="connsiteY6" fmla="*/ 0 h 2772299"/>
              <a:gd name="connsiteX7" fmla="*/ 78386 w 3358403"/>
              <a:gd name="connsiteY7" fmla="*/ 927114 h 2772299"/>
              <a:gd name="connsiteX8" fmla="*/ 95590 w 3358403"/>
              <a:gd name="connsiteY8" fmla="*/ 1043708 h 2772299"/>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199417 w 3358403"/>
              <a:gd name="connsiteY4" fmla="*/ 2345807 h 2772299"/>
              <a:gd name="connsiteX5" fmla="*/ 3358403 w 3358403"/>
              <a:gd name="connsiteY5" fmla="*/ 609915 h 2772299"/>
              <a:gd name="connsiteX6" fmla="*/ 2828536 w 3358403"/>
              <a:gd name="connsiteY6" fmla="*/ 260021 h 2772299"/>
              <a:gd name="connsiteX7" fmla="*/ 736382 w 3358403"/>
              <a:gd name="connsiteY7" fmla="*/ 0 h 2772299"/>
              <a:gd name="connsiteX8" fmla="*/ 78386 w 3358403"/>
              <a:gd name="connsiteY8" fmla="*/ 927114 h 2772299"/>
              <a:gd name="connsiteX9" fmla="*/ 95590 w 3358403"/>
              <a:gd name="connsiteY9"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3358403 w 3363190"/>
              <a:gd name="connsiteY5" fmla="*/ 609915 h 2772299"/>
              <a:gd name="connsiteX6" fmla="*/ 2828536 w 3363190"/>
              <a:gd name="connsiteY6" fmla="*/ 260021 h 2772299"/>
              <a:gd name="connsiteX7" fmla="*/ 736382 w 3363190"/>
              <a:gd name="connsiteY7" fmla="*/ 0 h 2772299"/>
              <a:gd name="connsiteX8" fmla="*/ 78386 w 3363190"/>
              <a:gd name="connsiteY8" fmla="*/ 927114 h 2772299"/>
              <a:gd name="connsiteX9" fmla="*/ 95590 w 3363190"/>
              <a:gd name="connsiteY9" fmla="*/ 1043708 h 2772299"/>
              <a:gd name="connsiteX0" fmla="*/ 95590 w 3397934"/>
              <a:gd name="connsiteY0" fmla="*/ 1043708 h 2772299"/>
              <a:gd name="connsiteX1" fmla="*/ 0 w 3397934"/>
              <a:gd name="connsiteY1" fmla="*/ 1174934 h 2772299"/>
              <a:gd name="connsiteX2" fmla="*/ 2206361 w 3397934"/>
              <a:gd name="connsiteY2" fmla="*/ 1956189 h 2772299"/>
              <a:gd name="connsiteX3" fmla="*/ 3158474 w 3397934"/>
              <a:gd name="connsiteY3" fmla="*/ 2772299 h 2772299"/>
              <a:gd name="connsiteX4" fmla="*/ 3363190 w 3397934"/>
              <a:gd name="connsiteY4" fmla="*/ 2533464 h 2772299"/>
              <a:gd name="connsiteX5" fmla="*/ 3359777 w 3397934"/>
              <a:gd name="connsiteY5" fmla="*/ 1707774 h 2772299"/>
              <a:gd name="connsiteX6" fmla="*/ 3358403 w 3397934"/>
              <a:gd name="connsiteY6" fmla="*/ 609915 h 2772299"/>
              <a:gd name="connsiteX7" fmla="*/ 2828536 w 3397934"/>
              <a:gd name="connsiteY7" fmla="*/ 260021 h 2772299"/>
              <a:gd name="connsiteX8" fmla="*/ 736382 w 3397934"/>
              <a:gd name="connsiteY8" fmla="*/ 0 h 2772299"/>
              <a:gd name="connsiteX9" fmla="*/ 78386 w 3397934"/>
              <a:gd name="connsiteY9" fmla="*/ 927114 h 2772299"/>
              <a:gd name="connsiteX10" fmla="*/ 95590 w 3397934"/>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55613 w 3363190"/>
              <a:gd name="connsiteY5" fmla="*/ 1663419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7846 w 3363190"/>
              <a:gd name="connsiteY5" fmla="*/ 1745306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4434 w 3363190"/>
              <a:gd name="connsiteY5" fmla="*/ 1700951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18082 w 3363190"/>
              <a:gd name="connsiteY5" fmla="*/ 1704363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31729 w 3363190"/>
              <a:gd name="connsiteY5" fmla="*/ 1690715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358403 w 3390486"/>
              <a:gd name="connsiteY6" fmla="*/ 609915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66281 w 3390486"/>
              <a:gd name="connsiteY6" fmla="*/ 623563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90164 w 3390486"/>
              <a:gd name="connsiteY6" fmla="*/ 637211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612124 w 3390486"/>
              <a:gd name="connsiteY8" fmla="*/ 0 h 2694694"/>
              <a:gd name="connsiteX9" fmla="*/ 78386 w 3390486"/>
              <a:gd name="connsiteY9" fmla="*/ 849509 h 2694694"/>
              <a:gd name="connsiteX10" fmla="*/ 95590 w 3390486"/>
              <a:gd name="connsiteY10"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82398 w 3390486"/>
              <a:gd name="connsiteY6" fmla="*/ 575127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0486" h="2694694">
                <a:moveTo>
                  <a:pt x="95590" y="966103"/>
                </a:moveTo>
                <a:lnTo>
                  <a:pt x="0" y="1097329"/>
                </a:lnTo>
                <a:lnTo>
                  <a:pt x="2206361" y="1878584"/>
                </a:lnTo>
                <a:lnTo>
                  <a:pt x="3158474" y="2694694"/>
                </a:lnTo>
                <a:lnTo>
                  <a:pt x="3390486" y="2438799"/>
                </a:lnTo>
                <a:lnTo>
                  <a:pt x="2431729" y="1613110"/>
                </a:lnTo>
                <a:lnTo>
                  <a:pt x="3282398" y="575127"/>
                </a:lnTo>
                <a:lnTo>
                  <a:pt x="2813004" y="197937"/>
                </a:lnTo>
                <a:cubicBezTo>
                  <a:pt x="2580450" y="435999"/>
                  <a:pt x="2689604" y="309320"/>
                  <a:pt x="2480348" y="516340"/>
                </a:cubicBezTo>
                <a:lnTo>
                  <a:pt x="612124" y="0"/>
                </a:lnTo>
                <a:lnTo>
                  <a:pt x="78386" y="849509"/>
                </a:lnTo>
                <a:lnTo>
                  <a:pt x="95590" y="966103"/>
                </a:lnTo>
                <a:close/>
              </a:path>
            </a:pathLst>
          </a:custGeom>
          <a:noFill/>
          <a:ln w="635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260"/>
          </a:p>
        </p:txBody>
      </p:sp>
      <p:sp>
        <p:nvSpPr>
          <p:cNvPr id="71" name="テキスト ボックス 41"/>
          <p:cNvSpPr txBox="1"/>
          <p:nvPr/>
        </p:nvSpPr>
        <p:spPr>
          <a:xfrm>
            <a:off x="5957068" y="3191490"/>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 </a:t>
            </a:r>
          </a:p>
        </p:txBody>
      </p:sp>
      <p:sp>
        <p:nvSpPr>
          <p:cNvPr id="82" name="テキスト ボックス 42"/>
          <p:cNvSpPr txBox="1"/>
          <p:nvPr/>
        </p:nvSpPr>
        <p:spPr>
          <a:xfrm>
            <a:off x="4795650" y="5139837"/>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sp>
        <p:nvSpPr>
          <p:cNvPr id="84" name="テキスト ボックス 46"/>
          <p:cNvSpPr txBox="1"/>
          <p:nvPr/>
        </p:nvSpPr>
        <p:spPr>
          <a:xfrm>
            <a:off x="4776802" y="6863193"/>
            <a:ext cx="763503" cy="285501"/>
          </a:xfrm>
          <a:prstGeom prst="rect">
            <a:avLst/>
          </a:prstGeom>
          <a:solidFill>
            <a:schemeClr val="bg1"/>
          </a:solidFill>
          <a:ln>
            <a:solidFill>
              <a:schemeClr val="accent1">
                <a:shade val="50000"/>
              </a:schemeClr>
            </a:solidFill>
            <a:prstDash val="dash"/>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60" b="1" dirty="0"/>
              <a:t>Ⅲ</a:t>
            </a:r>
            <a:r>
              <a:rPr lang="ja-JP" altLang="en-US" sz="1260" b="1" dirty="0"/>
              <a:t>期</a:t>
            </a:r>
          </a:p>
        </p:txBody>
      </p:sp>
      <p:sp>
        <p:nvSpPr>
          <p:cNvPr id="85" name="テキスト ボックス 48"/>
          <p:cNvSpPr txBox="1"/>
          <p:nvPr/>
        </p:nvSpPr>
        <p:spPr>
          <a:xfrm>
            <a:off x="5442035" y="2716613"/>
            <a:ext cx="1802036"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ⅰ</a:t>
            </a:r>
            <a:r>
              <a:rPr lang="ja-JP" altLang="en-US" sz="1323" b="1" dirty="0"/>
              <a:t>ＩＲ用地</a:t>
            </a:r>
            <a:r>
              <a:rPr lang="en-US" altLang="ja-JP" sz="1323" b="1" dirty="0"/>
              <a:t>〔</a:t>
            </a:r>
            <a:r>
              <a:rPr lang="en-US" altLang="ja-JP" sz="1323" b="1" dirty="0" err="1"/>
              <a:t>70ha</a:t>
            </a:r>
            <a:r>
              <a:rPr lang="en-US" altLang="ja-JP" sz="1323" b="1" dirty="0"/>
              <a:t>〕</a:t>
            </a:r>
            <a:endParaRPr lang="ja-JP" altLang="en-US" sz="1323" b="1" dirty="0"/>
          </a:p>
        </p:txBody>
      </p:sp>
      <p:sp>
        <p:nvSpPr>
          <p:cNvPr id="86" name="テキスト ボックス 50"/>
          <p:cNvSpPr txBox="1"/>
          <p:nvPr/>
        </p:nvSpPr>
        <p:spPr>
          <a:xfrm>
            <a:off x="3523596" y="4652982"/>
            <a:ext cx="1749253"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ⅳ</a:t>
            </a:r>
            <a:r>
              <a:rPr lang="ja-JP" altLang="en-US" sz="1323" b="1" dirty="0"/>
              <a:t> 観光・産業用地</a:t>
            </a:r>
            <a:r>
              <a:rPr lang="en-US" altLang="ja-JP" sz="1323" b="1" dirty="0"/>
              <a:t>〔</a:t>
            </a:r>
            <a:r>
              <a:rPr lang="en-US" altLang="ja-JP" sz="1323" b="1" dirty="0" err="1"/>
              <a:t>36ha</a:t>
            </a:r>
            <a:r>
              <a:rPr lang="en-US" altLang="ja-JP" sz="1323" b="1" dirty="0"/>
              <a:t>〕</a:t>
            </a:r>
            <a:endParaRPr lang="ja-JP" altLang="en-US" sz="1323" b="1" dirty="0"/>
          </a:p>
        </p:txBody>
      </p:sp>
      <p:sp>
        <p:nvSpPr>
          <p:cNvPr id="88" name="テキスト ボックス 52"/>
          <p:cNvSpPr txBox="1"/>
          <p:nvPr/>
        </p:nvSpPr>
        <p:spPr>
          <a:xfrm>
            <a:off x="5428417" y="4779440"/>
            <a:ext cx="1757927"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ⅲ</a:t>
            </a:r>
            <a:r>
              <a:rPr lang="ja-JP" altLang="en-US" sz="1323" b="1" dirty="0"/>
              <a:t> 観光拠点用地</a:t>
            </a:r>
            <a:r>
              <a:rPr lang="en-US" altLang="ja-JP" sz="1323" b="1" dirty="0"/>
              <a:t>〔</a:t>
            </a:r>
            <a:r>
              <a:rPr lang="en-US" altLang="ja-JP" sz="1323" b="1" dirty="0" err="1"/>
              <a:t>16ha</a:t>
            </a:r>
            <a:r>
              <a:rPr lang="en-US" altLang="ja-JP" sz="1323" b="1" dirty="0"/>
              <a:t>〕 </a:t>
            </a:r>
            <a:endParaRPr lang="ja-JP" altLang="en-US" sz="1323" b="1" dirty="0"/>
          </a:p>
        </p:txBody>
      </p:sp>
      <p:sp>
        <p:nvSpPr>
          <p:cNvPr id="89" name="フリーフォーム 88"/>
          <p:cNvSpPr/>
          <p:nvPr/>
        </p:nvSpPr>
        <p:spPr>
          <a:xfrm rot="20303574">
            <a:off x="9117369" y="2664025"/>
            <a:ext cx="286313" cy="257098"/>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 h="421822">
                <a:moveTo>
                  <a:pt x="0" y="0"/>
                </a:moveTo>
                <a:lnTo>
                  <a:pt x="299357" y="421822"/>
                </a:lnTo>
                <a:lnTo>
                  <a:pt x="359228" y="204742"/>
                </a:lnTo>
                <a:lnTo>
                  <a:pt x="214994" y="197112"/>
                </a:lnTo>
                <a:lnTo>
                  <a:pt x="235404" y="38149"/>
                </a:lnTo>
                <a:lnTo>
                  <a:pt x="101373" y="4326"/>
                </a:lnTo>
                <a:lnTo>
                  <a:pt x="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4" name="正方形/長方形 93"/>
          <p:cNvSpPr/>
          <p:nvPr/>
        </p:nvSpPr>
        <p:spPr>
          <a:xfrm rot="18597411">
            <a:off x="7069367" y="4973073"/>
            <a:ext cx="463262" cy="325269"/>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5" name="正方形/長方形 94"/>
          <p:cNvSpPr/>
          <p:nvPr/>
        </p:nvSpPr>
        <p:spPr>
          <a:xfrm rot="18597411">
            <a:off x="7311761" y="4262096"/>
            <a:ext cx="1082928" cy="169322"/>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7" name="正方形/長方形 67"/>
          <p:cNvSpPr/>
          <p:nvPr/>
        </p:nvSpPr>
        <p:spPr>
          <a:xfrm rot="18597411">
            <a:off x="7035778" y="5383318"/>
            <a:ext cx="593575" cy="2082203"/>
          </a:xfrm>
          <a:custGeom>
            <a:avLst/>
            <a:gdLst>
              <a:gd name="connsiteX0" fmla="*/ 0 w 250343"/>
              <a:gd name="connsiteY0" fmla="*/ 0 h 1566556"/>
              <a:gd name="connsiteX1" fmla="*/ 250343 w 250343"/>
              <a:gd name="connsiteY1" fmla="*/ 0 h 1566556"/>
              <a:gd name="connsiteX2" fmla="*/ 250343 w 250343"/>
              <a:gd name="connsiteY2" fmla="*/ 1566556 h 1566556"/>
              <a:gd name="connsiteX3" fmla="*/ 0 w 250343"/>
              <a:gd name="connsiteY3" fmla="*/ 1566556 h 1566556"/>
              <a:gd name="connsiteX4" fmla="*/ 0 w 250343"/>
              <a:gd name="connsiteY4" fmla="*/ 0 h 1566556"/>
              <a:gd name="connsiteX0" fmla="*/ 0 w 255466"/>
              <a:gd name="connsiteY0" fmla="*/ 0 h 1566556"/>
              <a:gd name="connsiteX1" fmla="*/ 250343 w 255466"/>
              <a:gd name="connsiteY1" fmla="*/ 0 h 1566556"/>
              <a:gd name="connsiteX2" fmla="*/ 255466 w 255466"/>
              <a:gd name="connsiteY2" fmla="*/ 246554 h 1566556"/>
              <a:gd name="connsiteX3" fmla="*/ 250343 w 255466"/>
              <a:gd name="connsiteY3" fmla="*/ 1566556 h 1566556"/>
              <a:gd name="connsiteX4" fmla="*/ 0 w 255466"/>
              <a:gd name="connsiteY4" fmla="*/ 1566556 h 1566556"/>
              <a:gd name="connsiteX5" fmla="*/ 0 w 255466"/>
              <a:gd name="connsiteY5" fmla="*/ 0 h 1566556"/>
              <a:gd name="connsiteX0" fmla="*/ 0 w 469026"/>
              <a:gd name="connsiteY0" fmla="*/ 0 h 1566556"/>
              <a:gd name="connsiteX1" fmla="*/ 469026 w 469026"/>
              <a:gd name="connsiteY1" fmla="*/ 226117 h 1566556"/>
              <a:gd name="connsiteX2" fmla="*/ 255466 w 469026"/>
              <a:gd name="connsiteY2" fmla="*/ 246554 h 1566556"/>
              <a:gd name="connsiteX3" fmla="*/ 250343 w 469026"/>
              <a:gd name="connsiteY3" fmla="*/ 1566556 h 1566556"/>
              <a:gd name="connsiteX4" fmla="*/ 0 w 469026"/>
              <a:gd name="connsiteY4" fmla="*/ 1566556 h 1566556"/>
              <a:gd name="connsiteX5" fmla="*/ 0 w 469026"/>
              <a:gd name="connsiteY5" fmla="*/ 0 h 1566556"/>
              <a:gd name="connsiteX0" fmla="*/ 0 w 469026"/>
              <a:gd name="connsiteY0" fmla="*/ 0 h 1566556"/>
              <a:gd name="connsiteX1" fmla="*/ 469026 w 469026"/>
              <a:gd name="connsiteY1" fmla="*/ 226117 h 1566556"/>
              <a:gd name="connsiteX2" fmla="*/ 259414 w 469026"/>
              <a:gd name="connsiteY2" fmla="*/ 111675 h 1566556"/>
              <a:gd name="connsiteX3" fmla="*/ 255466 w 469026"/>
              <a:gd name="connsiteY3" fmla="*/ 246554 h 1566556"/>
              <a:gd name="connsiteX4" fmla="*/ 250343 w 469026"/>
              <a:gd name="connsiteY4" fmla="*/ 1566556 h 1566556"/>
              <a:gd name="connsiteX5" fmla="*/ 0 w 469026"/>
              <a:gd name="connsiteY5" fmla="*/ 1566556 h 1566556"/>
              <a:gd name="connsiteX6" fmla="*/ 0 w 469026"/>
              <a:gd name="connsiteY6" fmla="*/ 0 h 1566556"/>
              <a:gd name="connsiteX0" fmla="*/ 0 w 469026"/>
              <a:gd name="connsiteY0" fmla="*/ 89365 h 1655921"/>
              <a:gd name="connsiteX1" fmla="*/ 469026 w 469026"/>
              <a:gd name="connsiteY1" fmla="*/ 315482 h 1655921"/>
              <a:gd name="connsiteX2" fmla="*/ 324883 w 469026"/>
              <a:gd name="connsiteY2" fmla="*/ 0 h 1655921"/>
              <a:gd name="connsiteX3" fmla="*/ 255466 w 469026"/>
              <a:gd name="connsiteY3" fmla="*/ 335919 h 1655921"/>
              <a:gd name="connsiteX4" fmla="*/ 250343 w 469026"/>
              <a:gd name="connsiteY4" fmla="*/ 1655921 h 1655921"/>
              <a:gd name="connsiteX5" fmla="*/ 0 w 469026"/>
              <a:gd name="connsiteY5" fmla="*/ 1655921 h 1655921"/>
              <a:gd name="connsiteX6" fmla="*/ 0 w 469026"/>
              <a:gd name="connsiteY6" fmla="*/ 89365 h 1655921"/>
              <a:gd name="connsiteX0" fmla="*/ 0 w 324883"/>
              <a:gd name="connsiteY0" fmla="*/ 94717 h 1661273"/>
              <a:gd name="connsiteX1" fmla="*/ 258703 w 324883"/>
              <a:gd name="connsiteY1" fmla="*/ 0 h 1661273"/>
              <a:gd name="connsiteX2" fmla="*/ 324883 w 324883"/>
              <a:gd name="connsiteY2" fmla="*/ 5352 h 1661273"/>
              <a:gd name="connsiteX3" fmla="*/ 255466 w 324883"/>
              <a:gd name="connsiteY3" fmla="*/ 341271 h 1661273"/>
              <a:gd name="connsiteX4" fmla="*/ 250343 w 324883"/>
              <a:gd name="connsiteY4" fmla="*/ 1661273 h 1661273"/>
              <a:gd name="connsiteX5" fmla="*/ 0 w 324883"/>
              <a:gd name="connsiteY5" fmla="*/ 1661273 h 1661273"/>
              <a:gd name="connsiteX6" fmla="*/ 0 w 324883"/>
              <a:gd name="connsiteY6" fmla="*/ 94717 h 1661273"/>
              <a:gd name="connsiteX0" fmla="*/ 0 w 450703"/>
              <a:gd name="connsiteY0" fmla="*/ 94717 h 1661273"/>
              <a:gd name="connsiteX1" fmla="*/ 258703 w 450703"/>
              <a:gd name="connsiteY1" fmla="*/ 0 h 1661273"/>
              <a:gd name="connsiteX2" fmla="*/ 450703 w 450703"/>
              <a:gd name="connsiteY2" fmla="*/ 382365 h 1661273"/>
              <a:gd name="connsiteX3" fmla="*/ 255466 w 450703"/>
              <a:gd name="connsiteY3" fmla="*/ 341271 h 1661273"/>
              <a:gd name="connsiteX4" fmla="*/ 250343 w 450703"/>
              <a:gd name="connsiteY4" fmla="*/ 1661273 h 1661273"/>
              <a:gd name="connsiteX5" fmla="*/ 0 w 450703"/>
              <a:gd name="connsiteY5" fmla="*/ 1661273 h 1661273"/>
              <a:gd name="connsiteX6" fmla="*/ 0 w 450703"/>
              <a:gd name="connsiteY6" fmla="*/ 94717 h 1661273"/>
              <a:gd name="connsiteX0" fmla="*/ 0 w 450703"/>
              <a:gd name="connsiteY0" fmla="*/ 92161 h 1658717"/>
              <a:gd name="connsiteX1" fmla="*/ 377796 w 450703"/>
              <a:gd name="connsiteY1" fmla="*/ 0 h 1658717"/>
              <a:gd name="connsiteX2" fmla="*/ 450703 w 450703"/>
              <a:gd name="connsiteY2" fmla="*/ 379809 h 1658717"/>
              <a:gd name="connsiteX3" fmla="*/ 255466 w 450703"/>
              <a:gd name="connsiteY3" fmla="*/ 338715 h 1658717"/>
              <a:gd name="connsiteX4" fmla="*/ 250343 w 450703"/>
              <a:gd name="connsiteY4" fmla="*/ 1658717 h 1658717"/>
              <a:gd name="connsiteX5" fmla="*/ 0 w 450703"/>
              <a:gd name="connsiteY5" fmla="*/ 1658717 h 1658717"/>
              <a:gd name="connsiteX6" fmla="*/ 0 w 450703"/>
              <a:gd name="connsiteY6" fmla="*/ 92161 h 1658717"/>
              <a:gd name="connsiteX0" fmla="*/ 0 w 450703"/>
              <a:gd name="connsiteY0" fmla="*/ 92161 h 1658717"/>
              <a:gd name="connsiteX1" fmla="*/ 377796 w 450703"/>
              <a:gd name="connsiteY1" fmla="*/ 0 h 1658717"/>
              <a:gd name="connsiteX2" fmla="*/ 450703 w 450703"/>
              <a:gd name="connsiteY2" fmla="*/ 379809 h 1658717"/>
              <a:gd name="connsiteX3" fmla="*/ 256385 w 450703"/>
              <a:gd name="connsiteY3" fmla="*/ 379359 h 1658717"/>
              <a:gd name="connsiteX4" fmla="*/ 250343 w 450703"/>
              <a:gd name="connsiteY4" fmla="*/ 1658717 h 1658717"/>
              <a:gd name="connsiteX5" fmla="*/ 0 w 450703"/>
              <a:gd name="connsiteY5" fmla="*/ 1658717 h 1658717"/>
              <a:gd name="connsiteX6" fmla="*/ 0 w 450703"/>
              <a:gd name="connsiteY6" fmla="*/ 92161 h 1658717"/>
              <a:gd name="connsiteX0" fmla="*/ 0 w 450703"/>
              <a:gd name="connsiteY0" fmla="*/ 92161 h 1658717"/>
              <a:gd name="connsiteX1" fmla="*/ 377796 w 450703"/>
              <a:gd name="connsiteY1" fmla="*/ 0 h 1658717"/>
              <a:gd name="connsiteX2" fmla="*/ 427669 w 450703"/>
              <a:gd name="connsiteY2" fmla="*/ 266379 h 1658717"/>
              <a:gd name="connsiteX3" fmla="*/ 450703 w 450703"/>
              <a:gd name="connsiteY3" fmla="*/ 379809 h 1658717"/>
              <a:gd name="connsiteX4" fmla="*/ 256385 w 450703"/>
              <a:gd name="connsiteY4" fmla="*/ 379359 h 1658717"/>
              <a:gd name="connsiteX5" fmla="*/ 250343 w 450703"/>
              <a:gd name="connsiteY5" fmla="*/ 1658717 h 1658717"/>
              <a:gd name="connsiteX6" fmla="*/ 0 w 450703"/>
              <a:gd name="connsiteY6" fmla="*/ 1658717 h 1658717"/>
              <a:gd name="connsiteX7" fmla="*/ 0 w 450703"/>
              <a:gd name="connsiteY7" fmla="*/ 92161 h 1658717"/>
              <a:gd name="connsiteX0" fmla="*/ 0 w 450703"/>
              <a:gd name="connsiteY0" fmla="*/ 92161 h 1658717"/>
              <a:gd name="connsiteX1" fmla="*/ 377796 w 450703"/>
              <a:gd name="connsiteY1" fmla="*/ 0 h 1658717"/>
              <a:gd name="connsiteX2" fmla="*/ 391109 w 450703"/>
              <a:gd name="connsiteY2" fmla="*/ 272166 h 1658717"/>
              <a:gd name="connsiteX3" fmla="*/ 450703 w 450703"/>
              <a:gd name="connsiteY3" fmla="*/ 379809 h 1658717"/>
              <a:gd name="connsiteX4" fmla="*/ 256385 w 450703"/>
              <a:gd name="connsiteY4" fmla="*/ 379359 h 1658717"/>
              <a:gd name="connsiteX5" fmla="*/ 250343 w 450703"/>
              <a:gd name="connsiteY5" fmla="*/ 1658717 h 1658717"/>
              <a:gd name="connsiteX6" fmla="*/ 0 w 450703"/>
              <a:gd name="connsiteY6" fmla="*/ 1658717 h 1658717"/>
              <a:gd name="connsiteX7" fmla="*/ 0 w 450703"/>
              <a:gd name="connsiteY7" fmla="*/ 92161 h 1658717"/>
              <a:gd name="connsiteX0" fmla="*/ 0 w 491339"/>
              <a:gd name="connsiteY0" fmla="*/ 92161 h 1658717"/>
              <a:gd name="connsiteX1" fmla="*/ 377796 w 491339"/>
              <a:gd name="connsiteY1" fmla="*/ 0 h 1658717"/>
              <a:gd name="connsiteX2" fmla="*/ 391109 w 491339"/>
              <a:gd name="connsiteY2" fmla="*/ 272166 h 1658717"/>
              <a:gd name="connsiteX3" fmla="*/ 491339 w 491339"/>
              <a:gd name="connsiteY3" fmla="*/ 378889 h 1658717"/>
              <a:gd name="connsiteX4" fmla="*/ 256385 w 491339"/>
              <a:gd name="connsiteY4" fmla="*/ 379359 h 1658717"/>
              <a:gd name="connsiteX5" fmla="*/ 250343 w 491339"/>
              <a:gd name="connsiteY5" fmla="*/ 1658717 h 1658717"/>
              <a:gd name="connsiteX6" fmla="*/ 0 w 491339"/>
              <a:gd name="connsiteY6" fmla="*/ 1658717 h 1658717"/>
              <a:gd name="connsiteX7" fmla="*/ 0 w 491339"/>
              <a:gd name="connsiteY7" fmla="*/ 92161 h 1658717"/>
              <a:gd name="connsiteX0" fmla="*/ 0 w 491339"/>
              <a:gd name="connsiteY0" fmla="*/ 77560 h 1644116"/>
              <a:gd name="connsiteX1" fmla="*/ 390026 w 491339"/>
              <a:gd name="connsiteY1" fmla="*/ 0 h 1644116"/>
              <a:gd name="connsiteX2" fmla="*/ 391109 w 491339"/>
              <a:gd name="connsiteY2" fmla="*/ 257565 h 1644116"/>
              <a:gd name="connsiteX3" fmla="*/ 491339 w 491339"/>
              <a:gd name="connsiteY3" fmla="*/ 364288 h 1644116"/>
              <a:gd name="connsiteX4" fmla="*/ 256385 w 491339"/>
              <a:gd name="connsiteY4" fmla="*/ 364758 h 1644116"/>
              <a:gd name="connsiteX5" fmla="*/ 250343 w 491339"/>
              <a:gd name="connsiteY5" fmla="*/ 1644116 h 1644116"/>
              <a:gd name="connsiteX6" fmla="*/ 0 w 491339"/>
              <a:gd name="connsiteY6" fmla="*/ 1644116 h 1644116"/>
              <a:gd name="connsiteX7" fmla="*/ 0 w 491339"/>
              <a:gd name="connsiteY7" fmla="*/ 77560 h 1644116"/>
              <a:gd name="connsiteX0" fmla="*/ 0 w 491339"/>
              <a:gd name="connsiteY0" fmla="*/ 77560 h 1644116"/>
              <a:gd name="connsiteX1" fmla="*/ 89036 w 491339"/>
              <a:gd name="connsiteY1" fmla="*/ 55130 h 1644116"/>
              <a:gd name="connsiteX2" fmla="*/ 390026 w 491339"/>
              <a:gd name="connsiteY2" fmla="*/ 0 h 1644116"/>
              <a:gd name="connsiteX3" fmla="*/ 391109 w 491339"/>
              <a:gd name="connsiteY3" fmla="*/ 257565 h 1644116"/>
              <a:gd name="connsiteX4" fmla="*/ 491339 w 491339"/>
              <a:gd name="connsiteY4" fmla="*/ 364288 h 1644116"/>
              <a:gd name="connsiteX5" fmla="*/ 256385 w 491339"/>
              <a:gd name="connsiteY5" fmla="*/ 364758 h 1644116"/>
              <a:gd name="connsiteX6" fmla="*/ 250343 w 491339"/>
              <a:gd name="connsiteY6" fmla="*/ 1644116 h 1644116"/>
              <a:gd name="connsiteX7" fmla="*/ 0 w 491339"/>
              <a:gd name="connsiteY7" fmla="*/ 1644116 h 1644116"/>
              <a:gd name="connsiteX8" fmla="*/ 0 w 491339"/>
              <a:gd name="connsiteY8" fmla="*/ 77560 h 1644116"/>
              <a:gd name="connsiteX0" fmla="*/ 0 w 491339"/>
              <a:gd name="connsiteY0" fmla="*/ 90038 h 1656594"/>
              <a:gd name="connsiteX1" fmla="*/ 140063 w 491339"/>
              <a:gd name="connsiteY1" fmla="*/ 0 h 1656594"/>
              <a:gd name="connsiteX2" fmla="*/ 390026 w 491339"/>
              <a:gd name="connsiteY2" fmla="*/ 12478 h 1656594"/>
              <a:gd name="connsiteX3" fmla="*/ 391109 w 491339"/>
              <a:gd name="connsiteY3" fmla="*/ 270043 h 1656594"/>
              <a:gd name="connsiteX4" fmla="*/ 491339 w 491339"/>
              <a:gd name="connsiteY4" fmla="*/ 376766 h 1656594"/>
              <a:gd name="connsiteX5" fmla="*/ 256385 w 491339"/>
              <a:gd name="connsiteY5" fmla="*/ 377236 h 1656594"/>
              <a:gd name="connsiteX6" fmla="*/ 250343 w 491339"/>
              <a:gd name="connsiteY6" fmla="*/ 1656594 h 1656594"/>
              <a:gd name="connsiteX7" fmla="*/ 0 w 491339"/>
              <a:gd name="connsiteY7" fmla="*/ 1656594 h 1656594"/>
              <a:gd name="connsiteX8" fmla="*/ 0 w 491339"/>
              <a:gd name="connsiteY8" fmla="*/ 90038 h 1656594"/>
              <a:gd name="connsiteX0" fmla="*/ 9863 w 491339"/>
              <a:gd name="connsiteY0" fmla="*/ 131471 h 1656594"/>
              <a:gd name="connsiteX1" fmla="*/ 140063 w 491339"/>
              <a:gd name="connsiteY1" fmla="*/ 0 h 1656594"/>
              <a:gd name="connsiteX2" fmla="*/ 390026 w 491339"/>
              <a:gd name="connsiteY2" fmla="*/ 12478 h 1656594"/>
              <a:gd name="connsiteX3" fmla="*/ 391109 w 491339"/>
              <a:gd name="connsiteY3" fmla="*/ 270043 h 1656594"/>
              <a:gd name="connsiteX4" fmla="*/ 491339 w 491339"/>
              <a:gd name="connsiteY4" fmla="*/ 376766 h 1656594"/>
              <a:gd name="connsiteX5" fmla="*/ 256385 w 491339"/>
              <a:gd name="connsiteY5" fmla="*/ 377236 h 1656594"/>
              <a:gd name="connsiteX6" fmla="*/ 250343 w 491339"/>
              <a:gd name="connsiteY6" fmla="*/ 1656594 h 1656594"/>
              <a:gd name="connsiteX7" fmla="*/ 0 w 491339"/>
              <a:gd name="connsiteY7" fmla="*/ 1656594 h 1656594"/>
              <a:gd name="connsiteX8" fmla="*/ 9863 w 491339"/>
              <a:gd name="connsiteY8" fmla="*/ 131471 h 1656594"/>
              <a:gd name="connsiteX0" fmla="*/ 9863 w 491339"/>
              <a:gd name="connsiteY0" fmla="*/ 131471 h 1670405"/>
              <a:gd name="connsiteX1" fmla="*/ 140063 w 491339"/>
              <a:gd name="connsiteY1" fmla="*/ 0 h 1670405"/>
              <a:gd name="connsiteX2" fmla="*/ 390026 w 491339"/>
              <a:gd name="connsiteY2" fmla="*/ 12478 h 1670405"/>
              <a:gd name="connsiteX3" fmla="*/ 391109 w 491339"/>
              <a:gd name="connsiteY3" fmla="*/ 270043 h 1670405"/>
              <a:gd name="connsiteX4" fmla="*/ 491339 w 491339"/>
              <a:gd name="connsiteY4" fmla="*/ 376766 h 1670405"/>
              <a:gd name="connsiteX5" fmla="*/ 256385 w 491339"/>
              <a:gd name="connsiteY5" fmla="*/ 377236 h 1670405"/>
              <a:gd name="connsiteX6" fmla="*/ 253630 w 491339"/>
              <a:gd name="connsiteY6" fmla="*/ 1670405 h 1670405"/>
              <a:gd name="connsiteX7" fmla="*/ 0 w 491339"/>
              <a:gd name="connsiteY7" fmla="*/ 1656594 h 1670405"/>
              <a:gd name="connsiteX8" fmla="*/ 9863 w 491339"/>
              <a:gd name="connsiteY8" fmla="*/ 131471 h 1670405"/>
              <a:gd name="connsiteX0" fmla="*/ 16307 w 497783"/>
              <a:gd name="connsiteY0" fmla="*/ 131471 h 1678559"/>
              <a:gd name="connsiteX1" fmla="*/ 146507 w 497783"/>
              <a:gd name="connsiteY1" fmla="*/ 0 h 1678559"/>
              <a:gd name="connsiteX2" fmla="*/ 396470 w 497783"/>
              <a:gd name="connsiteY2" fmla="*/ 12478 h 1678559"/>
              <a:gd name="connsiteX3" fmla="*/ 397553 w 497783"/>
              <a:gd name="connsiteY3" fmla="*/ 270043 h 1678559"/>
              <a:gd name="connsiteX4" fmla="*/ 497783 w 497783"/>
              <a:gd name="connsiteY4" fmla="*/ 376766 h 1678559"/>
              <a:gd name="connsiteX5" fmla="*/ 262829 w 497783"/>
              <a:gd name="connsiteY5" fmla="*/ 377236 h 1678559"/>
              <a:gd name="connsiteX6" fmla="*/ 260074 w 497783"/>
              <a:gd name="connsiteY6" fmla="*/ 1670405 h 1678559"/>
              <a:gd name="connsiteX7" fmla="*/ 0 w 497783"/>
              <a:gd name="connsiteY7" fmla="*/ 1678559 h 1678559"/>
              <a:gd name="connsiteX8" fmla="*/ 16307 w 497783"/>
              <a:gd name="connsiteY8" fmla="*/ 131471 h 1678559"/>
              <a:gd name="connsiteX0" fmla="*/ 16307 w 497783"/>
              <a:gd name="connsiteY0" fmla="*/ 131471 h 1679351"/>
              <a:gd name="connsiteX1" fmla="*/ 146507 w 497783"/>
              <a:gd name="connsiteY1" fmla="*/ 0 h 1679351"/>
              <a:gd name="connsiteX2" fmla="*/ 396470 w 497783"/>
              <a:gd name="connsiteY2" fmla="*/ 12478 h 1679351"/>
              <a:gd name="connsiteX3" fmla="*/ 397553 w 497783"/>
              <a:gd name="connsiteY3" fmla="*/ 270043 h 1679351"/>
              <a:gd name="connsiteX4" fmla="*/ 497783 w 497783"/>
              <a:gd name="connsiteY4" fmla="*/ 376766 h 1679351"/>
              <a:gd name="connsiteX5" fmla="*/ 262829 w 497783"/>
              <a:gd name="connsiteY5" fmla="*/ 377236 h 1679351"/>
              <a:gd name="connsiteX6" fmla="*/ 259285 w 497783"/>
              <a:gd name="connsiteY6" fmla="*/ 1679351 h 1679351"/>
              <a:gd name="connsiteX7" fmla="*/ 0 w 497783"/>
              <a:gd name="connsiteY7" fmla="*/ 1678559 h 1679351"/>
              <a:gd name="connsiteX8" fmla="*/ 16307 w 497783"/>
              <a:gd name="connsiteY8" fmla="*/ 131471 h 1679351"/>
              <a:gd name="connsiteX0" fmla="*/ 16307 w 497783"/>
              <a:gd name="connsiteY0" fmla="*/ 131471 h 1679351"/>
              <a:gd name="connsiteX1" fmla="*/ 80883 w 497783"/>
              <a:gd name="connsiteY1" fmla="*/ 79839 h 1679351"/>
              <a:gd name="connsiteX2" fmla="*/ 146507 w 497783"/>
              <a:gd name="connsiteY2" fmla="*/ 0 h 1679351"/>
              <a:gd name="connsiteX3" fmla="*/ 396470 w 497783"/>
              <a:gd name="connsiteY3" fmla="*/ 12478 h 1679351"/>
              <a:gd name="connsiteX4" fmla="*/ 397553 w 497783"/>
              <a:gd name="connsiteY4" fmla="*/ 270043 h 1679351"/>
              <a:gd name="connsiteX5" fmla="*/ 497783 w 497783"/>
              <a:gd name="connsiteY5" fmla="*/ 376766 h 1679351"/>
              <a:gd name="connsiteX6" fmla="*/ 262829 w 497783"/>
              <a:gd name="connsiteY6" fmla="*/ 377236 h 1679351"/>
              <a:gd name="connsiteX7" fmla="*/ 259285 w 497783"/>
              <a:gd name="connsiteY7" fmla="*/ 1679351 h 1679351"/>
              <a:gd name="connsiteX8" fmla="*/ 0 w 497783"/>
              <a:gd name="connsiteY8" fmla="*/ 1678559 h 1679351"/>
              <a:gd name="connsiteX9" fmla="*/ 16307 w 497783"/>
              <a:gd name="connsiteY9" fmla="*/ 131471 h 1679351"/>
              <a:gd name="connsiteX0" fmla="*/ 16307 w 497783"/>
              <a:gd name="connsiteY0" fmla="*/ 131471 h 1679351"/>
              <a:gd name="connsiteX1" fmla="*/ 68653 w 497783"/>
              <a:gd name="connsiteY1" fmla="*/ 65238 h 1679351"/>
              <a:gd name="connsiteX2" fmla="*/ 146507 w 497783"/>
              <a:gd name="connsiteY2" fmla="*/ 0 h 1679351"/>
              <a:gd name="connsiteX3" fmla="*/ 396470 w 497783"/>
              <a:gd name="connsiteY3" fmla="*/ 12478 h 1679351"/>
              <a:gd name="connsiteX4" fmla="*/ 397553 w 497783"/>
              <a:gd name="connsiteY4" fmla="*/ 270043 h 1679351"/>
              <a:gd name="connsiteX5" fmla="*/ 497783 w 497783"/>
              <a:gd name="connsiteY5" fmla="*/ 376766 h 1679351"/>
              <a:gd name="connsiteX6" fmla="*/ 262829 w 497783"/>
              <a:gd name="connsiteY6" fmla="*/ 377236 h 1679351"/>
              <a:gd name="connsiteX7" fmla="*/ 259285 w 497783"/>
              <a:gd name="connsiteY7" fmla="*/ 1679351 h 1679351"/>
              <a:gd name="connsiteX8" fmla="*/ 0 w 497783"/>
              <a:gd name="connsiteY8" fmla="*/ 1678559 h 1679351"/>
              <a:gd name="connsiteX9" fmla="*/ 16307 w 497783"/>
              <a:gd name="connsiteY9" fmla="*/ 131471 h 1679351"/>
              <a:gd name="connsiteX0" fmla="*/ 16307 w 499310"/>
              <a:gd name="connsiteY0" fmla="*/ 131471 h 1679351"/>
              <a:gd name="connsiteX1" fmla="*/ 68653 w 499310"/>
              <a:gd name="connsiteY1" fmla="*/ 65238 h 1679351"/>
              <a:gd name="connsiteX2" fmla="*/ 146507 w 499310"/>
              <a:gd name="connsiteY2" fmla="*/ 0 h 1679351"/>
              <a:gd name="connsiteX3" fmla="*/ 396470 w 499310"/>
              <a:gd name="connsiteY3" fmla="*/ 12478 h 1679351"/>
              <a:gd name="connsiteX4" fmla="*/ 397553 w 499310"/>
              <a:gd name="connsiteY4" fmla="*/ 270043 h 1679351"/>
              <a:gd name="connsiteX5" fmla="*/ 499310 w 499310"/>
              <a:gd name="connsiteY5" fmla="*/ 390676 h 1679351"/>
              <a:gd name="connsiteX6" fmla="*/ 262829 w 499310"/>
              <a:gd name="connsiteY6" fmla="*/ 377236 h 1679351"/>
              <a:gd name="connsiteX7" fmla="*/ 259285 w 499310"/>
              <a:gd name="connsiteY7" fmla="*/ 1679351 h 1679351"/>
              <a:gd name="connsiteX8" fmla="*/ 0 w 499310"/>
              <a:gd name="connsiteY8" fmla="*/ 1678559 h 1679351"/>
              <a:gd name="connsiteX9" fmla="*/ 16307 w 499310"/>
              <a:gd name="connsiteY9" fmla="*/ 131471 h 1679351"/>
              <a:gd name="connsiteX0" fmla="*/ 16307 w 499310"/>
              <a:gd name="connsiteY0" fmla="*/ 131471 h 1679351"/>
              <a:gd name="connsiteX1" fmla="*/ 68653 w 499310"/>
              <a:gd name="connsiteY1" fmla="*/ 65238 h 1679351"/>
              <a:gd name="connsiteX2" fmla="*/ 146507 w 499310"/>
              <a:gd name="connsiteY2" fmla="*/ 0 h 1679351"/>
              <a:gd name="connsiteX3" fmla="*/ 396470 w 499310"/>
              <a:gd name="connsiteY3" fmla="*/ 12478 h 1679351"/>
              <a:gd name="connsiteX4" fmla="*/ 397553 w 499310"/>
              <a:gd name="connsiteY4" fmla="*/ 270043 h 1679351"/>
              <a:gd name="connsiteX5" fmla="*/ 499310 w 499310"/>
              <a:gd name="connsiteY5" fmla="*/ 390676 h 1679351"/>
              <a:gd name="connsiteX6" fmla="*/ 270788 w 499310"/>
              <a:gd name="connsiteY6" fmla="*/ 380693 h 1679351"/>
              <a:gd name="connsiteX7" fmla="*/ 259285 w 499310"/>
              <a:gd name="connsiteY7" fmla="*/ 1679351 h 1679351"/>
              <a:gd name="connsiteX8" fmla="*/ 0 w 499310"/>
              <a:gd name="connsiteY8" fmla="*/ 1678559 h 1679351"/>
              <a:gd name="connsiteX9" fmla="*/ 16307 w 499310"/>
              <a:gd name="connsiteY9" fmla="*/ 131471 h 1679351"/>
              <a:gd name="connsiteX0" fmla="*/ 16307 w 499310"/>
              <a:gd name="connsiteY0" fmla="*/ 131471 h 1689241"/>
              <a:gd name="connsiteX1" fmla="*/ 68653 w 499310"/>
              <a:gd name="connsiteY1" fmla="*/ 65238 h 1689241"/>
              <a:gd name="connsiteX2" fmla="*/ 146507 w 499310"/>
              <a:gd name="connsiteY2" fmla="*/ 0 h 1689241"/>
              <a:gd name="connsiteX3" fmla="*/ 396470 w 499310"/>
              <a:gd name="connsiteY3" fmla="*/ 12478 h 1689241"/>
              <a:gd name="connsiteX4" fmla="*/ 397553 w 499310"/>
              <a:gd name="connsiteY4" fmla="*/ 270043 h 1689241"/>
              <a:gd name="connsiteX5" fmla="*/ 499310 w 499310"/>
              <a:gd name="connsiteY5" fmla="*/ 390676 h 1689241"/>
              <a:gd name="connsiteX6" fmla="*/ 270788 w 499310"/>
              <a:gd name="connsiteY6" fmla="*/ 380693 h 1689241"/>
              <a:gd name="connsiteX7" fmla="*/ 277694 w 499310"/>
              <a:gd name="connsiteY7" fmla="*/ 1689241 h 1689241"/>
              <a:gd name="connsiteX8" fmla="*/ 0 w 499310"/>
              <a:gd name="connsiteY8" fmla="*/ 1678559 h 1689241"/>
              <a:gd name="connsiteX9" fmla="*/ 16307 w 499310"/>
              <a:gd name="connsiteY9" fmla="*/ 131471 h 1689241"/>
              <a:gd name="connsiteX0" fmla="*/ 637 w 483640"/>
              <a:gd name="connsiteY0" fmla="*/ 131471 h 1696892"/>
              <a:gd name="connsiteX1" fmla="*/ 52983 w 483640"/>
              <a:gd name="connsiteY1" fmla="*/ 65238 h 1696892"/>
              <a:gd name="connsiteX2" fmla="*/ 130837 w 483640"/>
              <a:gd name="connsiteY2" fmla="*/ 0 h 1696892"/>
              <a:gd name="connsiteX3" fmla="*/ 380800 w 483640"/>
              <a:gd name="connsiteY3" fmla="*/ 12478 h 1696892"/>
              <a:gd name="connsiteX4" fmla="*/ 381883 w 483640"/>
              <a:gd name="connsiteY4" fmla="*/ 270043 h 1696892"/>
              <a:gd name="connsiteX5" fmla="*/ 483640 w 483640"/>
              <a:gd name="connsiteY5" fmla="*/ 390676 h 1696892"/>
              <a:gd name="connsiteX6" fmla="*/ 255118 w 483640"/>
              <a:gd name="connsiteY6" fmla="*/ 380693 h 1696892"/>
              <a:gd name="connsiteX7" fmla="*/ 262024 w 483640"/>
              <a:gd name="connsiteY7" fmla="*/ 1689241 h 1696892"/>
              <a:gd name="connsiteX8" fmla="*/ 4748 w 483640"/>
              <a:gd name="connsiteY8" fmla="*/ 1696892 h 1696892"/>
              <a:gd name="connsiteX9" fmla="*/ 637 w 483640"/>
              <a:gd name="connsiteY9" fmla="*/ 131471 h 169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40" h="1696892">
                <a:moveTo>
                  <a:pt x="637" y="131471"/>
                </a:moveTo>
                <a:lnTo>
                  <a:pt x="52983" y="65238"/>
                </a:lnTo>
                <a:lnTo>
                  <a:pt x="130837" y="0"/>
                </a:lnTo>
                <a:lnTo>
                  <a:pt x="380800" y="12478"/>
                </a:lnTo>
                <a:lnTo>
                  <a:pt x="381883" y="270043"/>
                </a:lnTo>
                <a:cubicBezTo>
                  <a:pt x="415293" y="305617"/>
                  <a:pt x="450230" y="355102"/>
                  <a:pt x="483640" y="390676"/>
                </a:cubicBezTo>
                <a:cubicBezTo>
                  <a:pt x="418561" y="376978"/>
                  <a:pt x="320197" y="394391"/>
                  <a:pt x="255118" y="380693"/>
                </a:cubicBezTo>
                <a:cubicBezTo>
                  <a:pt x="253410" y="820694"/>
                  <a:pt x="263732" y="1249240"/>
                  <a:pt x="262024" y="1689241"/>
                </a:cubicBezTo>
                <a:lnTo>
                  <a:pt x="4748" y="1696892"/>
                </a:lnTo>
                <a:cubicBezTo>
                  <a:pt x="8036" y="1188518"/>
                  <a:pt x="-2651" y="639845"/>
                  <a:pt x="637" y="131471"/>
                </a:cubicBez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2375" y="3960763"/>
            <a:ext cx="249307" cy="8180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8" name="フリーフォーム 107"/>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10" name="フリーフォーム 109"/>
          <p:cNvSpPr/>
          <p:nvPr/>
        </p:nvSpPr>
        <p:spPr>
          <a:xfrm>
            <a:off x="7440916" y="2454457"/>
            <a:ext cx="1284045"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418" h="961192">
                <a:moveTo>
                  <a:pt x="513344" y="14150"/>
                </a:moveTo>
                <a:lnTo>
                  <a:pt x="427414" y="0"/>
                </a:lnTo>
                <a:lnTo>
                  <a:pt x="0" y="580267"/>
                </a:lnTo>
                <a:lnTo>
                  <a:pt x="472628" y="961192"/>
                </a:lnTo>
                <a:lnTo>
                  <a:pt x="531911" y="957859"/>
                </a:lnTo>
                <a:lnTo>
                  <a:pt x="1073418" y="313540"/>
                </a:lnTo>
                <a:lnTo>
                  <a:pt x="447616" y="103336"/>
                </a:lnTo>
                <a:lnTo>
                  <a:pt x="513344" y="1415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1" name="テキスト ボックス 110"/>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r>
              <a:rPr lang="en-US" altLang="ja-JP" sz="150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パターン１　</a:t>
            </a:r>
            <a:r>
              <a:rPr lang="en-US" altLang="ja-JP" sz="1500" b="1" dirty="0" smtClean="0">
                <a:solidFill>
                  <a:schemeClr val="accent1">
                    <a:lumMod val="50000"/>
                  </a:schemeClr>
                </a:solidFill>
                <a:latin typeface="メイリオ" panose="020B0604030504040204" pitchFamily="50" charset="-128"/>
                <a:ea typeface="メイリオ" panose="020B0604030504040204" pitchFamily="50" charset="-128"/>
              </a:rPr>
              <a:t>IR</a:t>
            </a:r>
            <a:r>
              <a:rPr lang="ja-JP" altLang="en-US" sz="1500" b="1" dirty="0" smtClean="0">
                <a:solidFill>
                  <a:schemeClr val="accent1">
                    <a:lumMod val="50000"/>
                  </a:schemeClr>
                </a:solidFill>
                <a:latin typeface="メイリオ" panose="020B0604030504040204" pitchFamily="50" charset="-128"/>
                <a:ea typeface="メイリオ" panose="020B0604030504040204" pitchFamily="50" charset="-128"/>
              </a:rPr>
              <a:t>予定区域及び</a:t>
            </a:r>
            <a:r>
              <a:rPr lang="en-US" altLang="ja-JP" sz="1500" b="1" dirty="0" err="1">
                <a:solidFill>
                  <a:schemeClr val="accent1">
                    <a:lumMod val="50000"/>
                  </a:schemeClr>
                </a:solidFill>
                <a:latin typeface="メイリオ" panose="020B0604030504040204" pitchFamily="50" charset="-128"/>
                <a:ea typeface="メイリオ" panose="020B0604030504040204" pitchFamily="50" charset="-128"/>
              </a:rPr>
              <a:t>IR</a:t>
            </a:r>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拡張区域予定地を売却する場合</a:t>
            </a:r>
            <a:r>
              <a:rPr lang="en-US" altLang="ja-JP" sz="1500" b="1" dirty="0">
                <a:solidFill>
                  <a:schemeClr val="accent1">
                    <a:lumMod val="50000"/>
                  </a:schemeClr>
                </a:solidFill>
                <a:latin typeface="メイリオ" panose="020B0604030504040204" pitchFamily="50" charset="-128"/>
                <a:ea typeface="メイリオ" panose="020B0604030504040204" pitchFamily="50" charset="-128"/>
              </a:rPr>
              <a:t>】</a:t>
            </a:r>
            <a:endParaRPr lang="ja-JP" altLang="en-US" sz="15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3" name="フリーフォーム 122"/>
          <p:cNvSpPr/>
          <p:nvPr/>
        </p:nvSpPr>
        <p:spPr>
          <a:xfrm>
            <a:off x="2608140" y="5446265"/>
            <a:ext cx="4545180" cy="2296727"/>
          </a:xfrm>
          <a:custGeom>
            <a:avLst/>
            <a:gdLst>
              <a:gd name="connsiteX0" fmla="*/ 373380 w 4099560"/>
              <a:gd name="connsiteY0" fmla="*/ 0 h 1943100"/>
              <a:gd name="connsiteX1" fmla="*/ 0 w 4099560"/>
              <a:gd name="connsiteY1" fmla="*/ 487680 h 1943100"/>
              <a:gd name="connsiteX2" fmla="*/ 655320 w 4099560"/>
              <a:gd name="connsiteY2" fmla="*/ 1577340 h 1943100"/>
              <a:gd name="connsiteX3" fmla="*/ 723900 w 4099560"/>
              <a:gd name="connsiteY3" fmla="*/ 1531620 h 1943100"/>
              <a:gd name="connsiteX4" fmla="*/ 777240 w 4099560"/>
              <a:gd name="connsiteY4" fmla="*/ 1661160 h 1943100"/>
              <a:gd name="connsiteX5" fmla="*/ 4008120 w 4099560"/>
              <a:gd name="connsiteY5" fmla="*/ 1943100 h 1943100"/>
              <a:gd name="connsiteX6" fmla="*/ 4099560 w 4099560"/>
              <a:gd name="connsiteY6" fmla="*/ 1851660 h 1943100"/>
              <a:gd name="connsiteX7" fmla="*/ 4076700 w 4099560"/>
              <a:gd name="connsiteY7" fmla="*/ 1600200 h 1943100"/>
              <a:gd name="connsiteX8" fmla="*/ 3954780 w 4099560"/>
              <a:gd name="connsiteY8" fmla="*/ 1737360 h 1943100"/>
              <a:gd name="connsiteX9" fmla="*/ 2857500 w 4099560"/>
              <a:gd name="connsiteY9" fmla="*/ 822960 h 1943100"/>
              <a:gd name="connsiteX10" fmla="*/ 373380 w 4099560"/>
              <a:gd name="connsiteY10" fmla="*/ 0 h 1943100"/>
              <a:gd name="connsiteX0" fmla="*/ 373380 w 4107180"/>
              <a:gd name="connsiteY0" fmla="*/ 0 h 1988820"/>
              <a:gd name="connsiteX1" fmla="*/ 0 w 4107180"/>
              <a:gd name="connsiteY1" fmla="*/ 487680 h 1988820"/>
              <a:gd name="connsiteX2" fmla="*/ 655320 w 4107180"/>
              <a:gd name="connsiteY2" fmla="*/ 1577340 h 1988820"/>
              <a:gd name="connsiteX3" fmla="*/ 723900 w 4107180"/>
              <a:gd name="connsiteY3" fmla="*/ 1531620 h 1988820"/>
              <a:gd name="connsiteX4" fmla="*/ 777240 w 4107180"/>
              <a:gd name="connsiteY4" fmla="*/ 1661160 h 1988820"/>
              <a:gd name="connsiteX5" fmla="*/ 4008120 w 4107180"/>
              <a:gd name="connsiteY5" fmla="*/ 1943100 h 1988820"/>
              <a:gd name="connsiteX6" fmla="*/ 4107180 w 4107180"/>
              <a:gd name="connsiteY6" fmla="*/ 1988820 h 1988820"/>
              <a:gd name="connsiteX7" fmla="*/ 4076700 w 4107180"/>
              <a:gd name="connsiteY7" fmla="*/ 1600200 h 1988820"/>
              <a:gd name="connsiteX8" fmla="*/ 3954780 w 4107180"/>
              <a:gd name="connsiteY8" fmla="*/ 1737360 h 1988820"/>
              <a:gd name="connsiteX9" fmla="*/ 2857500 w 4107180"/>
              <a:gd name="connsiteY9" fmla="*/ 822960 h 1988820"/>
              <a:gd name="connsiteX10" fmla="*/ 373380 w 4107180"/>
              <a:gd name="connsiteY10" fmla="*/ 0 h 19888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08120 w 4084320"/>
              <a:gd name="connsiteY5" fmla="*/ 1943100 h 2026920"/>
              <a:gd name="connsiteX6" fmla="*/ 4084320 w 4084320"/>
              <a:gd name="connsiteY6" fmla="*/ 2026920 h 2026920"/>
              <a:gd name="connsiteX7" fmla="*/ 4076700 w 4084320"/>
              <a:gd name="connsiteY7" fmla="*/ 1600200 h 2026920"/>
              <a:gd name="connsiteX8" fmla="*/ 3954780 w 4084320"/>
              <a:gd name="connsiteY8" fmla="*/ 1737360 h 2026920"/>
              <a:gd name="connsiteX9" fmla="*/ 2857500 w 4084320"/>
              <a:gd name="connsiteY9" fmla="*/ 822960 h 2026920"/>
              <a:gd name="connsiteX10" fmla="*/ 373380 w 4084320"/>
              <a:gd name="connsiteY10"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670560 w 4084320"/>
              <a:gd name="connsiteY4" fmla="*/ 174498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670560 w 4084320"/>
              <a:gd name="connsiteY3" fmla="*/ 1744980 h 2026920"/>
              <a:gd name="connsiteX4" fmla="*/ 4084320 w 4084320"/>
              <a:gd name="connsiteY4" fmla="*/ 2026920 h 2026920"/>
              <a:gd name="connsiteX5" fmla="*/ 4076700 w 4084320"/>
              <a:gd name="connsiteY5" fmla="*/ 1600200 h 2026920"/>
              <a:gd name="connsiteX6" fmla="*/ 3954780 w 4084320"/>
              <a:gd name="connsiteY6" fmla="*/ 1737360 h 2026920"/>
              <a:gd name="connsiteX7" fmla="*/ 2857500 w 4084320"/>
              <a:gd name="connsiteY7" fmla="*/ 822960 h 2026920"/>
              <a:gd name="connsiteX8" fmla="*/ 373380 w 4084320"/>
              <a:gd name="connsiteY8" fmla="*/ 0 h 2026920"/>
              <a:gd name="connsiteX0" fmla="*/ 373380 w 4084320"/>
              <a:gd name="connsiteY0" fmla="*/ 0 h 2026920"/>
              <a:gd name="connsiteX1" fmla="*/ 0 w 4084320"/>
              <a:gd name="connsiteY1" fmla="*/ 487680 h 2026920"/>
              <a:gd name="connsiteX2" fmla="*/ 670560 w 4084320"/>
              <a:gd name="connsiteY2" fmla="*/ 1744980 h 2026920"/>
              <a:gd name="connsiteX3" fmla="*/ 4084320 w 4084320"/>
              <a:gd name="connsiteY3" fmla="*/ 2026920 h 2026920"/>
              <a:gd name="connsiteX4" fmla="*/ 4076700 w 4084320"/>
              <a:gd name="connsiteY4" fmla="*/ 1600200 h 2026920"/>
              <a:gd name="connsiteX5" fmla="*/ 3954780 w 4084320"/>
              <a:gd name="connsiteY5" fmla="*/ 1737360 h 2026920"/>
              <a:gd name="connsiteX6" fmla="*/ 2857500 w 4084320"/>
              <a:gd name="connsiteY6" fmla="*/ 822960 h 2026920"/>
              <a:gd name="connsiteX7" fmla="*/ 373380 w 4084320"/>
              <a:gd name="connsiteY7" fmla="*/ 0 h 2026920"/>
              <a:gd name="connsiteX0" fmla="*/ 388620 w 4099560"/>
              <a:gd name="connsiteY0" fmla="*/ 0 h 2026920"/>
              <a:gd name="connsiteX1" fmla="*/ 0 w 4099560"/>
              <a:gd name="connsiteY1" fmla="*/ 533400 h 2026920"/>
              <a:gd name="connsiteX2" fmla="*/ 685800 w 4099560"/>
              <a:gd name="connsiteY2" fmla="*/ 1744980 h 2026920"/>
              <a:gd name="connsiteX3" fmla="*/ 4099560 w 4099560"/>
              <a:gd name="connsiteY3" fmla="*/ 2026920 h 2026920"/>
              <a:gd name="connsiteX4" fmla="*/ 4091940 w 4099560"/>
              <a:gd name="connsiteY4" fmla="*/ 1600200 h 2026920"/>
              <a:gd name="connsiteX5" fmla="*/ 3970020 w 4099560"/>
              <a:gd name="connsiteY5" fmla="*/ 1737360 h 2026920"/>
              <a:gd name="connsiteX6" fmla="*/ 2872740 w 4099560"/>
              <a:gd name="connsiteY6" fmla="*/ 822960 h 2026920"/>
              <a:gd name="connsiteX7" fmla="*/ 388620 w 4099560"/>
              <a:gd name="connsiteY7" fmla="*/ 0 h 202692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72740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5 w 4099560"/>
              <a:gd name="connsiteY6" fmla="*/ 862642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800693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70020 w 4091940"/>
              <a:gd name="connsiteY5" fmla="*/ 1744980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38604 w 4091940"/>
              <a:gd name="connsiteY5" fmla="*/ 1761011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22896 w 4091940"/>
              <a:gd name="connsiteY5" fmla="*/ 1777042 h 2098663"/>
              <a:gd name="connsiteX6" fmla="*/ 2841326 w 4091940"/>
              <a:gd name="connsiteY6" fmla="*/ 830580 h 2098663"/>
              <a:gd name="connsiteX7" fmla="*/ 373380 w 4091940"/>
              <a:gd name="connsiteY7" fmla="*/ 0 h 2098663"/>
              <a:gd name="connsiteX0" fmla="*/ 304003 w 4091940"/>
              <a:gd name="connsiteY0" fmla="*/ 0 h 2134065"/>
              <a:gd name="connsiteX1" fmla="*/ 0 w 4091940"/>
              <a:gd name="connsiteY1" fmla="*/ 576422 h 2134065"/>
              <a:gd name="connsiteX2" fmla="*/ 685800 w 4091940"/>
              <a:gd name="connsiteY2" fmla="*/ 1836095 h 2134065"/>
              <a:gd name="connsiteX3" fmla="*/ 4083853 w 4091940"/>
              <a:gd name="connsiteY3" fmla="*/ 2134065 h 2134065"/>
              <a:gd name="connsiteX4" fmla="*/ 4091940 w 4091940"/>
              <a:gd name="connsiteY4" fmla="*/ 1643222 h 2134065"/>
              <a:gd name="connsiteX5" fmla="*/ 3922896 w 4091940"/>
              <a:gd name="connsiteY5" fmla="*/ 1812444 h 2134065"/>
              <a:gd name="connsiteX6" fmla="*/ 2841326 w 4091940"/>
              <a:gd name="connsiteY6" fmla="*/ 865982 h 2134065"/>
              <a:gd name="connsiteX7" fmla="*/ 304003 w 4091940"/>
              <a:gd name="connsiteY7" fmla="*/ 0 h 2134065"/>
              <a:gd name="connsiteX0" fmla="*/ 338691 w 4126628"/>
              <a:gd name="connsiteY0" fmla="*/ 0 h 2134065"/>
              <a:gd name="connsiteX1" fmla="*/ 0 w 4126628"/>
              <a:gd name="connsiteY1" fmla="*/ 517419 h 2134065"/>
              <a:gd name="connsiteX2" fmla="*/ 720488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904921 w 4126628"/>
              <a:gd name="connsiteY6" fmla="*/ 871883 h 2134065"/>
              <a:gd name="connsiteX7" fmla="*/ 338691 w 4126628"/>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3366 w 4138191"/>
              <a:gd name="connsiteY5" fmla="*/ 1806544 h 2134065"/>
              <a:gd name="connsiteX6" fmla="*/ 2904921 w 4138191"/>
              <a:gd name="connsiteY6" fmla="*/ 871883 h 2134065"/>
              <a:gd name="connsiteX7" fmla="*/ 338691 w 4138191"/>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9147 w 4138191"/>
              <a:gd name="connsiteY5" fmla="*/ 1794744 h 2134065"/>
              <a:gd name="connsiteX6" fmla="*/ 2904921 w 4138191"/>
              <a:gd name="connsiteY6" fmla="*/ 871883 h 2134065"/>
              <a:gd name="connsiteX7" fmla="*/ 338691 w 4138191"/>
              <a:gd name="connsiteY7" fmla="*/ 0 h 21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8191" h="2134065">
                <a:moveTo>
                  <a:pt x="338691" y="0"/>
                </a:moveTo>
                <a:lnTo>
                  <a:pt x="0" y="517419"/>
                </a:lnTo>
                <a:lnTo>
                  <a:pt x="708925" y="1836095"/>
                </a:lnTo>
                <a:lnTo>
                  <a:pt x="4118541" y="2134065"/>
                </a:lnTo>
                <a:lnTo>
                  <a:pt x="4138191" y="1655022"/>
                </a:lnTo>
                <a:lnTo>
                  <a:pt x="3969147" y="1794744"/>
                </a:lnTo>
                <a:lnTo>
                  <a:pt x="2904921" y="871883"/>
                </a:lnTo>
                <a:lnTo>
                  <a:pt x="338691"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124" name="テキスト ボックス 42"/>
          <p:cNvSpPr txBox="1"/>
          <p:nvPr/>
        </p:nvSpPr>
        <p:spPr>
          <a:xfrm>
            <a:off x="4157798" y="620943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5" name="テキスト ボックス 42"/>
          <p:cNvSpPr txBox="1"/>
          <p:nvPr/>
        </p:nvSpPr>
        <p:spPr>
          <a:xfrm>
            <a:off x="5871187" y="287794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sp>
        <p:nvSpPr>
          <p:cNvPr id="126" name="テキスト ボックス 52"/>
          <p:cNvSpPr txBox="1"/>
          <p:nvPr/>
        </p:nvSpPr>
        <p:spPr>
          <a:xfrm>
            <a:off x="3464537" y="2257766"/>
            <a:ext cx="1442336"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smtClean="0"/>
              <a:t>IR</a:t>
            </a:r>
            <a:r>
              <a:rPr lang="ja-JP" altLang="en-US" sz="1323" b="1" dirty="0" smtClean="0"/>
              <a:t>予定区域</a:t>
            </a:r>
            <a:endParaRPr lang="en-US" altLang="ja-JP" sz="1323" b="1" dirty="0"/>
          </a:p>
          <a:p>
            <a:pPr algn="ctr"/>
            <a:r>
              <a:rPr lang="en-US" altLang="ja-JP" sz="1323" b="1" dirty="0"/>
              <a:t>〔</a:t>
            </a:r>
            <a:r>
              <a:rPr lang="en-US" altLang="ja-JP" sz="1323" b="1" dirty="0" err="1"/>
              <a:t>49ha</a:t>
            </a:r>
            <a:r>
              <a:rPr lang="en-US" altLang="ja-JP" sz="1323" b="1" dirty="0"/>
              <a:t>〕 </a:t>
            </a:r>
            <a:endParaRPr lang="ja-JP" altLang="en-US"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31705" y="2478361"/>
            <a:ext cx="985859" cy="67470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7875029" y="1860823"/>
            <a:ext cx="2509964"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a:p>
            <a:pPr algn="ctr"/>
            <a:r>
              <a:rPr lang="en-US" altLang="ja-JP" sz="1323" b="1" dirty="0"/>
              <a:t>〔</a:t>
            </a:r>
            <a:r>
              <a:rPr lang="en-US" altLang="ja-JP" sz="1323" b="1" dirty="0" err="1"/>
              <a:t>7.2ha</a:t>
            </a:r>
            <a:r>
              <a:rPr lang="en-US" altLang="ja-JP" sz="1323" b="1" dirty="0"/>
              <a:t>〕 </a:t>
            </a:r>
            <a:endParaRPr lang="ja-JP" altLang="en-US" sz="1323" b="1" dirty="0"/>
          </a:p>
        </p:txBody>
      </p:sp>
      <p:cxnSp>
        <p:nvCxnSpPr>
          <p:cNvPr id="130" name="直線コネクタ 129"/>
          <p:cNvCxnSpPr>
            <a:cxnSpLocks/>
          </p:cNvCxnSpPr>
          <p:nvPr/>
        </p:nvCxnSpPr>
        <p:spPr>
          <a:xfrm flipV="1">
            <a:off x="8042277" y="2295940"/>
            <a:ext cx="1120244" cy="439429"/>
          </a:xfrm>
          <a:prstGeom prst="line">
            <a:avLst/>
          </a:prstGeom>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rot="18597411">
            <a:off x="7461559" y="6102889"/>
            <a:ext cx="745305" cy="438514"/>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32" name="正方形/長方形 108"/>
          <p:cNvSpPr/>
          <p:nvPr/>
        </p:nvSpPr>
        <p:spPr>
          <a:xfrm rot="18597411">
            <a:off x="7139037" y="5874692"/>
            <a:ext cx="750760" cy="371463"/>
          </a:xfrm>
          <a:custGeom>
            <a:avLst/>
            <a:gdLst>
              <a:gd name="connsiteX0" fmla="*/ 0 w 740992"/>
              <a:gd name="connsiteY0" fmla="*/ 0 h 367220"/>
              <a:gd name="connsiteX1" fmla="*/ 740992 w 740992"/>
              <a:gd name="connsiteY1" fmla="*/ 0 h 367220"/>
              <a:gd name="connsiteX2" fmla="*/ 740992 w 740992"/>
              <a:gd name="connsiteY2" fmla="*/ 367220 h 367220"/>
              <a:gd name="connsiteX3" fmla="*/ 0 w 740992"/>
              <a:gd name="connsiteY3" fmla="*/ 367220 h 367220"/>
              <a:gd name="connsiteX4" fmla="*/ 0 w 740992"/>
              <a:gd name="connsiteY4" fmla="*/ 0 h 367220"/>
              <a:gd name="connsiteX0" fmla="*/ 0 w 750760"/>
              <a:gd name="connsiteY0" fmla="*/ 0 h 371463"/>
              <a:gd name="connsiteX1" fmla="*/ 750760 w 750760"/>
              <a:gd name="connsiteY1" fmla="*/ 4243 h 371463"/>
              <a:gd name="connsiteX2" fmla="*/ 750760 w 750760"/>
              <a:gd name="connsiteY2" fmla="*/ 371463 h 371463"/>
              <a:gd name="connsiteX3" fmla="*/ 9768 w 750760"/>
              <a:gd name="connsiteY3" fmla="*/ 371463 h 371463"/>
              <a:gd name="connsiteX4" fmla="*/ 0 w 750760"/>
              <a:gd name="connsiteY4" fmla="*/ 0 h 3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760" h="371463">
                <a:moveTo>
                  <a:pt x="0" y="0"/>
                </a:moveTo>
                <a:lnTo>
                  <a:pt x="750760" y="4243"/>
                </a:lnTo>
                <a:lnTo>
                  <a:pt x="750760" y="371463"/>
                </a:lnTo>
                <a:lnTo>
                  <a:pt x="9768" y="371463"/>
                </a:lnTo>
                <a:lnTo>
                  <a:pt x="0" y="0"/>
                </a:lnTo>
                <a:close/>
              </a:path>
            </a:pathLst>
          </a:cu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33" name="正方形/長方形 132"/>
          <p:cNvSpPr/>
          <p:nvPr/>
        </p:nvSpPr>
        <p:spPr>
          <a:xfrm rot="18597411">
            <a:off x="6890305" y="5712627"/>
            <a:ext cx="740991" cy="27546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34" name="正方形/長方形 133"/>
          <p:cNvSpPr/>
          <p:nvPr/>
        </p:nvSpPr>
        <p:spPr>
          <a:xfrm rot="18597411">
            <a:off x="7442661" y="5362906"/>
            <a:ext cx="184085" cy="204220"/>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35" name="正方形/長方形 111"/>
          <p:cNvSpPr/>
          <p:nvPr/>
        </p:nvSpPr>
        <p:spPr>
          <a:xfrm rot="18597411">
            <a:off x="7855814" y="5370498"/>
            <a:ext cx="201864" cy="867027"/>
          </a:xfrm>
          <a:custGeom>
            <a:avLst/>
            <a:gdLst>
              <a:gd name="connsiteX0" fmla="*/ 0 w 183808"/>
              <a:gd name="connsiteY0" fmla="*/ 0 h 809113"/>
              <a:gd name="connsiteX1" fmla="*/ 183808 w 183808"/>
              <a:gd name="connsiteY1" fmla="*/ 0 h 809113"/>
              <a:gd name="connsiteX2" fmla="*/ 183808 w 183808"/>
              <a:gd name="connsiteY2" fmla="*/ 809113 h 809113"/>
              <a:gd name="connsiteX3" fmla="*/ 0 w 183808"/>
              <a:gd name="connsiteY3" fmla="*/ 809113 h 809113"/>
              <a:gd name="connsiteX4" fmla="*/ 0 w 183808"/>
              <a:gd name="connsiteY4" fmla="*/ 0 h 809113"/>
              <a:gd name="connsiteX0" fmla="*/ 0 w 200975"/>
              <a:gd name="connsiteY0" fmla="*/ 0 h 844435"/>
              <a:gd name="connsiteX1" fmla="*/ 183808 w 200975"/>
              <a:gd name="connsiteY1" fmla="*/ 0 h 844435"/>
              <a:gd name="connsiteX2" fmla="*/ 200975 w 200975"/>
              <a:gd name="connsiteY2" fmla="*/ 844435 h 844435"/>
              <a:gd name="connsiteX3" fmla="*/ 0 w 200975"/>
              <a:gd name="connsiteY3" fmla="*/ 809113 h 844435"/>
              <a:gd name="connsiteX4" fmla="*/ 0 w 200975"/>
              <a:gd name="connsiteY4" fmla="*/ 0 h 844435"/>
              <a:gd name="connsiteX0" fmla="*/ 0 w 200975"/>
              <a:gd name="connsiteY0" fmla="*/ 0 h 863377"/>
              <a:gd name="connsiteX1" fmla="*/ 183808 w 200975"/>
              <a:gd name="connsiteY1" fmla="*/ 0 h 863377"/>
              <a:gd name="connsiteX2" fmla="*/ 200975 w 200975"/>
              <a:gd name="connsiteY2" fmla="*/ 844435 h 863377"/>
              <a:gd name="connsiteX3" fmla="*/ 1972 w 200975"/>
              <a:gd name="connsiteY3" fmla="*/ 863377 h 863377"/>
              <a:gd name="connsiteX4" fmla="*/ 0 w 200975"/>
              <a:gd name="connsiteY4" fmla="*/ 0 h 863377"/>
              <a:gd name="connsiteX0" fmla="*/ 0 w 200975"/>
              <a:gd name="connsiteY0" fmla="*/ 0 h 844435"/>
              <a:gd name="connsiteX1" fmla="*/ 183808 w 200975"/>
              <a:gd name="connsiteY1" fmla="*/ 0 h 844435"/>
              <a:gd name="connsiteX2" fmla="*/ 200975 w 200975"/>
              <a:gd name="connsiteY2" fmla="*/ 844435 h 844435"/>
              <a:gd name="connsiteX3" fmla="*/ 3748 w 200975"/>
              <a:gd name="connsiteY3" fmla="*/ 843250 h 844435"/>
              <a:gd name="connsiteX4" fmla="*/ 0 w 200975"/>
              <a:gd name="connsiteY4" fmla="*/ 0 h 844435"/>
              <a:gd name="connsiteX0" fmla="*/ 0 w 205217"/>
              <a:gd name="connsiteY0" fmla="*/ 0 h 843250"/>
              <a:gd name="connsiteX1" fmla="*/ 183808 w 205217"/>
              <a:gd name="connsiteY1" fmla="*/ 0 h 843250"/>
              <a:gd name="connsiteX2" fmla="*/ 205217 w 205217"/>
              <a:gd name="connsiteY2" fmla="*/ 834667 h 843250"/>
              <a:gd name="connsiteX3" fmla="*/ 3748 w 205217"/>
              <a:gd name="connsiteY3" fmla="*/ 843250 h 843250"/>
              <a:gd name="connsiteX4" fmla="*/ 0 w 205217"/>
              <a:gd name="connsiteY4" fmla="*/ 0 h 843250"/>
              <a:gd name="connsiteX0" fmla="*/ 0 w 202849"/>
              <a:gd name="connsiteY0" fmla="*/ 0 h 861504"/>
              <a:gd name="connsiteX1" fmla="*/ 183808 w 202849"/>
              <a:gd name="connsiteY1" fmla="*/ 0 h 861504"/>
              <a:gd name="connsiteX2" fmla="*/ 202849 w 202849"/>
              <a:gd name="connsiteY2" fmla="*/ 861504 h 861504"/>
              <a:gd name="connsiteX3" fmla="*/ 3748 w 202849"/>
              <a:gd name="connsiteY3" fmla="*/ 843250 h 861504"/>
              <a:gd name="connsiteX4" fmla="*/ 0 w 202849"/>
              <a:gd name="connsiteY4" fmla="*/ 0 h 861504"/>
              <a:gd name="connsiteX0" fmla="*/ 0 w 202849"/>
              <a:gd name="connsiteY0" fmla="*/ 0 h 867027"/>
              <a:gd name="connsiteX1" fmla="*/ 183808 w 202849"/>
              <a:gd name="connsiteY1" fmla="*/ 0 h 867027"/>
              <a:gd name="connsiteX2" fmla="*/ 202849 w 202849"/>
              <a:gd name="connsiteY2" fmla="*/ 861504 h 867027"/>
              <a:gd name="connsiteX3" fmla="*/ 5031 w 202849"/>
              <a:gd name="connsiteY3" fmla="*/ 867027 h 867027"/>
              <a:gd name="connsiteX4" fmla="*/ 0 w 202849"/>
              <a:gd name="connsiteY4" fmla="*/ 0 h 86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49" h="867027">
                <a:moveTo>
                  <a:pt x="0" y="0"/>
                </a:moveTo>
                <a:lnTo>
                  <a:pt x="183808" y="0"/>
                </a:lnTo>
                <a:lnTo>
                  <a:pt x="202849" y="861504"/>
                </a:lnTo>
                <a:lnTo>
                  <a:pt x="5031" y="867027"/>
                </a:lnTo>
                <a:cubicBezTo>
                  <a:pt x="4374" y="579235"/>
                  <a:pt x="657" y="287792"/>
                  <a:pt x="0" y="0"/>
                </a:cubicBezTo>
                <a:close/>
              </a:path>
            </a:pathLst>
          </a:cu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36" name="テキスト ボックス 50"/>
          <p:cNvSpPr txBox="1"/>
          <p:nvPr/>
        </p:nvSpPr>
        <p:spPr>
          <a:xfrm>
            <a:off x="4006182" y="6605930"/>
            <a:ext cx="1545197"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ⅴ</a:t>
            </a:r>
            <a:r>
              <a:rPr lang="ja-JP" altLang="en-US" sz="1323" b="1" dirty="0"/>
              <a:t> </a:t>
            </a:r>
            <a:r>
              <a:rPr lang="en-US" altLang="ja-JP" sz="1323" b="1" dirty="0"/>
              <a:t>Ⅲ</a:t>
            </a:r>
            <a:r>
              <a:rPr lang="ja-JP" altLang="en-US" sz="1323" b="1" dirty="0"/>
              <a:t>期用地</a:t>
            </a:r>
            <a:r>
              <a:rPr lang="en-US" altLang="ja-JP" sz="1323" b="1" dirty="0"/>
              <a:t>〔</a:t>
            </a:r>
            <a:r>
              <a:rPr lang="en-US" altLang="ja-JP" sz="1323" b="1" dirty="0" err="1"/>
              <a:t>40ha</a:t>
            </a:r>
            <a:r>
              <a:rPr lang="en-US" altLang="ja-JP" sz="1323" b="1" dirty="0"/>
              <a:t>〕</a:t>
            </a:r>
            <a:endParaRPr lang="ja-JP" altLang="en-US" sz="1323" b="1" dirty="0"/>
          </a:p>
        </p:txBody>
      </p:sp>
      <p:graphicFrame>
        <p:nvGraphicFramePr>
          <p:cNvPr id="52" name="表 51"/>
          <p:cNvGraphicFramePr>
            <a:graphicFrameLocks noGrp="1"/>
          </p:cNvGraphicFramePr>
          <p:nvPr>
            <p:extLst>
              <p:ext uri="{D42A27DB-BD31-4B8C-83A1-F6EECF244321}">
                <p14:modId xmlns:p14="http://schemas.microsoft.com/office/powerpoint/2010/main" val="1943817588"/>
              </p:ext>
            </p:extLst>
          </p:nvPr>
        </p:nvGraphicFramePr>
        <p:xfrm>
          <a:off x="335151" y="735996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87,000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 xmlns:a16="http://schemas.microsoft.com/office/drawing/2014/main" val="10001"/>
                  </a:ext>
                </a:extLst>
              </a:tr>
            </a:tbl>
          </a:graphicData>
        </a:graphic>
      </p:graphicFrame>
      <p:sp>
        <p:nvSpPr>
          <p:cNvPr id="51" name="Rectangle 25"/>
          <p:cNvSpPr>
            <a:spLocks noChangeAspect="1" noChangeArrowheads="1"/>
          </p:cNvSpPr>
          <p:nvPr/>
        </p:nvSpPr>
        <p:spPr bwMode="auto">
          <a:xfrm>
            <a:off x="362040" y="1579554"/>
            <a:ext cx="1385063" cy="1344612"/>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53" name="Text Box 29"/>
          <p:cNvSpPr txBox="1">
            <a:spLocks noChangeAspect="1" noChangeArrowheads="1"/>
          </p:cNvSpPr>
          <p:nvPr/>
        </p:nvSpPr>
        <p:spPr bwMode="auto">
          <a:xfrm>
            <a:off x="696906" y="1784864"/>
            <a:ext cx="113101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2018</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H30</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2019</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2020</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R2</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R3</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R4</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2023</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R5</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endParaRPr lang="en-US" altLang="ja-JP" sz="1000" dirty="0">
              <a:latin typeface="メイリオ" panose="020B0604030504040204" pitchFamily="50" charset="-128"/>
              <a:ea typeface="メイリオ" panose="020B0604030504040204" pitchFamily="50" charset="-128"/>
            </a:endParaRPr>
          </a:p>
        </p:txBody>
      </p:sp>
      <p:sp>
        <p:nvSpPr>
          <p:cNvPr id="54" name="Rectangle 30"/>
          <p:cNvSpPr>
            <a:spLocks noChangeAspect="1" noChangeArrowheads="1"/>
          </p:cNvSpPr>
          <p:nvPr/>
        </p:nvSpPr>
        <p:spPr bwMode="auto">
          <a:xfrm>
            <a:off x="444498" y="2024921"/>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5" name="Rectangle 27"/>
          <p:cNvSpPr>
            <a:spLocks noChangeAspect="1" noChangeArrowheads="1"/>
          </p:cNvSpPr>
          <p:nvPr/>
        </p:nvSpPr>
        <p:spPr bwMode="auto">
          <a:xfrm>
            <a:off x="444498" y="1855058"/>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6" name="Rectangle 30"/>
          <p:cNvSpPr>
            <a:spLocks noChangeAspect="1" noChangeArrowheads="1"/>
          </p:cNvSpPr>
          <p:nvPr/>
        </p:nvSpPr>
        <p:spPr bwMode="auto">
          <a:xfrm>
            <a:off x="444498" y="2191608"/>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2" name="Rectangle 30"/>
          <p:cNvSpPr>
            <a:spLocks noChangeAspect="1" noChangeArrowheads="1"/>
          </p:cNvSpPr>
          <p:nvPr/>
        </p:nvSpPr>
        <p:spPr bwMode="auto">
          <a:xfrm>
            <a:off x="444498" y="2363058"/>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4" name="Rectangle 30"/>
          <p:cNvSpPr>
            <a:spLocks noChangeAspect="1" noChangeArrowheads="1"/>
          </p:cNvSpPr>
          <p:nvPr/>
        </p:nvSpPr>
        <p:spPr bwMode="auto">
          <a:xfrm>
            <a:off x="444498" y="2524983"/>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5" name="Rectangle 30"/>
          <p:cNvSpPr>
            <a:spLocks noChangeAspect="1" noChangeArrowheads="1"/>
          </p:cNvSpPr>
          <p:nvPr/>
        </p:nvSpPr>
        <p:spPr bwMode="auto">
          <a:xfrm>
            <a:off x="444498" y="2691671"/>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913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18</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9368" y="1024051"/>
            <a:ext cx="10048249" cy="7169530"/>
          </a:xfrm>
          <a:prstGeom prst="rect">
            <a:avLst/>
          </a:prstGeom>
          <a:solidFill>
            <a:schemeClr val="accent2"/>
          </a:solidFill>
          <a:ln w="9525">
            <a:noFill/>
            <a:miter lim="800000"/>
            <a:headEnd/>
            <a:tailEnd/>
          </a:ln>
          <a:extLst/>
        </p:spPr>
      </p:pic>
      <p:sp>
        <p:nvSpPr>
          <p:cNvPr id="58" name="Text Box 63"/>
          <p:cNvSpPr txBox="1">
            <a:spLocks noChangeArrowheads="1"/>
          </p:cNvSpPr>
          <p:nvPr/>
        </p:nvSpPr>
        <p:spPr bwMode="auto">
          <a:xfrm>
            <a:off x="2806781" y="5009070"/>
            <a:ext cx="2294405" cy="20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spcBef>
                <a:spcPct val="0"/>
              </a:spcBef>
              <a:buFontTx/>
              <a:buNone/>
            </a:pPr>
            <a:r>
              <a:rPr lang="ja-JP" altLang="en-US" sz="756">
                <a:solidFill>
                  <a:schemeClr val="bg1"/>
                </a:solidFill>
                <a:latin typeface="ＭＳ Ｐゴシック" panose="020B0600070205080204" pitchFamily="50" charset="-128"/>
                <a:ea typeface="ＭＳ Ｐゴシック" panose="020B0600070205080204" pitchFamily="50" charset="-128"/>
              </a:rPr>
              <a:t>万博用地　</a:t>
            </a:r>
            <a:r>
              <a:rPr lang="en-US" altLang="ja-JP" sz="756">
                <a:solidFill>
                  <a:schemeClr val="bg1"/>
                </a:solidFill>
                <a:latin typeface="ＭＳ Ｐゴシック" panose="020B0600070205080204" pitchFamily="50" charset="-128"/>
                <a:ea typeface="ＭＳ Ｐゴシック" panose="020B0600070205080204" pitchFamily="50" charset="-128"/>
              </a:rPr>
              <a:t>65ha</a:t>
            </a:r>
            <a:endParaRPr lang="ja-JP" altLang="en-US" sz="756">
              <a:solidFill>
                <a:schemeClr val="bg1"/>
              </a:solidFill>
              <a:latin typeface="ＭＳ Ｐゴシック" panose="020B0600070205080204" pitchFamily="50" charset="-128"/>
              <a:ea typeface="ＭＳ Ｐゴシック" panose="020B0600070205080204" pitchFamily="50" charset="-128"/>
            </a:endParaRPr>
          </a:p>
        </p:txBody>
      </p:sp>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4" name="テキスト ボックス 46"/>
          <p:cNvSpPr txBox="1"/>
          <p:nvPr/>
        </p:nvSpPr>
        <p:spPr>
          <a:xfrm>
            <a:off x="4776802" y="6863193"/>
            <a:ext cx="763503" cy="285501"/>
          </a:xfrm>
          <a:prstGeom prst="rect">
            <a:avLst/>
          </a:prstGeom>
          <a:solidFill>
            <a:schemeClr val="bg1"/>
          </a:solidFill>
          <a:ln>
            <a:solidFill>
              <a:schemeClr val="accent1">
                <a:shade val="50000"/>
              </a:schemeClr>
            </a:solidFill>
            <a:prstDash val="dash"/>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60" b="1" dirty="0"/>
              <a:t>Ⅲ</a:t>
            </a:r>
            <a:r>
              <a:rPr lang="ja-JP" altLang="en-US" sz="1260" b="1" dirty="0"/>
              <a:t>期</a:t>
            </a:r>
          </a:p>
        </p:txBody>
      </p:sp>
      <p:sp>
        <p:nvSpPr>
          <p:cNvPr id="89" name="フリーフォーム 88"/>
          <p:cNvSpPr/>
          <p:nvPr/>
        </p:nvSpPr>
        <p:spPr>
          <a:xfrm rot="20303574">
            <a:off x="9117369" y="2664025"/>
            <a:ext cx="286313" cy="257098"/>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 h="421822">
                <a:moveTo>
                  <a:pt x="0" y="0"/>
                </a:moveTo>
                <a:lnTo>
                  <a:pt x="299357" y="421822"/>
                </a:lnTo>
                <a:lnTo>
                  <a:pt x="359228" y="204742"/>
                </a:lnTo>
                <a:lnTo>
                  <a:pt x="214994" y="197112"/>
                </a:lnTo>
                <a:lnTo>
                  <a:pt x="235404" y="38149"/>
                </a:lnTo>
                <a:lnTo>
                  <a:pt x="101373" y="4326"/>
                </a:lnTo>
                <a:lnTo>
                  <a:pt x="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4" name="正方形/長方形 93"/>
          <p:cNvSpPr/>
          <p:nvPr/>
        </p:nvSpPr>
        <p:spPr>
          <a:xfrm rot="18597411">
            <a:off x="7069367" y="4973073"/>
            <a:ext cx="463262" cy="325269"/>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5" name="正方形/長方形 94"/>
          <p:cNvSpPr/>
          <p:nvPr/>
        </p:nvSpPr>
        <p:spPr>
          <a:xfrm rot="18597411">
            <a:off x="7311761" y="4262096"/>
            <a:ext cx="1082928" cy="169322"/>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7" name="正方形/長方形 67"/>
          <p:cNvSpPr/>
          <p:nvPr/>
        </p:nvSpPr>
        <p:spPr>
          <a:xfrm rot="18597411">
            <a:off x="7035778" y="5383318"/>
            <a:ext cx="593575" cy="2082203"/>
          </a:xfrm>
          <a:custGeom>
            <a:avLst/>
            <a:gdLst>
              <a:gd name="connsiteX0" fmla="*/ 0 w 250343"/>
              <a:gd name="connsiteY0" fmla="*/ 0 h 1566556"/>
              <a:gd name="connsiteX1" fmla="*/ 250343 w 250343"/>
              <a:gd name="connsiteY1" fmla="*/ 0 h 1566556"/>
              <a:gd name="connsiteX2" fmla="*/ 250343 w 250343"/>
              <a:gd name="connsiteY2" fmla="*/ 1566556 h 1566556"/>
              <a:gd name="connsiteX3" fmla="*/ 0 w 250343"/>
              <a:gd name="connsiteY3" fmla="*/ 1566556 h 1566556"/>
              <a:gd name="connsiteX4" fmla="*/ 0 w 250343"/>
              <a:gd name="connsiteY4" fmla="*/ 0 h 1566556"/>
              <a:gd name="connsiteX0" fmla="*/ 0 w 255466"/>
              <a:gd name="connsiteY0" fmla="*/ 0 h 1566556"/>
              <a:gd name="connsiteX1" fmla="*/ 250343 w 255466"/>
              <a:gd name="connsiteY1" fmla="*/ 0 h 1566556"/>
              <a:gd name="connsiteX2" fmla="*/ 255466 w 255466"/>
              <a:gd name="connsiteY2" fmla="*/ 246554 h 1566556"/>
              <a:gd name="connsiteX3" fmla="*/ 250343 w 255466"/>
              <a:gd name="connsiteY3" fmla="*/ 1566556 h 1566556"/>
              <a:gd name="connsiteX4" fmla="*/ 0 w 255466"/>
              <a:gd name="connsiteY4" fmla="*/ 1566556 h 1566556"/>
              <a:gd name="connsiteX5" fmla="*/ 0 w 255466"/>
              <a:gd name="connsiteY5" fmla="*/ 0 h 1566556"/>
              <a:gd name="connsiteX0" fmla="*/ 0 w 469026"/>
              <a:gd name="connsiteY0" fmla="*/ 0 h 1566556"/>
              <a:gd name="connsiteX1" fmla="*/ 469026 w 469026"/>
              <a:gd name="connsiteY1" fmla="*/ 226117 h 1566556"/>
              <a:gd name="connsiteX2" fmla="*/ 255466 w 469026"/>
              <a:gd name="connsiteY2" fmla="*/ 246554 h 1566556"/>
              <a:gd name="connsiteX3" fmla="*/ 250343 w 469026"/>
              <a:gd name="connsiteY3" fmla="*/ 1566556 h 1566556"/>
              <a:gd name="connsiteX4" fmla="*/ 0 w 469026"/>
              <a:gd name="connsiteY4" fmla="*/ 1566556 h 1566556"/>
              <a:gd name="connsiteX5" fmla="*/ 0 w 469026"/>
              <a:gd name="connsiteY5" fmla="*/ 0 h 1566556"/>
              <a:gd name="connsiteX0" fmla="*/ 0 w 469026"/>
              <a:gd name="connsiteY0" fmla="*/ 0 h 1566556"/>
              <a:gd name="connsiteX1" fmla="*/ 469026 w 469026"/>
              <a:gd name="connsiteY1" fmla="*/ 226117 h 1566556"/>
              <a:gd name="connsiteX2" fmla="*/ 259414 w 469026"/>
              <a:gd name="connsiteY2" fmla="*/ 111675 h 1566556"/>
              <a:gd name="connsiteX3" fmla="*/ 255466 w 469026"/>
              <a:gd name="connsiteY3" fmla="*/ 246554 h 1566556"/>
              <a:gd name="connsiteX4" fmla="*/ 250343 w 469026"/>
              <a:gd name="connsiteY4" fmla="*/ 1566556 h 1566556"/>
              <a:gd name="connsiteX5" fmla="*/ 0 w 469026"/>
              <a:gd name="connsiteY5" fmla="*/ 1566556 h 1566556"/>
              <a:gd name="connsiteX6" fmla="*/ 0 w 469026"/>
              <a:gd name="connsiteY6" fmla="*/ 0 h 1566556"/>
              <a:gd name="connsiteX0" fmla="*/ 0 w 469026"/>
              <a:gd name="connsiteY0" fmla="*/ 89365 h 1655921"/>
              <a:gd name="connsiteX1" fmla="*/ 469026 w 469026"/>
              <a:gd name="connsiteY1" fmla="*/ 315482 h 1655921"/>
              <a:gd name="connsiteX2" fmla="*/ 324883 w 469026"/>
              <a:gd name="connsiteY2" fmla="*/ 0 h 1655921"/>
              <a:gd name="connsiteX3" fmla="*/ 255466 w 469026"/>
              <a:gd name="connsiteY3" fmla="*/ 335919 h 1655921"/>
              <a:gd name="connsiteX4" fmla="*/ 250343 w 469026"/>
              <a:gd name="connsiteY4" fmla="*/ 1655921 h 1655921"/>
              <a:gd name="connsiteX5" fmla="*/ 0 w 469026"/>
              <a:gd name="connsiteY5" fmla="*/ 1655921 h 1655921"/>
              <a:gd name="connsiteX6" fmla="*/ 0 w 469026"/>
              <a:gd name="connsiteY6" fmla="*/ 89365 h 1655921"/>
              <a:gd name="connsiteX0" fmla="*/ 0 w 324883"/>
              <a:gd name="connsiteY0" fmla="*/ 94717 h 1661273"/>
              <a:gd name="connsiteX1" fmla="*/ 258703 w 324883"/>
              <a:gd name="connsiteY1" fmla="*/ 0 h 1661273"/>
              <a:gd name="connsiteX2" fmla="*/ 324883 w 324883"/>
              <a:gd name="connsiteY2" fmla="*/ 5352 h 1661273"/>
              <a:gd name="connsiteX3" fmla="*/ 255466 w 324883"/>
              <a:gd name="connsiteY3" fmla="*/ 341271 h 1661273"/>
              <a:gd name="connsiteX4" fmla="*/ 250343 w 324883"/>
              <a:gd name="connsiteY4" fmla="*/ 1661273 h 1661273"/>
              <a:gd name="connsiteX5" fmla="*/ 0 w 324883"/>
              <a:gd name="connsiteY5" fmla="*/ 1661273 h 1661273"/>
              <a:gd name="connsiteX6" fmla="*/ 0 w 324883"/>
              <a:gd name="connsiteY6" fmla="*/ 94717 h 1661273"/>
              <a:gd name="connsiteX0" fmla="*/ 0 w 450703"/>
              <a:gd name="connsiteY0" fmla="*/ 94717 h 1661273"/>
              <a:gd name="connsiteX1" fmla="*/ 258703 w 450703"/>
              <a:gd name="connsiteY1" fmla="*/ 0 h 1661273"/>
              <a:gd name="connsiteX2" fmla="*/ 450703 w 450703"/>
              <a:gd name="connsiteY2" fmla="*/ 382365 h 1661273"/>
              <a:gd name="connsiteX3" fmla="*/ 255466 w 450703"/>
              <a:gd name="connsiteY3" fmla="*/ 341271 h 1661273"/>
              <a:gd name="connsiteX4" fmla="*/ 250343 w 450703"/>
              <a:gd name="connsiteY4" fmla="*/ 1661273 h 1661273"/>
              <a:gd name="connsiteX5" fmla="*/ 0 w 450703"/>
              <a:gd name="connsiteY5" fmla="*/ 1661273 h 1661273"/>
              <a:gd name="connsiteX6" fmla="*/ 0 w 450703"/>
              <a:gd name="connsiteY6" fmla="*/ 94717 h 1661273"/>
              <a:gd name="connsiteX0" fmla="*/ 0 w 450703"/>
              <a:gd name="connsiteY0" fmla="*/ 92161 h 1658717"/>
              <a:gd name="connsiteX1" fmla="*/ 377796 w 450703"/>
              <a:gd name="connsiteY1" fmla="*/ 0 h 1658717"/>
              <a:gd name="connsiteX2" fmla="*/ 450703 w 450703"/>
              <a:gd name="connsiteY2" fmla="*/ 379809 h 1658717"/>
              <a:gd name="connsiteX3" fmla="*/ 255466 w 450703"/>
              <a:gd name="connsiteY3" fmla="*/ 338715 h 1658717"/>
              <a:gd name="connsiteX4" fmla="*/ 250343 w 450703"/>
              <a:gd name="connsiteY4" fmla="*/ 1658717 h 1658717"/>
              <a:gd name="connsiteX5" fmla="*/ 0 w 450703"/>
              <a:gd name="connsiteY5" fmla="*/ 1658717 h 1658717"/>
              <a:gd name="connsiteX6" fmla="*/ 0 w 450703"/>
              <a:gd name="connsiteY6" fmla="*/ 92161 h 1658717"/>
              <a:gd name="connsiteX0" fmla="*/ 0 w 450703"/>
              <a:gd name="connsiteY0" fmla="*/ 92161 h 1658717"/>
              <a:gd name="connsiteX1" fmla="*/ 377796 w 450703"/>
              <a:gd name="connsiteY1" fmla="*/ 0 h 1658717"/>
              <a:gd name="connsiteX2" fmla="*/ 450703 w 450703"/>
              <a:gd name="connsiteY2" fmla="*/ 379809 h 1658717"/>
              <a:gd name="connsiteX3" fmla="*/ 256385 w 450703"/>
              <a:gd name="connsiteY3" fmla="*/ 379359 h 1658717"/>
              <a:gd name="connsiteX4" fmla="*/ 250343 w 450703"/>
              <a:gd name="connsiteY4" fmla="*/ 1658717 h 1658717"/>
              <a:gd name="connsiteX5" fmla="*/ 0 w 450703"/>
              <a:gd name="connsiteY5" fmla="*/ 1658717 h 1658717"/>
              <a:gd name="connsiteX6" fmla="*/ 0 w 450703"/>
              <a:gd name="connsiteY6" fmla="*/ 92161 h 1658717"/>
              <a:gd name="connsiteX0" fmla="*/ 0 w 450703"/>
              <a:gd name="connsiteY0" fmla="*/ 92161 h 1658717"/>
              <a:gd name="connsiteX1" fmla="*/ 377796 w 450703"/>
              <a:gd name="connsiteY1" fmla="*/ 0 h 1658717"/>
              <a:gd name="connsiteX2" fmla="*/ 427669 w 450703"/>
              <a:gd name="connsiteY2" fmla="*/ 266379 h 1658717"/>
              <a:gd name="connsiteX3" fmla="*/ 450703 w 450703"/>
              <a:gd name="connsiteY3" fmla="*/ 379809 h 1658717"/>
              <a:gd name="connsiteX4" fmla="*/ 256385 w 450703"/>
              <a:gd name="connsiteY4" fmla="*/ 379359 h 1658717"/>
              <a:gd name="connsiteX5" fmla="*/ 250343 w 450703"/>
              <a:gd name="connsiteY5" fmla="*/ 1658717 h 1658717"/>
              <a:gd name="connsiteX6" fmla="*/ 0 w 450703"/>
              <a:gd name="connsiteY6" fmla="*/ 1658717 h 1658717"/>
              <a:gd name="connsiteX7" fmla="*/ 0 w 450703"/>
              <a:gd name="connsiteY7" fmla="*/ 92161 h 1658717"/>
              <a:gd name="connsiteX0" fmla="*/ 0 w 450703"/>
              <a:gd name="connsiteY0" fmla="*/ 92161 h 1658717"/>
              <a:gd name="connsiteX1" fmla="*/ 377796 w 450703"/>
              <a:gd name="connsiteY1" fmla="*/ 0 h 1658717"/>
              <a:gd name="connsiteX2" fmla="*/ 391109 w 450703"/>
              <a:gd name="connsiteY2" fmla="*/ 272166 h 1658717"/>
              <a:gd name="connsiteX3" fmla="*/ 450703 w 450703"/>
              <a:gd name="connsiteY3" fmla="*/ 379809 h 1658717"/>
              <a:gd name="connsiteX4" fmla="*/ 256385 w 450703"/>
              <a:gd name="connsiteY4" fmla="*/ 379359 h 1658717"/>
              <a:gd name="connsiteX5" fmla="*/ 250343 w 450703"/>
              <a:gd name="connsiteY5" fmla="*/ 1658717 h 1658717"/>
              <a:gd name="connsiteX6" fmla="*/ 0 w 450703"/>
              <a:gd name="connsiteY6" fmla="*/ 1658717 h 1658717"/>
              <a:gd name="connsiteX7" fmla="*/ 0 w 450703"/>
              <a:gd name="connsiteY7" fmla="*/ 92161 h 1658717"/>
              <a:gd name="connsiteX0" fmla="*/ 0 w 491339"/>
              <a:gd name="connsiteY0" fmla="*/ 92161 h 1658717"/>
              <a:gd name="connsiteX1" fmla="*/ 377796 w 491339"/>
              <a:gd name="connsiteY1" fmla="*/ 0 h 1658717"/>
              <a:gd name="connsiteX2" fmla="*/ 391109 w 491339"/>
              <a:gd name="connsiteY2" fmla="*/ 272166 h 1658717"/>
              <a:gd name="connsiteX3" fmla="*/ 491339 w 491339"/>
              <a:gd name="connsiteY3" fmla="*/ 378889 h 1658717"/>
              <a:gd name="connsiteX4" fmla="*/ 256385 w 491339"/>
              <a:gd name="connsiteY4" fmla="*/ 379359 h 1658717"/>
              <a:gd name="connsiteX5" fmla="*/ 250343 w 491339"/>
              <a:gd name="connsiteY5" fmla="*/ 1658717 h 1658717"/>
              <a:gd name="connsiteX6" fmla="*/ 0 w 491339"/>
              <a:gd name="connsiteY6" fmla="*/ 1658717 h 1658717"/>
              <a:gd name="connsiteX7" fmla="*/ 0 w 491339"/>
              <a:gd name="connsiteY7" fmla="*/ 92161 h 1658717"/>
              <a:gd name="connsiteX0" fmla="*/ 0 w 491339"/>
              <a:gd name="connsiteY0" fmla="*/ 77560 h 1644116"/>
              <a:gd name="connsiteX1" fmla="*/ 390026 w 491339"/>
              <a:gd name="connsiteY1" fmla="*/ 0 h 1644116"/>
              <a:gd name="connsiteX2" fmla="*/ 391109 w 491339"/>
              <a:gd name="connsiteY2" fmla="*/ 257565 h 1644116"/>
              <a:gd name="connsiteX3" fmla="*/ 491339 w 491339"/>
              <a:gd name="connsiteY3" fmla="*/ 364288 h 1644116"/>
              <a:gd name="connsiteX4" fmla="*/ 256385 w 491339"/>
              <a:gd name="connsiteY4" fmla="*/ 364758 h 1644116"/>
              <a:gd name="connsiteX5" fmla="*/ 250343 w 491339"/>
              <a:gd name="connsiteY5" fmla="*/ 1644116 h 1644116"/>
              <a:gd name="connsiteX6" fmla="*/ 0 w 491339"/>
              <a:gd name="connsiteY6" fmla="*/ 1644116 h 1644116"/>
              <a:gd name="connsiteX7" fmla="*/ 0 w 491339"/>
              <a:gd name="connsiteY7" fmla="*/ 77560 h 1644116"/>
              <a:gd name="connsiteX0" fmla="*/ 0 w 491339"/>
              <a:gd name="connsiteY0" fmla="*/ 77560 h 1644116"/>
              <a:gd name="connsiteX1" fmla="*/ 89036 w 491339"/>
              <a:gd name="connsiteY1" fmla="*/ 55130 h 1644116"/>
              <a:gd name="connsiteX2" fmla="*/ 390026 w 491339"/>
              <a:gd name="connsiteY2" fmla="*/ 0 h 1644116"/>
              <a:gd name="connsiteX3" fmla="*/ 391109 w 491339"/>
              <a:gd name="connsiteY3" fmla="*/ 257565 h 1644116"/>
              <a:gd name="connsiteX4" fmla="*/ 491339 w 491339"/>
              <a:gd name="connsiteY4" fmla="*/ 364288 h 1644116"/>
              <a:gd name="connsiteX5" fmla="*/ 256385 w 491339"/>
              <a:gd name="connsiteY5" fmla="*/ 364758 h 1644116"/>
              <a:gd name="connsiteX6" fmla="*/ 250343 w 491339"/>
              <a:gd name="connsiteY6" fmla="*/ 1644116 h 1644116"/>
              <a:gd name="connsiteX7" fmla="*/ 0 w 491339"/>
              <a:gd name="connsiteY7" fmla="*/ 1644116 h 1644116"/>
              <a:gd name="connsiteX8" fmla="*/ 0 w 491339"/>
              <a:gd name="connsiteY8" fmla="*/ 77560 h 1644116"/>
              <a:gd name="connsiteX0" fmla="*/ 0 w 491339"/>
              <a:gd name="connsiteY0" fmla="*/ 90038 h 1656594"/>
              <a:gd name="connsiteX1" fmla="*/ 140063 w 491339"/>
              <a:gd name="connsiteY1" fmla="*/ 0 h 1656594"/>
              <a:gd name="connsiteX2" fmla="*/ 390026 w 491339"/>
              <a:gd name="connsiteY2" fmla="*/ 12478 h 1656594"/>
              <a:gd name="connsiteX3" fmla="*/ 391109 w 491339"/>
              <a:gd name="connsiteY3" fmla="*/ 270043 h 1656594"/>
              <a:gd name="connsiteX4" fmla="*/ 491339 w 491339"/>
              <a:gd name="connsiteY4" fmla="*/ 376766 h 1656594"/>
              <a:gd name="connsiteX5" fmla="*/ 256385 w 491339"/>
              <a:gd name="connsiteY5" fmla="*/ 377236 h 1656594"/>
              <a:gd name="connsiteX6" fmla="*/ 250343 w 491339"/>
              <a:gd name="connsiteY6" fmla="*/ 1656594 h 1656594"/>
              <a:gd name="connsiteX7" fmla="*/ 0 w 491339"/>
              <a:gd name="connsiteY7" fmla="*/ 1656594 h 1656594"/>
              <a:gd name="connsiteX8" fmla="*/ 0 w 491339"/>
              <a:gd name="connsiteY8" fmla="*/ 90038 h 1656594"/>
              <a:gd name="connsiteX0" fmla="*/ 9863 w 491339"/>
              <a:gd name="connsiteY0" fmla="*/ 131471 h 1656594"/>
              <a:gd name="connsiteX1" fmla="*/ 140063 w 491339"/>
              <a:gd name="connsiteY1" fmla="*/ 0 h 1656594"/>
              <a:gd name="connsiteX2" fmla="*/ 390026 w 491339"/>
              <a:gd name="connsiteY2" fmla="*/ 12478 h 1656594"/>
              <a:gd name="connsiteX3" fmla="*/ 391109 w 491339"/>
              <a:gd name="connsiteY3" fmla="*/ 270043 h 1656594"/>
              <a:gd name="connsiteX4" fmla="*/ 491339 w 491339"/>
              <a:gd name="connsiteY4" fmla="*/ 376766 h 1656594"/>
              <a:gd name="connsiteX5" fmla="*/ 256385 w 491339"/>
              <a:gd name="connsiteY5" fmla="*/ 377236 h 1656594"/>
              <a:gd name="connsiteX6" fmla="*/ 250343 w 491339"/>
              <a:gd name="connsiteY6" fmla="*/ 1656594 h 1656594"/>
              <a:gd name="connsiteX7" fmla="*/ 0 w 491339"/>
              <a:gd name="connsiteY7" fmla="*/ 1656594 h 1656594"/>
              <a:gd name="connsiteX8" fmla="*/ 9863 w 491339"/>
              <a:gd name="connsiteY8" fmla="*/ 131471 h 1656594"/>
              <a:gd name="connsiteX0" fmla="*/ 9863 w 491339"/>
              <a:gd name="connsiteY0" fmla="*/ 131471 h 1670405"/>
              <a:gd name="connsiteX1" fmla="*/ 140063 w 491339"/>
              <a:gd name="connsiteY1" fmla="*/ 0 h 1670405"/>
              <a:gd name="connsiteX2" fmla="*/ 390026 w 491339"/>
              <a:gd name="connsiteY2" fmla="*/ 12478 h 1670405"/>
              <a:gd name="connsiteX3" fmla="*/ 391109 w 491339"/>
              <a:gd name="connsiteY3" fmla="*/ 270043 h 1670405"/>
              <a:gd name="connsiteX4" fmla="*/ 491339 w 491339"/>
              <a:gd name="connsiteY4" fmla="*/ 376766 h 1670405"/>
              <a:gd name="connsiteX5" fmla="*/ 256385 w 491339"/>
              <a:gd name="connsiteY5" fmla="*/ 377236 h 1670405"/>
              <a:gd name="connsiteX6" fmla="*/ 253630 w 491339"/>
              <a:gd name="connsiteY6" fmla="*/ 1670405 h 1670405"/>
              <a:gd name="connsiteX7" fmla="*/ 0 w 491339"/>
              <a:gd name="connsiteY7" fmla="*/ 1656594 h 1670405"/>
              <a:gd name="connsiteX8" fmla="*/ 9863 w 491339"/>
              <a:gd name="connsiteY8" fmla="*/ 131471 h 1670405"/>
              <a:gd name="connsiteX0" fmla="*/ 16307 w 497783"/>
              <a:gd name="connsiteY0" fmla="*/ 131471 h 1678559"/>
              <a:gd name="connsiteX1" fmla="*/ 146507 w 497783"/>
              <a:gd name="connsiteY1" fmla="*/ 0 h 1678559"/>
              <a:gd name="connsiteX2" fmla="*/ 396470 w 497783"/>
              <a:gd name="connsiteY2" fmla="*/ 12478 h 1678559"/>
              <a:gd name="connsiteX3" fmla="*/ 397553 w 497783"/>
              <a:gd name="connsiteY3" fmla="*/ 270043 h 1678559"/>
              <a:gd name="connsiteX4" fmla="*/ 497783 w 497783"/>
              <a:gd name="connsiteY4" fmla="*/ 376766 h 1678559"/>
              <a:gd name="connsiteX5" fmla="*/ 262829 w 497783"/>
              <a:gd name="connsiteY5" fmla="*/ 377236 h 1678559"/>
              <a:gd name="connsiteX6" fmla="*/ 260074 w 497783"/>
              <a:gd name="connsiteY6" fmla="*/ 1670405 h 1678559"/>
              <a:gd name="connsiteX7" fmla="*/ 0 w 497783"/>
              <a:gd name="connsiteY7" fmla="*/ 1678559 h 1678559"/>
              <a:gd name="connsiteX8" fmla="*/ 16307 w 497783"/>
              <a:gd name="connsiteY8" fmla="*/ 131471 h 1678559"/>
              <a:gd name="connsiteX0" fmla="*/ 16307 w 497783"/>
              <a:gd name="connsiteY0" fmla="*/ 131471 h 1679351"/>
              <a:gd name="connsiteX1" fmla="*/ 146507 w 497783"/>
              <a:gd name="connsiteY1" fmla="*/ 0 h 1679351"/>
              <a:gd name="connsiteX2" fmla="*/ 396470 w 497783"/>
              <a:gd name="connsiteY2" fmla="*/ 12478 h 1679351"/>
              <a:gd name="connsiteX3" fmla="*/ 397553 w 497783"/>
              <a:gd name="connsiteY3" fmla="*/ 270043 h 1679351"/>
              <a:gd name="connsiteX4" fmla="*/ 497783 w 497783"/>
              <a:gd name="connsiteY4" fmla="*/ 376766 h 1679351"/>
              <a:gd name="connsiteX5" fmla="*/ 262829 w 497783"/>
              <a:gd name="connsiteY5" fmla="*/ 377236 h 1679351"/>
              <a:gd name="connsiteX6" fmla="*/ 259285 w 497783"/>
              <a:gd name="connsiteY6" fmla="*/ 1679351 h 1679351"/>
              <a:gd name="connsiteX7" fmla="*/ 0 w 497783"/>
              <a:gd name="connsiteY7" fmla="*/ 1678559 h 1679351"/>
              <a:gd name="connsiteX8" fmla="*/ 16307 w 497783"/>
              <a:gd name="connsiteY8" fmla="*/ 131471 h 1679351"/>
              <a:gd name="connsiteX0" fmla="*/ 16307 w 497783"/>
              <a:gd name="connsiteY0" fmla="*/ 131471 h 1679351"/>
              <a:gd name="connsiteX1" fmla="*/ 80883 w 497783"/>
              <a:gd name="connsiteY1" fmla="*/ 79839 h 1679351"/>
              <a:gd name="connsiteX2" fmla="*/ 146507 w 497783"/>
              <a:gd name="connsiteY2" fmla="*/ 0 h 1679351"/>
              <a:gd name="connsiteX3" fmla="*/ 396470 w 497783"/>
              <a:gd name="connsiteY3" fmla="*/ 12478 h 1679351"/>
              <a:gd name="connsiteX4" fmla="*/ 397553 w 497783"/>
              <a:gd name="connsiteY4" fmla="*/ 270043 h 1679351"/>
              <a:gd name="connsiteX5" fmla="*/ 497783 w 497783"/>
              <a:gd name="connsiteY5" fmla="*/ 376766 h 1679351"/>
              <a:gd name="connsiteX6" fmla="*/ 262829 w 497783"/>
              <a:gd name="connsiteY6" fmla="*/ 377236 h 1679351"/>
              <a:gd name="connsiteX7" fmla="*/ 259285 w 497783"/>
              <a:gd name="connsiteY7" fmla="*/ 1679351 h 1679351"/>
              <a:gd name="connsiteX8" fmla="*/ 0 w 497783"/>
              <a:gd name="connsiteY8" fmla="*/ 1678559 h 1679351"/>
              <a:gd name="connsiteX9" fmla="*/ 16307 w 497783"/>
              <a:gd name="connsiteY9" fmla="*/ 131471 h 1679351"/>
              <a:gd name="connsiteX0" fmla="*/ 16307 w 497783"/>
              <a:gd name="connsiteY0" fmla="*/ 131471 h 1679351"/>
              <a:gd name="connsiteX1" fmla="*/ 68653 w 497783"/>
              <a:gd name="connsiteY1" fmla="*/ 65238 h 1679351"/>
              <a:gd name="connsiteX2" fmla="*/ 146507 w 497783"/>
              <a:gd name="connsiteY2" fmla="*/ 0 h 1679351"/>
              <a:gd name="connsiteX3" fmla="*/ 396470 w 497783"/>
              <a:gd name="connsiteY3" fmla="*/ 12478 h 1679351"/>
              <a:gd name="connsiteX4" fmla="*/ 397553 w 497783"/>
              <a:gd name="connsiteY4" fmla="*/ 270043 h 1679351"/>
              <a:gd name="connsiteX5" fmla="*/ 497783 w 497783"/>
              <a:gd name="connsiteY5" fmla="*/ 376766 h 1679351"/>
              <a:gd name="connsiteX6" fmla="*/ 262829 w 497783"/>
              <a:gd name="connsiteY6" fmla="*/ 377236 h 1679351"/>
              <a:gd name="connsiteX7" fmla="*/ 259285 w 497783"/>
              <a:gd name="connsiteY7" fmla="*/ 1679351 h 1679351"/>
              <a:gd name="connsiteX8" fmla="*/ 0 w 497783"/>
              <a:gd name="connsiteY8" fmla="*/ 1678559 h 1679351"/>
              <a:gd name="connsiteX9" fmla="*/ 16307 w 497783"/>
              <a:gd name="connsiteY9" fmla="*/ 131471 h 1679351"/>
              <a:gd name="connsiteX0" fmla="*/ 16307 w 499310"/>
              <a:gd name="connsiteY0" fmla="*/ 131471 h 1679351"/>
              <a:gd name="connsiteX1" fmla="*/ 68653 w 499310"/>
              <a:gd name="connsiteY1" fmla="*/ 65238 h 1679351"/>
              <a:gd name="connsiteX2" fmla="*/ 146507 w 499310"/>
              <a:gd name="connsiteY2" fmla="*/ 0 h 1679351"/>
              <a:gd name="connsiteX3" fmla="*/ 396470 w 499310"/>
              <a:gd name="connsiteY3" fmla="*/ 12478 h 1679351"/>
              <a:gd name="connsiteX4" fmla="*/ 397553 w 499310"/>
              <a:gd name="connsiteY4" fmla="*/ 270043 h 1679351"/>
              <a:gd name="connsiteX5" fmla="*/ 499310 w 499310"/>
              <a:gd name="connsiteY5" fmla="*/ 390676 h 1679351"/>
              <a:gd name="connsiteX6" fmla="*/ 262829 w 499310"/>
              <a:gd name="connsiteY6" fmla="*/ 377236 h 1679351"/>
              <a:gd name="connsiteX7" fmla="*/ 259285 w 499310"/>
              <a:gd name="connsiteY7" fmla="*/ 1679351 h 1679351"/>
              <a:gd name="connsiteX8" fmla="*/ 0 w 499310"/>
              <a:gd name="connsiteY8" fmla="*/ 1678559 h 1679351"/>
              <a:gd name="connsiteX9" fmla="*/ 16307 w 499310"/>
              <a:gd name="connsiteY9" fmla="*/ 131471 h 1679351"/>
              <a:gd name="connsiteX0" fmla="*/ 16307 w 499310"/>
              <a:gd name="connsiteY0" fmla="*/ 131471 h 1679351"/>
              <a:gd name="connsiteX1" fmla="*/ 68653 w 499310"/>
              <a:gd name="connsiteY1" fmla="*/ 65238 h 1679351"/>
              <a:gd name="connsiteX2" fmla="*/ 146507 w 499310"/>
              <a:gd name="connsiteY2" fmla="*/ 0 h 1679351"/>
              <a:gd name="connsiteX3" fmla="*/ 396470 w 499310"/>
              <a:gd name="connsiteY3" fmla="*/ 12478 h 1679351"/>
              <a:gd name="connsiteX4" fmla="*/ 397553 w 499310"/>
              <a:gd name="connsiteY4" fmla="*/ 270043 h 1679351"/>
              <a:gd name="connsiteX5" fmla="*/ 499310 w 499310"/>
              <a:gd name="connsiteY5" fmla="*/ 390676 h 1679351"/>
              <a:gd name="connsiteX6" fmla="*/ 270788 w 499310"/>
              <a:gd name="connsiteY6" fmla="*/ 380693 h 1679351"/>
              <a:gd name="connsiteX7" fmla="*/ 259285 w 499310"/>
              <a:gd name="connsiteY7" fmla="*/ 1679351 h 1679351"/>
              <a:gd name="connsiteX8" fmla="*/ 0 w 499310"/>
              <a:gd name="connsiteY8" fmla="*/ 1678559 h 1679351"/>
              <a:gd name="connsiteX9" fmla="*/ 16307 w 499310"/>
              <a:gd name="connsiteY9" fmla="*/ 131471 h 1679351"/>
              <a:gd name="connsiteX0" fmla="*/ 16307 w 499310"/>
              <a:gd name="connsiteY0" fmla="*/ 131471 h 1689241"/>
              <a:gd name="connsiteX1" fmla="*/ 68653 w 499310"/>
              <a:gd name="connsiteY1" fmla="*/ 65238 h 1689241"/>
              <a:gd name="connsiteX2" fmla="*/ 146507 w 499310"/>
              <a:gd name="connsiteY2" fmla="*/ 0 h 1689241"/>
              <a:gd name="connsiteX3" fmla="*/ 396470 w 499310"/>
              <a:gd name="connsiteY3" fmla="*/ 12478 h 1689241"/>
              <a:gd name="connsiteX4" fmla="*/ 397553 w 499310"/>
              <a:gd name="connsiteY4" fmla="*/ 270043 h 1689241"/>
              <a:gd name="connsiteX5" fmla="*/ 499310 w 499310"/>
              <a:gd name="connsiteY5" fmla="*/ 390676 h 1689241"/>
              <a:gd name="connsiteX6" fmla="*/ 270788 w 499310"/>
              <a:gd name="connsiteY6" fmla="*/ 380693 h 1689241"/>
              <a:gd name="connsiteX7" fmla="*/ 277694 w 499310"/>
              <a:gd name="connsiteY7" fmla="*/ 1689241 h 1689241"/>
              <a:gd name="connsiteX8" fmla="*/ 0 w 499310"/>
              <a:gd name="connsiteY8" fmla="*/ 1678559 h 1689241"/>
              <a:gd name="connsiteX9" fmla="*/ 16307 w 499310"/>
              <a:gd name="connsiteY9" fmla="*/ 131471 h 1689241"/>
              <a:gd name="connsiteX0" fmla="*/ 637 w 483640"/>
              <a:gd name="connsiteY0" fmla="*/ 131471 h 1696892"/>
              <a:gd name="connsiteX1" fmla="*/ 52983 w 483640"/>
              <a:gd name="connsiteY1" fmla="*/ 65238 h 1696892"/>
              <a:gd name="connsiteX2" fmla="*/ 130837 w 483640"/>
              <a:gd name="connsiteY2" fmla="*/ 0 h 1696892"/>
              <a:gd name="connsiteX3" fmla="*/ 380800 w 483640"/>
              <a:gd name="connsiteY3" fmla="*/ 12478 h 1696892"/>
              <a:gd name="connsiteX4" fmla="*/ 381883 w 483640"/>
              <a:gd name="connsiteY4" fmla="*/ 270043 h 1696892"/>
              <a:gd name="connsiteX5" fmla="*/ 483640 w 483640"/>
              <a:gd name="connsiteY5" fmla="*/ 390676 h 1696892"/>
              <a:gd name="connsiteX6" fmla="*/ 255118 w 483640"/>
              <a:gd name="connsiteY6" fmla="*/ 380693 h 1696892"/>
              <a:gd name="connsiteX7" fmla="*/ 262024 w 483640"/>
              <a:gd name="connsiteY7" fmla="*/ 1689241 h 1696892"/>
              <a:gd name="connsiteX8" fmla="*/ 4748 w 483640"/>
              <a:gd name="connsiteY8" fmla="*/ 1696892 h 1696892"/>
              <a:gd name="connsiteX9" fmla="*/ 637 w 483640"/>
              <a:gd name="connsiteY9" fmla="*/ 131471 h 169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640" h="1696892">
                <a:moveTo>
                  <a:pt x="637" y="131471"/>
                </a:moveTo>
                <a:lnTo>
                  <a:pt x="52983" y="65238"/>
                </a:lnTo>
                <a:lnTo>
                  <a:pt x="130837" y="0"/>
                </a:lnTo>
                <a:lnTo>
                  <a:pt x="380800" y="12478"/>
                </a:lnTo>
                <a:lnTo>
                  <a:pt x="381883" y="270043"/>
                </a:lnTo>
                <a:cubicBezTo>
                  <a:pt x="415293" y="305617"/>
                  <a:pt x="450230" y="355102"/>
                  <a:pt x="483640" y="390676"/>
                </a:cubicBezTo>
                <a:cubicBezTo>
                  <a:pt x="418561" y="376978"/>
                  <a:pt x="320197" y="394391"/>
                  <a:pt x="255118" y="380693"/>
                </a:cubicBezTo>
                <a:cubicBezTo>
                  <a:pt x="253410" y="820694"/>
                  <a:pt x="263732" y="1249240"/>
                  <a:pt x="262024" y="1689241"/>
                </a:cubicBezTo>
                <a:lnTo>
                  <a:pt x="4748" y="1696892"/>
                </a:lnTo>
                <a:cubicBezTo>
                  <a:pt x="8036" y="1188518"/>
                  <a:pt x="-2651" y="639845"/>
                  <a:pt x="637" y="131471"/>
                </a:cubicBez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2375" y="3960763"/>
            <a:ext cx="249307" cy="8180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440916" y="2454457"/>
            <a:ext cx="1284045"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418" h="961192">
                <a:moveTo>
                  <a:pt x="513344" y="14150"/>
                </a:moveTo>
                <a:lnTo>
                  <a:pt x="427414" y="0"/>
                </a:lnTo>
                <a:lnTo>
                  <a:pt x="0" y="580267"/>
                </a:lnTo>
                <a:lnTo>
                  <a:pt x="472628" y="961192"/>
                </a:lnTo>
                <a:lnTo>
                  <a:pt x="531911" y="957859"/>
                </a:lnTo>
                <a:lnTo>
                  <a:pt x="1073418" y="313540"/>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3" name="フリーフォーム 122"/>
          <p:cNvSpPr/>
          <p:nvPr/>
        </p:nvSpPr>
        <p:spPr>
          <a:xfrm>
            <a:off x="2608140" y="5446265"/>
            <a:ext cx="4545180" cy="2296727"/>
          </a:xfrm>
          <a:custGeom>
            <a:avLst/>
            <a:gdLst>
              <a:gd name="connsiteX0" fmla="*/ 373380 w 4099560"/>
              <a:gd name="connsiteY0" fmla="*/ 0 h 1943100"/>
              <a:gd name="connsiteX1" fmla="*/ 0 w 4099560"/>
              <a:gd name="connsiteY1" fmla="*/ 487680 h 1943100"/>
              <a:gd name="connsiteX2" fmla="*/ 655320 w 4099560"/>
              <a:gd name="connsiteY2" fmla="*/ 1577340 h 1943100"/>
              <a:gd name="connsiteX3" fmla="*/ 723900 w 4099560"/>
              <a:gd name="connsiteY3" fmla="*/ 1531620 h 1943100"/>
              <a:gd name="connsiteX4" fmla="*/ 777240 w 4099560"/>
              <a:gd name="connsiteY4" fmla="*/ 1661160 h 1943100"/>
              <a:gd name="connsiteX5" fmla="*/ 4008120 w 4099560"/>
              <a:gd name="connsiteY5" fmla="*/ 1943100 h 1943100"/>
              <a:gd name="connsiteX6" fmla="*/ 4099560 w 4099560"/>
              <a:gd name="connsiteY6" fmla="*/ 1851660 h 1943100"/>
              <a:gd name="connsiteX7" fmla="*/ 4076700 w 4099560"/>
              <a:gd name="connsiteY7" fmla="*/ 1600200 h 1943100"/>
              <a:gd name="connsiteX8" fmla="*/ 3954780 w 4099560"/>
              <a:gd name="connsiteY8" fmla="*/ 1737360 h 1943100"/>
              <a:gd name="connsiteX9" fmla="*/ 2857500 w 4099560"/>
              <a:gd name="connsiteY9" fmla="*/ 822960 h 1943100"/>
              <a:gd name="connsiteX10" fmla="*/ 373380 w 4099560"/>
              <a:gd name="connsiteY10" fmla="*/ 0 h 1943100"/>
              <a:gd name="connsiteX0" fmla="*/ 373380 w 4107180"/>
              <a:gd name="connsiteY0" fmla="*/ 0 h 1988820"/>
              <a:gd name="connsiteX1" fmla="*/ 0 w 4107180"/>
              <a:gd name="connsiteY1" fmla="*/ 487680 h 1988820"/>
              <a:gd name="connsiteX2" fmla="*/ 655320 w 4107180"/>
              <a:gd name="connsiteY2" fmla="*/ 1577340 h 1988820"/>
              <a:gd name="connsiteX3" fmla="*/ 723900 w 4107180"/>
              <a:gd name="connsiteY3" fmla="*/ 1531620 h 1988820"/>
              <a:gd name="connsiteX4" fmla="*/ 777240 w 4107180"/>
              <a:gd name="connsiteY4" fmla="*/ 1661160 h 1988820"/>
              <a:gd name="connsiteX5" fmla="*/ 4008120 w 4107180"/>
              <a:gd name="connsiteY5" fmla="*/ 1943100 h 1988820"/>
              <a:gd name="connsiteX6" fmla="*/ 4107180 w 4107180"/>
              <a:gd name="connsiteY6" fmla="*/ 1988820 h 1988820"/>
              <a:gd name="connsiteX7" fmla="*/ 4076700 w 4107180"/>
              <a:gd name="connsiteY7" fmla="*/ 1600200 h 1988820"/>
              <a:gd name="connsiteX8" fmla="*/ 3954780 w 4107180"/>
              <a:gd name="connsiteY8" fmla="*/ 1737360 h 1988820"/>
              <a:gd name="connsiteX9" fmla="*/ 2857500 w 4107180"/>
              <a:gd name="connsiteY9" fmla="*/ 822960 h 1988820"/>
              <a:gd name="connsiteX10" fmla="*/ 373380 w 4107180"/>
              <a:gd name="connsiteY10" fmla="*/ 0 h 19888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08120 w 4084320"/>
              <a:gd name="connsiteY5" fmla="*/ 1943100 h 2026920"/>
              <a:gd name="connsiteX6" fmla="*/ 4084320 w 4084320"/>
              <a:gd name="connsiteY6" fmla="*/ 2026920 h 2026920"/>
              <a:gd name="connsiteX7" fmla="*/ 4076700 w 4084320"/>
              <a:gd name="connsiteY7" fmla="*/ 1600200 h 2026920"/>
              <a:gd name="connsiteX8" fmla="*/ 3954780 w 4084320"/>
              <a:gd name="connsiteY8" fmla="*/ 1737360 h 2026920"/>
              <a:gd name="connsiteX9" fmla="*/ 2857500 w 4084320"/>
              <a:gd name="connsiteY9" fmla="*/ 822960 h 2026920"/>
              <a:gd name="connsiteX10" fmla="*/ 373380 w 4084320"/>
              <a:gd name="connsiteY10"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777240 w 4084320"/>
              <a:gd name="connsiteY4" fmla="*/ 166116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723900 w 4084320"/>
              <a:gd name="connsiteY3" fmla="*/ 1531620 h 2026920"/>
              <a:gd name="connsiteX4" fmla="*/ 670560 w 4084320"/>
              <a:gd name="connsiteY4" fmla="*/ 1744980 h 2026920"/>
              <a:gd name="connsiteX5" fmla="*/ 4084320 w 4084320"/>
              <a:gd name="connsiteY5" fmla="*/ 2026920 h 2026920"/>
              <a:gd name="connsiteX6" fmla="*/ 4076700 w 4084320"/>
              <a:gd name="connsiteY6" fmla="*/ 1600200 h 2026920"/>
              <a:gd name="connsiteX7" fmla="*/ 3954780 w 4084320"/>
              <a:gd name="connsiteY7" fmla="*/ 1737360 h 2026920"/>
              <a:gd name="connsiteX8" fmla="*/ 2857500 w 4084320"/>
              <a:gd name="connsiteY8" fmla="*/ 822960 h 2026920"/>
              <a:gd name="connsiteX9" fmla="*/ 373380 w 4084320"/>
              <a:gd name="connsiteY9" fmla="*/ 0 h 2026920"/>
              <a:gd name="connsiteX0" fmla="*/ 373380 w 4084320"/>
              <a:gd name="connsiteY0" fmla="*/ 0 h 2026920"/>
              <a:gd name="connsiteX1" fmla="*/ 0 w 4084320"/>
              <a:gd name="connsiteY1" fmla="*/ 487680 h 2026920"/>
              <a:gd name="connsiteX2" fmla="*/ 655320 w 4084320"/>
              <a:gd name="connsiteY2" fmla="*/ 1577340 h 2026920"/>
              <a:gd name="connsiteX3" fmla="*/ 670560 w 4084320"/>
              <a:gd name="connsiteY3" fmla="*/ 1744980 h 2026920"/>
              <a:gd name="connsiteX4" fmla="*/ 4084320 w 4084320"/>
              <a:gd name="connsiteY4" fmla="*/ 2026920 h 2026920"/>
              <a:gd name="connsiteX5" fmla="*/ 4076700 w 4084320"/>
              <a:gd name="connsiteY5" fmla="*/ 1600200 h 2026920"/>
              <a:gd name="connsiteX6" fmla="*/ 3954780 w 4084320"/>
              <a:gd name="connsiteY6" fmla="*/ 1737360 h 2026920"/>
              <a:gd name="connsiteX7" fmla="*/ 2857500 w 4084320"/>
              <a:gd name="connsiteY7" fmla="*/ 822960 h 2026920"/>
              <a:gd name="connsiteX8" fmla="*/ 373380 w 4084320"/>
              <a:gd name="connsiteY8" fmla="*/ 0 h 2026920"/>
              <a:gd name="connsiteX0" fmla="*/ 373380 w 4084320"/>
              <a:gd name="connsiteY0" fmla="*/ 0 h 2026920"/>
              <a:gd name="connsiteX1" fmla="*/ 0 w 4084320"/>
              <a:gd name="connsiteY1" fmla="*/ 487680 h 2026920"/>
              <a:gd name="connsiteX2" fmla="*/ 670560 w 4084320"/>
              <a:gd name="connsiteY2" fmla="*/ 1744980 h 2026920"/>
              <a:gd name="connsiteX3" fmla="*/ 4084320 w 4084320"/>
              <a:gd name="connsiteY3" fmla="*/ 2026920 h 2026920"/>
              <a:gd name="connsiteX4" fmla="*/ 4076700 w 4084320"/>
              <a:gd name="connsiteY4" fmla="*/ 1600200 h 2026920"/>
              <a:gd name="connsiteX5" fmla="*/ 3954780 w 4084320"/>
              <a:gd name="connsiteY5" fmla="*/ 1737360 h 2026920"/>
              <a:gd name="connsiteX6" fmla="*/ 2857500 w 4084320"/>
              <a:gd name="connsiteY6" fmla="*/ 822960 h 2026920"/>
              <a:gd name="connsiteX7" fmla="*/ 373380 w 4084320"/>
              <a:gd name="connsiteY7" fmla="*/ 0 h 2026920"/>
              <a:gd name="connsiteX0" fmla="*/ 388620 w 4099560"/>
              <a:gd name="connsiteY0" fmla="*/ 0 h 2026920"/>
              <a:gd name="connsiteX1" fmla="*/ 0 w 4099560"/>
              <a:gd name="connsiteY1" fmla="*/ 533400 h 2026920"/>
              <a:gd name="connsiteX2" fmla="*/ 685800 w 4099560"/>
              <a:gd name="connsiteY2" fmla="*/ 1744980 h 2026920"/>
              <a:gd name="connsiteX3" fmla="*/ 4099560 w 4099560"/>
              <a:gd name="connsiteY3" fmla="*/ 2026920 h 2026920"/>
              <a:gd name="connsiteX4" fmla="*/ 4091940 w 4099560"/>
              <a:gd name="connsiteY4" fmla="*/ 1600200 h 2026920"/>
              <a:gd name="connsiteX5" fmla="*/ 3970020 w 4099560"/>
              <a:gd name="connsiteY5" fmla="*/ 1737360 h 2026920"/>
              <a:gd name="connsiteX6" fmla="*/ 2872740 w 4099560"/>
              <a:gd name="connsiteY6" fmla="*/ 822960 h 2026920"/>
              <a:gd name="connsiteX7" fmla="*/ 388620 w 4099560"/>
              <a:gd name="connsiteY7" fmla="*/ 0 h 202692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72740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5 w 4099560"/>
              <a:gd name="connsiteY6" fmla="*/ 862642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752600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9560"/>
              <a:gd name="connsiteY0" fmla="*/ 0 h 2034540"/>
              <a:gd name="connsiteX1" fmla="*/ 0 w 4099560"/>
              <a:gd name="connsiteY1" fmla="*/ 541020 h 2034540"/>
              <a:gd name="connsiteX2" fmla="*/ 685800 w 4099560"/>
              <a:gd name="connsiteY2" fmla="*/ 1800693 h 2034540"/>
              <a:gd name="connsiteX3" fmla="*/ 4099560 w 4099560"/>
              <a:gd name="connsiteY3" fmla="*/ 2034540 h 2034540"/>
              <a:gd name="connsiteX4" fmla="*/ 4091940 w 4099560"/>
              <a:gd name="connsiteY4" fmla="*/ 1607820 h 2034540"/>
              <a:gd name="connsiteX5" fmla="*/ 3970020 w 4099560"/>
              <a:gd name="connsiteY5" fmla="*/ 1744980 h 2034540"/>
              <a:gd name="connsiteX6" fmla="*/ 2841326 w 4099560"/>
              <a:gd name="connsiteY6" fmla="*/ 830580 h 2034540"/>
              <a:gd name="connsiteX7" fmla="*/ 373380 w 4099560"/>
              <a:gd name="connsiteY7" fmla="*/ 0 h 2034540"/>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70020 w 4091940"/>
              <a:gd name="connsiteY5" fmla="*/ 1744980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38604 w 4091940"/>
              <a:gd name="connsiteY5" fmla="*/ 1761011 h 2098663"/>
              <a:gd name="connsiteX6" fmla="*/ 2841326 w 4091940"/>
              <a:gd name="connsiteY6" fmla="*/ 830580 h 2098663"/>
              <a:gd name="connsiteX7" fmla="*/ 373380 w 4091940"/>
              <a:gd name="connsiteY7" fmla="*/ 0 h 2098663"/>
              <a:gd name="connsiteX0" fmla="*/ 373380 w 4091940"/>
              <a:gd name="connsiteY0" fmla="*/ 0 h 2098663"/>
              <a:gd name="connsiteX1" fmla="*/ 0 w 4091940"/>
              <a:gd name="connsiteY1" fmla="*/ 541020 h 2098663"/>
              <a:gd name="connsiteX2" fmla="*/ 685800 w 4091940"/>
              <a:gd name="connsiteY2" fmla="*/ 1800693 h 2098663"/>
              <a:gd name="connsiteX3" fmla="*/ 4083853 w 4091940"/>
              <a:gd name="connsiteY3" fmla="*/ 2098663 h 2098663"/>
              <a:gd name="connsiteX4" fmla="*/ 4091940 w 4091940"/>
              <a:gd name="connsiteY4" fmla="*/ 1607820 h 2098663"/>
              <a:gd name="connsiteX5" fmla="*/ 3922896 w 4091940"/>
              <a:gd name="connsiteY5" fmla="*/ 1777042 h 2098663"/>
              <a:gd name="connsiteX6" fmla="*/ 2841326 w 4091940"/>
              <a:gd name="connsiteY6" fmla="*/ 830580 h 2098663"/>
              <a:gd name="connsiteX7" fmla="*/ 373380 w 4091940"/>
              <a:gd name="connsiteY7" fmla="*/ 0 h 2098663"/>
              <a:gd name="connsiteX0" fmla="*/ 304003 w 4091940"/>
              <a:gd name="connsiteY0" fmla="*/ 0 h 2134065"/>
              <a:gd name="connsiteX1" fmla="*/ 0 w 4091940"/>
              <a:gd name="connsiteY1" fmla="*/ 576422 h 2134065"/>
              <a:gd name="connsiteX2" fmla="*/ 685800 w 4091940"/>
              <a:gd name="connsiteY2" fmla="*/ 1836095 h 2134065"/>
              <a:gd name="connsiteX3" fmla="*/ 4083853 w 4091940"/>
              <a:gd name="connsiteY3" fmla="*/ 2134065 h 2134065"/>
              <a:gd name="connsiteX4" fmla="*/ 4091940 w 4091940"/>
              <a:gd name="connsiteY4" fmla="*/ 1643222 h 2134065"/>
              <a:gd name="connsiteX5" fmla="*/ 3922896 w 4091940"/>
              <a:gd name="connsiteY5" fmla="*/ 1812444 h 2134065"/>
              <a:gd name="connsiteX6" fmla="*/ 2841326 w 4091940"/>
              <a:gd name="connsiteY6" fmla="*/ 865982 h 2134065"/>
              <a:gd name="connsiteX7" fmla="*/ 304003 w 4091940"/>
              <a:gd name="connsiteY7" fmla="*/ 0 h 2134065"/>
              <a:gd name="connsiteX0" fmla="*/ 338691 w 4126628"/>
              <a:gd name="connsiteY0" fmla="*/ 0 h 2134065"/>
              <a:gd name="connsiteX1" fmla="*/ 0 w 4126628"/>
              <a:gd name="connsiteY1" fmla="*/ 517419 h 2134065"/>
              <a:gd name="connsiteX2" fmla="*/ 720488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57584 w 4126628"/>
              <a:gd name="connsiteY5" fmla="*/ 18124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876014 w 4126628"/>
              <a:gd name="connsiteY6" fmla="*/ 865982 h 2134065"/>
              <a:gd name="connsiteX7" fmla="*/ 338691 w 4126628"/>
              <a:gd name="connsiteY7" fmla="*/ 0 h 2134065"/>
              <a:gd name="connsiteX0" fmla="*/ 338691 w 4126628"/>
              <a:gd name="connsiteY0" fmla="*/ 0 h 2134065"/>
              <a:gd name="connsiteX1" fmla="*/ 0 w 4126628"/>
              <a:gd name="connsiteY1" fmla="*/ 517419 h 2134065"/>
              <a:gd name="connsiteX2" fmla="*/ 708925 w 4126628"/>
              <a:gd name="connsiteY2" fmla="*/ 1836095 h 2134065"/>
              <a:gd name="connsiteX3" fmla="*/ 4118541 w 4126628"/>
              <a:gd name="connsiteY3" fmla="*/ 2134065 h 2134065"/>
              <a:gd name="connsiteX4" fmla="*/ 4126628 w 4126628"/>
              <a:gd name="connsiteY4" fmla="*/ 1643222 h 2134065"/>
              <a:gd name="connsiteX5" fmla="*/ 3963366 w 4126628"/>
              <a:gd name="connsiteY5" fmla="*/ 1806544 h 2134065"/>
              <a:gd name="connsiteX6" fmla="*/ 2904921 w 4126628"/>
              <a:gd name="connsiteY6" fmla="*/ 871883 h 2134065"/>
              <a:gd name="connsiteX7" fmla="*/ 338691 w 4126628"/>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3366 w 4138191"/>
              <a:gd name="connsiteY5" fmla="*/ 1806544 h 2134065"/>
              <a:gd name="connsiteX6" fmla="*/ 2904921 w 4138191"/>
              <a:gd name="connsiteY6" fmla="*/ 871883 h 2134065"/>
              <a:gd name="connsiteX7" fmla="*/ 338691 w 4138191"/>
              <a:gd name="connsiteY7" fmla="*/ 0 h 2134065"/>
              <a:gd name="connsiteX0" fmla="*/ 338691 w 4138191"/>
              <a:gd name="connsiteY0" fmla="*/ 0 h 2134065"/>
              <a:gd name="connsiteX1" fmla="*/ 0 w 4138191"/>
              <a:gd name="connsiteY1" fmla="*/ 517419 h 2134065"/>
              <a:gd name="connsiteX2" fmla="*/ 708925 w 4138191"/>
              <a:gd name="connsiteY2" fmla="*/ 1836095 h 2134065"/>
              <a:gd name="connsiteX3" fmla="*/ 4118541 w 4138191"/>
              <a:gd name="connsiteY3" fmla="*/ 2134065 h 2134065"/>
              <a:gd name="connsiteX4" fmla="*/ 4138191 w 4138191"/>
              <a:gd name="connsiteY4" fmla="*/ 1655022 h 2134065"/>
              <a:gd name="connsiteX5" fmla="*/ 3969147 w 4138191"/>
              <a:gd name="connsiteY5" fmla="*/ 1794744 h 2134065"/>
              <a:gd name="connsiteX6" fmla="*/ 2904921 w 4138191"/>
              <a:gd name="connsiteY6" fmla="*/ 871883 h 2134065"/>
              <a:gd name="connsiteX7" fmla="*/ 338691 w 4138191"/>
              <a:gd name="connsiteY7" fmla="*/ 0 h 213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38191" h="2134065">
                <a:moveTo>
                  <a:pt x="338691" y="0"/>
                </a:moveTo>
                <a:lnTo>
                  <a:pt x="0" y="517419"/>
                </a:lnTo>
                <a:lnTo>
                  <a:pt x="708925" y="1836095"/>
                </a:lnTo>
                <a:lnTo>
                  <a:pt x="4118541" y="2134065"/>
                </a:lnTo>
                <a:lnTo>
                  <a:pt x="4138191" y="1655022"/>
                </a:lnTo>
                <a:lnTo>
                  <a:pt x="3969147" y="1794744"/>
                </a:lnTo>
                <a:lnTo>
                  <a:pt x="2904921" y="871883"/>
                </a:lnTo>
                <a:lnTo>
                  <a:pt x="338691"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dirty="0">
              <a:solidFill>
                <a:schemeClr val="tx1"/>
              </a:solidFill>
              <a:latin typeface="Arial" panose="020B0604020202020204" pitchFamily="34" charset="0"/>
              <a:ea typeface="ＭＳ Ｐゴシック" panose="020B0600070205080204" pitchFamily="50" charset="-128"/>
            </a:endParaRPr>
          </a:p>
        </p:txBody>
      </p:sp>
      <p:sp>
        <p:nvSpPr>
          <p:cNvPr id="124" name="テキスト ボックス 42"/>
          <p:cNvSpPr txBox="1"/>
          <p:nvPr/>
        </p:nvSpPr>
        <p:spPr>
          <a:xfrm>
            <a:off x="4157798" y="620943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464537" y="2257766"/>
            <a:ext cx="1442336"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smtClean="0"/>
              <a:t>IR</a:t>
            </a:r>
            <a:r>
              <a:rPr lang="ja-JP" altLang="en-US" sz="1323" b="1" dirty="0" smtClean="0"/>
              <a:t>予定区域</a:t>
            </a:r>
            <a:endParaRPr lang="en-US" altLang="ja-JP" sz="1323" b="1" dirty="0"/>
          </a:p>
          <a:p>
            <a:pPr algn="ctr"/>
            <a:r>
              <a:rPr lang="en-US" altLang="ja-JP" sz="1323" b="1" dirty="0"/>
              <a:t>〔</a:t>
            </a:r>
            <a:r>
              <a:rPr lang="en-US" altLang="ja-JP" sz="1323" b="1" dirty="0" err="1"/>
              <a:t>49ha</a:t>
            </a:r>
            <a:r>
              <a:rPr lang="en-US" altLang="ja-JP" sz="1323" b="1" dirty="0"/>
              <a:t>〕 </a:t>
            </a:r>
            <a:endParaRPr lang="ja-JP" altLang="en-US"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31705" y="2478361"/>
            <a:ext cx="985859" cy="67470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7875029" y="1860823"/>
            <a:ext cx="2509964"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a:p>
            <a:pPr algn="ctr"/>
            <a:r>
              <a:rPr lang="en-US" altLang="ja-JP" sz="1323" b="1" dirty="0"/>
              <a:t>〔</a:t>
            </a:r>
            <a:r>
              <a:rPr lang="en-US" altLang="ja-JP" sz="1323" b="1" dirty="0" err="1"/>
              <a:t>7.2ha</a:t>
            </a:r>
            <a:r>
              <a:rPr lang="en-US" altLang="ja-JP" sz="1323" b="1" dirty="0"/>
              <a:t>〕 </a:t>
            </a:r>
            <a:endParaRPr lang="ja-JP" altLang="en-US" sz="1323" b="1" dirty="0"/>
          </a:p>
        </p:txBody>
      </p:sp>
      <p:cxnSp>
        <p:nvCxnSpPr>
          <p:cNvPr id="130" name="直線コネクタ 129"/>
          <p:cNvCxnSpPr>
            <a:cxnSpLocks/>
          </p:cNvCxnSpPr>
          <p:nvPr/>
        </p:nvCxnSpPr>
        <p:spPr>
          <a:xfrm flipV="1">
            <a:off x="8042277" y="2295940"/>
            <a:ext cx="1120244" cy="439429"/>
          </a:xfrm>
          <a:prstGeom prst="line">
            <a:avLst/>
          </a:prstGeom>
        </p:spPr>
        <p:style>
          <a:lnRef idx="1">
            <a:schemeClr val="accent1"/>
          </a:lnRef>
          <a:fillRef idx="0">
            <a:schemeClr val="accent1"/>
          </a:fillRef>
          <a:effectRef idx="0">
            <a:schemeClr val="accent1"/>
          </a:effectRef>
          <a:fontRef idx="minor">
            <a:schemeClr val="tx1"/>
          </a:fontRef>
        </p:style>
      </p:cxnSp>
      <p:sp>
        <p:nvSpPr>
          <p:cNvPr id="131" name="正方形/長方形 130"/>
          <p:cNvSpPr/>
          <p:nvPr/>
        </p:nvSpPr>
        <p:spPr>
          <a:xfrm rot="18597411">
            <a:off x="7461559" y="6102889"/>
            <a:ext cx="745305" cy="438514"/>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32" name="正方形/長方形 108"/>
          <p:cNvSpPr/>
          <p:nvPr/>
        </p:nvSpPr>
        <p:spPr>
          <a:xfrm rot="18597411">
            <a:off x="7139037" y="5874692"/>
            <a:ext cx="750760" cy="371463"/>
          </a:xfrm>
          <a:custGeom>
            <a:avLst/>
            <a:gdLst>
              <a:gd name="connsiteX0" fmla="*/ 0 w 740992"/>
              <a:gd name="connsiteY0" fmla="*/ 0 h 367220"/>
              <a:gd name="connsiteX1" fmla="*/ 740992 w 740992"/>
              <a:gd name="connsiteY1" fmla="*/ 0 h 367220"/>
              <a:gd name="connsiteX2" fmla="*/ 740992 w 740992"/>
              <a:gd name="connsiteY2" fmla="*/ 367220 h 367220"/>
              <a:gd name="connsiteX3" fmla="*/ 0 w 740992"/>
              <a:gd name="connsiteY3" fmla="*/ 367220 h 367220"/>
              <a:gd name="connsiteX4" fmla="*/ 0 w 740992"/>
              <a:gd name="connsiteY4" fmla="*/ 0 h 367220"/>
              <a:gd name="connsiteX0" fmla="*/ 0 w 750760"/>
              <a:gd name="connsiteY0" fmla="*/ 0 h 371463"/>
              <a:gd name="connsiteX1" fmla="*/ 750760 w 750760"/>
              <a:gd name="connsiteY1" fmla="*/ 4243 h 371463"/>
              <a:gd name="connsiteX2" fmla="*/ 750760 w 750760"/>
              <a:gd name="connsiteY2" fmla="*/ 371463 h 371463"/>
              <a:gd name="connsiteX3" fmla="*/ 9768 w 750760"/>
              <a:gd name="connsiteY3" fmla="*/ 371463 h 371463"/>
              <a:gd name="connsiteX4" fmla="*/ 0 w 750760"/>
              <a:gd name="connsiteY4" fmla="*/ 0 h 3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760" h="371463">
                <a:moveTo>
                  <a:pt x="0" y="0"/>
                </a:moveTo>
                <a:lnTo>
                  <a:pt x="750760" y="4243"/>
                </a:lnTo>
                <a:lnTo>
                  <a:pt x="750760" y="371463"/>
                </a:lnTo>
                <a:lnTo>
                  <a:pt x="9768" y="371463"/>
                </a:lnTo>
                <a:lnTo>
                  <a:pt x="0" y="0"/>
                </a:lnTo>
                <a:close/>
              </a:path>
            </a:pathLst>
          </a:custGeom>
          <a:pattFill prst="pct20">
            <a:fgClr>
              <a:srgbClr val="002060"/>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33" name="正方形/長方形 132"/>
          <p:cNvSpPr/>
          <p:nvPr/>
        </p:nvSpPr>
        <p:spPr>
          <a:xfrm rot="18597411">
            <a:off x="6890305" y="5712627"/>
            <a:ext cx="740991" cy="27546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34" name="正方形/長方形 133"/>
          <p:cNvSpPr/>
          <p:nvPr/>
        </p:nvSpPr>
        <p:spPr>
          <a:xfrm rot="18597411">
            <a:off x="7442661" y="5362906"/>
            <a:ext cx="184085" cy="204220"/>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Arial" panose="020B0604020202020204" pitchFamily="34" charset="0"/>
              <a:ea typeface="ＭＳ Ｐゴシック" panose="020B0600070205080204" pitchFamily="50" charset="-128"/>
            </a:endParaRPr>
          </a:p>
        </p:txBody>
      </p:sp>
      <p:sp>
        <p:nvSpPr>
          <p:cNvPr id="135" name="正方形/長方形 111"/>
          <p:cNvSpPr/>
          <p:nvPr/>
        </p:nvSpPr>
        <p:spPr>
          <a:xfrm rot="18597411">
            <a:off x="7855814" y="5370498"/>
            <a:ext cx="201864" cy="867027"/>
          </a:xfrm>
          <a:custGeom>
            <a:avLst/>
            <a:gdLst>
              <a:gd name="connsiteX0" fmla="*/ 0 w 183808"/>
              <a:gd name="connsiteY0" fmla="*/ 0 h 809113"/>
              <a:gd name="connsiteX1" fmla="*/ 183808 w 183808"/>
              <a:gd name="connsiteY1" fmla="*/ 0 h 809113"/>
              <a:gd name="connsiteX2" fmla="*/ 183808 w 183808"/>
              <a:gd name="connsiteY2" fmla="*/ 809113 h 809113"/>
              <a:gd name="connsiteX3" fmla="*/ 0 w 183808"/>
              <a:gd name="connsiteY3" fmla="*/ 809113 h 809113"/>
              <a:gd name="connsiteX4" fmla="*/ 0 w 183808"/>
              <a:gd name="connsiteY4" fmla="*/ 0 h 809113"/>
              <a:gd name="connsiteX0" fmla="*/ 0 w 200975"/>
              <a:gd name="connsiteY0" fmla="*/ 0 h 844435"/>
              <a:gd name="connsiteX1" fmla="*/ 183808 w 200975"/>
              <a:gd name="connsiteY1" fmla="*/ 0 h 844435"/>
              <a:gd name="connsiteX2" fmla="*/ 200975 w 200975"/>
              <a:gd name="connsiteY2" fmla="*/ 844435 h 844435"/>
              <a:gd name="connsiteX3" fmla="*/ 0 w 200975"/>
              <a:gd name="connsiteY3" fmla="*/ 809113 h 844435"/>
              <a:gd name="connsiteX4" fmla="*/ 0 w 200975"/>
              <a:gd name="connsiteY4" fmla="*/ 0 h 844435"/>
              <a:gd name="connsiteX0" fmla="*/ 0 w 200975"/>
              <a:gd name="connsiteY0" fmla="*/ 0 h 863377"/>
              <a:gd name="connsiteX1" fmla="*/ 183808 w 200975"/>
              <a:gd name="connsiteY1" fmla="*/ 0 h 863377"/>
              <a:gd name="connsiteX2" fmla="*/ 200975 w 200975"/>
              <a:gd name="connsiteY2" fmla="*/ 844435 h 863377"/>
              <a:gd name="connsiteX3" fmla="*/ 1972 w 200975"/>
              <a:gd name="connsiteY3" fmla="*/ 863377 h 863377"/>
              <a:gd name="connsiteX4" fmla="*/ 0 w 200975"/>
              <a:gd name="connsiteY4" fmla="*/ 0 h 863377"/>
              <a:gd name="connsiteX0" fmla="*/ 0 w 200975"/>
              <a:gd name="connsiteY0" fmla="*/ 0 h 844435"/>
              <a:gd name="connsiteX1" fmla="*/ 183808 w 200975"/>
              <a:gd name="connsiteY1" fmla="*/ 0 h 844435"/>
              <a:gd name="connsiteX2" fmla="*/ 200975 w 200975"/>
              <a:gd name="connsiteY2" fmla="*/ 844435 h 844435"/>
              <a:gd name="connsiteX3" fmla="*/ 3748 w 200975"/>
              <a:gd name="connsiteY3" fmla="*/ 843250 h 844435"/>
              <a:gd name="connsiteX4" fmla="*/ 0 w 200975"/>
              <a:gd name="connsiteY4" fmla="*/ 0 h 844435"/>
              <a:gd name="connsiteX0" fmla="*/ 0 w 205217"/>
              <a:gd name="connsiteY0" fmla="*/ 0 h 843250"/>
              <a:gd name="connsiteX1" fmla="*/ 183808 w 205217"/>
              <a:gd name="connsiteY1" fmla="*/ 0 h 843250"/>
              <a:gd name="connsiteX2" fmla="*/ 205217 w 205217"/>
              <a:gd name="connsiteY2" fmla="*/ 834667 h 843250"/>
              <a:gd name="connsiteX3" fmla="*/ 3748 w 205217"/>
              <a:gd name="connsiteY3" fmla="*/ 843250 h 843250"/>
              <a:gd name="connsiteX4" fmla="*/ 0 w 205217"/>
              <a:gd name="connsiteY4" fmla="*/ 0 h 843250"/>
              <a:gd name="connsiteX0" fmla="*/ 0 w 202849"/>
              <a:gd name="connsiteY0" fmla="*/ 0 h 861504"/>
              <a:gd name="connsiteX1" fmla="*/ 183808 w 202849"/>
              <a:gd name="connsiteY1" fmla="*/ 0 h 861504"/>
              <a:gd name="connsiteX2" fmla="*/ 202849 w 202849"/>
              <a:gd name="connsiteY2" fmla="*/ 861504 h 861504"/>
              <a:gd name="connsiteX3" fmla="*/ 3748 w 202849"/>
              <a:gd name="connsiteY3" fmla="*/ 843250 h 861504"/>
              <a:gd name="connsiteX4" fmla="*/ 0 w 202849"/>
              <a:gd name="connsiteY4" fmla="*/ 0 h 861504"/>
              <a:gd name="connsiteX0" fmla="*/ 0 w 202849"/>
              <a:gd name="connsiteY0" fmla="*/ 0 h 867027"/>
              <a:gd name="connsiteX1" fmla="*/ 183808 w 202849"/>
              <a:gd name="connsiteY1" fmla="*/ 0 h 867027"/>
              <a:gd name="connsiteX2" fmla="*/ 202849 w 202849"/>
              <a:gd name="connsiteY2" fmla="*/ 861504 h 867027"/>
              <a:gd name="connsiteX3" fmla="*/ 5031 w 202849"/>
              <a:gd name="connsiteY3" fmla="*/ 867027 h 867027"/>
              <a:gd name="connsiteX4" fmla="*/ 0 w 202849"/>
              <a:gd name="connsiteY4" fmla="*/ 0 h 86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849" h="867027">
                <a:moveTo>
                  <a:pt x="0" y="0"/>
                </a:moveTo>
                <a:lnTo>
                  <a:pt x="183808" y="0"/>
                </a:lnTo>
                <a:lnTo>
                  <a:pt x="202849" y="861504"/>
                </a:lnTo>
                <a:lnTo>
                  <a:pt x="5031" y="867027"/>
                </a:lnTo>
                <a:cubicBezTo>
                  <a:pt x="4374" y="579235"/>
                  <a:pt x="657" y="287792"/>
                  <a:pt x="0" y="0"/>
                </a:cubicBezTo>
                <a:close/>
              </a:path>
            </a:pathLst>
          </a:custGeom>
          <a:pattFill prst="lgCheck">
            <a:fgClr>
              <a:schemeClr val="bg1">
                <a:lumMod val="5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a:latin typeface="メイリオ" panose="020B0604030504040204" pitchFamily="50" charset="-128"/>
              <a:ea typeface="メイリオ" panose="020B0604030504040204" pitchFamily="50" charset="-128"/>
            </a:endParaRPr>
          </a:p>
        </p:txBody>
      </p:sp>
      <p:sp>
        <p:nvSpPr>
          <p:cNvPr id="136" name="テキスト ボックス 50"/>
          <p:cNvSpPr txBox="1"/>
          <p:nvPr/>
        </p:nvSpPr>
        <p:spPr>
          <a:xfrm>
            <a:off x="4006182" y="6605930"/>
            <a:ext cx="1545197"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ⅴ</a:t>
            </a:r>
            <a:r>
              <a:rPr lang="ja-JP" altLang="en-US" sz="1323" b="1" dirty="0"/>
              <a:t> </a:t>
            </a:r>
            <a:r>
              <a:rPr lang="en-US" altLang="ja-JP" sz="1323" b="1" dirty="0"/>
              <a:t>Ⅲ</a:t>
            </a:r>
            <a:r>
              <a:rPr lang="ja-JP" altLang="en-US" sz="1323" b="1" dirty="0"/>
              <a:t>期用地</a:t>
            </a:r>
            <a:r>
              <a:rPr lang="en-US" altLang="ja-JP" sz="1323" b="1" dirty="0"/>
              <a:t>〔</a:t>
            </a:r>
            <a:r>
              <a:rPr lang="en-US" altLang="ja-JP" sz="1323" b="1" dirty="0" err="1"/>
              <a:t>40ha</a:t>
            </a:r>
            <a:r>
              <a:rPr lang="en-US" altLang="ja-JP" sz="1323" b="1" dirty="0"/>
              <a:t>〕</a:t>
            </a:r>
            <a:endParaRPr lang="ja-JP" altLang="en-US" sz="1323" b="1" dirty="0"/>
          </a:p>
        </p:txBody>
      </p:sp>
      <p:graphicFrame>
        <p:nvGraphicFramePr>
          <p:cNvPr id="52" name="表 51"/>
          <p:cNvGraphicFramePr>
            <a:graphicFrameLocks noGrp="1"/>
          </p:cNvGraphicFramePr>
          <p:nvPr>
            <p:extLst>
              <p:ext uri="{D42A27DB-BD31-4B8C-83A1-F6EECF244321}">
                <p14:modId xmlns:p14="http://schemas.microsoft.com/office/powerpoint/2010/main" val="1319012533"/>
              </p:ext>
            </p:extLst>
          </p:nvPr>
        </p:nvGraphicFramePr>
        <p:xfrm>
          <a:off x="335151" y="735996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70,000</a:t>
                      </a:r>
                      <a:r>
                        <a:rPr kumimoji="1" lang="ja-JP" altLang="en-US" sz="1600" dirty="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 xmlns:a16="http://schemas.microsoft.com/office/drawing/2014/main" val="10001"/>
                  </a:ext>
                </a:extLst>
              </a:tr>
            </a:tbl>
          </a:graphicData>
        </a:graphic>
      </p:graphicFrame>
      <p:sp>
        <p:nvSpPr>
          <p:cNvPr id="54" name="テキスト ボックス 53">
            <a:extLst>
              <a:ext uri="{FF2B5EF4-FFF2-40B4-BE49-F238E27FC236}">
                <a16:creationId xmlns="" xmlns:a16="http://schemas.microsoft.com/office/drawing/2014/main" id="{4E999467-E164-468D-B294-D66C2638B68D}"/>
              </a:ext>
            </a:extLst>
          </p:cNvPr>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r>
              <a:rPr lang="en-US" altLang="ja-JP" sz="150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パターン</a:t>
            </a:r>
            <a:r>
              <a:rPr lang="en-US" altLang="ja-JP" sz="1500" b="1" dirty="0">
                <a:solidFill>
                  <a:schemeClr val="accent1">
                    <a:lumMod val="50000"/>
                  </a:schemeClr>
                </a:solidFill>
                <a:latin typeface="メイリオ" panose="020B0604030504040204" pitchFamily="50" charset="-128"/>
                <a:ea typeface="メイリオ" panose="020B0604030504040204" pitchFamily="50" charset="-128"/>
              </a:rPr>
              <a:t>2</a:t>
            </a:r>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a:t>
            </a:r>
            <a:r>
              <a:rPr lang="en-US" altLang="ja-JP" sz="1500" b="1" dirty="0" smtClean="0">
                <a:solidFill>
                  <a:schemeClr val="accent1">
                    <a:lumMod val="50000"/>
                  </a:schemeClr>
                </a:solidFill>
                <a:latin typeface="メイリオ" panose="020B0604030504040204" pitchFamily="50" charset="-128"/>
                <a:ea typeface="メイリオ" panose="020B0604030504040204" pitchFamily="50" charset="-128"/>
              </a:rPr>
              <a:t>IR</a:t>
            </a:r>
            <a:r>
              <a:rPr lang="ja-JP" altLang="en-US" sz="1500" b="1" dirty="0" smtClean="0">
                <a:solidFill>
                  <a:schemeClr val="accent1">
                    <a:lumMod val="50000"/>
                  </a:schemeClr>
                </a:solidFill>
                <a:latin typeface="メイリオ" panose="020B0604030504040204" pitchFamily="50" charset="-128"/>
                <a:ea typeface="メイリオ" panose="020B0604030504040204" pitchFamily="50" charset="-128"/>
              </a:rPr>
              <a:t>予定区域及び</a:t>
            </a:r>
            <a:r>
              <a:rPr lang="en-US" altLang="ja-JP" sz="1500" b="1" dirty="0" err="1">
                <a:solidFill>
                  <a:schemeClr val="accent1">
                    <a:lumMod val="50000"/>
                  </a:schemeClr>
                </a:solidFill>
                <a:latin typeface="メイリオ" panose="020B0604030504040204" pitchFamily="50" charset="-128"/>
                <a:ea typeface="メイリオ" panose="020B0604030504040204" pitchFamily="50" charset="-128"/>
              </a:rPr>
              <a:t>IR</a:t>
            </a:r>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拡張区域予定地を賃貸する場合</a:t>
            </a:r>
            <a:r>
              <a:rPr lang="en-US" altLang="ja-JP" sz="1500" b="1" dirty="0">
                <a:solidFill>
                  <a:schemeClr val="accent1">
                    <a:lumMod val="50000"/>
                  </a:schemeClr>
                </a:solidFill>
                <a:latin typeface="メイリオ" panose="020B0604030504040204" pitchFamily="50" charset="-128"/>
                <a:ea typeface="メイリオ" panose="020B0604030504040204" pitchFamily="50" charset="-128"/>
              </a:rPr>
              <a:t>】</a:t>
            </a:r>
            <a:endParaRPr lang="ja-JP" altLang="en-US" sz="15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196" name="フリーフォーム 195"/>
          <p:cNvSpPr/>
          <p:nvPr/>
        </p:nvSpPr>
        <p:spPr>
          <a:xfrm>
            <a:off x="5036476" y="4260040"/>
            <a:ext cx="2144879" cy="1805855"/>
          </a:xfrm>
          <a:custGeom>
            <a:avLst/>
            <a:gdLst>
              <a:gd name="connsiteX0" fmla="*/ 1236428 w 1236428"/>
              <a:gd name="connsiteY0" fmla="*/ 1709530 h 2019631"/>
              <a:gd name="connsiteX1" fmla="*/ 974035 w 1236428"/>
              <a:gd name="connsiteY1" fmla="*/ 2019631 h 2019631"/>
              <a:gd name="connsiteX2" fmla="*/ 0 w 1236428"/>
              <a:gd name="connsiteY2" fmla="*/ 1192695 h 2019631"/>
              <a:gd name="connsiteX3" fmla="*/ 103367 w 1236428"/>
              <a:gd name="connsiteY3" fmla="*/ 0 h 2019631"/>
              <a:gd name="connsiteX4" fmla="*/ 966084 w 1236428"/>
              <a:gd name="connsiteY4" fmla="*/ 75537 h 2019631"/>
              <a:gd name="connsiteX5" fmla="*/ 290223 w 1236428"/>
              <a:gd name="connsiteY5" fmla="*/ 886570 h 2019631"/>
              <a:gd name="connsiteX6" fmla="*/ 1236428 w 1236428"/>
              <a:gd name="connsiteY6" fmla="*/ 1709530 h 2019631"/>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966084 w 1236428"/>
              <a:gd name="connsiteY4" fmla="*/ 646824 h 2590918"/>
              <a:gd name="connsiteX5" fmla="*/ 290223 w 1236428"/>
              <a:gd name="connsiteY5" fmla="*/ 1457857 h 2590918"/>
              <a:gd name="connsiteX6" fmla="*/ 1236428 w 1236428"/>
              <a:gd name="connsiteY6" fmla="*/ 2280817 h 2590918"/>
              <a:gd name="connsiteX0" fmla="*/ 1236428 w 1236428"/>
              <a:gd name="connsiteY0" fmla="*/ 2280817 h 2590918"/>
              <a:gd name="connsiteX1" fmla="*/ 974035 w 1236428"/>
              <a:gd name="connsiteY1" fmla="*/ 2590918 h 2590918"/>
              <a:gd name="connsiteX2" fmla="*/ 0 w 1236428"/>
              <a:gd name="connsiteY2" fmla="*/ 1763982 h 2590918"/>
              <a:gd name="connsiteX3" fmla="*/ 644553 w 1236428"/>
              <a:gd name="connsiteY3" fmla="*/ 0 h 2590918"/>
              <a:gd name="connsiteX4" fmla="*/ 1136512 w 1236428"/>
              <a:gd name="connsiteY4" fmla="*/ 413524 h 2590918"/>
              <a:gd name="connsiteX5" fmla="*/ 290223 w 1236428"/>
              <a:gd name="connsiteY5" fmla="*/ 1457857 h 2590918"/>
              <a:gd name="connsiteX6" fmla="*/ 1236428 w 1236428"/>
              <a:gd name="connsiteY6" fmla="*/ 2280817 h 2590918"/>
              <a:gd name="connsiteX0" fmla="*/ 1807035 w 1807035"/>
              <a:gd name="connsiteY0" fmla="*/ 2448781 h 2758882"/>
              <a:gd name="connsiteX1" fmla="*/ 1544642 w 1807035"/>
              <a:gd name="connsiteY1" fmla="*/ 2758882 h 2758882"/>
              <a:gd name="connsiteX2" fmla="*/ 570607 w 1807035"/>
              <a:gd name="connsiteY2" fmla="*/ 1931946 h 2758882"/>
              <a:gd name="connsiteX3" fmla="*/ 15715 w 1807035"/>
              <a:gd name="connsiteY3" fmla="*/ 0 h 2758882"/>
              <a:gd name="connsiteX4" fmla="*/ 1215160 w 1807035"/>
              <a:gd name="connsiteY4" fmla="*/ 167964 h 2758882"/>
              <a:gd name="connsiteX5" fmla="*/ 1707119 w 1807035"/>
              <a:gd name="connsiteY5" fmla="*/ 581488 h 2758882"/>
              <a:gd name="connsiteX6" fmla="*/ 860830 w 1807035"/>
              <a:gd name="connsiteY6" fmla="*/ 1625821 h 2758882"/>
              <a:gd name="connsiteX7" fmla="*/ 1807035 w 1807035"/>
              <a:gd name="connsiteY7" fmla="*/ 2448781 h 2758882"/>
              <a:gd name="connsiteX0" fmla="*/ 2324391 w 2324391"/>
              <a:gd name="connsiteY0" fmla="*/ 2448781 h 2758882"/>
              <a:gd name="connsiteX1" fmla="*/ 2061998 w 2324391"/>
              <a:gd name="connsiteY1" fmla="*/ 2758882 h 2758882"/>
              <a:gd name="connsiteX2" fmla="*/ 0 w 2324391"/>
              <a:gd name="connsiteY2" fmla="*/ 771777 h 2758882"/>
              <a:gd name="connsiteX3" fmla="*/ 533071 w 2324391"/>
              <a:gd name="connsiteY3" fmla="*/ 0 h 2758882"/>
              <a:gd name="connsiteX4" fmla="*/ 1732516 w 2324391"/>
              <a:gd name="connsiteY4" fmla="*/ 167964 h 2758882"/>
              <a:gd name="connsiteX5" fmla="*/ 2224475 w 2324391"/>
              <a:gd name="connsiteY5" fmla="*/ 581488 h 2758882"/>
              <a:gd name="connsiteX6" fmla="*/ 1378186 w 2324391"/>
              <a:gd name="connsiteY6" fmla="*/ 1625821 h 2758882"/>
              <a:gd name="connsiteX7" fmla="*/ 2324391 w 2324391"/>
              <a:gd name="connsiteY7" fmla="*/ 2448781 h 2758882"/>
              <a:gd name="connsiteX0" fmla="*/ 1650626 w 2224475"/>
              <a:gd name="connsiteY0" fmla="*/ 1874222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7" fmla="*/ 1650626 w 2224475"/>
              <a:gd name="connsiteY7" fmla="*/ 1874222 h 2758882"/>
              <a:gd name="connsiteX0" fmla="*/ 1378186 w 2224475"/>
              <a:gd name="connsiteY0" fmla="*/ 1625821 h 2758882"/>
              <a:gd name="connsiteX1" fmla="*/ 2061998 w 2224475"/>
              <a:gd name="connsiteY1" fmla="*/ 2758882 h 2758882"/>
              <a:gd name="connsiteX2" fmla="*/ 0 w 2224475"/>
              <a:gd name="connsiteY2" fmla="*/ 771777 h 2758882"/>
              <a:gd name="connsiteX3" fmla="*/ 533071 w 2224475"/>
              <a:gd name="connsiteY3" fmla="*/ 0 h 2758882"/>
              <a:gd name="connsiteX4" fmla="*/ 1732516 w 2224475"/>
              <a:gd name="connsiteY4" fmla="*/ 167964 h 2758882"/>
              <a:gd name="connsiteX5" fmla="*/ 2224475 w 2224475"/>
              <a:gd name="connsiteY5" fmla="*/ 581488 h 2758882"/>
              <a:gd name="connsiteX6" fmla="*/ 1378186 w 2224475"/>
              <a:gd name="connsiteY6" fmla="*/ 1625821 h 2758882"/>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8186 w 2224475"/>
              <a:gd name="connsiteY0" fmla="*/ 1625821 h 1625821"/>
              <a:gd name="connsiteX1" fmla="*/ 0 w 2224475"/>
              <a:gd name="connsiteY1" fmla="*/ 771777 h 1625821"/>
              <a:gd name="connsiteX2" fmla="*/ 533071 w 2224475"/>
              <a:gd name="connsiteY2" fmla="*/ 0 h 1625821"/>
              <a:gd name="connsiteX3" fmla="*/ 1732516 w 2224475"/>
              <a:gd name="connsiteY3" fmla="*/ 167964 h 1625821"/>
              <a:gd name="connsiteX4" fmla="*/ 2224475 w 2224475"/>
              <a:gd name="connsiteY4" fmla="*/ 581488 h 1625821"/>
              <a:gd name="connsiteX5" fmla="*/ 1378186 w 2224475"/>
              <a:gd name="connsiteY5" fmla="*/ 1625821 h 1625821"/>
              <a:gd name="connsiteX0" fmla="*/ 1373193 w 2224475"/>
              <a:gd name="connsiteY0" fmla="*/ 1620826 h 1620826"/>
              <a:gd name="connsiteX1" fmla="*/ 0 w 2224475"/>
              <a:gd name="connsiteY1" fmla="*/ 771777 h 1620826"/>
              <a:gd name="connsiteX2" fmla="*/ 533071 w 2224475"/>
              <a:gd name="connsiteY2" fmla="*/ 0 h 1620826"/>
              <a:gd name="connsiteX3" fmla="*/ 1732516 w 2224475"/>
              <a:gd name="connsiteY3" fmla="*/ 167964 h 1620826"/>
              <a:gd name="connsiteX4" fmla="*/ 2224475 w 2224475"/>
              <a:gd name="connsiteY4" fmla="*/ 581488 h 1620826"/>
              <a:gd name="connsiteX5" fmla="*/ 1373193 w 2224475"/>
              <a:gd name="connsiteY5" fmla="*/ 1620826 h 1620826"/>
              <a:gd name="connsiteX0" fmla="*/ 1293290 w 2144572"/>
              <a:gd name="connsiteY0" fmla="*/ 1620826 h 1620826"/>
              <a:gd name="connsiteX1" fmla="*/ 0 w 2144572"/>
              <a:gd name="connsiteY1" fmla="*/ 746799 h 1620826"/>
              <a:gd name="connsiteX2" fmla="*/ 453168 w 2144572"/>
              <a:gd name="connsiteY2" fmla="*/ 0 h 1620826"/>
              <a:gd name="connsiteX3" fmla="*/ 1652613 w 2144572"/>
              <a:gd name="connsiteY3" fmla="*/ 167964 h 1620826"/>
              <a:gd name="connsiteX4" fmla="*/ 2144572 w 2144572"/>
              <a:gd name="connsiteY4" fmla="*/ 581488 h 1620826"/>
              <a:gd name="connsiteX5" fmla="*/ 1293290 w 2144572"/>
              <a:gd name="connsiteY5" fmla="*/ 1620826 h 1620826"/>
              <a:gd name="connsiteX0" fmla="*/ 1368199 w 2219481"/>
              <a:gd name="connsiteY0" fmla="*/ 1620826 h 1620826"/>
              <a:gd name="connsiteX1" fmla="*/ 0 w 2219481"/>
              <a:gd name="connsiteY1" fmla="*/ 761787 h 1620826"/>
              <a:gd name="connsiteX2" fmla="*/ 528077 w 2219481"/>
              <a:gd name="connsiteY2" fmla="*/ 0 h 1620826"/>
              <a:gd name="connsiteX3" fmla="*/ 1727522 w 2219481"/>
              <a:gd name="connsiteY3" fmla="*/ 167964 h 1620826"/>
              <a:gd name="connsiteX4" fmla="*/ 2219481 w 2219481"/>
              <a:gd name="connsiteY4" fmla="*/ 581488 h 1620826"/>
              <a:gd name="connsiteX5" fmla="*/ 1368199 w 2219481"/>
              <a:gd name="connsiteY5" fmla="*/ 1620826 h 1620826"/>
              <a:gd name="connsiteX0" fmla="*/ 1298284 w 2149566"/>
              <a:gd name="connsiteY0" fmla="*/ 1620826 h 1620826"/>
              <a:gd name="connsiteX1" fmla="*/ 0 w 2149566"/>
              <a:gd name="connsiteY1" fmla="*/ 691847 h 1620826"/>
              <a:gd name="connsiteX2" fmla="*/ 458162 w 2149566"/>
              <a:gd name="connsiteY2" fmla="*/ 0 h 1620826"/>
              <a:gd name="connsiteX3" fmla="*/ 1657607 w 2149566"/>
              <a:gd name="connsiteY3" fmla="*/ 167964 h 1620826"/>
              <a:gd name="connsiteX4" fmla="*/ 2149566 w 2149566"/>
              <a:gd name="connsiteY4" fmla="*/ 581488 h 1620826"/>
              <a:gd name="connsiteX5" fmla="*/ 1298284 w 2149566"/>
              <a:gd name="connsiteY5" fmla="*/ 1620826 h 1620826"/>
              <a:gd name="connsiteX0" fmla="*/ 1273315 w 2149566"/>
              <a:gd name="connsiteY0" fmla="*/ 1640809 h 1640809"/>
              <a:gd name="connsiteX1" fmla="*/ 0 w 2149566"/>
              <a:gd name="connsiteY1" fmla="*/ 691847 h 1640809"/>
              <a:gd name="connsiteX2" fmla="*/ 458162 w 2149566"/>
              <a:gd name="connsiteY2" fmla="*/ 0 h 1640809"/>
              <a:gd name="connsiteX3" fmla="*/ 1657607 w 2149566"/>
              <a:gd name="connsiteY3" fmla="*/ 167964 h 1640809"/>
              <a:gd name="connsiteX4" fmla="*/ 2149566 w 2149566"/>
              <a:gd name="connsiteY4" fmla="*/ 581488 h 1640809"/>
              <a:gd name="connsiteX5" fmla="*/ 1273315 w 2149566"/>
              <a:gd name="connsiteY5" fmla="*/ 1640809 h 1640809"/>
              <a:gd name="connsiteX0" fmla="*/ 1288296 w 2164547"/>
              <a:gd name="connsiteY0" fmla="*/ 1640809 h 1640809"/>
              <a:gd name="connsiteX1" fmla="*/ 0 w 2164547"/>
              <a:gd name="connsiteY1" fmla="*/ 656877 h 1640809"/>
              <a:gd name="connsiteX2" fmla="*/ 473143 w 2164547"/>
              <a:gd name="connsiteY2" fmla="*/ 0 h 1640809"/>
              <a:gd name="connsiteX3" fmla="*/ 1672588 w 2164547"/>
              <a:gd name="connsiteY3" fmla="*/ 167964 h 1640809"/>
              <a:gd name="connsiteX4" fmla="*/ 2164547 w 2164547"/>
              <a:gd name="connsiteY4" fmla="*/ 581488 h 1640809"/>
              <a:gd name="connsiteX5" fmla="*/ 1288296 w 2164547"/>
              <a:gd name="connsiteY5" fmla="*/ 1640809 h 1640809"/>
              <a:gd name="connsiteX0" fmla="*/ 1198882 w 2075133"/>
              <a:gd name="connsiteY0" fmla="*/ 1640809 h 1640809"/>
              <a:gd name="connsiteX1" fmla="*/ 0 w 2075133"/>
              <a:gd name="connsiteY1" fmla="*/ 599376 h 1640809"/>
              <a:gd name="connsiteX2" fmla="*/ 383729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198882 w 2075133"/>
              <a:gd name="connsiteY0" fmla="*/ 1621642 h 1621642"/>
              <a:gd name="connsiteX1" fmla="*/ 0 w 2075133"/>
              <a:gd name="connsiteY1" fmla="*/ 580209 h 1621642"/>
              <a:gd name="connsiteX2" fmla="*/ 498690 w 2075133"/>
              <a:gd name="connsiteY2" fmla="*/ 0 h 1621642"/>
              <a:gd name="connsiteX3" fmla="*/ 1583174 w 2075133"/>
              <a:gd name="connsiteY3" fmla="*/ 148797 h 1621642"/>
              <a:gd name="connsiteX4" fmla="*/ 2075133 w 2075133"/>
              <a:gd name="connsiteY4" fmla="*/ 562321 h 1621642"/>
              <a:gd name="connsiteX5" fmla="*/ 1198882 w 2075133"/>
              <a:gd name="connsiteY5" fmla="*/ 1621642 h 1621642"/>
              <a:gd name="connsiteX0" fmla="*/ 1198882 w 2075133"/>
              <a:gd name="connsiteY0" fmla="*/ 1640809 h 1640809"/>
              <a:gd name="connsiteX1" fmla="*/ 0 w 2075133"/>
              <a:gd name="connsiteY1" fmla="*/ 599376 h 1640809"/>
              <a:gd name="connsiteX2" fmla="*/ 460370 w 2075133"/>
              <a:gd name="connsiteY2" fmla="*/ 0 h 1640809"/>
              <a:gd name="connsiteX3" fmla="*/ 1583174 w 2075133"/>
              <a:gd name="connsiteY3" fmla="*/ 167964 h 1640809"/>
              <a:gd name="connsiteX4" fmla="*/ 2075133 w 2075133"/>
              <a:gd name="connsiteY4" fmla="*/ 581488 h 1640809"/>
              <a:gd name="connsiteX5" fmla="*/ 1198882 w 2075133"/>
              <a:gd name="connsiteY5" fmla="*/ 1640809 h 1640809"/>
              <a:gd name="connsiteX0" fmla="*/ 1224428 w 2100679"/>
              <a:gd name="connsiteY0" fmla="*/ 1640809 h 1640809"/>
              <a:gd name="connsiteX1" fmla="*/ 0 w 2100679"/>
              <a:gd name="connsiteY1" fmla="*/ 573819 h 1640809"/>
              <a:gd name="connsiteX2" fmla="*/ 485916 w 2100679"/>
              <a:gd name="connsiteY2" fmla="*/ 0 h 1640809"/>
              <a:gd name="connsiteX3" fmla="*/ 1608720 w 2100679"/>
              <a:gd name="connsiteY3" fmla="*/ 167964 h 1640809"/>
              <a:gd name="connsiteX4" fmla="*/ 2100679 w 2100679"/>
              <a:gd name="connsiteY4" fmla="*/ 581488 h 1640809"/>
              <a:gd name="connsiteX5" fmla="*/ 1224428 w 2100679"/>
              <a:gd name="connsiteY5" fmla="*/ 1640809 h 1640809"/>
              <a:gd name="connsiteX0" fmla="*/ 1224428 w 2100679"/>
              <a:gd name="connsiteY0" fmla="*/ 1602475 h 1602475"/>
              <a:gd name="connsiteX1" fmla="*/ 0 w 2100679"/>
              <a:gd name="connsiteY1" fmla="*/ 535485 h 1602475"/>
              <a:gd name="connsiteX2" fmla="*/ 766933 w 2100679"/>
              <a:gd name="connsiteY2" fmla="*/ 0 h 1602475"/>
              <a:gd name="connsiteX3" fmla="*/ 1608720 w 2100679"/>
              <a:gd name="connsiteY3" fmla="*/ 129630 h 1602475"/>
              <a:gd name="connsiteX4" fmla="*/ 2100679 w 2100679"/>
              <a:gd name="connsiteY4" fmla="*/ 543154 h 1602475"/>
              <a:gd name="connsiteX5" fmla="*/ 1224428 w 2100679"/>
              <a:gd name="connsiteY5" fmla="*/ 1602475 h 1602475"/>
              <a:gd name="connsiteX0" fmla="*/ 1000892 w 1877143"/>
              <a:gd name="connsiteY0" fmla="*/ 1602475 h 1602475"/>
              <a:gd name="connsiteX1" fmla="*/ 0 w 1877143"/>
              <a:gd name="connsiteY1" fmla="*/ 765488 h 1602475"/>
              <a:gd name="connsiteX2" fmla="*/ 543397 w 1877143"/>
              <a:gd name="connsiteY2" fmla="*/ 0 h 1602475"/>
              <a:gd name="connsiteX3" fmla="*/ 1385184 w 1877143"/>
              <a:gd name="connsiteY3" fmla="*/ 129630 h 1602475"/>
              <a:gd name="connsiteX4" fmla="*/ 1877143 w 1877143"/>
              <a:gd name="connsiteY4" fmla="*/ 543154 h 1602475"/>
              <a:gd name="connsiteX5" fmla="*/ 1000892 w 1877143"/>
              <a:gd name="connsiteY5" fmla="*/ 1602475 h 1602475"/>
              <a:gd name="connsiteX0" fmla="*/ 1000892 w 1877143"/>
              <a:gd name="connsiteY0" fmla="*/ 1583307 h 1583307"/>
              <a:gd name="connsiteX1" fmla="*/ 0 w 1877143"/>
              <a:gd name="connsiteY1" fmla="*/ 746320 h 1583307"/>
              <a:gd name="connsiteX2" fmla="*/ 568944 w 1877143"/>
              <a:gd name="connsiteY2" fmla="*/ 0 h 1583307"/>
              <a:gd name="connsiteX3" fmla="*/ 1385184 w 1877143"/>
              <a:gd name="connsiteY3" fmla="*/ 110462 h 1583307"/>
              <a:gd name="connsiteX4" fmla="*/ 1877143 w 1877143"/>
              <a:gd name="connsiteY4" fmla="*/ 523986 h 1583307"/>
              <a:gd name="connsiteX5" fmla="*/ 1000892 w 1877143"/>
              <a:gd name="connsiteY5" fmla="*/ 1583307 h 1583307"/>
              <a:gd name="connsiteX0" fmla="*/ 1000892 w 1877143"/>
              <a:gd name="connsiteY0" fmla="*/ 1576918 h 1576918"/>
              <a:gd name="connsiteX1" fmla="*/ 0 w 1877143"/>
              <a:gd name="connsiteY1" fmla="*/ 739931 h 1576918"/>
              <a:gd name="connsiteX2" fmla="*/ 607264 w 1877143"/>
              <a:gd name="connsiteY2" fmla="*/ 0 h 1576918"/>
              <a:gd name="connsiteX3" fmla="*/ 1385184 w 1877143"/>
              <a:gd name="connsiteY3" fmla="*/ 104073 h 1576918"/>
              <a:gd name="connsiteX4" fmla="*/ 1877143 w 1877143"/>
              <a:gd name="connsiteY4" fmla="*/ 517597 h 1576918"/>
              <a:gd name="connsiteX5" fmla="*/ 1000892 w 1877143"/>
              <a:gd name="connsiteY5" fmla="*/ 1576918 h 1576918"/>
              <a:gd name="connsiteX0" fmla="*/ 1000892 w 1877143"/>
              <a:gd name="connsiteY0" fmla="*/ 1564140 h 1564140"/>
              <a:gd name="connsiteX1" fmla="*/ 0 w 1877143"/>
              <a:gd name="connsiteY1" fmla="*/ 727153 h 1564140"/>
              <a:gd name="connsiteX2" fmla="*/ 715839 w 1877143"/>
              <a:gd name="connsiteY2" fmla="*/ 0 h 1564140"/>
              <a:gd name="connsiteX3" fmla="*/ 1385184 w 1877143"/>
              <a:gd name="connsiteY3" fmla="*/ 91295 h 1564140"/>
              <a:gd name="connsiteX4" fmla="*/ 1877143 w 1877143"/>
              <a:gd name="connsiteY4" fmla="*/ 504819 h 1564140"/>
              <a:gd name="connsiteX5" fmla="*/ 1000892 w 1877143"/>
              <a:gd name="connsiteY5" fmla="*/ 1564140 h 1564140"/>
              <a:gd name="connsiteX0" fmla="*/ 905091 w 1781342"/>
              <a:gd name="connsiteY0" fmla="*/ 1564140 h 1564140"/>
              <a:gd name="connsiteX1" fmla="*/ 0 w 1781342"/>
              <a:gd name="connsiteY1" fmla="*/ 771877 h 1564140"/>
              <a:gd name="connsiteX2" fmla="*/ 620038 w 1781342"/>
              <a:gd name="connsiteY2" fmla="*/ 0 h 1564140"/>
              <a:gd name="connsiteX3" fmla="*/ 1289383 w 1781342"/>
              <a:gd name="connsiteY3" fmla="*/ 91295 h 1564140"/>
              <a:gd name="connsiteX4" fmla="*/ 1781342 w 1781342"/>
              <a:gd name="connsiteY4" fmla="*/ 504819 h 1564140"/>
              <a:gd name="connsiteX5" fmla="*/ 905091 w 1781342"/>
              <a:gd name="connsiteY5" fmla="*/ 1564140 h 1564140"/>
              <a:gd name="connsiteX0" fmla="*/ 930637 w 1806888"/>
              <a:gd name="connsiteY0" fmla="*/ 1564140 h 1564140"/>
              <a:gd name="connsiteX1" fmla="*/ 0 w 1806888"/>
              <a:gd name="connsiteY1" fmla="*/ 778267 h 1564140"/>
              <a:gd name="connsiteX2" fmla="*/ 645584 w 1806888"/>
              <a:gd name="connsiteY2" fmla="*/ 0 h 1564140"/>
              <a:gd name="connsiteX3" fmla="*/ 1314929 w 1806888"/>
              <a:gd name="connsiteY3" fmla="*/ 91295 h 1564140"/>
              <a:gd name="connsiteX4" fmla="*/ 1806888 w 1806888"/>
              <a:gd name="connsiteY4" fmla="*/ 504819 h 1564140"/>
              <a:gd name="connsiteX5" fmla="*/ 930637 w 1806888"/>
              <a:gd name="connsiteY5" fmla="*/ 1564140 h 1564140"/>
              <a:gd name="connsiteX0" fmla="*/ 930637 w 1806888"/>
              <a:gd name="connsiteY0" fmla="*/ 1551362 h 1551362"/>
              <a:gd name="connsiteX1" fmla="*/ 0 w 1806888"/>
              <a:gd name="connsiteY1" fmla="*/ 765489 h 1551362"/>
              <a:gd name="connsiteX2" fmla="*/ 709452 w 1806888"/>
              <a:gd name="connsiteY2" fmla="*/ 0 h 1551362"/>
              <a:gd name="connsiteX3" fmla="*/ 1314929 w 1806888"/>
              <a:gd name="connsiteY3" fmla="*/ 78517 h 1551362"/>
              <a:gd name="connsiteX4" fmla="*/ 1806888 w 1806888"/>
              <a:gd name="connsiteY4" fmla="*/ 492041 h 1551362"/>
              <a:gd name="connsiteX5" fmla="*/ 930637 w 1806888"/>
              <a:gd name="connsiteY5" fmla="*/ 1551362 h 1551362"/>
              <a:gd name="connsiteX0" fmla="*/ 892317 w 1768568"/>
              <a:gd name="connsiteY0" fmla="*/ 1551362 h 1551362"/>
              <a:gd name="connsiteX1" fmla="*/ 0 w 1768568"/>
              <a:gd name="connsiteY1" fmla="*/ 816601 h 1551362"/>
              <a:gd name="connsiteX2" fmla="*/ 671132 w 1768568"/>
              <a:gd name="connsiteY2" fmla="*/ 0 h 1551362"/>
              <a:gd name="connsiteX3" fmla="*/ 1276609 w 1768568"/>
              <a:gd name="connsiteY3" fmla="*/ 78517 h 1551362"/>
              <a:gd name="connsiteX4" fmla="*/ 1768568 w 1768568"/>
              <a:gd name="connsiteY4" fmla="*/ 492041 h 1551362"/>
              <a:gd name="connsiteX5" fmla="*/ 892317 w 1768568"/>
              <a:gd name="connsiteY5" fmla="*/ 1551362 h 1551362"/>
              <a:gd name="connsiteX0" fmla="*/ 892317 w 1768568"/>
              <a:gd name="connsiteY0" fmla="*/ 1472845 h 1472845"/>
              <a:gd name="connsiteX1" fmla="*/ 0 w 1768568"/>
              <a:gd name="connsiteY1" fmla="*/ 738084 h 1472845"/>
              <a:gd name="connsiteX2" fmla="*/ 481459 w 1768568"/>
              <a:gd name="connsiteY2" fmla="*/ 138330 h 1472845"/>
              <a:gd name="connsiteX3" fmla="*/ 1276609 w 1768568"/>
              <a:gd name="connsiteY3" fmla="*/ 0 h 1472845"/>
              <a:gd name="connsiteX4" fmla="*/ 1768568 w 1768568"/>
              <a:gd name="connsiteY4" fmla="*/ 413524 h 1472845"/>
              <a:gd name="connsiteX5" fmla="*/ 892317 w 1768568"/>
              <a:gd name="connsiteY5" fmla="*/ 1472845 h 147284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768568 w 1768568"/>
              <a:gd name="connsiteY4" fmla="*/ 275194 h 1334515"/>
              <a:gd name="connsiteX5" fmla="*/ 892317 w 1768568"/>
              <a:gd name="connsiteY5" fmla="*/ 1334515 h 1334515"/>
              <a:gd name="connsiteX0" fmla="*/ 892317 w 1768568"/>
              <a:gd name="connsiteY0" fmla="*/ 1334515 h 1334515"/>
              <a:gd name="connsiteX1" fmla="*/ 0 w 1768568"/>
              <a:gd name="connsiteY1" fmla="*/ 599754 h 1334515"/>
              <a:gd name="connsiteX2" fmla="*/ 481459 w 1768568"/>
              <a:gd name="connsiteY2" fmla="*/ 0 h 1334515"/>
              <a:gd name="connsiteX3" fmla="*/ 1032742 w 1768568"/>
              <a:gd name="connsiteY3" fmla="*/ 132729 h 1334515"/>
              <a:gd name="connsiteX4" fmla="*/ 1138887 w 1768568"/>
              <a:gd name="connsiteY4" fmla="*/ 145785 h 1334515"/>
              <a:gd name="connsiteX5" fmla="*/ 1768568 w 1768568"/>
              <a:gd name="connsiteY5" fmla="*/ 275194 h 1334515"/>
              <a:gd name="connsiteX6" fmla="*/ 892317 w 1768568"/>
              <a:gd name="connsiteY6" fmla="*/ 1334515 h 1334515"/>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20176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92317 w 1768568"/>
              <a:gd name="connsiteY0" fmla="*/ 1446236 h 1446236"/>
              <a:gd name="connsiteX1" fmla="*/ 0 w 1768568"/>
              <a:gd name="connsiteY1" fmla="*/ 711475 h 1446236"/>
              <a:gd name="connsiteX2" fmla="*/ 481459 w 1768568"/>
              <a:gd name="connsiteY2" fmla="*/ 111721 h 1446236"/>
              <a:gd name="connsiteX3" fmla="*/ 1032742 w 1768568"/>
              <a:gd name="connsiteY3" fmla="*/ 244450 h 1446236"/>
              <a:gd name="connsiteX4" fmla="*/ 1233724 w 1768568"/>
              <a:gd name="connsiteY4" fmla="*/ 0 h 1446236"/>
              <a:gd name="connsiteX5" fmla="*/ 1768568 w 1768568"/>
              <a:gd name="connsiteY5" fmla="*/ 386915 h 1446236"/>
              <a:gd name="connsiteX6" fmla="*/ 892317 w 1768568"/>
              <a:gd name="connsiteY6" fmla="*/ 1446236 h 1446236"/>
              <a:gd name="connsiteX0" fmla="*/ 881968 w 1768568"/>
              <a:gd name="connsiteY0" fmla="*/ 1461765 h 1461765"/>
              <a:gd name="connsiteX1" fmla="*/ 0 w 1768568"/>
              <a:gd name="connsiteY1" fmla="*/ 711475 h 1461765"/>
              <a:gd name="connsiteX2" fmla="*/ 481459 w 1768568"/>
              <a:gd name="connsiteY2" fmla="*/ 111721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61765 h 1461765"/>
              <a:gd name="connsiteX1" fmla="*/ 0 w 1768568"/>
              <a:gd name="connsiteY1" fmla="*/ 711475 h 1461765"/>
              <a:gd name="connsiteX2" fmla="*/ 496983 w 1768568"/>
              <a:gd name="connsiteY2" fmla="*/ 106545 h 1461765"/>
              <a:gd name="connsiteX3" fmla="*/ 1032742 w 1768568"/>
              <a:gd name="connsiteY3" fmla="*/ 244450 h 1461765"/>
              <a:gd name="connsiteX4" fmla="*/ 1233724 w 1768568"/>
              <a:gd name="connsiteY4" fmla="*/ 0 h 1461765"/>
              <a:gd name="connsiteX5" fmla="*/ 1768568 w 1768568"/>
              <a:gd name="connsiteY5" fmla="*/ 386915 h 1461765"/>
              <a:gd name="connsiteX6" fmla="*/ 881968 w 1768568"/>
              <a:gd name="connsiteY6" fmla="*/ 1461765 h 1461765"/>
              <a:gd name="connsiteX0" fmla="*/ 881968 w 1768568"/>
              <a:gd name="connsiteY0" fmla="*/ 1472118 h 1472118"/>
              <a:gd name="connsiteX1" fmla="*/ 0 w 1768568"/>
              <a:gd name="connsiteY1" fmla="*/ 721828 h 1472118"/>
              <a:gd name="connsiteX2" fmla="*/ 496983 w 1768568"/>
              <a:gd name="connsiteY2" fmla="*/ 116898 h 1472118"/>
              <a:gd name="connsiteX3" fmla="*/ 1032742 w 1768568"/>
              <a:gd name="connsiteY3" fmla="*/ 254803 h 1472118"/>
              <a:gd name="connsiteX4" fmla="*/ 1254423 w 1768568"/>
              <a:gd name="connsiteY4" fmla="*/ 0 h 1472118"/>
              <a:gd name="connsiteX5" fmla="*/ 1768568 w 1768568"/>
              <a:gd name="connsiteY5" fmla="*/ 397268 h 1472118"/>
              <a:gd name="connsiteX6" fmla="*/ 881968 w 1768568"/>
              <a:gd name="connsiteY6" fmla="*/ 1472118 h 1472118"/>
              <a:gd name="connsiteX0" fmla="*/ 881968 w 1747869"/>
              <a:gd name="connsiteY0" fmla="*/ 1472118 h 1472118"/>
              <a:gd name="connsiteX1" fmla="*/ 0 w 1747869"/>
              <a:gd name="connsiteY1" fmla="*/ 721828 h 1472118"/>
              <a:gd name="connsiteX2" fmla="*/ 496983 w 1747869"/>
              <a:gd name="connsiteY2" fmla="*/ 116898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1032742 w 1747869"/>
              <a:gd name="connsiteY3" fmla="*/ 254803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39599 w 1747869"/>
              <a:gd name="connsiteY3" fmla="*/ 347979 h 1472118"/>
              <a:gd name="connsiteX4" fmla="*/ 1254423 w 1747869"/>
              <a:gd name="connsiteY4" fmla="*/ 0 h 1472118"/>
              <a:gd name="connsiteX5" fmla="*/ 1747869 w 1747869"/>
              <a:gd name="connsiteY5" fmla="*/ 402445 h 1472118"/>
              <a:gd name="connsiteX6" fmla="*/ 881968 w 1747869"/>
              <a:gd name="connsiteY6" fmla="*/ 1472118 h 1472118"/>
              <a:gd name="connsiteX0" fmla="*/ 881968 w 1747869"/>
              <a:gd name="connsiteY0" fmla="*/ 1472118 h 1472118"/>
              <a:gd name="connsiteX1" fmla="*/ 0 w 1747869"/>
              <a:gd name="connsiteY1" fmla="*/ 721828 h 1472118"/>
              <a:gd name="connsiteX2" fmla="*/ 427125 w 1747869"/>
              <a:gd name="connsiteY2" fmla="*/ 194545 h 1472118"/>
              <a:gd name="connsiteX3" fmla="*/ 947361 w 1747869"/>
              <a:gd name="connsiteY3" fmla="*/ 340215 h 1472118"/>
              <a:gd name="connsiteX4" fmla="*/ 1254423 w 1747869"/>
              <a:gd name="connsiteY4" fmla="*/ 0 h 1472118"/>
              <a:gd name="connsiteX5" fmla="*/ 1747869 w 1747869"/>
              <a:gd name="connsiteY5" fmla="*/ 402445 h 1472118"/>
              <a:gd name="connsiteX6" fmla="*/ 881968 w 1747869"/>
              <a:gd name="connsiteY6" fmla="*/ 1472118 h 14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869" h="1472118">
                <a:moveTo>
                  <a:pt x="881968" y="1472118"/>
                </a:moveTo>
                <a:lnTo>
                  <a:pt x="0" y="721828"/>
                </a:lnTo>
                <a:lnTo>
                  <a:pt x="427125" y="194545"/>
                </a:lnTo>
                <a:lnTo>
                  <a:pt x="947361" y="340215"/>
                </a:lnTo>
                <a:lnTo>
                  <a:pt x="1254423" y="0"/>
                </a:lnTo>
                <a:lnTo>
                  <a:pt x="1747869" y="402445"/>
                </a:lnTo>
                <a:lnTo>
                  <a:pt x="881968" y="1472118"/>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97" name="フリーフォーム 196"/>
          <p:cNvSpPr/>
          <p:nvPr/>
        </p:nvSpPr>
        <p:spPr>
          <a:xfrm>
            <a:off x="2993602" y="4019047"/>
            <a:ext cx="4322533" cy="3376441"/>
          </a:xfrm>
          <a:custGeom>
            <a:avLst/>
            <a:gdLst>
              <a:gd name="connsiteX0" fmla="*/ 326833 w 2357609"/>
              <a:gd name="connsiteY0" fmla="*/ 0 h 1366092"/>
              <a:gd name="connsiteX1" fmla="*/ 113841 w 2357609"/>
              <a:gd name="connsiteY1" fmla="*/ 301128 h 1366092"/>
              <a:gd name="connsiteX2" fmla="*/ 124857 w 2357609"/>
              <a:gd name="connsiteY2" fmla="*/ 403952 h 1366092"/>
              <a:gd name="connsiteX3" fmla="*/ 0 w 2357609"/>
              <a:gd name="connsiteY3" fmla="*/ 583894 h 1366092"/>
              <a:gd name="connsiteX4" fmla="*/ 2258457 w 2357609"/>
              <a:gd name="connsiteY4" fmla="*/ 1366092 h 1366092"/>
              <a:gd name="connsiteX5" fmla="*/ 2357609 w 2357609"/>
              <a:gd name="connsiteY5" fmla="*/ 172598 h 1366092"/>
              <a:gd name="connsiteX6" fmla="*/ 326833 w 2357609"/>
              <a:gd name="connsiteY6" fmla="*/ 0 h 1366092"/>
              <a:gd name="connsiteX0" fmla="*/ 768762 w 2357609"/>
              <a:gd name="connsiteY0" fmla="*/ 0 h 2023055"/>
              <a:gd name="connsiteX1" fmla="*/ 113841 w 2357609"/>
              <a:gd name="connsiteY1" fmla="*/ 958091 h 2023055"/>
              <a:gd name="connsiteX2" fmla="*/ 124857 w 2357609"/>
              <a:gd name="connsiteY2" fmla="*/ 1060915 h 2023055"/>
              <a:gd name="connsiteX3" fmla="*/ 0 w 2357609"/>
              <a:gd name="connsiteY3" fmla="*/ 1240857 h 2023055"/>
              <a:gd name="connsiteX4" fmla="*/ 2258457 w 2357609"/>
              <a:gd name="connsiteY4" fmla="*/ 2023055 h 2023055"/>
              <a:gd name="connsiteX5" fmla="*/ 2357609 w 2357609"/>
              <a:gd name="connsiteY5" fmla="*/ 829561 h 2023055"/>
              <a:gd name="connsiteX6" fmla="*/ 768762 w 2357609"/>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1689192 w 2258457"/>
              <a:gd name="connsiteY5" fmla="*/ 89786 h 2023055"/>
              <a:gd name="connsiteX6" fmla="*/ 768762 w 2258457"/>
              <a:gd name="connsiteY6" fmla="*/ 0 h 2023055"/>
              <a:gd name="connsiteX0" fmla="*/ 768762 w 2258457"/>
              <a:gd name="connsiteY0" fmla="*/ 0 h 2023055"/>
              <a:gd name="connsiteX1" fmla="*/ 113841 w 2258457"/>
              <a:gd name="connsiteY1" fmla="*/ 958091 h 2023055"/>
              <a:gd name="connsiteX2" fmla="*/ 124857 w 2258457"/>
              <a:gd name="connsiteY2" fmla="*/ 1060915 h 2023055"/>
              <a:gd name="connsiteX3" fmla="*/ 0 w 2258457"/>
              <a:gd name="connsiteY3" fmla="*/ 1240857 h 2023055"/>
              <a:gd name="connsiteX4" fmla="*/ 2258457 w 2258457"/>
              <a:gd name="connsiteY4" fmla="*/ 2023055 h 2023055"/>
              <a:gd name="connsiteX5" fmla="*/ 861299 w 2258457"/>
              <a:gd name="connsiteY5" fmla="*/ 1082556 h 2023055"/>
              <a:gd name="connsiteX6" fmla="*/ 1689192 w 2258457"/>
              <a:gd name="connsiteY6" fmla="*/ 89786 h 2023055"/>
              <a:gd name="connsiteX7" fmla="*/ 768762 w 2258457"/>
              <a:gd name="connsiteY7" fmla="*/ 0 h 2023055"/>
              <a:gd name="connsiteX0" fmla="*/ 768762 w 3054064"/>
              <a:gd name="connsiteY0" fmla="*/ 0 h 2705574"/>
              <a:gd name="connsiteX1" fmla="*/ 113841 w 3054064"/>
              <a:gd name="connsiteY1" fmla="*/ 958091 h 2705574"/>
              <a:gd name="connsiteX2" fmla="*/ 124857 w 3054064"/>
              <a:gd name="connsiteY2" fmla="*/ 1060915 h 2705574"/>
              <a:gd name="connsiteX3" fmla="*/ 0 w 3054064"/>
              <a:gd name="connsiteY3" fmla="*/ 1240857 h 2705574"/>
              <a:gd name="connsiteX4" fmla="*/ 2258457 w 3054064"/>
              <a:gd name="connsiteY4" fmla="*/ 2023055 h 2705574"/>
              <a:gd name="connsiteX5" fmla="*/ 3004655 w 3054064"/>
              <a:gd name="connsiteY5" fmla="*/ 2683559 h 2705574"/>
              <a:gd name="connsiteX6" fmla="*/ 861299 w 3054064"/>
              <a:gd name="connsiteY6" fmla="*/ 1082556 h 2705574"/>
              <a:gd name="connsiteX7" fmla="*/ 1689192 w 3054064"/>
              <a:gd name="connsiteY7" fmla="*/ 89786 h 2705574"/>
              <a:gd name="connsiteX8" fmla="*/ 768762 w 3054064"/>
              <a:gd name="connsiteY8"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861299 w 3255867"/>
              <a:gd name="connsiteY7" fmla="*/ 1082556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1131981 w 3255867"/>
              <a:gd name="connsiteY7" fmla="*/ 861729 h 2705574"/>
              <a:gd name="connsiteX8" fmla="*/ 1689192 w 3255867"/>
              <a:gd name="connsiteY8" fmla="*/ 89786 h 2705574"/>
              <a:gd name="connsiteX9" fmla="*/ 768762 w 3255867"/>
              <a:gd name="connsiteY9" fmla="*/ 0 h 2705574"/>
              <a:gd name="connsiteX0" fmla="*/ 768762 w 3255867"/>
              <a:gd name="connsiteY0" fmla="*/ 0 h 2705574"/>
              <a:gd name="connsiteX1" fmla="*/ 113841 w 3255867"/>
              <a:gd name="connsiteY1" fmla="*/ 958091 h 2705574"/>
              <a:gd name="connsiteX2" fmla="*/ 124857 w 3255867"/>
              <a:gd name="connsiteY2" fmla="*/ 1060915 h 2705574"/>
              <a:gd name="connsiteX3" fmla="*/ 0 w 3255867"/>
              <a:gd name="connsiteY3" fmla="*/ 1240857 h 2705574"/>
              <a:gd name="connsiteX4" fmla="*/ 2258457 w 3255867"/>
              <a:gd name="connsiteY4" fmla="*/ 2023055 h 2705574"/>
              <a:gd name="connsiteX5" fmla="*/ 3004655 w 3255867"/>
              <a:gd name="connsiteY5" fmla="*/ 2683559 h 2705574"/>
              <a:gd name="connsiteX6" fmla="*/ 3131709 w 3255867"/>
              <a:gd name="connsiteY6" fmla="*/ 2297110 h 2705574"/>
              <a:gd name="connsiteX7" fmla="*/ 2529581 w 3255867"/>
              <a:gd name="connsiteY7" fmla="*/ 1717436 h 2705574"/>
              <a:gd name="connsiteX8" fmla="*/ 1131981 w 3255867"/>
              <a:gd name="connsiteY8" fmla="*/ 861729 h 2705574"/>
              <a:gd name="connsiteX9" fmla="*/ 1689192 w 3255867"/>
              <a:gd name="connsiteY9" fmla="*/ 89786 h 2705574"/>
              <a:gd name="connsiteX10" fmla="*/ 768762 w 3255867"/>
              <a:gd name="connsiteY10" fmla="*/ 0 h 2705574"/>
              <a:gd name="connsiteX0" fmla="*/ 768762 w 3590835"/>
              <a:gd name="connsiteY0" fmla="*/ 0 h 2716565"/>
              <a:gd name="connsiteX1" fmla="*/ 113841 w 3590835"/>
              <a:gd name="connsiteY1" fmla="*/ 958091 h 2716565"/>
              <a:gd name="connsiteX2" fmla="*/ 124857 w 3590835"/>
              <a:gd name="connsiteY2" fmla="*/ 1060915 h 2716565"/>
              <a:gd name="connsiteX3" fmla="*/ 0 w 3590835"/>
              <a:gd name="connsiteY3" fmla="*/ 1240857 h 2716565"/>
              <a:gd name="connsiteX4" fmla="*/ 2258457 w 3590835"/>
              <a:gd name="connsiteY4" fmla="*/ 2023055 h 2716565"/>
              <a:gd name="connsiteX5" fmla="*/ 3004655 w 3590835"/>
              <a:gd name="connsiteY5" fmla="*/ 2683559 h 2716565"/>
              <a:gd name="connsiteX6" fmla="*/ 3507349 w 3590835"/>
              <a:gd name="connsiteY6" fmla="*/ 2551062 h 2716565"/>
              <a:gd name="connsiteX7" fmla="*/ 2529581 w 3590835"/>
              <a:gd name="connsiteY7" fmla="*/ 1717436 h 2716565"/>
              <a:gd name="connsiteX8" fmla="*/ 1131981 w 3590835"/>
              <a:gd name="connsiteY8" fmla="*/ 861729 h 2716565"/>
              <a:gd name="connsiteX9" fmla="*/ 1689192 w 3590835"/>
              <a:gd name="connsiteY9" fmla="*/ 89786 h 2716565"/>
              <a:gd name="connsiteX10" fmla="*/ 768762 w 3590835"/>
              <a:gd name="connsiteY10" fmla="*/ 0 h 2716565"/>
              <a:gd name="connsiteX0" fmla="*/ 768762 w 3610148"/>
              <a:gd name="connsiteY0" fmla="*/ 0 h 2851317"/>
              <a:gd name="connsiteX1" fmla="*/ 113841 w 3610148"/>
              <a:gd name="connsiteY1" fmla="*/ 958091 h 2851317"/>
              <a:gd name="connsiteX2" fmla="*/ 124857 w 3610148"/>
              <a:gd name="connsiteY2" fmla="*/ 1060915 h 2851317"/>
              <a:gd name="connsiteX3" fmla="*/ 0 w 3610148"/>
              <a:gd name="connsiteY3" fmla="*/ 1240857 h 2851317"/>
              <a:gd name="connsiteX4" fmla="*/ 2258457 w 3610148"/>
              <a:gd name="connsiteY4" fmla="*/ 2023055 h 2851317"/>
              <a:gd name="connsiteX5" fmla="*/ 3220095 w 3610148"/>
              <a:gd name="connsiteY5" fmla="*/ 2832618 h 2851317"/>
              <a:gd name="connsiteX6" fmla="*/ 3507349 w 3610148"/>
              <a:gd name="connsiteY6" fmla="*/ 2551062 h 2851317"/>
              <a:gd name="connsiteX7" fmla="*/ 2529581 w 3610148"/>
              <a:gd name="connsiteY7" fmla="*/ 1717436 h 2851317"/>
              <a:gd name="connsiteX8" fmla="*/ 1131981 w 3610148"/>
              <a:gd name="connsiteY8" fmla="*/ 861729 h 2851317"/>
              <a:gd name="connsiteX9" fmla="*/ 1689192 w 3610148"/>
              <a:gd name="connsiteY9" fmla="*/ 89786 h 2851317"/>
              <a:gd name="connsiteX10" fmla="*/ 768762 w 3610148"/>
              <a:gd name="connsiteY10" fmla="*/ 0 h 2851317"/>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610148"/>
              <a:gd name="connsiteY0" fmla="*/ 0 h 2832618"/>
              <a:gd name="connsiteX1" fmla="*/ 113841 w 3610148"/>
              <a:gd name="connsiteY1" fmla="*/ 958091 h 2832618"/>
              <a:gd name="connsiteX2" fmla="*/ 124857 w 3610148"/>
              <a:gd name="connsiteY2" fmla="*/ 1060915 h 2832618"/>
              <a:gd name="connsiteX3" fmla="*/ 0 w 3610148"/>
              <a:gd name="connsiteY3" fmla="*/ 1240857 h 2832618"/>
              <a:gd name="connsiteX4" fmla="*/ 2258457 w 3610148"/>
              <a:gd name="connsiteY4" fmla="*/ 2023055 h 2832618"/>
              <a:gd name="connsiteX5" fmla="*/ 3220095 w 3610148"/>
              <a:gd name="connsiteY5" fmla="*/ 2832618 h 2832618"/>
              <a:gd name="connsiteX6" fmla="*/ 3507349 w 3610148"/>
              <a:gd name="connsiteY6" fmla="*/ 2551062 h 2832618"/>
              <a:gd name="connsiteX7" fmla="*/ 2529581 w 3610148"/>
              <a:gd name="connsiteY7" fmla="*/ 1717436 h 2832618"/>
              <a:gd name="connsiteX8" fmla="*/ 1131981 w 3610148"/>
              <a:gd name="connsiteY8" fmla="*/ 861729 h 2832618"/>
              <a:gd name="connsiteX9" fmla="*/ 1689192 w 3610148"/>
              <a:gd name="connsiteY9" fmla="*/ 89786 h 2832618"/>
              <a:gd name="connsiteX10" fmla="*/ 768762 w 3610148"/>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31981 w 3507349"/>
              <a:gd name="connsiteY8" fmla="*/ 861729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9192 w 3507349"/>
              <a:gd name="connsiteY9" fmla="*/ 89786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557850 w 3507349"/>
              <a:gd name="connsiteY9" fmla="*/ 70097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64817 w 3507349"/>
              <a:gd name="connsiteY8" fmla="*/ 85844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18284 w 3507349"/>
              <a:gd name="connsiteY8" fmla="*/ 875358 h 2832618"/>
              <a:gd name="connsiteX9" fmla="*/ 1685909 w 3507349"/>
              <a:gd name="connsiteY9" fmla="*/ 102913 h 2832618"/>
              <a:gd name="connsiteX10" fmla="*/ 768762 w 3507349"/>
              <a:gd name="connsiteY10" fmla="*/ 0 h 2832618"/>
              <a:gd name="connsiteX0" fmla="*/ 768762 w 3507349"/>
              <a:gd name="connsiteY0" fmla="*/ 0 h 2832618"/>
              <a:gd name="connsiteX1" fmla="*/ 113841 w 3507349"/>
              <a:gd name="connsiteY1" fmla="*/ 958091 h 2832618"/>
              <a:gd name="connsiteX2" fmla="*/ 124857 w 3507349"/>
              <a:gd name="connsiteY2" fmla="*/ 1060915 h 2832618"/>
              <a:gd name="connsiteX3" fmla="*/ 0 w 3507349"/>
              <a:gd name="connsiteY3" fmla="*/ 1240857 h 2832618"/>
              <a:gd name="connsiteX4" fmla="*/ 2258457 w 3507349"/>
              <a:gd name="connsiteY4" fmla="*/ 2023055 h 2832618"/>
              <a:gd name="connsiteX5" fmla="*/ 3220095 w 3507349"/>
              <a:gd name="connsiteY5" fmla="*/ 2832618 h 2832618"/>
              <a:gd name="connsiteX6" fmla="*/ 3507349 w 3507349"/>
              <a:gd name="connsiteY6" fmla="*/ 2551062 h 2832618"/>
              <a:gd name="connsiteX7" fmla="*/ 2529581 w 3507349"/>
              <a:gd name="connsiteY7" fmla="*/ 1717436 h 2832618"/>
              <a:gd name="connsiteX8" fmla="*/ 1152126 w 3507349"/>
              <a:gd name="connsiteY8" fmla="*/ 866903 h 2832618"/>
              <a:gd name="connsiteX9" fmla="*/ 1685909 w 3507349"/>
              <a:gd name="connsiteY9" fmla="*/ 102913 h 2832618"/>
              <a:gd name="connsiteX10" fmla="*/ 768762 w 3507349"/>
              <a:gd name="connsiteY10" fmla="*/ 0 h 2832618"/>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9581 w 3507349"/>
              <a:gd name="connsiteY7" fmla="*/ 1730118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21120 w 3507349"/>
              <a:gd name="connsiteY7" fmla="*/ 1776622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5212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58457 w 3507349"/>
              <a:gd name="connsiteY4" fmla="*/ 2035737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300759 w 3507349"/>
              <a:gd name="connsiteY4" fmla="*/ 2014599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507349"/>
              <a:gd name="connsiteY0" fmla="*/ 0 h 2845300"/>
              <a:gd name="connsiteX1" fmla="*/ 113841 w 3507349"/>
              <a:gd name="connsiteY1" fmla="*/ 970773 h 2845300"/>
              <a:gd name="connsiteX2" fmla="*/ 124857 w 3507349"/>
              <a:gd name="connsiteY2" fmla="*/ 1073597 h 2845300"/>
              <a:gd name="connsiteX3" fmla="*/ 0 w 3507349"/>
              <a:gd name="connsiteY3" fmla="*/ 1253539 h 2845300"/>
              <a:gd name="connsiteX4" fmla="*/ 2249997 w 3507349"/>
              <a:gd name="connsiteY4" fmla="*/ 2010372 h 2845300"/>
              <a:gd name="connsiteX5" fmla="*/ 3220095 w 3507349"/>
              <a:gd name="connsiteY5" fmla="*/ 2845300 h 2845300"/>
              <a:gd name="connsiteX6" fmla="*/ 3507349 w 3507349"/>
              <a:gd name="connsiteY6" fmla="*/ 2563744 h 2845300"/>
              <a:gd name="connsiteX7" fmla="*/ 2546501 w 3507349"/>
              <a:gd name="connsiteY7" fmla="*/ 1738575 h 2845300"/>
              <a:gd name="connsiteX8" fmla="*/ 1160586 w 3507349"/>
              <a:gd name="connsiteY8" fmla="*/ 879585 h 2845300"/>
              <a:gd name="connsiteX9" fmla="*/ 1685909 w 3507349"/>
              <a:gd name="connsiteY9" fmla="*/ 115595 h 2845300"/>
              <a:gd name="connsiteX10" fmla="*/ 768762 w 3507349"/>
              <a:gd name="connsiteY10" fmla="*/ 0 h 2845300"/>
              <a:gd name="connsiteX0" fmla="*/ 768762 w 3426975"/>
              <a:gd name="connsiteY0" fmla="*/ 0 h 2845300"/>
              <a:gd name="connsiteX1" fmla="*/ 113841 w 3426975"/>
              <a:gd name="connsiteY1" fmla="*/ 970773 h 2845300"/>
              <a:gd name="connsiteX2" fmla="*/ 124857 w 3426975"/>
              <a:gd name="connsiteY2" fmla="*/ 1073597 h 2845300"/>
              <a:gd name="connsiteX3" fmla="*/ 0 w 3426975"/>
              <a:gd name="connsiteY3" fmla="*/ 1253539 h 2845300"/>
              <a:gd name="connsiteX4" fmla="*/ 2249997 w 3426975"/>
              <a:gd name="connsiteY4" fmla="*/ 2010372 h 2845300"/>
              <a:gd name="connsiteX5" fmla="*/ 3220095 w 3426975"/>
              <a:gd name="connsiteY5" fmla="*/ 2845300 h 2845300"/>
              <a:gd name="connsiteX6" fmla="*/ 3426975 w 3426975"/>
              <a:gd name="connsiteY6" fmla="*/ 2546835 h 2845300"/>
              <a:gd name="connsiteX7" fmla="*/ 2546501 w 3426975"/>
              <a:gd name="connsiteY7" fmla="*/ 1738575 h 2845300"/>
              <a:gd name="connsiteX8" fmla="*/ 1160586 w 3426975"/>
              <a:gd name="connsiteY8" fmla="*/ 879585 h 2845300"/>
              <a:gd name="connsiteX9" fmla="*/ 1685909 w 3426975"/>
              <a:gd name="connsiteY9" fmla="*/ 115595 h 2845300"/>
              <a:gd name="connsiteX10" fmla="*/ 768762 w 3426975"/>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46501 w 3481967"/>
              <a:gd name="connsiteY7" fmla="*/ 173857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11535 w 3481967"/>
              <a:gd name="connsiteY7" fmla="*/ 1763535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160586 w 3481967"/>
              <a:gd name="connsiteY8" fmla="*/ 879585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685909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15533 w 3481967"/>
              <a:gd name="connsiteY8" fmla="*/ 774751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1743405 w 3481967"/>
              <a:gd name="connsiteY9" fmla="*/ 11559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273028 w 3481967"/>
              <a:gd name="connsiteY8" fmla="*/ 691753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075603 w 3481967"/>
              <a:gd name="connsiteY9" fmla="*/ 185824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107545 w 3481967"/>
              <a:gd name="connsiteY9" fmla="*/ 173055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03012 w 3481967"/>
              <a:gd name="connsiteY8" fmla="*/ 89605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605227 w 3481967"/>
              <a:gd name="connsiteY8" fmla="*/ 1004593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273644 w 3481967"/>
              <a:gd name="connsiteY9" fmla="*/ 204978 h 2845300"/>
              <a:gd name="connsiteX10" fmla="*/ 768762 w 3481967"/>
              <a:gd name="connsiteY10" fmla="*/ 0 h 2845300"/>
              <a:gd name="connsiteX0" fmla="*/ 768762 w 3481967"/>
              <a:gd name="connsiteY0" fmla="*/ 0 h 2845300"/>
              <a:gd name="connsiteX1" fmla="*/ 113841 w 3481967"/>
              <a:gd name="connsiteY1" fmla="*/ 970773 h 2845300"/>
              <a:gd name="connsiteX2" fmla="*/ 124857 w 3481967"/>
              <a:gd name="connsiteY2" fmla="*/ 1073597 h 2845300"/>
              <a:gd name="connsiteX3" fmla="*/ 0 w 3481967"/>
              <a:gd name="connsiteY3" fmla="*/ 1253539 h 2845300"/>
              <a:gd name="connsiteX4" fmla="*/ 2249997 w 3481967"/>
              <a:gd name="connsiteY4" fmla="*/ 2010372 h 2845300"/>
              <a:gd name="connsiteX5" fmla="*/ 3220095 w 3481967"/>
              <a:gd name="connsiteY5" fmla="*/ 2845300 h 2845300"/>
              <a:gd name="connsiteX6" fmla="*/ 3481967 w 3481967"/>
              <a:gd name="connsiteY6" fmla="*/ 2567972 h 2845300"/>
              <a:gd name="connsiteX7" fmla="*/ 2501544 w 3481967"/>
              <a:gd name="connsiteY7" fmla="*/ 1748558 h 2845300"/>
              <a:gd name="connsiteX8" fmla="*/ 1598840 w 3481967"/>
              <a:gd name="connsiteY8" fmla="*/ 1023746 h 2845300"/>
              <a:gd name="connsiteX9" fmla="*/ 2124575 w 3481967"/>
              <a:gd name="connsiteY9" fmla="*/ 408127 h 2845300"/>
              <a:gd name="connsiteX10" fmla="*/ 768762 w 3481967"/>
              <a:gd name="connsiteY10" fmla="*/ 0 h 2845300"/>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24575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598840 w 3481967"/>
              <a:gd name="connsiteY8" fmla="*/ 928943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124857 w 3481967"/>
              <a:gd name="connsiteY2" fmla="*/ 978794 h 2750497"/>
              <a:gd name="connsiteX3" fmla="*/ 0 w 3481967"/>
              <a:gd name="connsiteY3" fmla="*/ 1158736 h 2750497"/>
              <a:gd name="connsiteX4" fmla="*/ 2249997 w 3481967"/>
              <a:gd name="connsiteY4" fmla="*/ 1915569 h 2750497"/>
              <a:gd name="connsiteX5" fmla="*/ 3220095 w 3481967"/>
              <a:gd name="connsiteY5" fmla="*/ 2750497 h 2750497"/>
              <a:gd name="connsiteX6" fmla="*/ 3481967 w 3481967"/>
              <a:gd name="connsiteY6" fmla="*/ 2473169 h 2750497"/>
              <a:gd name="connsiteX7" fmla="*/ 2501544 w 3481967"/>
              <a:gd name="connsiteY7" fmla="*/ 1653755 h 2750497"/>
              <a:gd name="connsiteX8" fmla="*/ 1629896 w 3481967"/>
              <a:gd name="connsiteY8" fmla="*/ 918597 h 2750497"/>
              <a:gd name="connsiteX9" fmla="*/ 2114223 w 3481967"/>
              <a:gd name="connsiteY9" fmla="*/ 313324 h 2750497"/>
              <a:gd name="connsiteX10" fmla="*/ 687452 w 3481967"/>
              <a:gd name="connsiteY10" fmla="*/ 0 h 2750497"/>
              <a:gd name="connsiteX0" fmla="*/ 687452 w 3481967"/>
              <a:gd name="connsiteY0" fmla="*/ 0 h 2750497"/>
              <a:gd name="connsiteX1" fmla="*/ 113841 w 3481967"/>
              <a:gd name="connsiteY1" fmla="*/ 875970 h 2750497"/>
              <a:gd name="connsiteX2" fmla="*/ 0 w 3481967"/>
              <a:gd name="connsiteY2" fmla="*/ 1158736 h 2750497"/>
              <a:gd name="connsiteX3" fmla="*/ 2249997 w 3481967"/>
              <a:gd name="connsiteY3" fmla="*/ 1915569 h 2750497"/>
              <a:gd name="connsiteX4" fmla="*/ 3220095 w 3481967"/>
              <a:gd name="connsiteY4" fmla="*/ 2750497 h 2750497"/>
              <a:gd name="connsiteX5" fmla="*/ 3481967 w 3481967"/>
              <a:gd name="connsiteY5" fmla="*/ 2473169 h 2750497"/>
              <a:gd name="connsiteX6" fmla="*/ 2501544 w 3481967"/>
              <a:gd name="connsiteY6" fmla="*/ 1653755 h 2750497"/>
              <a:gd name="connsiteX7" fmla="*/ 1629896 w 3481967"/>
              <a:gd name="connsiteY7" fmla="*/ 918597 h 2750497"/>
              <a:gd name="connsiteX8" fmla="*/ 2114223 w 3481967"/>
              <a:gd name="connsiteY8" fmla="*/ 313324 h 2750497"/>
              <a:gd name="connsiteX9" fmla="*/ 687452 w 3481967"/>
              <a:gd name="connsiteY9" fmla="*/ 0 h 2750497"/>
              <a:gd name="connsiteX0" fmla="*/ 728860 w 3523375"/>
              <a:gd name="connsiteY0" fmla="*/ 0 h 2750497"/>
              <a:gd name="connsiteX1" fmla="*/ 155249 w 3523375"/>
              <a:gd name="connsiteY1" fmla="*/ 875970 h 2750497"/>
              <a:gd name="connsiteX2" fmla="*/ 0 w 3523375"/>
              <a:gd name="connsiteY2" fmla="*/ 1153563 h 2750497"/>
              <a:gd name="connsiteX3" fmla="*/ 2291405 w 3523375"/>
              <a:gd name="connsiteY3" fmla="*/ 1915569 h 2750497"/>
              <a:gd name="connsiteX4" fmla="*/ 3261503 w 3523375"/>
              <a:gd name="connsiteY4" fmla="*/ 2750497 h 2750497"/>
              <a:gd name="connsiteX5" fmla="*/ 3523375 w 3523375"/>
              <a:gd name="connsiteY5" fmla="*/ 2473169 h 2750497"/>
              <a:gd name="connsiteX6" fmla="*/ 2542952 w 3523375"/>
              <a:gd name="connsiteY6" fmla="*/ 1653755 h 2750497"/>
              <a:gd name="connsiteX7" fmla="*/ 1671304 w 3523375"/>
              <a:gd name="connsiteY7" fmla="*/ 918597 h 2750497"/>
              <a:gd name="connsiteX8" fmla="*/ 2155631 w 3523375"/>
              <a:gd name="connsiteY8" fmla="*/ 313324 h 2750497"/>
              <a:gd name="connsiteX9" fmla="*/ 728860 w 3523375"/>
              <a:gd name="connsiteY9"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55631 w 3523375"/>
              <a:gd name="connsiteY7" fmla="*/ 313324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109047 w 3523375"/>
              <a:gd name="connsiteY7" fmla="*/ 383157 h 2750497"/>
              <a:gd name="connsiteX8" fmla="*/ 728860 w 3523375"/>
              <a:gd name="connsiteY8" fmla="*/ 0 h 2750497"/>
              <a:gd name="connsiteX0" fmla="*/ 728860 w 3523375"/>
              <a:gd name="connsiteY0" fmla="*/ 0 h 2750497"/>
              <a:gd name="connsiteX1" fmla="*/ 0 w 3523375"/>
              <a:gd name="connsiteY1" fmla="*/ 1153563 h 2750497"/>
              <a:gd name="connsiteX2" fmla="*/ 2291405 w 3523375"/>
              <a:gd name="connsiteY2" fmla="*/ 1915569 h 2750497"/>
              <a:gd name="connsiteX3" fmla="*/ 3261503 w 3523375"/>
              <a:gd name="connsiteY3" fmla="*/ 2750497 h 2750497"/>
              <a:gd name="connsiteX4" fmla="*/ 3523375 w 3523375"/>
              <a:gd name="connsiteY4" fmla="*/ 2473169 h 2750497"/>
              <a:gd name="connsiteX5" fmla="*/ 2542952 w 3523375"/>
              <a:gd name="connsiteY5" fmla="*/ 1653755 h 2750497"/>
              <a:gd name="connsiteX6" fmla="*/ 1671304 w 3523375"/>
              <a:gd name="connsiteY6" fmla="*/ 918597 h 2750497"/>
              <a:gd name="connsiteX7" fmla="*/ 2093519 w 3523375"/>
              <a:gd name="connsiteY7" fmla="*/ 390916 h 2750497"/>
              <a:gd name="connsiteX8" fmla="*/ 728860 w 3523375"/>
              <a:gd name="connsiteY8" fmla="*/ 0 h 275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3375" h="2750497">
                <a:moveTo>
                  <a:pt x="728860" y="0"/>
                </a:moveTo>
                <a:lnTo>
                  <a:pt x="0" y="1153563"/>
                </a:lnTo>
                <a:lnTo>
                  <a:pt x="2291405" y="1915569"/>
                </a:lnTo>
                <a:lnTo>
                  <a:pt x="3261503" y="2750497"/>
                </a:lnTo>
                <a:lnTo>
                  <a:pt x="3523375" y="2473169"/>
                </a:lnTo>
                <a:lnTo>
                  <a:pt x="2542952" y="1653755"/>
                </a:lnTo>
                <a:lnTo>
                  <a:pt x="1671304" y="918597"/>
                </a:lnTo>
                <a:lnTo>
                  <a:pt x="2093519" y="390916"/>
                </a:lnTo>
                <a:lnTo>
                  <a:pt x="72886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98" name="フリーフォーム 197"/>
          <p:cNvSpPr/>
          <p:nvPr/>
        </p:nvSpPr>
        <p:spPr>
          <a:xfrm>
            <a:off x="3130101" y="4052557"/>
            <a:ext cx="4158365" cy="3307403"/>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099879 w 3891516"/>
              <a:gd name="connsiteY0" fmla="*/ 1805023 h 1805023"/>
              <a:gd name="connsiteX1" fmla="*/ 2822944 w 3891516"/>
              <a:gd name="connsiteY1" fmla="*/ 1052623 h 1805023"/>
              <a:gd name="connsiteX2" fmla="*/ 3306726 w 3891516"/>
              <a:gd name="connsiteY2" fmla="*/ 1461976 h 1805023"/>
              <a:gd name="connsiteX3" fmla="*/ 3891516 w 3891516"/>
              <a:gd name="connsiteY3" fmla="*/ 749595 h 1805023"/>
              <a:gd name="connsiteX4" fmla="*/ 3296093 w 3891516"/>
              <a:gd name="connsiteY4" fmla="*/ 430618 h 1805023"/>
              <a:gd name="connsiteX5" fmla="*/ 1084521 w 3891516"/>
              <a:gd name="connsiteY5" fmla="*/ 0 h 1805023"/>
              <a:gd name="connsiteX6" fmla="*/ 0 w 3891516"/>
              <a:gd name="connsiteY6" fmla="*/ 1616149 h 1805023"/>
              <a:gd name="connsiteX7" fmla="*/ 2099879 w 3891516"/>
              <a:gd name="connsiteY7" fmla="*/ 1805023 h 1805023"/>
              <a:gd name="connsiteX0" fmla="*/ 2108756 w 3891516"/>
              <a:gd name="connsiteY0" fmla="*/ 1799105 h 1799105"/>
              <a:gd name="connsiteX1" fmla="*/ 2822944 w 3891516"/>
              <a:gd name="connsiteY1" fmla="*/ 1052623 h 1799105"/>
              <a:gd name="connsiteX2" fmla="*/ 3306726 w 3891516"/>
              <a:gd name="connsiteY2" fmla="*/ 1461976 h 1799105"/>
              <a:gd name="connsiteX3" fmla="*/ 3891516 w 3891516"/>
              <a:gd name="connsiteY3" fmla="*/ 749595 h 1799105"/>
              <a:gd name="connsiteX4" fmla="*/ 3296093 w 3891516"/>
              <a:gd name="connsiteY4" fmla="*/ 430618 h 1799105"/>
              <a:gd name="connsiteX5" fmla="*/ 1084521 w 3891516"/>
              <a:gd name="connsiteY5" fmla="*/ 0 h 1799105"/>
              <a:gd name="connsiteX6" fmla="*/ 0 w 3891516"/>
              <a:gd name="connsiteY6" fmla="*/ 1616149 h 1799105"/>
              <a:gd name="connsiteX7" fmla="*/ 2108756 w 3891516"/>
              <a:gd name="connsiteY7" fmla="*/ 1799105 h 1799105"/>
              <a:gd name="connsiteX0" fmla="*/ 2108756 w 3891516"/>
              <a:gd name="connsiteY0" fmla="*/ 1807983 h 1807983"/>
              <a:gd name="connsiteX1" fmla="*/ 2822944 w 3891516"/>
              <a:gd name="connsiteY1" fmla="*/ 1052623 h 1807983"/>
              <a:gd name="connsiteX2" fmla="*/ 3306726 w 3891516"/>
              <a:gd name="connsiteY2" fmla="*/ 1461976 h 1807983"/>
              <a:gd name="connsiteX3" fmla="*/ 3891516 w 3891516"/>
              <a:gd name="connsiteY3" fmla="*/ 749595 h 1807983"/>
              <a:gd name="connsiteX4" fmla="*/ 3296093 w 3891516"/>
              <a:gd name="connsiteY4" fmla="*/ 430618 h 1807983"/>
              <a:gd name="connsiteX5" fmla="*/ 1084521 w 3891516"/>
              <a:gd name="connsiteY5" fmla="*/ 0 h 1807983"/>
              <a:gd name="connsiteX6" fmla="*/ 0 w 3891516"/>
              <a:gd name="connsiteY6" fmla="*/ 1616149 h 1807983"/>
              <a:gd name="connsiteX7" fmla="*/ 2108756 w 3891516"/>
              <a:gd name="connsiteY7" fmla="*/ 1807983 h 1807983"/>
              <a:gd name="connsiteX0" fmla="*/ 2064368 w 3847128"/>
              <a:gd name="connsiteY0" fmla="*/ 1807983 h 1807983"/>
              <a:gd name="connsiteX1" fmla="*/ 2778556 w 3847128"/>
              <a:gd name="connsiteY1" fmla="*/ 1052623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9678 w 3847128"/>
              <a:gd name="connsiteY1" fmla="*/ 960887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54968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62338 w 3847128"/>
              <a:gd name="connsiteY2" fmla="*/ 1461976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29921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3461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1624 w 3847128"/>
              <a:gd name="connsiteY2" fmla="*/ 1361363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73200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7543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44584 w 3847128"/>
              <a:gd name="connsiteY2" fmla="*/ 1364322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847128"/>
              <a:gd name="connsiteY0" fmla="*/ 1807983 h 1807983"/>
              <a:gd name="connsiteX1" fmla="*/ 2763760 w 3847128"/>
              <a:gd name="connsiteY1" fmla="*/ 966805 h 1807983"/>
              <a:gd name="connsiteX2" fmla="*/ 3250503 w 3847128"/>
              <a:gd name="connsiteY2" fmla="*/ 1376159 h 1807983"/>
              <a:gd name="connsiteX3" fmla="*/ 3847128 w 3847128"/>
              <a:gd name="connsiteY3" fmla="*/ 749595 h 1807983"/>
              <a:gd name="connsiteX4" fmla="*/ 3251705 w 3847128"/>
              <a:gd name="connsiteY4" fmla="*/ 430618 h 1807983"/>
              <a:gd name="connsiteX5" fmla="*/ 1040133 w 3847128"/>
              <a:gd name="connsiteY5" fmla="*/ 0 h 1807983"/>
              <a:gd name="connsiteX6" fmla="*/ 0 w 3847128"/>
              <a:gd name="connsiteY6" fmla="*/ 1548087 h 1807983"/>
              <a:gd name="connsiteX7" fmla="*/ 2064368 w 3847128"/>
              <a:gd name="connsiteY7" fmla="*/ 1807983 h 1807983"/>
              <a:gd name="connsiteX0" fmla="*/ 2064368 w 3784984"/>
              <a:gd name="connsiteY0" fmla="*/ 1807983 h 1807983"/>
              <a:gd name="connsiteX1" fmla="*/ 2763760 w 3784984"/>
              <a:gd name="connsiteY1" fmla="*/ 966805 h 1807983"/>
              <a:gd name="connsiteX2" fmla="*/ 3250503 w 3784984"/>
              <a:gd name="connsiteY2" fmla="*/ 1376159 h 1807983"/>
              <a:gd name="connsiteX3" fmla="*/ 3784984 w 3784984"/>
              <a:gd name="connsiteY3" fmla="*/ 725921 h 1807983"/>
              <a:gd name="connsiteX4" fmla="*/ 3251705 w 3784984"/>
              <a:gd name="connsiteY4" fmla="*/ 430618 h 1807983"/>
              <a:gd name="connsiteX5" fmla="*/ 1040133 w 3784984"/>
              <a:gd name="connsiteY5" fmla="*/ 0 h 1807983"/>
              <a:gd name="connsiteX6" fmla="*/ 0 w 3784984"/>
              <a:gd name="connsiteY6" fmla="*/ 1548087 h 1807983"/>
              <a:gd name="connsiteX7" fmla="*/ 2064368 w 3784984"/>
              <a:gd name="connsiteY7" fmla="*/ 1807983 h 1807983"/>
              <a:gd name="connsiteX0" fmla="*/ 2064368 w 3784984"/>
              <a:gd name="connsiteY0" fmla="*/ 1685153 h 1685153"/>
              <a:gd name="connsiteX1" fmla="*/ 2763760 w 3784984"/>
              <a:gd name="connsiteY1" fmla="*/ 843975 h 1685153"/>
              <a:gd name="connsiteX2" fmla="*/ 3250503 w 3784984"/>
              <a:gd name="connsiteY2" fmla="*/ 1253329 h 1685153"/>
              <a:gd name="connsiteX3" fmla="*/ 3784984 w 3784984"/>
              <a:gd name="connsiteY3" fmla="*/ 603091 h 1685153"/>
              <a:gd name="connsiteX4" fmla="*/ 3251705 w 3784984"/>
              <a:gd name="connsiteY4" fmla="*/ 307788 h 1685153"/>
              <a:gd name="connsiteX5" fmla="*/ 1159551 w 3784984"/>
              <a:gd name="connsiteY5" fmla="*/ 0 h 1685153"/>
              <a:gd name="connsiteX6" fmla="*/ 0 w 3784984"/>
              <a:gd name="connsiteY6" fmla="*/ 1425257 h 1685153"/>
              <a:gd name="connsiteX7" fmla="*/ 2064368 w 3784984"/>
              <a:gd name="connsiteY7" fmla="*/ 1685153 h 1685153"/>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1705 w 3784984"/>
              <a:gd name="connsiteY4" fmla="*/ 314612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68764 w 3784984"/>
              <a:gd name="connsiteY4" fmla="*/ 270257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48293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6845 h 1691977"/>
              <a:gd name="connsiteX5" fmla="*/ 1162963 w 3784984"/>
              <a:gd name="connsiteY5" fmla="*/ 0 h 1691977"/>
              <a:gd name="connsiteX6" fmla="*/ 0 w 3784984"/>
              <a:gd name="connsiteY6" fmla="*/ 1432081 h 1691977"/>
              <a:gd name="connsiteX7" fmla="*/ 2064368 w 3784984"/>
              <a:gd name="connsiteY7" fmla="*/ 1691977 h 1691977"/>
              <a:gd name="connsiteX0" fmla="*/ 2064368 w 3784984"/>
              <a:gd name="connsiteY0" fmla="*/ 1691977 h 1691977"/>
              <a:gd name="connsiteX1" fmla="*/ 2763760 w 3784984"/>
              <a:gd name="connsiteY1" fmla="*/ 850799 h 1691977"/>
              <a:gd name="connsiteX2" fmla="*/ 3250503 w 3784984"/>
              <a:gd name="connsiteY2" fmla="*/ 1260153 h 1691977"/>
              <a:gd name="connsiteX3" fmla="*/ 3784984 w 3784984"/>
              <a:gd name="connsiteY3" fmla="*/ 609915 h 1691977"/>
              <a:gd name="connsiteX4" fmla="*/ 3255117 w 3784984"/>
              <a:gd name="connsiteY4" fmla="*/ 260021 h 1691977"/>
              <a:gd name="connsiteX5" fmla="*/ 1162963 w 3784984"/>
              <a:gd name="connsiteY5" fmla="*/ 0 h 1691977"/>
              <a:gd name="connsiteX6" fmla="*/ 0 w 3784984"/>
              <a:gd name="connsiteY6" fmla="*/ 1432081 h 1691977"/>
              <a:gd name="connsiteX7" fmla="*/ 2064368 w 3784984"/>
              <a:gd name="connsiteY7" fmla="*/ 1691977 h 1691977"/>
              <a:gd name="connsiteX0" fmla="*/ 1238679 w 2959295"/>
              <a:gd name="connsiteY0" fmla="*/ 1691977 h 1691977"/>
              <a:gd name="connsiteX1" fmla="*/ 1938071 w 2959295"/>
              <a:gd name="connsiteY1" fmla="*/ 850799 h 1691977"/>
              <a:gd name="connsiteX2" fmla="*/ 2424814 w 2959295"/>
              <a:gd name="connsiteY2" fmla="*/ 1260153 h 1691977"/>
              <a:gd name="connsiteX3" fmla="*/ 2959295 w 2959295"/>
              <a:gd name="connsiteY3" fmla="*/ 609915 h 1691977"/>
              <a:gd name="connsiteX4" fmla="*/ 2429428 w 2959295"/>
              <a:gd name="connsiteY4" fmla="*/ 260021 h 1691977"/>
              <a:gd name="connsiteX5" fmla="*/ 337274 w 2959295"/>
              <a:gd name="connsiteY5" fmla="*/ 0 h 1691977"/>
              <a:gd name="connsiteX6" fmla="*/ 0 w 2959295"/>
              <a:gd name="connsiteY6" fmla="*/ 534741 h 1691977"/>
              <a:gd name="connsiteX7" fmla="*/ 1238679 w 2959295"/>
              <a:gd name="connsiteY7" fmla="*/ 1691977 h 1691977"/>
              <a:gd name="connsiteX0" fmla="*/ 1276210 w 2996826"/>
              <a:gd name="connsiteY0" fmla="*/ 1691977 h 1691977"/>
              <a:gd name="connsiteX1" fmla="*/ 1975602 w 2996826"/>
              <a:gd name="connsiteY1" fmla="*/ 850799 h 1691977"/>
              <a:gd name="connsiteX2" fmla="*/ 2462345 w 2996826"/>
              <a:gd name="connsiteY2" fmla="*/ 1260153 h 1691977"/>
              <a:gd name="connsiteX3" fmla="*/ 2996826 w 2996826"/>
              <a:gd name="connsiteY3" fmla="*/ 609915 h 1691977"/>
              <a:gd name="connsiteX4" fmla="*/ 2466959 w 2996826"/>
              <a:gd name="connsiteY4" fmla="*/ 260021 h 1691977"/>
              <a:gd name="connsiteX5" fmla="*/ 374805 w 2996826"/>
              <a:gd name="connsiteY5" fmla="*/ 0 h 1691977"/>
              <a:gd name="connsiteX6" fmla="*/ 0 w 2996826"/>
              <a:gd name="connsiteY6" fmla="*/ 572272 h 1691977"/>
              <a:gd name="connsiteX7" fmla="*/ 1276210 w 2996826"/>
              <a:gd name="connsiteY7" fmla="*/ 1691977 h 1691977"/>
              <a:gd name="connsiteX0" fmla="*/ 1289858 w 3010474"/>
              <a:gd name="connsiteY0" fmla="*/ 1691977 h 1691977"/>
              <a:gd name="connsiteX1" fmla="*/ 1989250 w 3010474"/>
              <a:gd name="connsiteY1" fmla="*/ 850799 h 1691977"/>
              <a:gd name="connsiteX2" fmla="*/ 2475993 w 3010474"/>
              <a:gd name="connsiteY2" fmla="*/ 1260153 h 1691977"/>
              <a:gd name="connsiteX3" fmla="*/ 3010474 w 3010474"/>
              <a:gd name="connsiteY3" fmla="*/ 609915 h 1691977"/>
              <a:gd name="connsiteX4" fmla="*/ 2480607 w 3010474"/>
              <a:gd name="connsiteY4" fmla="*/ 260021 h 1691977"/>
              <a:gd name="connsiteX5" fmla="*/ 388453 w 3010474"/>
              <a:gd name="connsiteY5" fmla="*/ 0 h 1691977"/>
              <a:gd name="connsiteX6" fmla="*/ 0 w 3010474"/>
              <a:gd name="connsiteY6" fmla="*/ 589332 h 1691977"/>
              <a:gd name="connsiteX7" fmla="*/ 1289858 w 3010474"/>
              <a:gd name="connsiteY7" fmla="*/ 1691977 h 1691977"/>
              <a:gd name="connsiteX0" fmla="*/ 1303506 w 3024122"/>
              <a:gd name="connsiteY0" fmla="*/ 1691977 h 1691977"/>
              <a:gd name="connsiteX1" fmla="*/ 2002898 w 3024122"/>
              <a:gd name="connsiteY1" fmla="*/ 850799 h 1691977"/>
              <a:gd name="connsiteX2" fmla="*/ 2489641 w 3024122"/>
              <a:gd name="connsiteY2" fmla="*/ 1260153 h 1691977"/>
              <a:gd name="connsiteX3" fmla="*/ 3024122 w 3024122"/>
              <a:gd name="connsiteY3" fmla="*/ 609915 h 1691977"/>
              <a:gd name="connsiteX4" fmla="*/ 2494255 w 3024122"/>
              <a:gd name="connsiteY4" fmla="*/ 260021 h 1691977"/>
              <a:gd name="connsiteX5" fmla="*/ 402101 w 3024122"/>
              <a:gd name="connsiteY5" fmla="*/ 0 h 1691977"/>
              <a:gd name="connsiteX6" fmla="*/ 0 w 3024122"/>
              <a:gd name="connsiteY6" fmla="*/ 592744 h 1691977"/>
              <a:gd name="connsiteX7" fmla="*/ 1303506 w 3024122"/>
              <a:gd name="connsiteY7" fmla="*/ 1691977 h 1691977"/>
              <a:gd name="connsiteX0" fmla="*/ 1559401 w 3280017"/>
              <a:gd name="connsiteY0" fmla="*/ 1691977 h 1691977"/>
              <a:gd name="connsiteX1" fmla="*/ 2258793 w 3280017"/>
              <a:gd name="connsiteY1" fmla="*/ 850799 h 1691977"/>
              <a:gd name="connsiteX2" fmla="*/ 2745536 w 3280017"/>
              <a:gd name="connsiteY2" fmla="*/ 1260153 h 1691977"/>
              <a:gd name="connsiteX3" fmla="*/ 3280017 w 3280017"/>
              <a:gd name="connsiteY3" fmla="*/ 609915 h 1691977"/>
              <a:gd name="connsiteX4" fmla="*/ 2750150 w 3280017"/>
              <a:gd name="connsiteY4" fmla="*/ 260021 h 1691977"/>
              <a:gd name="connsiteX5" fmla="*/ 657996 w 3280017"/>
              <a:gd name="connsiteY5" fmla="*/ 0 h 1691977"/>
              <a:gd name="connsiteX6" fmla="*/ 0 w 3280017"/>
              <a:gd name="connsiteY6" fmla="*/ 927114 h 1691977"/>
              <a:gd name="connsiteX7" fmla="*/ 1559401 w 3280017"/>
              <a:gd name="connsiteY7" fmla="*/ 1691977 h 1691977"/>
              <a:gd name="connsiteX0" fmla="*/ 17204 w 3280017"/>
              <a:gd name="connsiteY0" fmla="*/ 1043708 h 1260153"/>
              <a:gd name="connsiteX1" fmla="*/ 2258793 w 3280017"/>
              <a:gd name="connsiteY1" fmla="*/ 850799 h 1260153"/>
              <a:gd name="connsiteX2" fmla="*/ 2745536 w 3280017"/>
              <a:gd name="connsiteY2" fmla="*/ 1260153 h 1260153"/>
              <a:gd name="connsiteX3" fmla="*/ 3280017 w 3280017"/>
              <a:gd name="connsiteY3" fmla="*/ 609915 h 1260153"/>
              <a:gd name="connsiteX4" fmla="*/ 2750150 w 3280017"/>
              <a:gd name="connsiteY4" fmla="*/ 260021 h 1260153"/>
              <a:gd name="connsiteX5" fmla="*/ 657996 w 3280017"/>
              <a:gd name="connsiteY5" fmla="*/ 0 h 1260153"/>
              <a:gd name="connsiteX6" fmla="*/ 0 w 3280017"/>
              <a:gd name="connsiteY6" fmla="*/ 927114 h 1260153"/>
              <a:gd name="connsiteX7" fmla="*/ 17204 w 3280017"/>
              <a:gd name="connsiteY7" fmla="*/ 1043708 h 1260153"/>
              <a:gd name="connsiteX0" fmla="*/ 95590 w 3358403"/>
              <a:gd name="connsiteY0" fmla="*/ 1043708 h 1260153"/>
              <a:gd name="connsiteX1" fmla="*/ 0 w 3358403"/>
              <a:gd name="connsiteY1" fmla="*/ 1174934 h 1260153"/>
              <a:gd name="connsiteX2" fmla="*/ 2823922 w 3358403"/>
              <a:gd name="connsiteY2" fmla="*/ 1260153 h 1260153"/>
              <a:gd name="connsiteX3" fmla="*/ 3358403 w 3358403"/>
              <a:gd name="connsiteY3" fmla="*/ 609915 h 1260153"/>
              <a:gd name="connsiteX4" fmla="*/ 2828536 w 3358403"/>
              <a:gd name="connsiteY4" fmla="*/ 260021 h 1260153"/>
              <a:gd name="connsiteX5" fmla="*/ 736382 w 3358403"/>
              <a:gd name="connsiteY5" fmla="*/ 0 h 1260153"/>
              <a:gd name="connsiteX6" fmla="*/ 78386 w 3358403"/>
              <a:gd name="connsiteY6" fmla="*/ 927114 h 1260153"/>
              <a:gd name="connsiteX7" fmla="*/ 95590 w 3358403"/>
              <a:gd name="connsiteY7" fmla="*/ 1043708 h 1260153"/>
              <a:gd name="connsiteX0" fmla="*/ 95590 w 3358403"/>
              <a:gd name="connsiteY0" fmla="*/ 1043708 h 1956189"/>
              <a:gd name="connsiteX1" fmla="*/ 0 w 3358403"/>
              <a:gd name="connsiteY1" fmla="*/ 1174934 h 1956189"/>
              <a:gd name="connsiteX2" fmla="*/ 2206361 w 3358403"/>
              <a:gd name="connsiteY2" fmla="*/ 1956189 h 1956189"/>
              <a:gd name="connsiteX3" fmla="*/ 3358403 w 3358403"/>
              <a:gd name="connsiteY3" fmla="*/ 609915 h 1956189"/>
              <a:gd name="connsiteX4" fmla="*/ 2828536 w 3358403"/>
              <a:gd name="connsiteY4" fmla="*/ 260021 h 1956189"/>
              <a:gd name="connsiteX5" fmla="*/ 736382 w 3358403"/>
              <a:gd name="connsiteY5" fmla="*/ 0 h 1956189"/>
              <a:gd name="connsiteX6" fmla="*/ 78386 w 3358403"/>
              <a:gd name="connsiteY6" fmla="*/ 927114 h 1956189"/>
              <a:gd name="connsiteX7" fmla="*/ 95590 w 3358403"/>
              <a:gd name="connsiteY7" fmla="*/ 1043708 h 1956189"/>
              <a:gd name="connsiteX0" fmla="*/ 95590 w 3358403"/>
              <a:gd name="connsiteY0" fmla="*/ 1043708 h 1956189"/>
              <a:gd name="connsiteX1" fmla="*/ 0 w 3358403"/>
              <a:gd name="connsiteY1" fmla="*/ 1174934 h 1956189"/>
              <a:gd name="connsiteX2" fmla="*/ 2206361 w 3358403"/>
              <a:gd name="connsiteY2" fmla="*/ 1956189 h 1956189"/>
              <a:gd name="connsiteX3" fmla="*/ 2510205 w 3358403"/>
              <a:gd name="connsiteY3" fmla="*/ 1591768 h 1956189"/>
              <a:gd name="connsiteX4" fmla="*/ 3358403 w 3358403"/>
              <a:gd name="connsiteY4" fmla="*/ 609915 h 1956189"/>
              <a:gd name="connsiteX5" fmla="*/ 2828536 w 3358403"/>
              <a:gd name="connsiteY5" fmla="*/ 260021 h 1956189"/>
              <a:gd name="connsiteX6" fmla="*/ 736382 w 3358403"/>
              <a:gd name="connsiteY6" fmla="*/ 0 h 1956189"/>
              <a:gd name="connsiteX7" fmla="*/ 78386 w 3358403"/>
              <a:gd name="connsiteY7" fmla="*/ 927114 h 1956189"/>
              <a:gd name="connsiteX8" fmla="*/ 95590 w 3358403"/>
              <a:gd name="connsiteY8" fmla="*/ 1043708 h 1956189"/>
              <a:gd name="connsiteX0" fmla="*/ 95590 w 3358403"/>
              <a:gd name="connsiteY0" fmla="*/ 1043708 h 2785947"/>
              <a:gd name="connsiteX1" fmla="*/ 0 w 3358403"/>
              <a:gd name="connsiteY1" fmla="*/ 1174934 h 2785947"/>
              <a:gd name="connsiteX2" fmla="*/ 2206361 w 3358403"/>
              <a:gd name="connsiteY2" fmla="*/ 1956189 h 2785947"/>
              <a:gd name="connsiteX3" fmla="*/ 3097059 w 3358403"/>
              <a:gd name="connsiteY3" fmla="*/ 2785947 h 2785947"/>
              <a:gd name="connsiteX4" fmla="*/ 3358403 w 3358403"/>
              <a:gd name="connsiteY4" fmla="*/ 609915 h 2785947"/>
              <a:gd name="connsiteX5" fmla="*/ 2828536 w 3358403"/>
              <a:gd name="connsiteY5" fmla="*/ 260021 h 2785947"/>
              <a:gd name="connsiteX6" fmla="*/ 736382 w 3358403"/>
              <a:gd name="connsiteY6" fmla="*/ 0 h 2785947"/>
              <a:gd name="connsiteX7" fmla="*/ 78386 w 3358403"/>
              <a:gd name="connsiteY7" fmla="*/ 927114 h 2785947"/>
              <a:gd name="connsiteX8" fmla="*/ 95590 w 3358403"/>
              <a:gd name="connsiteY8" fmla="*/ 1043708 h 2785947"/>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358403 w 3358403"/>
              <a:gd name="connsiteY4" fmla="*/ 609915 h 2772299"/>
              <a:gd name="connsiteX5" fmla="*/ 2828536 w 3358403"/>
              <a:gd name="connsiteY5" fmla="*/ 260021 h 2772299"/>
              <a:gd name="connsiteX6" fmla="*/ 736382 w 3358403"/>
              <a:gd name="connsiteY6" fmla="*/ 0 h 2772299"/>
              <a:gd name="connsiteX7" fmla="*/ 78386 w 3358403"/>
              <a:gd name="connsiteY7" fmla="*/ 927114 h 2772299"/>
              <a:gd name="connsiteX8" fmla="*/ 95590 w 3358403"/>
              <a:gd name="connsiteY8" fmla="*/ 1043708 h 2772299"/>
              <a:gd name="connsiteX0" fmla="*/ 95590 w 3358403"/>
              <a:gd name="connsiteY0" fmla="*/ 1043708 h 2772299"/>
              <a:gd name="connsiteX1" fmla="*/ 0 w 3358403"/>
              <a:gd name="connsiteY1" fmla="*/ 1174934 h 2772299"/>
              <a:gd name="connsiteX2" fmla="*/ 2206361 w 3358403"/>
              <a:gd name="connsiteY2" fmla="*/ 1956189 h 2772299"/>
              <a:gd name="connsiteX3" fmla="*/ 3158474 w 3358403"/>
              <a:gd name="connsiteY3" fmla="*/ 2772299 h 2772299"/>
              <a:gd name="connsiteX4" fmla="*/ 3199417 w 3358403"/>
              <a:gd name="connsiteY4" fmla="*/ 2345807 h 2772299"/>
              <a:gd name="connsiteX5" fmla="*/ 3358403 w 3358403"/>
              <a:gd name="connsiteY5" fmla="*/ 609915 h 2772299"/>
              <a:gd name="connsiteX6" fmla="*/ 2828536 w 3358403"/>
              <a:gd name="connsiteY6" fmla="*/ 260021 h 2772299"/>
              <a:gd name="connsiteX7" fmla="*/ 736382 w 3358403"/>
              <a:gd name="connsiteY7" fmla="*/ 0 h 2772299"/>
              <a:gd name="connsiteX8" fmla="*/ 78386 w 3358403"/>
              <a:gd name="connsiteY8" fmla="*/ 927114 h 2772299"/>
              <a:gd name="connsiteX9" fmla="*/ 95590 w 3358403"/>
              <a:gd name="connsiteY9"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3358403 w 3363190"/>
              <a:gd name="connsiteY5" fmla="*/ 609915 h 2772299"/>
              <a:gd name="connsiteX6" fmla="*/ 2828536 w 3363190"/>
              <a:gd name="connsiteY6" fmla="*/ 260021 h 2772299"/>
              <a:gd name="connsiteX7" fmla="*/ 736382 w 3363190"/>
              <a:gd name="connsiteY7" fmla="*/ 0 h 2772299"/>
              <a:gd name="connsiteX8" fmla="*/ 78386 w 3363190"/>
              <a:gd name="connsiteY8" fmla="*/ 927114 h 2772299"/>
              <a:gd name="connsiteX9" fmla="*/ 95590 w 3363190"/>
              <a:gd name="connsiteY9" fmla="*/ 1043708 h 2772299"/>
              <a:gd name="connsiteX0" fmla="*/ 95590 w 3397934"/>
              <a:gd name="connsiteY0" fmla="*/ 1043708 h 2772299"/>
              <a:gd name="connsiteX1" fmla="*/ 0 w 3397934"/>
              <a:gd name="connsiteY1" fmla="*/ 1174934 h 2772299"/>
              <a:gd name="connsiteX2" fmla="*/ 2206361 w 3397934"/>
              <a:gd name="connsiteY2" fmla="*/ 1956189 h 2772299"/>
              <a:gd name="connsiteX3" fmla="*/ 3158474 w 3397934"/>
              <a:gd name="connsiteY3" fmla="*/ 2772299 h 2772299"/>
              <a:gd name="connsiteX4" fmla="*/ 3363190 w 3397934"/>
              <a:gd name="connsiteY4" fmla="*/ 2533464 h 2772299"/>
              <a:gd name="connsiteX5" fmla="*/ 3359777 w 3397934"/>
              <a:gd name="connsiteY5" fmla="*/ 1707774 h 2772299"/>
              <a:gd name="connsiteX6" fmla="*/ 3358403 w 3397934"/>
              <a:gd name="connsiteY6" fmla="*/ 609915 h 2772299"/>
              <a:gd name="connsiteX7" fmla="*/ 2828536 w 3397934"/>
              <a:gd name="connsiteY7" fmla="*/ 260021 h 2772299"/>
              <a:gd name="connsiteX8" fmla="*/ 736382 w 3397934"/>
              <a:gd name="connsiteY8" fmla="*/ 0 h 2772299"/>
              <a:gd name="connsiteX9" fmla="*/ 78386 w 3397934"/>
              <a:gd name="connsiteY9" fmla="*/ 927114 h 2772299"/>
              <a:gd name="connsiteX10" fmla="*/ 95590 w 3397934"/>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4066"/>
              <a:gd name="connsiteY0" fmla="*/ 1043708 h 2772299"/>
              <a:gd name="connsiteX1" fmla="*/ 0 w 3364066"/>
              <a:gd name="connsiteY1" fmla="*/ 1174934 h 2772299"/>
              <a:gd name="connsiteX2" fmla="*/ 2206361 w 3364066"/>
              <a:gd name="connsiteY2" fmla="*/ 1956189 h 2772299"/>
              <a:gd name="connsiteX3" fmla="*/ 3158474 w 3364066"/>
              <a:gd name="connsiteY3" fmla="*/ 2772299 h 2772299"/>
              <a:gd name="connsiteX4" fmla="*/ 3363190 w 3364066"/>
              <a:gd name="connsiteY4" fmla="*/ 2533464 h 2772299"/>
              <a:gd name="connsiteX5" fmla="*/ 2455613 w 3364066"/>
              <a:gd name="connsiteY5" fmla="*/ 1663419 h 2772299"/>
              <a:gd name="connsiteX6" fmla="*/ 3358403 w 3364066"/>
              <a:gd name="connsiteY6" fmla="*/ 609915 h 2772299"/>
              <a:gd name="connsiteX7" fmla="*/ 2828536 w 3364066"/>
              <a:gd name="connsiteY7" fmla="*/ 260021 h 2772299"/>
              <a:gd name="connsiteX8" fmla="*/ 736382 w 3364066"/>
              <a:gd name="connsiteY8" fmla="*/ 0 h 2772299"/>
              <a:gd name="connsiteX9" fmla="*/ 78386 w 3364066"/>
              <a:gd name="connsiteY9" fmla="*/ 927114 h 2772299"/>
              <a:gd name="connsiteX10" fmla="*/ 95590 w 3364066"/>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55613 w 3363190"/>
              <a:gd name="connsiteY5" fmla="*/ 1663419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7846 w 3363190"/>
              <a:gd name="connsiteY5" fmla="*/ 1745306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04434 w 3363190"/>
              <a:gd name="connsiteY5" fmla="*/ 1700951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18082 w 3363190"/>
              <a:gd name="connsiteY5" fmla="*/ 1704363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63190"/>
              <a:gd name="connsiteY0" fmla="*/ 1043708 h 2772299"/>
              <a:gd name="connsiteX1" fmla="*/ 0 w 3363190"/>
              <a:gd name="connsiteY1" fmla="*/ 1174934 h 2772299"/>
              <a:gd name="connsiteX2" fmla="*/ 2206361 w 3363190"/>
              <a:gd name="connsiteY2" fmla="*/ 1956189 h 2772299"/>
              <a:gd name="connsiteX3" fmla="*/ 3158474 w 3363190"/>
              <a:gd name="connsiteY3" fmla="*/ 2772299 h 2772299"/>
              <a:gd name="connsiteX4" fmla="*/ 3363190 w 3363190"/>
              <a:gd name="connsiteY4" fmla="*/ 2533464 h 2772299"/>
              <a:gd name="connsiteX5" fmla="*/ 2431729 w 3363190"/>
              <a:gd name="connsiteY5" fmla="*/ 1690715 h 2772299"/>
              <a:gd name="connsiteX6" fmla="*/ 3358403 w 3363190"/>
              <a:gd name="connsiteY6" fmla="*/ 609915 h 2772299"/>
              <a:gd name="connsiteX7" fmla="*/ 2828536 w 3363190"/>
              <a:gd name="connsiteY7" fmla="*/ 260021 h 2772299"/>
              <a:gd name="connsiteX8" fmla="*/ 736382 w 3363190"/>
              <a:gd name="connsiteY8" fmla="*/ 0 h 2772299"/>
              <a:gd name="connsiteX9" fmla="*/ 78386 w 3363190"/>
              <a:gd name="connsiteY9" fmla="*/ 927114 h 2772299"/>
              <a:gd name="connsiteX10" fmla="*/ 95590 w 3363190"/>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358403 w 3390486"/>
              <a:gd name="connsiteY6" fmla="*/ 609915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66281 w 3390486"/>
              <a:gd name="connsiteY6" fmla="*/ 623563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1043708 h 2772299"/>
              <a:gd name="connsiteX1" fmla="*/ 0 w 3390486"/>
              <a:gd name="connsiteY1" fmla="*/ 1174934 h 2772299"/>
              <a:gd name="connsiteX2" fmla="*/ 2206361 w 3390486"/>
              <a:gd name="connsiteY2" fmla="*/ 1956189 h 2772299"/>
              <a:gd name="connsiteX3" fmla="*/ 3158474 w 3390486"/>
              <a:gd name="connsiteY3" fmla="*/ 2772299 h 2772299"/>
              <a:gd name="connsiteX4" fmla="*/ 3390486 w 3390486"/>
              <a:gd name="connsiteY4" fmla="*/ 2516404 h 2772299"/>
              <a:gd name="connsiteX5" fmla="*/ 2431729 w 3390486"/>
              <a:gd name="connsiteY5" fmla="*/ 1690715 h 2772299"/>
              <a:gd name="connsiteX6" fmla="*/ 3290164 w 3390486"/>
              <a:gd name="connsiteY6" fmla="*/ 637211 h 2772299"/>
              <a:gd name="connsiteX7" fmla="*/ 2828536 w 3390486"/>
              <a:gd name="connsiteY7" fmla="*/ 260021 h 2772299"/>
              <a:gd name="connsiteX8" fmla="*/ 736382 w 3390486"/>
              <a:gd name="connsiteY8" fmla="*/ 0 h 2772299"/>
              <a:gd name="connsiteX9" fmla="*/ 78386 w 3390486"/>
              <a:gd name="connsiteY9" fmla="*/ 927114 h 2772299"/>
              <a:gd name="connsiteX10" fmla="*/ 95590 w 3390486"/>
              <a:gd name="connsiteY10" fmla="*/ 1043708 h 2772299"/>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612124 w 3390486"/>
              <a:gd name="connsiteY8" fmla="*/ 0 h 2694694"/>
              <a:gd name="connsiteX9" fmla="*/ 78386 w 3390486"/>
              <a:gd name="connsiteY9" fmla="*/ 849509 h 2694694"/>
              <a:gd name="connsiteX10" fmla="*/ 95590 w 3390486"/>
              <a:gd name="connsiteY10"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28536 w 3390486"/>
              <a:gd name="connsiteY7" fmla="*/ 182416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90164 w 3390486"/>
              <a:gd name="connsiteY6" fmla="*/ 559606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 name="connsiteX0" fmla="*/ 95590 w 3390486"/>
              <a:gd name="connsiteY0" fmla="*/ 966103 h 2694694"/>
              <a:gd name="connsiteX1" fmla="*/ 0 w 3390486"/>
              <a:gd name="connsiteY1" fmla="*/ 1097329 h 2694694"/>
              <a:gd name="connsiteX2" fmla="*/ 2206361 w 3390486"/>
              <a:gd name="connsiteY2" fmla="*/ 1878584 h 2694694"/>
              <a:gd name="connsiteX3" fmla="*/ 3158474 w 3390486"/>
              <a:gd name="connsiteY3" fmla="*/ 2694694 h 2694694"/>
              <a:gd name="connsiteX4" fmla="*/ 3390486 w 3390486"/>
              <a:gd name="connsiteY4" fmla="*/ 2438799 h 2694694"/>
              <a:gd name="connsiteX5" fmla="*/ 2431729 w 3390486"/>
              <a:gd name="connsiteY5" fmla="*/ 1613110 h 2694694"/>
              <a:gd name="connsiteX6" fmla="*/ 3282398 w 3390486"/>
              <a:gd name="connsiteY6" fmla="*/ 575127 h 2694694"/>
              <a:gd name="connsiteX7" fmla="*/ 2813004 w 3390486"/>
              <a:gd name="connsiteY7" fmla="*/ 197937 h 2694694"/>
              <a:gd name="connsiteX8" fmla="*/ 2480348 w 3390486"/>
              <a:gd name="connsiteY8" fmla="*/ 516340 h 2694694"/>
              <a:gd name="connsiteX9" fmla="*/ 612124 w 3390486"/>
              <a:gd name="connsiteY9" fmla="*/ 0 h 2694694"/>
              <a:gd name="connsiteX10" fmla="*/ 78386 w 3390486"/>
              <a:gd name="connsiteY10" fmla="*/ 849509 h 2694694"/>
              <a:gd name="connsiteX11" fmla="*/ 95590 w 3390486"/>
              <a:gd name="connsiteY11" fmla="*/ 966103 h 269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0486" h="2694694">
                <a:moveTo>
                  <a:pt x="95590" y="966103"/>
                </a:moveTo>
                <a:lnTo>
                  <a:pt x="0" y="1097329"/>
                </a:lnTo>
                <a:lnTo>
                  <a:pt x="2206361" y="1878584"/>
                </a:lnTo>
                <a:lnTo>
                  <a:pt x="3158474" y="2694694"/>
                </a:lnTo>
                <a:lnTo>
                  <a:pt x="3390486" y="2438799"/>
                </a:lnTo>
                <a:lnTo>
                  <a:pt x="2431729" y="1613110"/>
                </a:lnTo>
                <a:lnTo>
                  <a:pt x="3282398" y="575127"/>
                </a:lnTo>
                <a:lnTo>
                  <a:pt x="2813004" y="197937"/>
                </a:lnTo>
                <a:cubicBezTo>
                  <a:pt x="2580450" y="435999"/>
                  <a:pt x="2689604" y="309320"/>
                  <a:pt x="2480348" y="516340"/>
                </a:cubicBezTo>
                <a:lnTo>
                  <a:pt x="612124" y="0"/>
                </a:lnTo>
                <a:lnTo>
                  <a:pt x="78386" y="849509"/>
                </a:lnTo>
                <a:lnTo>
                  <a:pt x="95590" y="966103"/>
                </a:lnTo>
                <a:close/>
              </a:path>
            </a:pathLst>
          </a:custGeom>
          <a:noFill/>
          <a:ln w="6350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260"/>
          </a:p>
        </p:txBody>
      </p:sp>
      <p:sp>
        <p:nvSpPr>
          <p:cNvPr id="199" name="テキスト ボックス 42"/>
          <p:cNvSpPr txBox="1"/>
          <p:nvPr/>
        </p:nvSpPr>
        <p:spPr>
          <a:xfrm>
            <a:off x="4795650" y="5139837"/>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sp>
        <p:nvSpPr>
          <p:cNvPr id="200" name="テキスト ボックス 50"/>
          <p:cNvSpPr txBox="1"/>
          <p:nvPr/>
        </p:nvSpPr>
        <p:spPr>
          <a:xfrm>
            <a:off x="3523596" y="4652982"/>
            <a:ext cx="1749253"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ⅳ</a:t>
            </a:r>
            <a:r>
              <a:rPr lang="ja-JP" altLang="en-US" sz="1323" b="1" dirty="0"/>
              <a:t> 観光・産業用地</a:t>
            </a:r>
            <a:r>
              <a:rPr lang="en-US" altLang="ja-JP" sz="1323" b="1" dirty="0"/>
              <a:t>〔</a:t>
            </a:r>
            <a:r>
              <a:rPr lang="en-US" altLang="ja-JP" sz="1323" b="1" dirty="0" err="1"/>
              <a:t>36ha</a:t>
            </a:r>
            <a:r>
              <a:rPr lang="en-US" altLang="ja-JP" sz="1323" b="1" dirty="0"/>
              <a:t>〕</a:t>
            </a:r>
            <a:endParaRPr lang="ja-JP" altLang="en-US" sz="1323" b="1" dirty="0"/>
          </a:p>
        </p:txBody>
      </p:sp>
      <p:sp>
        <p:nvSpPr>
          <p:cNvPr id="201" name="テキスト ボックス 52"/>
          <p:cNvSpPr txBox="1"/>
          <p:nvPr/>
        </p:nvSpPr>
        <p:spPr>
          <a:xfrm>
            <a:off x="5428417" y="4779440"/>
            <a:ext cx="1757927" cy="5673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ⅲ</a:t>
            </a:r>
            <a:r>
              <a:rPr lang="ja-JP" altLang="en-US" sz="1323" b="1" dirty="0"/>
              <a:t> 観光拠点用地</a:t>
            </a:r>
            <a:r>
              <a:rPr lang="en-US" altLang="ja-JP" sz="1323" b="1" dirty="0"/>
              <a:t>〔</a:t>
            </a:r>
            <a:r>
              <a:rPr lang="en-US" altLang="ja-JP" sz="1323" b="1" dirty="0" err="1"/>
              <a:t>16ha</a:t>
            </a:r>
            <a:r>
              <a:rPr lang="en-US" altLang="ja-JP" sz="1323" b="1" dirty="0"/>
              <a:t>〕 </a:t>
            </a:r>
            <a:endParaRPr lang="ja-JP" altLang="en-US" sz="1323" b="1" dirty="0"/>
          </a:p>
        </p:txBody>
      </p:sp>
      <p:sp>
        <p:nvSpPr>
          <p:cNvPr id="202" name="フリーフォーム 201"/>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871187" y="287794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sp>
        <p:nvSpPr>
          <p:cNvPr id="49" name="Rectangle 25"/>
          <p:cNvSpPr>
            <a:spLocks noChangeAspect="1" noChangeArrowheads="1"/>
          </p:cNvSpPr>
          <p:nvPr/>
        </p:nvSpPr>
        <p:spPr bwMode="auto">
          <a:xfrm>
            <a:off x="362041" y="1567523"/>
            <a:ext cx="1385063" cy="1344612"/>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50" name="Text Box 29"/>
          <p:cNvSpPr txBox="1">
            <a:spLocks noChangeAspect="1" noChangeArrowheads="1"/>
          </p:cNvSpPr>
          <p:nvPr/>
        </p:nvSpPr>
        <p:spPr bwMode="auto">
          <a:xfrm>
            <a:off x="696907" y="1772833"/>
            <a:ext cx="113101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2018</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H30</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2019</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R1</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2020</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R2</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2021</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R3</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R4</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r>
              <a:rPr lang="en-US" altLang="ja-JP" sz="1000" dirty="0" smtClean="0">
                <a:latin typeface="メイリオ" panose="020B0604030504040204" pitchFamily="50" charset="-128"/>
                <a:ea typeface="メイリオ" panose="020B0604030504040204" pitchFamily="50" charset="-128"/>
              </a:rPr>
              <a:t>2023</a:t>
            </a:r>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R5</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eaLnBrk="1" hangingPunct="1">
              <a:lnSpc>
                <a:spcPct val="110000"/>
              </a:lnSpc>
              <a:spcBef>
                <a:spcPct val="0"/>
              </a:spcBef>
              <a:buFontTx/>
              <a:buNone/>
            </a:pPr>
            <a:endParaRPr lang="en-US" altLang="ja-JP" sz="1000" dirty="0">
              <a:latin typeface="メイリオ" panose="020B0604030504040204" pitchFamily="50" charset="-128"/>
              <a:ea typeface="メイリオ" panose="020B0604030504040204" pitchFamily="50" charset="-128"/>
            </a:endParaRPr>
          </a:p>
        </p:txBody>
      </p:sp>
      <p:sp>
        <p:nvSpPr>
          <p:cNvPr id="51" name="Rectangle 30"/>
          <p:cNvSpPr>
            <a:spLocks noChangeAspect="1" noChangeArrowheads="1"/>
          </p:cNvSpPr>
          <p:nvPr/>
        </p:nvSpPr>
        <p:spPr bwMode="auto">
          <a:xfrm>
            <a:off x="444499" y="201289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3" name="Rectangle 27"/>
          <p:cNvSpPr>
            <a:spLocks noChangeAspect="1" noChangeArrowheads="1"/>
          </p:cNvSpPr>
          <p:nvPr/>
        </p:nvSpPr>
        <p:spPr bwMode="auto">
          <a:xfrm>
            <a:off x="444499" y="1843027"/>
            <a:ext cx="274628" cy="119005"/>
          </a:xfrm>
          <a:prstGeom prst="rect">
            <a:avLst/>
          </a:prstGeom>
          <a:pattFill prst="pct90">
            <a:fgClr>
              <a:schemeClr val="accent6">
                <a:lumMod val="75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444499" y="2179577"/>
            <a:ext cx="274628" cy="119005"/>
          </a:xfrm>
          <a:prstGeom prst="rect">
            <a:avLst/>
          </a:prstGeom>
          <a:pattFill prst="lgCheck">
            <a:fgClr>
              <a:schemeClr val="bg1">
                <a:lumMod val="5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6" name="Rectangle 30"/>
          <p:cNvSpPr>
            <a:spLocks noChangeAspect="1" noChangeArrowheads="1"/>
          </p:cNvSpPr>
          <p:nvPr/>
        </p:nvSpPr>
        <p:spPr bwMode="auto">
          <a:xfrm>
            <a:off x="444499" y="2351027"/>
            <a:ext cx="274628" cy="119005"/>
          </a:xfrm>
          <a:prstGeom prst="rect">
            <a:avLst/>
          </a:prstGeom>
          <a:pattFill prst="smCheck">
            <a:fgClr>
              <a:schemeClr val="tx2">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0" name="Rectangle 30"/>
          <p:cNvSpPr>
            <a:spLocks noChangeAspect="1" noChangeArrowheads="1"/>
          </p:cNvSpPr>
          <p:nvPr/>
        </p:nvSpPr>
        <p:spPr bwMode="auto">
          <a:xfrm>
            <a:off x="444499" y="2512952"/>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2" name="Rectangle 30"/>
          <p:cNvSpPr>
            <a:spLocks noChangeAspect="1" noChangeArrowheads="1"/>
          </p:cNvSpPr>
          <p:nvPr/>
        </p:nvSpPr>
        <p:spPr bwMode="auto">
          <a:xfrm>
            <a:off x="444499" y="2679640"/>
            <a:ext cx="274628" cy="11900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9967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3" y="2654684"/>
            <a:ext cx="5922480" cy="3331395"/>
          </a:xfrm>
          <a:prstGeom prst="rect">
            <a:avLst/>
          </a:prstGeom>
        </p:spPr>
      </p:pic>
      <p:sp>
        <p:nvSpPr>
          <p:cNvPr id="10" name="テキスト ボックス 9"/>
          <p:cNvSpPr txBox="1"/>
          <p:nvPr/>
        </p:nvSpPr>
        <p:spPr>
          <a:xfrm>
            <a:off x="180743" y="1099043"/>
            <a:ext cx="6131566" cy="427809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地方公営企業法の適用（</a:t>
            </a:r>
            <a:r>
              <a:rPr lang="ja-JP" altLang="en-US" sz="1600" b="1" dirty="0">
                <a:solidFill>
                  <a:schemeClr val="accent1">
                    <a:lumMod val="50000"/>
                  </a:schemeClr>
                </a:solidFill>
              </a:rPr>
              <a:t>全部適用・一部適用）非適の区分</a:t>
            </a:r>
            <a:endParaRPr lang="en-US" altLang="ja-JP" sz="1600" b="1" dirty="0">
              <a:solidFill>
                <a:schemeClr val="accent1">
                  <a:lumMod val="50000"/>
                </a:schemeClr>
              </a:solidFill>
            </a:endParaRPr>
          </a:p>
          <a:p>
            <a:pPr lvl="1"/>
            <a:r>
              <a:rPr lang="ja-JP" altLang="en-US" sz="1600" dirty="0" smtClean="0"/>
              <a:t>財務</a:t>
            </a:r>
            <a:r>
              <a:rPr lang="ja-JP" altLang="en-US" sz="1600" dirty="0"/>
              <a:t>規定のみ適用</a:t>
            </a:r>
            <a:r>
              <a:rPr lang="ja-JP" altLang="en-US" sz="1600" dirty="0" smtClean="0"/>
              <a:t>（</a:t>
            </a:r>
            <a:r>
              <a:rPr lang="en-US" altLang="ja-JP" sz="1600" dirty="0" smtClean="0"/>
              <a:t>1964</a:t>
            </a:r>
            <a:r>
              <a:rPr lang="ja-JP" altLang="en-US" sz="1600" dirty="0" smtClean="0"/>
              <a:t>（</a:t>
            </a:r>
            <a:r>
              <a:rPr lang="en-US" altLang="ja-JP" sz="1600" dirty="0" smtClean="0"/>
              <a:t>S39</a:t>
            </a:r>
            <a:r>
              <a:rPr lang="ja-JP" altLang="en-US" sz="1600" dirty="0" smtClean="0"/>
              <a:t>）年</a:t>
            </a:r>
            <a:r>
              <a:rPr lang="en-US" altLang="ja-JP" sz="1600" dirty="0" smtClean="0"/>
              <a:t>4</a:t>
            </a:r>
            <a:r>
              <a:rPr lang="ja-JP" altLang="en-US" sz="1600" dirty="0"/>
              <a:t>月</a:t>
            </a:r>
            <a:r>
              <a:rPr lang="en-US" altLang="ja-JP" sz="1600" dirty="0"/>
              <a:t>1</a:t>
            </a:r>
            <a:r>
              <a:rPr lang="ja-JP" altLang="en-US" sz="1600" dirty="0"/>
              <a:t>日適用開始</a:t>
            </a:r>
            <a:r>
              <a:rPr lang="ja-JP" altLang="en-US" sz="1600" dirty="0" smtClean="0"/>
              <a:t>）</a:t>
            </a:r>
            <a:endParaRPr lang="en-US" altLang="ja-JP" sz="1600" dirty="0" smtClean="0"/>
          </a:p>
          <a:p>
            <a:pPr lvl="1"/>
            <a:endParaRPr lang="en-US" altLang="ja-JP" sz="1600" dirty="0" smtClean="0"/>
          </a:p>
          <a:p>
            <a:pPr marL="382484" indent="-382484">
              <a:buFont typeface="ＭＳ 明朝" panose="02020609040205080304" pitchFamily="17" charset="-128"/>
              <a:buChar char="○"/>
            </a:pPr>
            <a:r>
              <a:rPr lang="ja-JP" altLang="en-US" sz="1600" b="1" dirty="0" smtClean="0">
                <a:solidFill>
                  <a:schemeClr val="accent1">
                    <a:lumMod val="50000"/>
                  </a:schemeClr>
                </a:solidFill>
              </a:rPr>
              <a:t>事業</a:t>
            </a:r>
            <a:r>
              <a:rPr lang="ja-JP" altLang="en-US" sz="1600" b="1" dirty="0">
                <a:solidFill>
                  <a:schemeClr val="accent1">
                    <a:lumMod val="50000"/>
                  </a:schemeClr>
                </a:solidFill>
              </a:rPr>
              <a:t>開始年度</a:t>
            </a:r>
            <a:endParaRPr lang="en-US" altLang="ja-JP" sz="1600" b="1" dirty="0">
              <a:solidFill>
                <a:schemeClr val="accent1">
                  <a:lumMod val="50000"/>
                </a:schemeClr>
              </a:solidFill>
            </a:endParaRPr>
          </a:p>
          <a:p>
            <a:pPr lvl="1"/>
            <a:r>
              <a:rPr lang="en-US" altLang="ja-JP" sz="1600" dirty="0" smtClean="0"/>
              <a:t>1958</a:t>
            </a:r>
            <a:r>
              <a:rPr lang="ja-JP" altLang="en-US" sz="1600" dirty="0" smtClean="0"/>
              <a:t>（</a:t>
            </a:r>
            <a:r>
              <a:rPr lang="en-US" altLang="ja-JP" sz="1600" dirty="0" smtClean="0"/>
              <a:t>S33</a:t>
            </a:r>
            <a:r>
              <a:rPr lang="ja-JP" altLang="en-US" sz="1600" dirty="0" smtClean="0"/>
              <a:t>）年</a:t>
            </a:r>
            <a:r>
              <a:rPr lang="en-US" altLang="ja-JP" sz="1600" dirty="0" smtClean="0"/>
              <a:t>7</a:t>
            </a:r>
            <a:r>
              <a:rPr lang="ja-JP" altLang="en-US" sz="1600" dirty="0" smtClean="0"/>
              <a:t>月</a:t>
            </a:r>
            <a:r>
              <a:rPr lang="en-US" altLang="ja-JP" sz="1600" dirty="0" smtClean="0"/>
              <a:t>1</a:t>
            </a:r>
            <a:r>
              <a:rPr lang="en-US" altLang="ja-JP" sz="1600" dirty="0"/>
              <a:t>5</a:t>
            </a:r>
            <a:r>
              <a:rPr lang="ja-JP" altLang="en-US" sz="1600" dirty="0" smtClean="0"/>
              <a:t>日</a:t>
            </a:r>
            <a:endParaRPr lang="en-US" altLang="ja-JP" sz="1600" dirty="0" smtClean="0"/>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職員数</a:t>
            </a:r>
            <a:endParaRPr lang="en-US" altLang="ja-JP" sz="1600" b="1" dirty="0">
              <a:solidFill>
                <a:schemeClr val="accent1">
                  <a:lumMod val="50000"/>
                </a:schemeClr>
              </a:solidFill>
            </a:endParaRPr>
          </a:p>
          <a:p>
            <a:pPr lvl="1"/>
            <a:r>
              <a:rPr lang="en-US" altLang="ja-JP" sz="1600" dirty="0" smtClean="0"/>
              <a:t>63</a:t>
            </a:r>
            <a:r>
              <a:rPr lang="ja-JP" altLang="en-US" sz="1600" dirty="0" smtClean="0"/>
              <a:t>人（</a:t>
            </a:r>
            <a:r>
              <a:rPr lang="en-US" altLang="ja-JP" sz="1600" dirty="0" smtClean="0"/>
              <a:t>2019</a:t>
            </a:r>
            <a:r>
              <a:rPr lang="ja-JP" altLang="en-US" sz="1600" dirty="0" smtClean="0"/>
              <a:t>（</a:t>
            </a:r>
            <a:r>
              <a:rPr lang="en-US" altLang="ja-JP" sz="1600" dirty="0" smtClean="0"/>
              <a:t>H31</a:t>
            </a:r>
            <a:r>
              <a:rPr lang="ja-JP" altLang="en-US" sz="1600" dirty="0" smtClean="0"/>
              <a:t>）年</a:t>
            </a:r>
            <a:r>
              <a:rPr lang="en-US" altLang="ja-JP" sz="1600" dirty="0" smtClean="0"/>
              <a:t>3</a:t>
            </a:r>
            <a:r>
              <a:rPr lang="ja-JP" altLang="en-US" sz="1600" dirty="0" smtClean="0"/>
              <a:t>月</a:t>
            </a:r>
            <a:r>
              <a:rPr lang="en-US" altLang="ja-JP" sz="1600" dirty="0" smtClean="0"/>
              <a:t>3</a:t>
            </a:r>
            <a:r>
              <a:rPr lang="en-US" altLang="ja-JP" sz="1600" dirty="0"/>
              <a:t>1</a:t>
            </a:r>
            <a:r>
              <a:rPr lang="ja-JP" altLang="en-US" sz="1600" dirty="0" smtClean="0"/>
              <a:t>日</a:t>
            </a:r>
            <a:r>
              <a:rPr lang="ja-JP" altLang="en-US" sz="1600" dirty="0"/>
              <a:t>時点</a:t>
            </a:r>
            <a:r>
              <a:rPr lang="ja-JP" altLang="en-US" sz="1600" dirty="0" smtClean="0"/>
              <a:t>）</a:t>
            </a:r>
            <a:endParaRPr lang="en-US" altLang="ja-JP" sz="1600" dirty="0" smtClean="0"/>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a:t>
            </a:r>
            <a:r>
              <a:rPr lang="ja-JP" altLang="en-US" sz="1600" b="1" dirty="0" smtClean="0">
                <a:solidFill>
                  <a:schemeClr val="accent1">
                    <a:lumMod val="50000"/>
                  </a:schemeClr>
                </a:solidFill>
              </a:rPr>
              <a:t>の</a:t>
            </a:r>
            <a:r>
              <a:rPr lang="ja-JP" altLang="en-US" sz="1600" b="1" dirty="0">
                <a:solidFill>
                  <a:schemeClr val="accent1">
                    <a:lumMod val="50000"/>
                  </a:schemeClr>
                </a:solidFill>
              </a:rPr>
              <a:t>種類</a:t>
            </a:r>
            <a:endParaRPr lang="en-US" altLang="ja-JP" sz="1600" b="1" dirty="0">
              <a:solidFill>
                <a:schemeClr val="accent1">
                  <a:lumMod val="50000"/>
                </a:schemeClr>
              </a:solidFill>
            </a:endParaRPr>
          </a:p>
          <a:p>
            <a:pPr lvl="1"/>
            <a:r>
              <a:rPr lang="ja-JP" altLang="en-US" sz="1600" dirty="0" smtClean="0"/>
              <a:t>臨海部土地造成事業</a:t>
            </a:r>
            <a:endParaRPr lang="en-US" altLang="ja-JP" sz="1600" dirty="0" smtClean="0"/>
          </a:p>
          <a:p>
            <a:pPr lvl="2"/>
            <a:endParaRPr lang="en-US" altLang="ja-JP" sz="1600" b="1" dirty="0" smtClean="0">
              <a:solidFill>
                <a:schemeClr val="accent1">
                  <a:lumMod val="50000"/>
                </a:schemeClr>
              </a:solidFill>
            </a:endParaRPr>
          </a:p>
          <a:p>
            <a:pPr marL="380677" indent="-380677">
              <a:buFont typeface="ＭＳ 明朝" panose="02020609040205080304" pitchFamily="17" charset="-128"/>
              <a:buChar char="○"/>
            </a:pPr>
            <a:r>
              <a:rPr lang="ja-JP" altLang="en-US" sz="1600" b="1" dirty="0" smtClean="0">
                <a:solidFill>
                  <a:schemeClr val="accent1">
                    <a:lumMod val="50000"/>
                  </a:schemeClr>
                </a:solidFill>
              </a:rPr>
              <a:t>施工地区</a:t>
            </a:r>
            <a:endParaRPr lang="en-US" altLang="ja-JP" sz="1600" b="1" dirty="0" smtClean="0">
              <a:solidFill>
                <a:schemeClr val="accent1">
                  <a:lumMod val="50000"/>
                </a:schemeClr>
              </a:solidFill>
            </a:endParaRPr>
          </a:p>
          <a:p>
            <a:pPr marL="778200" lvl="1" indent="-285750">
              <a:buFont typeface="Arial" panose="020B0604020202020204" pitchFamily="34" charset="0"/>
              <a:buChar char="•"/>
            </a:pPr>
            <a:r>
              <a:rPr lang="ja-JP" altLang="en-US" sz="1600" dirty="0" smtClean="0"/>
              <a:t>咲洲（南港地区）</a:t>
            </a:r>
            <a:endParaRPr lang="en-US" altLang="ja-JP" sz="1600" dirty="0" smtClean="0"/>
          </a:p>
          <a:p>
            <a:pPr marL="778200" lvl="1" indent="-285750">
              <a:buFont typeface="Arial" panose="020B0604020202020204" pitchFamily="34" charset="0"/>
              <a:buChar char="•"/>
            </a:pPr>
            <a:r>
              <a:rPr lang="ja-JP" altLang="en-US" sz="1600" dirty="0" smtClean="0"/>
              <a:t>舞洲（北港北地区）</a:t>
            </a:r>
            <a:endParaRPr lang="en-US" altLang="ja-JP" sz="1600" dirty="0" smtClean="0"/>
          </a:p>
          <a:p>
            <a:pPr marL="778200" lvl="1" indent="-285750">
              <a:buFont typeface="Arial" panose="020B0604020202020204" pitchFamily="34" charset="0"/>
              <a:buChar char="•"/>
            </a:pPr>
            <a:r>
              <a:rPr lang="ja-JP" altLang="en-US" sz="1600" dirty="0" smtClean="0"/>
              <a:t>鶴浜（鶴</a:t>
            </a:r>
            <a:r>
              <a:rPr lang="ja-JP" altLang="en-US" sz="1600" dirty="0"/>
              <a:t>浜</a:t>
            </a:r>
            <a:r>
              <a:rPr lang="ja-JP" altLang="en-US" sz="1600" dirty="0" smtClean="0"/>
              <a:t>地区）</a:t>
            </a:r>
            <a:endParaRPr lang="en-US" altLang="ja-JP" sz="1600" dirty="0" smtClean="0"/>
          </a:p>
          <a:p>
            <a:pPr marL="778200" lvl="1" indent="-285750">
              <a:buFont typeface="Arial" panose="020B0604020202020204" pitchFamily="34" charset="0"/>
              <a:buChar char="•"/>
            </a:pPr>
            <a:r>
              <a:rPr lang="ja-JP" altLang="en-US" sz="1600" dirty="0" smtClean="0"/>
              <a:t>夢洲（北港南地区）</a:t>
            </a:r>
            <a:endParaRPr lang="en-US" altLang="ja-JP" sz="1600" dirty="0" smtClean="0"/>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smtClean="0">
                <a:solidFill>
                  <a:schemeClr val="bg1"/>
                </a:solidFill>
                <a:latin typeface="+mj-ea"/>
                <a:ea typeface="+mj-ea"/>
              </a:rPr>
              <a:t>事業の概要</a:t>
            </a:r>
            <a:endParaRPr lang="ja-JP" altLang="en-US" sz="2400" b="1" dirty="0">
              <a:solidFill>
                <a:schemeClr val="bg1"/>
              </a:solidFill>
              <a:latin typeface="+mj-ea"/>
              <a:ea typeface="+mj-ea"/>
            </a:endParaRPr>
          </a:p>
        </p:txBody>
      </p:sp>
      <p:sp>
        <p:nvSpPr>
          <p:cNvPr id="19" name="テキスト ボックス 18"/>
          <p:cNvSpPr txBox="1"/>
          <p:nvPr/>
        </p:nvSpPr>
        <p:spPr>
          <a:xfrm>
            <a:off x="0" y="646994"/>
            <a:ext cx="2095500" cy="338554"/>
          </a:xfrm>
          <a:prstGeom prst="rect">
            <a:avLst/>
          </a:prstGeom>
          <a:noFill/>
        </p:spPr>
        <p:txBody>
          <a:bodyPr wrap="square" rtlCol="0">
            <a:spAutoFit/>
          </a:bodyPr>
          <a:lstStyle/>
          <a:p>
            <a:r>
              <a:rPr lang="ja-JP" altLang="en-US" sz="1600" b="1" dirty="0" smtClean="0"/>
              <a:t>（１）事業形態等</a:t>
            </a:r>
            <a:endParaRPr lang="en-US" altLang="ja-JP" sz="1600" b="1" dirty="0"/>
          </a:p>
        </p:txBody>
      </p:sp>
      <p:grpSp>
        <p:nvGrpSpPr>
          <p:cNvPr id="6" name="グループ化 5"/>
          <p:cNvGrpSpPr/>
          <p:nvPr/>
        </p:nvGrpSpPr>
        <p:grpSpPr>
          <a:xfrm>
            <a:off x="5106838" y="1690777"/>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南港</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smtClean="0">
                  <a:solidFill>
                    <a:schemeClr val="accent1">
                      <a:lumMod val="50000"/>
                    </a:schemeClr>
                  </a:solidFill>
                </a:rPr>
                <a:t>鶴浜</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（鶴</a:t>
              </a:r>
              <a:r>
                <a:rPr lang="ja-JP" altLang="en-US" sz="2400" dirty="0">
                  <a:solidFill>
                    <a:schemeClr val="accent1">
                      <a:lumMod val="50000"/>
                    </a:schemeClr>
                  </a:solidFill>
                </a:rPr>
                <a:t>浜</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北港南地区）</a:t>
              </a:r>
              <a:endParaRPr kumimoji="1" lang="ja-JP" altLang="en-US" sz="2400" dirty="0">
                <a:solidFill>
                  <a:schemeClr val="accent1">
                    <a:lumMod val="50000"/>
                  </a:schemeClr>
                </a:solidFill>
              </a:endParaRP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a:t>
              </a:r>
              <a:r>
                <a:rPr lang="ja-JP" altLang="en-US" sz="2400" dirty="0" smtClean="0">
                  <a:solidFill>
                    <a:schemeClr val="accent1">
                      <a:lumMod val="50000"/>
                    </a:schemeClr>
                  </a:solidFill>
                </a:rPr>
                <a:t>洲</a:t>
              </a:r>
              <a:endParaRPr lang="en-US" altLang="ja-JP" sz="2400" dirty="0" smtClean="0">
                <a:solidFill>
                  <a:schemeClr val="accent1">
                    <a:lumMod val="50000"/>
                  </a:schemeClr>
                </a:solidFill>
              </a:endParaRPr>
            </a:p>
            <a:p>
              <a:pPr algn="ctr"/>
              <a:r>
                <a:rPr lang="ja-JP" altLang="en-US" sz="2400" dirty="0" smtClean="0">
                  <a:solidFill>
                    <a:schemeClr val="accent1">
                      <a:lumMod val="50000"/>
                    </a:schemeClr>
                  </a:solidFill>
                </a:rPr>
                <a:t>（</a:t>
              </a:r>
              <a:r>
                <a:rPr lang="ja-JP" altLang="en-US" sz="2400" dirty="0">
                  <a:solidFill>
                    <a:schemeClr val="accent1">
                      <a:lumMod val="50000"/>
                    </a:schemeClr>
                  </a:solidFill>
                </a:rPr>
                <a:t>北港北</a:t>
              </a:r>
              <a:r>
                <a:rPr lang="ja-JP" altLang="en-US" sz="2400" dirty="0" smtClean="0">
                  <a:solidFill>
                    <a:schemeClr val="accent1">
                      <a:lumMod val="50000"/>
                    </a:schemeClr>
                  </a:solidFill>
                </a:rPr>
                <a:t>地区）</a:t>
              </a:r>
              <a:endParaRPr kumimoji="1" lang="ja-JP" altLang="en-US" sz="2400" dirty="0">
                <a:solidFill>
                  <a:schemeClr val="accent1">
                    <a:lumMod val="50000"/>
                  </a:schemeClr>
                </a:solidFill>
              </a:endParaRPr>
            </a:p>
          </p:txBody>
        </p:sp>
        <p:sp>
          <p:nvSpPr>
            <p:cNvPr id="24" name="テキスト ボックス 23"/>
            <p:cNvSpPr txBox="1"/>
            <p:nvPr/>
          </p:nvSpPr>
          <p:spPr>
            <a:xfrm>
              <a:off x="4934925" y="2078058"/>
              <a:ext cx="2452846" cy="461665"/>
            </a:xfrm>
            <a:prstGeom prst="rect">
              <a:avLst/>
            </a:prstGeom>
            <a:solidFill>
              <a:schemeClr val="bg1"/>
            </a:solidFill>
          </p:spPr>
          <p:txBody>
            <a:bodyPr wrap="square" rtlCol="0">
              <a:spAutoFit/>
            </a:bodyPr>
            <a:lstStyle/>
            <a:p>
              <a:r>
                <a:rPr lang="ja-JP" altLang="en-US" sz="2400" b="1" i="1" dirty="0" smtClean="0">
                  <a:solidFill>
                    <a:schemeClr val="accent1">
                      <a:lumMod val="50000"/>
                    </a:schemeClr>
                  </a:solidFill>
                </a:rPr>
                <a:t>施工地区箇所図</a:t>
              </a:r>
              <a:endParaRPr kumimoji="1" lang="ja-JP" altLang="en-US" sz="2400" b="1" i="1" dirty="0">
                <a:solidFill>
                  <a:schemeClr val="accent1">
                    <a:lumMod val="50000"/>
                  </a:schemeClr>
                </a:solidFill>
              </a:endParaRP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1</a:t>
            </a:fld>
            <a:endParaRPr lang="ja-JP" altLang="en-US"/>
          </a:p>
        </p:txBody>
      </p:sp>
    </p:spTree>
    <p:extLst>
      <p:ext uri="{BB962C8B-B14F-4D97-AF65-F5344CB8AC3E}">
        <p14:creationId xmlns:p14="http://schemas.microsoft.com/office/powerpoint/2010/main" val="3476311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3" y="404220"/>
            <a:ext cx="11379698" cy="8217634"/>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smtClean="0">
                <a:solidFill>
                  <a:schemeClr val="accent1">
                    <a:lumMod val="50000"/>
                  </a:schemeClr>
                </a:solidFill>
              </a:rPr>
              <a:t>投資</a:t>
            </a:r>
            <a:r>
              <a:rPr lang="ja-JP" altLang="en-US" sz="1600" b="1" dirty="0">
                <a:solidFill>
                  <a:schemeClr val="accent1">
                    <a:lumMod val="50000"/>
                  </a:schemeClr>
                </a:solidFill>
              </a:rPr>
              <a:t>以外</a:t>
            </a:r>
            <a:r>
              <a:rPr lang="ja-JP" altLang="en-US" sz="1600" b="1" dirty="0" smtClean="0">
                <a:solidFill>
                  <a:schemeClr val="accent1">
                    <a:lumMod val="50000"/>
                  </a:schemeClr>
                </a:solidFill>
              </a:rPr>
              <a:t>の経費について</a:t>
            </a:r>
            <a:endParaRPr lang="en-US" altLang="ja-JP" sz="1600" b="1" dirty="0" smtClean="0">
              <a:solidFill>
                <a:schemeClr val="accent1">
                  <a:lumMod val="50000"/>
                </a:schemeClr>
              </a:solidFill>
            </a:endParaRPr>
          </a:p>
          <a:p>
            <a:pPr lvl="1">
              <a:lnSpc>
                <a:spcPct val="150000"/>
              </a:lnSpc>
            </a:pPr>
            <a:r>
              <a:rPr lang="ja-JP" altLang="en-US" sz="1600" b="1" u="sng" dirty="0" smtClean="0"/>
              <a:t>人件費</a:t>
            </a:r>
            <a:endParaRPr lang="en-US" altLang="ja-JP" sz="1600" u="sng" dirty="0" smtClean="0"/>
          </a:p>
          <a:p>
            <a:pPr marL="778200" lvl="1" indent="-285750">
              <a:lnSpc>
                <a:spcPct val="150000"/>
              </a:lnSpc>
              <a:buFont typeface="Wingdings" panose="05000000000000000000" pitchFamily="2" charset="2"/>
              <a:buChar char="Ø"/>
            </a:pPr>
            <a:r>
              <a:rPr lang="ja-JP" altLang="en-US" sz="1600" dirty="0"/>
              <a:t>職</a:t>
            </a:r>
            <a:r>
              <a:rPr lang="ja-JP" altLang="en-US" sz="1600" dirty="0" smtClean="0"/>
              <a:t>員数については、技能労務職員を退職不補充とし、定年退職後の再任用を反映する。</a:t>
            </a:r>
            <a:endParaRPr lang="en-US" altLang="ja-JP" sz="1600" dirty="0" smtClean="0"/>
          </a:p>
          <a:p>
            <a:pPr lvl="1">
              <a:lnSpc>
                <a:spcPct val="150000"/>
              </a:lnSpc>
            </a:pPr>
            <a:endParaRPr lang="en-US" altLang="ja-JP" sz="1600" dirty="0" smtClean="0"/>
          </a:p>
          <a:p>
            <a:pPr lvl="1">
              <a:lnSpc>
                <a:spcPct val="150000"/>
              </a:lnSpc>
            </a:pPr>
            <a:r>
              <a:rPr lang="ja-JP" altLang="en-US" sz="1600" b="1" u="sng" dirty="0" smtClean="0"/>
              <a:t>一般管理費</a:t>
            </a:r>
            <a:endParaRPr lang="en-US" altLang="ja-JP" sz="1600" b="1" u="sng" dirty="0" smtClean="0"/>
          </a:p>
          <a:p>
            <a:pPr marL="778200" lvl="1" indent="-285750">
              <a:lnSpc>
                <a:spcPct val="150000"/>
              </a:lnSpc>
              <a:buFont typeface="Wingdings" panose="05000000000000000000" pitchFamily="2" charset="2"/>
              <a:buChar char="Ø"/>
            </a:pPr>
            <a:r>
              <a:rPr lang="ja-JP" altLang="en-US" sz="1600" dirty="0" smtClean="0"/>
              <a:t>原則として、</a:t>
            </a:r>
            <a:r>
              <a:rPr lang="en-US" altLang="ja-JP" sz="1600" dirty="0" smtClean="0"/>
              <a:t>2018</a:t>
            </a:r>
            <a:r>
              <a:rPr lang="ja-JP" altLang="en-US" sz="1600" dirty="0" smtClean="0"/>
              <a:t>（</a:t>
            </a:r>
            <a:r>
              <a:rPr lang="en-US" altLang="ja-JP" sz="1600" dirty="0" smtClean="0"/>
              <a:t>H30</a:t>
            </a:r>
            <a:r>
              <a:rPr lang="ja-JP" altLang="en-US" sz="1600" dirty="0" smtClean="0"/>
              <a:t>）年度決算ベースで今後も推移すると見込む。</a:t>
            </a:r>
            <a:endParaRPr lang="en-US" altLang="ja-JP" sz="1600" dirty="0" smtClean="0"/>
          </a:p>
          <a:p>
            <a:pPr marL="778200" lvl="1" indent="-285750">
              <a:lnSpc>
                <a:spcPct val="150000"/>
              </a:lnSpc>
              <a:buFont typeface="Wingdings" panose="05000000000000000000" pitchFamily="2" charset="2"/>
              <a:buChar char="Ø"/>
            </a:pPr>
            <a:r>
              <a:rPr lang="ja-JP" altLang="en-US" sz="1600" dirty="0" smtClean="0"/>
              <a:t>売却</a:t>
            </a:r>
            <a:r>
              <a:rPr lang="ja-JP" altLang="en-US" sz="1600" dirty="0"/>
              <a:t>地</a:t>
            </a:r>
            <a:r>
              <a:rPr lang="ja-JP" altLang="en-US" sz="1600" dirty="0" smtClean="0"/>
              <a:t>から</a:t>
            </a:r>
            <a:r>
              <a:rPr lang="ja-JP" altLang="en-US" sz="1600" dirty="0"/>
              <a:t>発生</a:t>
            </a:r>
            <a:r>
              <a:rPr lang="ja-JP" altLang="en-US" sz="1600" dirty="0" smtClean="0"/>
              <a:t>する建設発生土の受入に伴う費用については、土地売却計画に基づき見込む。</a:t>
            </a:r>
            <a:endParaRPr lang="en-US" altLang="ja-JP" sz="1600" dirty="0" smtClean="0"/>
          </a:p>
          <a:p>
            <a:pPr lvl="1">
              <a:lnSpc>
                <a:spcPct val="150000"/>
              </a:lnSpc>
            </a:pPr>
            <a:endParaRPr lang="en-US" altLang="ja-JP" sz="1600" dirty="0" smtClean="0"/>
          </a:p>
          <a:p>
            <a:pPr lvl="1">
              <a:lnSpc>
                <a:spcPct val="150000"/>
              </a:lnSpc>
            </a:pPr>
            <a:r>
              <a:rPr lang="ja-JP" altLang="en-US" sz="1600" b="1" u="sng" dirty="0" smtClean="0"/>
              <a:t>企業債利息</a:t>
            </a:r>
            <a:endParaRPr lang="en-US" altLang="ja-JP" sz="1600" b="1" u="sng" dirty="0" smtClean="0"/>
          </a:p>
          <a:p>
            <a:pPr marL="778200" lvl="1" indent="-285750">
              <a:lnSpc>
                <a:spcPct val="150000"/>
              </a:lnSpc>
              <a:buFont typeface="Wingdings" panose="05000000000000000000" pitchFamily="2" charset="2"/>
              <a:buChar char="Ø"/>
            </a:pPr>
            <a:r>
              <a:rPr lang="ja-JP" altLang="en-US" sz="1600" dirty="0" smtClean="0"/>
              <a:t>既発債については、</a:t>
            </a:r>
            <a:r>
              <a:rPr lang="en-US" altLang="ja-JP" sz="1600" dirty="0" smtClean="0"/>
              <a:t>2018</a:t>
            </a:r>
            <a:r>
              <a:rPr lang="ja-JP" altLang="en-US" sz="1600" dirty="0" smtClean="0"/>
              <a:t>（</a:t>
            </a:r>
            <a:r>
              <a:rPr lang="en-US" altLang="ja-JP" sz="1600" dirty="0" smtClean="0"/>
              <a:t>H30</a:t>
            </a:r>
            <a:r>
              <a:rPr lang="ja-JP" altLang="en-US" sz="1600" dirty="0" smtClean="0"/>
              <a:t>）</a:t>
            </a:r>
            <a:r>
              <a:rPr lang="ja-JP" altLang="en-US" sz="1600" dirty="0"/>
              <a:t>年度決算</a:t>
            </a:r>
            <a:r>
              <a:rPr lang="ja-JP" altLang="en-US" sz="1600" dirty="0" smtClean="0"/>
              <a:t>時の各企業債の利率に基づき見込む。</a:t>
            </a:r>
            <a:endParaRPr lang="en-US" altLang="ja-JP" sz="1600" dirty="0" smtClean="0"/>
          </a:p>
          <a:p>
            <a:pPr marL="778200" lvl="1" indent="-285750">
              <a:lnSpc>
                <a:spcPct val="150000"/>
              </a:lnSpc>
              <a:buFont typeface="Wingdings" panose="05000000000000000000" pitchFamily="2" charset="2"/>
              <a:buChar char="Ø"/>
            </a:pPr>
            <a:r>
              <a:rPr lang="ja-JP" altLang="en-US" sz="1600" dirty="0" smtClean="0"/>
              <a:t>新規発行債については、本市財政局公表の「今後の財政収支概算（粗い試算）</a:t>
            </a:r>
            <a:r>
              <a:rPr lang="en-US" altLang="ja-JP" sz="1600" dirty="0" smtClean="0"/>
              <a:t>2019</a:t>
            </a:r>
            <a:r>
              <a:rPr lang="ja-JP" altLang="en-US" sz="1600" dirty="0" smtClean="0"/>
              <a:t>（平成</a:t>
            </a:r>
            <a:r>
              <a:rPr lang="en-US" altLang="ja-JP" sz="1600" dirty="0" smtClean="0"/>
              <a:t>31</a:t>
            </a:r>
            <a:r>
              <a:rPr lang="ja-JP" altLang="en-US" sz="1600" dirty="0" smtClean="0"/>
              <a:t>）年</a:t>
            </a:r>
            <a:r>
              <a:rPr lang="en-US" altLang="ja-JP" sz="1600" dirty="0" smtClean="0"/>
              <a:t>2</a:t>
            </a:r>
            <a:r>
              <a:rPr lang="ja-JP" altLang="en-US" sz="1600" dirty="0" smtClean="0"/>
              <a:t>月版」に基づき見込む。</a:t>
            </a:r>
            <a:endParaRPr lang="en-US" altLang="ja-JP" sz="1600" dirty="0" smtClean="0"/>
          </a:p>
          <a:p>
            <a:pPr lvl="1">
              <a:lnSpc>
                <a:spcPct val="150000"/>
              </a:lnSpc>
            </a:pPr>
            <a:endParaRPr lang="en-US" altLang="ja-JP" sz="1600" b="1" u="sng" dirty="0" smtClean="0"/>
          </a:p>
          <a:p>
            <a:pPr lvl="1">
              <a:lnSpc>
                <a:spcPct val="150000"/>
              </a:lnSpc>
            </a:pPr>
            <a:endParaRPr lang="en-US" altLang="ja-JP" sz="1600" b="1" u="sng" dirty="0"/>
          </a:p>
          <a:p>
            <a:pPr lvl="1">
              <a:lnSpc>
                <a:spcPct val="150000"/>
              </a:lnSpc>
            </a:pPr>
            <a:endParaRPr lang="en-US" altLang="ja-JP" sz="1600" b="1" u="sng" dirty="0" smtClean="0"/>
          </a:p>
          <a:p>
            <a:pPr lvl="1">
              <a:lnSpc>
                <a:spcPct val="150000"/>
              </a:lnSpc>
            </a:pPr>
            <a:endParaRPr lang="en-US" altLang="ja-JP" sz="1600" b="1" u="sng" dirty="0" smtClean="0"/>
          </a:p>
          <a:p>
            <a:pPr lvl="1">
              <a:lnSpc>
                <a:spcPct val="150000"/>
              </a:lnSpc>
            </a:pPr>
            <a:r>
              <a:rPr lang="ja-JP" altLang="en-US" sz="1600" b="1" u="sng" dirty="0" smtClean="0"/>
              <a:t>企業債償還</a:t>
            </a:r>
            <a:endParaRPr lang="en-US" altLang="ja-JP" sz="1600" b="1" u="sng" dirty="0" smtClean="0"/>
          </a:p>
          <a:p>
            <a:pPr marL="778200" lvl="1" indent="-285750">
              <a:lnSpc>
                <a:spcPct val="150000"/>
              </a:lnSpc>
              <a:buFont typeface="Wingdings" panose="05000000000000000000" pitchFamily="2" charset="2"/>
              <a:buChar char="Ø"/>
            </a:pPr>
            <a:r>
              <a:rPr lang="en-US" altLang="ja-JP" sz="1600" dirty="0" smtClean="0"/>
              <a:t>10</a:t>
            </a:r>
            <a:r>
              <a:rPr lang="ja-JP" altLang="en-US" sz="1600" dirty="0" smtClean="0"/>
              <a:t>年満期一括償還、</a:t>
            </a:r>
            <a:r>
              <a:rPr lang="en-US" altLang="ja-JP" sz="1600" dirty="0" smtClean="0"/>
              <a:t>2</a:t>
            </a:r>
            <a:r>
              <a:rPr lang="ja-JP" altLang="en-US" sz="1600" dirty="0" smtClean="0"/>
              <a:t>回借換により</a:t>
            </a:r>
            <a:r>
              <a:rPr lang="en-US" altLang="ja-JP" sz="1600" dirty="0" smtClean="0"/>
              <a:t>30</a:t>
            </a:r>
            <a:r>
              <a:rPr lang="ja-JP" altLang="en-US" sz="1600" dirty="0" smtClean="0"/>
              <a:t>年以内に償還するものとし、借換えについては、公債償還基金への積立ルールに準じるものとして見込む。</a:t>
            </a:r>
            <a:endParaRPr lang="en-US" altLang="ja-JP" sz="1600" dirty="0"/>
          </a:p>
          <a:p>
            <a:pPr lvl="1">
              <a:lnSpc>
                <a:spcPct val="150000"/>
              </a:lnSpc>
            </a:pPr>
            <a:endParaRPr lang="en-US" altLang="ja-JP" sz="1600" b="1" u="sng" dirty="0" smtClean="0"/>
          </a:p>
          <a:p>
            <a:pPr lvl="1">
              <a:lnSpc>
                <a:spcPct val="150000"/>
              </a:lnSpc>
            </a:pPr>
            <a:r>
              <a:rPr lang="ja-JP" altLang="en-US" sz="1600" b="1" u="sng" dirty="0" smtClean="0"/>
              <a:t>一般会計繰出金</a:t>
            </a:r>
            <a:endParaRPr lang="en-US" altLang="ja-JP" sz="1600" b="1" u="sng" dirty="0" smtClean="0"/>
          </a:p>
          <a:p>
            <a:pPr marL="778200" lvl="1" indent="-285750">
              <a:lnSpc>
                <a:spcPct val="150000"/>
              </a:lnSpc>
              <a:buFont typeface="Wingdings" panose="05000000000000000000" pitchFamily="2" charset="2"/>
              <a:buChar char="Ø"/>
            </a:pPr>
            <a:r>
              <a:rPr lang="en-US" altLang="ja-JP" sz="1600" dirty="0" smtClean="0"/>
              <a:t>2018</a:t>
            </a:r>
            <a:r>
              <a:rPr lang="ja-JP" altLang="en-US" sz="1600" dirty="0" smtClean="0"/>
              <a:t>（</a:t>
            </a:r>
            <a:r>
              <a:rPr lang="en-US" altLang="ja-JP" sz="1600" dirty="0" smtClean="0"/>
              <a:t>H30</a:t>
            </a:r>
            <a:r>
              <a:rPr lang="ja-JP" altLang="en-US" sz="1600" dirty="0" smtClean="0"/>
              <a:t>）年度決算をベースとして見込む。</a:t>
            </a:r>
            <a:endParaRPr lang="en-US" altLang="ja-JP" sz="1600" dirty="0" smtClean="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19</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099526797"/>
              </p:ext>
            </p:extLst>
          </p:nvPr>
        </p:nvGraphicFramePr>
        <p:xfrm>
          <a:off x="1042480" y="5035575"/>
          <a:ext cx="10711370" cy="949960"/>
        </p:xfrm>
        <a:graphic>
          <a:graphicData uri="http://schemas.openxmlformats.org/drawingml/2006/table">
            <a:tbl>
              <a:tblPr firstRow="1" bandRow="1">
                <a:tableStyleId>{5C22544A-7EE6-4342-B048-85BDC9FD1C3A}</a:tableStyleId>
              </a:tblPr>
              <a:tblGrid>
                <a:gridCol w="1071137"/>
                <a:gridCol w="1071137"/>
                <a:gridCol w="1071137"/>
                <a:gridCol w="1071137"/>
                <a:gridCol w="1071137"/>
                <a:gridCol w="1071137"/>
                <a:gridCol w="1071137"/>
                <a:gridCol w="1071137"/>
                <a:gridCol w="1071137"/>
                <a:gridCol w="1071137"/>
              </a:tblGrid>
              <a:tr h="370840">
                <a:tc>
                  <a:txBody>
                    <a:bodyPr/>
                    <a:lstStyle/>
                    <a:p>
                      <a:pPr algn="ctr"/>
                      <a:r>
                        <a:rPr kumimoji="1" lang="ja-JP" altLang="en-US" sz="1600" dirty="0" smtClean="0"/>
                        <a:t>年度</a:t>
                      </a:r>
                      <a:endParaRPr kumimoji="1" lang="ja-JP" altLang="en-US" sz="1600" dirty="0"/>
                    </a:p>
                  </a:txBody>
                  <a:tcPr anchor="ctr"/>
                </a:tc>
                <a:tc>
                  <a:txBody>
                    <a:bodyPr/>
                    <a:lstStyle/>
                    <a:p>
                      <a:pPr algn="ctr"/>
                      <a:r>
                        <a:rPr kumimoji="1" lang="en-US" altLang="ja-JP" sz="1600" dirty="0" smtClean="0"/>
                        <a:t>2019</a:t>
                      </a:r>
                    </a:p>
                    <a:p>
                      <a:pPr algn="ctr"/>
                      <a:r>
                        <a:rPr kumimoji="1" lang="ja-JP" altLang="en-US" sz="1600" dirty="0" smtClean="0"/>
                        <a:t>（</a:t>
                      </a:r>
                      <a:r>
                        <a:rPr kumimoji="1" lang="en-US" altLang="ja-JP" sz="1600" dirty="0" smtClean="0"/>
                        <a:t>R1</a:t>
                      </a:r>
                      <a:r>
                        <a:rPr kumimoji="1" lang="ja-JP" altLang="en-US" sz="1600" dirty="0" smtClean="0"/>
                        <a:t>）</a:t>
                      </a:r>
                      <a:endParaRPr kumimoji="1" lang="ja-JP" altLang="en-US" sz="1600" dirty="0"/>
                    </a:p>
                  </a:txBody>
                  <a:tcPr/>
                </a:tc>
                <a:tc>
                  <a:txBody>
                    <a:bodyPr/>
                    <a:lstStyle/>
                    <a:p>
                      <a:pPr algn="ctr"/>
                      <a:r>
                        <a:rPr kumimoji="1" lang="en-US" altLang="ja-JP" sz="1600" dirty="0" smtClean="0"/>
                        <a:t>2020</a:t>
                      </a:r>
                    </a:p>
                    <a:p>
                      <a:pPr algn="ctr"/>
                      <a:r>
                        <a:rPr kumimoji="1" lang="ja-JP" altLang="en-US" sz="1600" dirty="0" smtClean="0"/>
                        <a:t>（</a:t>
                      </a:r>
                      <a:r>
                        <a:rPr kumimoji="1" lang="en-US" altLang="ja-JP" sz="1600" dirty="0" smtClean="0"/>
                        <a:t>R2</a:t>
                      </a:r>
                      <a:r>
                        <a:rPr kumimoji="1" lang="ja-JP" altLang="en-US" sz="1600" dirty="0" smtClean="0"/>
                        <a:t>）</a:t>
                      </a:r>
                      <a:endParaRPr kumimoji="1" lang="en-US" altLang="ja-JP" sz="1600" dirty="0" smtClean="0"/>
                    </a:p>
                  </a:txBody>
                  <a:tcPr/>
                </a:tc>
                <a:tc>
                  <a:txBody>
                    <a:bodyPr/>
                    <a:lstStyle/>
                    <a:p>
                      <a:pPr algn="ctr"/>
                      <a:r>
                        <a:rPr kumimoji="1" lang="en-US" altLang="ja-JP" sz="1600" dirty="0" smtClean="0"/>
                        <a:t>2021</a:t>
                      </a:r>
                    </a:p>
                    <a:p>
                      <a:pPr algn="ctr"/>
                      <a:r>
                        <a:rPr kumimoji="1" lang="ja-JP" altLang="en-US" sz="1600" dirty="0" smtClean="0"/>
                        <a:t>（</a:t>
                      </a:r>
                      <a:r>
                        <a:rPr kumimoji="1" lang="en-US" altLang="ja-JP" sz="1600" dirty="0" smtClean="0"/>
                        <a:t>R3</a:t>
                      </a:r>
                      <a:r>
                        <a:rPr kumimoji="1" lang="ja-JP" altLang="en-US" sz="1600" dirty="0" smtClean="0"/>
                        <a:t>）</a:t>
                      </a:r>
                      <a:endParaRPr kumimoji="1" lang="en-US" altLang="ja-JP" sz="1600" dirty="0" smtClean="0"/>
                    </a:p>
                  </a:txBody>
                  <a:tcPr/>
                </a:tc>
                <a:tc>
                  <a:txBody>
                    <a:bodyPr/>
                    <a:lstStyle/>
                    <a:p>
                      <a:pPr algn="ctr"/>
                      <a:r>
                        <a:rPr kumimoji="1" lang="en-US" altLang="ja-JP" sz="1600" dirty="0" smtClean="0"/>
                        <a:t>2022</a:t>
                      </a:r>
                    </a:p>
                    <a:p>
                      <a:pPr algn="ctr"/>
                      <a:r>
                        <a:rPr kumimoji="1" lang="ja-JP" altLang="en-US" sz="1600" dirty="0" smtClean="0"/>
                        <a:t>（</a:t>
                      </a:r>
                      <a:r>
                        <a:rPr kumimoji="1" lang="en-US" altLang="ja-JP" sz="1600" dirty="0" smtClean="0"/>
                        <a:t>R4</a:t>
                      </a:r>
                      <a:r>
                        <a:rPr kumimoji="1" lang="ja-JP" altLang="en-US" sz="1600" dirty="0" smtClean="0"/>
                        <a:t>）</a:t>
                      </a:r>
                      <a:endParaRPr kumimoji="1" lang="en-US" altLang="ja-JP" sz="1600" dirty="0" smtClean="0"/>
                    </a:p>
                  </a:txBody>
                  <a:tcPr/>
                </a:tc>
                <a:tc>
                  <a:txBody>
                    <a:bodyPr/>
                    <a:lstStyle/>
                    <a:p>
                      <a:pPr algn="ctr"/>
                      <a:r>
                        <a:rPr kumimoji="1" lang="en-US" altLang="ja-JP" sz="1600" dirty="0" smtClean="0"/>
                        <a:t>2023</a:t>
                      </a:r>
                    </a:p>
                    <a:p>
                      <a:pPr algn="ctr"/>
                      <a:r>
                        <a:rPr kumimoji="1" lang="ja-JP" altLang="en-US" sz="1600" dirty="0" smtClean="0"/>
                        <a:t>（</a:t>
                      </a:r>
                      <a:r>
                        <a:rPr kumimoji="1" lang="en-US" altLang="ja-JP" sz="1600" dirty="0" smtClean="0"/>
                        <a:t>R5</a:t>
                      </a:r>
                      <a:r>
                        <a:rPr kumimoji="1" lang="ja-JP" altLang="en-US" sz="1600" dirty="0" smtClean="0"/>
                        <a:t>）</a:t>
                      </a:r>
                      <a:endParaRPr kumimoji="1" lang="en-US" altLang="ja-JP" sz="1600" dirty="0" smtClean="0"/>
                    </a:p>
                  </a:txBody>
                  <a:tcPr/>
                </a:tc>
                <a:tc>
                  <a:txBody>
                    <a:bodyPr/>
                    <a:lstStyle/>
                    <a:p>
                      <a:pPr algn="ctr"/>
                      <a:r>
                        <a:rPr kumimoji="1" lang="en-US" altLang="ja-JP" sz="1600" dirty="0" smtClean="0"/>
                        <a:t>2024</a:t>
                      </a:r>
                    </a:p>
                    <a:p>
                      <a:pPr algn="ctr"/>
                      <a:r>
                        <a:rPr kumimoji="1" lang="ja-JP" altLang="en-US" sz="1600" dirty="0" smtClean="0"/>
                        <a:t>（</a:t>
                      </a:r>
                      <a:r>
                        <a:rPr kumimoji="1" lang="en-US" altLang="ja-JP" sz="1600" dirty="0" smtClean="0"/>
                        <a:t>R6</a:t>
                      </a:r>
                      <a:r>
                        <a:rPr kumimoji="1" lang="ja-JP" altLang="en-US" sz="1600" dirty="0" smtClean="0"/>
                        <a:t>）</a:t>
                      </a:r>
                      <a:endParaRPr kumimoji="1" lang="en-US" altLang="ja-JP" sz="1600" dirty="0" smtClean="0"/>
                    </a:p>
                  </a:txBody>
                  <a:tcPr/>
                </a:tc>
                <a:tc>
                  <a:txBody>
                    <a:bodyPr/>
                    <a:lstStyle/>
                    <a:p>
                      <a:pPr algn="ctr"/>
                      <a:r>
                        <a:rPr kumimoji="1" lang="en-US" altLang="ja-JP" sz="1600" dirty="0" smtClean="0"/>
                        <a:t>2025</a:t>
                      </a:r>
                    </a:p>
                    <a:p>
                      <a:pPr algn="ctr"/>
                      <a:r>
                        <a:rPr kumimoji="1" lang="ja-JP" altLang="en-US" sz="1600" dirty="0" smtClean="0"/>
                        <a:t>（</a:t>
                      </a:r>
                      <a:r>
                        <a:rPr kumimoji="1" lang="en-US" altLang="ja-JP" sz="1600" dirty="0" smtClean="0"/>
                        <a:t>R7</a:t>
                      </a:r>
                      <a:r>
                        <a:rPr kumimoji="1" lang="ja-JP" altLang="en-US" sz="1600" dirty="0" smtClean="0"/>
                        <a:t>）</a:t>
                      </a:r>
                      <a:endParaRPr kumimoji="1" lang="en-US" altLang="ja-JP" sz="1600" dirty="0" smtClean="0"/>
                    </a:p>
                  </a:txBody>
                  <a:tcPr/>
                </a:tc>
                <a:tc>
                  <a:txBody>
                    <a:bodyPr/>
                    <a:lstStyle/>
                    <a:p>
                      <a:pPr algn="ctr"/>
                      <a:r>
                        <a:rPr kumimoji="1" lang="en-US" altLang="ja-JP" sz="1600" dirty="0" smtClean="0"/>
                        <a:t>2026</a:t>
                      </a:r>
                    </a:p>
                    <a:p>
                      <a:pPr algn="ctr"/>
                      <a:r>
                        <a:rPr kumimoji="1" lang="ja-JP" altLang="en-US" sz="1600" dirty="0" smtClean="0"/>
                        <a:t>（</a:t>
                      </a:r>
                      <a:r>
                        <a:rPr kumimoji="1" lang="en-US" altLang="ja-JP" sz="1600" dirty="0" smtClean="0"/>
                        <a:t>R8</a:t>
                      </a:r>
                      <a:r>
                        <a:rPr kumimoji="1" lang="ja-JP" altLang="en-US" sz="1600" dirty="0" smtClean="0"/>
                        <a:t>）</a:t>
                      </a:r>
                      <a:endParaRPr kumimoji="1" lang="en-US" altLang="ja-JP" sz="1600" dirty="0" smtClean="0"/>
                    </a:p>
                  </a:txBody>
                  <a:tcPr/>
                </a:tc>
                <a:tc>
                  <a:txBody>
                    <a:bodyPr/>
                    <a:lstStyle/>
                    <a:p>
                      <a:pPr algn="ctr"/>
                      <a:r>
                        <a:rPr kumimoji="1" lang="en-US" altLang="ja-JP" sz="1600" dirty="0" smtClean="0"/>
                        <a:t>2027</a:t>
                      </a:r>
                      <a:r>
                        <a:rPr kumimoji="1" lang="ja-JP" altLang="en-US" sz="1600" dirty="0" smtClean="0"/>
                        <a:t>～</a:t>
                      </a:r>
                      <a:endParaRPr kumimoji="1" lang="en-US" altLang="ja-JP" sz="1600" dirty="0" smtClean="0"/>
                    </a:p>
                    <a:p>
                      <a:pPr algn="ctr"/>
                      <a:r>
                        <a:rPr kumimoji="1" lang="ja-JP" altLang="en-US" sz="1600" dirty="0" smtClean="0"/>
                        <a:t>（</a:t>
                      </a:r>
                      <a:r>
                        <a:rPr kumimoji="1" lang="en-US" altLang="ja-JP" sz="1600" dirty="0" smtClean="0"/>
                        <a:t>R9</a:t>
                      </a:r>
                      <a:r>
                        <a:rPr kumimoji="1" lang="ja-JP" altLang="en-US" sz="1600" dirty="0" smtClean="0"/>
                        <a:t>～）</a:t>
                      </a:r>
                      <a:endParaRPr kumimoji="1" lang="en-US" altLang="ja-JP" sz="1600" dirty="0" smtClean="0"/>
                    </a:p>
                  </a:txBody>
                  <a:tcPr/>
                </a:tc>
              </a:tr>
              <a:tr h="370840">
                <a:tc>
                  <a:txBody>
                    <a:bodyPr/>
                    <a:lstStyle/>
                    <a:p>
                      <a:pPr algn="ctr"/>
                      <a:r>
                        <a:rPr kumimoji="1" lang="ja-JP" altLang="en-US" sz="1600" dirty="0" smtClean="0"/>
                        <a:t>算定金利</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1.3</a:t>
                      </a:r>
                      <a:r>
                        <a:rPr kumimoji="1" lang="ja-JP" altLang="en-US" sz="1600" dirty="0" smtClean="0"/>
                        <a:t>％</a:t>
                      </a:r>
                      <a:endParaRPr kumimoji="1" lang="ja-JP" altLang="en-US" sz="1600" dirty="0"/>
                    </a:p>
                  </a:txBody>
                  <a:tcPr/>
                </a:tc>
                <a:tc>
                  <a:txBody>
                    <a:bodyPr/>
                    <a:lstStyle/>
                    <a:p>
                      <a:pPr algn="ctr"/>
                      <a:r>
                        <a:rPr kumimoji="1" lang="en-US" altLang="ja-JP" sz="1600" dirty="0" smtClean="0"/>
                        <a:t>1.8</a:t>
                      </a:r>
                      <a:r>
                        <a:rPr kumimoji="1" lang="ja-JP" altLang="en-US" sz="1600" dirty="0" smtClean="0"/>
                        <a:t>％</a:t>
                      </a:r>
                      <a:endParaRPr kumimoji="1" lang="ja-JP" altLang="en-US" sz="1600" dirty="0"/>
                    </a:p>
                  </a:txBody>
                  <a:tcPr/>
                </a:tc>
                <a:tc>
                  <a:txBody>
                    <a:bodyPr/>
                    <a:lstStyle/>
                    <a:p>
                      <a:pPr algn="ctr"/>
                      <a:r>
                        <a:rPr kumimoji="1" lang="en-US" altLang="ja-JP" sz="1600" dirty="0" smtClean="0"/>
                        <a:t>2.4</a:t>
                      </a:r>
                      <a:r>
                        <a:rPr kumimoji="1" lang="ja-JP" altLang="en-US" sz="1600" dirty="0" smtClean="0"/>
                        <a:t>％</a:t>
                      </a:r>
                      <a:endParaRPr kumimoji="1" lang="ja-JP" altLang="en-US" sz="1600" dirty="0"/>
                    </a:p>
                  </a:txBody>
                  <a:tcPr/>
                </a:tc>
                <a:tc>
                  <a:txBody>
                    <a:bodyPr/>
                    <a:lstStyle/>
                    <a:p>
                      <a:pPr algn="ctr"/>
                      <a:r>
                        <a:rPr kumimoji="1" lang="en-US" altLang="ja-JP" sz="1600" dirty="0" smtClean="0"/>
                        <a:t>2.9</a:t>
                      </a:r>
                      <a:r>
                        <a:rPr kumimoji="1" lang="ja-JP" altLang="en-US" sz="1600" dirty="0" smtClean="0"/>
                        <a:t>％</a:t>
                      </a:r>
                      <a:endParaRPr kumimoji="1" lang="ja-JP" altLang="en-US" sz="1600" dirty="0"/>
                    </a:p>
                  </a:txBody>
                  <a:tcPr/>
                </a:tc>
                <a:tc>
                  <a:txBody>
                    <a:bodyPr/>
                    <a:lstStyle/>
                    <a:p>
                      <a:pPr algn="ctr"/>
                      <a:r>
                        <a:rPr kumimoji="1" lang="en-US" altLang="ja-JP" sz="1600" dirty="0" smtClean="0"/>
                        <a:t>3.1</a:t>
                      </a:r>
                      <a:r>
                        <a:rPr kumimoji="1" lang="ja-JP" altLang="en-US" sz="1600" dirty="0" smtClean="0"/>
                        <a:t>％</a:t>
                      </a:r>
                      <a:endParaRPr kumimoji="1" lang="ja-JP" altLang="en-US" sz="1600" dirty="0"/>
                    </a:p>
                  </a:txBody>
                  <a:tcPr/>
                </a:tc>
                <a:tc>
                  <a:txBody>
                    <a:bodyPr/>
                    <a:lstStyle/>
                    <a:p>
                      <a:pPr algn="ctr"/>
                      <a:r>
                        <a:rPr kumimoji="1" lang="en-US" altLang="ja-JP" sz="1600" dirty="0" smtClean="0"/>
                        <a:t>3.2</a:t>
                      </a:r>
                      <a:r>
                        <a:rPr kumimoji="1" lang="ja-JP" altLang="en-US" sz="1600" dirty="0" smtClean="0"/>
                        <a:t>％</a:t>
                      </a:r>
                      <a:endParaRPr kumimoji="1" lang="ja-JP" altLang="en-US" sz="1600" dirty="0"/>
                    </a:p>
                  </a:txBody>
                  <a:tcPr/>
                </a:tc>
                <a:tc>
                  <a:txBody>
                    <a:bodyPr/>
                    <a:lstStyle/>
                    <a:p>
                      <a:pPr algn="ctr"/>
                      <a:r>
                        <a:rPr kumimoji="1" lang="en-US" altLang="ja-JP" sz="1600" dirty="0" smtClean="0"/>
                        <a:t>3.2</a:t>
                      </a:r>
                      <a:r>
                        <a:rPr kumimoji="1" lang="ja-JP" altLang="en-US" sz="1600" dirty="0" smtClean="0"/>
                        <a:t>％</a:t>
                      </a:r>
                      <a:endParaRPr kumimoji="1" lang="ja-JP" altLang="en-US" sz="1600" dirty="0"/>
                    </a:p>
                  </a:txBody>
                  <a:tcPr/>
                </a:tc>
              </a:tr>
            </a:tbl>
          </a:graphicData>
        </a:graphic>
      </p:graphicFrame>
    </p:spTree>
    <p:extLst>
      <p:ext uri="{BB962C8B-B14F-4D97-AF65-F5344CB8AC3E}">
        <p14:creationId xmlns:p14="http://schemas.microsoft.com/office/powerpoint/2010/main" val="1254803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r>
              <a:rPr kumimoji="1" lang="en-US" altLang="ja-JP" sz="1200" dirty="0" smtClean="0">
                <a:solidFill>
                  <a:schemeClr val="tx1"/>
                </a:solidFill>
              </a:rPr>
              <a:t>20</a:t>
            </a:r>
            <a:endParaRPr kumimoji="1" lang="ja-JP" altLang="en-US" sz="1200" dirty="0">
              <a:solidFill>
                <a:schemeClr val="tx1"/>
              </a:solidFill>
            </a:endParaRPr>
          </a:p>
        </p:txBody>
      </p:sp>
      <p:sp>
        <p:nvSpPr>
          <p:cNvPr id="4" name="テキスト ボックス 3"/>
          <p:cNvSpPr txBox="1"/>
          <p:nvPr/>
        </p:nvSpPr>
        <p:spPr>
          <a:xfrm>
            <a:off x="0" y="151611"/>
            <a:ext cx="8621486" cy="338554"/>
          </a:xfrm>
          <a:prstGeom prst="rect">
            <a:avLst/>
          </a:prstGeom>
          <a:noFill/>
        </p:spPr>
        <p:txBody>
          <a:bodyPr wrap="square" rtlCol="0">
            <a:spAutoFit/>
          </a:bodyPr>
          <a:lstStyle/>
          <a:p>
            <a:r>
              <a:rPr lang="ja-JP" altLang="en-US" sz="1600" b="1" dirty="0" smtClean="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79614" y="502025"/>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①　今後の投資についての考え方・検討状況</a:t>
            </a:r>
          </a:p>
        </p:txBody>
      </p:sp>
      <p:sp>
        <p:nvSpPr>
          <p:cNvPr id="6" name="テキスト ボックス 5"/>
          <p:cNvSpPr txBox="1"/>
          <p:nvPr/>
        </p:nvSpPr>
        <p:spPr>
          <a:xfrm>
            <a:off x="522514" y="840579"/>
            <a:ext cx="11261169" cy="6386364"/>
          </a:xfrm>
          <a:prstGeom prst="rect">
            <a:avLst/>
          </a:prstGeom>
          <a:noFill/>
        </p:spPr>
        <p:txBody>
          <a:bodyPr wrap="square" rtlCol="0">
            <a:spAutoFit/>
          </a:bodyPr>
          <a:lstStyle/>
          <a:p>
            <a:pPr>
              <a:lnSpc>
                <a:spcPct val="150000"/>
              </a:lnSpc>
              <a:spcBef>
                <a:spcPts val="300"/>
              </a:spcBef>
            </a:pPr>
            <a:r>
              <a:rPr lang="ja-JP" altLang="en-US" sz="1600" b="1" dirty="0" smtClean="0"/>
              <a:t>○既存の造成計画の見直しに関する事項</a:t>
            </a:r>
            <a:endParaRPr lang="en-US" altLang="ja-JP" sz="1600" b="1" dirty="0" smtClean="0"/>
          </a:p>
          <a:p>
            <a:pPr marL="285750" indent="-285750">
              <a:lnSpc>
                <a:spcPct val="150000"/>
              </a:lnSpc>
              <a:spcBef>
                <a:spcPts val="300"/>
              </a:spcBef>
              <a:buFont typeface="Wingdings" panose="05000000000000000000" pitchFamily="2" charset="2"/>
              <a:buChar char="Ø"/>
            </a:pPr>
            <a:r>
              <a:rPr lang="ja-JP" altLang="en-US" sz="1600" dirty="0" smtClean="0"/>
              <a:t>夢洲地区</a:t>
            </a:r>
            <a:endParaRPr lang="en-US" altLang="ja-JP" sz="1600" dirty="0" smtClean="0"/>
          </a:p>
          <a:p>
            <a:pPr marL="465750" indent="-285750">
              <a:lnSpc>
                <a:spcPct val="150000"/>
              </a:lnSpc>
              <a:spcBef>
                <a:spcPts val="300"/>
              </a:spcBef>
              <a:buFont typeface="Arial" panose="020B0604020202020204" pitchFamily="34" charset="0"/>
              <a:buChar char="•"/>
            </a:pPr>
            <a:r>
              <a:rPr lang="ja-JP" altLang="en-US" sz="1600" dirty="0" smtClean="0"/>
              <a:t>まちづくり</a:t>
            </a:r>
            <a:r>
              <a:rPr lang="en-US" altLang="ja-JP" sz="1600" dirty="0" smtClean="0"/>
              <a:t>Ⅲ</a:t>
            </a:r>
            <a:r>
              <a:rPr lang="ja-JP" altLang="en-US" sz="1600" dirty="0" smtClean="0"/>
              <a:t>期については、現在も浚渫土砂の受入れを行っており、開発時期</a:t>
            </a:r>
            <a:r>
              <a:rPr lang="ja-JP" altLang="en-US" sz="1600" dirty="0"/>
              <a:t>が</a:t>
            </a:r>
            <a:r>
              <a:rPr lang="ja-JP" altLang="en-US" sz="1600" dirty="0" smtClean="0"/>
              <a:t>万博開催後の</a:t>
            </a:r>
            <a:r>
              <a:rPr lang="en-US" altLang="ja-JP" sz="1600" dirty="0" smtClean="0"/>
              <a:t>Ⅱ</a:t>
            </a:r>
            <a:r>
              <a:rPr lang="ja-JP" altLang="en-US" sz="1600" dirty="0" smtClean="0"/>
              <a:t>期より後年度となることから、具体的な土地利用や基盤整備等の内容も未確定なため、これらが具体化した段階で、必要に応じて</a:t>
            </a:r>
            <a:r>
              <a:rPr lang="ja-JP" altLang="en-US" sz="1600" dirty="0"/>
              <a:t>見直</a:t>
            </a:r>
            <a:r>
              <a:rPr lang="ja-JP" altLang="en-US" sz="1600" dirty="0" smtClean="0"/>
              <a:t>しを</a:t>
            </a:r>
            <a:r>
              <a:rPr lang="ja-JP" altLang="en-US" sz="1600" dirty="0"/>
              <a:t>行</a:t>
            </a:r>
            <a:r>
              <a:rPr lang="ja-JP" altLang="en-US" sz="1600" dirty="0" smtClean="0"/>
              <a:t>う。</a:t>
            </a:r>
            <a:endParaRPr lang="en-US" altLang="ja-JP" sz="1600" dirty="0" smtClean="0"/>
          </a:p>
          <a:p>
            <a:pPr>
              <a:lnSpc>
                <a:spcPct val="150000"/>
              </a:lnSpc>
              <a:spcBef>
                <a:spcPts val="300"/>
              </a:spcBef>
            </a:pPr>
            <a:endParaRPr lang="en-US" altLang="ja-JP" sz="1600" b="1" dirty="0" smtClean="0"/>
          </a:p>
          <a:p>
            <a:pPr>
              <a:lnSpc>
                <a:spcPct val="150000"/>
              </a:lnSpc>
              <a:spcBef>
                <a:spcPts val="300"/>
              </a:spcBef>
            </a:pPr>
            <a:r>
              <a:rPr lang="ja-JP" altLang="en-US" sz="1600" b="1" dirty="0" smtClean="0"/>
              <a:t>○新規造成計画に関する事項</a:t>
            </a:r>
            <a:endParaRPr lang="ja-JP" altLang="en-US" sz="1600" b="1" dirty="0"/>
          </a:p>
          <a:p>
            <a:pPr marL="285750" indent="-285750">
              <a:lnSpc>
                <a:spcPct val="150000"/>
              </a:lnSpc>
              <a:spcBef>
                <a:spcPts val="300"/>
              </a:spcBef>
              <a:buFont typeface="Wingdings" panose="05000000000000000000" pitchFamily="2" charset="2"/>
              <a:buChar char="Ø"/>
            </a:pPr>
            <a:r>
              <a:rPr lang="ja-JP" altLang="en-US" sz="1600" dirty="0" smtClean="0"/>
              <a:t>咲洲東地区・新島地区・築港地区</a:t>
            </a:r>
            <a:endParaRPr lang="en-US" altLang="ja-JP" sz="1600" dirty="0"/>
          </a:p>
          <a:p>
            <a:pPr marL="465750" indent="-285750">
              <a:lnSpc>
                <a:spcPct val="150000"/>
              </a:lnSpc>
              <a:spcBef>
                <a:spcPts val="300"/>
              </a:spcBef>
              <a:buFont typeface="Arial" panose="020B0604020202020204" pitchFamily="34" charset="0"/>
              <a:buChar char="•"/>
            </a:pPr>
            <a:r>
              <a:rPr lang="ja-JP" altLang="en-US" sz="1600"/>
              <a:t>国（直轄事業）による整備を除き現在</a:t>
            </a:r>
            <a:r>
              <a:rPr lang="ja-JP" altLang="en-US" sz="1600" dirty="0" smtClean="0"/>
              <a:t>事業休止中であるが、建設発生土の処分場所としての需要も見極めつつ、採算性確保のための新たな事業スキーム等の検討を行う。</a:t>
            </a:r>
            <a:endParaRPr lang="en-US" altLang="ja-JP" sz="1600" dirty="0" smtClean="0"/>
          </a:p>
          <a:p>
            <a:pPr marL="465750" indent="-285750">
              <a:lnSpc>
                <a:spcPct val="150000"/>
              </a:lnSpc>
              <a:spcBef>
                <a:spcPts val="300"/>
              </a:spcBef>
              <a:buFont typeface="Arial" panose="020B0604020202020204" pitchFamily="34" charset="0"/>
              <a:buChar char="•"/>
            </a:pPr>
            <a:endParaRPr lang="en-US" altLang="ja-JP" sz="1600" dirty="0"/>
          </a:p>
          <a:p>
            <a:pPr>
              <a:lnSpc>
                <a:spcPct val="150000"/>
              </a:lnSpc>
              <a:spcBef>
                <a:spcPts val="300"/>
              </a:spcBef>
            </a:pPr>
            <a:r>
              <a:rPr lang="ja-JP" altLang="en-US" sz="1600" b="1" dirty="0" smtClean="0"/>
              <a:t>○集客施設の更新に</a:t>
            </a:r>
            <a:r>
              <a:rPr lang="ja-JP" altLang="en-US" sz="1600" b="1" dirty="0"/>
              <a:t>関する事項</a:t>
            </a:r>
          </a:p>
          <a:p>
            <a:pPr marL="285750" indent="-285750">
              <a:lnSpc>
                <a:spcPct val="150000"/>
              </a:lnSpc>
              <a:spcBef>
                <a:spcPts val="300"/>
              </a:spcBef>
              <a:buFont typeface="Wingdings" panose="05000000000000000000" pitchFamily="2" charset="2"/>
              <a:buChar char="Ø"/>
            </a:pPr>
            <a:r>
              <a:rPr lang="ja-JP" altLang="en-US" sz="1600" dirty="0" smtClean="0"/>
              <a:t>舞洲体育館</a:t>
            </a:r>
            <a:endParaRPr lang="en-US" altLang="ja-JP" sz="1600" dirty="0" smtClean="0"/>
          </a:p>
          <a:p>
            <a:pPr marL="285750" indent="-285750">
              <a:lnSpc>
                <a:spcPct val="150000"/>
              </a:lnSpc>
              <a:spcBef>
                <a:spcPts val="300"/>
              </a:spcBef>
              <a:buFont typeface="Arial" panose="020B0604020202020204" pitchFamily="34" charset="0"/>
              <a:buChar char="•"/>
            </a:pPr>
            <a:r>
              <a:rPr lang="en-US" altLang="ja-JP" sz="1600" dirty="0" smtClean="0"/>
              <a:t>2024</a:t>
            </a:r>
            <a:r>
              <a:rPr lang="ja-JP" altLang="en-US" sz="1600" dirty="0"/>
              <a:t>（Ｒ</a:t>
            </a:r>
            <a:r>
              <a:rPr lang="en-US" altLang="ja-JP" sz="1600" dirty="0"/>
              <a:t>6</a:t>
            </a:r>
            <a:r>
              <a:rPr lang="ja-JP" altLang="en-US" sz="1600" dirty="0"/>
              <a:t>）</a:t>
            </a:r>
            <a:r>
              <a:rPr lang="ja-JP" altLang="en-US" sz="1600" dirty="0" smtClean="0"/>
              <a:t>年度まで</a:t>
            </a:r>
            <a:r>
              <a:rPr lang="ja-JP" altLang="en-US" sz="1600" dirty="0"/>
              <a:t>定期建物賃貸借契約を締結しており、</a:t>
            </a:r>
            <a:r>
              <a:rPr lang="en-US" altLang="ja-JP" sz="1600" dirty="0" smtClean="0"/>
              <a:t>2025</a:t>
            </a:r>
            <a:r>
              <a:rPr lang="ja-JP" altLang="en-US" sz="1600" dirty="0"/>
              <a:t>（Ｒ</a:t>
            </a:r>
            <a:r>
              <a:rPr lang="en-US" altLang="ja-JP" sz="1600" dirty="0"/>
              <a:t>7</a:t>
            </a:r>
            <a:r>
              <a:rPr lang="ja-JP" altLang="en-US" sz="1600" dirty="0"/>
              <a:t>）</a:t>
            </a:r>
            <a:r>
              <a:rPr lang="ja-JP" altLang="en-US" sz="1600" dirty="0" smtClean="0"/>
              <a:t>年度以降</a:t>
            </a:r>
            <a:r>
              <a:rPr lang="ja-JP" altLang="en-US" sz="1600" dirty="0"/>
              <a:t>も同様に建物を活用する場合に必要な更新費用等を計上している。 </a:t>
            </a:r>
            <a:r>
              <a:rPr lang="en-US" altLang="ja-JP" sz="1600" dirty="0" smtClean="0"/>
              <a:t>2025</a:t>
            </a:r>
            <a:r>
              <a:rPr lang="ja-JP" altLang="en-US" sz="1600" dirty="0"/>
              <a:t>（Ｒ</a:t>
            </a:r>
            <a:r>
              <a:rPr lang="en-US" altLang="ja-JP" sz="1600" dirty="0"/>
              <a:t>7</a:t>
            </a:r>
            <a:r>
              <a:rPr lang="ja-JP" altLang="en-US" sz="1600" dirty="0"/>
              <a:t>）</a:t>
            </a:r>
            <a:r>
              <a:rPr lang="ja-JP" altLang="en-US" sz="1600" dirty="0" smtClean="0"/>
              <a:t>年度以降</a:t>
            </a:r>
            <a:r>
              <a:rPr lang="ja-JP" altLang="en-US" sz="1600" dirty="0"/>
              <a:t>の舞洲体育館の活用については</a:t>
            </a:r>
            <a:r>
              <a:rPr lang="ja-JP" altLang="en-US" sz="1600" dirty="0" smtClean="0"/>
              <a:t>、需要</a:t>
            </a:r>
            <a:r>
              <a:rPr lang="ja-JP" altLang="en-US" sz="1600" dirty="0"/>
              <a:t>を見極めつつ活用方針を策定する。</a:t>
            </a:r>
          </a:p>
        </p:txBody>
      </p:sp>
    </p:spTree>
    <p:extLst>
      <p:ext uri="{BB962C8B-B14F-4D97-AF65-F5344CB8AC3E}">
        <p14:creationId xmlns:p14="http://schemas.microsoft.com/office/powerpoint/2010/main" val="3313180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p:cNvSpPr txBox="1"/>
          <p:nvPr/>
        </p:nvSpPr>
        <p:spPr>
          <a:xfrm>
            <a:off x="554082" y="473731"/>
            <a:ext cx="11560629" cy="6563335"/>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　土地処分の見通しに関する事項</a:t>
            </a:r>
            <a:endParaRPr lang="ja-JP" altLang="en-US" sz="1600" b="1" dirty="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smtClean="0"/>
              <a:t>収入</a:t>
            </a:r>
            <a:r>
              <a:rPr lang="ja-JP" altLang="en-US" sz="1600" dirty="0"/>
              <a:t>の確保を図るため、経済情勢や企業ニーズに対応した売却促進策の実施</a:t>
            </a:r>
          </a:p>
          <a:p>
            <a:pPr marL="434250">
              <a:lnSpc>
                <a:spcPct val="150000"/>
              </a:lnSpc>
              <a:spcBef>
                <a:spcPts val="300"/>
              </a:spcBef>
            </a:pPr>
            <a:r>
              <a:rPr lang="ja-JP" altLang="en-US" sz="1600" dirty="0" smtClean="0"/>
              <a:t>積極的</a:t>
            </a:r>
            <a:r>
              <a:rPr lang="ja-JP" altLang="en-US" sz="1600" dirty="0"/>
              <a:t>な誘致活動の展開（個別誘致活動、ＰＲ・プロモーション活動</a:t>
            </a:r>
            <a:r>
              <a:rPr lang="ja-JP" altLang="en-US" sz="1600" dirty="0" smtClean="0"/>
              <a:t>）</a:t>
            </a:r>
            <a:endParaRPr lang="en-US" altLang="ja-JP" sz="1600" dirty="0" smtClean="0"/>
          </a:p>
          <a:p>
            <a:pPr marL="720000" indent="-285750">
              <a:lnSpc>
                <a:spcPct val="150000"/>
              </a:lnSpc>
              <a:spcBef>
                <a:spcPts val="300"/>
              </a:spcBef>
              <a:buFont typeface="Wingdings" panose="05000000000000000000" pitchFamily="2" charset="2"/>
              <a:buChar char="ü"/>
            </a:pPr>
            <a:r>
              <a:rPr lang="ja-JP" altLang="en-US" sz="1200" dirty="0" smtClean="0"/>
              <a:t>積極的</a:t>
            </a:r>
            <a:r>
              <a:rPr lang="ja-JP" altLang="en-US" sz="1200" dirty="0"/>
              <a:t>な個別誘致活動を実施するとともに、セミナーや現地案内を</a:t>
            </a:r>
            <a:r>
              <a:rPr lang="ja-JP" altLang="en-US" sz="1200" dirty="0" smtClean="0"/>
              <a:t>実施</a:t>
            </a:r>
            <a:endParaRPr lang="en-US" altLang="ja-JP" sz="1200" dirty="0" smtClean="0"/>
          </a:p>
          <a:p>
            <a:pPr marL="720000" indent="-285750">
              <a:lnSpc>
                <a:spcPct val="150000"/>
              </a:lnSpc>
              <a:spcBef>
                <a:spcPts val="300"/>
              </a:spcBef>
              <a:buFont typeface="Wingdings" panose="05000000000000000000" pitchFamily="2" charset="2"/>
              <a:buChar char="ü"/>
            </a:pPr>
            <a:r>
              <a:rPr lang="ja-JP" altLang="en-US" sz="1200" dirty="0" smtClean="0"/>
              <a:t>臨海部</a:t>
            </a:r>
            <a:r>
              <a:rPr lang="ja-JP" altLang="en-US" sz="1200" dirty="0"/>
              <a:t>のイメージアップに向けたプロモーション</a:t>
            </a:r>
            <a:r>
              <a:rPr lang="ja-JP" altLang="en-US" sz="1200" dirty="0" smtClean="0"/>
              <a:t>活動</a:t>
            </a:r>
            <a:endParaRPr lang="en-US" altLang="ja-JP" sz="1200" dirty="0" smtClean="0"/>
          </a:p>
          <a:p>
            <a:pPr marL="720000" indent="-285750">
              <a:lnSpc>
                <a:spcPct val="150000"/>
              </a:lnSpc>
              <a:spcBef>
                <a:spcPts val="300"/>
              </a:spcBef>
              <a:buFont typeface="Wingdings" panose="05000000000000000000" pitchFamily="2" charset="2"/>
              <a:buChar char="ü"/>
            </a:pPr>
            <a:r>
              <a:rPr lang="ja-JP" altLang="en-US" sz="1200" dirty="0" smtClean="0"/>
              <a:t>様々</a:t>
            </a:r>
            <a:r>
              <a:rPr lang="ja-JP" altLang="en-US" sz="1200" dirty="0"/>
              <a:t>な機会を捉えた埋立地のＰＲ活動を実施</a:t>
            </a:r>
          </a:p>
          <a:p>
            <a:pPr>
              <a:lnSpc>
                <a:spcPct val="150000"/>
              </a:lnSpc>
              <a:spcBef>
                <a:spcPts val="300"/>
              </a:spcBef>
            </a:pPr>
            <a:r>
              <a:rPr lang="ja-JP" altLang="en-US" sz="1600" dirty="0" smtClean="0"/>
              <a:t>　　事前</a:t>
            </a:r>
            <a:r>
              <a:rPr lang="ja-JP" altLang="en-US" sz="1600" dirty="0"/>
              <a:t>登録制度の活用</a:t>
            </a:r>
          </a:p>
          <a:p>
            <a:pPr marL="720000" indent="-284400">
              <a:lnSpc>
                <a:spcPct val="150000"/>
              </a:lnSpc>
              <a:spcBef>
                <a:spcPts val="300"/>
              </a:spcBef>
              <a:buFont typeface="Wingdings" panose="05000000000000000000" pitchFamily="2" charset="2"/>
              <a:buChar char="ü"/>
            </a:pPr>
            <a:r>
              <a:rPr lang="ja-JP" altLang="en-US" sz="1200" dirty="0" smtClean="0"/>
              <a:t>企業</a:t>
            </a:r>
            <a:r>
              <a:rPr lang="ja-JP" altLang="en-US" sz="1200" dirty="0"/>
              <a:t>ニーズに対応した、魅力的な商品（土地）の</a:t>
            </a:r>
            <a:r>
              <a:rPr lang="ja-JP" altLang="en-US" sz="1200" dirty="0" smtClean="0"/>
              <a:t>提供</a:t>
            </a:r>
            <a:endParaRPr lang="en-US" altLang="ja-JP" sz="1200" dirty="0" smtClean="0"/>
          </a:p>
          <a:p>
            <a:pPr marL="720000" indent="-284400">
              <a:lnSpc>
                <a:spcPct val="150000"/>
              </a:lnSpc>
              <a:spcBef>
                <a:spcPts val="300"/>
              </a:spcBef>
              <a:buFont typeface="Wingdings" panose="05000000000000000000" pitchFamily="2" charset="2"/>
              <a:buChar char="ü"/>
            </a:pPr>
            <a:r>
              <a:rPr lang="ja-JP" altLang="en-US" sz="1200" dirty="0" smtClean="0"/>
              <a:t>分譲</a:t>
            </a:r>
            <a:r>
              <a:rPr lang="ja-JP" altLang="en-US" sz="1200" dirty="0"/>
              <a:t>希望企業内の意思決定期間の</a:t>
            </a:r>
            <a:r>
              <a:rPr lang="ja-JP" altLang="en-US" sz="1200" dirty="0" smtClean="0"/>
              <a:t>確保</a:t>
            </a:r>
            <a:endParaRPr lang="en-US" altLang="ja-JP" sz="1200" dirty="0" smtClean="0"/>
          </a:p>
          <a:p>
            <a:pPr marL="720000" indent="-284400">
              <a:lnSpc>
                <a:spcPct val="150000"/>
              </a:lnSpc>
              <a:spcBef>
                <a:spcPts val="300"/>
              </a:spcBef>
              <a:buFont typeface="Wingdings" panose="05000000000000000000" pitchFamily="2" charset="2"/>
              <a:buChar char="ü"/>
            </a:pPr>
            <a:r>
              <a:rPr lang="ja-JP" altLang="en-US" sz="1200" dirty="0" smtClean="0"/>
              <a:t>随時</a:t>
            </a:r>
            <a:r>
              <a:rPr lang="ja-JP" altLang="en-US" sz="1200" dirty="0"/>
              <a:t>、事前登録</a:t>
            </a:r>
            <a:r>
              <a:rPr lang="ja-JP" altLang="en-US" sz="1200" dirty="0" smtClean="0"/>
              <a:t>申込を受付</a:t>
            </a:r>
            <a:endParaRPr lang="ja-JP" altLang="en-US" sz="1200" dirty="0"/>
          </a:p>
          <a:p>
            <a:pPr>
              <a:lnSpc>
                <a:spcPct val="150000"/>
              </a:lnSpc>
              <a:spcBef>
                <a:spcPts val="300"/>
              </a:spcBef>
            </a:pPr>
            <a:r>
              <a:rPr lang="ja-JP" altLang="en-US" sz="1600" dirty="0" smtClean="0"/>
              <a:t>　　国際</a:t>
            </a:r>
            <a:r>
              <a:rPr lang="ja-JP" altLang="en-US" sz="1600" dirty="0"/>
              <a:t>戦略総合特区制度の活用による税制上の支援</a:t>
            </a:r>
          </a:p>
          <a:p>
            <a:pPr marL="720000" indent="-285750">
              <a:lnSpc>
                <a:spcPct val="150000"/>
              </a:lnSpc>
              <a:spcBef>
                <a:spcPts val="300"/>
              </a:spcBef>
              <a:buFont typeface="Wingdings" panose="05000000000000000000" pitchFamily="2" charset="2"/>
              <a:buChar char="ü"/>
            </a:pPr>
            <a:r>
              <a:rPr lang="ja-JP" altLang="en-US" sz="1200" dirty="0" smtClean="0"/>
              <a:t>法人</a:t>
            </a:r>
            <a:r>
              <a:rPr lang="ja-JP" altLang="en-US" sz="1200" dirty="0"/>
              <a:t>市民税、固定資産税、事業所税、都市計画税を</a:t>
            </a:r>
            <a:r>
              <a:rPr lang="en-US" altLang="ja-JP" sz="1200" dirty="0"/>
              <a:t>10</a:t>
            </a:r>
            <a:r>
              <a:rPr lang="ja-JP" altLang="en-US" sz="1200" dirty="0"/>
              <a:t>年間（</a:t>
            </a:r>
            <a:r>
              <a:rPr lang="en-US" altLang="ja-JP" sz="1200" dirty="0"/>
              <a:t>5</a:t>
            </a:r>
            <a:r>
              <a:rPr lang="ja-JP" altLang="en-US" sz="1200" dirty="0"/>
              <a:t>年間ゼロ＋</a:t>
            </a:r>
            <a:r>
              <a:rPr lang="en-US" altLang="ja-JP" sz="1200" dirty="0"/>
              <a:t>5</a:t>
            </a:r>
            <a:r>
              <a:rPr lang="ja-JP" altLang="en-US" sz="1200" dirty="0"/>
              <a:t>年間</a:t>
            </a:r>
            <a:r>
              <a:rPr lang="en-US" altLang="ja-JP" sz="1200" dirty="0"/>
              <a:t>1/2</a:t>
            </a:r>
            <a:r>
              <a:rPr lang="ja-JP" altLang="en-US" sz="1200" dirty="0"/>
              <a:t>）軽減する制度の実施</a:t>
            </a:r>
          </a:p>
          <a:p>
            <a:pPr>
              <a:lnSpc>
                <a:spcPct val="150000"/>
              </a:lnSpc>
              <a:spcBef>
                <a:spcPts val="300"/>
              </a:spcBef>
            </a:pPr>
            <a:r>
              <a:rPr lang="ja-JP" altLang="en-US" sz="1600" dirty="0" smtClean="0"/>
              <a:t>　　</a:t>
            </a:r>
            <a:r>
              <a:rPr lang="ja-JP" altLang="en-US" sz="1600" dirty="0"/>
              <a:t>企業ニーズへの柔軟な</a:t>
            </a:r>
            <a:r>
              <a:rPr lang="ja-JP" altLang="en-US" sz="1600" dirty="0" smtClean="0"/>
              <a:t>対応</a:t>
            </a:r>
          </a:p>
          <a:p>
            <a:pPr marL="720000" indent="-284400">
              <a:lnSpc>
                <a:spcPct val="150000"/>
              </a:lnSpc>
              <a:spcBef>
                <a:spcPts val="300"/>
              </a:spcBef>
              <a:buFont typeface="Wingdings" panose="05000000000000000000" pitchFamily="2" charset="2"/>
              <a:buChar char="ü"/>
            </a:pPr>
            <a:r>
              <a:rPr lang="ja-JP" altLang="en-US" sz="1200" dirty="0"/>
              <a:t>地区の特性などを踏まえた事業用定期借地制度等や事前確認制度など、複数区画の一括売却を可能とする制度の活用</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土地利用の促進を図るため、マーケットサウンディングの実施や現行の用途制限への企業ニーズの反映</a:t>
            </a:r>
            <a:endParaRPr lang="en-US" altLang="ja-JP" sz="1200" dirty="0"/>
          </a:p>
          <a:p>
            <a:pPr>
              <a:lnSpc>
                <a:spcPct val="150000"/>
              </a:lnSpc>
              <a:spcBef>
                <a:spcPts val="300"/>
              </a:spcBef>
            </a:pPr>
            <a:endParaRPr lang="en-US" altLang="ja-JP" sz="1600" b="1" dirty="0" smtClean="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　賃貸</a:t>
            </a:r>
            <a:r>
              <a:rPr lang="ja-JP" altLang="en-US" sz="1600" b="1" dirty="0">
                <a:solidFill>
                  <a:schemeClr val="accent1">
                    <a:lumMod val="50000"/>
                  </a:schemeClr>
                </a:solidFill>
              </a:rPr>
              <a:t>方式による造成地</a:t>
            </a:r>
            <a:r>
              <a:rPr lang="ja-JP" altLang="en-US" sz="1600" b="1" dirty="0" smtClean="0">
                <a:solidFill>
                  <a:schemeClr val="accent1">
                    <a:lumMod val="50000"/>
                  </a:schemeClr>
                </a:solidFill>
              </a:rPr>
              <a:t>活用に関する</a:t>
            </a:r>
            <a:r>
              <a:rPr lang="ja-JP" altLang="en-US" sz="1600" b="1" dirty="0">
                <a:solidFill>
                  <a:schemeClr val="accent1">
                    <a:lumMod val="50000"/>
                  </a:schemeClr>
                </a:solidFill>
              </a:rPr>
              <a:t>事項</a:t>
            </a:r>
          </a:p>
          <a:p>
            <a:pPr marL="285750" indent="-285750">
              <a:lnSpc>
                <a:spcPct val="150000"/>
              </a:lnSpc>
              <a:spcBef>
                <a:spcPts val="300"/>
              </a:spcBef>
              <a:buFont typeface="Wingdings" panose="05000000000000000000" pitchFamily="2" charset="2"/>
              <a:buChar char="Ø"/>
            </a:pPr>
            <a:r>
              <a:rPr lang="ja-JP" altLang="en-US" sz="1600" dirty="0" smtClean="0"/>
              <a:t>本市の未利用地活用にかかる指針等を踏まえたうえで、事業者ニーズに応じて賃貸方式による土地活用を促進する</a:t>
            </a:r>
            <a:endParaRPr lang="en-US" altLang="ja-JP" sz="1600" dirty="0" smtClean="0"/>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a:t>
            </a:r>
            <a:r>
              <a:rPr lang="ja-JP" altLang="en-US" sz="1600" b="1" dirty="0" smtClean="0">
                <a:solidFill>
                  <a:schemeClr val="accent1">
                    <a:lumMod val="50000"/>
                  </a:schemeClr>
                </a:solidFill>
              </a:rPr>
              <a:t>　今後の財源についての考え方・検討状況</a:t>
            </a:r>
          </a:p>
        </p:txBody>
      </p:sp>
      <p:sp>
        <p:nvSpPr>
          <p:cNvPr id="9" name="テキスト ボックス 8"/>
          <p:cNvSpPr txBox="1"/>
          <p:nvPr/>
        </p:nvSpPr>
        <p:spPr>
          <a:xfrm>
            <a:off x="195942" y="7044686"/>
            <a:ext cx="11903529" cy="1200329"/>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③　民間</a:t>
            </a:r>
            <a:r>
              <a:rPr lang="ja-JP" altLang="en-US" sz="1600" b="1" dirty="0">
                <a:solidFill>
                  <a:schemeClr val="accent1">
                    <a:lumMod val="50000"/>
                  </a:schemeClr>
                </a:solidFill>
              </a:rPr>
              <a:t>活力の活用に関する事項（</a:t>
            </a:r>
            <a:r>
              <a:rPr lang="en-US" altLang="ja-JP" sz="1600" b="1" dirty="0">
                <a:solidFill>
                  <a:schemeClr val="accent1">
                    <a:lumMod val="50000"/>
                  </a:schemeClr>
                </a:solidFill>
              </a:rPr>
              <a:t>PPP</a:t>
            </a:r>
            <a:r>
              <a:rPr lang="ja-JP" altLang="en-US" sz="1600" b="1" dirty="0">
                <a:solidFill>
                  <a:schemeClr val="accent1">
                    <a:lumMod val="50000"/>
                  </a:schemeClr>
                </a:solidFill>
              </a:rPr>
              <a:t>・</a:t>
            </a:r>
            <a:r>
              <a:rPr lang="en-US" altLang="ja-JP" sz="1600" b="1" dirty="0">
                <a:solidFill>
                  <a:schemeClr val="accent1">
                    <a:lumMod val="50000"/>
                  </a:schemeClr>
                </a:solidFill>
              </a:rPr>
              <a:t>PFI</a:t>
            </a:r>
            <a:r>
              <a:rPr lang="ja-JP" altLang="en-US" sz="1600" b="1" dirty="0">
                <a:solidFill>
                  <a:schemeClr val="accent1">
                    <a:lumMod val="50000"/>
                  </a:schemeClr>
                </a:solidFill>
              </a:rPr>
              <a:t>など）</a:t>
            </a:r>
          </a:p>
          <a:p>
            <a:pPr lvl="1"/>
            <a:r>
              <a:rPr lang="ja-JP" altLang="en-US" sz="1600" dirty="0"/>
              <a:t>大阪港埋立事業所管施設の民営化の取り組みは、</a:t>
            </a:r>
            <a:r>
              <a:rPr lang="en-US" altLang="ja-JP" sz="1600" dirty="0" smtClean="0"/>
              <a:t>2</a:t>
            </a:r>
            <a:r>
              <a:rPr lang="ja-JP" altLang="en-US" sz="1600" dirty="0" smtClean="0"/>
              <a:t>ページ「</a:t>
            </a:r>
            <a:r>
              <a:rPr lang="ja-JP" altLang="en-US" sz="1600" dirty="0"/>
              <a:t>民間活用の状況」のとおり。</a:t>
            </a:r>
          </a:p>
          <a:p>
            <a:pPr lvl="1"/>
            <a:r>
              <a:rPr lang="ja-JP" altLang="en-US" sz="1600" dirty="0" smtClean="0"/>
              <a:t>残る「もとなにわ</a:t>
            </a:r>
            <a:r>
              <a:rPr lang="ja-JP" altLang="en-US" sz="1600" dirty="0"/>
              <a:t>の海の時空館」についても、市場ニーズや</a:t>
            </a:r>
            <a:r>
              <a:rPr lang="en-US" altLang="ja-JP" sz="1600" dirty="0"/>
              <a:t>PPP</a:t>
            </a:r>
            <a:r>
              <a:rPr lang="ja-JP" altLang="en-US" sz="1600" dirty="0"/>
              <a:t>・</a:t>
            </a:r>
            <a:r>
              <a:rPr lang="en-US" altLang="ja-JP" sz="1600" dirty="0"/>
              <a:t>PFI</a:t>
            </a:r>
            <a:r>
              <a:rPr lang="ja-JP" altLang="en-US" sz="1600" dirty="0"/>
              <a:t>などのあらゆる手法を検証したうえで、早期に民間活力の導入による施設の利活用</a:t>
            </a:r>
            <a:r>
              <a:rPr lang="ja-JP" altLang="en-US" sz="1600" dirty="0" smtClean="0"/>
              <a:t>を図る。</a:t>
            </a:r>
            <a:endParaRPr lang="ja-JP" altLang="en-US" sz="1600" dirty="0"/>
          </a:p>
        </p:txBody>
      </p:sp>
      <p:sp>
        <p:nvSpPr>
          <p:cNvPr id="2" name="スライド番号プレースホルダー 1"/>
          <p:cNvSpPr>
            <a:spLocks noGrp="1"/>
          </p:cNvSpPr>
          <p:nvPr>
            <p:ph type="sldNum" sz="quarter" idx="12"/>
          </p:nvPr>
        </p:nvSpPr>
        <p:spPr>
          <a:xfrm>
            <a:off x="11568092" y="8207711"/>
            <a:ext cx="686187" cy="460041"/>
          </a:xfrm>
        </p:spPr>
        <p:txBody>
          <a:bodyPr/>
          <a:lstStyle/>
          <a:p>
            <a:fld id="{9855AF58-FB1E-4A03-A555-249AA4299BCB}" type="slidenum">
              <a:rPr kumimoji="1" lang="ja-JP" altLang="en-US" smtClean="0"/>
              <a:t>21</a:t>
            </a:fld>
            <a:endParaRPr kumimoji="1" lang="ja-JP" altLang="en-US"/>
          </a:p>
        </p:txBody>
      </p:sp>
    </p:spTree>
    <p:extLst>
      <p:ext uri="{BB962C8B-B14F-4D97-AF65-F5344CB8AC3E}">
        <p14:creationId xmlns:p14="http://schemas.microsoft.com/office/powerpoint/2010/main" val="901824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長期収支見込みの事後検証、更新等に関する事項</a:t>
            </a:r>
            <a:endParaRPr lang="ja-JP" altLang="en-US" sz="2400" b="1" dirty="0">
              <a:solidFill>
                <a:schemeClr val="bg1"/>
              </a:solidFill>
              <a:latin typeface="+mj-ea"/>
              <a:ea typeface="+mj-ea"/>
            </a:endParaRP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smtClean="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marL="285750" indent="-285750">
              <a:spcBef>
                <a:spcPts val="600"/>
              </a:spcBef>
              <a:buFont typeface="Wingdings" panose="05000000000000000000" pitchFamily="2" charset="2"/>
              <a:buChar char="Ø"/>
              <a:defRPr/>
            </a:pPr>
            <a:r>
              <a:rPr lang="ja-JP" altLang="en-US" sz="1600" dirty="0" smtClean="0">
                <a:latin typeface="+mj-ea"/>
                <a:ea typeface="+mj-ea"/>
              </a:rPr>
              <a:t>　予算や決算を考慮したうえで今後</a:t>
            </a:r>
            <a:r>
              <a:rPr lang="ja-JP" altLang="en-US" sz="1600" dirty="0">
                <a:latin typeface="+mj-ea"/>
                <a:ea typeface="+mj-ea"/>
              </a:rPr>
              <a:t>の経済情勢や新たな収支内容を反映し</a:t>
            </a:r>
            <a:r>
              <a:rPr lang="ja-JP" altLang="en-US" sz="1600" dirty="0" smtClean="0">
                <a:latin typeface="+mj-ea"/>
                <a:ea typeface="+mj-ea"/>
              </a:rPr>
              <a:t>、長期収支見込みを更新すると</a:t>
            </a:r>
            <a:r>
              <a:rPr lang="ja-JP" altLang="en-US" sz="1600" dirty="0">
                <a:latin typeface="+mj-ea"/>
                <a:ea typeface="+mj-ea"/>
              </a:rPr>
              <a:t>ともに</a:t>
            </a:r>
            <a:r>
              <a:rPr lang="ja-JP" altLang="en-US" sz="1600" dirty="0" smtClean="0">
                <a:latin typeface="+mj-ea"/>
                <a:ea typeface="+mj-ea"/>
              </a:rPr>
              <a:t>、事業内容</a:t>
            </a:r>
            <a:endParaRPr lang="en-US" altLang="ja-JP" sz="1600" dirty="0" smtClean="0">
              <a:latin typeface="+mj-ea"/>
              <a:ea typeface="+mj-ea"/>
            </a:endParaRPr>
          </a:p>
          <a:p>
            <a:pPr>
              <a:spcBef>
                <a:spcPts val="600"/>
              </a:spcBef>
              <a:defRPr/>
            </a:pPr>
            <a:r>
              <a:rPr lang="ja-JP" altLang="en-US" sz="1600" dirty="0" smtClean="0">
                <a:latin typeface="+mj-ea"/>
                <a:ea typeface="+mj-ea"/>
              </a:rPr>
              <a:t>　　の精査や実施などの</a:t>
            </a:r>
            <a:r>
              <a:rPr lang="ja-JP" altLang="en-US" sz="1600" dirty="0">
                <a:latin typeface="+mj-ea"/>
                <a:ea typeface="+mj-ea"/>
              </a:rPr>
              <a:t>経営判断に活用していく</a:t>
            </a:r>
            <a:r>
              <a:rPr lang="ja-JP" altLang="en-US" sz="1600" dirty="0" smtClean="0">
                <a:latin typeface="+mj-ea"/>
                <a:ea typeface="+mj-ea"/>
              </a:rPr>
              <a:t>。</a:t>
            </a:r>
            <a:endParaRPr lang="en-US" altLang="ja-JP" sz="1600" dirty="0" smtClean="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kumimoji="1" lang="ja-JP" altLang="en-US" smtClean="0"/>
              <a:t>22</a:t>
            </a:fld>
            <a:endParaRPr kumimoji="1" lang="ja-JP" altLang="en-US"/>
          </a:p>
        </p:txBody>
      </p:sp>
    </p:spTree>
    <p:extLst>
      <p:ext uri="{BB962C8B-B14F-4D97-AF65-F5344CB8AC3E}">
        <p14:creationId xmlns:p14="http://schemas.microsoft.com/office/powerpoint/2010/main" val="1682191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1421698" y="661570"/>
            <a:ext cx="10103328" cy="7747324"/>
            <a:chOff x="2959760" y="1053549"/>
            <a:chExt cx="6089372" cy="453809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b="33685"/>
            <a:stretch/>
          </p:blipFill>
          <p:spPr>
            <a:xfrm>
              <a:off x="2959760" y="1053549"/>
              <a:ext cx="6089372" cy="4538090"/>
            </a:xfrm>
            <a:prstGeom prst="rect">
              <a:avLst/>
            </a:prstGeom>
            <a:solidFill>
              <a:schemeClr val="accent2">
                <a:lumMod val="60000"/>
                <a:lumOff val="40000"/>
              </a:schemeClr>
            </a:solidFill>
            <a:ln>
              <a:noFill/>
            </a:ln>
          </p:spPr>
        </p:pic>
        <p:sp>
          <p:nvSpPr>
            <p:cNvPr id="10" name="フリーフォーム 9"/>
            <p:cNvSpPr/>
            <p:nvPr/>
          </p:nvSpPr>
          <p:spPr>
            <a:xfrm>
              <a:off x="5178798" y="2361135"/>
              <a:ext cx="297691" cy="299494"/>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3999 h 299494"/>
                <a:gd name="connsiteX6" fmla="*/ 45349 w 29769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0772 h 299494"/>
                <a:gd name="connsiteX6" fmla="*/ 45349 w 297691"/>
                <a:gd name="connsiteY6" fmla="*/ 0 h 2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91" h="299494">
                  <a:moveTo>
                    <a:pt x="45349" y="0"/>
                  </a:moveTo>
                  <a:lnTo>
                    <a:pt x="297691" y="48839"/>
                  </a:lnTo>
                  <a:cubicBezTo>
                    <a:pt x="282315" y="130240"/>
                    <a:pt x="263620" y="218093"/>
                    <a:pt x="248244" y="299494"/>
                  </a:cubicBezTo>
                  <a:cubicBezTo>
                    <a:pt x="187295" y="290007"/>
                    <a:pt x="99708" y="267574"/>
                    <a:pt x="68716" y="264579"/>
                  </a:cubicBezTo>
                  <a:cubicBezTo>
                    <a:pt x="66575" y="270228"/>
                    <a:pt x="73746" y="280494"/>
                    <a:pt x="62293" y="281526"/>
                  </a:cubicBezTo>
                  <a:cubicBezTo>
                    <a:pt x="50840" y="282558"/>
                    <a:pt x="22039" y="275406"/>
                    <a:pt x="0" y="270772"/>
                  </a:cubicBezTo>
                  <a:lnTo>
                    <a:pt x="45349" y="0"/>
                  </a:ln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フリーフォーム 10"/>
            <p:cNvSpPr/>
            <p:nvPr/>
          </p:nvSpPr>
          <p:spPr>
            <a:xfrm>
              <a:off x="4973546" y="2245308"/>
              <a:ext cx="242888" cy="271464"/>
            </a:xfrm>
            <a:custGeom>
              <a:avLst/>
              <a:gdLst>
                <a:gd name="connsiteX0" fmla="*/ 124898 w 124898"/>
                <a:gd name="connsiteY0" fmla="*/ 0 h 221456"/>
                <a:gd name="connsiteX1" fmla="*/ 122516 w 124898"/>
                <a:gd name="connsiteY1" fmla="*/ 16668 h 221456"/>
                <a:gd name="connsiteX2" fmla="*/ 117754 w 124898"/>
                <a:gd name="connsiteY2" fmla="*/ 33337 h 221456"/>
                <a:gd name="connsiteX3" fmla="*/ 115373 w 124898"/>
                <a:gd name="connsiteY3" fmla="*/ 42862 h 221456"/>
                <a:gd name="connsiteX4" fmla="*/ 112991 w 124898"/>
                <a:gd name="connsiteY4" fmla="*/ 54768 h 221456"/>
                <a:gd name="connsiteX5" fmla="*/ 108229 w 124898"/>
                <a:gd name="connsiteY5" fmla="*/ 69056 h 221456"/>
                <a:gd name="connsiteX6" fmla="*/ 105848 w 124898"/>
                <a:gd name="connsiteY6" fmla="*/ 95250 h 221456"/>
                <a:gd name="connsiteX7" fmla="*/ 101085 w 124898"/>
                <a:gd name="connsiteY7" fmla="*/ 102393 h 221456"/>
                <a:gd name="connsiteX8" fmla="*/ 96323 w 124898"/>
                <a:gd name="connsiteY8" fmla="*/ 126206 h 221456"/>
                <a:gd name="connsiteX9" fmla="*/ 93941 w 124898"/>
                <a:gd name="connsiteY9" fmla="*/ 161925 h 221456"/>
                <a:gd name="connsiteX10" fmla="*/ 67748 w 124898"/>
                <a:gd name="connsiteY10" fmla="*/ 159543 h 221456"/>
                <a:gd name="connsiteX11" fmla="*/ 55841 w 124898"/>
                <a:gd name="connsiteY11" fmla="*/ 157162 h 221456"/>
                <a:gd name="connsiteX12" fmla="*/ 34410 w 124898"/>
                <a:gd name="connsiteY12" fmla="*/ 154781 h 221456"/>
                <a:gd name="connsiteX13" fmla="*/ 15360 w 124898"/>
                <a:gd name="connsiteY13" fmla="*/ 150018 h 221456"/>
                <a:gd name="connsiteX14" fmla="*/ 1073 w 124898"/>
                <a:gd name="connsiteY14" fmla="*/ 147637 h 221456"/>
                <a:gd name="connsiteX15" fmla="*/ 3454 w 124898"/>
                <a:gd name="connsiteY15" fmla="*/ 159543 h 221456"/>
                <a:gd name="connsiteX16" fmla="*/ 1073 w 124898"/>
                <a:gd name="connsiteY16" fmla="*/ 221456 h 221456"/>
                <a:gd name="connsiteX0" fmla="*/ 124898 w 124898"/>
                <a:gd name="connsiteY0" fmla="*/ 0 h 221456"/>
                <a:gd name="connsiteX1" fmla="*/ 117754 w 124898"/>
                <a:gd name="connsiteY1" fmla="*/ 33337 h 221456"/>
                <a:gd name="connsiteX2" fmla="*/ 115373 w 124898"/>
                <a:gd name="connsiteY2" fmla="*/ 42862 h 221456"/>
                <a:gd name="connsiteX3" fmla="*/ 112991 w 124898"/>
                <a:gd name="connsiteY3" fmla="*/ 54768 h 221456"/>
                <a:gd name="connsiteX4" fmla="*/ 108229 w 124898"/>
                <a:gd name="connsiteY4" fmla="*/ 69056 h 221456"/>
                <a:gd name="connsiteX5" fmla="*/ 105848 w 124898"/>
                <a:gd name="connsiteY5" fmla="*/ 95250 h 221456"/>
                <a:gd name="connsiteX6" fmla="*/ 101085 w 124898"/>
                <a:gd name="connsiteY6" fmla="*/ 102393 h 221456"/>
                <a:gd name="connsiteX7" fmla="*/ 96323 w 124898"/>
                <a:gd name="connsiteY7" fmla="*/ 126206 h 221456"/>
                <a:gd name="connsiteX8" fmla="*/ 93941 w 124898"/>
                <a:gd name="connsiteY8" fmla="*/ 161925 h 221456"/>
                <a:gd name="connsiteX9" fmla="*/ 67748 w 124898"/>
                <a:gd name="connsiteY9" fmla="*/ 159543 h 221456"/>
                <a:gd name="connsiteX10" fmla="*/ 55841 w 124898"/>
                <a:gd name="connsiteY10" fmla="*/ 157162 h 221456"/>
                <a:gd name="connsiteX11" fmla="*/ 34410 w 124898"/>
                <a:gd name="connsiteY11" fmla="*/ 154781 h 221456"/>
                <a:gd name="connsiteX12" fmla="*/ 15360 w 124898"/>
                <a:gd name="connsiteY12" fmla="*/ 150018 h 221456"/>
                <a:gd name="connsiteX13" fmla="*/ 1073 w 124898"/>
                <a:gd name="connsiteY13" fmla="*/ 147637 h 221456"/>
                <a:gd name="connsiteX14" fmla="*/ 3454 w 124898"/>
                <a:gd name="connsiteY14" fmla="*/ 159543 h 221456"/>
                <a:gd name="connsiteX15" fmla="*/ 1073 w 124898"/>
                <a:gd name="connsiteY15" fmla="*/ 221456 h 221456"/>
                <a:gd name="connsiteX0" fmla="*/ 124898 w 124898"/>
                <a:gd name="connsiteY0" fmla="*/ 0 h 221456"/>
                <a:gd name="connsiteX1" fmla="*/ 117754 w 124898"/>
                <a:gd name="connsiteY1" fmla="*/ 33337 h 221456"/>
                <a:gd name="connsiteX2" fmla="*/ 112991 w 124898"/>
                <a:gd name="connsiteY2" fmla="*/ 54768 h 221456"/>
                <a:gd name="connsiteX3" fmla="*/ 108229 w 124898"/>
                <a:gd name="connsiteY3" fmla="*/ 69056 h 221456"/>
                <a:gd name="connsiteX4" fmla="*/ 105848 w 124898"/>
                <a:gd name="connsiteY4" fmla="*/ 95250 h 221456"/>
                <a:gd name="connsiteX5" fmla="*/ 101085 w 124898"/>
                <a:gd name="connsiteY5" fmla="*/ 102393 h 221456"/>
                <a:gd name="connsiteX6" fmla="*/ 96323 w 124898"/>
                <a:gd name="connsiteY6" fmla="*/ 126206 h 221456"/>
                <a:gd name="connsiteX7" fmla="*/ 93941 w 124898"/>
                <a:gd name="connsiteY7" fmla="*/ 161925 h 221456"/>
                <a:gd name="connsiteX8" fmla="*/ 67748 w 124898"/>
                <a:gd name="connsiteY8" fmla="*/ 159543 h 221456"/>
                <a:gd name="connsiteX9" fmla="*/ 55841 w 124898"/>
                <a:gd name="connsiteY9" fmla="*/ 157162 h 221456"/>
                <a:gd name="connsiteX10" fmla="*/ 34410 w 124898"/>
                <a:gd name="connsiteY10" fmla="*/ 154781 h 221456"/>
                <a:gd name="connsiteX11" fmla="*/ 15360 w 124898"/>
                <a:gd name="connsiteY11" fmla="*/ 150018 h 221456"/>
                <a:gd name="connsiteX12" fmla="*/ 1073 w 124898"/>
                <a:gd name="connsiteY12" fmla="*/ 147637 h 221456"/>
                <a:gd name="connsiteX13" fmla="*/ 3454 w 124898"/>
                <a:gd name="connsiteY13" fmla="*/ 159543 h 221456"/>
                <a:gd name="connsiteX14" fmla="*/ 1073 w 124898"/>
                <a:gd name="connsiteY14" fmla="*/ 221456 h 221456"/>
                <a:gd name="connsiteX0" fmla="*/ 124898 w 124898"/>
                <a:gd name="connsiteY0" fmla="*/ 0 h 221456"/>
                <a:gd name="connsiteX1" fmla="*/ 112991 w 124898"/>
                <a:gd name="connsiteY1" fmla="*/ 54768 h 221456"/>
                <a:gd name="connsiteX2" fmla="*/ 108229 w 124898"/>
                <a:gd name="connsiteY2" fmla="*/ 69056 h 221456"/>
                <a:gd name="connsiteX3" fmla="*/ 105848 w 124898"/>
                <a:gd name="connsiteY3" fmla="*/ 95250 h 221456"/>
                <a:gd name="connsiteX4" fmla="*/ 101085 w 124898"/>
                <a:gd name="connsiteY4" fmla="*/ 102393 h 221456"/>
                <a:gd name="connsiteX5" fmla="*/ 96323 w 124898"/>
                <a:gd name="connsiteY5" fmla="*/ 126206 h 221456"/>
                <a:gd name="connsiteX6" fmla="*/ 93941 w 124898"/>
                <a:gd name="connsiteY6" fmla="*/ 161925 h 221456"/>
                <a:gd name="connsiteX7" fmla="*/ 67748 w 124898"/>
                <a:gd name="connsiteY7" fmla="*/ 159543 h 221456"/>
                <a:gd name="connsiteX8" fmla="*/ 55841 w 124898"/>
                <a:gd name="connsiteY8" fmla="*/ 157162 h 221456"/>
                <a:gd name="connsiteX9" fmla="*/ 34410 w 124898"/>
                <a:gd name="connsiteY9" fmla="*/ 154781 h 221456"/>
                <a:gd name="connsiteX10" fmla="*/ 15360 w 124898"/>
                <a:gd name="connsiteY10" fmla="*/ 150018 h 221456"/>
                <a:gd name="connsiteX11" fmla="*/ 1073 w 124898"/>
                <a:gd name="connsiteY11" fmla="*/ 147637 h 221456"/>
                <a:gd name="connsiteX12" fmla="*/ 3454 w 124898"/>
                <a:gd name="connsiteY12" fmla="*/ 159543 h 221456"/>
                <a:gd name="connsiteX13" fmla="*/ 1073 w 124898"/>
                <a:gd name="connsiteY13" fmla="*/ 221456 h 221456"/>
                <a:gd name="connsiteX0" fmla="*/ 124898 w 124898"/>
                <a:gd name="connsiteY0" fmla="*/ 0 h 221456"/>
                <a:gd name="connsiteX1" fmla="*/ 112991 w 124898"/>
                <a:gd name="connsiteY1" fmla="*/ 54768 h 221456"/>
                <a:gd name="connsiteX2" fmla="*/ 105848 w 124898"/>
                <a:gd name="connsiteY2" fmla="*/ 95250 h 221456"/>
                <a:gd name="connsiteX3" fmla="*/ 101085 w 124898"/>
                <a:gd name="connsiteY3" fmla="*/ 102393 h 221456"/>
                <a:gd name="connsiteX4" fmla="*/ 96323 w 124898"/>
                <a:gd name="connsiteY4" fmla="*/ 126206 h 221456"/>
                <a:gd name="connsiteX5" fmla="*/ 93941 w 124898"/>
                <a:gd name="connsiteY5" fmla="*/ 161925 h 221456"/>
                <a:gd name="connsiteX6" fmla="*/ 67748 w 124898"/>
                <a:gd name="connsiteY6" fmla="*/ 159543 h 221456"/>
                <a:gd name="connsiteX7" fmla="*/ 55841 w 124898"/>
                <a:gd name="connsiteY7" fmla="*/ 157162 h 221456"/>
                <a:gd name="connsiteX8" fmla="*/ 34410 w 124898"/>
                <a:gd name="connsiteY8" fmla="*/ 154781 h 221456"/>
                <a:gd name="connsiteX9" fmla="*/ 15360 w 124898"/>
                <a:gd name="connsiteY9" fmla="*/ 150018 h 221456"/>
                <a:gd name="connsiteX10" fmla="*/ 1073 w 124898"/>
                <a:gd name="connsiteY10" fmla="*/ 147637 h 221456"/>
                <a:gd name="connsiteX11" fmla="*/ 3454 w 124898"/>
                <a:gd name="connsiteY11" fmla="*/ 159543 h 221456"/>
                <a:gd name="connsiteX12" fmla="*/ 1073 w 124898"/>
                <a:gd name="connsiteY12"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6323 w 124898"/>
                <a:gd name="connsiteY3" fmla="*/ 126206 h 221456"/>
                <a:gd name="connsiteX4" fmla="*/ 93941 w 124898"/>
                <a:gd name="connsiteY4" fmla="*/ 161925 h 221456"/>
                <a:gd name="connsiteX5" fmla="*/ 67748 w 124898"/>
                <a:gd name="connsiteY5" fmla="*/ 159543 h 221456"/>
                <a:gd name="connsiteX6" fmla="*/ 55841 w 124898"/>
                <a:gd name="connsiteY6" fmla="*/ 157162 h 221456"/>
                <a:gd name="connsiteX7" fmla="*/ 34410 w 124898"/>
                <a:gd name="connsiteY7" fmla="*/ 154781 h 221456"/>
                <a:gd name="connsiteX8" fmla="*/ 15360 w 124898"/>
                <a:gd name="connsiteY8" fmla="*/ 150018 h 221456"/>
                <a:gd name="connsiteX9" fmla="*/ 1073 w 124898"/>
                <a:gd name="connsiteY9" fmla="*/ 147637 h 221456"/>
                <a:gd name="connsiteX10" fmla="*/ 3454 w 124898"/>
                <a:gd name="connsiteY10" fmla="*/ 159543 h 221456"/>
                <a:gd name="connsiteX11" fmla="*/ 1073 w 124898"/>
                <a:gd name="connsiteY11"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3941 w 124898"/>
                <a:gd name="connsiteY3" fmla="*/ 161925 h 221456"/>
                <a:gd name="connsiteX4" fmla="*/ 67748 w 124898"/>
                <a:gd name="connsiteY4" fmla="*/ 159543 h 221456"/>
                <a:gd name="connsiteX5" fmla="*/ 55841 w 124898"/>
                <a:gd name="connsiteY5" fmla="*/ 157162 h 221456"/>
                <a:gd name="connsiteX6" fmla="*/ 34410 w 124898"/>
                <a:gd name="connsiteY6" fmla="*/ 154781 h 221456"/>
                <a:gd name="connsiteX7" fmla="*/ 15360 w 124898"/>
                <a:gd name="connsiteY7" fmla="*/ 150018 h 221456"/>
                <a:gd name="connsiteX8" fmla="*/ 1073 w 124898"/>
                <a:gd name="connsiteY8" fmla="*/ 147637 h 221456"/>
                <a:gd name="connsiteX9" fmla="*/ 3454 w 124898"/>
                <a:gd name="connsiteY9" fmla="*/ 159543 h 221456"/>
                <a:gd name="connsiteX10" fmla="*/ 1073 w 124898"/>
                <a:gd name="connsiteY10" fmla="*/ 221456 h 221456"/>
                <a:gd name="connsiteX0" fmla="*/ 124898 w 124898"/>
                <a:gd name="connsiteY0" fmla="*/ 0 h 221456"/>
                <a:gd name="connsiteX1" fmla="*/ 105848 w 124898"/>
                <a:gd name="connsiteY1" fmla="*/ 95250 h 221456"/>
                <a:gd name="connsiteX2" fmla="*/ 93941 w 124898"/>
                <a:gd name="connsiteY2" fmla="*/ 161925 h 221456"/>
                <a:gd name="connsiteX3" fmla="*/ 67748 w 124898"/>
                <a:gd name="connsiteY3" fmla="*/ 159543 h 221456"/>
                <a:gd name="connsiteX4" fmla="*/ 55841 w 124898"/>
                <a:gd name="connsiteY4" fmla="*/ 157162 h 221456"/>
                <a:gd name="connsiteX5" fmla="*/ 34410 w 124898"/>
                <a:gd name="connsiteY5" fmla="*/ 154781 h 221456"/>
                <a:gd name="connsiteX6" fmla="*/ 15360 w 124898"/>
                <a:gd name="connsiteY6" fmla="*/ 150018 h 221456"/>
                <a:gd name="connsiteX7" fmla="*/ 1073 w 124898"/>
                <a:gd name="connsiteY7" fmla="*/ 147637 h 221456"/>
                <a:gd name="connsiteX8" fmla="*/ 3454 w 124898"/>
                <a:gd name="connsiteY8" fmla="*/ 159543 h 221456"/>
                <a:gd name="connsiteX9" fmla="*/ 1073 w 124898"/>
                <a:gd name="connsiteY9" fmla="*/ 221456 h 221456"/>
                <a:gd name="connsiteX0" fmla="*/ 124898 w 177286"/>
                <a:gd name="connsiteY0" fmla="*/ 0 h 166342"/>
                <a:gd name="connsiteX1" fmla="*/ 105848 w 177286"/>
                <a:gd name="connsiteY1" fmla="*/ 95250 h 166342"/>
                <a:gd name="connsiteX2" fmla="*/ 93941 w 177286"/>
                <a:gd name="connsiteY2" fmla="*/ 161925 h 166342"/>
                <a:gd name="connsiteX3" fmla="*/ 67748 w 177286"/>
                <a:gd name="connsiteY3" fmla="*/ 159543 h 166342"/>
                <a:gd name="connsiteX4" fmla="*/ 55841 w 177286"/>
                <a:gd name="connsiteY4" fmla="*/ 157162 h 166342"/>
                <a:gd name="connsiteX5" fmla="*/ 34410 w 177286"/>
                <a:gd name="connsiteY5" fmla="*/ 154781 h 166342"/>
                <a:gd name="connsiteX6" fmla="*/ 15360 w 177286"/>
                <a:gd name="connsiteY6" fmla="*/ 150018 h 166342"/>
                <a:gd name="connsiteX7" fmla="*/ 1073 w 177286"/>
                <a:gd name="connsiteY7" fmla="*/ 147637 h 166342"/>
                <a:gd name="connsiteX8" fmla="*/ 3454 w 177286"/>
                <a:gd name="connsiteY8" fmla="*/ 159543 h 166342"/>
                <a:gd name="connsiteX9" fmla="*/ 177286 w 177286"/>
                <a:gd name="connsiteY9" fmla="*/ 45243 h 166342"/>
                <a:gd name="connsiteX0" fmla="*/ 124898 w 177286"/>
                <a:gd name="connsiteY0" fmla="*/ 0 h 167044"/>
                <a:gd name="connsiteX1" fmla="*/ 65367 w 177286"/>
                <a:gd name="connsiteY1" fmla="*/ 85725 h 167044"/>
                <a:gd name="connsiteX2" fmla="*/ 93941 w 177286"/>
                <a:gd name="connsiteY2" fmla="*/ 161925 h 167044"/>
                <a:gd name="connsiteX3" fmla="*/ 67748 w 177286"/>
                <a:gd name="connsiteY3" fmla="*/ 159543 h 167044"/>
                <a:gd name="connsiteX4" fmla="*/ 55841 w 177286"/>
                <a:gd name="connsiteY4" fmla="*/ 157162 h 167044"/>
                <a:gd name="connsiteX5" fmla="*/ 34410 w 177286"/>
                <a:gd name="connsiteY5" fmla="*/ 154781 h 167044"/>
                <a:gd name="connsiteX6" fmla="*/ 15360 w 177286"/>
                <a:gd name="connsiteY6" fmla="*/ 150018 h 167044"/>
                <a:gd name="connsiteX7" fmla="*/ 1073 w 177286"/>
                <a:gd name="connsiteY7" fmla="*/ 147637 h 167044"/>
                <a:gd name="connsiteX8" fmla="*/ 3454 w 177286"/>
                <a:gd name="connsiteY8" fmla="*/ 159543 h 167044"/>
                <a:gd name="connsiteX9" fmla="*/ 177286 w 177286"/>
                <a:gd name="connsiteY9" fmla="*/ 45243 h 167044"/>
                <a:gd name="connsiteX0" fmla="*/ 124898 w 246490"/>
                <a:gd name="connsiteY0" fmla="*/ 12762 h 186494"/>
                <a:gd name="connsiteX1" fmla="*/ 246342 w 246490"/>
                <a:gd name="connsiteY1" fmla="*/ 8000 h 186494"/>
                <a:gd name="connsiteX2" fmla="*/ 93941 w 246490"/>
                <a:gd name="connsiteY2" fmla="*/ 174687 h 186494"/>
                <a:gd name="connsiteX3" fmla="*/ 67748 w 246490"/>
                <a:gd name="connsiteY3" fmla="*/ 172305 h 186494"/>
                <a:gd name="connsiteX4" fmla="*/ 55841 w 246490"/>
                <a:gd name="connsiteY4" fmla="*/ 169924 h 186494"/>
                <a:gd name="connsiteX5" fmla="*/ 34410 w 246490"/>
                <a:gd name="connsiteY5" fmla="*/ 167543 h 186494"/>
                <a:gd name="connsiteX6" fmla="*/ 15360 w 246490"/>
                <a:gd name="connsiteY6" fmla="*/ 162780 h 186494"/>
                <a:gd name="connsiteX7" fmla="*/ 1073 w 246490"/>
                <a:gd name="connsiteY7" fmla="*/ 160399 h 186494"/>
                <a:gd name="connsiteX8" fmla="*/ 3454 w 246490"/>
                <a:gd name="connsiteY8" fmla="*/ 172305 h 186494"/>
                <a:gd name="connsiteX9" fmla="*/ 177286 w 246490"/>
                <a:gd name="connsiteY9" fmla="*/ 58005 h 186494"/>
                <a:gd name="connsiteX0" fmla="*/ 124898 w 244112"/>
                <a:gd name="connsiteY0" fmla="*/ 19133 h 193394"/>
                <a:gd name="connsiteX1" fmla="*/ 243961 w 244112"/>
                <a:gd name="connsiteY1" fmla="*/ 7227 h 193394"/>
                <a:gd name="connsiteX2" fmla="*/ 93941 w 244112"/>
                <a:gd name="connsiteY2" fmla="*/ 181058 h 193394"/>
                <a:gd name="connsiteX3" fmla="*/ 67748 w 244112"/>
                <a:gd name="connsiteY3" fmla="*/ 178676 h 193394"/>
                <a:gd name="connsiteX4" fmla="*/ 55841 w 244112"/>
                <a:gd name="connsiteY4" fmla="*/ 176295 h 193394"/>
                <a:gd name="connsiteX5" fmla="*/ 34410 w 244112"/>
                <a:gd name="connsiteY5" fmla="*/ 173914 h 193394"/>
                <a:gd name="connsiteX6" fmla="*/ 15360 w 244112"/>
                <a:gd name="connsiteY6" fmla="*/ 169151 h 193394"/>
                <a:gd name="connsiteX7" fmla="*/ 1073 w 244112"/>
                <a:gd name="connsiteY7" fmla="*/ 166770 h 193394"/>
                <a:gd name="connsiteX8" fmla="*/ 3454 w 244112"/>
                <a:gd name="connsiteY8" fmla="*/ 178676 h 193394"/>
                <a:gd name="connsiteX9" fmla="*/ 177286 w 244112"/>
                <a:gd name="connsiteY9" fmla="*/ 64376 h 193394"/>
                <a:gd name="connsiteX0" fmla="*/ 124898 w 244112"/>
                <a:gd name="connsiteY0" fmla="*/ 19133 h 181213"/>
                <a:gd name="connsiteX1" fmla="*/ 243961 w 244112"/>
                <a:gd name="connsiteY1" fmla="*/ 7227 h 181213"/>
                <a:gd name="connsiteX2" fmla="*/ 93941 w 244112"/>
                <a:gd name="connsiteY2" fmla="*/ 181058 h 181213"/>
                <a:gd name="connsiteX3" fmla="*/ 229673 w 244112"/>
                <a:gd name="connsiteY3" fmla="*/ 40564 h 181213"/>
                <a:gd name="connsiteX4" fmla="*/ 67748 w 244112"/>
                <a:gd name="connsiteY4" fmla="*/ 178676 h 181213"/>
                <a:gd name="connsiteX5" fmla="*/ 55841 w 244112"/>
                <a:gd name="connsiteY5" fmla="*/ 176295 h 181213"/>
                <a:gd name="connsiteX6" fmla="*/ 34410 w 244112"/>
                <a:gd name="connsiteY6" fmla="*/ 173914 h 181213"/>
                <a:gd name="connsiteX7" fmla="*/ 15360 w 244112"/>
                <a:gd name="connsiteY7" fmla="*/ 169151 h 181213"/>
                <a:gd name="connsiteX8" fmla="*/ 1073 w 244112"/>
                <a:gd name="connsiteY8" fmla="*/ 166770 h 181213"/>
                <a:gd name="connsiteX9" fmla="*/ 3454 w 244112"/>
                <a:gd name="connsiteY9" fmla="*/ 178676 h 181213"/>
                <a:gd name="connsiteX10" fmla="*/ 177286 w 244112"/>
                <a:gd name="connsiteY10" fmla="*/ 64376 h 181213"/>
                <a:gd name="connsiteX0" fmla="*/ 124898 w 260712"/>
                <a:gd name="connsiteY0" fmla="*/ 19133 h 190200"/>
                <a:gd name="connsiteX1" fmla="*/ 243961 w 260712"/>
                <a:gd name="connsiteY1" fmla="*/ 7227 h 190200"/>
                <a:gd name="connsiteX2" fmla="*/ 93941 w 260712"/>
                <a:gd name="connsiteY2" fmla="*/ 181058 h 190200"/>
                <a:gd name="connsiteX3" fmla="*/ 260629 w 260712"/>
                <a:gd name="connsiteY3" fmla="*/ 14371 h 190200"/>
                <a:gd name="connsiteX4" fmla="*/ 67748 w 260712"/>
                <a:gd name="connsiteY4" fmla="*/ 178676 h 190200"/>
                <a:gd name="connsiteX5" fmla="*/ 55841 w 260712"/>
                <a:gd name="connsiteY5" fmla="*/ 176295 h 190200"/>
                <a:gd name="connsiteX6" fmla="*/ 34410 w 260712"/>
                <a:gd name="connsiteY6" fmla="*/ 173914 h 190200"/>
                <a:gd name="connsiteX7" fmla="*/ 15360 w 260712"/>
                <a:gd name="connsiteY7" fmla="*/ 169151 h 190200"/>
                <a:gd name="connsiteX8" fmla="*/ 1073 w 260712"/>
                <a:gd name="connsiteY8" fmla="*/ 166770 h 190200"/>
                <a:gd name="connsiteX9" fmla="*/ 3454 w 260712"/>
                <a:gd name="connsiteY9" fmla="*/ 178676 h 190200"/>
                <a:gd name="connsiteX10" fmla="*/ 177286 w 260712"/>
                <a:gd name="connsiteY10" fmla="*/ 64376 h 190200"/>
                <a:gd name="connsiteX0" fmla="*/ 124898 w 260869"/>
                <a:gd name="connsiteY0" fmla="*/ 25904 h 290226"/>
                <a:gd name="connsiteX1" fmla="*/ 243961 w 260869"/>
                <a:gd name="connsiteY1" fmla="*/ 13998 h 290226"/>
                <a:gd name="connsiteX2" fmla="*/ 205860 w 260869"/>
                <a:gd name="connsiteY2" fmla="*/ 290223 h 290226"/>
                <a:gd name="connsiteX3" fmla="*/ 260629 w 260869"/>
                <a:gd name="connsiteY3" fmla="*/ 21142 h 290226"/>
                <a:gd name="connsiteX4" fmla="*/ 67748 w 260869"/>
                <a:gd name="connsiteY4" fmla="*/ 185447 h 290226"/>
                <a:gd name="connsiteX5" fmla="*/ 55841 w 260869"/>
                <a:gd name="connsiteY5" fmla="*/ 183066 h 290226"/>
                <a:gd name="connsiteX6" fmla="*/ 34410 w 260869"/>
                <a:gd name="connsiteY6" fmla="*/ 180685 h 290226"/>
                <a:gd name="connsiteX7" fmla="*/ 15360 w 260869"/>
                <a:gd name="connsiteY7" fmla="*/ 175922 h 290226"/>
                <a:gd name="connsiteX8" fmla="*/ 1073 w 260869"/>
                <a:gd name="connsiteY8" fmla="*/ 173541 h 290226"/>
                <a:gd name="connsiteX9" fmla="*/ 3454 w 260869"/>
                <a:gd name="connsiteY9" fmla="*/ 185447 h 290226"/>
                <a:gd name="connsiteX10" fmla="*/ 177286 w 260869"/>
                <a:gd name="connsiteY10" fmla="*/ 71147 h 290226"/>
                <a:gd name="connsiteX0" fmla="*/ 124898 w 246853"/>
                <a:gd name="connsiteY0" fmla="*/ 25904 h 293943"/>
                <a:gd name="connsiteX1" fmla="*/ 243961 w 246853"/>
                <a:gd name="connsiteY1" fmla="*/ 13998 h 293943"/>
                <a:gd name="connsiteX2" fmla="*/ 205860 w 246853"/>
                <a:gd name="connsiteY2" fmla="*/ 290223 h 293943"/>
                <a:gd name="connsiteX3" fmla="*/ 158235 w 246853"/>
                <a:gd name="connsiteY3" fmla="*/ 180686 h 293943"/>
                <a:gd name="connsiteX4" fmla="*/ 67748 w 246853"/>
                <a:gd name="connsiteY4" fmla="*/ 185447 h 293943"/>
                <a:gd name="connsiteX5" fmla="*/ 55841 w 246853"/>
                <a:gd name="connsiteY5" fmla="*/ 183066 h 293943"/>
                <a:gd name="connsiteX6" fmla="*/ 34410 w 246853"/>
                <a:gd name="connsiteY6" fmla="*/ 180685 h 293943"/>
                <a:gd name="connsiteX7" fmla="*/ 15360 w 246853"/>
                <a:gd name="connsiteY7" fmla="*/ 175922 h 293943"/>
                <a:gd name="connsiteX8" fmla="*/ 1073 w 246853"/>
                <a:gd name="connsiteY8" fmla="*/ 173541 h 293943"/>
                <a:gd name="connsiteX9" fmla="*/ 3454 w 246853"/>
                <a:gd name="connsiteY9" fmla="*/ 185447 h 293943"/>
                <a:gd name="connsiteX10" fmla="*/ 177286 w 246853"/>
                <a:gd name="connsiteY10" fmla="*/ 71147 h 293943"/>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55841 w 248043"/>
                <a:gd name="connsiteY5" fmla="*/ 183066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10597 w 248043"/>
                <a:gd name="connsiteY5" fmla="*/ 252123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34410 w 248043"/>
                <a:gd name="connsiteY5" fmla="*/ 180685 h 302612"/>
                <a:gd name="connsiteX6" fmla="*/ 15360 w 248043"/>
                <a:gd name="connsiteY6" fmla="*/ 175922 h 302612"/>
                <a:gd name="connsiteX7" fmla="*/ 1073 w 248043"/>
                <a:gd name="connsiteY7" fmla="*/ 173541 h 302612"/>
                <a:gd name="connsiteX8" fmla="*/ 3454 w 248043"/>
                <a:gd name="connsiteY8" fmla="*/ 185447 h 302612"/>
                <a:gd name="connsiteX9" fmla="*/ 177286 w 248043"/>
                <a:gd name="connsiteY9" fmla="*/ 71147 h 302612"/>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15360 w 248043"/>
                <a:gd name="connsiteY5" fmla="*/ 175922 h 302612"/>
                <a:gd name="connsiteX6" fmla="*/ 1073 w 248043"/>
                <a:gd name="connsiteY6" fmla="*/ 173541 h 302612"/>
                <a:gd name="connsiteX7" fmla="*/ 3454 w 248043"/>
                <a:gd name="connsiteY7" fmla="*/ 185447 h 302612"/>
                <a:gd name="connsiteX8" fmla="*/ 177286 w 248043"/>
                <a:gd name="connsiteY8" fmla="*/ 71147 h 302612"/>
                <a:gd name="connsiteX0" fmla="*/ 124577 w 247722"/>
                <a:gd name="connsiteY0" fmla="*/ 25904 h 302612"/>
                <a:gd name="connsiteX1" fmla="*/ 243640 w 247722"/>
                <a:gd name="connsiteY1" fmla="*/ 13998 h 302612"/>
                <a:gd name="connsiteX2" fmla="*/ 205539 w 247722"/>
                <a:gd name="connsiteY2" fmla="*/ 290223 h 302612"/>
                <a:gd name="connsiteX3" fmla="*/ 65045 w 247722"/>
                <a:gd name="connsiteY3" fmla="*/ 254505 h 302612"/>
                <a:gd name="connsiteX4" fmla="*/ 10276 w 247722"/>
                <a:gd name="connsiteY4" fmla="*/ 252123 h 302612"/>
                <a:gd name="connsiteX5" fmla="*/ 17420 w 247722"/>
                <a:gd name="connsiteY5" fmla="*/ 109247 h 302612"/>
                <a:gd name="connsiteX6" fmla="*/ 752 w 247722"/>
                <a:gd name="connsiteY6" fmla="*/ 173541 h 302612"/>
                <a:gd name="connsiteX7" fmla="*/ 3133 w 247722"/>
                <a:gd name="connsiteY7" fmla="*/ 185447 h 302612"/>
                <a:gd name="connsiteX8" fmla="*/ 176965 w 247722"/>
                <a:gd name="connsiteY8" fmla="*/ 71147 h 302612"/>
                <a:gd name="connsiteX0" fmla="*/ 125485 w 248630"/>
                <a:gd name="connsiteY0" fmla="*/ 25904 h 302612"/>
                <a:gd name="connsiteX1" fmla="*/ 244548 w 248630"/>
                <a:gd name="connsiteY1" fmla="*/ 13998 h 302612"/>
                <a:gd name="connsiteX2" fmla="*/ 206447 w 248630"/>
                <a:gd name="connsiteY2" fmla="*/ 290223 h 302612"/>
                <a:gd name="connsiteX3" fmla="*/ 65953 w 248630"/>
                <a:gd name="connsiteY3" fmla="*/ 254505 h 302612"/>
                <a:gd name="connsiteX4" fmla="*/ 11184 w 248630"/>
                <a:gd name="connsiteY4" fmla="*/ 252123 h 302612"/>
                <a:gd name="connsiteX5" fmla="*/ 18328 w 248630"/>
                <a:gd name="connsiteY5" fmla="*/ 109247 h 302612"/>
                <a:gd name="connsiteX6" fmla="*/ 1660 w 248630"/>
                <a:gd name="connsiteY6" fmla="*/ 173541 h 302612"/>
                <a:gd name="connsiteX7" fmla="*/ 65954 w 248630"/>
                <a:gd name="connsiteY7" fmla="*/ 97341 h 302612"/>
                <a:gd name="connsiteX8" fmla="*/ 177873 w 248630"/>
                <a:gd name="connsiteY8" fmla="*/ 71147 h 302612"/>
                <a:gd name="connsiteX0" fmla="*/ 116930 w 240075"/>
                <a:gd name="connsiteY0" fmla="*/ 25904 h 302612"/>
                <a:gd name="connsiteX1" fmla="*/ 235993 w 240075"/>
                <a:gd name="connsiteY1" fmla="*/ 13998 h 302612"/>
                <a:gd name="connsiteX2" fmla="*/ 197892 w 240075"/>
                <a:gd name="connsiteY2" fmla="*/ 290223 h 302612"/>
                <a:gd name="connsiteX3" fmla="*/ 57398 w 240075"/>
                <a:gd name="connsiteY3" fmla="*/ 254505 h 302612"/>
                <a:gd name="connsiteX4" fmla="*/ 2629 w 240075"/>
                <a:gd name="connsiteY4" fmla="*/ 252123 h 302612"/>
                <a:gd name="connsiteX5" fmla="*/ 9773 w 240075"/>
                <a:gd name="connsiteY5" fmla="*/ 109247 h 302612"/>
                <a:gd name="connsiteX6" fmla="*/ 19299 w 240075"/>
                <a:gd name="connsiteY6" fmla="*/ 90197 h 302612"/>
                <a:gd name="connsiteX7" fmla="*/ 57399 w 240075"/>
                <a:gd name="connsiteY7" fmla="*/ 97341 h 302612"/>
                <a:gd name="connsiteX8" fmla="*/ 169318 w 240075"/>
                <a:gd name="connsiteY8" fmla="*/ 71147 h 302612"/>
                <a:gd name="connsiteX0" fmla="*/ 116930 w 240075"/>
                <a:gd name="connsiteY0" fmla="*/ 11906 h 288614"/>
                <a:gd name="connsiteX1" fmla="*/ 235993 w 240075"/>
                <a:gd name="connsiteY1" fmla="*/ 0 h 288614"/>
                <a:gd name="connsiteX2" fmla="*/ 197892 w 240075"/>
                <a:gd name="connsiteY2" fmla="*/ 276225 h 288614"/>
                <a:gd name="connsiteX3" fmla="*/ 57398 w 240075"/>
                <a:gd name="connsiteY3" fmla="*/ 240507 h 288614"/>
                <a:gd name="connsiteX4" fmla="*/ 2629 w 240075"/>
                <a:gd name="connsiteY4" fmla="*/ 238125 h 288614"/>
                <a:gd name="connsiteX5" fmla="*/ 9773 w 240075"/>
                <a:gd name="connsiteY5" fmla="*/ 95249 h 288614"/>
                <a:gd name="connsiteX6" fmla="*/ 19299 w 240075"/>
                <a:gd name="connsiteY6" fmla="*/ 76199 h 288614"/>
                <a:gd name="connsiteX7" fmla="*/ 57399 w 240075"/>
                <a:gd name="connsiteY7" fmla="*/ 83343 h 288614"/>
                <a:gd name="connsiteX8" fmla="*/ 169318 w 240075"/>
                <a:gd name="connsiteY8" fmla="*/ 57149 h 288614"/>
                <a:gd name="connsiteX0" fmla="*/ 116930 w 249833"/>
                <a:gd name="connsiteY0" fmla="*/ 12900 h 287551"/>
                <a:gd name="connsiteX1" fmla="*/ 235993 w 249833"/>
                <a:gd name="connsiteY1" fmla="*/ 994 h 287551"/>
                <a:gd name="connsiteX2" fmla="*/ 243135 w 249833"/>
                <a:gd name="connsiteY2" fmla="*/ 31949 h 287551"/>
                <a:gd name="connsiteX3" fmla="*/ 197892 w 249833"/>
                <a:gd name="connsiteY3" fmla="*/ 277219 h 287551"/>
                <a:gd name="connsiteX4" fmla="*/ 57398 w 249833"/>
                <a:gd name="connsiteY4" fmla="*/ 241501 h 287551"/>
                <a:gd name="connsiteX5" fmla="*/ 2629 w 249833"/>
                <a:gd name="connsiteY5" fmla="*/ 239119 h 287551"/>
                <a:gd name="connsiteX6" fmla="*/ 9773 w 249833"/>
                <a:gd name="connsiteY6" fmla="*/ 96243 h 287551"/>
                <a:gd name="connsiteX7" fmla="*/ 19299 w 249833"/>
                <a:gd name="connsiteY7" fmla="*/ 77193 h 287551"/>
                <a:gd name="connsiteX8" fmla="*/ 57399 w 249833"/>
                <a:gd name="connsiteY8" fmla="*/ 84337 h 287551"/>
                <a:gd name="connsiteX9" fmla="*/ 169318 w 249833"/>
                <a:gd name="connsiteY9" fmla="*/ 58143 h 287551"/>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40075"/>
                <a:gd name="connsiteY0" fmla="*/ 29518 h 306226"/>
                <a:gd name="connsiteX1" fmla="*/ 235993 w 240075"/>
                <a:gd name="connsiteY1" fmla="*/ 17612 h 306226"/>
                <a:gd name="connsiteX2" fmla="*/ 197892 w 240075"/>
                <a:gd name="connsiteY2" fmla="*/ 293837 h 306226"/>
                <a:gd name="connsiteX3" fmla="*/ 57398 w 240075"/>
                <a:gd name="connsiteY3" fmla="*/ 258119 h 306226"/>
                <a:gd name="connsiteX4" fmla="*/ 2629 w 240075"/>
                <a:gd name="connsiteY4" fmla="*/ 255737 h 306226"/>
                <a:gd name="connsiteX5" fmla="*/ 9773 w 240075"/>
                <a:gd name="connsiteY5" fmla="*/ 112861 h 306226"/>
                <a:gd name="connsiteX6" fmla="*/ 19299 w 240075"/>
                <a:gd name="connsiteY6" fmla="*/ 93811 h 306226"/>
                <a:gd name="connsiteX7" fmla="*/ 57399 w 240075"/>
                <a:gd name="connsiteY7" fmla="*/ 100955 h 306226"/>
                <a:gd name="connsiteX8" fmla="*/ 169318 w 240075"/>
                <a:gd name="connsiteY8" fmla="*/ 74761 h 306226"/>
                <a:gd name="connsiteX0" fmla="*/ 116930 w 248853"/>
                <a:gd name="connsiteY0" fmla="*/ 20492 h 296404"/>
                <a:gd name="connsiteX1" fmla="*/ 245518 w 248853"/>
                <a:gd name="connsiteY1" fmla="*/ 20492 h 296404"/>
                <a:gd name="connsiteX2" fmla="*/ 197892 w 248853"/>
                <a:gd name="connsiteY2" fmla="*/ 284811 h 296404"/>
                <a:gd name="connsiteX3" fmla="*/ 57398 w 248853"/>
                <a:gd name="connsiteY3" fmla="*/ 249093 h 296404"/>
                <a:gd name="connsiteX4" fmla="*/ 2629 w 248853"/>
                <a:gd name="connsiteY4" fmla="*/ 246711 h 296404"/>
                <a:gd name="connsiteX5" fmla="*/ 9773 w 248853"/>
                <a:gd name="connsiteY5" fmla="*/ 103835 h 296404"/>
                <a:gd name="connsiteX6" fmla="*/ 19299 w 248853"/>
                <a:gd name="connsiteY6" fmla="*/ 84785 h 296404"/>
                <a:gd name="connsiteX7" fmla="*/ 57399 w 248853"/>
                <a:gd name="connsiteY7" fmla="*/ 91929 h 296404"/>
                <a:gd name="connsiteX8" fmla="*/ 169318 w 248853"/>
                <a:gd name="connsiteY8" fmla="*/ 65735 h 296404"/>
                <a:gd name="connsiteX0" fmla="*/ 116930 w 255588"/>
                <a:gd name="connsiteY0" fmla="*/ 23999 h 300229"/>
                <a:gd name="connsiteX1" fmla="*/ 252661 w 255588"/>
                <a:gd name="connsiteY1" fmla="*/ 19236 h 300229"/>
                <a:gd name="connsiteX2" fmla="*/ 197892 w 255588"/>
                <a:gd name="connsiteY2" fmla="*/ 288318 h 300229"/>
                <a:gd name="connsiteX3" fmla="*/ 57398 w 255588"/>
                <a:gd name="connsiteY3" fmla="*/ 252600 h 300229"/>
                <a:gd name="connsiteX4" fmla="*/ 2629 w 255588"/>
                <a:gd name="connsiteY4" fmla="*/ 250218 h 300229"/>
                <a:gd name="connsiteX5" fmla="*/ 9773 w 255588"/>
                <a:gd name="connsiteY5" fmla="*/ 107342 h 300229"/>
                <a:gd name="connsiteX6" fmla="*/ 19299 w 255588"/>
                <a:gd name="connsiteY6" fmla="*/ 88292 h 300229"/>
                <a:gd name="connsiteX7" fmla="*/ 57399 w 255588"/>
                <a:gd name="connsiteY7" fmla="*/ 95436 h 300229"/>
                <a:gd name="connsiteX8" fmla="*/ 169318 w 255588"/>
                <a:gd name="connsiteY8" fmla="*/ 69242 h 300229"/>
                <a:gd name="connsiteX0" fmla="*/ 116930 w 255588"/>
                <a:gd name="connsiteY0" fmla="*/ 4763 h 280993"/>
                <a:gd name="connsiteX1" fmla="*/ 252661 w 255588"/>
                <a:gd name="connsiteY1" fmla="*/ 0 h 280993"/>
                <a:gd name="connsiteX2" fmla="*/ 197892 w 255588"/>
                <a:gd name="connsiteY2" fmla="*/ 269082 h 280993"/>
                <a:gd name="connsiteX3" fmla="*/ 57398 w 255588"/>
                <a:gd name="connsiteY3" fmla="*/ 233364 h 280993"/>
                <a:gd name="connsiteX4" fmla="*/ 2629 w 255588"/>
                <a:gd name="connsiteY4" fmla="*/ 230982 h 280993"/>
                <a:gd name="connsiteX5" fmla="*/ 9773 w 255588"/>
                <a:gd name="connsiteY5" fmla="*/ 88106 h 280993"/>
                <a:gd name="connsiteX6" fmla="*/ 19299 w 255588"/>
                <a:gd name="connsiteY6" fmla="*/ 69056 h 280993"/>
                <a:gd name="connsiteX7" fmla="*/ 57399 w 255588"/>
                <a:gd name="connsiteY7" fmla="*/ 76200 h 280993"/>
                <a:gd name="connsiteX8" fmla="*/ 169318 w 255588"/>
                <a:gd name="connsiteY8" fmla="*/ 50006 h 280993"/>
                <a:gd name="connsiteX0" fmla="*/ 116930 w 248853"/>
                <a:gd name="connsiteY0" fmla="*/ 11907 h 288616"/>
                <a:gd name="connsiteX1" fmla="*/ 245517 w 248853"/>
                <a:gd name="connsiteY1" fmla="*/ 0 h 288616"/>
                <a:gd name="connsiteX2" fmla="*/ 197892 w 248853"/>
                <a:gd name="connsiteY2" fmla="*/ 276226 h 288616"/>
                <a:gd name="connsiteX3" fmla="*/ 57398 w 248853"/>
                <a:gd name="connsiteY3" fmla="*/ 240508 h 288616"/>
                <a:gd name="connsiteX4" fmla="*/ 2629 w 248853"/>
                <a:gd name="connsiteY4" fmla="*/ 238126 h 288616"/>
                <a:gd name="connsiteX5" fmla="*/ 9773 w 248853"/>
                <a:gd name="connsiteY5" fmla="*/ 95250 h 288616"/>
                <a:gd name="connsiteX6" fmla="*/ 19299 w 248853"/>
                <a:gd name="connsiteY6" fmla="*/ 76200 h 288616"/>
                <a:gd name="connsiteX7" fmla="*/ 57399 w 248853"/>
                <a:gd name="connsiteY7" fmla="*/ 83344 h 288616"/>
                <a:gd name="connsiteX8" fmla="*/ 169318 w 248853"/>
                <a:gd name="connsiteY8" fmla="*/ 57150 h 288616"/>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94912"/>
                <a:gd name="connsiteX1" fmla="*/ 245517 w 245517"/>
                <a:gd name="connsiteY1" fmla="*/ 0 h 294912"/>
                <a:gd name="connsiteX2" fmla="*/ 197892 w 245517"/>
                <a:gd name="connsiteY2" fmla="*/ 276226 h 294912"/>
                <a:gd name="connsiteX3" fmla="*/ 109785 w 245517"/>
                <a:gd name="connsiteY3" fmla="*/ 266699 h 294912"/>
                <a:gd name="connsiteX4" fmla="*/ 57398 w 245517"/>
                <a:gd name="connsiteY4" fmla="*/ 240508 h 294912"/>
                <a:gd name="connsiteX5" fmla="*/ 2629 w 245517"/>
                <a:gd name="connsiteY5" fmla="*/ 238126 h 294912"/>
                <a:gd name="connsiteX6" fmla="*/ 9773 w 245517"/>
                <a:gd name="connsiteY6" fmla="*/ 95250 h 294912"/>
                <a:gd name="connsiteX7" fmla="*/ 19299 w 245517"/>
                <a:gd name="connsiteY7" fmla="*/ 76200 h 294912"/>
                <a:gd name="connsiteX8" fmla="*/ 57399 w 245517"/>
                <a:gd name="connsiteY8" fmla="*/ 83344 h 294912"/>
                <a:gd name="connsiteX9" fmla="*/ 169318 w 245517"/>
                <a:gd name="connsiteY9" fmla="*/ 57150 h 294912"/>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5127 w 243714"/>
                <a:gd name="connsiteY0" fmla="*/ 11907 h 276226"/>
                <a:gd name="connsiteX1" fmla="*/ 243714 w 243714"/>
                <a:gd name="connsiteY1" fmla="*/ 0 h 276226"/>
                <a:gd name="connsiteX2" fmla="*/ 196089 w 243714"/>
                <a:gd name="connsiteY2" fmla="*/ 276226 h 276226"/>
                <a:gd name="connsiteX3" fmla="*/ 55595 w 243714"/>
                <a:gd name="connsiteY3" fmla="*/ 240508 h 276226"/>
                <a:gd name="connsiteX4" fmla="*/ 826 w 243714"/>
                <a:gd name="connsiteY4" fmla="*/ 238126 h 276226"/>
                <a:gd name="connsiteX5" fmla="*/ 22257 w 243714"/>
                <a:gd name="connsiteY5" fmla="*/ 152400 h 276226"/>
                <a:gd name="connsiteX6" fmla="*/ 17496 w 243714"/>
                <a:gd name="connsiteY6" fmla="*/ 76200 h 276226"/>
                <a:gd name="connsiteX7" fmla="*/ 55596 w 243714"/>
                <a:gd name="connsiteY7" fmla="*/ 83344 h 276226"/>
                <a:gd name="connsiteX8" fmla="*/ 167515 w 243714"/>
                <a:gd name="connsiteY8" fmla="*/ 57150 h 276226"/>
                <a:gd name="connsiteX0" fmla="*/ 115608 w 244195"/>
                <a:gd name="connsiteY0" fmla="*/ 11907 h 276226"/>
                <a:gd name="connsiteX1" fmla="*/ 244195 w 244195"/>
                <a:gd name="connsiteY1" fmla="*/ 0 h 276226"/>
                <a:gd name="connsiteX2" fmla="*/ 196570 w 244195"/>
                <a:gd name="connsiteY2" fmla="*/ 276226 h 276226"/>
                <a:gd name="connsiteX3" fmla="*/ 56076 w 244195"/>
                <a:gd name="connsiteY3" fmla="*/ 240508 h 276226"/>
                <a:gd name="connsiteX4" fmla="*/ 1307 w 244195"/>
                <a:gd name="connsiteY4" fmla="*/ 238126 h 276226"/>
                <a:gd name="connsiteX5" fmla="*/ 22738 w 244195"/>
                <a:gd name="connsiteY5" fmla="*/ 152400 h 276226"/>
                <a:gd name="connsiteX6" fmla="*/ 84652 w 244195"/>
                <a:gd name="connsiteY6" fmla="*/ 161925 h 276226"/>
                <a:gd name="connsiteX7" fmla="*/ 56077 w 244195"/>
                <a:gd name="connsiteY7" fmla="*/ 83344 h 276226"/>
                <a:gd name="connsiteX8" fmla="*/ 167996 w 244195"/>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19050 w 242888"/>
                <a:gd name="connsiteY5" fmla="*/ 159544 h 276226"/>
                <a:gd name="connsiteX6" fmla="*/ 78582 w 242888"/>
                <a:gd name="connsiteY6" fmla="*/ 169068 h 276226"/>
                <a:gd name="connsiteX7" fmla="*/ 109539 w 242888"/>
                <a:gd name="connsiteY7" fmla="*/ 19051 h 276226"/>
                <a:gd name="connsiteX0" fmla="*/ 114301 w 245013"/>
                <a:gd name="connsiteY0" fmla="*/ 29168 h 288725"/>
                <a:gd name="connsiteX1" fmla="*/ 242888 w 245013"/>
                <a:gd name="connsiteY1" fmla="*/ 17261 h 288725"/>
                <a:gd name="connsiteX2" fmla="*/ 190501 w 245013"/>
                <a:gd name="connsiteY2" fmla="*/ 288725 h 288725"/>
                <a:gd name="connsiteX3" fmla="*/ 54769 w 245013"/>
                <a:gd name="connsiteY3" fmla="*/ 257769 h 288725"/>
                <a:gd name="connsiteX4" fmla="*/ 0 w 245013"/>
                <a:gd name="connsiteY4" fmla="*/ 255387 h 288725"/>
                <a:gd name="connsiteX5" fmla="*/ 19050 w 245013"/>
                <a:gd name="connsiteY5" fmla="*/ 176805 h 288725"/>
                <a:gd name="connsiteX6" fmla="*/ 78582 w 245013"/>
                <a:gd name="connsiteY6" fmla="*/ 186329 h 288725"/>
                <a:gd name="connsiteX7" fmla="*/ 109539 w 245013"/>
                <a:gd name="connsiteY7" fmla="*/ 36312 h 288725"/>
                <a:gd name="connsiteX0" fmla="*/ 114301 w 242888"/>
                <a:gd name="connsiteY0" fmla="*/ 29168 h 288725"/>
                <a:gd name="connsiteX1" fmla="*/ 242888 w 242888"/>
                <a:gd name="connsiteY1" fmla="*/ 17261 h 288725"/>
                <a:gd name="connsiteX2" fmla="*/ 190501 w 242888"/>
                <a:gd name="connsiteY2" fmla="*/ 288725 h 288725"/>
                <a:gd name="connsiteX3" fmla="*/ 54769 w 242888"/>
                <a:gd name="connsiteY3" fmla="*/ 257769 h 288725"/>
                <a:gd name="connsiteX4" fmla="*/ 0 w 242888"/>
                <a:gd name="connsiteY4" fmla="*/ 255387 h 288725"/>
                <a:gd name="connsiteX5" fmla="*/ 19050 w 242888"/>
                <a:gd name="connsiteY5" fmla="*/ 176805 h 288725"/>
                <a:gd name="connsiteX6" fmla="*/ 78582 w 242888"/>
                <a:gd name="connsiteY6" fmla="*/ 186329 h 288725"/>
                <a:gd name="connsiteX7" fmla="*/ 109539 w 242888"/>
                <a:gd name="connsiteY7" fmla="*/ 36312 h 288725"/>
                <a:gd name="connsiteX0" fmla="*/ 114301 w 242888"/>
                <a:gd name="connsiteY0" fmla="*/ 11907 h 271464"/>
                <a:gd name="connsiteX1" fmla="*/ 242888 w 242888"/>
                <a:gd name="connsiteY1" fmla="*/ 0 h 271464"/>
                <a:gd name="connsiteX2" fmla="*/ 190501 w 242888"/>
                <a:gd name="connsiteY2" fmla="*/ 271464 h 271464"/>
                <a:gd name="connsiteX3" fmla="*/ 54769 w 242888"/>
                <a:gd name="connsiteY3" fmla="*/ 240508 h 271464"/>
                <a:gd name="connsiteX4" fmla="*/ 0 w 242888"/>
                <a:gd name="connsiteY4" fmla="*/ 238126 h 271464"/>
                <a:gd name="connsiteX5" fmla="*/ 19050 w 242888"/>
                <a:gd name="connsiteY5" fmla="*/ 159544 h 271464"/>
                <a:gd name="connsiteX6" fmla="*/ 78582 w 242888"/>
                <a:gd name="connsiteY6" fmla="*/ 169068 h 271464"/>
                <a:gd name="connsiteX7" fmla="*/ 109539 w 242888"/>
                <a:gd name="connsiteY7" fmla="*/ 19051 h 2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8" h="271464">
                  <a:moveTo>
                    <a:pt x="114301" y="11907"/>
                  </a:moveTo>
                  <a:lnTo>
                    <a:pt x="242888" y="0"/>
                  </a:lnTo>
                  <a:lnTo>
                    <a:pt x="190501" y="271464"/>
                  </a:lnTo>
                  <a:lnTo>
                    <a:pt x="54769" y="240508"/>
                  </a:lnTo>
                  <a:lnTo>
                    <a:pt x="0" y="238126"/>
                  </a:lnTo>
                  <a:lnTo>
                    <a:pt x="19050" y="159544"/>
                  </a:lnTo>
                  <a:lnTo>
                    <a:pt x="78582" y="169068"/>
                  </a:lnTo>
                  <a:cubicBezTo>
                    <a:pt x="93663" y="145653"/>
                    <a:pt x="108745" y="15082"/>
                    <a:pt x="109539" y="19051"/>
                  </a:cubicBezTo>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latin typeface="+mn-ea"/>
              </a:endParaRPr>
            </a:p>
          </p:txBody>
        </p:sp>
        <p:sp>
          <p:nvSpPr>
            <p:cNvPr id="12" name="フリーフォーム 11"/>
            <p:cNvSpPr/>
            <p:nvPr/>
          </p:nvSpPr>
          <p:spPr>
            <a:xfrm>
              <a:off x="4937025" y="2502485"/>
              <a:ext cx="231783" cy="266698"/>
            </a:xfrm>
            <a:custGeom>
              <a:avLst/>
              <a:gdLst>
                <a:gd name="connsiteX0" fmla="*/ 57201 w 57215"/>
                <a:gd name="connsiteY0" fmla="*/ 0 h 102394"/>
                <a:gd name="connsiteX1" fmla="*/ 42913 w 57215"/>
                <a:gd name="connsiteY1" fmla="*/ 42863 h 102394"/>
                <a:gd name="connsiteX2" fmla="*/ 19101 w 57215"/>
                <a:gd name="connsiteY2" fmla="*/ 40481 h 102394"/>
                <a:gd name="connsiteX3" fmla="*/ 11957 w 57215"/>
                <a:gd name="connsiteY3" fmla="*/ 38100 h 102394"/>
                <a:gd name="connsiteX4" fmla="*/ 7195 w 57215"/>
                <a:gd name="connsiteY4" fmla="*/ 45244 h 102394"/>
                <a:gd name="connsiteX5" fmla="*/ 4813 w 57215"/>
                <a:gd name="connsiteY5" fmla="*/ 57150 h 102394"/>
                <a:gd name="connsiteX6" fmla="*/ 2432 w 57215"/>
                <a:gd name="connsiteY6" fmla="*/ 64294 h 102394"/>
                <a:gd name="connsiteX7" fmla="*/ 51 w 57215"/>
                <a:gd name="connsiteY7" fmla="*/ 102394 h 102394"/>
                <a:gd name="connsiteX0" fmla="*/ 54832 w 102457"/>
                <a:gd name="connsiteY0" fmla="*/ 0 h 70098"/>
                <a:gd name="connsiteX1" fmla="*/ 40544 w 102457"/>
                <a:gd name="connsiteY1" fmla="*/ 42863 h 70098"/>
                <a:gd name="connsiteX2" fmla="*/ 16732 w 102457"/>
                <a:gd name="connsiteY2" fmla="*/ 40481 h 70098"/>
                <a:gd name="connsiteX3" fmla="*/ 9588 w 102457"/>
                <a:gd name="connsiteY3" fmla="*/ 38100 h 70098"/>
                <a:gd name="connsiteX4" fmla="*/ 4826 w 102457"/>
                <a:gd name="connsiteY4" fmla="*/ 45244 h 70098"/>
                <a:gd name="connsiteX5" fmla="*/ 2444 w 102457"/>
                <a:gd name="connsiteY5" fmla="*/ 57150 h 70098"/>
                <a:gd name="connsiteX6" fmla="*/ 63 w 102457"/>
                <a:gd name="connsiteY6" fmla="*/ 64294 h 70098"/>
                <a:gd name="connsiteX7" fmla="*/ 102457 w 102457"/>
                <a:gd name="connsiteY7" fmla="*/ 38101 h 70098"/>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115593 w 232276"/>
                <a:gd name="connsiteY7" fmla="*/ 38101 h 57497"/>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91780 w 232276"/>
                <a:gd name="connsiteY7" fmla="*/ 9526 h 57497"/>
                <a:gd name="connsiteX0" fmla="*/ 60692 w 225018"/>
                <a:gd name="connsiteY0" fmla="*/ 0 h 257198"/>
                <a:gd name="connsiteX1" fmla="*/ 46404 w 225018"/>
                <a:gd name="connsiteY1" fmla="*/ 42863 h 257198"/>
                <a:gd name="connsiteX2" fmla="*/ 22592 w 225018"/>
                <a:gd name="connsiteY2" fmla="*/ 40481 h 257198"/>
                <a:gd name="connsiteX3" fmla="*/ 15448 w 225018"/>
                <a:gd name="connsiteY3" fmla="*/ 38100 h 257198"/>
                <a:gd name="connsiteX4" fmla="*/ 10686 w 225018"/>
                <a:gd name="connsiteY4" fmla="*/ 45244 h 257198"/>
                <a:gd name="connsiteX5" fmla="*/ 167848 w 225018"/>
                <a:gd name="connsiteY5" fmla="*/ 257175 h 257198"/>
                <a:gd name="connsiteX6" fmla="*/ 224998 w 225018"/>
                <a:gd name="connsiteY6" fmla="*/ 30957 h 257198"/>
                <a:gd name="connsiteX7" fmla="*/ 84504 w 225018"/>
                <a:gd name="connsiteY7" fmla="*/ 9526 h 257198"/>
                <a:gd name="connsiteX0" fmla="*/ 47021 w 211342"/>
                <a:gd name="connsiteY0" fmla="*/ 0 h 273319"/>
                <a:gd name="connsiteX1" fmla="*/ 32733 w 211342"/>
                <a:gd name="connsiteY1" fmla="*/ 42863 h 273319"/>
                <a:gd name="connsiteX2" fmla="*/ 8921 w 211342"/>
                <a:gd name="connsiteY2" fmla="*/ 40481 h 273319"/>
                <a:gd name="connsiteX3" fmla="*/ 1777 w 211342"/>
                <a:gd name="connsiteY3" fmla="*/ 38100 h 273319"/>
                <a:gd name="connsiteX4" fmla="*/ 44640 w 211342"/>
                <a:gd name="connsiteY4" fmla="*/ 230982 h 273319"/>
                <a:gd name="connsiteX5" fmla="*/ 154177 w 211342"/>
                <a:gd name="connsiteY5" fmla="*/ 257175 h 273319"/>
                <a:gd name="connsiteX6" fmla="*/ 211327 w 211342"/>
                <a:gd name="connsiteY6" fmla="*/ 30957 h 273319"/>
                <a:gd name="connsiteX7" fmla="*/ 70833 w 211342"/>
                <a:gd name="connsiteY7" fmla="*/ 9526 h 273319"/>
                <a:gd name="connsiteX0" fmla="*/ 38181 w 202502"/>
                <a:gd name="connsiteY0" fmla="*/ 0 h 268491"/>
                <a:gd name="connsiteX1" fmla="*/ 23893 w 202502"/>
                <a:gd name="connsiteY1" fmla="*/ 42863 h 268491"/>
                <a:gd name="connsiteX2" fmla="*/ 81 w 202502"/>
                <a:gd name="connsiteY2" fmla="*/ 40481 h 268491"/>
                <a:gd name="connsiteX3" fmla="*/ 54850 w 202502"/>
                <a:gd name="connsiteY3" fmla="*/ 200025 h 268491"/>
                <a:gd name="connsiteX4" fmla="*/ 35800 w 202502"/>
                <a:gd name="connsiteY4" fmla="*/ 230982 h 268491"/>
                <a:gd name="connsiteX5" fmla="*/ 145337 w 202502"/>
                <a:gd name="connsiteY5" fmla="*/ 257175 h 268491"/>
                <a:gd name="connsiteX6" fmla="*/ 202487 w 202502"/>
                <a:gd name="connsiteY6" fmla="*/ 30957 h 268491"/>
                <a:gd name="connsiteX7" fmla="*/ 61993 w 202502"/>
                <a:gd name="connsiteY7" fmla="*/ 9526 h 268491"/>
                <a:gd name="connsiteX0" fmla="*/ 38181 w 202511"/>
                <a:gd name="connsiteY0" fmla="*/ 0 h 270576"/>
                <a:gd name="connsiteX1" fmla="*/ 23893 w 202511"/>
                <a:gd name="connsiteY1" fmla="*/ 42863 h 270576"/>
                <a:gd name="connsiteX2" fmla="*/ 81 w 202511"/>
                <a:gd name="connsiteY2" fmla="*/ 40481 h 270576"/>
                <a:gd name="connsiteX3" fmla="*/ 54850 w 202511"/>
                <a:gd name="connsiteY3" fmla="*/ 200025 h 270576"/>
                <a:gd name="connsiteX4" fmla="*/ 35800 w 202511"/>
                <a:gd name="connsiteY4" fmla="*/ 230982 h 270576"/>
                <a:gd name="connsiteX5" fmla="*/ 157243 w 202511"/>
                <a:gd name="connsiteY5" fmla="*/ 259556 h 270576"/>
                <a:gd name="connsiteX6" fmla="*/ 202487 w 202511"/>
                <a:gd name="connsiteY6" fmla="*/ 30957 h 270576"/>
                <a:gd name="connsiteX7" fmla="*/ 61993 w 202511"/>
                <a:gd name="connsiteY7" fmla="*/ 9526 h 270576"/>
                <a:gd name="connsiteX0" fmla="*/ 33426 w 197756"/>
                <a:gd name="connsiteY0" fmla="*/ 0 h 270576"/>
                <a:gd name="connsiteX1" fmla="*/ 19138 w 197756"/>
                <a:gd name="connsiteY1" fmla="*/ 42863 h 270576"/>
                <a:gd name="connsiteX2" fmla="*/ 88 w 197756"/>
                <a:gd name="connsiteY2" fmla="*/ 192881 h 270576"/>
                <a:gd name="connsiteX3" fmla="*/ 50095 w 197756"/>
                <a:gd name="connsiteY3" fmla="*/ 200025 h 270576"/>
                <a:gd name="connsiteX4" fmla="*/ 31045 w 197756"/>
                <a:gd name="connsiteY4" fmla="*/ 230982 h 270576"/>
                <a:gd name="connsiteX5" fmla="*/ 152488 w 197756"/>
                <a:gd name="connsiteY5" fmla="*/ 259556 h 270576"/>
                <a:gd name="connsiteX6" fmla="*/ 197732 w 197756"/>
                <a:gd name="connsiteY6" fmla="*/ 30957 h 270576"/>
                <a:gd name="connsiteX7" fmla="*/ 57238 w 197756"/>
                <a:gd name="connsiteY7" fmla="*/ 9526 h 270576"/>
                <a:gd name="connsiteX0" fmla="*/ 35802 w 200132"/>
                <a:gd name="connsiteY0" fmla="*/ 0 h 270576"/>
                <a:gd name="connsiteX1" fmla="*/ 21514 w 200132"/>
                <a:gd name="connsiteY1" fmla="*/ 42863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35802 w 200132"/>
                <a:gd name="connsiteY0" fmla="*/ 0 h 270576"/>
                <a:gd name="connsiteX1" fmla="*/ 11989 w 200132"/>
                <a:gd name="connsiteY1" fmla="*/ 95251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40558 w 204888"/>
                <a:gd name="connsiteY0" fmla="*/ 0 h 270576"/>
                <a:gd name="connsiteX1" fmla="*/ 16745 w 204888"/>
                <a:gd name="connsiteY1" fmla="*/ 95251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9602 w 204888"/>
                <a:gd name="connsiteY1" fmla="*/ 109539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21505 w 204888"/>
                <a:gd name="connsiteY1" fmla="*/ 76199 h 270576"/>
                <a:gd name="connsiteX2" fmla="*/ 9602 w 204888"/>
                <a:gd name="connsiteY2" fmla="*/ 109539 h 270576"/>
                <a:gd name="connsiteX3" fmla="*/ 77 w 204888"/>
                <a:gd name="connsiteY3" fmla="*/ 183356 h 270576"/>
                <a:gd name="connsiteX4" fmla="*/ 57227 w 204888"/>
                <a:gd name="connsiteY4" fmla="*/ 200025 h 270576"/>
                <a:gd name="connsiteX5" fmla="*/ 38177 w 204888"/>
                <a:gd name="connsiteY5" fmla="*/ 230982 h 270576"/>
                <a:gd name="connsiteX6" fmla="*/ 159620 w 204888"/>
                <a:gd name="connsiteY6" fmla="*/ 259556 h 270576"/>
                <a:gd name="connsiteX7" fmla="*/ 204864 w 204888"/>
                <a:gd name="connsiteY7" fmla="*/ 30957 h 270576"/>
                <a:gd name="connsiteX8" fmla="*/ 64370 w 204888"/>
                <a:gd name="connsiteY8" fmla="*/ 9526 h 270576"/>
                <a:gd name="connsiteX0" fmla="*/ 57774 w 222104"/>
                <a:gd name="connsiteY0" fmla="*/ 0 h 270576"/>
                <a:gd name="connsiteX1" fmla="*/ 621 w 222104"/>
                <a:gd name="connsiteY1" fmla="*/ 97630 h 270576"/>
                <a:gd name="connsiteX2" fmla="*/ 26818 w 222104"/>
                <a:gd name="connsiteY2" fmla="*/ 109539 h 270576"/>
                <a:gd name="connsiteX3" fmla="*/ 17293 w 222104"/>
                <a:gd name="connsiteY3" fmla="*/ 183356 h 270576"/>
                <a:gd name="connsiteX4" fmla="*/ 74443 w 222104"/>
                <a:gd name="connsiteY4" fmla="*/ 200025 h 270576"/>
                <a:gd name="connsiteX5" fmla="*/ 55393 w 222104"/>
                <a:gd name="connsiteY5" fmla="*/ 230982 h 270576"/>
                <a:gd name="connsiteX6" fmla="*/ 176836 w 222104"/>
                <a:gd name="connsiteY6" fmla="*/ 259556 h 270576"/>
                <a:gd name="connsiteX7" fmla="*/ 222080 w 222104"/>
                <a:gd name="connsiteY7" fmla="*/ 30957 h 270576"/>
                <a:gd name="connsiteX8" fmla="*/ 81586 w 222104"/>
                <a:gd name="connsiteY8" fmla="*/ 9526 h 270576"/>
                <a:gd name="connsiteX0" fmla="*/ 57173 w 221503"/>
                <a:gd name="connsiteY0" fmla="*/ 0 h 270576"/>
                <a:gd name="connsiteX1" fmla="*/ 30976 w 221503"/>
                <a:gd name="connsiteY1" fmla="*/ 50005 h 270576"/>
                <a:gd name="connsiteX2" fmla="*/ 20 w 221503"/>
                <a:gd name="connsiteY2" fmla="*/ 97630 h 270576"/>
                <a:gd name="connsiteX3" fmla="*/ 26217 w 221503"/>
                <a:gd name="connsiteY3" fmla="*/ 109539 h 270576"/>
                <a:gd name="connsiteX4" fmla="*/ 16692 w 221503"/>
                <a:gd name="connsiteY4" fmla="*/ 183356 h 270576"/>
                <a:gd name="connsiteX5" fmla="*/ 73842 w 221503"/>
                <a:gd name="connsiteY5" fmla="*/ 200025 h 270576"/>
                <a:gd name="connsiteX6" fmla="*/ 54792 w 221503"/>
                <a:gd name="connsiteY6" fmla="*/ 230982 h 270576"/>
                <a:gd name="connsiteX7" fmla="*/ 176235 w 221503"/>
                <a:gd name="connsiteY7" fmla="*/ 259556 h 270576"/>
                <a:gd name="connsiteX8" fmla="*/ 221479 w 221503"/>
                <a:gd name="connsiteY8" fmla="*/ 30957 h 270576"/>
                <a:gd name="connsiteX9" fmla="*/ 80985 w 221503"/>
                <a:gd name="connsiteY9" fmla="*/ 9526 h 270576"/>
                <a:gd name="connsiteX0" fmla="*/ 58053 w 222383"/>
                <a:gd name="connsiteY0" fmla="*/ 0 h 270576"/>
                <a:gd name="connsiteX1" fmla="*/ 5662 w 222383"/>
                <a:gd name="connsiteY1" fmla="*/ 35718 h 270576"/>
                <a:gd name="connsiteX2" fmla="*/ 900 w 222383"/>
                <a:gd name="connsiteY2" fmla="*/ 97630 h 270576"/>
                <a:gd name="connsiteX3" fmla="*/ 27097 w 222383"/>
                <a:gd name="connsiteY3" fmla="*/ 109539 h 270576"/>
                <a:gd name="connsiteX4" fmla="*/ 17572 w 222383"/>
                <a:gd name="connsiteY4" fmla="*/ 183356 h 270576"/>
                <a:gd name="connsiteX5" fmla="*/ 74722 w 222383"/>
                <a:gd name="connsiteY5" fmla="*/ 200025 h 270576"/>
                <a:gd name="connsiteX6" fmla="*/ 55672 w 222383"/>
                <a:gd name="connsiteY6" fmla="*/ 230982 h 270576"/>
                <a:gd name="connsiteX7" fmla="*/ 177115 w 222383"/>
                <a:gd name="connsiteY7" fmla="*/ 259556 h 270576"/>
                <a:gd name="connsiteX8" fmla="*/ 222359 w 222383"/>
                <a:gd name="connsiteY8" fmla="*/ 30957 h 270576"/>
                <a:gd name="connsiteX9" fmla="*/ 81865 w 222383"/>
                <a:gd name="connsiteY9" fmla="*/ 9526 h 270576"/>
                <a:gd name="connsiteX0" fmla="*/ 57173 w 221503"/>
                <a:gd name="connsiteY0" fmla="*/ 0 h 270576"/>
                <a:gd name="connsiteX1" fmla="*/ 28595 w 221503"/>
                <a:gd name="connsiteY1" fmla="*/ 2143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0 h 270576"/>
                <a:gd name="connsiteX1" fmla="*/ 52408 w 221503"/>
                <a:gd name="connsiteY1" fmla="*/ 4048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2150 h 272726"/>
                <a:gd name="connsiteX1" fmla="*/ 52408 w 221503"/>
                <a:gd name="connsiteY1" fmla="*/ 42630 h 272726"/>
                <a:gd name="connsiteX2" fmla="*/ 4782 w 221503"/>
                <a:gd name="connsiteY2" fmla="*/ 37868 h 272726"/>
                <a:gd name="connsiteX3" fmla="*/ 20 w 221503"/>
                <a:gd name="connsiteY3" fmla="*/ 99780 h 272726"/>
                <a:gd name="connsiteX4" fmla="*/ 26217 w 221503"/>
                <a:gd name="connsiteY4" fmla="*/ 111689 h 272726"/>
                <a:gd name="connsiteX5" fmla="*/ 16692 w 221503"/>
                <a:gd name="connsiteY5" fmla="*/ 185506 h 272726"/>
                <a:gd name="connsiteX6" fmla="*/ 73842 w 221503"/>
                <a:gd name="connsiteY6" fmla="*/ 202175 h 272726"/>
                <a:gd name="connsiteX7" fmla="*/ 54792 w 221503"/>
                <a:gd name="connsiteY7" fmla="*/ 233132 h 272726"/>
                <a:gd name="connsiteX8" fmla="*/ 176235 w 221503"/>
                <a:gd name="connsiteY8" fmla="*/ 261706 h 272726"/>
                <a:gd name="connsiteX9" fmla="*/ 221479 w 221503"/>
                <a:gd name="connsiteY9" fmla="*/ 33107 h 272726"/>
                <a:gd name="connsiteX10" fmla="*/ 73841 w 221503"/>
                <a:gd name="connsiteY10" fmla="*/ 4533 h 272726"/>
                <a:gd name="connsiteX0" fmla="*/ 57173 w 221503"/>
                <a:gd name="connsiteY0" fmla="*/ 2150 h 261706"/>
                <a:gd name="connsiteX1" fmla="*/ 52408 w 221503"/>
                <a:gd name="connsiteY1" fmla="*/ 42630 h 261706"/>
                <a:gd name="connsiteX2" fmla="*/ 4782 w 221503"/>
                <a:gd name="connsiteY2" fmla="*/ 37868 h 261706"/>
                <a:gd name="connsiteX3" fmla="*/ 20 w 221503"/>
                <a:gd name="connsiteY3" fmla="*/ 99780 h 261706"/>
                <a:gd name="connsiteX4" fmla="*/ 26217 w 221503"/>
                <a:gd name="connsiteY4" fmla="*/ 111689 h 261706"/>
                <a:gd name="connsiteX5" fmla="*/ 16692 w 221503"/>
                <a:gd name="connsiteY5" fmla="*/ 185506 h 261706"/>
                <a:gd name="connsiteX6" fmla="*/ 73842 w 221503"/>
                <a:gd name="connsiteY6" fmla="*/ 202175 h 261706"/>
                <a:gd name="connsiteX7" fmla="*/ 54792 w 221503"/>
                <a:gd name="connsiteY7" fmla="*/ 233132 h 261706"/>
                <a:gd name="connsiteX8" fmla="*/ 176235 w 221503"/>
                <a:gd name="connsiteY8" fmla="*/ 261706 h 261706"/>
                <a:gd name="connsiteX9" fmla="*/ 221479 w 221503"/>
                <a:gd name="connsiteY9" fmla="*/ 33107 h 261706"/>
                <a:gd name="connsiteX10" fmla="*/ 73841 w 221503"/>
                <a:gd name="connsiteY10" fmla="*/ 4533 h 261706"/>
                <a:gd name="connsiteX0" fmla="*/ 57173 w 221479"/>
                <a:gd name="connsiteY0" fmla="*/ 2150 h 261706"/>
                <a:gd name="connsiteX1" fmla="*/ 52408 w 221479"/>
                <a:gd name="connsiteY1" fmla="*/ 42630 h 261706"/>
                <a:gd name="connsiteX2" fmla="*/ 4782 w 221479"/>
                <a:gd name="connsiteY2" fmla="*/ 37868 h 261706"/>
                <a:gd name="connsiteX3" fmla="*/ 20 w 221479"/>
                <a:gd name="connsiteY3" fmla="*/ 99780 h 261706"/>
                <a:gd name="connsiteX4" fmla="*/ 26217 w 221479"/>
                <a:gd name="connsiteY4" fmla="*/ 111689 h 261706"/>
                <a:gd name="connsiteX5" fmla="*/ 16692 w 221479"/>
                <a:gd name="connsiteY5" fmla="*/ 185506 h 261706"/>
                <a:gd name="connsiteX6" fmla="*/ 73842 w 221479"/>
                <a:gd name="connsiteY6" fmla="*/ 202175 h 261706"/>
                <a:gd name="connsiteX7" fmla="*/ 54792 w 221479"/>
                <a:gd name="connsiteY7" fmla="*/ 233132 h 261706"/>
                <a:gd name="connsiteX8" fmla="*/ 176235 w 221479"/>
                <a:gd name="connsiteY8" fmla="*/ 261706 h 261706"/>
                <a:gd name="connsiteX9" fmla="*/ 221479 w 221479"/>
                <a:gd name="connsiteY9" fmla="*/ 33107 h 261706"/>
                <a:gd name="connsiteX10" fmla="*/ 73841 w 221479"/>
                <a:gd name="connsiteY10" fmla="*/ 4533 h 261706"/>
                <a:gd name="connsiteX0" fmla="*/ 57173 w 221479"/>
                <a:gd name="connsiteY0" fmla="*/ 0 h 259556"/>
                <a:gd name="connsiteX1" fmla="*/ 52408 w 221479"/>
                <a:gd name="connsiteY1" fmla="*/ 40480 h 259556"/>
                <a:gd name="connsiteX2" fmla="*/ 4782 w 221479"/>
                <a:gd name="connsiteY2" fmla="*/ 35718 h 259556"/>
                <a:gd name="connsiteX3" fmla="*/ 20 w 221479"/>
                <a:gd name="connsiteY3" fmla="*/ 97630 h 259556"/>
                <a:gd name="connsiteX4" fmla="*/ 26217 w 221479"/>
                <a:gd name="connsiteY4" fmla="*/ 109539 h 259556"/>
                <a:gd name="connsiteX5" fmla="*/ 16692 w 221479"/>
                <a:gd name="connsiteY5" fmla="*/ 183356 h 259556"/>
                <a:gd name="connsiteX6" fmla="*/ 73842 w 221479"/>
                <a:gd name="connsiteY6" fmla="*/ 200025 h 259556"/>
                <a:gd name="connsiteX7" fmla="*/ 54792 w 221479"/>
                <a:gd name="connsiteY7" fmla="*/ 230982 h 259556"/>
                <a:gd name="connsiteX8" fmla="*/ 176235 w 221479"/>
                <a:gd name="connsiteY8" fmla="*/ 259556 h 259556"/>
                <a:gd name="connsiteX9" fmla="*/ 221479 w 221479"/>
                <a:gd name="connsiteY9" fmla="*/ 30957 h 259556"/>
                <a:gd name="connsiteX10" fmla="*/ 73841 w 221479"/>
                <a:gd name="connsiteY10" fmla="*/ 2383 h 259556"/>
                <a:gd name="connsiteX0" fmla="*/ 57173 w 221479"/>
                <a:gd name="connsiteY0" fmla="*/ 2380 h 261936"/>
                <a:gd name="connsiteX1" fmla="*/ 52408 w 221479"/>
                <a:gd name="connsiteY1" fmla="*/ 42860 h 261936"/>
                <a:gd name="connsiteX2" fmla="*/ 4782 w 221479"/>
                <a:gd name="connsiteY2" fmla="*/ 38098 h 261936"/>
                <a:gd name="connsiteX3" fmla="*/ 20 w 221479"/>
                <a:gd name="connsiteY3" fmla="*/ 100010 h 261936"/>
                <a:gd name="connsiteX4" fmla="*/ 26217 w 221479"/>
                <a:gd name="connsiteY4" fmla="*/ 111919 h 261936"/>
                <a:gd name="connsiteX5" fmla="*/ 16692 w 221479"/>
                <a:gd name="connsiteY5" fmla="*/ 185736 h 261936"/>
                <a:gd name="connsiteX6" fmla="*/ 73842 w 221479"/>
                <a:gd name="connsiteY6" fmla="*/ 202405 h 261936"/>
                <a:gd name="connsiteX7" fmla="*/ 54792 w 221479"/>
                <a:gd name="connsiteY7" fmla="*/ 233362 h 261936"/>
                <a:gd name="connsiteX8" fmla="*/ 176235 w 221479"/>
                <a:gd name="connsiteY8" fmla="*/ 261936 h 261936"/>
                <a:gd name="connsiteX9" fmla="*/ 221479 w 221479"/>
                <a:gd name="connsiteY9" fmla="*/ 33337 h 261936"/>
                <a:gd name="connsiteX10" fmla="*/ 66697 w 221479"/>
                <a:gd name="connsiteY10" fmla="*/ 0 h 261936"/>
                <a:gd name="connsiteX0" fmla="*/ 58568 w 222874"/>
                <a:gd name="connsiteY0" fmla="*/ 2380 h 261936"/>
                <a:gd name="connsiteX1" fmla="*/ 53803 w 222874"/>
                <a:gd name="connsiteY1" fmla="*/ 42860 h 261936"/>
                <a:gd name="connsiteX2" fmla="*/ 6177 w 222874"/>
                <a:gd name="connsiteY2" fmla="*/ 38098 h 261936"/>
                <a:gd name="connsiteX3" fmla="*/ 3796 w 222874"/>
                <a:gd name="connsiteY3" fmla="*/ 69054 h 261936"/>
                <a:gd name="connsiteX4" fmla="*/ 1415 w 222874"/>
                <a:gd name="connsiteY4" fmla="*/ 100010 h 261936"/>
                <a:gd name="connsiteX5" fmla="*/ 27612 w 222874"/>
                <a:gd name="connsiteY5" fmla="*/ 111919 h 261936"/>
                <a:gd name="connsiteX6" fmla="*/ 18087 w 222874"/>
                <a:gd name="connsiteY6" fmla="*/ 185736 h 261936"/>
                <a:gd name="connsiteX7" fmla="*/ 75237 w 222874"/>
                <a:gd name="connsiteY7" fmla="*/ 202405 h 261936"/>
                <a:gd name="connsiteX8" fmla="*/ 56187 w 222874"/>
                <a:gd name="connsiteY8" fmla="*/ 233362 h 261936"/>
                <a:gd name="connsiteX9" fmla="*/ 177630 w 222874"/>
                <a:gd name="connsiteY9" fmla="*/ 261936 h 261936"/>
                <a:gd name="connsiteX10" fmla="*/ 222874 w 222874"/>
                <a:gd name="connsiteY10" fmla="*/ 33337 h 261936"/>
                <a:gd name="connsiteX11" fmla="*/ 68092 w 222874"/>
                <a:gd name="connsiteY11"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76204 w 223841"/>
                <a:gd name="connsiteY6" fmla="*/ 202405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30960 w 223841"/>
                <a:gd name="connsiteY6" fmla="*/ 211930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76202 w 221459"/>
                <a:gd name="connsiteY10" fmla="*/ 0 h 261936"/>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6677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4295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59532 w 221459"/>
                <a:gd name="connsiteY10" fmla="*/ 2382 h 264318"/>
                <a:gd name="connsiteX0" fmla="*/ 66678 w 221459"/>
                <a:gd name="connsiteY0" fmla="*/ 11906 h 276224"/>
                <a:gd name="connsiteX1" fmla="*/ 52388 w 221459"/>
                <a:gd name="connsiteY1" fmla="*/ 57148 h 276224"/>
                <a:gd name="connsiteX2" fmla="*/ 4762 w 221459"/>
                <a:gd name="connsiteY2" fmla="*/ 52386 h 276224"/>
                <a:gd name="connsiteX3" fmla="*/ 0 w 221459"/>
                <a:gd name="connsiteY3" fmla="*/ 114298 h 276224"/>
                <a:gd name="connsiteX4" fmla="*/ 26197 w 221459"/>
                <a:gd name="connsiteY4" fmla="*/ 126207 h 276224"/>
                <a:gd name="connsiteX5" fmla="*/ 16672 w 221459"/>
                <a:gd name="connsiteY5" fmla="*/ 200024 h 276224"/>
                <a:gd name="connsiteX6" fmla="*/ 64296 w 221459"/>
                <a:gd name="connsiteY6" fmla="*/ 214311 h 276224"/>
                <a:gd name="connsiteX7" fmla="*/ 54772 w 221459"/>
                <a:gd name="connsiteY7" fmla="*/ 247650 h 276224"/>
                <a:gd name="connsiteX8" fmla="*/ 176215 w 221459"/>
                <a:gd name="connsiteY8" fmla="*/ 276224 h 276224"/>
                <a:gd name="connsiteX9" fmla="*/ 221459 w 221459"/>
                <a:gd name="connsiteY9" fmla="*/ 47625 h 276224"/>
                <a:gd name="connsiteX10" fmla="*/ 80963 w 221459"/>
                <a:gd name="connsiteY10" fmla="*/ 0 h 276224"/>
                <a:gd name="connsiteX0" fmla="*/ 66678 w 221459"/>
                <a:gd name="connsiteY0" fmla="*/ 1905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76203 w 221459"/>
                <a:gd name="connsiteY0" fmla="*/ 52388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7153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720 w 231883"/>
                <a:gd name="connsiteY0" fmla="*/ 0 h 266698"/>
                <a:gd name="connsiteX1" fmla="*/ 62812 w 231883"/>
                <a:gd name="connsiteY1" fmla="*/ 47622 h 266698"/>
                <a:gd name="connsiteX2" fmla="*/ 15186 w 231883"/>
                <a:gd name="connsiteY2" fmla="*/ 42860 h 266698"/>
                <a:gd name="connsiteX3" fmla="*/ 899 w 231883"/>
                <a:gd name="connsiteY3" fmla="*/ 100010 h 266698"/>
                <a:gd name="connsiteX4" fmla="*/ 36621 w 231883"/>
                <a:gd name="connsiteY4" fmla="*/ 116681 h 266698"/>
                <a:gd name="connsiteX5" fmla="*/ 27096 w 231883"/>
                <a:gd name="connsiteY5" fmla="*/ 190498 h 266698"/>
                <a:gd name="connsiteX6" fmla="*/ 74720 w 231883"/>
                <a:gd name="connsiteY6" fmla="*/ 204785 h 266698"/>
                <a:gd name="connsiteX7" fmla="*/ 65196 w 231883"/>
                <a:gd name="connsiteY7" fmla="*/ 238124 h 266698"/>
                <a:gd name="connsiteX8" fmla="*/ 186639 w 231883"/>
                <a:gd name="connsiteY8" fmla="*/ 266698 h 266698"/>
                <a:gd name="connsiteX9" fmla="*/ 231883 w 231883"/>
                <a:gd name="connsiteY9" fmla="*/ 38099 h 266698"/>
                <a:gd name="connsiteX10" fmla="*/ 67575 w 231883"/>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6995 w 231782"/>
                <a:gd name="connsiteY5" fmla="*/ 190498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9190 w 236353"/>
                <a:gd name="connsiteY0" fmla="*/ 0 h 266698"/>
                <a:gd name="connsiteX1" fmla="*/ 67282 w 236353"/>
                <a:gd name="connsiteY1" fmla="*/ 47622 h 266698"/>
                <a:gd name="connsiteX2" fmla="*/ 17275 w 236353"/>
                <a:gd name="connsiteY2" fmla="*/ 40478 h 266698"/>
                <a:gd name="connsiteX3" fmla="*/ 606 w 236353"/>
                <a:gd name="connsiteY3" fmla="*/ 107154 h 266698"/>
                <a:gd name="connsiteX4" fmla="*/ 41091 w 236353"/>
                <a:gd name="connsiteY4" fmla="*/ 116681 h 266698"/>
                <a:gd name="connsiteX5" fmla="*/ 29185 w 236353"/>
                <a:gd name="connsiteY5" fmla="*/ 192879 h 266698"/>
                <a:gd name="connsiteX6" fmla="*/ 79190 w 236353"/>
                <a:gd name="connsiteY6" fmla="*/ 204785 h 266698"/>
                <a:gd name="connsiteX7" fmla="*/ 69666 w 236353"/>
                <a:gd name="connsiteY7" fmla="*/ 238124 h 266698"/>
                <a:gd name="connsiteX8" fmla="*/ 191109 w 236353"/>
                <a:gd name="connsiteY8" fmla="*/ 266698 h 266698"/>
                <a:gd name="connsiteX9" fmla="*/ 236353 w 236353"/>
                <a:gd name="connsiteY9" fmla="*/ 38099 h 266698"/>
                <a:gd name="connsiteX10" fmla="*/ 72045 w 236353"/>
                <a:gd name="connsiteY10" fmla="*/ 2380 h 266698"/>
                <a:gd name="connsiteX0" fmla="*/ 78584 w 235747"/>
                <a:gd name="connsiteY0" fmla="*/ 0 h 266698"/>
                <a:gd name="connsiteX1" fmla="*/ 66676 w 235747"/>
                <a:gd name="connsiteY1" fmla="*/ 47622 h 266698"/>
                <a:gd name="connsiteX2" fmla="*/ 16669 w 235747"/>
                <a:gd name="connsiteY2" fmla="*/ 40478 h 266698"/>
                <a:gd name="connsiteX3" fmla="*/ 0 w 235747"/>
                <a:gd name="connsiteY3" fmla="*/ 107154 h 266698"/>
                <a:gd name="connsiteX4" fmla="*/ 40485 w 235747"/>
                <a:gd name="connsiteY4" fmla="*/ 116681 h 266698"/>
                <a:gd name="connsiteX5" fmla="*/ 28579 w 235747"/>
                <a:gd name="connsiteY5" fmla="*/ 192879 h 266698"/>
                <a:gd name="connsiteX6" fmla="*/ 78584 w 235747"/>
                <a:gd name="connsiteY6" fmla="*/ 204785 h 266698"/>
                <a:gd name="connsiteX7" fmla="*/ 69060 w 235747"/>
                <a:gd name="connsiteY7" fmla="*/ 238124 h 266698"/>
                <a:gd name="connsiteX8" fmla="*/ 190503 w 235747"/>
                <a:gd name="connsiteY8" fmla="*/ 266698 h 266698"/>
                <a:gd name="connsiteX9" fmla="*/ 235747 w 235747"/>
                <a:gd name="connsiteY9" fmla="*/ 38099 h 266698"/>
                <a:gd name="connsiteX10" fmla="*/ 71439 w 235747"/>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9059 w 230985"/>
                <a:gd name="connsiteY7" fmla="*/ 221454 h 266698"/>
                <a:gd name="connsiteX8" fmla="*/ 64298 w 230985"/>
                <a:gd name="connsiteY8" fmla="*/ 238124 h 266698"/>
                <a:gd name="connsiteX9" fmla="*/ 185741 w 230985"/>
                <a:gd name="connsiteY9" fmla="*/ 266698 h 266698"/>
                <a:gd name="connsiteX10" fmla="*/ 230985 w 230985"/>
                <a:gd name="connsiteY10" fmla="*/ 38099 h 266698"/>
                <a:gd name="connsiteX11" fmla="*/ 66677 w 230985"/>
                <a:gd name="connsiteY11"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78834"/>
                <a:gd name="connsiteX1" fmla="*/ 61914 w 230985"/>
                <a:gd name="connsiteY1" fmla="*/ 47622 h 278834"/>
                <a:gd name="connsiteX2" fmla="*/ 11907 w 230985"/>
                <a:gd name="connsiteY2" fmla="*/ 40478 h 278834"/>
                <a:gd name="connsiteX3" fmla="*/ 0 w 230985"/>
                <a:gd name="connsiteY3" fmla="*/ 109535 h 278834"/>
                <a:gd name="connsiteX4" fmla="*/ 35723 w 230985"/>
                <a:gd name="connsiteY4" fmla="*/ 116681 h 278834"/>
                <a:gd name="connsiteX5" fmla="*/ 23817 w 230985"/>
                <a:gd name="connsiteY5" fmla="*/ 192879 h 278834"/>
                <a:gd name="connsiteX6" fmla="*/ 73822 w 230985"/>
                <a:gd name="connsiteY6" fmla="*/ 204785 h 278834"/>
                <a:gd name="connsiteX7" fmla="*/ 66679 w 230985"/>
                <a:gd name="connsiteY7" fmla="*/ 242886 h 278834"/>
                <a:gd name="connsiteX8" fmla="*/ 185741 w 230985"/>
                <a:gd name="connsiteY8" fmla="*/ 266698 h 278834"/>
                <a:gd name="connsiteX9" fmla="*/ 230985 w 230985"/>
                <a:gd name="connsiteY9" fmla="*/ 38099 h 278834"/>
                <a:gd name="connsiteX10" fmla="*/ 66677 w 230985"/>
                <a:gd name="connsiteY10" fmla="*/ 2380 h 278834"/>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6681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783" h="266698">
                  <a:moveTo>
                    <a:pt x="74620" y="0"/>
                  </a:moveTo>
                  <a:lnTo>
                    <a:pt x="62712" y="47622"/>
                  </a:lnTo>
                  <a:cubicBezTo>
                    <a:pt x="52393" y="54368"/>
                    <a:pt x="29374" y="42859"/>
                    <a:pt x="12705" y="40478"/>
                  </a:cubicBezTo>
                  <a:cubicBezTo>
                    <a:pt x="8736" y="63497"/>
                    <a:pt x="-3171" y="96438"/>
                    <a:pt x="798" y="109535"/>
                  </a:cubicBezTo>
                  <a:lnTo>
                    <a:pt x="36521" y="119062"/>
                  </a:lnTo>
                  <a:cubicBezTo>
                    <a:pt x="40490" y="132953"/>
                    <a:pt x="28584" y="167480"/>
                    <a:pt x="24615" y="192879"/>
                  </a:cubicBezTo>
                  <a:cubicBezTo>
                    <a:pt x="41283" y="196848"/>
                    <a:pt x="67476" y="196451"/>
                    <a:pt x="74620" y="204785"/>
                  </a:cubicBezTo>
                  <a:lnTo>
                    <a:pt x="67477" y="242886"/>
                  </a:lnTo>
                  <a:lnTo>
                    <a:pt x="186539" y="266698"/>
                  </a:lnTo>
                  <a:lnTo>
                    <a:pt x="231783" y="38099"/>
                  </a:lnTo>
                  <a:lnTo>
                    <a:pt x="67475" y="2380"/>
                  </a:lnTo>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Freeform 6"/>
            <p:cNvSpPr>
              <a:spLocks noChangeAspect="1"/>
            </p:cNvSpPr>
            <p:nvPr/>
          </p:nvSpPr>
          <p:spPr bwMode="auto">
            <a:xfrm rot="501191">
              <a:off x="4528253" y="2381754"/>
              <a:ext cx="160680" cy="266404"/>
            </a:xfrm>
            <a:custGeom>
              <a:avLst/>
              <a:gdLst>
                <a:gd name="T0" fmla="*/ 0 w 10388"/>
                <a:gd name="T1" fmla="*/ 0 h 13415"/>
                <a:gd name="T2" fmla="*/ 10388 w 10388"/>
                <a:gd name="T3" fmla="*/ 13415 h 13415"/>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586 w 10473"/>
                <a:gd name="connsiteY65" fmla="*/ 1211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319 w 10473"/>
                <a:gd name="connsiteY65" fmla="*/ 572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545 w 10791"/>
                <a:gd name="connsiteY68" fmla="*/ 1660 h 14626"/>
                <a:gd name="connsiteX69" fmla="*/ 0 w 10791"/>
                <a:gd name="connsiteY69" fmla="*/ 280 h 14626"/>
                <a:gd name="connsiteX70" fmla="*/ 594 w 10791"/>
                <a:gd name="connsiteY70" fmla="*/ 6453 h 14626"/>
                <a:gd name="connsiteX71" fmla="*/ 791 w 10791"/>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0 w 10791"/>
                <a:gd name="connsiteY68" fmla="*/ 280 h 14626"/>
                <a:gd name="connsiteX69" fmla="*/ 594 w 10791"/>
                <a:gd name="connsiteY69" fmla="*/ 6453 h 14626"/>
                <a:gd name="connsiteX70" fmla="*/ 791 w 10791"/>
                <a:gd name="connsiteY70" fmla="*/ 6504 h 14626"/>
                <a:gd name="connsiteX0" fmla="*/ 796 w 10796"/>
                <a:gd name="connsiteY0" fmla="*/ 6801 h 14923"/>
                <a:gd name="connsiteX1" fmla="*/ 974 w 10796"/>
                <a:gd name="connsiteY1" fmla="*/ 7273 h 14923"/>
                <a:gd name="connsiteX2" fmla="*/ 1394 w 10796"/>
                <a:gd name="connsiteY2" fmla="*/ 7649 h 14923"/>
                <a:gd name="connsiteX3" fmla="*/ 1530 w 10796"/>
                <a:gd name="connsiteY3" fmla="*/ 7978 h 14923"/>
                <a:gd name="connsiteX4" fmla="*/ 1680 w 10796"/>
                <a:gd name="connsiteY4" fmla="*/ 8546 h 14923"/>
                <a:gd name="connsiteX5" fmla="*/ 1626 w 10796"/>
                <a:gd name="connsiteY5" fmla="*/ 8990 h 14923"/>
                <a:gd name="connsiteX6" fmla="*/ 1421 w 10796"/>
                <a:gd name="connsiteY6" fmla="*/ 9319 h 14923"/>
                <a:gd name="connsiteX7" fmla="*/ 1258 w 10796"/>
                <a:gd name="connsiteY7" fmla="*/ 9695 h 14923"/>
                <a:gd name="connsiteX8" fmla="*/ 1149 w 10796"/>
                <a:gd name="connsiteY8" fmla="*/ 10228 h 14923"/>
                <a:gd name="connsiteX9" fmla="*/ 1095 w 10796"/>
                <a:gd name="connsiteY9" fmla="*/ 10744 h 14923"/>
                <a:gd name="connsiteX10" fmla="*/ 1122 w 10796"/>
                <a:gd name="connsiteY10" fmla="*/ 11456 h 14923"/>
                <a:gd name="connsiteX11" fmla="*/ 1258 w 10796"/>
                <a:gd name="connsiteY11" fmla="*/ 11968 h 14923"/>
                <a:gd name="connsiteX12" fmla="*/ 1421 w 10796"/>
                <a:gd name="connsiteY12" fmla="*/ 12456 h 14923"/>
                <a:gd name="connsiteX13" fmla="*/ 1571 w 10796"/>
                <a:gd name="connsiteY13" fmla="*/ 12911 h 14923"/>
                <a:gd name="connsiteX14" fmla="*/ 1979 w 10796"/>
                <a:gd name="connsiteY14" fmla="*/ 13433 h 14923"/>
                <a:gd name="connsiteX15" fmla="*/ 2291 w 10796"/>
                <a:gd name="connsiteY15" fmla="*/ 13855 h 14923"/>
                <a:gd name="connsiteX16" fmla="*/ 2725 w 10796"/>
                <a:gd name="connsiteY16" fmla="*/ 14173 h 14923"/>
                <a:gd name="connsiteX17" fmla="*/ 3175 w 10796"/>
                <a:gd name="connsiteY17" fmla="*/ 14491 h 14923"/>
                <a:gd name="connsiteX18" fmla="*/ 3731 w 10796"/>
                <a:gd name="connsiteY18" fmla="*/ 14706 h 14923"/>
                <a:gd name="connsiteX19" fmla="*/ 4111 w 10796"/>
                <a:gd name="connsiteY19" fmla="*/ 14832 h 14923"/>
                <a:gd name="connsiteX20" fmla="*/ 4805 w 10796"/>
                <a:gd name="connsiteY20" fmla="*/ 14923 h 14923"/>
                <a:gd name="connsiteX21" fmla="*/ 5702 w 10796"/>
                <a:gd name="connsiteY21" fmla="*/ 14820 h 14923"/>
                <a:gd name="connsiteX22" fmla="*/ 6272 w 10796"/>
                <a:gd name="connsiteY22" fmla="*/ 14673 h 14923"/>
                <a:gd name="connsiteX23" fmla="*/ 6870 w 10796"/>
                <a:gd name="connsiteY23" fmla="*/ 14377 h 14923"/>
                <a:gd name="connsiteX24" fmla="*/ 7359 w 10796"/>
                <a:gd name="connsiteY24" fmla="*/ 14082 h 14923"/>
                <a:gd name="connsiteX25" fmla="*/ 7740 w 10796"/>
                <a:gd name="connsiteY25" fmla="*/ 13673 h 14923"/>
                <a:gd name="connsiteX26" fmla="*/ 8093 w 10796"/>
                <a:gd name="connsiteY26" fmla="*/ 13309 h 14923"/>
                <a:gd name="connsiteX27" fmla="*/ 8310 w 10796"/>
                <a:gd name="connsiteY27" fmla="*/ 12786 h 14923"/>
                <a:gd name="connsiteX28" fmla="*/ 8392 w 10796"/>
                <a:gd name="connsiteY28" fmla="*/ 12445 h 14923"/>
                <a:gd name="connsiteX29" fmla="*/ 8323 w 10796"/>
                <a:gd name="connsiteY29" fmla="*/ 12183 h 14923"/>
                <a:gd name="connsiteX30" fmla="*/ 8187 w 10796"/>
                <a:gd name="connsiteY30" fmla="*/ 11741 h 14923"/>
                <a:gd name="connsiteX31" fmla="*/ 7834 w 10796"/>
                <a:gd name="connsiteY31" fmla="*/ 11069 h 14923"/>
                <a:gd name="connsiteX32" fmla="*/ 7740 w 10796"/>
                <a:gd name="connsiteY32" fmla="*/ 10786 h 14923"/>
                <a:gd name="connsiteX33" fmla="*/ 7713 w 10796"/>
                <a:gd name="connsiteY33" fmla="*/ 10513 h 14923"/>
                <a:gd name="connsiteX34" fmla="*/ 7550 w 10796"/>
                <a:gd name="connsiteY34" fmla="*/ 10513 h 14923"/>
                <a:gd name="connsiteX35" fmla="*/ 7454 w 10796"/>
                <a:gd name="connsiteY35" fmla="*/ 10683 h 14923"/>
                <a:gd name="connsiteX36" fmla="*/ 7100 w 10796"/>
                <a:gd name="connsiteY36" fmla="*/ 10877 h 14923"/>
                <a:gd name="connsiteX37" fmla="*/ 6693 w 10796"/>
                <a:gd name="connsiteY37" fmla="*/ 10991 h 14923"/>
                <a:gd name="connsiteX38" fmla="*/ 6245 w 10796"/>
                <a:gd name="connsiteY38" fmla="*/ 10900 h 14923"/>
                <a:gd name="connsiteX39" fmla="*/ 5878 w 10796"/>
                <a:gd name="connsiteY39" fmla="*/ 10695 h 14923"/>
                <a:gd name="connsiteX40" fmla="*/ 5497 w 10796"/>
                <a:gd name="connsiteY40" fmla="*/ 10319 h 14923"/>
                <a:gd name="connsiteX41" fmla="*/ 5280 w 10796"/>
                <a:gd name="connsiteY41" fmla="*/ 10001 h 14923"/>
                <a:gd name="connsiteX42" fmla="*/ 5267 w 10796"/>
                <a:gd name="connsiteY42" fmla="*/ 9683 h 14923"/>
                <a:gd name="connsiteX43" fmla="*/ 5321 w 10796"/>
                <a:gd name="connsiteY43" fmla="*/ 9331 h 14923"/>
                <a:gd name="connsiteX44" fmla="*/ 5524 w 10796"/>
                <a:gd name="connsiteY44" fmla="*/ 9024 h 14923"/>
                <a:gd name="connsiteX45" fmla="*/ 5729 w 10796"/>
                <a:gd name="connsiteY45" fmla="*/ 8819 h 14923"/>
                <a:gd name="connsiteX46" fmla="*/ 6068 w 10796"/>
                <a:gd name="connsiteY46" fmla="*/ 8524 h 14923"/>
                <a:gd name="connsiteX47" fmla="*/ 6638 w 10796"/>
                <a:gd name="connsiteY47" fmla="*/ 8172 h 14923"/>
                <a:gd name="connsiteX48" fmla="*/ 7224 w 10796"/>
                <a:gd name="connsiteY48" fmla="*/ 8023 h 14923"/>
                <a:gd name="connsiteX49" fmla="*/ 7644 w 10796"/>
                <a:gd name="connsiteY49" fmla="*/ 7955 h 14923"/>
                <a:gd name="connsiteX50" fmla="*/ 8051 w 10796"/>
                <a:gd name="connsiteY50" fmla="*/ 7955 h 14923"/>
                <a:gd name="connsiteX51" fmla="*/ 8419 w 10796"/>
                <a:gd name="connsiteY51" fmla="*/ 8001 h 14923"/>
                <a:gd name="connsiteX52" fmla="*/ 8758 w 10796"/>
                <a:gd name="connsiteY52" fmla="*/ 8114 h 14923"/>
                <a:gd name="connsiteX53" fmla="*/ 9030 w 10796"/>
                <a:gd name="connsiteY53" fmla="*/ 8364 h 14923"/>
                <a:gd name="connsiteX54" fmla="*/ 9138 w 10796"/>
                <a:gd name="connsiteY54" fmla="*/ 8718 h 14923"/>
                <a:gd name="connsiteX55" fmla="*/ 9044 w 10796"/>
                <a:gd name="connsiteY55" fmla="*/ 8990 h 14923"/>
                <a:gd name="connsiteX56" fmla="*/ 9247 w 10796"/>
                <a:gd name="connsiteY56" fmla="*/ 9013 h 14923"/>
                <a:gd name="connsiteX57" fmla="*/ 10089 w 10796"/>
                <a:gd name="connsiteY57" fmla="*/ 9015 h 14923"/>
                <a:gd name="connsiteX58" fmla="*/ 10796 w 10796"/>
                <a:gd name="connsiteY58" fmla="*/ 6310 h 14923"/>
                <a:gd name="connsiteX59" fmla="*/ 10416 w 10796"/>
                <a:gd name="connsiteY59" fmla="*/ 6241 h 14923"/>
                <a:gd name="connsiteX60" fmla="*/ 9084 w 10796"/>
                <a:gd name="connsiteY60" fmla="*/ 5878 h 14923"/>
                <a:gd name="connsiteX61" fmla="*/ 7834 w 10796"/>
                <a:gd name="connsiteY61" fmla="*/ 5491 h 14923"/>
                <a:gd name="connsiteX62" fmla="*/ 6584 w 10796"/>
                <a:gd name="connsiteY62" fmla="*/ 4923 h 14923"/>
                <a:gd name="connsiteX63" fmla="*/ 5704 w 10796"/>
                <a:gd name="connsiteY63" fmla="*/ 4488 h 14923"/>
                <a:gd name="connsiteX64" fmla="*/ 3454 w 10796"/>
                <a:gd name="connsiteY64" fmla="*/ 3059 h 14923"/>
                <a:gd name="connsiteX65" fmla="*/ 1642 w 10796"/>
                <a:gd name="connsiteY65" fmla="*/ 869 h 14923"/>
                <a:gd name="connsiteX66" fmla="*/ 389 w 10796"/>
                <a:gd name="connsiteY66" fmla="*/ 297 h 14923"/>
                <a:gd name="connsiteX67" fmla="*/ 5 w 10796"/>
                <a:gd name="connsiteY67" fmla="*/ 577 h 14923"/>
                <a:gd name="connsiteX68" fmla="*/ 599 w 10796"/>
                <a:gd name="connsiteY68" fmla="*/ 6750 h 14923"/>
                <a:gd name="connsiteX69" fmla="*/ 796 w 10796"/>
                <a:gd name="connsiteY69" fmla="*/ 6801 h 14923"/>
                <a:gd name="connsiteX0" fmla="*/ 513 w 10513"/>
                <a:gd name="connsiteY0" fmla="*/ 6757 h 14879"/>
                <a:gd name="connsiteX1" fmla="*/ 691 w 10513"/>
                <a:gd name="connsiteY1" fmla="*/ 7229 h 14879"/>
                <a:gd name="connsiteX2" fmla="*/ 1111 w 10513"/>
                <a:gd name="connsiteY2" fmla="*/ 7605 h 14879"/>
                <a:gd name="connsiteX3" fmla="*/ 1247 w 10513"/>
                <a:gd name="connsiteY3" fmla="*/ 7934 h 14879"/>
                <a:gd name="connsiteX4" fmla="*/ 1397 w 10513"/>
                <a:gd name="connsiteY4" fmla="*/ 8502 h 14879"/>
                <a:gd name="connsiteX5" fmla="*/ 1343 w 10513"/>
                <a:gd name="connsiteY5" fmla="*/ 8946 h 14879"/>
                <a:gd name="connsiteX6" fmla="*/ 1138 w 10513"/>
                <a:gd name="connsiteY6" fmla="*/ 9275 h 14879"/>
                <a:gd name="connsiteX7" fmla="*/ 975 w 10513"/>
                <a:gd name="connsiteY7" fmla="*/ 9651 h 14879"/>
                <a:gd name="connsiteX8" fmla="*/ 866 w 10513"/>
                <a:gd name="connsiteY8" fmla="*/ 10184 h 14879"/>
                <a:gd name="connsiteX9" fmla="*/ 812 w 10513"/>
                <a:gd name="connsiteY9" fmla="*/ 10700 h 14879"/>
                <a:gd name="connsiteX10" fmla="*/ 839 w 10513"/>
                <a:gd name="connsiteY10" fmla="*/ 11412 h 14879"/>
                <a:gd name="connsiteX11" fmla="*/ 975 w 10513"/>
                <a:gd name="connsiteY11" fmla="*/ 11924 h 14879"/>
                <a:gd name="connsiteX12" fmla="*/ 1138 w 10513"/>
                <a:gd name="connsiteY12" fmla="*/ 12412 h 14879"/>
                <a:gd name="connsiteX13" fmla="*/ 1288 w 10513"/>
                <a:gd name="connsiteY13" fmla="*/ 12867 h 14879"/>
                <a:gd name="connsiteX14" fmla="*/ 1696 w 10513"/>
                <a:gd name="connsiteY14" fmla="*/ 13389 h 14879"/>
                <a:gd name="connsiteX15" fmla="*/ 2008 w 10513"/>
                <a:gd name="connsiteY15" fmla="*/ 13811 h 14879"/>
                <a:gd name="connsiteX16" fmla="*/ 2442 w 10513"/>
                <a:gd name="connsiteY16" fmla="*/ 14129 h 14879"/>
                <a:gd name="connsiteX17" fmla="*/ 2892 w 10513"/>
                <a:gd name="connsiteY17" fmla="*/ 14447 h 14879"/>
                <a:gd name="connsiteX18" fmla="*/ 3448 w 10513"/>
                <a:gd name="connsiteY18" fmla="*/ 14662 h 14879"/>
                <a:gd name="connsiteX19" fmla="*/ 3828 w 10513"/>
                <a:gd name="connsiteY19" fmla="*/ 14788 h 14879"/>
                <a:gd name="connsiteX20" fmla="*/ 4522 w 10513"/>
                <a:gd name="connsiteY20" fmla="*/ 14879 h 14879"/>
                <a:gd name="connsiteX21" fmla="*/ 5419 w 10513"/>
                <a:gd name="connsiteY21" fmla="*/ 14776 h 14879"/>
                <a:gd name="connsiteX22" fmla="*/ 5989 w 10513"/>
                <a:gd name="connsiteY22" fmla="*/ 14629 h 14879"/>
                <a:gd name="connsiteX23" fmla="*/ 6587 w 10513"/>
                <a:gd name="connsiteY23" fmla="*/ 14333 h 14879"/>
                <a:gd name="connsiteX24" fmla="*/ 7076 w 10513"/>
                <a:gd name="connsiteY24" fmla="*/ 14038 h 14879"/>
                <a:gd name="connsiteX25" fmla="*/ 7457 w 10513"/>
                <a:gd name="connsiteY25" fmla="*/ 13629 h 14879"/>
                <a:gd name="connsiteX26" fmla="*/ 7810 w 10513"/>
                <a:gd name="connsiteY26" fmla="*/ 13265 h 14879"/>
                <a:gd name="connsiteX27" fmla="*/ 8027 w 10513"/>
                <a:gd name="connsiteY27" fmla="*/ 12742 h 14879"/>
                <a:gd name="connsiteX28" fmla="*/ 8109 w 10513"/>
                <a:gd name="connsiteY28" fmla="*/ 12401 h 14879"/>
                <a:gd name="connsiteX29" fmla="*/ 8040 w 10513"/>
                <a:gd name="connsiteY29" fmla="*/ 12139 h 14879"/>
                <a:gd name="connsiteX30" fmla="*/ 7904 w 10513"/>
                <a:gd name="connsiteY30" fmla="*/ 11697 h 14879"/>
                <a:gd name="connsiteX31" fmla="*/ 7551 w 10513"/>
                <a:gd name="connsiteY31" fmla="*/ 11025 h 14879"/>
                <a:gd name="connsiteX32" fmla="*/ 7457 w 10513"/>
                <a:gd name="connsiteY32" fmla="*/ 10742 h 14879"/>
                <a:gd name="connsiteX33" fmla="*/ 7430 w 10513"/>
                <a:gd name="connsiteY33" fmla="*/ 10469 h 14879"/>
                <a:gd name="connsiteX34" fmla="*/ 7267 w 10513"/>
                <a:gd name="connsiteY34" fmla="*/ 10469 h 14879"/>
                <a:gd name="connsiteX35" fmla="*/ 7171 w 10513"/>
                <a:gd name="connsiteY35" fmla="*/ 10639 h 14879"/>
                <a:gd name="connsiteX36" fmla="*/ 6817 w 10513"/>
                <a:gd name="connsiteY36" fmla="*/ 10833 h 14879"/>
                <a:gd name="connsiteX37" fmla="*/ 6410 w 10513"/>
                <a:gd name="connsiteY37" fmla="*/ 10947 h 14879"/>
                <a:gd name="connsiteX38" fmla="*/ 5962 w 10513"/>
                <a:gd name="connsiteY38" fmla="*/ 10856 h 14879"/>
                <a:gd name="connsiteX39" fmla="*/ 5595 w 10513"/>
                <a:gd name="connsiteY39" fmla="*/ 10651 h 14879"/>
                <a:gd name="connsiteX40" fmla="*/ 5214 w 10513"/>
                <a:gd name="connsiteY40" fmla="*/ 10275 h 14879"/>
                <a:gd name="connsiteX41" fmla="*/ 4997 w 10513"/>
                <a:gd name="connsiteY41" fmla="*/ 9957 h 14879"/>
                <a:gd name="connsiteX42" fmla="*/ 4984 w 10513"/>
                <a:gd name="connsiteY42" fmla="*/ 9639 h 14879"/>
                <a:gd name="connsiteX43" fmla="*/ 5038 w 10513"/>
                <a:gd name="connsiteY43" fmla="*/ 9287 h 14879"/>
                <a:gd name="connsiteX44" fmla="*/ 5241 w 10513"/>
                <a:gd name="connsiteY44" fmla="*/ 8980 h 14879"/>
                <a:gd name="connsiteX45" fmla="*/ 5446 w 10513"/>
                <a:gd name="connsiteY45" fmla="*/ 8775 h 14879"/>
                <a:gd name="connsiteX46" fmla="*/ 5785 w 10513"/>
                <a:gd name="connsiteY46" fmla="*/ 8480 h 14879"/>
                <a:gd name="connsiteX47" fmla="*/ 6355 w 10513"/>
                <a:gd name="connsiteY47" fmla="*/ 8128 h 14879"/>
                <a:gd name="connsiteX48" fmla="*/ 6941 w 10513"/>
                <a:gd name="connsiteY48" fmla="*/ 7979 h 14879"/>
                <a:gd name="connsiteX49" fmla="*/ 7361 w 10513"/>
                <a:gd name="connsiteY49" fmla="*/ 7911 h 14879"/>
                <a:gd name="connsiteX50" fmla="*/ 7768 w 10513"/>
                <a:gd name="connsiteY50" fmla="*/ 7911 h 14879"/>
                <a:gd name="connsiteX51" fmla="*/ 8136 w 10513"/>
                <a:gd name="connsiteY51" fmla="*/ 7957 h 14879"/>
                <a:gd name="connsiteX52" fmla="*/ 8475 w 10513"/>
                <a:gd name="connsiteY52" fmla="*/ 8070 h 14879"/>
                <a:gd name="connsiteX53" fmla="*/ 8747 w 10513"/>
                <a:gd name="connsiteY53" fmla="*/ 8320 h 14879"/>
                <a:gd name="connsiteX54" fmla="*/ 8855 w 10513"/>
                <a:gd name="connsiteY54" fmla="*/ 8674 h 14879"/>
                <a:gd name="connsiteX55" fmla="*/ 8761 w 10513"/>
                <a:gd name="connsiteY55" fmla="*/ 8946 h 14879"/>
                <a:gd name="connsiteX56" fmla="*/ 8964 w 10513"/>
                <a:gd name="connsiteY56" fmla="*/ 8969 h 14879"/>
                <a:gd name="connsiteX57" fmla="*/ 9806 w 10513"/>
                <a:gd name="connsiteY57" fmla="*/ 8971 h 14879"/>
                <a:gd name="connsiteX58" fmla="*/ 10513 w 10513"/>
                <a:gd name="connsiteY58" fmla="*/ 6266 h 14879"/>
                <a:gd name="connsiteX59" fmla="*/ 10133 w 10513"/>
                <a:gd name="connsiteY59" fmla="*/ 6197 h 14879"/>
                <a:gd name="connsiteX60" fmla="*/ 8801 w 10513"/>
                <a:gd name="connsiteY60" fmla="*/ 5834 h 14879"/>
                <a:gd name="connsiteX61" fmla="*/ 7551 w 10513"/>
                <a:gd name="connsiteY61" fmla="*/ 5447 h 14879"/>
                <a:gd name="connsiteX62" fmla="*/ 6301 w 10513"/>
                <a:gd name="connsiteY62" fmla="*/ 4879 h 14879"/>
                <a:gd name="connsiteX63" fmla="*/ 5421 w 10513"/>
                <a:gd name="connsiteY63" fmla="*/ 4444 h 14879"/>
                <a:gd name="connsiteX64" fmla="*/ 3171 w 10513"/>
                <a:gd name="connsiteY64" fmla="*/ 3015 h 14879"/>
                <a:gd name="connsiteX65" fmla="*/ 1359 w 10513"/>
                <a:gd name="connsiteY65" fmla="*/ 825 h 14879"/>
                <a:gd name="connsiteX66" fmla="*/ 106 w 10513"/>
                <a:gd name="connsiteY66" fmla="*/ 253 h 14879"/>
                <a:gd name="connsiteX67" fmla="*/ 207 w 10513"/>
                <a:gd name="connsiteY67" fmla="*/ 607 h 14879"/>
                <a:gd name="connsiteX68" fmla="*/ 316 w 10513"/>
                <a:gd name="connsiteY68" fmla="*/ 6706 h 14879"/>
                <a:gd name="connsiteX69" fmla="*/ 513 w 10513"/>
                <a:gd name="connsiteY69" fmla="*/ 6757 h 1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513" h="14879">
                  <a:moveTo>
                    <a:pt x="513" y="6757"/>
                  </a:moveTo>
                  <a:lnTo>
                    <a:pt x="691" y="7229"/>
                  </a:lnTo>
                  <a:lnTo>
                    <a:pt x="1111" y="7605"/>
                  </a:lnTo>
                  <a:cubicBezTo>
                    <a:pt x="1156" y="7715"/>
                    <a:pt x="1202" y="7824"/>
                    <a:pt x="1247" y="7934"/>
                  </a:cubicBezTo>
                  <a:lnTo>
                    <a:pt x="1397" y="8502"/>
                  </a:lnTo>
                  <a:lnTo>
                    <a:pt x="1343" y="8946"/>
                  </a:lnTo>
                  <a:cubicBezTo>
                    <a:pt x="1275" y="9056"/>
                    <a:pt x="1206" y="9165"/>
                    <a:pt x="1138" y="9275"/>
                  </a:cubicBezTo>
                  <a:lnTo>
                    <a:pt x="975" y="9651"/>
                  </a:lnTo>
                  <a:cubicBezTo>
                    <a:pt x="939" y="9829"/>
                    <a:pt x="902" y="10006"/>
                    <a:pt x="866" y="10184"/>
                  </a:cubicBezTo>
                  <a:lnTo>
                    <a:pt x="812" y="10700"/>
                  </a:lnTo>
                  <a:cubicBezTo>
                    <a:pt x="821" y="10937"/>
                    <a:pt x="830" y="11175"/>
                    <a:pt x="839" y="11412"/>
                  </a:cubicBezTo>
                  <a:cubicBezTo>
                    <a:pt x="884" y="11583"/>
                    <a:pt x="930" y="11753"/>
                    <a:pt x="975" y="11924"/>
                  </a:cubicBezTo>
                  <a:cubicBezTo>
                    <a:pt x="1029" y="12087"/>
                    <a:pt x="1084" y="12249"/>
                    <a:pt x="1138" y="12412"/>
                  </a:cubicBezTo>
                  <a:lnTo>
                    <a:pt x="1288" y="12867"/>
                  </a:lnTo>
                  <a:lnTo>
                    <a:pt x="1696" y="13389"/>
                  </a:lnTo>
                  <a:lnTo>
                    <a:pt x="2008" y="13811"/>
                  </a:lnTo>
                  <a:lnTo>
                    <a:pt x="2442" y="14129"/>
                  </a:lnTo>
                  <a:lnTo>
                    <a:pt x="2892" y="14447"/>
                  </a:lnTo>
                  <a:lnTo>
                    <a:pt x="3448" y="14662"/>
                  </a:lnTo>
                  <a:lnTo>
                    <a:pt x="3828" y="14788"/>
                  </a:lnTo>
                  <a:lnTo>
                    <a:pt x="4522" y="14879"/>
                  </a:lnTo>
                  <a:lnTo>
                    <a:pt x="5419" y="14776"/>
                  </a:lnTo>
                  <a:lnTo>
                    <a:pt x="5989" y="14629"/>
                  </a:lnTo>
                  <a:lnTo>
                    <a:pt x="6587" y="14333"/>
                  </a:lnTo>
                  <a:lnTo>
                    <a:pt x="7076" y="14038"/>
                  </a:lnTo>
                  <a:lnTo>
                    <a:pt x="7457" y="13629"/>
                  </a:lnTo>
                  <a:lnTo>
                    <a:pt x="7810" y="13265"/>
                  </a:lnTo>
                  <a:lnTo>
                    <a:pt x="8027" y="12742"/>
                  </a:lnTo>
                  <a:cubicBezTo>
                    <a:pt x="8054" y="12628"/>
                    <a:pt x="8082" y="12515"/>
                    <a:pt x="8109" y="12401"/>
                  </a:cubicBezTo>
                  <a:cubicBezTo>
                    <a:pt x="8086" y="12314"/>
                    <a:pt x="8063" y="12226"/>
                    <a:pt x="8040" y="12139"/>
                  </a:cubicBezTo>
                  <a:cubicBezTo>
                    <a:pt x="7995" y="11992"/>
                    <a:pt x="7949" y="11844"/>
                    <a:pt x="7904" y="11697"/>
                  </a:cubicBezTo>
                  <a:lnTo>
                    <a:pt x="7551" y="11025"/>
                  </a:lnTo>
                  <a:cubicBezTo>
                    <a:pt x="7520" y="10931"/>
                    <a:pt x="7488" y="10836"/>
                    <a:pt x="7457" y="10742"/>
                  </a:cubicBezTo>
                  <a:lnTo>
                    <a:pt x="7430" y="10469"/>
                  </a:lnTo>
                  <a:lnTo>
                    <a:pt x="7267" y="10469"/>
                  </a:lnTo>
                  <a:cubicBezTo>
                    <a:pt x="7235" y="10526"/>
                    <a:pt x="7203" y="10582"/>
                    <a:pt x="7171" y="10639"/>
                  </a:cubicBezTo>
                  <a:lnTo>
                    <a:pt x="6817" y="10833"/>
                  </a:lnTo>
                  <a:lnTo>
                    <a:pt x="6410" y="10947"/>
                  </a:lnTo>
                  <a:lnTo>
                    <a:pt x="5962" y="10856"/>
                  </a:lnTo>
                  <a:lnTo>
                    <a:pt x="5595" y="10651"/>
                  </a:lnTo>
                  <a:lnTo>
                    <a:pt x="5214" y="10275"/>
                  </a:lnTo>
                  <a:lnTo>
                    <a:pt x="4997" y="9957"/>
                  </a:lnTo>
                  <a:cubicBezTo>
                    <a:pt x="4993" y="9851"/>
                    <a:pt x="4988" y="9745"/>
                    <a:pt x="4984" y="9639"/>
                  </a:cubicBezTo>
                  <a:cubicBezTo>
                    <a:pt x="5002" y="9522"/>
                    <a:pt x="5020" y="9404"/>
                    <a:pt x="5038" y="9287"/>
                  </a:cubicBezTo>
                  <a:cubicBezTo>
                    <a:pt x="5106" y="9185"/>
                    <a:pt x="5173" y="9082"/>
                    <a:pt x="5241" y="8980"/>
                  </a:cubicBezTo>
                  <a:lnTo>
                    <a:pt x="5446" y="8775"/>
                  </a:lnTo>
                  <a:lnTo>
                    <a:pt x="5785" y="8480"/>
                  </a:lnTo>
                  <a:lnTo>
                    <a:pt x="6355" y="8128"/>
                  </a:lnTo>
                  <a:lnTo>
                    <a:pt x="6941" y="7979"/>
                  </a:lnTo>
                  <a:lnTo>
                    <a:pt x="7361" y="7911"/>
                  </a:lnTo>
                  <a:lnTo>
                    <a:pt x="7768" y="7911"/>
                  </a:lnTo>
                  <a:lnTo>
                    <a:pt x="8136" y="7957"/>
                  </a:lnTo>
                  <a:lnTo>
                    <a:pt x="8475" y="8070"/>
                  </a:lnTo>
                  <a:lnTo>
                    <a:pt x="8747" y="8320"/>
                  </a:lnTo>
                  <a:lnTo>
                    <a:pt x="8855" y="8674"/>
                  </a:lnTo>
                  <a:cubicBezTo>
                    <a:pt x="8824" y="8765"/>
                    <a:pt x="8792" y="8855"/>
                    <a:pt x="8761" y="8946"/>
                  </a:cubicBezTo>
                  <a:lnTo>
                    <a:pt x="8964" y="8969"/>
                  </a:lnTo>
                  <a:lnTo>
                    <a:pt x="9806" y="8971"/>
                  </a:lnTo>
                  <a:lnTo>
                    <a:pt x="10513" y="6266"/>
                  </a:lnTo>
                  <a:lnTo>
                    <a:pt x="10133" y="6197"/>
                  </a:lnTo>
                  <a:lnTo>
                    <a:pt x="8801" y="5834"/>
                  </a:lnTo>
                  <a:lnTo>
                    <a:pt x="7551" y="5447"/>
                  </a:lnTo>
                  <a:lnTo>
                    <a:pt x="6301" y="4879"/>
                  </a:lnTo>
                  <a:lnTo>
                    <a:pt x="5421" y="4444"/>
                  </a:lnTo>
                  <a:lnTo>
                    <a:pt x="3171" y="3015"/>
                  </a:lnTo>
                  <a:lnTo>
                    <a:pt x="1359" y="825"/>
                  </a:lnTo>
                  <a:lnTo>
                    <a:pt x="106" y="253"/>
                  </a:lnTo>
                  <a:cubicBezTo>
                    <a:pt x="-167" y="204"/>
                    <a:pt x="172" y="-468"/>
                    <a:pt x="207" y="607"/>
                  </a:cubicBezTo>
                  <a:cubicBezTo>
                    <a:pt x="271" y="2189"/>
                    <a:pt x="252" y="5124"/>
                    <a:pt x="316" y="6706"/>
                  </a:cubicBezTo>
                  <a:lnTo>
                    <a:pt x="513" y="6757"/>
                  </a:lnTo>
                  <a:close/>
                </a:path>
              </a:pathLst>
            </a:custGeom>
            <a:solidFill>
              <a:schemeClr val="accent2">
                <a:lumMod val="60000"/>
                <a:lumOff val="40000"/>
                <a:alpha val="50196"/>
              </a:schemeClr>
            </a:solidFill>
            <a:ln w="19050" cap="flat">
              <a:solidFill>
                <a:srgbClr val="FF0000">
                  <a:alpha val="99000"/>
                </a:srgbClr>
              </a:solidFill>
              <a:prstDash val="solid"/>
              <a:round/>
              <a:headEnd/>
              <a:tailEnd/>
            </a:ln>
          </p:spPr>
          <p:txBody>
            <a:bodyPr lIns="74295" tIns="8890" rIns="74295" bIns="8890"/>
            <a:lstStyle/>
            <a:p>
              <a:endParaRPr lang="ja-JP" altLang="en-US" sz="600">
                <a:latin typeface="+mn-ea"/>
              </a:endParaRPr>
            </a:p>
          </p:txBody>
        </p:sp>
        <p:sp>
          <p:nvSpPr>
            <p:cNvPr id="14" name="フリーフォーム 13"/>
            <p:cNvSpPr/>
            <p:nvPr/>
          </p:nvSpPr>
          <p:spPr>
            <a:xfrm>
              <a:off x="5377221" y="1642567"/>
              <a:ext cx="238836" cy="177422"/>
            </a:xfrm>
            <a:custGeom>
              <a:avLst/>
              <a:gdLst>
                <a:gd name="connsiteX0" fmla="*/ 0 w 208128"/>
                <a:gd name="connsiteY0" fmla="*/ 37532 h 61415"/>
                <a:gd name="connsiteX1" fmla="*/ 126241 w 208128"/>
                <a:gd name="connsiteY1" fmla="*/ 30708 h 61415"/>
                <a:gd name="connsiteX2" fmla="*/ 129653 w 208128"/>
                <a:gd name="connsiteY2" fmla="*/ 20472 h 61415"/>
                <a:gd name="connsiteX3" fmla="*/ 150125 w 208128"/>
                <a:gd name="connsiteY3" fmla="*/ 0 h 61415"/>
                <a:gd name="connsiteX4" fmla="*/ 163773 w 208128"/>
                <a:gd name="connsiteY4" fmla="*/ 3412 h 61415"/>
                <a:gd name="connsiteX5" fmla="*/ 170597 w 208128"/>
                <a:gd name="connsiteY5" fmla="*/ 23884 h 61415"/>
                <a:gd name="connsiteX6" fmla="*/ 191068 w 208128"/>
                <a:gd name="connsiteY6" fmla="*/ 44356 h 61415"/>
                <a:gd name="connsiteX7" fmla="*/ 197892 w 208128"/>
                <a:gd name="connsiteY7" fmla="*/ 54591 h 61415"/>
                <a:gd name="connsiteX8" fmla="*/ 208128 w 208128"/>
                <a:gd name="connsiteY8" fmla="*/ 61415 h 61415"/>
                <a:gd name="connsiteX0" fmla="*/ 0 w 208128"/>
                <a:gd name="connsiteY0" fmla="*/ 34138 h 58021"/>
                <a:gd name="connsiteX1" fmla="*/ 126241 w 208128"/>
                <a:gd name="connsiteY1" fmla="*/ 27314 h 58021"/>
                <a:gd name="connsiteX2" fmla="*/ 129653 w 208128"/>
                <a:gd name="connsiteY2" fmla="*/ 17078 h 58021"/>
                <a:gd name="connsiteX3" fmla="*/ 163773 w 208128"/>
                <a:gd name="connsiteY3" fmla="*/ 18 h 58021"/>
                <a:gd name="connsiteX4" fmla="*/ 170597 w 208128"/>
                <a:gd name="connsiteY4" fmla="*/ 20490 h 58021"/>
                <a:gd name="connsiteX5" fmla="*/ 191068 w 208128"/>
                <a:gd name="connsiteY5" fmla="*/ 40962 h 58021"/>
                <a:gd name="connsiteX6" fmla="*/ 197892 w 208128"/>
                <a:gd name="connsiteY6" fmla="*/ 51197 h 58021"/>
                <a:gd name="connsiteX7" fmla="*/ 208128 w 208128"/>
                <a:gd name="connsiteY7" fmla="*/ 58021 h 58021"/>
                <a:gd name="connsiteX0" fmla="*/ 0 w 208128"/>
                <a:gd name="connsiteY0" fmla="*/ 34734 h 58617"/>
                <a:gd name="connsiteX1" fmla="*/ 126241 w 208128"/>
                <a:gd name="connsiteY1" fmla="*/ 27910 h 58617"/>
                <a:gd name="connsiteX2" fmla="*/ 129653 w 208128"/>
                <a:gd name="connsiteY2" fmla="*/ 17674 h 58617"/>
                <a:gd name="connsiteX3" fmla="*/ 163773 w 208128"/>
                <a:gd name="connsiteY3" fmla="*/ 614 h 58617"/>
                <a:gd name="connsiteX4" fmla="*/ 191068 w 208128"/>
                <a:gd name="connsiteY4" fmla="*/ 41558 h 58617"/>
                <a:gd name="connsiteX5" fmla="*/ 197892 w 208128"/>
                <a:gd name="connsiteY5" fmla="*/ 51793 h 58617"/>
                <a:gd name="connsiteX6" fmla="*/ 208128 w 208128"/>
                <a:gd name="connsiteY6" fmla="*/ 58617 h 58617"/>
                <a:gd name="connsiteX0" fmla="*/ 0 w 197892"/>
                <a:gd name="connsiteY0" fmla="*/ 34734 h 51793"/>
                <a:gd name="connsiteX1" fmla="*/ 126241 w 197892"/>
                <a:gd name="connsiteY1" fmla="*/ 27910 h 51793"/>
                <a:gd name="connsiteX2" fmla="*/ 129653 w 197892"/>
                <a:gd name="connsiteY2" fmla="*/ 17674 h 51793"/>
                <a:gd name="connsiteX3" fmla="*/ 163773 w 197892"/>
                <a:gd name="connsiteY3" fmla="*/ 614 h 51793"/>
                <a:gd name="connsiteX4" fmla="*/ 191068 w 197892"/>
                <a:gd name="connsiteY4" fmla="*/ 41558 h 51793"/>
                <a:gd name="connsiteX5" fmla="*/ 197892 w 197892"/>
                <a:gd name="connsiteY5" fmla="*/ 51793 h 51793"/>
                <a:gd name="connsiteX0" fmla="*/ 0 w 191259"/>
                <a:gd name="connsiteY0" fmla="*/ 34734 h 181447"/>
                <a:gd name="connsiteX1" fmla="*/ 126241 w 191259"/>
                <a:gd name="connsiteY1" fmla="*/ 27910 h 181447"/>
                <a:gd name="connsiteX2" fmla="*/ 129653 w 191259"/>
                <a:gd name="connsiteY2" fmla="*/ 17674 h 181447"/>
                <a:gd name="connsiteX3" fmla="*/ 163773 w 191259"/>
                <a:gd name="connsiteY3" fmla="*/ 614 h 181447"/>
                <a:gd name="connsiteX4" fmla="*/ 191068 w 191259"/>
                <a:gd name="connsiteY4" fmla="*/ 41558 h 181447"/>
                <a:gd name="connsiteX5" fmla="*/ 177421 w 191259"/>
                <a:gd name="connsiteY5" fmla="*/ 181447 h 181447"/>
                <a:gd name="connsiteX0" fmla="*/ 0 w 191259"/>
                <a:gd name="connsiteY0" fmla="*/ 34273 h 180986"/>
                <a:gd name="connsiteX1" fmla="*/ 126241 w 191259"/>
                <a:gd name="connsiteY1" fmla="*/ 27449 h 180986"/>
                <a:gd name="connsiteX2" fmla="*/ 163773 w 191259"/>
                <a:gd name="connsiteY2" fmla="*/ 153 h 180986"/>
                <a:gd name="connsiteX3" fmla="*/ 191068 w 191259"/>
                <a:gd name="connsiteY3" fmla="*/ 41097 h 180986"/>
                <a:gd name="connsiteX4" fmla="*/ 177421 w 191259"/>
                <a:gd name="connsiteY4" fmla="*/ 180986 h 180986"/>
                <a:gd name="connsiteX0" fmla="*/ 0 w 191259"/>
                <a:gd name="connsiteY0" fmla="*/ 55785 h 202498"/>
                <a:gd name="connsiteX1" fmla="*/ 126241 w 191259"/>
                <a:gd name="connsiteY1" fmla="*/ 1194 h 202498"/>
                <a:gd name="connsiteX2" fmla="*/ 163773 w 191259"/>
                <a:gd name="connsiteY2" fmla="*/ 21665 h 202498"/>
                <a:gd name="connsiteX3" fmla="*/ 191068 w 191259"/>
                <a:gd name="connsiteY3" fmla="*/ 62609 h 202498"/>
                <a:gd name="connsiteX4" fmla="*/ 177421 w 191259"/>
                <a:gd name="connsiteY4" fmla="*/ 202498 h 202498"/>
                <a:gd name="connsiteX0" fmla="*/ 0 w 177421"/>
                <a:gd name="connsiteY0" fmla="*/ 57197 h 203910"/>
                <a:gd name="connsiteX1" fmla="*/ 126241 w 177421"/>
                <a:gd name="connsiteY1" fmla="*/ 2606 h 203910"/>
                <a:gd name="connsiteX2" fmla="*/ 163773 w 177421"/>
                <a:gd name="connsiteY2" fmla="*/ 23077 h 203910"/>
                <a:gd name="connsiteX3" fmla="*/ 136477 w 177421"/>
                <a:gd name="connsiteY3" fmla="*/ 145908 h 203910"/>
                <a:gd name="connsiteX4" fmla="*/ 177421 w 177421"/>
                <a:gd name="connsiteY4" fmla="*/ 203910 h 203910"/>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591 h 201304"/>
                <a:gd name="connsiteX1" fmla="*/ 126241 w 238858"/>
                <a:gd name="connsiteY1" fmla="*/ 0 h 201304"/>
                <a:gd name="connsiteX2" fmla="*/ 238836 w 238858"/>
                <a:gd name="connsiteY2" fmla="*/ 78474 h 201304"/>
                <a:gd name="connsiteX3" fmla="*/ 136477 w 238858"/>
                <a:gd name="connsiteY3" fmla="*/ 143302 h 201304"/>
                <a:gd name="connsiteX4" fmla="*/ 177421 w 238858"/>
                <a:gd name="connsiteY4" fmla="*/ 201304 h 201304"/>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36"/>
                <a:gd name="connsiteY0" fmla="*/ 58003 h 204716"/>
                <a:gd name="connsiteX1" fmla="*/ 129653 w 238836"/>
                <a:gd name="connsiteY1" fmla="*/ 0 h 204716"/>
                <a:gd name="connsiteX2" fmla="*/ 238836 w 238836"/>
                <a:gd name="connsiteY2" fmla="*/ 81886 h 204716"/>
                <a:gd name="connsiteX3" fmla="*/ 136477 w 238836"/>
                <a:gd name="connsiteY3" fmla="*/ 146714 h 204716"/>
                <a:gd name="connsiteX4" fmla="*/ 177421 w 238836"/>
                <a:gd name="connsiteY4" fmla="*/ 204716 h 204716"/>
                <a:gd name="connsiteX0" fmla="*/ 0 w 238836"/>
                <a:gd name="connsiteY0" fmla="*/ 58003 h 307074"/>
                <a:gd name="connsiteX1" fmla="*/ 129653 w 238836"/>
                <a:gd name="connsiteY1" fmla="*/ 0 h 307074"/>
                <a:gd name="connsiteX2" fmla="*/ 238836 w 238836"/>
                <a:gd name="connsiteY2" fmla="*/ 81886 h 307074"/>
                <a:gd name="connsiteX3" fmla="*/ 136477 w 238836"/>
                <a:gd name="connsiteY3" fmla="*/ 146714 h 307074"/>
                <a:gd name="connsiteX4" fmla="*/ 20471 w 238836"/>
                <a:gd name="connsiteY4" fmla="*/ 307074 h 307074"/>
                <a:gd name="connsiteX0" fmla="*/ 0 w 239625"/>
                <a:gd name="connsiteY0" fmla="*/ 58003 h 307074"/>
                <a:gd name="connsiteX1" fmla="*/ 129653 w 239625"/>
                <a:gd name="connsiteY1" fmla="*/ 0 h 307074"/>
                <a:gd name="connsiteX2" fmla="*/ 238836 w 239625"/>
                <a:gd name="connsiteY2" fmla="*/ 81886 h 307074"/>
                <a:gd name="connsiteX3" fmla="*/ 170597 w 239625"/>
                <a:gd name="connsiteY3" fmla="*/ 160362 h 307074"/>
                <a:gd name="connsiteX4" fmla="*/ 20471 w 239625"/>
                <a:gd name="connsiteY4" fmla="*/ 307074 h 307074"/>
                <a:gd name="connsiteX0" fmla="*/ 0 w 239219"/>
                <a:gd name="connsiteY0" fmla="*/ 58003 h 307074"/>
                <a:gd name="connsiteX1" fmla="*/ 129653 w 239219"/>
                <a:gd name="connsiteY1" fmla="*/ 0 h 307074"/>
                <a:gd name="connsiteX2" fmla="*/ 238836 w 239219"/>
                <a:gd name="connsiteY2" fmla="*/ 81886 h 307074"/>
                <a:gd name="connsiteX3" fmla="*/ 160361 w 239219"/>
                <a:gd name="connsiteY3" fmla="*/ 177422 h 307074"/>
                <a:gd name="connsiteX4" fmla="*/ 20471 w 239219"/>
                <a:gd name="connsiteY4" fmla="*/ 307074 h 307074"/>
                <a:gd name="connsiteX0" fmla="*/ 0 w 239232"/>
                <a:gd name="connsiteY0" fmla="*/ 58003 h 177543"/>
                <a:gd name="connsiteX1" fmla="*/ 129653 w 239232"/>
                <a:gd name="connsiteY1" fmla="*/ 0 h 177543"/>
                <a:gd name="connsiteX2" fmla="*/ 238836 w 239232"/>
                <a:gd name="connsiteY2" fmla="*/ 81886 h 177543"/>
                <a:gd name="connsiteX3" fmla="*/ 160361 w 239232"/>
                <a:gd name="connsiteY3" fmla="*/ 177422 h 177543"/>
                <a:gd name="connsiteX4" fmla="*/ 10235 w 239232"/>
                <a:gd name="connsiteY4" fmla="*/ 61415 h 177543"/>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36" h="177422">
                  <a:moveTo>
                    <a:pt x="0" y="58003"/>
                  </a:moveTo>
                  <a:lnTo>
                    <a:pt x="129653" y="0"/>
                  </a:lnTo>
                  <a:lnTo>
                    <a:pt x="238836" y="81886"/>
                  </a:lnTo>
                  <a:lnTo>
                    <a:pt x="160361" y="177422"/>
                  </a:lnTo>
                  <a:lnTo>
                    <a:pt x="10235" y="61415"/>
                  </a:lnTo>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フリーフォーム 26"/>
            <p:cNvSpPr/>
            <p:nvPr/>
          </p:nvSpPr>
          <p:spPr>
            <a:xfrm>
              <a:off x="5563984" y="4769301"/>
              <a:ext cx="214799" cy="124263"/>
            </a:xfrm>
            <a:custGeom>
              <a:avLst/>
              <a:gdLst>
                <a:gd name="connsiteX0" fmla="*/ 52855 w 58585"/>
                <a:gd name="connsiteY0" fmla="*/ 40483 h 48950"/>
                <a:gd name="connsiteX1" fmla="*/ 12374 w 58585"/>
                <a:gd name="connsiteY1" fmla="*/ 45245 h 48950"/>
                <a:gd name="connsiteX2" fmla="*/ 7611 w 58585"/>
                <a:gd name="connsiteY2" fmla="*/ 38101 h 48950"/>
                <a:gd name="connsiteX3" fmla="*/ 5230 w 58585"/>
                <a:gd name="connsiteY3" fmla="*/ 30958 h 48950"/>
                <a:gd name="connsiteX4" fmla="*/ 467 w 58585"/>
                <a:gd name="connsiteY4" fmla="*/ 23814 h 48950"/>
                <a:gd name="connsiteX5" fmla="*/ 2849 w 58585"/>
                <a:gd name="connsiteY5" fmla="*/ 7145 h 48950"/>
                <a:gd name="connsiteX6" fmla="*/ 17136 w 58585"/>
                <a:gd name="connsiteY6" fmla="*/ 4764 h 48950"/>
                <a:gd name="connsiteX7" fmla="*/ 57617 w 58585"/>
                <a:gd name="connsiteY7" fmla="*/ 1 h 48950"/>
                <a:gd name="connsiteX8" fmla="*/ 52855 w 58585"/>
                <a:gd name="connsiteY8" fmla="*/ 40483 h 48950"/>
                <a:gd name="connsiteX0" fmla="*/ 52646 w 58376"/>
                <a:gd name="connsiteY0" fmla="*/ 45744 h 54211"/>
                <a:gd name="connsiteX1" fmla="*/ 12165 w 58376"/>
                <a:gd name="connsiteY1" fmla="*/ 50506 h 54211"/>
                <a:gd name="connsiteX2" fmla="*/ 7402 w 58376"/>
                <a:gd name="connsiteY2" fmla="*/ 43362 h 54211"/>
                <a:gd name="connsiteX3" fmla="*/ 5021 w 58376"/>
                <a:gd name="connsiteY3" fmla="*/ 36219 h 54211"/>
                <a:gd name="connsiteX4" fmla="*/ 258 w 58376"/>
                <a:gd name="connsiteY4" fmla="*/ 29075 h 54211"/>
                <a:gd name="connsiteX5" fmla="*/ 2640 w 58376"/>
                <a:gd name="connsiteY5" fmla="*/ 12406 h 54211"/>
                <a:gd name="connsiteX6" fmla="*/ 16927 w 58376"/>
                <a:gd name="connsiteY6" fmla="*/ 13 h 54211"/>
                <a:gd name="connsiteX7" fmla="*/ 57408 w 58376"/>
                <a:gd name="connsiteY7" fmla="*/ 5262 h 54211"/>
                <a:gd name="connsiteX8" fmla="*/ 52646 w 58376"/>
                <a:gd name="connsiteY8" fmla="*/ 45744 h 54211"/>
                <a:gd name="connsiteX0" fmla="*/ 52646 w 58376"/>
                <a:gd name="connsiteY0" fmla="*/ 50616 h 59083"/>
                <a:gd name="connsiteX1" fmla="*/ 12165 w 58376"/>
                <a:gd name="connsiteY1" fmla="*/ 55378 h 59083"/>
                <a:gd name="connsiteX2" fmla="*/ 7402 w 58376"/>
                <a:gd name="connsiteY2" fmla="*/ 48234 h 59083"/>
                <a:gd name="connsiteX3" fmla="*/ 5021 w 58376"/>
                <a:gd name="connsiteY3" fmla="*/ 41091 h 59083"/>
                <a:gd name="connsiteX4" fmla="*/ 258 w 58376"/>
                <a:gd name="connsiteY4" fmla="*/ 33947 h 59083"/>
                <a:gd name="connsiteX5" fmla="*/ 2640 w 58376"/>
                <a:gd name="connsiteY5" fmla="*/ 17278 h 59083"/>
                <a:gd name="connsiteX6" fmla="*/ 16927 w 58376"/>
                <a:gd name="connsiteY6" fmla="*/ 4885 h 59083"/>
                <a:gd name="connsiteX7" fmla="*/ 38107 w 58376"/>
                <a:gd name="connsiteY7" fmla="*/ 122 h 59083"/>
                <a:gd name="connsiteX8" fmla="*/ 57408 w 58376"/>
                <a:gd name="connsiteY8" fmla="*/ 10134 h 59083"/>
                <a:gd name="connsiteX9" fmla="*/ 52646 w 58376"/>
                <a:gd name="connsiteY9" fmla="*/ 50616 h 59083"/>
                <a:gd name="connsiteX0" fmla="*/ 52646 w 169336"/>
                <a:gd name="connsiteY0" fmla="*/ 50616 h 57900"/>
                <a:gd name="connsiteX1" fmla="*/ 12165 w 169336"/>
                <a:gd name="connsiteY1" fmla="*/ 55378 h 57900"/>
                <a:gd name="connsiteX2" fmla="*/ 7402 w 169336"/>
                <a:gd name="connsiteY2" fmla="*/ 48234 h 57900"/>
                <a:gd name="connsiteX3" fmla="*/ 5021 w 169336"/>
                <a:gd name="connsiteY3" fmla="*/ 41091 h 57900"/>
                <a:gd name="connsiteX4" fmla="*/ 258 w 169336"/>
                <a:gd name="connsiteY4" fmla="*/ 33947 h 57900"/>
                <a:gd name="connsiteX5" fmla="*/ 2640 w 169336"/>
                <a:gd name="connsiteY5" fmla="*/ 17278 h 57900"/>
                <a:gd name="connsiteX6" fmla="*/ 16927 w 169336"/>
                <a:gd name="connsiteY6" fmla="*/ 4885 h 57900"/>
                <a:gd name="connsiteX7" fmla="*/ 38107 w 169336"/>
                <a:gd name="connsiteY7" fmla="*/ 122 h 57900"/>
                <a:gd name="connsiteX8" fmla="*/ 169327 w 169336"/>
                <a:gd name="connsiteY8" fmla="*/ 47679 h 57900"/>
                <a:gd name="connsiteX9" fmla="*/ 52646 w 169336"/>
                <a:gd name="connsiteY9" fmla="*/ 50616 h 57900"/>
                <a:gd name="connsiteX0" fmla="*/ 52646 w 169336"/>
                <a:gd name="connsiteY0" fmla="*/ 50534 h 57818"/>
                <a:gd name="connsiteX1" fmla="*/ 12165 w 169336"/>
                <a:gd name="connsiteY1" fmla="*/ 55296 h 57818"/>
                <a:gd name="connsiteX2" fmla="*/ 7402 w 169336"/>
                <a:gd name="connsiteY2" fmla="*/ 48152 h 57818"/>
                <a:gd name="connsiteX3" fmla="*/ 5021 w 169336"/>
                <a:gd name="connsiteY3" fmla="*/ 41009 h 57818"/>
                <a:gd name="connsiteX4" fmla="*/ 258 w 169336"/>
                <a:gd name="connsiteY4" fmla="*/ 33865 h 57818"/>
                <a:gd name="connsiteX5" fmla="*/ 2640 w 169336"/>
                <a:gd name="connsiteY5" fmla="*/ 17196 h 57818"/>
                <a:gd name="connsiteX6" fmla="*/ 16927 w 169336"/>
                <a:gd name="connsiteY6" fmla="*/ 4803 h 57818"/>
                <a:gd name="connsiteX7" fmla="*/ 38107 w 169336"/>
                <a:gd name="connsiteY7" fmla="*/ 40 h 57818"/>
                <a:gd name="connsiteX8" fmla="*/ 57157 w 169336"/>
                <a:gd name="connsiteY8" fmla="*/ 7550 h 57818"/>
                <a:gd name="connsiteX9" fmla="*/ 169327 w 169336"/>
                <a:gd name="connsiteY9" fmla="*/ 47597 h 57818"/>
                <a:gd name="connsiteX10" fmla="*/ 52646 w 169336"/>
                <a:gd name="connsiteY10" fmla="*/ 50534 h 57818"/>
                <a:gd name="connsiteX0" fmla="*/ 52646 w 169336"/>
                <a:gd name="connsiteY0" fmla="*/ 50534 h 55324"/>
                <a:gd name="connsiteX1" fmla="*/ 12165 w 169336"/>
                <a:gd name="connsiteY1" fmla="*/ 55296 h 55324"/>
                <a:gd name="connsiteX2" fmla="*/ 7402 w 169336"/>
                <a:gd name="connsiteY2" fmla="*/ 48152 h 55324"/>
                <a:gd name="connsiteX3" fmla="*/ 5021 w 169336"/>
                <a:gd name="connsiteY3" fmla="*/ 41009 h 55324"/>
                <a:gd name="connsiteX4" fmla="*/ 258 w 169336"/>
                <a:gd name="connsiteY4" fmla="*/ 33865 h 55324"/>
                <a:gd name="connsiteX5" fmla="*/ 2640 w 169336"/>
                <a:gd name="connsiteY5" fmla="*/ 17196 h 55324"/>
                <a:gd name="connsiteX6" fmla="*/ 16927 w 169336"/>
                <a:gd name="connsiteY6" fmla="*/ 4803 h 55324"/>
                <a:gd name="connsiteX7" fmla="*/ 38107 w 169336"/>
                <a:gd name="connsiteY7" fmla="*/ 40 h 55324"/>
                <a:gd name="connsiteX8" fmla="*/ 57157 w 169336"/>
                <a:gd name="connsiteY8" fmla="*/ 7550 h 55324"/>
                <a:gd name="connsiteX9" fmla="*/ 169327 w 169336"/>
                <a:gd name="connsiteY9" fmla="*/ 47597 h 55324"/>
                <a:gd name="connsiteX10" fmla="*/ 52646 w 169336"/>
                <a:gd name="connsiteY10" fmla="*/ 50534 h 55324"/>
                <a:gd name="connsiteX0" fmla="*/ 52646 w 169336"/>
                <a:gd name="connsiteY0" fmla="*/ 55539 h 56370"/>
                <a:gd name="connsiteX1" fmla="*/ 12165 w 169336"/>
                <a:gd name="connsiteY1" fmla="*/ 55296 h 56370"/>
                <a:gd name="connsiteX2" fmla="*/ 7402 w 169336"/>
                <a:gd name="connsiteY2" fmla="*/ 48152 h 56370"/>
                <a:gd name="connsiteX3" fmla="*/ 5021 w 169336"/>
                <a:gd name="connsiteY3" fmla="*/ 41009 h 56370"/>
                <a:gd name="connsiteX4" fmla="*/ 258 w 169336"/>
                <a:gd name="connsiteY4" fmla="*/ 33865 h 56370"/>
                <a:gd name="connsiteX5" fmla="*/ 2640 w 169336"/>
                <a:gd name="connsiteY5" fmla="*/ 17196 h 56370"/>
                <a:gd name="connsiteX6" fmla="*/ 16927 w 169336"/>
                <a:gd name="connsiteY6" fmla="*/ 4803 h 56370"/>
                <a:gd name="connsiteX7" fmla="*/ 38107 w 169336"/>
                <a:gd name="connsiteY7" fmla="*/ 40 h 56370"/>
                <a:gd name="connsiteX8" fmla="*/ 57157 w 169336"/>
                <a:gd name="connsiteY8" fmla="*/ 7550 h 56370"/>
                <a:gd name="connsiteX9" fmla="*/ 169327 w 169336"/>
                <a:gd name="connsiteY9" fmla="*/ 47597 h 56370"/>
                <a:gd name="connsiteX10" fmla="*/ 52646 w 169336"/>
                <a:gd name="connsiteY10" fmla="*/ 55539 h 56370"/>
                <a:gd name="connsiteX0" fmla="*/ 52646 w 169336"/>
                <a:gd name="connsiteY0" fmla="*/ 55539 h 56383"/>
                <a:gd name="connsiteX1" fmla="*/ 33345 w 169336"/>
                <a:gd name="connsiteY1" fmla="*/ 56126 h 56383"/>
                <a:gd name="connsiteX2" fmla="*/ 12165 w 169336"/>
                <a:gd name="connsiteY2" fmla="*/ 55296 h 56383"/>
                <a:gd name="connsiteX3" fmla="*/ 7402 w 169336"/>
                <a:gd name="connsiteY3" fmla="*/ 48152 h 56383"/>
                <a:gd name="connsiteX4" fmla="*/ 5021 w 169336"/>
                <a:gd name="connsiteY4" fmla="*/ 41009 h 56383"/>
                <a:gd name="connsiteX5" fmla="*/ 258 w 169336"/>
                <a:gd name="connsiteY5" fmla="*/ 33865 h 56383"/>
                <a:gd name="connsiteX6" fmla="*/ 2640 w 169336"/>
                <a:gd name="connsiteY6" fmla="*/ 17196 h 56383"/>
                <a:gd name="connsiteX7" fmla="*/ 16927 w 169336"/>
                <a:gd name="connsiteY7" fmla="*/ 4803 h 56383"/>
                <a:gd name="connsiteX8" fmla="*/ 38107 w 169336"/>
                <a:gd name="connsiteY8" fmla="*/ 40 h 56383"/>
                <a:gd name="connsiteX9" fmla="*/ 57157 w 169336"/>
                <a:gd name="connsiteY9" fmla="*/ 7550 h 56383"/>
                <a:gd name="connsiteX10" fmla="*/ 169327 w 169336"/>
                <a:gd name="connsiteY10" fmla="*/ 47597 h 56383"/>
                <a:gd name="connsiteX11" fmla="*/ 52646 w 169336"/>
                <a:gd name="connsiteY11" fmla="*/ 55539 h 56383"/>
                <a:gd name="connsiteX0" fmla="*/ 52646 w 169336"/>
                <a:gd name="connsiteY0" fmla="*/ 55539 h 63635"/>
                <a:gd name="connsiteX1" fmla="*/ 33345 w 169336"/>
                <a:gd name="connsiteY1" fmla="*/ 63635 h 63635"/>
                <a:gd name="connsiteX2" fmla="*/ 12165 w 169336"/>
                <a:gd name="connsiteY2" fmla="*/ 55296 h 63635"/>
                <a:gd name="connsiteX3" fmla="*/ 7402 w 169336"/>
                <a:gd name="connsiteY3" fmla="*/ 48152 h 63635"/>
                <a:gd name="connsiteX4" fmla="*/ 5021 w 169336"/>
                <a:gd name="connsiteY4" fmla="*/ 41009 h 63635"/>
                <a:gd name="connsiteX5" fmla="*/ 258 w 169336"/>
                <a:gd name="connsiteY5" fmla="*/ 33865 h 63635"/>
                <a:gd name="connsiteX6" fmla="*/ 2640 w 169336"/>
                <a:gd name="connsiteY6" fmla="*/ 17196 h 63635"/>
                <a:gd name="connsiteX7" fmla="*/ 16927 w 169336"/>
                <a:gd name="connsiteY7" fmla="*/ 4803 h 63635"/>
                <a:gd name="connsiteX8" fmla="*/ 38107 w 169336"/>
                <a:gd name="connsiteY8" fmla="*/ 40 h 63635"/>
                <a:gd name="connsiteX9" fmla="*/ 57157 w 169336"/>
                <a:gd name="connsiteY9" fmla="*/ 7550 h 63635"/>
                <a:gd name="connsiteX10" fmla="*/ 169327 w 169336"/>
                <a:gd name="connsiteY10" fmla="*/ 47597 h 63635"/>
                <a:gd name="connsiteX11" fmla="*/ 52646 w 169336"/>
                <a:gd name="connsiteY11" fmla="*/ 55539 h 63635"/>
                <a:gd name="connsiteX0" fmla="*/ 52646 w 169503"/>
                <a:gd name="connsiteY0" fmla="*/ 55539 h 63635"/>
                <a:gd name="connsiteX1" fmla="*/ 33345 w 169503"/>
                <a:gd name="connsiteY1" fmla="*/ 63635 h 63635"/>
                <a:gd name="connsiteX2" fmla="*/ 12165 w 169503"/>
                <a:gd name="connsiteY2" fmla="*/ 55296 h 63635"/>
                <a:gd name="connsiteX3" fmla="*/ 7402 w 169503"/>
                <a:gd name="connsiteY3" fmla="*/ 48152 h 63635"/>
                <a:gd name="connsiteX4" fmla="*/ 5021 w 169503"/>
                <a:gd name="connsiteY4" fmla="*/ 41009 h 63635"/>
                <a:gd name="connsiteX5" fmla="*/ 258 w 169503"/>
                <a:gd name="connsiteY5" fmla="*/ 33865 h 63635"/>
                <a:gd name="connsiteX6" fmla="*/ 2640 w 169503"/>
                <a:gd name="connsiteY6" fmla="*/ 17196 h 63635"/>
                <a:gd name="connsiteX7" fmla="*/ 16927 w 169503"/>
                <a:gd name="connsiteY7" fmla="*/ 4803 h 63635"/>
                <a:gd name="connsiteX8" fmla="*/ 38107 w 169503"/>
                <a:gd name="connsiteY8" fmla="*/ 40 h 63635"/>
                <a:gd name="connsiteX9" fmla="*/ 57157 w 169503"/>
                <a:gd name="connsiteY9" fmla="*/ 7550 h 63635"/>
                <a:gd name="connsiteX10" fmla="*/ 78589 w 169503"/>
                <a:gd name="connsiteY10" fmla="*/ 8567 h 63635"/>
                <a:gd name="connsiteX11" fmla="*/ 169327 w 169503"/>
                <a:gd name="connsiteY11" fmla="*/ 47597 h 63635"/>
                <a:gd name="connsiteX12" fmla="*/ 52646 w 169503"/>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18579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57"/>
                <a:gd name="connsiteY0" fmla="*/ 55539 h 63635"/>
                <a:gd name="connsiteX1" fmla="*/ 33345 w 169457"/>
                <a:gd name="connsiteY1" fmla="*/ 63635 h 63635"/>
                <a:gd name="connsiteX2" fmla="*/ 12165 w 169457"/>
                <a:gd name="connsiteY2" fmla="*/ 55296 h 63635"/>
                <a:gd name="connsiteX3" fmla="*/ 7402 w 169457"/>
                <a:gd name="connsiteY3" fmla="*/ 48152 h 63635"/>
                <a:gd name="connsiteX4" fmla="*/ 5021 w 169457"/>
                <a:gd name="connsiteY4" fmla="*/ 41009 h 63635"/>
                <a:gd name="connsiteX5" fmla="*/ 258 w 169457"/>
                <a:gd name="connsiteY5" fmla="*/ 33865 h 63635"/>
                <a:gd name="connsiteX6" fmla="*/ 2640 w 169457"/>
                <a:gd name="connsiteY6" fmla="*/ 17196 h 63635"/>
                <a:gd name="connsiteX7" fmla="*/ 16927 w 169457"/>
                <a:gd name="connsiteY7" fmla="*/ 4803 h 63635"/>
                <a:gd name="connsiteX8" fmla="*/ 38107 w 169457"/>
                <a:gd name="connsiteY8" fmla="*/ 40 h 63635"/>
                <a:gd name="connsiteX9" fmla="*/ 57157 w 169457"/>
                <a:gd name="connsiteY9" fmla="*/ 7550 h 63635"/>
                <a:gd name="connsiteX10" fmla="*/ 66683 w 169457"/>
                <a:gd name="connsiteY10" fmla="*/ 23586 h 63635"/>
                <a:gd name="connsiteX11" fmla="*/ 169327 w 169457"/>
                <a:gd name="connsiteY11" fmla="*/ 47597 h 63635"/>
                <a:gd name="connsiteX12" fmla="*/ 52646 w 169457"/>
                <a:gd name="connsiteY12" fmla="*/ 55539 h 63635"/>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63802 h 72480"/>
                <a:gd name="connsiteX1" fmla="*/ 33345 w 176592"/>
                <a:gd name="connsiteY1" fmla="*/ 71898 h 72480"/>
                <a:gd name="connsiteX2" fmla="*/ 12165 w 176592"/>
                <a:gd name="connsiteY2" fmla="*/ 63559 h 72480"/>
                <a:gd name="connsiteX3" fmla="*/ 7402 w 176592"/>
                <a:gd name="connsiteY3" fmla="*/ 56415 h 72480"/>
                <a:gd name="connsiteX4" fmla="*/ 5021 w 176592"/>
                <a:gd name="connsiteY4" fmla="*/ 49272 h 72480"/>
                <a:gd name="connsiteX5" fmla="*/ 258 w 176592"/>
                <a:gd name="connsiteY5" fmla="*/ 42128 h 72480"/>
                <a:gd name="connsiteX6" fmla="*/ 2640 w 176592"/>
                <a:gd name="connsiteY6" fmla="*/ 25459 h 72480"/>
                <a:gd name="connsiteX7" fmla="*/ 16927 w 176592"/>
                <a:gd name="connsiteY7" fmla="*/ 13066 h 72480"/>
                <a:gd name="connsiteX8" fmla="*/ 38107 w 176592"/>
                <a:gd name="connsiteY8" fmla="*/ 8303 h 72480"/>
                <a:gd name="connsiteX9" fmla="*/ 57157 w 176592"/>
                <a:gd name="connsiteY9" fmla="*/ 15813 h 72480"/>
                <a:gd name="connsiteX10" fmla="*/ 66683 w 176592"/>
                <a:gd name="connsiteY10" fmla="*/ 31849 h 72480"/>
                <a:gd name="connsiteX11" fmla="*/ 176471 w 176592"/>
                <a:gd name="connsiteY11" fmla="*/ 792 h 72480"/>
                <a:gd name="connsiteX12" fmla="*/ 52646 w 176592"/>
                <a:gd name="connsiteY12" fmla="*/ 63802 h 72480"/>
                <a:gd name="connsiteX0" fmla="*/ 52646 w 183563"/>
                <a:gd name="connsiteY0" fmla="*/ 63802 h 71999"/>
                <a:gd name="connsiteX1" fmla="*/ 33345 w 183563"/>
                <a:gd name="connsiteY1" fmla="*/ 71898 h 71999"/>
                <a:gd name="connsiteX2" fmla="*/ 12165 w 183563"/>
                <a:gd name="connsiteY2" fmla="*/ 63559 h 71999"/>
                <a:gd name="connsiteX3" fmla="*/ 7402 w 183563"/>
                <a:gd name="connsiteY3" fmla="*/ 56415 h 71999"/>
                <a:gd name="connsiteX4" fmla="*/ 5021 w 183563"/>
                <a:gd name="connsiteY4" fmla="*/ 49272 h 71999"/>
                <a:gd name="connsiteX5" fmla="*/ 258 w 183563"/>
                <a:gd name="connsiteY5" fmla="*/ 42128 h 71999"/>
                <a:gd name="connsiteX6" fmla="*/ 2640 w 183563"/>
                <a:gd name="connsiteY6" fmla="*/ 25459 h 71999"/>
                <a:gd name="connsiteX7" fmla="*/ 16927 w 183563"/>
                <a:gd name="connsiteY7" fmla="*/ 13066 h 71999"/>
                <a:gd name="connsiteX8" fmla="*/ 38107 w 183563"/>
                <a:gd name="connsiteY8" fmla="*/ 8303 h 71999"/>
                <a:gd name="connsiteX9" fmla="*/ 57157 w 183563"/>
                <a:gd name="connsiteY9" fmla="*/ 15813 h 71999"/>
                <a:gd name="connsiteX10" fmla="*/ 66683 w 183563"/>
                <a:gd name="connsiteY10" fmla="*/ 31849 h 71999"/>
                <a:gd name="connsiteX11" fmla="*/ 176471 w 183563"/>
                <a:gd name="connsiteY11" fmla="*/ 792 h 71999"/>
                <a:gd name="connsiteX12" fmla="*/ 159551 w 183563"/>
                <a:gd name="connsiteY12" fmla="*/ 14328 h 71999"/>
                <a:gd name="connsiteX13" fmla="*/ 52646 w 183563"/>
                <a:gd name="connsiteY13" fmla="*/ 63802 h 71999"/>
                <a:gd name="connsiteX0" fmla="*/ 52646 w 187568"/>
                <a:gd name="connsiteY0" fmla="*/ 63802 h 71901"/>
                <a:gd name="connsiteX1" fmla="*/ 33345 w 187568"/>
                <a:gd name="connsiteY1" fmla="*/ 71898 h 71901"/>
                <a:gd name="connsiteX2" fmla="*/ 12165 w 187568"/>
                <a:gd name="connsiteY2" fmla="*/ 63559 h 71901"/>
                <a:gd name="connsiteX3" fmla="*/ 7402 w 187568"/>
                <a:gd name="connsiteY3" fmla="*/ 56415 h 71901"/>
                <a:gd name="connsiteX4" fmla="*/ 5021 w 187568"/>
                <a:gd name="connsiteY4" fmla="*/ 49272 h 71901"/>
                <a:gd name="connsiteX5" fmla="*/ 258 w 187568"/>
                <a:gd name="connsiteY5" fmla="*/ 42128 h 71901"/>
                <a:gd name="connsiteX6" fmla="*/ 2640 w 187568"/>
                <a:gd name="connsiteY6" fmla="*/ 25459 h 71901"/>
                <a:gd name="connsiteX7" fmla="*/ 16927 w 187568"/>
                <a:gd name="connsiteY7" fmla="*/ 13066 h 71901"/>
                <a:gd name="connsiteX8" fmla="*/ 38107 w 187568"/>
                <a:gd name="connsiteY8" fmla="*/ 8303 h 71901"/>
                <a:gd name="connsiteX9" fmla="*/ 57157 w 187568"/>
                <a:gd name="connsiteY9" fmla="*/ 15813 h 71901"/>
                <a:gd name="connsiteX10" fmla="*/ 66683 w 187568"/>
                <a:gd name="connsiteY10" fmla="*/ 31849 h 71901"/>
                <a:gd name="connsiteX11" fmla="*/ 176471 w 187568"/>
                <a:gd name="connsiteY11" fmla="*/ 792 h 71901"/>
                <a:gd name="connsiteX12" fmla="*/ 171457 w 187568"/>
                <a:gd name="connsiteY12" fmla="*/ 24341 h 71901"/>
                <a:gd name="connsiteX13" fmla="*/ 52646 w 187568"/>
                <a:gd name="connsiteY13" fmla="*/ 63802 h 71901"/>
                <a:gd name="connsiteX0" fmla="*/ 52646 w 187568"/>
                <a:gd name="connsiteY0" fmla="*/ 64733 h 72832"/>
                <a:gd name="connsiteX1" fmla="*/ 33345 w 187568"/>
                <a:gd name="connsiteY1" fmla="*/ 72829 h 72832"/>
                <a:gd name="connsiteX2" fmla="*/ 12165 w 187568"/>
                <a:gd name="connsiteY2" fmla="*/ 64490 h 72832"/>
                <a:gd name="connsiteX3" fmla="*/ 7402 w 187568"/>
                <a:gd name="connsiteY3" fmla="*/ 57346 h 72832"/>
                <a:gd name="connsiteX4" fmla="*/ 5021 w 187568"/>
                <a:gd name="connsiteY4" fmla="*/ 50203 h 72832"/>
                <a:gd name="connsiteX5" fmla="*/ 258 w 187568"/>
                <a:gd name="connsiteY5" fmla="*/ 43059 h 72832"/>
                <a:gd name="connsiteX6" fmla="*/ 2640 w 187568"/>
                <a:gd name="connsiteY6" fmla="*/ 26390 h 72832"/>
                <a:gd name="connsiteX7" fmla="*/ 16927 w 187568"/>
                <a:gd name="connsiteY7" fmla="*/ 13997 h 72832"/>
                <a:gd name="connsiteX8" fmla="*/ 38107 w 187568"/>
                <a:gd name="connsiteY8" fmla="*/ 9234 h 72832"/>
                <a:gd name="connsiteX9" fmla="*/ 57157 w 187568"/>
                <a:gd name="connsiteY9" fmla="*/ 16744 h 72832"/>
                <a:gd name="connsiteX10" fmla="*/ 66683 w 187568"/>
                <a:gd name="connsiteY10" fmla="*/ 32780 h 72832"/>
                <a:gd name="connsiteX11" fmla="*/ 152407 w 187568"/>
                <a:gd name="connsiteY11" fmla="*/ 5247 h 72832"/>
                <a:gd name="connsiteX12" fmla="*/ 176471 w 187568"/>
                <a:gd name="connsiteY12" fmla="*/ 1723 h 72832"/>
                <a:gd name="connsiteX13" fmla="*/ 171457 w 187568"/>
                <a:gd name="connsiteY13" fmla="*/ 25272 h 72832"/>
                <a:gd name="connsiteX14" fmla="*/ 52646 w 187568"/>
                <a:gd name="connsiteY14" fmla="*/ 64733 h 72832"/>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89900 h 97999"/>
                <a:gd name="connsiteX1" fmla="*/ 33345 w 187568"/>
                <a:gd name="connsiteY1" fmla="*/ 97996 h 97999"/>
                <a:gd name="connsiteX2" fmla="*/ 12165 w 187568"/>
                <a:gd name="connsiteY2" fmla="*/ 89657 h 97999"/>
                <a:gd name="connsiteX3" fmla="*/ 7402 w 187568"/>
                <a:gd name="connsiteY3" fmla="*/ 82513 h 97999"/>
                <a:gd name="connsiteX4" fmla="*/ 5021 w 187568"/>
                <a:gd name="connsiteY4" fmla="*/ 75370 h 97999"/>
                <a:gd name="connsiteX5" fmla="*/ 258 w 187568"/>
                <a:gd name="connsiteY5" fmla="*/ 68226 h 97999"/>
                <a:gd name="connsiteX6" fmla="*/ 2640 w 187568"/>
                <a:gd name="connsiteY6" fmla="*/ 51557 h 97999"/>
                <a:gd name="connsiteX7" fmla="*/ 16927 w 187568"/>
                <a:gd name="connsiteY7" fmla="*/ 39164 h 97999"/>
                <a:gd name="connsiteX8" fmla="*/ 38107 w 187568"/>
                <a:gd name="connsiteY8" fmla="*/ 34401 h 97999"/>
                <a:gd name="connsiteX9" fmla="*/ 57157 w 187568"/>
                <a:gd name="connsiteY9" fmla="*/ 41911 h 97999"/>
                <a:gd name="connsiteX10" fmla="*/ 66683 w 187568"/>
                <a:gd name="connsiteY10" fmla="*/ 57947 h 97999"/>
                <a:gd name="connsiteX11" fmla="*/ 111925 w 187568"/>
                <a:gd name="connsiteY11" fmla="*/ 27911 h 97999"/>
                <a:gd name="connsiteX12" fmla="*/ 138119 w 187568"/>
                <a:gd name="connsiteY12" fmla="*/ 378 h 97999"/>
                <a:gd name="connsiteX13" fmla="*/ 123832 w 187568"/>
                <a:gd name="connsiteY13" fmla="*/ 12894 h 97999"/>
                <a:gd name="connsiteX14" fmla="*/ 176471 w 187568"/>
                <a:gd name="connsiteY14" fmla="*/ 26890 h 97999"/>
                <a:gd name="connsiteX15" fmla="*/ 171457 w 187568"/>
                <a:gd name="connsiteY15" fmla="*/ 50439 h 97999"/>
                <a:gd name="connsiteX16" fmla="*/ 52646 w 187568"/>
                <a:gd name="connsiteY16" fmla="*/ 89900 h 97999"/>
                <a:gd name="connsiteX0" fmla="*/ 52646 w 187568"/>
                <a:gd name="connsiteY0" fmla="*/ 89837 h 97936"/>
                <a:gd name="connsiteX1" fmla="*/ 33345 w 187568"/>
                <a:gd name="connsiteY1" fmla="*/ 97933 h 97936"/>
                <a:gd name="connsiteX2" fmla="*/ 12165 w 187568"/>
                <a:gd name="connsiteY2" fmla="*/ 89594 h 97936"/>
                <a:gd name="connsiteX3" fmla="*/ 7402 w 187568"/>
                <a:gd name="connsiteY3" fmla="*/ 82450 h 97936"/>
                <a:gd name="connsiteX4" fmla="*/ 5021 w 187568"/>
                <a:gd name="connsiteY4" fmla="*/ 75307 h 97936"/>
                <a:gd name="connsiteX5" fmla="*/ 258 w 187568"/>
                <a:gd name="connsiteY5" fmla="*/ 68163 h 97936"/>
                <a:gd name="connsiteX6" fmla="*/ 2640 w 187568"/>
                <a:gd name="connsiteY6" fmla="*/ 51494 h 97936"/>
                <a:gd name="connsiteX7" fmla="*/ 16927 w 187568"/>
                <a:gd name="connsiteY7" fmla="*/ 39101 h 97936"/>
                <a:gd name="connsiteX8" fmla="*/ 38107 w 187568"/>
                <a:gd name="connsiteY8" fmla="*/ 34338 h 97936"/>
                <a:gd name="connsiteX9" fmla="*/ 57157 w 187568"/>
                <a:gd name="connsiteY9" fmla="*/ 41848 h 97936"/>
                <a:gd name="connsiteX10" fmla="*/ 66683 w 187568"/>
                <a:gd name="connsiteY10" fmla="*/ 57884 h 97936"/>
                <a:gd name="connsiteX11" fmla="*/ 111925 w 187568"/>
                <a:gd name="connsiteY11" fmla="*/ 27848 h 97936"/>
                <a:gd name="connsiteX12" fmla="*/ 138119 w 187568"/>
                <a:gd name="connsiteY12" fmla="*/ 315 h 97936"/>
                <a:gd name="connsiteX13" fmla="*/ 123832 w 187568"/>
                <a:gd name="connsiteY13" fmla="*/ 15335 h 97936"/>
                <a:gd name="connsiteX14" fmla="*/ 176471 w 187568"/>
                <a:gd name="connsiteY14" fmla="*/ 26827 h 97936"/>
                <a:gd name="connsiteX15" fmla="*/ 171457 w 187568"/>
                <a:gd name="connsiteY15" fmla="*/ 50376 h 97936"/>
                <a:gd name="connsiteX16" fmla="*/ 52646 w 187568"/>
                <a:gd name="connsiteY16" fmla="*/ 89837 h 97936"/>
                <a:gd name="connsiteX0" fmla="*/ 52646 w 187568"/>
                <a:gd name="connsiteY0" fmla="*/ 90417 h 98516"/>
                <a:gd name="connsiteX1" fmla="*/ 33345 w 187568"/>
                <a:gd name="connsiteY1" fmla="*/ 98513 h 98516"/>
                <a:gd name="connsiteX2" fmla="*/ 12165 w 187568"/>
                <a:gd name="connsiteY2" fmla="*/ 90174 h 98516"/>
                <a:gd name="connsiteX3" fmla="*/ 7402 w 187568"/>
                <a:gd name="connsiteY3" fmla="*/ 83030 h 98516"/>
                <a:gd name="connsiteX4" fmla="*/ 5021 w 187568"/>
                <a:gd name="connsiteY4" fmla="*/ 75887 h 98516"/>
                <a:gd name="connsiteX5" fmla="*/ 258 w 187568"/>
                <a:gd name="connsiteY5" fmla="*/ 68743 h 98516"/>
                <a:gd name="connsiteX6" fmla="*/ 2640 w 187568"/>
                <a:gd name="connsiteY6" fmla="*/ 52074 h 98516"/>
                <a:gd name="connsiteX7" fmla="*/ 16927 w 187568"/>
                <a:gd name="connsiteY7" fmla="*/ 39681 h 98516"/>
                <a:gd name="connsiteX8" fmla="*/ 38107 w 187568"/>
                <a:gd name="connsiteY8" fmla="*/ 34918 h 98516"/>
                <a:gd name="connsiteX9" fmla="*/ 57157 w 187568"/>
                <a:gd name="connsiteY9" fmla="*/ 42428 h 98516"/>
                <a:gd name="connsiteX10" fmla="*/ 66683 w 187568"/>
                <a:gd name="connsiteY10" fmla="*/ 58464 h 98516"/>
                <a:gd name="connsiteX11" fmla="*/ 111925 w 187568"/>
                <a:gd name="connsiteY11" fmla="*/ 28428 h 98516"/>
                <a:gd name="connsiteX12" fmla="*/ 138119 w 187568"/>
                <a:gd name="connsiteY12" fmla="*/ 895 h 98516"/>
                <a:gd name="connsiteX13" fmla="*/ 152407 w 187568"/>
                <a:gd name="connsiteY13" fmla="*/ 5903 h 98516"/>
                <a:gd name="connsiteX14" fmla="*/ 176471 w 187568"/>
                <a:gd name="connsiteY14" fmla="*/ 27407 h 98516"/>
                <a:gd name="connsiteX15" fmla="*/ 171457 w 187568"/>
                <a:gd name="connsiteY15" fmla="*/ 50956 h 98516"/>
                <a:gd name="connsiteX16" fmla="*/ 52646 w 187568"/>
                <a:gd name="connsiteY16" fmla="*/ 90417 h 98516"/>
                <a:gd name="connsiteX0" fmla="*/ 52646 w 188938"/>
                <a:gd name="connsiteY0" fmla="*/ 90417 h 98516"/>
                <a:gd name="connsiteX1" fmla="*/ 33345 w 188938"/>
                <a:gd name="connsiteY1" fmla="*/ 98513 h 98516"/>
                <a:gd name="connsiteX2" fmla="*/ 12165 w 188938"/>
                <a:gd name="connsiteY2" fmla="*/ 90174 h 98516"/>
                <a:gd name="connsiteX3" fmla="*/ 7402 w 188938"/>
                <a:gd name="connsiteY3" fmla="*/ 83030 h 98516"/>
                <a:gd name="connsiteX4" fmla="*/ 5021 w 188938"/>
                <a:gd name="connsiteY4" fmla="*/ 75887 h 98516"/>
                <a:gd name="connsiteX5" fmla="*/ 258 w 188938"/>
                <a:gd name="connsiteY5" fmla="*/ 68743 h 98516"/>
                <a:gd name="connsiteX6" fmla="*/ 2640 w 188938"/>
                <a:gd name="connsiteY6" fmla="*/ 52074 h 98516"/>
                <a:gd name="connsiteX7" fmla="*/ 16927 w 188938"/>
                <a:gd name="connsiteY7" fmla="*/ 39681 h 98516"/>
                <a:gd name="connsiteX8" fmla="*/ 38107 w 188938"/>
                <a:gd name="connsiteY8" fmla="*/ 34918 h 98516"/>
                <a:gd name="connsiteX9" fmla="*/ 57157 w 188938"/>
                <a:gd name="connsiteY9" fmla="*/ 42428 h 98516"/>
                <a:gd name="connsiteX10" fmla="*/ 66683 w 188938"/>
                <a:gd name="connsiteY10" fmla="*/ 58464 h 98516"/>
                <a:gd name="connsiteX11" fmla="*/ 111925 w 188938"/>
                <a:gd name="connsiteY11" fmla="*/ 28428 h 98516"/>
                <a:gd name="connsiteX12" fmla="*/ 138119 w 188938"/>
                <a:gd name="connsiteY12" fmla="*/ 895 h 98516"/>
                <a:gd name="connsiteX13" fmla="*/ 152407 w 188938"/>
                <a:gd name="connsiteY13" fmla="*/ 5903 h 98516"/>
                <a:gd name="connsiteX14" fmla="*/ 178852 w 188938"/>
                <a:gd name="connsiteY14" fmla="*/ 22400 h 98516"/>
                <a:gd name="connsiteX15" fmla="*/ 171457 w 188938"/>
                <a:gd name="connsiteY15" fmla="*/ 50956 h 98516"/>
                <a:gd name="connsiteX16" fmla="*/ 52646 w 188938"/>
                <a:gd name="connsiteY16" fmla="*/ 90417 h 98516"/>
                <a:gd name="connsiteX0" fmla="*/ 52646 w 209476"/>
                <a:gd name="connsiteY0" fmla="*/ 90417 h 98516"/>
                <a:gd name="connsiteX1" fmla="*/ 33345 w 209476"/>
                <a:gd name="connsiteY1" fmla="*/ 98513 h 98516"/>
                <a:gd name="connsiteX2" fmla="*/ 12165 w 209476"/>
                <a:gd name="connsiteY2" fmla="*/ 90174 h 98516"/>
                <a:gd name="connsiteX3" fmla="*/ 7402 w 209476"/>
                <a:gd name="connsiteY3" fmla="*/ 83030 h 98516"/>
                <a:gd name="connsiteX4" fmla="*/ 5021 w 209476"/>
                <a:gd name="connsiteY4" fmla="*/ 75887 h 98516"/>
                <a:gd name="connsiteX5" fmla="*/ 258 w 209476"/>
                <a:gd name="connsiteY5" fmla="*/ 68743 h 98516"/>
                <a:gd name="connsiteX6" fmla="*/ 2640 w 209476"/>
                <a:gd name="connsiteY6" fmla="*/ 52074 h 98516"/>
                <a:gd name="connsiteX7" fmla="*/ 16927 w 209476"/>
                <a:gd name="connsiteY7" fmla="*/ 39681 h 98516"/>
                <a:gd name="connsiteX8" fmla="*/ 38107 w 209476"/>
                <a:gd name="connsiteY8" fmla="*/ 34918 h 98516"/>
                <a:gd name="connsiteX9" fmla="*/ 57157 w 209476"/>
                <a:gd name="connsiteY9" fmla="*/ 42428 h 98516"/>
                <a:gd name="connsiteX10" fmla="*/ 66683 w 209476"/>
                <a:gd name="connsiteY10" fmla="*/ 58464 h 98516"/>
                <a:gd name="connsiteX11" fmla="*/ 111925 w 209476"/>
                <a:gd name="connsiteY11" fmla="*/ 28428 h 98516"/>
                <a:gd name="connsiteX12" fmla="*/ 138119 w 209476"/>
                <a:gd name="connsiteY12" fmla="*/ 895 h 98516"/>
                <a:gd name="connsiteX13" fmla="*/ 152407 w 209476"/>
                <a:gd name="connsiteY13" fmla="*/ 5903 h 98516"/>
                <a:gd name="connsiteX14" fmla="*/ 205045 w 209476"/>
                <a:gd name="connsiteY14" fmla="*/ 57443 h 98516"/>
                <a:gd name="connsiteX15" fmla="*/ 171457 w 209476"/>
                <a:gd name="connsiteY15" fmla="*/ 50956 h 98516"/>
                <a:gd name="connsiteX16" fmla="*/ 52646 w 209476"/>
                <a:gd name="connsiteY16" fmla="*/ 90417 h 98516"/>
                <a:gd name="connsiteX0" fmla="*/ 57200 w 214030"/>
                <a:gd name="connsiteY0" fmla="*/ 90417 h 98516"/>
                <a:gd name="connsiteX1" fmla="*/ 37899 w 214030"/>
                <a:gd name="connsiteY1" fmla="*/ 98513 h 98516"/>
                <a:gd name="connsiteX2" fmla="*/ 16719 w 214030"/>
                <a:gd name="connsiteY2" fmla="*/ 90174 h 98516"/>
                <a:gd name="connsiteX3" fmla="*/ 11956 w 214030"/>
                <a:gd name="connsiteY3" fmla="*/ 83030 h 98516"/>
                <a:gd name="connsiteX4" fmla="*/ 9575 w 214030"/>
                <a:gd name="connsiteY4" fmla="*/ 75887 h 98516"/>
                <a:gd name="connsiteX5" fmla="*/ 50 w 214030"/>
                <a:gd name="connsiteY5" fmla="*/ 68743 h 98516"/>
                <a:gd name="connsiteX6" fmla="*/ 7194 w 214030"/>
                <a:gd name="connsiteY6" fmla="*/ 52074 h 98516"/>
                <a:gd name="connsiteX7" fmla="*/ 21481 w 214030"/>
                <a:gd name="connsiteY7" fmla="*/ 39681 h 98516"/>
                <a:gd name="connsiteX8" fmla="*/ 42661 w 214030"/>
                <a:gd name="connsiteY8" fmla="*/ 34918 h 98516"/>
                <a:gd name="connsiteX9" fmla="*/ 61711 w 214030"/>
                <a:gd name="connsiteY9" fmla="*/ 42428 h 98516"/>
                <a:gd name="connsiteX10" fmla="*/ 71237 w 214030"/>
                <a:gd name="connsiteY10" fmla="*/ 58464 h 98516"/>
                <a:gd name="connsiteX11" fmla="*/ 116479 w 214030"/>
                <a:gd name="connsiteY11" fmla="*/ 28428 h 98516"/>
                <a:gd name="connsiteX12" fmla="*/ 142673 w 214030"/>
                <a:gd name="connsiteY12" fmla="*/ 895 h 98516"/>
                <a:gd name="connsiteX13" fmla="*/ 156961 w 214030"/>
                <a:gd name="connsiteY13" fmla="*/ 5903 h 98516"/>
                <a:gd name="connsiteX14" fmla="*/ 209599 w 214030"/>
                <a:gd name="connsiteY14" fmla="*/ 57443 h 98516"/>
                <a:gd name="connsiteX15" fmla="*/ 176011 w 214030"/>
                <a:gd name="connsiteY15" fmla="*/ 50956 h 98516"/>
                <a:gd name="connsiteX16" fmla="*/ 57200 w 214030"/>
                <a:gd name="connsiteY16" fmla="*/ 90417 h 98516"/>
                <a:gd name="connsiteX0" fmla="*/ 57150 w 213980"/>
                <a:gd name="connsiteY0" fmla="*/ 90417 h 98516"/>
                <a:gd name="connsiteX1" fmla="*/ 37849 w 213980"/>
                <a:gd name="connsiteY1" fmla="*/ 98513 h 98516"/>
                <a:gd name="connsiteX2" fmla="*/ 16669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8516"/>
                <a:gd name="connsiteX1" fmla="*/ 37849 w 213980"/>
                <a:gd name="connsiteY1" fmla="*/ 98513 h 98516"/>
                <a:gd name="connsiteX2" fmla="*/ 11907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6246"/>
                <a:gd name="connsiteX1" fmla="*/ 35467 w 213980"/>
                <a:gd name="connsiteY1" fmla="*/ 96010 h 96246"/>
                <a:gd name="connsiteX2" fmla="*/ 11907 w 213980"/>
                <a:gd name="connsiteY2" fmla="*/ 90174 h 96246"/>
                <a:gd name="connsiteX3" fmla="*/ 11906 w 213980"/>
                <a:gd name="connsiteY3" fmla="*/ 83030 h 96246"/>
                <a:gd name="connsiteX4" fmla="*/ 7144 w 213980"/>
                <a:gd name="connsiteY4" fmla="*/ 85899 h 96246"/>
                <a:gd name="connsiteX5" fmla="*/ 0 w 213980"/>
                <a:gd name="connsiteY5" fmla="*/ 68743 h 96246"/>
                <a:gd name="connsiteX6" fmla="*/ 7144 w 213980"/>
                <a:gd name="connsiteY6" fmla="*/ 52074 h 96246"/>
                <a:gd name="connsiteX7" fmla="*/ 21431 w 213980"/>
                <a:gd name="connsiteY7" fmla="*/ 39681 h 96246"/>
                <a:gd name="connsiteX8" fmla="*/ 42611 w 213980"/>
                <a:gd name="connsiteY8" fmla="*/ 34918 h 96246"/>
                <a:gd name="connsiteX9" fmla="*/ 61661 w 213980"/>
                <a:gd name="connsiteY9" fmla="*/ 42428 h 96246"/>
                <a:gd name="connsiteX10" fmla="*/ 71187 w 213980"/>
                <a:gd name="connsiteY10" fmla="*/ 58464 h 96246"/>
                <a:gd name="connsiteX11" fmla="*/ 116429 w 213980"/>
                <a:gd name="connsiteY11" fmla="*/ 28428 h 96246"/>
                <a:gd name="connsiteX12" fmla="*/ 142623 w 213980"/>
                <a:gd name="connsiteY12" fmla="*/ 895 h 96246"/>
                <a:gd name="connsiteX13" fmla="*/ 156911 w 213980"/>
                <a:gd name="connsiteY13" fmla="*/ 5903 h 96246"/>
                <a:gd name="connsiteX14" fmla="*/ 209549 w 213980"/>
                <a:gd name="connsiteY14" fmla="*/ 57443 h 96246"/>
                <a:gd name="connsiteX15" fmla="*/ 175961 w 213980"/>
                <a:gd name="connsiteY15" fmla="*/ 50956 h 96246"/>
                <a:gd name="connsiteX16" fmla="*/ 57150 w 213980"/>
                <a:gd name="connsiteY16" fmla="*/ 90417 h 96246"/>
                <a:gd name="connsiteX0" fmla="*/ 57150 w 213980"/>
                <a:gd name="connsiteY0" fmla="*/ 90417 h 96009"/>
                <a:gd name="connsiteX1" fmla="*/ 35467 w 213980"/>
                <a:gd name="connsiteY1" fmla="*/ 96010 h 96009"/>
                <a:gd name="connsiteX2" fmla="*/ 11907 w 213980"/>
                <a:gd name="connsiteY2" fmla="*/ 90174 h 96009"/>
                <a:gd name="connsiteX3" fmla="*/ 11906 w 213980"/>
                <a:gd name="connsiteY3" fmla="*/ 83030 h 96009"/>
                <a:gd name="connsiteX4" fmla="*/ 7144 w 213980"/>
                <a:gd name="connsiteY4" fmla="*/ 85899 h 96009"/>
                <a:gd name="connsiteX5" fmla="*/ 0 w 213980"/>
                <a:gd name="connsiteY5" fmla="*/ 68743 h 96009"/>
                <a:gd name="connsiteX6" fmla="*/ 7144 w 213980"/>
                <a:gd name="connsiteY6" fmla="*/ 52074 h 96009"/>
                <a:gd name="connsiteX7" fmla="*/ 21431 w 213980"/>
                <a:gd name="connsiteY7" fmla="*/ 39681 h 96009"/>
                <a:gd name="connsiteX8" fmla="*/ 42611 w 213980"/>
                <a:gd name="connsiteY8" fmla="*/ 34918 h 96009"/>
                <a:gd name="connsiteX9" fmla="*/ 61661 w 213980"/>
                <a:gd name="connsiteY9" fmla="*/ 42428 h 96009"/>
                <a:gd name="connsiteX10" fmla="*/ 71187 w 213980"/>
                <a:gd name="connsiteY10" fmla="*/ 58464 h 96009"/>
                <a:gd name="connsiteX11" fmla="*/ 116429 w 213980"/>
                <a:gd name="connsiteY11" fmla="*/ 28428 h 96009"/>
                <a:gd name="connsiteX12" fmla="*/ 142623 w 213980"/>
                <a:gd name="connsiteY12" fmla="*/ 895 h 96009"/>
                <a:gd name="connsiteX13" fmla="*/ 156911 w 213980"/>
                <a:gd name="connsiteY13" fmla="*/ 5903 h 96009"/>
                <a:gd name="connsiteX14" fmla="*/ 209549 w 213980"/>
                <a:gd name="connsiteY14" fmla="*/ 57443 h 96009"/>
                <a:gd name="connsiteX15" fmla="*/ 175961 w 213980"/>
                <a:gd name="connsiteY15" fmla="*/ 50956 h 96009"/>
                <a:gd name="connsiteX16" fmla="*/ 128336 w 213980"/>
                <a:gd name="connsiteY16" fmla="*/ 73483 h 96009"/>
                <a:gd name="connsiteX17" fmla="*/ 57150 w 213980"/>
                <a:gd name="connsiteY17" fmla="*/ 90417 h 96009"/>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28336 w 213980"/>
                <a:gd name="connsiteY16" fmla="*/ 73483 h 96010"/>
                <a:gd name="connsiteX17" fmla="*/ 57150 w 213980"/>
                <a:gd name="connsiteY17" fmla="*/ 90417 h 96010"/>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57150 w 213980"/>
                <a:gd name="connsiteY17" fmla="*/ 90417 h 96347"/>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94998 w 213980"/>
                <a:gd name="connsiteY17" fmla="*/ 68476 h 96347"/>
                <a:gd name="connsiteX18" fmla="*/ 57150 w 213980"/>
                <a:gd name="connsiteY18" fmla="*/ 90417 h 96347"/>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5480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4050 w 213980"/>
                <a:gd name="connsiteY16" fmla="*/ 53459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42623 w 213980"/>
                <a:gd name="connsiteY16" fmla="*/ 60968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2148 w 213980"/>
                <a:gd name="connsiteY17" fmla="*/ 73483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836"/>
                <a:gd name="connsiteX1" fmla="*/ 35467 w 213980"/>
                <a:gd name="connsiteY1" fmla="*/ 96010 h 96836"/>
                <a:gd name="connsiteX2" fmla="*/ 11907 w 213980"/>
                <a:gd name="connsiteY2" fmla="*/ 90174 h 96836"/>
                <a:gd name="connsiteX3" fmla="*/ 11906 w 213980"/>
                <a:gd name="connsiteY3" fmla="*/ 83030 h 96836"/>
                <a:gd name="connsiteX4" fmla="*/ 7144 w 213980"/>
                <a:gd name="connsiteY4" fmla="*/ 85899 h 96836"/>
                <a:gd name="connsiteX5" fmla="*/ 0 w 213980"/>
                <a:gd name="connsiteY5" fmla="*/ 68743 h 96836"/>
                <a:gd name="connsiteX6" fmla="*/ 7144 w 213980"/>
                <a:gd name="connsiteY6" fmla="*/ 52074 h 96836"/>
                <a:gd name="connsiteX7" fmla="*/ 21431 w 213980"/>
                <a:gd name="connsiteY7" fmla="*/ 39681 h 96836"/>
                <a:gd name="connsiteX8" fmla="*/ 42611 w 213980"/>
                <a:gd name="connsiteY8" fmla="*/ 34918 h 96836"/>
                <a:gd name="connsiteX9" fmla="*/ 61661 w 213980"/>
                <a:gd name="connsiteY9" fmla="*/ 42428 h 96836"/>
                <a:gd name="connsiteX10" fmla="*/ 71187 w 213980"/>
                <a:gd name="connsiteY10" fmla="*/ 58464 h 96836"/>
                <a:gd name="connsiteX11" fmla="*/ 116429 w 213980"/>
                <a:gd name="connsiteY11" fmla="*/ 28428 h 96836"/>
                <a:gd name="connsiteX12" fmla="*/ 142623 w 213980"/>
                <a:gd name="connsiteY12" fmla="*/ 895 h 96836"/>
                <a:gd name="connsiteX13" fmla="*/ 156911 w 213980"/>
                <a:gd name="connsiteY13" fmla="*/ 5903 h 96836"/>
                <a:gd name="connsiteX14" fmla="*/ 209549 w 213980"/>
                <a:gd name="connsiteY14" fmla="*/ 57443 h 96836"/>
                <a:gd name="connsiteX15" fmla="*/ 175961 w 213980"/>
                <a:gd name="connsiteY15" fmla="*/ 50956 h 96836"/>
                <a:gd name="connsiteX16" fmla="*/ 130717 w 213980"/>
                <a:gd name="connsiteY16" fmla="*/ 80992 h 96836"/>
                <a:gd name="connsiteX17" fmla="*/ 135479 w 213980"/>
                <a:gd name="connsiteY17" fmla="*/ 96010 h 96836"/>
                <a:gd name="connsiteX18" fmla="*/ 114050 w 213980"/>
                <a:gd name="connsiteY18" fmla="*/ 53459 h 96836"/>
                <a:gd name="connsiteX19" fmla="*/ 75948 w 213980"/>
                <a:gd name="connsiteY19" fmla="*/ 73481 h 96836"/>
                <a:gd name="connsiteX20" fmla="*/ 57150 w 213980"/>
                <a:gd name="connsiteY20" fmla="*/ 90417 h 96836"/>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6911 w 213980"/>
                <a:gd name="connsiteY17" fmla="*/ 88501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111492"/>
                <a:gd name="connsiteX1" fmla="*/ 35467 w 213980"/>
                <a:gd name="connsiteY1" fmla="*/ 96010 h 111492"/>
                <a:gd name="connsiteX2" fmla="*/ 11907 w 213980"/>
                <a:gd name="connsiteY2" fmla="*/ 90174 h 111492"/>
                <a:gd name="connsiteX3" fmla="*/ 11906 w 213980"/>
                <a:gd name="connsiteY3" fmla="*/ 83030 h 111492"/>
                <a:gd name="connsiteX4" fmla="*/ 7144 w 213980"/>
                <a:gd name="connsiteY4" fmla="*/ 85899 h 111492"/>
                <a:gd name="connsiteX5" fmla="*/ 0 w 213980"/>
                <a:gd name="connsiteY5" fmla="*/ 68743 h 111492"/>
                <a:gd name="connsiteX6" fmla="*/ 7144 w 213980"/>
                <a:gd name="connsiteY6" fmla="*/ 52074 h 111492"/>
                <a:gd name="connsiteX7" fmla="*/ 21431 w 213980"/>
                <a:gd name="connsiteY7" fmla="*/ 39681 h 111492"/>
                <a:gd name="connsiteX8" fmla="*/ 42611 w 213980"/>
                <a:gd name="connsiteY8" fmla="*/ 34918 h 111492"/>
                <a:gd name="connsiteX9" fmla="*/ 61661 w 213980"/>
                <a:gd name="connsiteY9" fmla="*/ 42428 h 111492"/>
                <a:gd name="connsiteX10" fmla="*/ 71187 w 213980"/>
                <a:gd name="connsiteY10" fmla="*/ 58464 h 111492"/>
                <a:gd name="connsiteX11" fmla="*/ 116429 w 213980"/>
                <a:gd name="connsiteY11" fmla="*/ 28428 h 111492"/>
                <a:gd name="connsiteX12" fmla="*/ 142623 w 213980"/>
                <a:gd name="connsiteY12" fmla="*/ 895 h 111492"/>
                <a:gd name="connsiteX13" fmla="*/ 156911 w 213980"/>
                <a:gd name="connsiteY13" fmla="*/ 5903 h 111492"/>
                <a:gd name="connsiteX14" fmla="*/ 209549 w 213980"/>
                <a:gd name="connsiteY14" fmla="*/ 57443 h 111492"/>
                <a:gd name="connsiteX15" fmla="*/ 175961 w 213980"/>
                <a:gd name="connsiteY15" fmla="*/ 50956 h 111492"/>
                <a:gd name="connsiteX16" fmla="*/ 130717 w 213980"/>
                <a:gd name="connsiteY16" fmla="*/ 80992 h 111492"/>
                <a:gd name="connsiteX17" fmla="*/ 116430 w 213980"/>
                <a:gd name="connsiteY17" fmla="*/ 111028 h 111492"/>
                <a:gd name="connsiteX18" fmla="*/ 114050 w 213980"/>
                <a:gd name="connsiteY18" fmla="*/ 53459 h 111492"/>
                <a:gd name="connsiteX19" fmla="*/ 75948 w 213980"/>
                <a:gd name="connsiteY19" fmla="*/ 73481 h 111492"/>
                <a:gd name="connsiteX20" fmla="*/ 57150 w 213980"/>
                <a:gd name="connsiteY20" fmla="*/ 90417 h 111492"/>
                <a:gd name="connsiteX0" fmla="*/ 57150 w 213980"/>
                <a:gd name="connsiteY0" fmla="*/ 90417 h 111622"/>
                <a:gd name="connsiteX1" fmla="*/ 35467 w 213980"/>
                <a:gd name="connsiteY1" fmla="*/ 96010 h 111622"/>
                <a:gd name="connsiteX2" fmla="*/ 11907 w 213980"/>
                <a:gd name="connsiteY2" fmla="*/ 90174 h 111622"/>
                <a:gd name="connsiteX3" fmla="*/ 11906 w 213980"/>
                <a:gd name="connsiteY3" fmla="*/ 83030 h 111622"/>
                <a:gd name="connsiteX4" fmla="*/ 7144 w 213980"/>
                <a:gd name="connsiteY4" fmla="*/ 85899 h 111622"/>
                <a:gd name="connsiteX5" fmla="*/ 0 w 213980"/>
                <a:gd name="connsiteY5" fmla="*/ 68743 h 111622"/>
                <a:gd name="connsiteX6" fmla="*/ 7144 w 213980"/>
                <a:gd name="connsiteY6" fmla="*/ 52074 h 111622"/>
                <a:gd name="connsiteX7" fmla="*/ 21431 w 213980"/>
                <a:gd name="connsiteY7" fmla="*/ 39681 h 111622"/>
                <a:gd name="connsiteX8" fmla="*/ 42611 w 213980"/>
                <a:gd name="connsiteY8" fmla="*/ 34918 h 111622"/>
                <a:gd name="connsiteX9" fmla="*/ 61661 w 213980"/>
                <a:gd name="connsiteY9" fmla="*/ 42428 h 111622"/>
                <a:gd name="connsiteX10" fmla="*/ 71187 w 213980"/>
                <a:gd name="connsiteY10" fmla="*/ 58464 h 111622"/>
                <a:gd name="connsiteX11" fmla="*/ 116429 w 213980"/>
                <a:gd name="connsiteY11" fmla="*/ 28428 h 111622"/>
                <a:gd name="connsiteX12" fmla="*/ 142623 w 213980"/>
                <a:gd name="connsiteY12" fmla="*/ 895 h 111622"/>
                <a:gd name="connsiteX13" fmla="*/ 156911 w 213980"/>
                <a:gd name="connsiteY13" fmla="*/ 5903 h 111622"/>
                <a:gd name="connsiteX14" fmla="*/ 209549 w 213980"/>
                <a:gd name="connsiteY14" fmla="*/ 57443 h 111622"/>
                <a:gd name="connsiteX15" fmla="*/ 175961 w 213980"/>
                <a:gd name="connsiteY15" fmla="*/ 50956 h 111622"/>
                <a:gd name="connsiteX16" fmla="*/ 164055 w 213980"/>
                <a:gd name="connsiteY16" fmla="*/ 88501 h 111622"/>
                <a:gd name="connsiteX17" fmla="*/ 116430 w 213980"/>
                <a:gd name="connsiteY17" fmla="*/ 111028 h 111622"/>
                <a:gd name="connsiteX18" fmla="*/ 114050 w 213980"/>
                <a:gd name="connsiteY18" fmla="*/ 53459 h 111622"/>
                <a:gd name="connsiteX19" fmla="*/ 75948 w 213980"/>
                <a:gd name="connsiteY19" fmla="*/ 73481 h 111622"/>
                <a:gd name="connsiteX20" fmla="*/ 57150 w 213980"/>
                <a:gd name="connsiteY20" fmla="*/ 90417 h 111622"/>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14050 w 213980"/>
                <a:gd name="connsiteY18" fmla="*/ 53459 h 98513"/>
                <a:gd name="connsiteX19" fmla="*/ 75948 w 213980"/>
                <a:gd name="connsiteY19" fmla="*/ 73481 h 98513"/>
                <a:gd name="connsiteX20" fmla="*/ 57150 w 213980"/>
                <a:gd name="connsiteY20"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30717 w 213980"/>
                <a:gd name="connsiteY18" fmla="*/ 70978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23573 w 213980"/>
                <a:gd name="connsiteY18" fmla="*/ 80990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209549 w 213980"/>
                <a:gd name="connsiteY14" fmla="*/ 59189 h 100259"/>
                <a:gd name="connsiteX15" fmla="*/ 175961 w 213980"/>
                <a:gd name="connsiteY15" fmla="*/ 52702 h 100259"/>
                <a:gd name="connsiteX16" fmla="*/ 164055 w 213980"/>
                <a:gd name="connsiteY16" fmla="*/ 90247 h 100259"/>
                <a:gd name="connsiteX17" fmla="*/ 133099 w 213980"/>
                <a:gd name="connsiteY17" fmla="*/ 92750 h 100259"/>
                <a:gd name="connsiteX18" fmla="*/ 123573 w 213980"/>
                <a:gd name="connsiteY18" fmla="*/ 82736 h 100259"/>
                <a:gd name="connsiteX19" fmla="*/ 114050 w 213980"/>
                <a:gd name="connsiteY19" fmla="*/ 55205 h 100259"/>
                <a:gd name="connsiteX20" fmla="*/ 75948 w 213980"/>
                <a:gd name="connsiteY20" fmla="*/ 75227 h 100259"/>
                <a:gd name="connsiteX21" fmla="*/ 57150 w 213980"/>
                <a:gd name="connsiteY21"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3104 w 213980"/>
                <a:gd name="connsiteY14" fmla="*/ 27670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7866 w 213980"/>
                <a:gd name="connsiteY14" fmla="*/ 20161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52702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67720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4201"/>
                <a:gd name="connsiteY0" fmla="*/ 92163 h 100259"/>
                <a:gd name="connsiteX1" fmla="*/ 35467 w 204201"/>
                <a:gd name="connsiteY1" fmla="*/ 100259 h 100259"/>
                <a:gd name="connsiteX2" fmla="*/ 11907 w 204201"/>
                <a:gd name="connsiteY2" fmla="*/ 91920 h 100259"/>
                <a:gd name="connsiteX3" fmla="*/ 11906 w 204201"/>
                <a:gd name="connsiteY3" fmla="*/ 84776 h 100259"/>
                <a:gd name="connsiteX4" fmla="*/ 7144 w 204201"/>
                <a:gd name="connsiteY4" fmla="*/ 87645 h 100259"/>
                <a:gd name="connsiteX5" fmla="*/ 0 w 204201"/>
                <a:gd name="connsiteY5" fmla="*/ 70489 h 100259"/>
                <a:gd name="connsiteX6" fmla="*/ 7144 w 204201"/>
                <a:gd name="connsiteY6" fmla="*/ 53820 h 100259"/>
                <a:gd name="connsiteX7" fmla="*/ 21431 w 204201"/>
                <a:gd name="connsiteY7" fmla="*/ 41427 h 100259"/>
                <a:gd name="connsiteX8" fmla="*/ 42611 w 204201"/>
                <a:gd name="connsiteY8" fmla="*/ 36664 h 100259"/>
                <a:gd name="connsiteX9" fmla="*/ 61661 w 204201"/>
                <a:gd name="connsiteY9" fmla="*/ 44174 h 100259"/>
                <a:gd name="connsiteX10" fmla="*/ 71187 w 204201"/>
                <a:gd name="connsiteY10" fmla="*/ 60210 h 100259"/>
                <a:gd name="connsiteX11" fmla="*/ 116429 w 204201"/>
                <a:gd name="connsiteY11" fmla="*/ 30174 h 100259"/>
                <a:gd name="connsiteX12" fmla="*/ 142623 w 204201"/>
                <a:gd name="connsiteY12" fmla="*/ 2641 h 100259"/>
                <a:gd name="connsiteX13" fmla="*/ 166436 w 204201"/>
                <a:gd name="connsiteY13" fmla="*/ 2644 h 100259"/>
                <a:gd name="connsiteX14" fmla="*/ 187866 w 204201"/>
                <a:gd name="connsiteY14" fmla="*/ 20161 h 100259"/>
                <a:gd name="connsiteX15" fmla="*/ 197643 w 204201"/>
                <a:gd name="connsiteY15" fmla="*/ 46674 h 100259"/>
                <a:gd name="connsiteX16" fmla="*/ 178342 w 204201"/>
                <a:gd name="connsiteY16" fmla="*/ 77732 h 100259"/>
                <a:gd name="connsiteX17" fmla="*/ 164055 w 204201"/>
                <a:gd name="connsiteY17" fmla="*/ 90247 h 100259"/>
                <a:gd name="connsiteX18" fmla="*/ 133099 w 204201"/>
                <a:gd name="connsiteY18" fmla="*/ 92750 h 100259"/>
                <a:gd name="connsiteX19" fmla="*/ 123573 w 204201"/>
                <a:gd name="connsiteY19" fmla="*/ 82736 h 100259"/>
                <a:gd name="connsiteX20" fmla="*/ 114050 w 204201"/>
                <a:gd name="connsiteY20" fmla="*/ 55205 h 100259"/>
                <a:gd name="connsiteX21" fmla="*/ 75948 w 204201"/>
                <a:gd name="connsiteY21" fmla="*/ 75227 h 100259"/>
                <a:gd name="connsiteX22" fmla="*/ 57150 w 204201"/>
                <a:gd name="connsiteY22" fmla="*/ 92163 h 100259"/>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23573 w 204201"/>
                <a:gd name="connsiteY19" fmla="*/ 82736 h 130653"/>
                <a:gd name="connsiteX20" fmla="*/ 114050 w 204201"/>
                <a:gd name="connsiteY20" fmla="*/ 55205 h 130653"/>
                <a:gd name="connsiteX21" fmla="*/ 75948 w 204201"/>
                <a:gd name="connsiteY21" fmla="*/ 75227 h 130653"/>
                <a:gd name="connsiteX22" fmla="*/ 57150 w 204201"/>
                <a:gd name="connsiteY22"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09286 w 204201"/>
                <a:gd name="connsiteY19" fmla="*/ 100257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197787"/>
                <a:gd name="connsiteY0" fmla="*/ 92163 h 130653"/>
                <a:gd name="connsiteX1" fmla="*/ 35467 w 197787"/>
                <a:gd name="connsiteY1" fmla="*/ 100259 h 130653"/>
                <a:gd name="connsiteX2" fmla="*/ 11907 w 197787"/>
                <a:gd name="connsiteY2" fmla="*/ 91920 h 130653"/>
                <a:gd name="connsiteX3" fmla="*/ 11906 w 197787"/>
                <a:gd name="connsiteY3" fmla="*/ 84776 h 130653"/>
                <a:gd name="connsiteX4" fmla="*/ 7144 w 197787"/>
                <a:gd name="connsiteY4" fmla="*/ 87645 h 130653"/>
                <a:gd name="connsiteX5" fmla="*/ 0 w 197787"/>
                <a:gd name="connsiteY5" fmla="*/ 70489 h 130653"/>
                <a:gd name="connsiteX6" fmla="*/ 7144 w 197787"/>
                <a:gd name="connsiteY6" fmla="*/ 53820 h 130653"/>
                <a:gd name="connsiteX7" fmla="*/ 21431 w 197787"/>
                <a:gd name="connsiteY7" fmla="*/ 41427 h 130653"/>
                <a:gd name="connsiteX8" fmla="*/ 42611 w 197787"/>
                <a:gd name="connsiteY8" fmla="*/ 36664 h 130653"/>
                <a:gd name="connsiteX9" fmla="*/ 61661 w 197787"/>
                <a:gd name="connsiteY9" fmla="*/ 44174 h 130653"/>
                <a:gd name="connsiteX10" fmla="*/ 71187 w 197787"/>
                <a:gd name="connsiteY10" fmla="*/ 60210 h 130653"/>
                <a:gd name="connsiteX11" fmla="*/ 116429 w 197787"/>
                <a:gd name="connsiteY11" fmla="*/ 30174 h 130653"/>
                <a:gd name="connsiteX12" fmla="*/ 142623 w 197787"/>
                <a:gd name="connsiteY12" fmla="*/ 2641 h 130653"/>
                <a:gd name="connsiteX13" fmla="*/ 166436 w 197787"/>
                <a:gd name="connsiteY13" fmla="*/ 2644 h 130653"/>
                <a:gd name="connsiteX14" fmla="*/ 187866 w 197787"/>
                <a:gd name="connsiteY14" fmla="*/ 20161 h 130653"/>
                <a:gd name="connsiteX15" fmla="*/ 197643 w 197787"/>
                <a:gd name="connsiteY15" fmla="*/ 46674 h 130653"/>
                <a:gd name="connsiteX16" fmla="*/ 192629 w 197787"/>
                <a:gd name="connsiteY16" fmla="*/ 72724 h 130653"/>
                <a:gd name="connsiteX17" fmla="*/ 178342 w 197787"/>
                <a:gd name="connsiteY17" fmla="*/ 77732 h 130653"/>
                <a:gd name="connsiteX18" fmla="*/ 164055 w 197787"/>
                <a:gd name="connsiteY18" fmla="*/ 90247 h 130653"/>
                <a:gd name="connsiteX19" fmla="*/ 90236 w 197787"/>
                <a:gd name="connsiteY19" fmla="*/ 130295 h 130653"/>
                <a:gd name="connsiteX20" fmla="*/ 133099 w 197787"/>
                <a:gd name="connsiteY20" fmla="*/ 95250 h 130653"/>
                <a:gd name="connsiteX21" fmla="*/ 123573 w 197787"/>
                <a:gd name="connsiteY21" fmla="*/ 82736 h 130653"/>
                <a:gd name="connsiteX22" fmla="*/ 114050 w 197787"/>
                <a:gd name="connsiteY22" fmla="*/ 55205 h 130653"/>
                <a:gd name="connsiteX23" fmla="*/ 75948 w 197787"/>
                <a:gd name="connsiteY23" fmla="*/ 75227 h 130653"/>
                <a:gd name="connsiteX24" fmla="*/ 57150 w 197787"/>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77732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200411"/>
                <a:gd name="connsiteY0" fmla="*/ 92163 h 130653"/>
                <a:gd name="connsiteX1" fmla="*/ 35467 w 200411"/>
                <a:gd name="connsiteY1" fmla="*/ 100259 h 130653"/>
                <a:gd name="connsiteX2" fmla="*/ 11907 w 200411"/>
                <a:gd name="connsiteY2" fmla="*/ 91920 h 130653"/>
                <a:gd name="connsiteX3" fmla="*/ 11906 w 200411"/>
                <a:gd name="connsiteY3" fmla="*/ 84776 h 130653"/>
                <a:gd name="connsiteX4" fmla="*/ 7144 w 200411"/>
                <a:gd name="connsiteY4" fmla="*/ 87645 h 130653"/>
                <a:gd name="connsiteX5" fmla="*/ 0 w 200411"/>
                <a:gd name="connsiteY5" fmla="*/ 70489 h 130653"/>
                <a:gd name="connsiteX6" fmla="*/ 7144 w 200411"/>
                <a:gd name="connsiteY6" fmla="*/ 53820 h 130653"/>
                <a:gd name="connsiteX7" fmla="*/ 21431 w 200411"/>
                <a:gd name="connsiteY7" fmla="*/ 41427 h 130653"/>
                <a:gd name="connsiteX8" fmla="*/ 42611 w 200411"/>
                <a:gd name="connsiteY8" fmla="*/ 36664 h 130653"/>
                <a:gd name="connsiteX9" fmla="*/ 61661 w 200411"/>
                <a:gd name="connsiteY9" fmla="*/ 44174 h 130653"/>
                <a:gd name="connsiteX10" fmla="*/ 71187 w 200411"/>
                <a:gd name="connsiteY10" fmla="*/ 60210 h 130653"/>
                <a:gd name="connsiteX11" fmla="*/ 116429 w 200411"/>
                <a:gd name="connsiteY11" fmla="*/ 30174 h 130653"/>
                <a:gd name="connsiteX12" fmla="*/ 142623 w 200411"/>
                <a:gd name="connsiteY12" fmla="*/ 2641 h 130653"/>
                <a:gd name="connsiteX13" fmla="*/ 166436 w 200411"/>
                <a:gd name="connsiteY13" fmla="*/ 2644 h 130653"/>
                <a:gd name="connsiteX14" fmla="*/ 187866 w 200411"/>
                <a:gd name="connsiteY14" fmla="*/ 20161 h 130653"/>
                <a:gd name="connsiteX15" fmla="*/ 197643 w 200411"/>
                <a:gd name="connsiteY15" fmla="*/ 46674 h 130653"/>
                <a:gd name="connsiteX16" fmla="*/ 199773 w 200411"/>
                <a:gd name="connsiteY16" fmla="*/ 37681 h 130653"/>
                <a:gd name="connsiteX17" fmla="*/ 187867 w 200411"/>
                <a:gd name="connsiteY17" fmla="*/ 72724 h 130653"/>
                <a:gd name="connsiteX18" fmla="*/ 178342 w 200411"/>
                <a:gd name="connsiteY18" fmla="*/ 82739 h 130653"/>
                <a:gd name="connsiteX19" fmla="*/ 164055 w 200411"/>
                <a:gd name="connsiteY19" fmla="*/ 90247 h 130653"/>
                <a:gd name="connsiteX20" fmla="*/ 90236 w 200411"/>
                <a:gd name="connsiteY20" fmla="*/ 130295 h 130653"/>
                <a:gd name="connsiteX21" fmla="*/ 133099 w 200411"/>
                <a:gd name="connsiteY21" fmla="*/ 95250 h 130653"/>
                <a:gd name="connsiteX22" fmla="*/ 123573 w 200411"/>
                <a:gd name="connsiteY22" fmla="*/ 82736 h 130653"/>
                <a:gd name="connsiteX23" fmla="*/ 114050 w 200411"/>
                <a:gd name="connsiteY23" fmla="*/ 55205 h 130653"/>
                <a:gd name="connsiteX24" fmla="*/ 75948 w 200411"/>
                <a:gd name="connsiteY24" fmla="*/ 75227 h 130653"/>
                <a:gd name="connsiteX25" fmla="*/ 57150 w 200411"/>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515"/>
                <a:gd name="connsiteY0" fmla="*/ 92163 h 130653"/>
                <a:gd name="connsiteX1" fmla="*/ 35467 w 207515"/>
                <a:gd name="connsiteY1" fmla="*/ 100259 h 130653"/>
                <a:gd name="connsiteX2" fmla="*/ 11907 w 207515"/>
                <a:gd name="connsiteY2" fmla="*/ 91920 h 130653"/>
                <a:gd name="connsiteX3" fmla="*/ 11906 w 207515"/>
                <a:gd name="connsiteY3" fmla="*/ 84776 h 130653"/>
                <a:gd name="connsiteX4" fmla="*/ 7144 w 207515"/>
                <a:gd name="connsiteY4" fmla="*/ 87645 h 130653"/>
                <a:gd name="connsiteX5" fmla="*/ 0 w 207515"/>
                <a:gd name="connsiteY5" fmla="*/ 70489 h 130653"/>
                <a:gd name="connsiteX6" fmla="*/ 7144 w 207515"/>
                <a:gd name="connsiteY6" fmla="*/ 53820 h 130653"/>
                <a:gd name="connsiteX7" fmla="*/ 21431 w 207515"/>
                <a:gd name="connsiteY7" fmla="*/ 41427 h 130653"/>
                <a:gd name="connsiteX8" fmla="*/ 42611 w 207515"/>
                <a:gd name="connsiteY8" fmla="*/ 36664 h 130653"/>
                <a:gd name="connsiteX9" fmla="*/ 61661 w 207515"/>
                <a:gd name="connsiteY9" fmla="*/ 44174 h 130653"/>
                <a:gd name="connsiteX10" fmla="*/ 71187 w 207515"/>
                <a:gd name="connsiteY10" fmla="*/ 60210 h 130653"/>
                <a:gd name="connsiteX11" fmla="*/ 116429 w 207515"/>
                <a:gd name="connsiteY11" fmla="*/ 30174 h 130653"/>
                <a:gd name="connsiteX12" fmla="*/ 142623 w 207515"/>
                <a:gd name="connsiteY12" fmla="*/ 2641 h 130653"/>
                <a:gd name="connsiteX13" fmla="*/ 166436 w 207515"/>
                <a:gd name="connsiteY13" fmla="*/ 2644 h 130653"/>
                <a:gd name="connsiteX14" fmla="*/ 187866 w 207515"/>
                <a:gd name="connsiteY14" fmla="*/ 20161 h 130653"/>
                <a:gd name="connsiteX15" fmla="*/ 197643 w 207515"/>
                <a:gd name="connsiteY15" fmla="*/ 46674 h 130653"/>
                <a:gd name="connsiteX16" fmla="*/ 206916 w 207515"/>
                <a:gd name="connsiteY16" fmla="*/ 22663 h 130653"/>
                <a:gd name="connsiteX17" fmla="*/ 204536 w 207515"/>
                <a:gd name="connsiteY17" fmla="*/ 35179 h 130653"/>
                <a:gd name="connsiteX18" fmla="*/ 187867 w 207515"/>
                <a:gd name="connsiteY18" fmla="*/ 72724 h 130653"/>
                <a:gd name="connsiteX19" fmla="*/ 178342 w 207515"/>
                <a:gd name="connsiteY19" fmla="*/ 82739 h 130653"/>
                <a:gd name="connsiteX20" fmla="*/ 164055 w 207515"/>
                <a:gd name="connsiteY20" fmla="*/ 90247 h 130653"/>
                <a:gd name="connsiteX21" fmla="*/ 90236 w 207515"/>
                <a:gd name="connsiteY21" fmla="*/ 130295 h 130653"/>
                <a:gd name="connsiteX22" fmla="*/ 133099 w 207515"/>
                <a:gd name="connsiteY22" fmla="*/ 95250 h 130653"/>
                <a:gd name="connsiteX23" fmla="*/ 123573 w 207515"/>
                <a:gd name="connsiteY23" fmla="*/ 82736 h 130653"/>
                <a:gd name="connsiteX24" fmla="*/ 114050 w 207515"/>
                <a:gd name="connsiteY24" fmla="*/ 55205 h 130653"/>
                <a:gd name="connsiteX25" fmla="*/ 75948 w 207515"/>
                <a:gd name="connsiteY25" fmla="*/ 75227 h 130653"/>
                <a:gd name="connsiteX26" fmla="*/ 57150 w 20751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6993"/>
                <a:gd name="connsiteY0" fmla="*/ 92163 h 130653"/>
                <a:gd name="connsiteX1" fmla="*/ 35467 w 216993"/>
                <a:gd name="connsiteY1" fmla="*/ 100259 h 130653"/>
                <a:gd name="connsiteX2" fmla="*/ 11907 w 216993"/>
                <a:gd name="connsiteY2" fmla="*/ 91920 h 130653"/>
                <a:gd name="connsiteX3" fmla="*/ 11906 w 216993"/>
                <a:gd name="connsiteY3" fmla="*/ 84776 h 130653"/>
                <a:gd name="connsiteX4" fmla="*/ 7144 w 216993"/>
                <a:gd name="connsiteY4" fmla="*/ 87645 h 130653"/>
                <a:gd name="connsiteX5" fmla="*/ 0 w 216993"/>
                <a:gd name="connsiteY5" fmla="*/ 70489 h 130653"/>
                <a:gd name="connsiteX6" fmla="*/ 7144 w 216993"/>
                <a:gd name="connsiteY6" fmla="*/ 53820 h 130653"/>
                <a:gd name="connsiteX7" fmla="*/ 21431 w 216993"/>
                <a:gd name="connsiteY7" fmla="*/ 41427 h 130653"/>
                <a:gd name="connsiteX8" fmla="*/ 42611 w 216993"/>
                <a:gd name="connsiteY8" fmla="*/ 36664 h 130653"/>
                <a:gd name="connsiteX9" fmla="*/ 61661 w 216993"/>
                <a:gd name="connsiteY9" fmla="*/ 44174 h 130653"/>
                <a:gd name="connsiteX10" fmla="*/ 71187 w 216993"/>
                <a:gd name="connsiteY10" fmla="*/ 60210 h 130653"/>
                <a:gd name="connsiteX11" fmla="*/ 116429 w 216993"/>
                <a:gd name="connsiteY11" fmla="*/ 30174 h 130653"/>
                <a:gd name="connsiteX12" fmla="*/ 142623 w 216993"/>
                <a:gd name="connsiteY12" fmla="*/ 2641 h 130653"/>
                <a:gd name="connsiteX13" fmla="*/ 166436 w 216993"/>
                <a:gd name="connsiteY13" fmla="*/ 2644 h 130653"/>
                <a:gd name="connsiteX14" fmla="*/ 187866 w 216993"/>
                <a:gd name="connsiteY14" fmla="*/ 20161 h 130653"/>
                <a:gd name="connsiteX15" fmla="*/ 197643 w 216993"/>
                <a:gd name="connsiteY15" fmla="*/ 46674 h 130653"/>
                <a:gd name="connsiteX16" fmla="*/ 206916 w 216993"/>
                <a:gd name="connsiteY16" fmla="*/ 22663 h 130653"/>
                <a:gd name="connsiteX17" fmla="*/ 216443 w 216993"/>
                <a:gd name="connsiteY17" fmla="*/ 42687 h 130653"/>
                <a:gd name="connsiteX18" fmla="*/ 187867 w 216993"/>
                <a:gd name="connsiteY18" fmla="*/ 72724 h 130653"/>
                <a:gd name="connsiteX19" fmla="*/ 178342 w 216993"/>
                <a:gd name="connsiteY19" fmla="*/ 82739 h 130653"/>
                <a:gd name="connsiteX20" fmla="*/ 164055 w 216993"/>
                <a:gd name="connsiteY20" fmla="*/ 90247 h 130653"/>
                <a:gd name="connsiteX21" fmla="*/ 90236 w 216993"/>
                <a:gd name="connsiteY21" fmla="*/ 130295 h 130653"/>
                <a:gd name="connsiteX22" fmla="*/ 133099 w 216993"/>
                <a:gd name="connsiteY22" fmla="*/ 95250 h 130653"/>
                <a:gd name="connsiteX23" fmla="*/ 123573 w 216993"/>
                <a:gd name="connsiteY23" fmla="*/ 82736 h 130653"/>
                <a:gd name="connsiteX24" fmla="*/ 114050 w 216993"/>
                <a:gd name="connsiteY24" fmla="*/ 55205 h 130653"/>
                <a:gd name="connsiteX25" fmla="*/ 75948 w 216993"/>
                <a:gd name="connsiteY25" fmla="*/ 75227 h 130653"/>
                <a:gd name="connsiteX26" fmla="*/ 57150 w 216993"/>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87866 w 214726"/>
                <a:gd name="connsiteY14" fmla="*/ 20161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200024 w 214726"/>
                <a:gd name="connsiteY15" fmla="*/ 56686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5763"/>
                <a:gd name="connsiteY0" fmla="*/ 92163 h 130653"/>
                <a:gd name="connsiteX1" fmla="*/ 35467 w 215763"/>
                <a:gd name="connsiteY1" fmla="*/ 100259 h 130653"/>
                <a:gd name="connsiteX2" fmla="*/ 11907 w 215763"/>
                <a:gd name="connsiteY2" fmla="*/ 91920 h 130653"/>
                <a:gd name="connsiteX3" fmla="*/ 11906 w 215763"/>
                <a:gd name="connsiteY3" fmla="*/ 84776 h 130653"/>
                <a:gd name="connsiteX4" fmla="*/ 7144 w 215763"/>
                <a:gd name="connsiteY4" fmla="*/ 87645 h 130653"/>
                <a:gd name="connsiteX5" fmla="*/ 0 w 215763"/>
                <a:gd name="connsiteY5" fmla="*/ 70489 h 130653"/>
                <a:gd name="connsiteX6" fmla="*/ 7144 w 215763"/>
                <a:gd name="connsiteY6" fmla="*/ 53820 h 130653"/>
                <a:gd name="connsiteX7" fmla="*/ 21431 w 215763"/>
                <a:gd name="connsiteY7" fmla="*/ 41427 h 130653"/>
                <a:gd name="connsiteX8" fmla="*/ 42611 w 215763"/>
                <a:gd name="connsiteY8" fmla="*/ 36664 h 130653"/>
                <a:gd name="connsiteX9" fmla="*/ 61661 w 215763"/>
                <a:gd name="connsiteY9" fmla="*/ 44174 h 130653"/>
                <a:gd name="connsiteX10" fmla="*/ 71187 w 215763"/>
                <a:gd name="connsiteY10" fmla="*/ 60210 h 130653"/>
                <a:gd name="connsiteX11" fmla="*/ 116429 w 215763"/>
                <a:gd name="connsiteY11" fmla="*/ 30174 h 130653"/>
                <a:gd name="connsiteX12" fmla="*/ 142623 w 215763"/>
                <a:gd name="connsiteY12" fmla="*/ 2641 h 130653"/>
                <a:gd name="connsiteX13" fmla="*/ 166436 w 215763"/>
                <a:gd name="connsiteY13" fmla="*/ 2644 h 130653"/>
                <a:gd name="connsiteX14" fmla="*/ 192628 w 215763"/>
                <a:gd name="connsiteY14" fmla="*/ 17657 h 130653"/>
                <a:gd name="connsiteX15" fmla="*/ 200024 w 215763"/>
                <a:gd name="connsiteY15" fmla="*/ 56686 h 130653"/>
                <a:gd name="connsiteX16" fmla="*/ 214060 w 215763"/>
                <a:gd name="connsiteY16" fmla="*/ 10148 h 130653"/>
                <a:gd name="connsiteX17" fmla="*/ 214062 w 215763"/>
                <a:gd name="connsiteY17" fmla="*/ 30172 h 130653"/>
                <a:gd name="connsiteX18" fmla="*/ 187867 w 215763"/>
                <a:gd name="connsiteY18" fmla="*/ 72724 h 130653"/>
                <a:gd name="connsiteX19" fmla="*/ 178342 w 215763"/>
                <a:gd name="connsiteY19" fmla="*/ 82739 h 130653"/>
                <a:gd name="connsiteX20" fmla="*/ 164055 w 215763"/>
                <a:gd name="connsiteY20" fmla="*/ 90247 h 130653"/>
                <a:gd name="connsiteX21" fmla="*/ 90236 w 215763"/>
                <a:gd name="connsiteY21" fmla="*/ 130295 h 130653"/>
                <a:gd name="connsiteX22" fmla="*/ 133099 w 215763"/>
                <a:gd name="connsiteY22" fmla="*/ 95250 h 130653"/>
                <a:gd name="connsiteX23" fmla="*/ 123573 w 215763"/>
                <a:gd name="connsiteY23" fmla="*/ 82736 h 130653"/>
                <a:gd name="connsiteX24" fmla="*/ 114050 w 215763"/>
                <a:gd name="connsiteY24" fmla="*/ 55205 h 130653"/>
                <a:gd name="connsiteX25" fmla="*/ 75948 w 215763"/>
                <a:gd name="connsiteY25" fmla="*/ 75227 h 130653"/>
                <a:gd name="connsiteX26" fmla="*/ 57150 w 215763"/>
                <a:gd name="connsiteY26" fmla="*/ 92163 h 130653"/>
                <a:gd name="connsiteX0" fmla="*/ 57150 w 215763"/>
                <a:gd name="connsiteY0" fmla="*/ 101776 h 140266"/>
                <a:gd name="connsiteX1" fmla="*/ 35467 w 215763"/>
                <a:gd name="connsiteY1" fmla="*/ 109872 h 140266"/>
                <a:gd name="connsiteX2" fmla="*/ 11907 w 215763"/>
                <a:gd name="connsiteY2" fmla="*/ 101533 h 140266"/>
                <a:gd name="connsiteX3" fmla="*/ 11906 w 215763"/>
                <a:gd name="connsiteY3" fmla="*/ 94389 h 140266"/>
                <a:gd name="connsiteX4" fmla="*/ 7144 w 215763"/>
                <a:gd name="connsiteY4" fmla="*/ 97258 h 140266"/>
                <a:gd name="connsiteX5" fmla="*/ 0 w 215763"/>
                <a:gd name="connsiteY5" fmla="*/ 80102 h 140266"/>
                <a:gd name="connsiteX6" fmla="*/ 7144 w 215763"/>
                <a:gd name="connsiteY6" fmla="*/ 63433 h 140266"/>
                <a:gd name="connsiteX7" fmla="*/ 21431 w 215763"/>
                <a:gd name="connsiteY7" fmla="*/ 51040 h 140266"/>
                <a:gd name="connsiteX8" fmla="*/ 42611 w 215763"/>
                <a:gd name="connsiteY8" fmla="*/ 46277 h 140266"/>
                <a:gd name="connsiteX9" fmla="*/ 61661 w 215763"/>
                <a:gd name="connsiteY9" fmla="*/ 53787 h 140266"/>
                <a:gd name="connsiteX10" fmla="*/ 71187 w 215763"/>
                <a:gd name="connsiteY10" fmla="*/ 69823 h 140266"/>
                <a:gd name="connsiteX11" fmla="*/ 116429 w 215763"/>
                <a:gd name="connsiteY11" fmla="*/ 39787 h 140266"/>
                <a:gd name="connsiteX12" fmla="*/ 142623 w 215763"/>
                <a:gd name="connsiteY12" fmla="*/ 12254 h 140266"/>
                <a:gd name="connsiteX13" fmla="*/ 166436 w 215763"/>
                <a:gd name="connsiteY13" fmla="*/ 12257 h 140266"/>
                <a:gd name="connsiteX14" fmla="*/ 202153 w 215763"/>
                <a:gd name="connsiteY14" fmla="*/ 2240 h 140266"/>
                <a:gd name="connsiteX15" fmla="*/ 200024 w 215763"/>
                <a:gd name="connsiteY15" fmla="*/ 66299 h 140266"/>
                <a:gd name="connsiteX16" fmla="*/ 214060 w 215763"/>
                <a:gd name="connsiteY16" fmla="*/ 19761 h 140266"/>
                <a:gd name="connsiteX17" fmla="*/ 214062 w 215763"/>
                <a:gd name="connsiteY17" fmla="*/ 39785 h 140266"/>
                <a:gd name="connsiteX18" fmla="*/ 187867 w 215763"/>
                <a:gd name="connsiteY18" fmla="*/ 82337 h 140266"/>
                <a:gd name="connsiteX19" fmla="*/ 178342 w 215763"/>
                <a:gd name="connsiteY19" fmla="*/ 92352 h 140266"/>
                <a:gd name="connsiteX20" fmla="*/ 164055 w 215763"/>
                <a:gd name="connsiteY20" fmla="*/ 99860 h 140266"/>
                <a:gd name="connsiteX21" fmla="*/ 90236 w 215763"/>
                <a:gd name="connsiteY21" fmla="*/ 139908 h 140266"/>
                <a:gd name="connsiteX22" fmla="*/ 133099 w 215763"/>
                <a:gd name="connsiteY22" fmla="*/ 104863 h 140266"/>
                <a:gd name="connsiteX23" fmla="*/ 123573 w 215763"/>
                <a:gd name="connsiteY23" fmla="*/ 92349 h 140266"/>
                <a:gd name="connsiteX24" fmla="*/ 114050 w 215763"/>
                <a:gd name="connsiteY24" fmla="*/ 64818 h 140266"/>
                <a:gd name="connsiteX25" fmla="*/ 75948 w 215763"/>
                <a:gd name="connsiteY25" fmla="*/ 84840 h 140266"/>
                <a:gd name="connsiteX26" fmla="*/ 57150 w 215763"/>
                <a:gd name="connsiteY26" fmla="*/ 101776 h 140266"/>
                <a:gd name="connsiteX0" fmla="*/ 57150 w 214258"/>
                <a:gd name="connsiteY0" fmla="*/ 101776 h 140266"/>
                <a:gd name="connsiteX1" fmla="*/ 35467 w 214258"/>
                <a:gd name="connsiteY1" fmla="*/ 109872 h 140266"/>
                <a:gd name="connsiteX2" fmla="*/ 11907 w 214258"/>
                <a:gd name="connsiteY2" fmla="*/ 101533 h 140266"/>
                <a:gd name="connsiteX3" fmla="*/ 11906 w 214258"/>
                <a:gd name="connsiteY3" fmla="*/ 94389 h 140266"/>
                <a:gd name="connsiteX4" fmla="*/ 7144 w 214258"/>
                <a:gd name="connsiteY4" fmla="*/ 97258 h 140266"/>
                <a:gd name="connsiteX5" fmla="*/ 0 w 214258"/>
                <a:gd name="connsiteY5" fmla="*/ 80102 h 140266"/>
                <a:gd name="connsiteX6" fmla="*/ 7144 w 214258"/>
                <a:gd name="connsiteY6" fmla="*/ 63433 h 140266"/>
                <a:gd name="connsiteX7" fmla="*/ 21431 w 214258"/>
                <a:gd name="connsiteY7" fmla="*/ 51040 h 140266"/>
                <a:gd name="connsiteX8" fmla="*/ 42611 w 214258"/>
                <a:gd name="connsiteY8" fmla="*/ 46277 h 140266"/>
                <a:gd name="connsiteX9" fmla="*/ 61661 w 214258"/>
                <a:gd name="connsiteY9" fmla="*/ 53787 h 140266"/>
                <a:gd name="connsiteX10" fmla="*/ 71187 w 214258"/>
                <a:gd name="connsiteY10" fmla="*/ 69823 h 140266"/>
                <a:gd name="connsiteX11" fmla="*/ 116429 w 214258"/>
                <a:gd name="connsiteY11" fmla="*/ 39787 h 140266"/>
                <a:gd name="connsiteX12" fmla="*/ 142623 w 214258"/>
                <a:gd name="connsiteY12" fmla="*/ 12254 h 140266"/>
                <a:gd name="connsiteX13" fmla="*/ 166436 w 214258"/>
                <a:gd name="connsiteY13" fmla="*/ 12257 h 140266"/>
                <a:gd name="connsiteX14" fmla="*/ 202153 w 214258"/>
                <a:gd name="connsiteY14" fmla="*/ 2240 h 140266"/>
                <a:gd name="connsiteX15" fmla="*/ 200024 w 214258"/>
                <a:gd name="connsiteY15" fmla="*/ 66299 h 140266"/>
                <a:gd name="connsiteX16" fmla="*/ 214060 w 214258"/>
                <a:gd name="connsiteY16" fmla="*/ 19761 h 140266"/>
                <a:gd name="connsiteX17" fmla="*/ 187867 w 214258"/>
                <a:gd name="connsiteY17" fmla="*/ 82337 h 140266"/>
                <a:gd name="connsiteX18" fmla="*/ 178342 w 214258"/>
                <a:gd name="connsiteY18" fmla="*/ 92352 h 140266"/>
                <a:gd name="connsiteX19" fmla="*/ 164055 w 214258"/>
                <a:gd name="connsiteY19" fmla="*/ 99860 h 140266"/>
                <a:gd name="connsiteX20" fmla="*/ 90236 w 214258"/>
                <a:gd name="connsiteY20" fmla="*/ 139908 h 140266"/>
                <a:gd name="connsiteX21" fmla="*/ 133099 w 214258"/>
                <a:gd name="connsiteY21" fmla="*/ 104863 h 140266"/>
                <a:gd name="connsiteX22" fmla="*/ 123573 w 214258"/>
                <a:gd name="connsiteY22" fmla="*/ 92349 h 140266"/>
                <a:gd name="connsiteX23" fmla="*/ 114050 w 214258"/>
                <a:gd name="connsiteY23" fmla="*/ 64818 h 140266"/>
                <a:gd name="connsiteX24" fmla="*/ 75948 w 214258"/>
                <a:gd name="connsiteY24" fmla="*/ 84840 h 140266"/>
                <a:gd name="connsiteX25" fmla="*/ 57150 w 214258"/>
                <a:gd name="connsiteY25" fmla="*/ 101776 h 140266"/>
                <a:gd name="connsiteX0" fmla="*/ 57150 w 205325"/>
                <a:gd name="connsiteY0" fmla="*/ 101776 h 140266"/>
                <a:gd name="connsiteX1" fmla="*/ 35467 w 205325"/>
                <a:gd name="connsiteY1" fmla="*/ 109872 h 140266"/>
                <a:gd name="connsiteX2" fmla="*/ 11907 w 205325"/>
                <a:gd name="connsiteY2" fmla="*/ 101533 h 140266"/>
                <a:gd name="connsiteX3" fmla="*/ 11906 w 205325"/>
                <a:gd name="connsiteY3" fmla="*/ 94389 h 140266"/>
                <a:gd name="connsiteX4" fmla="*/ 7144 w 205325"/>
                <a:gd name="connsiteY4" fmla="*/ 97258 h 140266"/>
                <a:gd name="connsiteX5" fmla="*/ 0 w 205325"/>
                <a:gd name="connsiteY5" fmla="*/ 80102 h 140266"/>
                <a:gd name="connsiteX6" fmla="*/ 7144 w 205325"/>
                <a:gd name="connsiteY6" fmla="*/ 63433 h 140266"/>
                <a:gd name="connsiteX7" fmla="*/ 21431 w 205325"/>
                <a:gd name="connsiteY7" fmla="*/ 51040 h 140266"/>
                <a:gd name="connsiteX8" fmla="*/ 42611 w 205325"/>
                <a:gd name="connsiteY8" fmla="*/ 46277 h 140266"/>
                <a:gd name="connsiteX9" fmla="*/ 61661 w 205325"/>
                <a:gd name="connsiteY9" fmla="*/ 53787 h 140266"/>
                <a:gd name="connsiteX10" fmla="*/ 71187 w 205325"/>
                <a:gd name="connsiteY10" fmla="*/ 69823 h 140266"/>
                <a:gd name="connsiteX11" fmla="*/ 116429 w 205325"/>
                <a:gd name="connsiteY11" fmla="*/ 39787 h 140266"/>
                <a:gd name="connsiteX12" fmla="*/ 142623 w 205325"/>
                <a:gd name="connsiteY12" fmla="*/ 12254 h 140266"/>
                <a:gd name="connsiteX13" fmla="*/ 166436 w 205325"/>
                <a:gd name="connsiteY13" fmla="*/ 12257 h 140266"/>
                <a:gd name="connsiteX14" fmla="*/ 202153 w 205325"/>
                <a:gd name="connsiteY14" fmla="*/ 2240 h 140266"/>
                <a:gd name="connsiteX15" fmla="*/ 200024 w 205325"/>
                <a:gd name="connsiteY15" fmla="*/ 66299 h 140266"/>
                <a:gd name="connsiteX16" fmla="*/ 187867 w 205325"/>
                <a:gd name="connsiteY16" fmla="*/ 82337 h 140266"/>
                <a:gd name="connsiteX17" fmla="*/ 178342 w 205325"/>
                <a:gd name="connsiteY17" fmla="*/ 92352 h 140266"/>
                <a:gd name="connsiteX18" fmla="*/ 164055 w 205325"/>
                <a:gd name="connsiteY18" fmla="*/ 99860 h 140266"/>
                <a:gd name="connsiteX19" fmla="*/ 90236 w 205325"/>
                <a:gd name="connsiteY19" fmla="*/ 139908 h 140266"/>
                <a:gd name="connsiteX20" fmla="*/ 133099 w 205325"/>
                <a:gd name="connsiteY20" fmla="*/ 104863 h 140266"/>
                <a:gd name="connsiteX21" fmla="*/ 123573 w 205325"/>
                <a:gd name="connsiteY21" fmla="*/ 92349 h 140266"/>
                <a:gd name="connsiteX22" fmla="*/ 114050 w 205325"/>
                <a:gd name="connsiteY22" fmla="*/ 64818 h 140266"/>
                <a:gd name="connsiteX23" fmla="*/ 75948 w 205325"/>
                <a:gd name="connsiteY23" fmla="*/ 84840 h 140266"/>
                <a:gd name="connsiteX24" fmla="*/ 57150 w 205325"/>
                <a:gd name="connsiteY24" fmla="*/ 101776 h 140266"/>
                <a:gd name="connsiteX0" fmla="*/ 57150 w 205879"/>
                <a:gd name="connsiteY0" fmla="*/ 101776 h 140266"/>
                <a:gd name="connsiteX1" fmla="*/ 35467 w 205879"/>
                <a:gd name="connsiteY1" fmla="*/ 109872 h 140266"/>
                <a:gd name="connsiteX2" fmla="*/ 11907 w 205879"/>
                <a:gd name="connsiteY2" fmla="*/ 101533 h 140266"/>
                <a:gd name="connsiteX3" fmla="*/ 11906 w 205879"/>
                <a:gd name="connsiteY3" fmla="*/ 94389 h 140266"/>
                <a:gd name="connsiteX4" fmla="*/ 7144 w 205879"/>
                <a:gd name="connsiteY4" fmla="*/ 97258 h 140266"/>
                <a:gd name="connsiteX5" fmla="*/ 0 w 205879"/>
                <a:gd name="connsiteY5" fmla="*/ 80102 h 140266"/>
                <a:gd name="connsiteX6" fmla="*/ 7144 w 205879"/>
                <a:gd name="connsiteY6" fmla="*/ 63433 h 140266"/>
                <a:gd name="connsiteX7" fmla="*/ 21431 w 205879"/>
                <a:gd name="connsiteY7" fmla="*/ 51040 h 140266"/>
                <a:gd name="connsiteX8" fmla="*/ 42611 w 205879"/>
                <a:gd name="connsiteY8" fmla="*/ 46277 h 140266"/>
                <a:gd name="connsiteX9" fmla="*/ 61661 w 205879"/>
                <a:gd name="connsiteY9" fmla="*/ 53787 h 140266"/>
                <a:gd name="connsiteX10" fmla="*/ 71187 w 205879"/>
                <a:gd name="connsiteY10" fmla="*/ 69823 h 140266"/>
                <a:gd name="connsiteX11" fmla="*/ 116429 w 205879"/>
                <a:gd name="connsiteY11" fmla="*/ 39787 h 140266"/>
                <a:gd name="connsiteX12" fmla="*/ 142623 w 205879"/>
                <a:gd name="connsiteY12" fmla="*/ 12254 h 140266"/>
                <a:gd name="connsiteX13" fmla="*/ 166436 w 205879"/>
                <a:gd name="connsiteY13" fmla="*/ 12257 h 140266"/>
                <a:gd name="connsiteX14" fmla="*/ 202153 w 205879"/>
                <a:gd name="connsiteY14" fmla="*/ 2240 h 140266"/>
                <a:gd name="connsiteX15" fmla="*/ 204537 w 205879"/>
                <a:gd name="connsiteY15" fmla="*/ 22265 h 140266"/>
                <a:gd name="connsiteX16" fmla="*/ 200024 w 205879"/>
                <a:gd name="connsiteY16" fmla="*/ 66299 h 140266"/>
                <a:gd name="connsiteX17" fmla="*/ 187867 w 205879"/>
                <a:gd name="connsiteY17" fmla="*/ 82337 h 140266"/>
                <a:gd name="connsiteX18" fmla="*/ 178342 w 205879"/>
                <a:gd name="connsiteY18" fmla="*/ 92352 h 140266"/>
                <a:gd name="connsiteX19" fmla="*/ 164055 w 205879"/>
                <a:gd name="connsiteY19" fmla="*/ 99860 h 140266"/>
                <a:gd name="connsiteX20" fmla="*/ 90236 w 205879"/>
                <a:gd name="connsiteY20" fmla="*/ 139908 h 140266"/>
                <a:gd name="connsiteX21" fmla="*/ 133099 w 205879"/>
                <a:gd name="connsiteY21" fmla="*/ 104863 h 140266"/>
                <a:gd name="connsiteX22" fmla="*/ 123573 w 205879"/>
                <a:gd name="connsiteY22" fmla="*/ 92349 h 140266"/>
                <a:gd name="connsiteX23" fmla="*/ 114050 w 205879"/>
                <a:gd name="connsiteY23" fmla="*/ 64818 h 140266"/>
                <a:gd name="connsiteX24" fmla="*/ 75948 w 205879"/>
                <a:gd name="connsiteY24" fmla="*/ 84840 h 140266"/>
                <a:gd name="connsiteX25" fmla="*/ 57150 w 205879"/>
                <a:gd name="connsiteY25" fmla="*/ 101776 h 140266"/>
                <a:gd name="connsiteX0" fmla="*/ 57150 w 221212"/>
                <a:gd name="connsiteY0" fmla="*/ 101776 h 140266"/>
                <a:gd name="connsiteX1" fmla="*/ 35467 w 221212"/>
                <a:gd name="connsiteY1" fmla="*/ 109872 h 140266"/>
                <a:gd name="connsiteX2" fmla="*/ 11907 w 221212"/>
                <a:gd name="connsiteY2" fmla="*/ 101533 h 140266"/>
                <a:gd name="connsiteX3" fmla="*/ 11906 w 221212"/>
                <a:gd name="connsiteY3" fmla="*/ 94389 h 140266"/>
                <a:gd name="connsiteX4" fmla="*/ 7144 w 221212"/>
                <a:gd name="connsiteY4" fmla="*/ 97258 h 140266"/>
                <a:gd name="connsiteX5" fmla="*/ 0 w 221212"/>
                <a:gd name="connsiteY5" fmla="*/ 80102 h 140266"/>
                <a:gd name="connsiteX6" fmla="*/ 7144 w 221212"/>
                <a:gd name="connsiteY6" fmla="*/ 63433 h 140266"/>
                <a:gd name="connsiteX7" fmla="*/ 21431 w 221212"/>
                <a:gd name="connsiteY7" fmla="*/ 51040 h 140266"/>
                <a:gd name="connsiteX8" fmla="*/ 42611 w 221212"/>
                <a:gd name="connsiteY8" fmla="*/ 46277 h 140266"/>
                <a:gd name="connsiteX9" fmla="*/ 61661 w 221212"/>
                <a:gd name="connsiteY9" fmla="*/ 53787 h 140266"/>
                <a:gd name="connsiteX10" fmla="*/ 71187 w 221212"/>
                <a:gd name="connsiteY10" fmla="*/ 69823 h 140266"/>
                <a:gd name="connsiteX11" fmla="*/ 116429 w 221212"/>
                <a:gd name="connsiteY11" fmla="*/ 39787 h 140266"/>
                <a:gd name="connsiteX12" fmla="*/ 142623 w 221212"/>
                <a:gd name="connsiteY12" fmla="*/ 12254 h 140266"/>
                <a:gd name="connsiteX13" fmla="*/ 166436 w 221212"/>
                <a:gd name="connsiteY13" fmla="*/ 12257 h 140266"/>
                <a:gd name="connsiteX14" fmla="*/ 202153 w 221212"/>
                <a:gd name="connsiteY14" fmla="*/ 2240 h 140266"/>
                <a:gd name="connsiteX15" fmla="*/ 221205 w 221212"/>
                <a:gd name="connsiteY15" fmla="*/ 37283 h 140266"/>
                <a:gd name="connsiteX16" fmla="*/ 200024 w 221212"/>
                <a:gd name="connsiteY16" fmla="*/ 66299 h 140266"/>
                <a:gd name="connsiteX17" fmla="*/ 187867 w 221212"/>
                <a:gd name="connsiteY17" fmla="*/ 82337 h 140266"/>
                <a:gd name="connsiteX18" fmla="*/ 178342 w 221212"/>
                <a:gd name="connsiteY18" fmla="*/ 92352 h 140266"/>
                <a:gd name="connsiteX19" fmla="*/ 164055 w 221212"/>
                <a:gd name="connsiteY19" fmla="*/ 99860 h 140266"/>
                <a:gd name="connsiteX20" fmla="*/ 90236 w 221212"/>
                <a:gd name="connsiteY20" fmla="*/ 139908 h 140266"/>
                <a:gd name="connsiteX21" fmla="*/ 133099 w 221212"/>
                <a:gd name="connsiteY21" fmla="*/ 104863 h 140266"/>
                <a:gd name="connsiteX22" fmla="*/ 123573 w 221212"/>
                <a:gd name="connsiteY22" fmla="*/ 92349 h 140266"/>
                <a:gd name="connsiteX23" fmla="*/ 114050 w 221212"/>
                <a:gd name="connsiteY23" fmla="*/ 64818 h 140266"/>
                <a:gd name="connsiteX24" fmla="*/ 75948 w 221212"/>
                <a:gd name="connsiteY24" fmla="*/ 84840 h 140266"/>
                <a:gd name="connsiteX25" fmla="*/ 57150 w 221212"/>
                <a:gd name="connsiteY25" fmla="*/ 101776 h 140266"/>
                <a:gd name="connsiteX0" fmla="*/ 57150 w 221210"/>
                <a:gd name="connsiteY0" fmla="*/ 92164 h 130654"/>
                <a:gd name="connsiteX1" fmla="*/ 35467 w 221210"/>
                <a:gd name="connsiteY1" fmla="*/ 100260 h 130654"/>
                <a:gd name="connsiteX2" fmla="*/ 11907 w 221210"/>
                <a:gd name="connsiteY2" fmla="*/ 91921 h 130654"/>
                <a:gd name="connsiteX3" fmla="*/ 11906 w 221210"/>
                <a:gd name="connsiteY3" fmla="*/ 84777 h 130654"/>
                <a:gd name="connsiteX4" fmla="*/ 7144 w 221210"/>
                <a:gd name="connsiteY4" fmla="*/ 87646 h 130654"/>
                <a:gd name="connsiteX5" fmla="*/ 0 w 221210"/>
                <a:gd name="connsiteY5" fmla="*/ 70490 h 130654"/>
                <a:gd name="connsiteX6" fmla="*/ 7144 w 221210"/>
                <a:gd name="connsiteY6" fmla="*/ 53821 h 130654"/>
                <a:gd name="connsiteX7" fmla="*/ 21431 w 221210"/>
                <a:gd name="connsiteY7" fmla="*/ 41428 h 130654"/>
                <a:gd name="connsiteX8" fmla="*/ 42611 w 221210"/>
                <a:gd name="connsiteY8" fmla="*/ 36665 h 130654"/>
                <a:gd name="connsiteX9" fmla="*/ 61661 w 221210"/>
                <a:gd name="connsiteY9" fmla="*/ 44175 h 130654"/>
                <a:gd name="connsiteX10" fmla="*/ 71187 w 221210"/>
                <a:gd name="connsiteY10" fmla="*/ 60211 h 130654"/>
                <a:gd name="connsiteX11" fmla="*/ 116429 w 221210"/>
                <a:gd name="connsiteY11" fmla="*/ 30175 h 130654"/>
                <a:gd name="connsiteX12" fmla="*/ 142623 w 221210"/>
                <a:gd name="connsiteY12" fmla="*/ 2642 h 130654"/>
                <a:gd name="connsiteX13" fmla="*/ 166436 w 221210"/>
                <a:gd name="connsiteY13" fmla="*/ 2645 h 130654"/>
                <a:gd name="connsiteX14" fmla="*/ 197391 w 221210"/>
                <a:gd name="connsiteY14" fmla="*/ 10150 h 130654"/>
                <a:gd name="connsiteX15" fmla="*/ 221205 w 221210"/>
                <a:gd name="connsiteY15" fmla="*/ 27671 h 130654"/>
                <a:gd name="connsiteX16" fmla="*/ 200024 w 221210"/>
                <a:gd name="connsiteY16" fmla="*/ 56687 h 130654"/>
                <a:gd name="connsiteX17" fmla="*/ 187867 w 221210"/>
                <a:gd name="connsiteY17" fmla="*/ 72725 h 130654"/>
                <a:gd name="connsiteX18" fmla="*/ 178342 w 221210"/>
                <a:gd name="connsiteY18" fmla="*/ 82740 h 130654"/>
                <a:gd name="connsiteX19" fmla="*/ 164055 w 221210"/>
                <a:gd name="connsiteY19" fmla="*/ 90248 h 130654"/>
                <a:gd name="connsiteX20" fmla="*/ 90236 w 221210"/>
                <a:gd name="connsiteY20" fmla="*/ 130296 h 130654"/>
                <a:gd name="connsiteX21" fmla="*/ 133099 w 221210"/>
                <a:gd name="connsiteY21" fmla="*/ 95251 h 130654"/>
                <a:gd name="connsiteX22" fmla="*/ 123573 w 221210"/>
                <a:gd name="connsiteY22" fmla="*/ 82737 h 130654"/>
                <a:gd name="connsiteX23" fmla="*/ 114050 w 221210"/>
                <a:gd name="connsiteY23" fmla="*/ 55206 h 130654"/>
                <a:gd name="connsiteX24" fmla="*/ 75948 w 221210"/>
                <a:gd name="connsiteY24" fmla="*/ 75228 h 130654"/>
                <a:gd name="connsiteX25" fmla="*/ 57150 w 221210"/>
                <a:gd name="connsiteY25" fmla="*/ 92164 h 130654"/>
                <a:gd name="connsiteX0" fmla="*/ 57150 w 221212"/>
                <a:gd name="connsiteY0" fmla="*/ 95035 h 133525"/>
                <a:gd name="connsiteX1" fmla="*/ 35467 w 221212"/>
                <a:gd name="connsiteY1" fmla="*/ 103131 h 133525"/>
                <a:gd name="connsiteX2" fmla="*/ 11907 w 221212"/>
                <a:gd name="connsiteY2" fmla="*/ 94792 h 133525"/>
                <a:gd name="connsiteX3" fmla="*/ 11906 w 221212"/>
                <a:gd name="connsiteY3" fmla="*/ 87648 h 133525"/>
                <a:gd name="connsiteX4" fmla="*/ 7144 w 221212"/>
                <a:gd name="connsiteY4" fmla="*/ 90517 h 133525"/>
                <a:gd name="connsiteX5" fmla="*/ 0 w 221212"/>
                <a:gd name="connsiteY5" fmla="*/ 73361 h 133525"/>
                <a:gd name="connsiteX6" fmla="*/ 7144 w 221212"/>
                <a:gd name="connsiteY6" fmla="*/ 56692 h 133525"/>
                <a:gd name="connsiteX7" fmla="*/ 21431 w 221212"/>
                <a:gd name="connsiteY7" fmla="*/ 44299 h 133525"/>
                <a:gd name="connsiteX8" fmla="*/ 42611 w 221212"/>
                <a:gd name="connsiteY8" fmla="*/ 39536 h 133525"/>
                <a:gd name="connsiteX9" fmla="*/ 61661 w 221212"/>
                <a:gd name="connsiteY9" fmla="*/ 47046 h 133525"/>
                <a:gd name="connsiteX10" fmla="*/ 71187 w 221212"/>
                <a:gd name="connsiteY10" fmla="*/ 63082 h 133525"/>
                <a:gd name="connsiteX11" fmla="*/ 116429 w 221212"/>
                <a:gd name="connsiteY11" fmla="*/ 33046 h 133525"/>
                <a:gd name="connsiteX12" fmla="*/ 142623 w 221212"/>
                <a:gd name="connsiteY12" fmla="*/ 5513 h 133525"/>
                <a:gd name="connsiteX13" fmla="*/ 166436 w 221212"/>
                <a:gd name="connsiteY13" fmla="*/ 5516 h 133525"/>
                <a:gd name="connsiteX14" fmla="*/ 202154 w 221212"/>
                <a:gd name="connsiteY14" fmla="*/ 3009 h 133525"/>
                <a:gd name="connsiteX15" fmla="*/ 221205 w 221212"/>
                <a:gd name="connsiteY15" fmla="*/ 30542 h 133525"/>
                <a:gd name="connsiteX16" fmla="*/ 200024 w 221212"/>
                <a:gd name="connsiteY16" fmla="*/ 59558 h 133525"/>
                <a:gd name="connsiteX17" fmla="*/ 187867 w 221212"/>
                <a:gd name="connsiteY17" fmla="*/ 75596 h 133525"/>
                <a:gd name="connsiteX18" fmla="*/ 178342 w 221212"/>
                <a:gd name="connsiteY18" fmla="*/ 85611 h 133525"/>
                <a:gd name="connsiteX19" fmla="*/ 164055 w 221212"/>
                <a:gd name="connsiteY19" fmla="*/ 93119 h 133525"/>
                <a:gd name="connsiteX20" fmla="*/ 90236 w 221212"/>
                <a:gd name="connsiteY20" fmla="*/ 133167 h 133525"/>
                <a:gd name="connsiteX21" fmla="*/ 133099 w 221212"/>
                <a:gd name="connsiteY21" fmla="*/ 98122 h 133525"/>
                <a:gd name="connsiteX22" fmla="*/ 123573 w 221212"/>
                <a:gd name="connsiteY22" fmla="*/ 85608 h 133525"/>
                <a:gd name="connsiteX23" fmla="*/ 114050 w 221212"/>
                <a:gd name="connsiteY23" fmla="*/ 58077 h 133525"/>
                <a:gd name="connsiteX24" fmla="*/ 75948 w 221212"/>
                <a:gd name="connsiteY24" fmla="*/ 78099 h 133525"/>
                <a:gd name="connsiteX25" fmla="*/ 57150 w 221212"/>
                <a:gd name="connsiteY25"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5486 w 221400"/>
                <a:gd name="connsiteY15" fmla="*/ 5512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7868 w 221400"/>
                <a:gd name="connsiteY15" fmla="*/ 23034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209299 w 221400"/>
                <a:gd name="connsiteY15" fmla="*/ 20530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2164 h 130654"/>
                <a:gd name="connsiteX1" fmla="*/ 35467 w 221400"/>
                <a:gd name="connsiteY1" fmla="*/ 100260 h 130654"/>
                <a:gd name="connsiteX2" fmla="*/ 11907 w 221400"/>
                <a:gd name="connsiteY2" fmla="*/ 91921 h 130654"/>
                <a:gd name="connsiteX3" fmla="*/ 11906 w 221400"/>
                <a:gd name="connsiteY3" fmla="*/ 84777 h 130654"/>
                <a:gd name="connsiteX4" fmla="*/ 7144 w 221400"/>
                <a:gd name="connsiteY4" fmla="*/ 87646 h 130654"/>
                <a:gd name="connsiteX5" fmla="*/ 0 w 221400"/>
                <a:gd name="connsiteY5" fmla="*/ 70490 h 130654"/>
                <a:gd name="connsiteX6" fmla="*/ 7144 w 221400"/>
                <a:gd name="connsiteY6" fmla="*/ 53821 h 130654"/>
                <a:gd name="connsiteX7" fmla="*/ 21431 w 221400"/>
                <a:gd name="connsiteY7" fmla="*/ 41428 h 130654"/>
                <a:gd name="connsiteX8" fmla="*/ 42611 w 221400"/>
                <a:gd name="connsiteY8" fmla="*/ 36665 h 130654"/>
                <a:gd name="connsiteX9" fmla="*/ 61661 w 221400"/>
                <a:gd name="connsiteY9" fmla="*/ 44175 h 130654"/>
                <a:gd name="connsiteX10" fmla="*/ 71187 w 221400"/>
                <a:gd name="connsiteY10" fmla="*/ 60211 h 130654"/>
                <a:gd name="connsiteX11" fmla="*/ 116429 w 221400"/>
                <a:gd name="connsiteY11" fmla="*/ 30175 h 130654"/>
                <a:gd name="connsiteX12" fmla="*/ 142623 w 221400"/>
                <a:gd name="connsiteY12" fmla="*/ 2642 h 130654"/>
                <a:gd name="connsiteX13" fmla="*/ 166436 w 221400"/>
                <a:gd name="connsiteY13" fmla="*/ 2645 h 130654"/>
                <a:gd name="connsiteX14" fmla="*/ 192629 w 221400"/>
                <a:gd name="connsiteY14" fmla="*/ 22667 h 130654"/>
                <a:gd name="connsiteX15" fmla="*/ 209299 w 221400"/>
                <a:gd name="connsiteY15" fmla="*/ 17659 h 130654"/>
                <a:gd name="connsiteX16" fmla="*/ 221205 w 221400"/>
                <a:gd name="connsiteY16" fmla="*/ 27671 h 130654"/>
                <a:gd name="connsiteX17" fmla="*/ 200024 w 221400"/>
                <a:gd name="connsiteY17" fmla="*/ 56687 h 130654"/>
                <a:gd name="connsiteX18" fmla="*/ 187867 w 221400"/>
                <a:gd name="connsiteY18" fmla="*/ 72725 h 130654"/>
                <a:gd name="connsiteX19" fmla="*/ 178342 w 221400"/>
                <a:gd name="connsiteY19" fmla="*/ 82740 h 130654"/>
                <a:gd name="connsiteX20" fmla="*/ 164055 w 221400"/>
                <a:gd name="connsiteY20" fmla="*/ 90248 h 130654"/>
                <a:gd name="connsiteX21" fmla="*/ 90236 w 221400"/>
                <a:gd name="connsiteY21" fmla="*/ 130296 h 130654"/>
                <a:gd name="connsiteX22" fmla="*/ 133099 w 221400"/>
                <a:gd name="connsiteY22" fmla="*/ 95251 h 130654"/>
                <a:gd name="connsiteX23" fmla="*/ 123573 w 221400"/>
                <a:gd name="connsiteY23" fmla="*/ 82737 h 130654"/>
                <a:gd name="connsiteX24" fmla="*/ 114050 w 221400"/>
                <a:gd name="connsiteY24" fmla="*/ 55206 h 130654"/>
                <a:gd name="connsiteX25" fmla="*/ 75948 w 221400"/>
                <a:gd name="connsiteY25" fmla="*/ 75228 h 130654"/>
                <a:gd name="connsiteX26" fmla="*/ 57150 w 221400"/>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64055 w 219042"/>
                <a:gd name="connsiteY19" fmla="*/ 90248 h 130654"/>
                <a:gd name="connsiteX20" fmla="*/ 90236 w 219042"/>
                <a:gd name="connsiteY20" fmla="*/ 130296 h 130654"/>
                <a:gd name="connsiteX21" fmla="*/ 133099 w 219042"/>
                <a:gd name="connsiteY21" fmla="*/ 95251 h 130654"/>
                <a:gd name="connsiteX22" fmla="*/ 123573 w 219042"/>
                <a:gd name="connsiteY22" fmla="*/ 82737 h 130654"/>
                <a:gd name="connsiteX23" fmla="*/ 114050 w 219042"/>
                <a:gd name="connsiteY23" fmla="*/ 55206 h 130654"/>
                <a:gd name="connsiteX24" fmla="*/ 75948 w 219042"/>
                <a:gd name="connsiteY24" fmla="*/ 75228 h 130654"/>
                <a:gd name="connsiteX25" fmla="*/ 57150 w 219042"/>
                <a:gd name="connsiteY25" fmla="*/ 92164 h 130654"/>
                <a:gd name="connsiteX0" fmla="*/ 57150 w 219352"/>
                <a:gd name="connsiteY0" fmla="*/ 92164 h 130654"/>
                <a:gd name="connsiteX1" fmla="*/ 35467 w 219352"/>
                <a:gd name="connsiteY1" fmla="*/ 100260 h 130654"/>
                <a:gd name="connsiteX2" fmla="*/ 11907 w 219352"/>
                <a:gd name="connsiteY2" fmla="*/ 91921 h 130654"/>
                <a:gd name="connsiteX3" fmla="*/ 11906 w 219352"/>
                <a:gd name="connsiteY3" fmla="*/ 84777 h 130654"/>
                <a:gd name="connsiteX4" fmla="*/ 7144 w 219352"/>
                <a:gd name="connsiteY4" fmla="*/ 87646 h 130654"/>
                <a:gd name="connsiteX5" fmla="*/ 0 w 219352"/>
                <a:gd name="connsiteY5" fmla="*/ 70490 h 130654"/>
                <a:gd name="connsiteX6" fmla="*/ 7144 w 219352"/>
                <a:gd name="connsiteY6" fmla="*/ 53821 h 130654"/>
                <a:gd name="connsiteX7" fmla="*/ 21431 w 219352"/>
                <a:gd name="connsiteY7" fmla="*/ 41428 h 130654"/>
                <a:gd name="connsiteX8" fmla="*/ 42611 w 219352"/>
                <a:gd name="connsiteY8" fmla="*/ 36665 h 130654"/>
                <a:gd name="connsiteX9" fmla="*/ 61661 w 219352"/>
                <a:gd name="connsiteY9" fmla="*/ 44175 h 130654"/>
                <a:gd name="connsiteX10" fmla="*/ 71187 w 219352"/>
                <a:gd name="connsiteY10" fmla="*/ 60211 h 130654"/>
                <a:gd name="connsiteX11" fmla="*/ 116429 w 219352"/>
                <a:gd name="connsiteY11" fmla="*/ 30175 h 130654"/>
                <a:gd name="connsiteX12" fmla="*/ 142623 w 219352"/>
                <a:gd name="connsiteY12" fmla="*/ 2642 h 130654"/>
                <a:gd name="connsiteX13" fmla="*/ 166436 w 219352"/>
                <a:gd name="connsiteY13" fmla="*/ 2645 h 130654"/>
                <a:gd name="connsiteX14" fmla="*/ 192629 w 219352"/>
                <a:gd name="connsiteY14" fmla="*/ 22667 h 130654"/>
                <a:gd name="connsiteX15" fmla="*/ 209299 w 219352"/>
                <a:gd name="connsiteY15" fmla="*/ 17659 h 130654"/>
                <a:gd name="connsiteX16" fmla="*/ 218824 w 219352"/>
                <a:gd name="connsiteY16" fmla="*/ 25169 h 130654"/>
                <a:gd name="connsiteX17" fmla="*/ 211930 w 219352"/>
                <a:gd name="connsiteY17" fmla="*/ 51681 h 130654"/>
                <a:gd name="connsiteX18" fmla="*/ 187867 w 219352"/>
                <a:gd name="connsiteY18" fmla="*/ 72725 h 130654"/>
                <a:gd name="connsiteX19" fmla="*/ 164055 w 219352"/>
                <a:gd name="connsiteY19" fmla="*/ 90248 h 130654"/>
                <a:gd name="connsiteX20" fmla="*/ 90236 w 219352"/>
                <a:gd name="connsiteY20" fmla="*/ 130296 h 130654"/>
                <a:gd name="connsiteX21" fmla="*/ 133099 w 219352"/>
                <a:gd name="connsiteY21" fmla="*/ 95251 h 130654"/>
                <a:gd name="connsiteX22" fmla="*/ 123573 w 219352"/>
                <a:gd name="connsiteY22" fmla="*/ 82737 h 130654"/>
                <a:gd name="connsiteX23" fmla="*/ 114050 w 219352"/>
                <a:gd name="connsiteY23" fmla="*/ 55206 h 130654"/>
                <a:gd name="connsiteX24" fmla="*/ 75948 w 219352"/>
                <a:gd name="connsiteY24" fmla="*/ 75228 h 130654"/>
                <a:gd name="connsiteX25" fmla="*/ 57150 w 219352"/>
                <a:gd name="connsiteY25"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0290 w 212492"/>
                <a:gd name="connsiteY0" fmla="*/ 92164 h 130654"/>
                <a:gd name="connsiteX1" fmla="*/ 28607 w 212492"/>
                <a:gd name="connsiteY1" fmla="*/ 100260 h 130654"/>
                <a:gd name="connsiteX2" fmla="*/ 5047 w 212492"/>
                <a:gd name="connsiteY2" fmla="*/ 91921 h 130654"/>
                <a:gd name="connsiteX3" fmla="*/ 5046 w 212492"/>
                <a:gd name="connsiteY3" fmla="*/ 84777 h 130654"/>
                <a:gd name="connsiteX4" fmla="*/ 284 w 212492"/>
                <a:gd name="connsiteY4" fmla="*/ 53821 h 130654"/>
                <a:gd name="connsiteX5" fmla="*/ 14571 w 212492"/>
                <a:gd name="connsiteY5" fmla="*/ 41428 h 130654"/>
                <a:gd name="connsiteX6" fmla="*/ 35751 w 212492"/>
                <a:gd name="connsiteY6" fmla="*/ 36665 h 130654"/>
                <a:gd name="connsiteX7" fmla="*/ 54801 w 212492"/>
                <a:gd name="connsiteY7" fmla="*/ 44175 h 130654"/>
                <a:gd name="connsiteX8" fmla="*/ 64327 w 212492"/>
                <a:gd name="connsiteY8" fmla="*/ 60211 h 130654"/>
                <a:gd name="connsiteX9" fmla="*/ 109569 w 212492"/>
                <a:gd name="connsiteY9" fmla="*/ 30175 h 130654"/>
                <a:gd name="connsiteX10" fmla="*/ 135763 w 212492"/>
                <a:gd name="connsiteY10" fmla="*/ 2642 h 130654"/>
                <a:gd name="connsiteX11" fmla="*/ 159576 w 212492"/>
                <a:gd name="connsiteY11" fmla="*/ 2645 h 130654"/>
                <a:gd name="connsiteX12" fmla="*/ 185769 w 212492"/>
                <a:gd name="connsiteY12" fmla="*/ 22667 h 130654"/>
                <a:gd name="connsiteX13" fmla="*/ 202439 w 212492"/>
                <a:gd name="connsiteY13" fmla="*/ 17659 h 130654"/>
                <a:gd name="connsiteX14" fmla="*/ 211964 w 212492"/>
                <a:gd name="connsiteY14" fmla="*/ 25169 h 130654"/>
                <a:gd name="connsiteX15" fmla="*/ 205070 w 212492"/>
                <a:gd name="connsiteY15" fmla="*/ 51681 h 130654"/>
                <a:gd name="connsiteX16" fmla="*/ 181007 w 212492"/>
                <a:gd name="connsiteY16" fmla="*/ 72725 h 130654"/>
                <a:gd name="connsiteX17" fmla="*/ 157195 w 212492"/>
                <a:gd name="connsiteY17" fmla="*/ 90248 h 130654"/>
                <a:gd name="connsiteX18" fmla="*/ 83376 w 212492"/>
                <a:gd name="connsiteY18" fmla="*/ 130296 h 130654"/>
                <a:gd name="connsiteX19" fmla="*/ 126239 w 212492"/>
                <a:gd name="connsiteY19" fmla="*/ 95251 h 130654"/>
                <a:gd name="connsiteX20" fmla="*/ 116713 w 212492"/>
                <a:gd name="connsiteY20" fmla="*/ 82737 h 130654"/>
                <a:gd name="connsiteX21" fmla="*/ 107190 w 212492"/>
                <a:gd name="connsiteY21" fmla="*/ 55206 h 130654"/>
                <a:gd name="connsiteX22" fmla="*/ 69088 w 212492"/>
                <a:gd name="connsiteY22" fmla="*/ 75228 h 130654"/>
                <a:gd name="connsiteX23" fmla="*/ 50290 w 212492"/>
                <a:gd name="connsiteY23" fmla="*/ 92164 h 130654"/>
                <a:gd name="connsiteX0" fmla="*/ 52749 w 214951"/>
                <a:gd name="connsiteY0" fmla="*/ 92164 h 130654"/>
                <a:gd name="connsiteX1" fmla="*/ 31066 w 214951"/>
                <a:gd name="connsiteY1" fmla="*/ 100260 h 130654"/>
                <a:gd name="connsiteX2" fmla="*/ 7506 w 214951"/>
                <a:gd name="connsiteY2" fmla="*/ 91921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951"/>
                <a:gd name="connsiteY0" fmla="*/ 92164 h 130654"/>
                <a:gd name="connsiteX1" fmla="*/ 31066 w 214951"/>
                <a:gd name="connsiteY1" fmla="*/ 100260 h 130654"/>
                <a:gd name="connsiteX2" fmla="*/ 7506 w 214951"/>
                <a:gd name="connsiteY2" fmla="*/ 94424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72725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65217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890"/>
                <a:gd name="connsiteY0" fmla="*/ 92164 h 130654"/>
                <a:gd name="connsiteX1" fmla="*/ 31066 w 214890"/>
                <a:gd name="connsiteY1" fmla="*/ 100260 h 130654"/>
                <a:gd name="connsiteX2" fmla="*/ 7506 w 214890"/>
                <a:gd name="connsiteY2" fmla="*/ 94424 h 130654"/>
                <a:gd name="connsiteX3" fmla="*/ 361 w 214890"/>
                <a:gd name="connsiteY3" fmla="*/ 82273 h 130654"/>
                <a:gd name="connsiteX4" fmla="*/ 2743 w 214890"/>
                <a:gd name="connsiteY4" fmla="*/ 53821 h 130654"/>
                <a:gd name="connsiteX5" fmla="*/ 17030 w 214890"/>
                <a:gd name="connsiteY5" fmla="*/ 41428 h 130654"/>
                <a:gd name="connsiteX6" fmla="*/ 38210 w 214890"/>
                <a:gd name="connsiteY6" fmla="*/ 36665 h 130654"/>
                <a:gd name="connsiteX7" fmla="*/ 57260 w 214890"/>
                <a:gd name="connsiteY7" fmla="*/ 44175 h 130654"/>
                <a:gd name="connsiteX8" fmla="*/ 66786 w 214890"/>
                <a:gd name="connsiteY8" fmla="*/ 60211 h 130654"/>
                <a:gd name="connsiteX9" fmla="*/ 112028 w 214890"/>
                <a:gd name="connsiteY9" fmla="*/ 30175 h 130654"/>
                <a:gd name="connsiteX10" fmla="*/ 138222 w 214890"/>
                <a:gd name="connsiteY10" fmla="*/ 2642 h 130654"/>
                <a:gd name="connsiteX11" fmla="*/ 162035 w 214890"/>
                <a:gd name="connsiteY11" fmla="*/ 2645 h 130654"/>
                <a:gd name="connsiteX12" fmla="*/ 188228 w 214890"/>
                <a:gd name="connsiteY12" fmla="*/ 22667 h 130654"/>
                <a:gd name="connsiteX13" fmla="*/ 204898 w 214890"/>
                <a:gd name="connsiteY13" fmla="*/ 17659 h 130654"/>
                <a:gd name="connsiteX14" fmla="*/ 214423 w 214890"/>
                <a:gd name="connsiteY14" fmla="*/ 25169 h 130654"/>
                <a:gd name="connsiteX15" fmla="*/ 200385 w 214890"/>
                <a:gd name="connsiteY15" fmla="*/ 51681 h 130654"/>
                <a:gd name="connsiteX16" fmla="*/ 159654 w 214890"/>
                <a:gd name="connsiteY16" fmla="*/ 90248 h 130654"/>
                <a:gd name="connsiteX17" fmla="*/ 85835 w 214890"/>
                <a:gd name="connsiteY17" fmla="*/ 130296 h 130654"/>
                <a:gd name="connsiteX18" fmla="*/ 128698 w 214890"/>
                <a:gd name="connsiteY18" fmla="*/ 95251 h 130654"/>
                <a:gd name="connsiteX19" fmla="*/ 119172 w 214890"/>
                <a:gd name="connsiteY19" fmla="*/ 82737 h 130654"/>
                <a:gd name="connsiteX20" fmla="*/ 109649 w 214890"/>
                <a:gd name="connsiteY20" fmla="*/ 55206 h 130654"/>
                <a:gd name="connsiteX21" fmla="*/ 71547 w 214890"/>
                <a:gd name="connsiteY21" fmla="*/ 75228 h 130654"/>
                <a:gd name="connsiteX22" fmla="*/ 52749 w 214890"/>
                <a:gd name="connsiteY22" fmla="*/ 92164 h 130654"/>
                <a:gd name="connsiteX0" fmla="*/ 52749 w 214799"/>
                <a:gd name="connsiteY0" fmla="*/ 92164 h 130654"/>
                <a:gd name="connsiteX1" fmla="*/ 31066 w 214799"/>
                <a:gd name="connsiteY1" fmla="*/ 100260 h 130654"/>
                <a:gd name="connsiteX2" fmla="*/ 7506 w 214799"/>
                <a:gd name="connsiteY2" fmla="*/ 94424 h 130654"/>
                <a:gd name="connsiteX3" fmla="*/ 361 w 214799"/>
                <a:gd name="connsiteY3" fmla="*/ 82273 h 130654"/>
                <a:gd name="connsiteX4" fmla="*/ 2743 w 214799"/>
                <a:gd name="connsiteY4" fmla="*/ 53821 h 130654"/>
                <a:gd name="connsiteX5" fmla="*/ 17030 w 214799"/>
                <a:gd name="connsiteY5" fmla="*/ 41428 h 130654"/>
                <a:gd name="connsiteX6" fmla="*/ 38210 w 214799"/>
                <a:gd name="connsiteY6" fmla="*/ 36665 h 130654"/>
                <a:gd name="connsiteX7" fmla="*/ 57260 w 214799"/>
                <a:gd name="connsiteY7" fmla="*/ 44175 h 130654"/>
                <a:gd name="connsiteX8" fmla="*/ 66786 w 214799"/>
                <a:gd name="connsiteY8" fmla="*/ 60211 h 130654"/>
                <a:gd name="connsiteX9" fmla="*/ 112028 w 214799"/>
                <a:gd name="connsiteY9" fmla="*/ 30175 h 130654"/>
                <a:gd name="connsiteX10" fmla="*/ 138222 w 214799"/>
                <a:gd name="connsiteY10" fmla="*/ 2642 h 130654"/>
                <a:gd name="connsiteX11" fmla="*/ 162035 w 214799"/>
                <a:gd name="connsiteY11" fmla="*/ 2645 h 130654"/>
                <a:gd name="connsiteX12" fmla="*/ 188228 w 214799"/>
                <a:gd name="connsiteY12" fmla="*/ 22667 h 130654"/>
                <a:gd name="connsiteX13" fmla="*/ 204898 w 214799"/>
                <a:gd name="connsiteY13" fmla="*/ 17659 h 130654"/>
                <a:gd name="connsiteX14" fmla="*/ 214423 w 214799"/>
                <a:gd name="connsiteY14" fmla="*/ 25169 h 130654"/>
                <a:gd name="connsiteX15" fmla="*/ 198004 w 214799"/>
                <a:gd name="connsiteY15" fmla="*/ 46674 h 130654"/>
                <a:gd name="connsiteX16" fmla="*/ 159654 w 214799"/>
                <a:gd name="connsiteY16" fmla="*/ 90248 h 130654"/>
                <a:gd name="connsiteX17" fmla="*/ 85835 w 214799"/>
                <a:gd name="connsiteY17" fmla="*/ 130296 h 130654"/>
                <a:gd name="connsiteX18" fmla="*/ 128698 w 214799"/>
                <a:gd name="connsiteY18" fmla="*/ 95251 h 130654"/>
                <a:gd name="connsiteX19" fmla="*/ 119172 w 214799"/>
                <a:gd name="connsiteY19" fmla="*/ 82737 h 130654"/>
                <a:gd name="connsiteX20" fmla="*/ 109649 w 214799"/>
                <a:gd name="connsiteY20" fmla="*/ 55206 h 130654"/>
                <a:gd name="connsiteX21" fmla="*/ 71547 w 214799"/>
                <a:gd name="connsiteY21" fmla="*/ 75228 h 130654"/>
                <a:gd name="connsiteX22" fmla="*/ 52749 w 214799"/>
                <a:gd name="connsiteY22" fmla="*/ 92164 h 130654"/>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55206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19173 w 214799"/>
                <a:gd name="connsiteY10" fmla="*/ 22666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5373 w 214799"/>
                <a:gd name="connsiteY14" fmla="*/ 10151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69166 w 214799"/>
                <a:gd name="connsiteY22" fmla="*/ 70222 h 130618"/>
                <a:gd name="connsiteX23" fmla="*/ 52749 w 214799"/>
                <a:gd name="connsiteY23" fmla="*/ 92164 h 1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799" h="130618">
                  <a:moveTo>
                    <a:pt x="52749" y="92164"/>
                  </a:moveTo>
                  <a:cubicBezTo>
                    <a:pt x="46399" y="97170"/>
                    <a:pt x="37813" y="100300"/>
                    <a:pt x="31066" y="100260"/>
                  </a:cubicBezTo>
                  <a:cubicBezTo>
                    <a:pt x="24319" y="100220"/>
                    <a:pt x="12624" y="97422"/>
                    <a:pt x="7506" y="94424"/>
                  </a:cubicBezTo>
                  <a:cubicBezTo>
                    <a:pt x="2388" y="91426"/>
                    <a:pt x="1949" y="84654"/>
                    <a:pt x="361" y="82273"/>
                  </a:cubicBezTo>
                  <a:cubicBezTo>
                    <a:pt x="-433" y="75923"/>
                    <a:pt x="-35" y="60628"/>
                    <a:pt x="2743" y="53821"/>
                  </a:cubicBezTo>
                  <a:cubicBezTo>
                    <a:pt x="5521" y="47014"/>
                    <a:pt x="10722" y="43036"/>
                    <a:pt x="17030" y="41428"/>
                  </a:cubicBezTo>
                  <a:cubicBezTo>
                    <a:pt x="23338" y="39820"/>
                    <a:pt x="31505" y="36207"/>
                    <a:pt x="38210" y="36665"/>
                  </a:cubicBezTo>
                  <a:cubicBezTo>
                    <a:pt x="44915" y="37123"/>
                    <a:pt x="48132" y="42754"/>
                    <a:pt x="54879" y="44175"/>
                  </a:cubicBezTo>
                  <a:cubicBezTo>
                    <a:pt x="61626" y="45596"/>
                    <a:pt x="57658" y="62544"/>
                    <a:pt x="66786" y="60211"/>
                  </a:cubicBezTo>
                  <a:cubicBezTo>
                    <a:pt x="75914" y="57878"/>
                    <a:pt x="96153" y="56457"/>
                    <a:pt x="104884" y="50199"/>
                  </a:cubicBezTo>
                  <a:cubicBezTo>
                    <a:pt x="113615" y="43942"/>
                    <a:pt x="108855" y="33096"/>
                    <a:pt x="114411" y="25170"/>
                  </a:cubicBezTo>
                  <a:cubicBezTo>
                    <a:pt x="119967" y="17244"/>
                    <a:pt x="131078" y="5979"/>
                    <a:pt x="138222" y="2642"/>
                  </a:cubicBezTo>
                  <a:cubicBezTo>
                    <a:pt x="140207" y="139"/>
                    <a:pt x="155643" y="-1774"/>
                    <a:pt x="162035" y="2645"/>
                  </a:cubicBezTo>
                  <a:cubicBezTo>
                    <a:pt x="168782" y="6816"/>
                    <a:pt x="171518" y="8237"/>
                    <a:pt x="178703" y="17661"/>
                  </a:cubicBezTo>
                  <a:cubicBezTo>
                    <a:pt x="181878" y="17660"/>
                    <a:pt x="189816" y="556"/>
                    <a:pt x="192991" y="5145"/>
                  </a:cubicBezTo>
                  <a:cubicBezTo>
                    <a:pt x="196166" y="9734"/>
                    <a:pt x="212000" y="16161"/>
                    <a:pt x="214423" y="25169"/>
                  </a:cubicBezTo>
                  <a:cubicBezTo>
                    <a:pt x="216846" y="34177"/>
                    <a:pt x="207132" y="35828"/>
                    <a:pt x="198004" y="46674"/>
                  </a:cubicBezTo>
                  <a:cubicBezTo>
                    <a:pt x="188876" y="57520"/>
                    <a:pt x="178746" y="72140"/>
                    <a:pt x="159654" y="85242"/>
                  </a:cubicBezTo>
                  <a:cubicBezTo>
                    <a:pt x="155685" y="88996"/>
                    <a:pt x="88613" y="134885"/>
                    <a:pt x="85835" y="130296"/>
                  </a:cubicBezTo>
                  <a:cubicBezTo>
                    <a:pt x="76707" y="131964"/>
                    <a:pt x="123142" y="103178"/>
                    <a:pt x="128698" y="95251"/>
                  </a:cubicBezTo>
                  <a:cubicBezTo>
                    <a:pt x="134254" y="87324"/>
                    <a:pt x="118378" y="90246"/>
                    <a:pt x="119172" y="82737"/>
                  </a:cubicBezTo>
                  <a:cubicBezTo>
                    <a:pt x="119966" y="75228"/>
                    <a:pt x="118777" y="64801"/>
                    <a:pt x="109649" y="65218"/>
                  </a:cubicBezTo>
                  <a:cubicBezTo>
                    <a:pt x="96155" y="68138"/>
                    <a:pt x="82221" y="63228"/>
                    <a:pt x="69166" y="70222"/>
                  </a:cubicBezTo>
                  <a:cubicBezTo>
                    <a:pt x="56111" y="77216"/>
                    <a:pt x="59099" y="87158"/>
                    <a:pt x="52749" y="92164"/>
                  </a:cubicBez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7" name="テキスト ボックス 6"/>
          <p:cNvSpPr txBox="1"/>
          <p:nvPr/>
        </p:nvSpPr>
        <p:spPr>
          <a:xfrm>
            <a:off x="203926" y="273356"/>
            <a:ext cx="12239625" cy="338554"/>
          </a:xfrm>
          <a:prstGeom prst="rect">
            <a:avLst/>
          </a:prstGeom>
          <a:noFill/>
        </p:spPr>
        <p:txBody>
          <a:bodyPr wrap="square" rtlCol="0">
            <a:spAutoFit/>
          </a:bodyPr>
          <a:lstStyle/>
          <a:p>
            <a:pPr marL="380677" indent="-380677">
              <a:buFont typeface="ＭＳ 明朝" panose="02020609040205080304" pitchFamily="17" charset="-128"/>
              <a:buChar char="○"/>
            </a:pPr>
            <a:r>
              <a:rPr lang="ja-JP" altLang="en-US" sz="1600" b="1" dirty="0" smtClean="0">
                <a:solidFill>
                  <a:schemeClr val="accent1">
                    <a:lumMod val="50000"/>
                  </a:schemeClr>
                </a:solidFill>
                <a:latin typeface="+mn-ea"/>
              </a:rPr>
              <a:t>民間活用の状況</a:t>
            </a:r>
            <a:endParaRPr lang="en-US" altLang="ja-JP" sz="1600" b="1" dirty="0">
              <a:solidFill>
                <a:schemeClr val="accent1">
                  <a:lumMod val="50000"/>
                </a:schemeClr>
              </a:solidFill>
              <a:latin typeface="+mn-ea"/>
            </a:endParaRPr>
          </a:p>
        </p:txBody>
      </p:sp>
      <p:sp>
        <p:nvSpPr>
          <p:cNvPr id="5" name="タイトル 1"/>
          <p:cNvSpPr txBox="1">
            <a:spLocks/>
          </p:cNvSpPr>
          <p:nvPr/>
        </p:nvSpPr>
        <p:spPr>
          <a:xfrm>
            <a:off x="449510" y="584651"/>
            <a:ext cx="48555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ja-JP" altLang="en-US" sz="1600" dirty="0" smtClean="0">
                <a:latin typeface="+mn-ea"/>
                <a:ea typeface="+mn-ea"/>
              </a:rPr>
              <a:t>大阪港埋立事業所管施設の民営化の取り組み状況</a:t>
            </a:r>
            <a:endParaRPr lang="ja-JP" altLang="en-US" sz="1600" dirty="0">
              <a:latin typeface="+mn-ea"/>
              <a:ea typeface="+mn-ea"/>
            </a:endParaRPr>
          </a:p>
        </p:txBody>
      </p:sp>
      <p:sp>
        <p:nvSpPr>
          <p:cNvPr id="17" name="線吹き出し 2 (枠付き) 16"/>
          <p:cNvSpPr/>
          <p:nvPr/>
        </p:nvSpPr>
        <p:spPr>
          <a:xfrm>
            <a:off x="449510" y="1107728"/>
            <a:ext cx="3156332" cy="1229600"/>
          </a:xfrm>
          <a:prstGeom prst="borderCallout2">
            <a:avLst>
              <a:gd name="adj1" fmla="val 30587"/>
              <a:gd name="adj2" fmla="val 101613"/>
              <a:gd name="adj3" fmla="val 30587"/>
              <a:gd name="adj4" fmla="val 109153"/>
              <a:gd name="adj5" fmla="val 48558"/>
              <a:gd name="adj6" fmla="val 161391"/>
            </a:avLst>
          </a:prstGeom>
          <a:noFill/>
          <a:ln>
            <a:solidFill>
              <a:schemeClr val="accent6"/>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a:t>
            </a:r>
            <a:r>
              <a:rPr lang="ja-JP" altLang="en-US" sz="1200" u="sng" dirty="0" smtClean="0">
                <a:solidFill>
                  <a:schemeClr val="tx1"/>
                </a:solidFill>
                <a:latin typeface="+mn-ea"/>
              </a:rPr>
              <a:t>ヘリポート</a:t>
            </a:r>
            <a:endParaRPr lang="en-US" altLang="ja-JP" sz="1200" u="sng" dirty="0" smtClean="0">
              <a:solidFill>
                <a:schemeClr val="tx1"/>
              </a:solidFill>
              <a:latin typeface="+mn-ea"/>
            </a:endParaRPr>
          </a:p>
          <a:p>
            <a:r>
              <a:rPr lang="en-US" altLang="ja-JP" sz="1000" dirty="0" smtClean="0">
                <a:latin typeface="+mn-ea"/>
              </a:rPr>
              <a:t>【</a:t>
            </a:r>
            <a:r>
              <a:rPr lang="ja-JP" altLang="en-US" sz="1000" dirty="0">
                <a:latin typeface="+mn-ea"/>
              </a:rPr>
              <a:t>大阪</a:t>
            </a:r>
            <a:r>
              <a:rPr lang="ja-JP" altLang="en-US" sz="1000" dirty="0" smtClean="0">
                <a:latin typeface="+mn-ea"/>
              </a:rPr>
              <a:t>へリポート（</a:t>
            </a:r>
            <a:r>
              <a:rPr lang="en-US" altLang="ja-JP" sz="1000" dirty="0" smtClean="0">
                <a:latin typeface="+mn-ea"/>
              </a:rPr>
              <a:t>2019</a:t>
            </a:r>
            <a:r>
              <a:rPr lang="ja-JP" altLang="en-US" sz="1000" dirty="0" smtClean="0">
                <a:latin typeface="+mn-ea"/>
              </a:rPr>
              <a:t>（</a:t>
            </a:r>
            <a:r>
              <a:rPr lang="en-US" altLang="ja-JP" sz="1000" dirty="0" smtClean="0">
                <a:latin typeface="+mn-ea"/>
              </a:rPr>
              <a:t>R1</a:t>
            </a:r>
            <a:r>
              <a:rPr lang="ja-JP" altLang="en-US" sz="1000" dirty="0" smtClean="0">
                <a:latin typeface="+mn-ea"/>
              </a:rPr>
              <a:t>）</a:t>
            </a:r>
            <a:r>
              <a:rPr lang="en-US" altLang="ja-JP" sz="1000" dirty="0" smtClean="0">
                <a:latin typeface="+mn-ea"/>
              </a:rPr>
              <a:t>7</a:t>
            </a:r>
            <a:r>
              <a:rPr lang="ja-JP" altLang="en-US" sz="1000" dirty="0" smtClean="0">
                <a:latin typeface="+mn-ea"/>
              </a:rPr>
              <a:t>月</a:t>
            </a:r>
            <a:r>
              <a:rPr lang="en-US" altLang="ja-JP" sz="1000" dirty="0" smtClean="0">
                <a:latin typeface="+mn-ea"/>
              </a:rPr>
              <a:t>8</a:t>
            </a:r>
            <a:r>
              <a:rPr lang="ja-JP" altLang="en-US" sz="1000" dirty="0" smtClean="0">
                <a:latin typeface="+mn-ea"/>
              </a:rPr>
              <a:t>日～</a:t>
            </a:r>
            <a:r>
              <a:rPr lang="en-US" altLang="ja-JP" sz="1000" dirty="0" smtClean="0">
                <a:latin typeface="+mn-ea"/>
              </a:rPr>
              <a:t>】</a:t>
            </a:r>
            <a:endParaRPr kumimoji="1" lang="en-US" altLang="ja-JP" sz="1000" u="sng" dirty="0" smtClean="0">
              <a:solidFill>
                <a:schemeClr val="tx1"/>
              </a:solidFill>
              <a:latin typeface="+mn-ea"/>
            </a:endParaRPr>
          </a:p>
          <a:p>
            <a:r>
              <a:rPr lang="ja-JP" altLang="en-US" sz="1050" dirty="0" smtClean="0">
                <a:solidFill>
                  <a:schemeClr val="tx1"/>
                </a:solidFill>
                <a:latin typeface="+mn-ea"/>
              </a:rPr>
              <a:t>取り組み前：（～</a:t>
            </a:r>
            <a:r>
              <a:rPr lang="en-US" altLang="ja-JP" sz="1050" dirty="0" smtClean="0">
                <a:solidFill>
                  <a:schemeClr val="tx1"/>
                </a:solidFill>
                <a:latin typeface="+mn-ea"/>
              </a:rPr>
              <a:t>2019</a:t>
            </a:r>
            <a:r>
              <a:rPr lang="ja-JP" altLang="en-US" sz="1050" dirty="0" smtClean="0">
                <a:solidFill>
                  <a:schemeClr val="tx1"/>
                </a:solidFill>
                <a:latin typeface="+mn-ea"/>
              </a:rPr>
              <a:t>（</a:t>
            </a:r>
            <a:r>
              <a:rPr lang="en-US" altLang="ja-JP" sz="1050" dirty="0" smtClean="0">
                <a:solidFill>
                  <a:schemeClr val="tx1"/>
                </a:solidFill>
                <a:latin typeface="+mn-ea"/>
              </a:rPr>
              <a:t>R1</a:t>
            </a:r>
            <a:r>
              <a:rPr lang="ja-JP" altLang="en-US" sz="1050" dirty="0" smtClean="0">
                <a:solidFill>
                  <a:schemeClr val="tx1"/>
                </a:solidFill>
                <a:latin typeface="+mn-ea"/>
              </a:rPr>
              <a:t>）年</a:t>
            </a:r>
            <a:r>
              <a:rPr lang="en-US" altLang="ja-JP" sz="1050" dirty="0" smtClean="0">
                <a:solidFill>
                  <a:schemeClr val="tx1"/>
                </a:solidFill>
                <a:latin typeface="+mn-ea"/>
              </a:rPr>
              <a:t>7</a:t>
            </a:r>
            <a:r>
              <a:rPr lang="ja-JP" altLang="en-US" sz="1050" dirty="0" smtClean="0">
                <a:solidFill>
                  <a:schemeClr val="tx1"/>
                </a:solidFill>
                <a:latin typeface="+mn-ea"/>
              </a:rPr>
              <a:t>月</a:t>
            </a:r>
            <a:r>
              <a:rPr lang="en-US" altLang="ja-JP" sz="1050" dirty="0" smtClean="0">
                <a:solidFill>
                  <a:schemeClr val="tx1"/>
                </a:solidFill>
                <a:latin typeface="+mn-ea"/>
              </a:rPr>
              <a:t>7</a:t>
            </a:r>
            <a:r>
              <a:rPr lang="ja-JP" altLang="en-US" sz="1050" dirty="0" smtClean="0">
                <a:solidFill>
                  <a:schemeClr val="tx1"/>
                </a:solidFill>
                <a:latin typeface="+mn-ea"/>
              </a:rPr>
              <a:t>日）</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指定管理</a:t>
            </a:r>
            <a:endParaRPr lang="en-US" altLang="ja-JP" sz="1050" dirty="0" smtClean="0">
              <a:solidFill>
                <a:schemeClr val="tx1"/>
              </a:solidFill>
              <a:latin typeface="+mn-ea"/>
            </a:endParaRPr>
          </a:p>
          <a:p>
            <a:r>
              <a:rPr lang="ja-JP" altLang="en-US" sz="1050" dirty="0" smtClean="0">
                <a:solidFill>
                  <a:schemeClr val="tx1"/>
                </a:solidFill>
                <a:latin typeface="+mn-ea"/>
              </a:rPr>
              <a:t>取り組み</a:t>
            </a:r>
            <a:r>
              <a:rPr lang="ja-JP" altLang="en-US" sz="1050" dirty="0">
                <a:solidFill>
                  <a:schemeClr val="tx1"/>
                </a:solidFill>
                <a:latin typeface="+mn-ea"/>
              </a:rPr>
              <a:t>後</a:t>
            </a:r>
            <a:r>
              <a:rPr lang="ja-JP" altLang="en-US" sz="1050" dirty="0" smtClean="0">
                <a:solidFill>
                  <a:schemeClr val="tx1"/>
                </a:solidFill>
                <a:latin typeface="+mn-ea"/>
              </a:rPr>
              <a:t>：（</a:t>
            </a:r>
            <a:r>
              <a:rPr lang="en-US" altLang="ja-JP" sz="1050" dirty="0" smtClean="0">
                <a:solidFill>
                  <a:schemeClr val="tx1"/>
                </a:solidFill>
                <a:latin typeface="+mn-ea"/>
              </a:rPr>
              <a:t>2019</a:t>
            </a:r>
            <a:r>
              <a:rPr lang="ja-JP" altLang="en-US" sz="1050" dirty="0" smtClean="0">
                <a:solidFill>
                  <a:schemeClr val="tx1"/>
                </a:solidFill>
                <a:latin typeface="+mn-ea"/>
              </a:rPr>
              <a:t>（</a:t>
            </a:r>
            <a:r>
              <a:rPr lang="en-US" altLang="ja-JP" sz="1050" dirty="0">
                <a:solidFill>
                  <a:schemeClr val="tx1"/>
                </a:solidFill>
                <a:latin typeface="+mn-ea"/>
              </a:rPr>
              <a:t>R</a:t>
            </a:r>
            <a:r>
              <a:rPr lang="en-US" altLang="ja-JP" sz="1050" dirty="0" smtClean="0">
                <a:solidFill>
                  <a:schemeClr val="tx1"/>
                </a:solidFill>
                <a:latin typeface="+mn-ea"/>
              </a:rPr>
              <a:t>1</a:t>
            </a:r>
            <a:r>
              <a:rPr lang="ja-JP" altLang="en-US" sz="1050" dirty="0" smtClean="0">
                <a:solidFill>
                  <a:schemeClr val="tx1"/>
                </a:solidFill>
                <a:latin typeface="+mn-ea"/>
              </a:rPr>
              <a:t>）年</a:t>
            </a:r>
            <a:r>
              <a:rPr lang="en-US" altLang="ja-JP" sz="1050" dirty="0" smtClean="0">
                <a:solidFill>
                  <a:schemeClr val="tx1"/>
                </a:solidFill>
                <a:latin typeface="+mn-ea"/>
              </a:rPr>
              <a:t>7</a:t>
            </a:r>
            <a:r>
              <a:rPr lang="ja-JP" altLang="en-US" sz="1050" dirty="0" smtClean="0">
                <a:solidFill>
                  <a:schemeClr val="tx1"/>
                </a:solidFill>
                <a:latin typeface="+mn-ea"/>
              </a:rPr>
              <a:t>月</a:t>
            </a:r>
            <a:r>
              <a:rPr lang="en-US" altLang="ja-JP" sz="1050" dirty="0" smtClean="0">
                <a:solidFill>
                  <a:schemeClr val="tx1"/>
                </a:solidFill>
                <a:latin typeface="+mn-ea"/>
              </a:rPr>
              <a:t>8</a:t>
            </a:r>
            <a:r>
              <a:rPr lang="ja-JP" altLang="en-US" sz="1050" dirty="0" smtClean="0">
                <a:solidFill>
                  <a:schemeClr val="tx1"/>
                </a:solidFill>
                <a:latin typeface="+mn-ea"/>
              </a:rPr>
              <a:t>日～）</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民間ヘリポートとして運用開始</a:t>
            </a:r>
            <a:endParaRPr kumimoji="1" lang="ja-JP" altLang="en-US" sz="1050" dirty="0">
              <a:solidFill>
                <a:schemeClr val="tx1"/>
              </a:solidFill>
              <a:latin typeface="+mn-ea"/>
            </a:endParaRPr>
          </a:p>
        </p:txBody>
      </p:sp>
      <p:sp>
        <p:nvSpPr>
          <p:cNvPr id="18" name="線吹き出し 2 (枠付き) 17"/>
          <p:cNvSpPr/>
          <p:nvPr/>
        </p:nvSpPr>
        <p:spPr>
          <a:xfrm>
            <a:off x="449510" y="2535053"/>
            <a:ext cx="2817309" cy="981301"/>
          </a:xfrm>
          <a:prstGeom prst="borderCallout2">
            <a:avLst>
              <a:gd name="adj1" fmla="val 30587"/>
              <a:gd name="adj2" fmla="val 101613"/>
              <a:gd name="adj3" fmla="val 30587"/>
              <a:gd name="adj4" fmla="val 109153"/>
              <a:gd name="adj5" fmla="val 65775"/>
              <a:gd name="adj6" fmla="val 127975"/>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舞洲野外活動施設</a:t>
            </a:r>
            <a:r>
              <a:rPr lang="en-US" altLang="ja-JP" sz="1000" dirty="0" smtClean="0">
                <a:latin typeface="+mn-ea"/>
              </a:rPr>
              <a:t>【</a:t>
            </a:r>
            <a:r>
              <a:rPr lang="ja-JP" altLang="en-US" sz="1000" dirty="0" smtClean="0">
                <a:latin typeface="+mn-ea"/>
              </a:rPr>
              <a:t>ホテル・ロッジ舞洲</a:t>
            </a:r>
            <a:r>
              <a:rPr lang="en-US" altLang="ja-JP" sz="1000" dirty="0" smtClean="0">
                <a:latin typeface="+mn-ea"/>
              </a:rPr>
              <a:t>】</a:t>
            </a:r>
            <a:endParaRPr lang="en-US" altLang="ja-JP" sz="1050" dirty="0" smtClean="0">
              <a:latin typeface="+mn-ea"/>
            </a:endParaRPr>
          </a:p>
          <a:p>
            <a:r>
              <a:rPr lang="ja-JP" altLang="en-US" sz="1050" dirty="0" smtClean="0">
                <a:latin typeface="+mn-ea"/>
              </a:rPr>
              <a:t>取り組み前：（～</a:t>
            </a:r>
            <a:r>
              <a:rPr lang="en-US" altLang="ja-JP" sz="1050" dirty="0" smtClean="0">
                <a:latin typeface="+mn-ea"/>
              </a:rPr>
              <a:t>2013</a:t>
            </a:r>
            <a:r>
              <a:rPr lang="ja-JP" altLang="en-US" sz="1050" dirty="0" smtClean="0">
                <a:latin typeface="+mn-ea"/>
              </a:rPr>
              <a:t>（</a:t>
            </a:r>
            <a:r>
              <a:rPr lang="en-US" altLang="ja-JP" sz="1050" dirty="0" smtClean="0">
                <a:latin typeface="+mn-ea"/>
              </a:rPr>
              <a:t>H25</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a:latin typeface="+mn-ea"/>
              </a:rPr>
              <a:t>　</a:t>
            </a:r>
            <a:r>
              <a:rPr lang="ja-JP" altLang="en-US" sz="1050" dirty="0" smtClean="0">
                <a:latin typeface="+mn-ea"/>
              </a:rPr>
              <a:t>　　　　　　指定管理</a:t>
            </a:r>
            <a:r>
              <a:rPr lang="ja-JP" altLang="en-US" sz="1050" dirty="0">
                <a:latin typeface="+mn-ea"/>
              </a:rPr>
              <a:t>　</a:t>
            </a:r>
            <a:endParaRPr lang="en-US" altLang="ja-JP" sz="1050" dirty="0" smtClean="0">
              <a:latin typeface="+mn-ea"/>
            </a:endParaRPr>
          </a:p>
          <a:p>
            <a:r>
              <a:rPr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2014</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H26</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lang="ja-JP" altLang="en-US" sz="1050" dirty="0">
                <a:latin typeface="+mn-ea"/>
                <a:sym typeface="Wingdings" panose="05000000000000000000" pitchFamily="2" charset="2"/>
              </a:rPr>
              <a:t>　</a:t>
            </a:r>
            <a:r>
              <a:rPr lang="ja-JP" altLang="en-US" sz="1050" dirty="0" smtClean="0">
                <a:latin typeface="+mn-ea"/>
                <a:sym typeface="Wingdings" panose="05000000000000000000" pitchFamily="2" charset="2"/>
              </a:rPr>
              <a:t>　　　　　　土地賃貸、建物売却</a:t>
            </a:r>
            <a:endParaRPr lang="en-US" altLang="ja-JP" sz="1050" dirty="0" smtClean="0">
              <a:latin typeface="+mn-ea"/>
            </a:endParaRPr>
          </a:p>
        </p:txBody>
      </p:sp>
      <p:sp>
        <p:nvSpPr>
          <p:cNvPr id="19" name="線吹き出し 2 (枠付き) 18"/>
          <p:cNvSpPr/>
          <p:nvPr/>
        </p:nvSpPr>
        <p:spPr>
          <a:xfrm>
            <a:off x="408238" y="4959902"/>
            <a:ext cx="2893171" cy="1054397"/>
          </a:xfrm>
          <a:prstGeom prst="borderCallout2">
            <a:avLst>
              <a:gd name="adj1" fmla="val 49497"/>
              <a:gd name="adj2" fmla="val 102049"/>
              <a:gd name="adj3" fmla="val 15408"/>
              <a:gd name="adj4" fmla="val 129300"/>
              <a:gd name="adj5" fmla="val -131425"/>
              <a:gd name="adj6" fmla="val 15584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舞洲野球場</a:t>
            </a:r>
            <a:r>
              <a:rPr kumimoji="1" lang="en-US" altLang="ja-JP" sz="900" dirty="0" smtClean="0">
                <a:latin typeface="+mn-ea"/>
              </a:rPr>
              <a:t>【</a:t>
            </a:r>
            <a:r>
              <a:rPr kumimoji="1" lang="ja-JP" altLang="en-US" sz="900" dirty="0" smtClean="0">
                <a:latin typeface="+mn-ea"/>
              </a:rPr>
              <a:t>大阪シティ信用金庫スタジアム</a:t>
            </a:r>
            <a:r>
              <a:rPr kumimoji="1" lang="en-US" altLang="ja-JP" sz="900" dirty="0" smtClean="0">
                <a:latin typeface="+mn-ea"/>
              </a:rPr>
              <a:t>】</a:t>
            </a:r>
            <a:endParaRPr kumimoji="1" lang="en-US" altLang="ja-JP" sz="1050" dirty="0" smtClean="0">
              <a:latin typeface="+mn-ea"/>
            </a:endParaRPr>
          </a:p>
          <a:p>
            <a:r>
              <a:rPr lang="ja-JP" altLang="en-US" sz="1050" dirty="0" smtClean="0">
                <a:latin typeface="+mn-ea"/>
              </a:rPr>
              <a:t>取り組み前：（～</a:t>
            </a:r>
            <a:r>
              <a:rPr lang="en-US" altLang="ja-JP" sz="1050" dirty="0" smtClean="0">
                <a:latin typeface="+mn-ea"/>
              </a:rPr>
              <a:t>2015</a:t>
            </a:r>
            <a:r>
              <a:rPr lang="ja-JP" altLang="en-US" sz="1050" dirty="0" smtClean="0">
                <a:latin typeface="+mn-ea"/>
              </a:rPr>
              <a:t>（</a:t>
            </a:r>
            <a:r>
              <a:rPr lang="en-US" altLang="ja-JP" sz="1050" dirty="0" smtClean="0">
                <a:latin typeface="+mn-ea"/>
              </a:rPr>
              <a:t>H27</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smtClean="0">
                <a:latin typeface="+mn-ea"/>
              </a:rPr>
              <a:t>　　　　　　　指定管理</a:t>
            </a:r>
            <a:endParaRPr lang="en-US" altLang="ja-JP" sz="1050" dirty="0" smtClean="0">
              <a:latin typeface="+mn-ea"/>
            </a:endParaRPr>
          </a:p>
          <a:p>
            <a:r>
              <a:rPr kumimoji="1"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2016</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H28</a:t>
            </a:r>
            <a:r>
              <a:rPr lang="ja-JP" altLang="en-US" sz="1050" dirty="0" smtClean="0">
                <a:latin typeface="+mn-ea"/>
                <a:sym typeface="Wingdings" panose="05000000000000000000" pitchFamily="2" charset="2"/>
              </a:rPr>
              <a:t>）</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kumimoji="1" lang="ja-JP" altLang="en-US" sz="1050" dirty="0" smtClean="0">
                <a:latin typeface="+mn-ea"/>
                <a:sym typeface="Wingdings" panose="05000000000000000000" pitchFamily="2" charset="2"/>
              </a:rPr>
              <a:t>　　　　　　　土地賃貸、建物売却</a:t>
            </a:r>
            <a:endParaRPr kumimoji="1" lang="ja-JP" altLang="en-US" sz="1050" dirty="0">
              <a:latin typeface="+mn-ea"/>
            </a:endParaRPr>
          </a:p>
        </p:txBody>
      </p:sp>
      <p:sp>
        <p:nvSpPr>
          <p:cNvPr id="20" name="線吹き出し 2 (枠付き) 19"/>
          <p:cNvSpPr/>
          <p:nvPr/>
        </p:nvSpPr>
        <p:spPr>
          <a:xfrm>
            <a:off x="449510" y="3743137"/>
            <a:ext cx="2810628" cy="964365"/>
          </a:xfrm>
          <a:prstGeom prst="borderCallout2">
            <a:avLst>
              <a:gd name="adj1" fmla="val 30587"/>
              <a:gd name="adj2" fmla="val 101613"/>
              <a:gd name="adj3" fmla="val 30587"/>
              <a:gd name="adj4" fmla="val 109153"/>
              <a:gd name="adj5" fmla="val -69508"/>
              <a:gd name="adj6" fmla="val 153965"/>
            </a:avLst>
          </a:prstGeom>
          <a:ln w="127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latin typeface="+mn-ea"/>
              </a:rPr>
              <a:t>舞洲体育館</a:t>
            </a:r>
            <a:r>
              <a:rPr lang="en-US" altLang="ja-JP" sz="1050" dirty="0" smtClean="0">
                <a:latin typeface="+mn-ea"/>
              </a:rPr>
              <a:t>【</a:t>
            </a:r>
            <a:r>
              <a:rPr lang="ja-JP" altLang="en-US" sz="1050" dirty="0" smtClean="0">
                <a:latin typeface="+mn-ea"/>
              </a:rPr>
              <a:t>おおきにアリーナ舞洲</a:t>
            </a:r>
            <a:r>
              <a:rPr lang="en-US" altLang="ja-JP" sz="1050" dirty="0" smtClean="0">
                <a:latin typeface="+mn-ea"/>
              </a:rPr>
              <a:t>】</a:t>
            </a:r>
          </a:p>
          <a:p>
            <a:r>
              <a:rPr kumimoji="1" lang="ja-JP" altLang="en-US" sz="1050" dirty="0" smtClean="0">
                <a:latin typeface="+mn-ea"/>
              </a:rPr>
              <a:t>取り組み前：（</a:t>
            </a:r>
            <a:r>
              <a:rPr lang="ja-JP" altLang="en-US" sz="1050" dirty="0" smtClean="0">
                <a:latin typeface="+mn-ea"/>
              </a:rPr>
              <a:t>～</a:t>
            </a:r>
            <a:r>
              <a:rPr lang="en-US" altLang="ja-JP" sz="1050" dirty="0" smtClean="0">
                <a:latin typeface="+mn-ea"/>
              </a:rPr>
              <a:t>2014</a:t>
            </a:r>
            <a:r>
              <a:rPr lang="ja-JP" altLang="en-US" sz="1050" dirty="0" smtClean="0">
                <a:latin typeface="+mn-ea"/>
              </a:rPr>
              <a:t>（</a:t>
            </a:r>
            <a:r>
              <a:rPr lang="en-US" altLang="ja-JP" sz="1050" dirty="0" smtClean="0">
                <a:latin typeface="+mn-ea"/>
              </a:rPr>
              <a:t>H26</a:t>
            </a:r>
            <a:r>
              <a:rPr lang="ja-JP" altLang="en-US" sz="1050" dirty="0" smtClean="0">
                <a:latin typeface="+mn-ea"/>
              </a:rPr>
              <a:t>）</a:t>
            </a:r>
            <a:r>
              <a:rPr lang="ja-JP" altLang="en-US" sz="1050" dirty="0">
                <a:latin typeface="+mn-ea"/>
              </a:rPr>
              <a:t>年度）</a:t>
            </a:r>
            <a:endParaRPr lang="en-US" altLang="ja-JP" sz="1050" dirty="0" smtClean="0">
              <a:latin typeface="+mn-ea"/>
            </a:endParaRPr>
          </a:p>
          <a:p>
            <a:r>
              <a:rPr lang="ja-JP" altLang="en-US" sz="1050" dirty="0" smtClean="0">
                <a:latin typeface="+mn-ea"/>
              </a:rPr>
              <a:t>　　　　　　　指定管理</a:t>
            </a:r>
            <a:endParaRPr lang="en-US" altLang="ja-JP" sz="1050" dirty="0" smtClean="0">
              <a:latin typeface="+mn-ea"/>
            </a:endParaRPr>
          </a:p>
          <a:p>
            <a:r>
              <a:rPr lang="ja-JP" altLang="en-US" sz="1050" dirty="0" smtClean="0">
                <a:latin typeface="+mn-ea"/>
              </a:rPr>
              <a:t>取り組み後</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2015</a:t>
            </a:r>
            <a:r>
              <a:rPr lang="ja-JP" altLang="en-US" sz="1050" dirty="0" smtClean="0">
                <a:latin typeface="+mn-ea"/>
                <a:sym typeface="Wingdings" panose="05000000000000000000" pitchFamily="2" charset="2"/>
              </a:rPr>
              <a:t>（</a:t>
            </a:r>
            <a:r>
              <a:rPr lang="en-US" altLang="ja-JP" sz="1050" dirty="0" smtClean="0">
                <a:latin typeface="+mn-ea"/>
                <a:sym typeface="Wingdings" panose="05000000000000000000" pitchFamily="2" charset="2"/>
              </a:rPr>
              <a:t>H27</a:t>
            </a:r>
            <a:r>
              <a:rPr lang="ja-JP" altLang="en-US" sz="1050" dirty="0">
                <a:latin typeface="+mn-ea"/>
                <a:sym typeface="Wingdings" panose="05000000000000000000" pitchFamily="2" charset="2"/>
              </a:rPr>
              <a:t>）年度～</a:t>
            </a:r>
            <a:r>
              <a:rPr lang="ja-JP" altLang="en-US" sz="1050" dirty="0" smtClean="0">
                <a:latin typeface="+mn-ea"/>
                <a:sym typeface="Wingdings" panose="05000000000000000000" pitchFamily="2" charset="2"/>
              </a:rPr>
              <a:t>）</a:t>
            </a:r>
            <a:endParaRPr lang="en-US" altLang="ja-JP" sz="1050" dirty="0" smtClean="0">
              <a:latin typeface="+mn-ea"/>
              <a:sym typeface="Wingdings" panose="05000000000000000000" pitchFamily="2" charset="2"/>
            </a:endParaRPr>
          </a:p>
          <a:p>
            <a:r>
              <a:rPr lang="ja-JP" altLang="en-US" sz="1050" dirty="0">
                <a:latin typeface="+mn-ea"/>
                <a:sym typeface="Wingdings" panose="05000000000000000000" pitchFamily="2" charset="2"/>
              </a:rPr>
              <a:t>　</a:t>
            </a:r>
            <a:r>
              <a:rPr lang="ja-JP" altLang="en-US" sz="1050" dirty="0" smtClean="0">
                <a:latin typeface="+mn-ea"/>
                <a:sym typeface="Wingdings" panose="05000000000000000000" pitchFamily="2" charset="2"/>
              </a:rPr>
              <a:t>　　　　　　土地建物賃貸</a:t>
            </a:r>
            <a:endParaRPr lang="en-US" altLang="ja-JP" sz="1050" dirty="0" smtClean="0">
              <a:latin typeface="+mn-ea"/>
            </a:endParaRPr>
          </a:p>
        </p:txBody>
      </p:sp>
      <p:sp>
        <p:nvSpPr>
          <p:cNvPr id="21" name="線吹き出し 2 (枠付き) 20"/>
          <p:cNvSpPr/>
          <p:nvPr/>
        </p:nvSpPr>
        <p:spPr>
          <a:xfrm>
            <a:off x="6835273" y="2756522"/>
            <a:ext cx="3451869" cy="986615"/>
          </a:xfrm>
          <a:prstGeom prst="borderCallout2">
            <a:avLst>
              <a:gd name="adj1" fmla="val 38900"/>
              <a:gd name="adj2" fmla="val -1796"/>
              <a:gd name="adj3" fmla="val 38900"/>
              <a:gd name="adj4" fmla="val -14179"/>
              <a:gd name="adj5" fmla="val 38389"/>
              <a:gd name="adj6" fmla="val -3717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舞洲運動広場</a:t>
            </a:r>
            <a:r>
              <a:rPr kumimoji="1" lang="en-US" altLang="ja-JP" sz="1050" dirty="0" smtClean="0">
                <a:solidFill>
                  <a:schemeClr val="tx1"/>
                </a:solidFill>
                <a:latin typeface="+mn-ea"/>
              </a:rPr>
              <a:t>【</a:t>
            </a:r>
            <a:r>
              <a:rPr kumimoji="1" lang="ja-JP" altLang="en-US" sz="1050" dirty="0" smtClean="0">
                <a:solidFill>
                  <a:schemeClr val="tx1"/>
                </a:solidFill>
                <a:latin typeface="+mn-ea"/>
              </a:rPr>
              <a:t>セレッソスポーツパーク舞洲</a:t>
            </a:r>
            <a:r>
              <a:rPr kumimoji="1" lang="en-US" altLang="ja-JP" sz="1050" dirty="0" smtClean="0">
                <a:solidFill>
                  <a:schemeClr val="tx1"/>
                </a:solidFill>
                <a:latin typeface="+mn-ea"/>
              </a:rPr>
              <a:t>】</a:t>
            </a:r>
          </a:p>
          <a:p>
            <a:r>
              <a:rPr lang="ja-JP" altLang="en-US" sz="1050" dirty="0" smtClean="0">
                <a:solidFill>
                  <a:schemeClr val="tx1"/>
                </a:solidFill>
                <a:latin typeface="+mn-ea"/>
              </a:rPr>
              <a:t>取り組み前：（～</a:t>
            </a:r>
            <a:r>
              <a:rPr lang="en-US" altLang="ja-JP" sz="1050" dirty="0" smtClean="0">
                <a:solidFill>
                  <a:schemeClr val="tx1"/>
                </a:solidFill>
                <a:latin typeface="+mn-ea"/>
              </a:rPr>
              <a:t>2016</a:t>
            </a:r>
            <a:r>
              <a:rPr lang="ja-JP" altLang="en-US" sz="1050" dirty="0" smtClean="0">
                <a:solidFill>
                  <a:schemeClr val="tx1"/>
                </a:solidFill>
                <a:latin typeface="+mn-ea"/>
              </a:rPr>
              <a:t>（</a:t>
            </a:r>
            <a:r>
              <a:rPr lang="en-US" altLang="ja-JP" sz="1050" dirty="0" smtClean="0">
                <a:solidFill>
                  <a:schemeClr val="tx1"/>
                </a:solidFill>
                <a:latin typeface="+mn-ea"/>
              </a:rPr>
              <a:t>H28</a:t>
            </a:r>
            <a:r>
              <a:rPr lang="ja-JP" altLang="en-US" sz="1050" dirty="0" smtClean="0">
                <a:solidFill>
                  <a:schemeClr val="tx1"/>
                </a:solidFill>
                <a:latin typeface="+mn-ea"/>
              </a:rPr>
              <a:t>）</a:t>
            </a:r>
            <a:r>
              <a:rPr lang="ja-JP" altLang="en-US" sz="1050" dirty="0">
                <a:solidFill>
                  <a:schemeClr val="tx1"/>
                </a:solidFill>
                <a:latin typeface="+mn-ea"/>
              </a:rPr>
              <a:t>年度）</a:t>
            </a:r>
            <a:endParaRPr lang="en-US" altLang="ja-JP" sz="1050" dirty="0" smtClean="0">
              <a:solidFill>
                <a:schemeClr val="tx1"/>
              </a:solidFill>
              <a:latin typeface="+mn-ea"/>
            </a:endParaRPr>
          </a:p>
          <a:p>
            <a:r>
              <a:rPr kumimoji="1" lang="ja-JP" altLang="en-US" sz="1050" dirty="0" smtClean="0">
                <a:solidFill>
                  <a:schemeClr val="tx1"/>
                </a:solidFill>
                <a:latin typeface="+mn-ea"/>
              </a:rPr>
              <a:t>　　　　　　　指定管理</a:t>
            </a:r>
            <a:endParaRPr kumimoji="1" lang="en-US" altLang="ja-JP" sz="1050" dirty="0" smtClean="0">
              <a:solidFill>
                <a:schemeClr val="tx1"/>
              </a:solidFill>
              <a:latin typeface="+mn-ea"/>
            </a:endParaRPr>
          </a:p>
          <a:p>
            <a:r>
              <a:rPr lang="ja-JP" altLang="en-US" sz="1050" dirty="0" smtClean="0">
                <a:solidFill>
                  <a:schemeClr val="tx1"/>
                </a:solidFill>
                <a:latin typeface="+mn-ea"/>
              </a:rPr>
              <a:t>取り組み後：（</a:t>
            </a:r>
            <a:r>
              <a:rPr lang="en-US" altLang="ja-JP" sz="1050" dirty="0" smtClean="0">
                <a:solidFill>
                  <a:schemeClr val="tx1"/>
                </a:solidFill>
                <a:latin typeface="+mn-ea"/>
              </a:rPr>
              <a:t>2017</a:t>
            </a:r>
            <a:r>
              <a:rPr lang="ja-JP" altLang="en-US" sz="1050" dirty="0" smtClean="0">
                <a:solidFill>
                  <a:schemeClr val="tx1"/>
                </a:solidFill>
                <a:latin typeface="+mn-ea"/>
              </a:rPr>
              <a:t>（</a:t>
            </a:r>
            <a:r>
              <a:rPr lang="en-US" altLang="ja-JP" sz="1050" dirty="0" smtClean="0">
                <a:solidFill>
                  <a:schemeClr val="tx1"/>
                </a:solidFill>
                <a:latin typeface="+mn-ea"/>
              </a:rPr>
              <a:t>H29</a:t>
            </a:r>
            <a:r>
              <a:rPr lang="ja-JP" altLang="en-US" sz="1050" dirty="0" smtClean="0">
                <a:solidFill>
                  <a:schemeClr val="tx1"/>
                </a:solidFill>
                <a:latin typeface="+mn-ea"/>
              </a:rPr>
              <a:t>）</a:t>
            </a:r>
            <a:r>
              <a:rPr lang="ja-JP" altLang="en-US" sz="1050" dirty="0">
                <a:solidFill>
                  <a:schemeClr val="tx1"/>
                </a:solidFill>
                <a:latin typeface="+mn-ea"/>
              </a:rPr>
              <a:t>年度～</a:t>
            </a:r>
            <a:r>
              <a:rPr lang="ja-JP" altLang="en-US" sz="1050" dirty="0" smtClean="0">
                <a:solidFill>
                  <a:schemeClr val="tx1"/>
                </a:solidFill>
                <a:latin typeface="+mn-ea"/>
              </a:rPr>
              <a:t>）</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土地賃貸、土地建物賃貸</a:t>
            </a:r>
            <a:r>
              <a:rPr lang="ja-JP" altLang="en-US" sz="1050" dirty="0">
                <a:solidFill>
                  <a:schemeClr val="tx1"/>
                </a:solidFill>
                <a:latin typeface="+mn-ea"/>
              </a:rPr>
              <a:t>　</a:t>
            </a:r>
            <a:endParaRPr kumimoji="1" lang="ja-JP" altLang="en-US" sz="1050" dirty="0">
              <a:solidFill>
                <a:schemeClr val="tx1"/>
              </a:solidFill>
              <a:latin typeface="+mn-ea"/>
            </a:endParaRPr>
          </a:p>
        </p:txBody>
      </p:sp>
      <p:sp>
        <p:nvSpPr>
          <p:cNvPr id="28" name="線吹き出し 2 (枠付き) 27"/>
          <p:cNvSpPr/>
          <p:nvPr/>
        </p:nvSpPr>
        <p:spPr>
          <a:xfrm>
            <a:off x="6473362" y="5771001"/>
            <a:ext cx="3009417" cy="505712"/>
          </a:xfrm>
          <a:prstGeom prst="borderCallout2">
            <a:avLst>
              <a:gd name="adj1" fmla="val 48317"/>
              <a:gd name="adj2" fmla="val 103"/>
              <a:gd name="adj3" fmla="val 52084"/>
              <a:gd name="adj4" fmla="val -13862"/>
              <a:gd name="adj5" fmla="val 244819"/>
              <a:gd name="adj6" fmla="val -16022"/>
            </a:avLst>
          </a:prstGeom>
          <a:solidFill>
            <a:srgbClr val="FEFFFE"/>
          </a:solidFill>
          <a:ln>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もとなにわの海の時空館</a:t>
            </a:r>
            <a:endParaRPr kumimoji="1" lang="en-US" altLang="ja-JP" sz="1200" u="sng" dirty="0" smtClean="0">
              <a:solidFill>
                <a:schemeClr val="tx1"/>
              </a:solidFill>
              <a:latin typeface="+mn-ea"/>
            </a:endParaRPr>
          </a:p>
          <a:p>
            <a:r>
              <a:rPr lang="ja-JP" altLang="en-US" sz="1050" dirty="0" smtClean="0">
                <a:solidFill>
                  <a:schemeClr val="tx1"/>
                </a:solidFill>
                <a:latin typeface="+mn-ea"/>
              </a:rPr>
              <a:t>取り組み前</a:t>
            </a:r>
            <a:r>
              <a:rPr lang="ja-JP" altLang="en-US" sz="1050" dirty="0" smtClean="0">
                <a:solidFill>
                  <a:schemeClr val="tx1"/>
                </a:solidFill>
                <a:latin typeface="+mn-ea"/>
                <a:sym typeface="Wingdings" panose="05000000000000000000" pitchFamily="2" charset="2"/>
              </a:rPr>
              <a:t>：（継続中）</a:t>
            </a:r>
            <a:r>
              <a:rPr lang="ja-JP" altLang="en-US" sz="1050" dirty="0" smtClean="0">
                <a:solidFill>
                  <a:schemeClr val="tx1"/>
                </a:solidFill>
                <a:latin typeface="+mn-ea"/>
              </a:rPr>
              <a:t>利活用手法を検討中</a:t>
            </a:r>
            <a:endParaRPr kumimoji="1" lang="ja-JP" altLang="en-US" sz="1050" dirty="0">
              <a:solidFill>
                <a:schemeClr val="tx1"/>
              </a:solidFill>
              <a:latin typeface="+mn-ea"/>
            </a:endParaRPr>
          </a:p>
        </p:txBody>
      </p:sp>
      <p:sp>
        <p:nvSpPr>
          <p:cNvPr id="22" name="フリーフォーム 21"/>
          <p:cNvSpPr/>
          <p:nvPr/>
        </p:nvSpPr>
        <p:spPr>
          <a:xfrm>
            <a:off x="5064148" y="3349128"/>
            <a:ext cx="334890" cy="267261"/>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3041"/>
              <a:gd name="connsiteX1" fmla="*/ 227720 w 294371"/>
              <a:gd name="connsiteY1" fmla="*/ 37553 h 293041"/>
              <a:gd name="connsiteX2" fmla="*/ 294371 w 294371"/>
              <a:gd name="connsiteY2" fmla="*/ 48839 h 293041"/>
              <a:gd name="connsiteX3" fmla="*/ 248244 w 294371"/>
              <a:gd name="connsiteY3" fmla="*/ 293041 h 293041"/>
              <a:gd name="connsiteX4" fmla="*/ 65396 w 294371"/>
              <a:gd name="connsiteY4" fmla="*/ 264579 h 293041"/>
              <a:gd name="connsiteX5" fmla="*/ 58973 w 294371"/>
              <a:gd name="connsiteY5" fmla="*/ 281526 h 293041"/>
              <a:gd name="connsiteX6" fmla="*/ 0 w 294371"/>
              <a:gd name="connsiteY6" fmla="*/ 272385 h 293041"/>
              <a:gd name="connsiteX7" fmla="*/ 42029 w 294371"/>
              <a:gd name="connsiteY7"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48244"/>
              <a:gd name="connsiteY0" fmla="*/ 0 h 293041"/>
              <a:gd name="connsiteX1" fmla="*/ 214692 w 248244"/>
              <a:gd name="connsiteY1" fmla="*/ 39159 h 293041"/>
              <a:gd name="connsiteX2" fmla="*/ 248244 w 248244"/>
              <a:gd name="connsiteY2" fmla="*/ 293041 h 293041"/>
              <a:gd name="connsiteX3" fmla="*/ 65396 w 248244"/>
              <a:gd name="connsiteY3" fmla="*/ 264579 h 293041"/>
              <a:gd name="connsiteX4" fmla="*/ 58973 w 248244"/>
              <a:gd name="connsiteY4" fmla="*/ 281526 h 293041"/>
              <a:gd name="connsiteX5" fmla="*/ 0 w 248244"/>
              <a:gd name="connsiteY5" fmla="*/ 272385 h 293041"/>
              <a:gd name="connsiteX6" fmla="*/ 42029 w 248244"/>
              <a:gd name="connsiteY6" fmla="*/ 0 h 293041"/>
              <a:gd name="connsiteX0" fmla="*/ 42029 w 214692"/>
              <a:gd name="connsiteY0" fmla="*/ 0 h 281711"/>
              <a:gd name="connsiteX1" fmla="*/ 214692 w 214692"/>
              <a:gd name="connsiteY1" fmla="*/ 39159 h 281711"/>
              <a:gd name="connsiteX2" fmla="*/ 185164 w 214692"/>
              <a:gd name="connsiteY2" fmla="*/ 202695 h 281711"/>
              <a:gd name="connsiteX3" fmla="*/ 65396 w 214692"/>
              <a:gd name="connsiteY3" fmla="*/ 264579 h 281711"/>
              <a:gd name="connsiteX4" fmla="*/ 58973 w 214692"/>
              <a:gd name="connsiteY4" fmla="*/ 281526 h 281711"/>
              <a:gd name="connsiteX5" fmla="*/ 0 w 214692"/>
              <a:gd name="connsiteY5" fmla="*/ 272385 h 281711"/>
              <a:gd name="connsiteX6" fmla="*/ 42029 w 214692"/>
              <a:gd name="connsiteY6" fmla="*/ 0 h 281711"/>
              <a:gd name="connsiteX0" fmla="*/ 42029 w 214692"/>
              <a:gd name="connsiteY0" fmla="*/ 0 h 281711"/>
              <a:gd name="connsiteX1" fmla="*/ 214692 w 214692"/>
              <a:gd name="connsiteY1" fmla="*/ 39159 h 281711"/>
              <a:gd name="connsiteX2" fmla="*/ 185164 w 214692"/>
              <a:gd name="connsiteY2" fmla="*/ 202695 h 281711"/>
              <a:gd name="connsiteX3" fmla="*/ 58973 w 214692"/>
              <a:gd name="connsiteY3" fmla="*/ 281526 h 281711"/>
              <a:gd name="connsiteX4" fmla="*/ 0 w 214692"/>
              <a:gd name="connsiteY4" fmla="*/ 272385 h 281711"/>
              <a:gd name="connsiteX5" fmla="*/ 42029 w 214692"/>
              <a:gd name="connsiteY5" fmla="*/ 0 h 281711"/>
              <a:gd name="connsiteX0" fmla="*/ 42029 w 214692"/>
              <a:gd name="connsiteY0" fmla="*/ 0 h 281845"/>
              <a:gd name="connsiteX1" fmla="*/ 214692 w 214692"/>
              <a:gd name="connsiteY1" fmla="*/ 39159 h 281845"/>
              <a:gd name="connsiteX2" fmla="*/ 185164 w 214692"/>
              <a:gd name="connsiteY2" fmla="*/ 202695 h 281845"/>
              <a:gd name="connsiteX3" fmla="*/ 0 w 214692"/>
              <a:gd name="connsiteY3" fmla="*/ 272385 h 281845"/>
              <a:gd name="connsiteX4" fmla="*/ 42029 w 214692"/>
              <a:gd name="connsiteY4" fmla="*/ 0 h 281845"/>
              <a:gd name="connsiteX0" fmla="*/ 35389 w 208052"/>
              <a:gd name="connsiteY0" fmla="*/ 0 h 218310"/>
              <a:gd name="connsiteX1" fmla="*/ 208052 w 208052"/>
              <a:gd name="connsiteY1" fmla="*/ 39159 h 218310"/>
              <a:gd name="connsiteX2" fmla="*/ 178524 w 208052"/>
              <a:gd name="connsiteY2" fmla="*/ 202695 h 218310"/>
              <a:gd name="connsiteX3" fmla="*/ 0 w 208052"/>
              <a:gd name="connsiteY3" fmla="*/ 165906 h 218310"/>
              <a:gd name="connsiteX4" fmla="*/ 35389 w 208052"/>
              <a:gd name="connsiteY4" fmla="*/ 0 h 218310"/>
              <a:gd name="connsiteX0" fmla="*/ 37947 w 210610"/>
              <a:gd name="connsiteY0" fmla="*/ 0 h 211269"/>
              <a:gd name="connsiteX1" fmla="*/ 210610 w 210610"/>
              <a:gd name="connsiteY1" fmla="*/ 39159 h 211269"/>
              <a:gd name="connsiteX2" fmla="*/ 181082 w 210610"/>
              <a:gd name="connsiteY2" fmla="*/ 202695 h 211269"/>
              <a:gd name="connsiteX3" fmla="*/ 22780 w 210610"/>
              <a:gd name="connsiteY3" fmla="*/ 185977 h 211269"/>
              <a:gd name="connsiteX4" fmla="*/ 2558 w 210610"/>
              <a:gd name="connsiteY4" fmla="*/ 165906 h 211269"/>
              <a:gd name="connsiteX5" fmla="*/ 37947 w 210610"/>
              <a:gd name="connsiteY5" fmla="*/ 0 h 211269"/>
              <a:gd name="connsiteX0" fmla="*/ 35389 w 208052"/>
              <a:gd name="connsiteY0" fmla="*/ 0 h 210620"/>
              <a:gd name="connsiteX1" fmla="*/ 208052 w 208052"/>
              <a:gd name="connsiteY1" fmla="*/ 39159 h 210620"/>
              <a:gd name="connsiteX2" fmla="*/ 178524 w 208052"/>
              <a:gd name="connsiteY2" fmla="*/ 202695 h 210620"/>
              <a:gd name="connsiteX3" fmla="*/ 0 w 208052"/>
              <a:gd name="connsiteY3" fmla="*/ 165906 h 210620"/>
              <a:gd name="connsiteX4" fmla="*/ 35389 w 208052"/>
              <a:gd name="connsiteY4" fmla="*/ 0 h 210620"/>
              <a:gd name="connsiteX0" fmla="*/ 35389 w 208052"/>
              <a:gd name="connsiteY0" fmla="*/ 0 h 202695"/>
              <a:gd name="connsiteX1" fmla="*/ 208052 w 208052"/>
              <a:gd name="connsiteY1" fmla="*/ 39159 h 202695"/>
              <a:gd name="connsiteX2" fmla="*/ 178524 w 208052"/>
              <a:gd name="connsiteY2" fmla="*/ 202695 h 202695"/>
              <a:gd name="connsiteX3" fmla="*/ 0 w 208052"/>
              <a:gd name="connsiteY3" fmla="*/ 165906 h 202695"/>
              <a:gd name="connsiteX4" fmla="*/ 35389 w 208052"/>
              <a:gd name="connsiteY4" fmla="*/ 0 h 202695"/>
              <a:gd name="connsiteX0" fmla="*/ 30409 w 208052"/>
              <a:gd name="connsiteY0" fmla="*/ 0 h 173655"/>
              <a:gd name="connsiteX1" fmla="*/ 208052 w 208052"/>
              <a:gd name="connsiteY1" fmla="*/ 10119 h 173655"/>
              <a:gd name="connsiteX2" fmla="*/ 178524 w 208052"/>
              <a:gd name="connsiteY2" fmla="*/ 173655 h 173655"/>
              <a:gd name="connsiteX3" fmla="*/ 0 w 208052"/>
              <a:gd name="connsiteY3" fmla="*/ 136866 h 173655"/>
              <a:gd name="connsiteX4" fmla="*/ 30409 w 208052"/>
              <a:gd name="connsiteY4" fmla="*/ 0 h 173655"/>
              <a:gd name="connsiteX0" fmla="*/ 30409 w 208052"/>
              <a:gd name="connsiteY0" fmla="*/ 0 h 173655"/>
              <a:gd name="connsiteX1" fmla="*/ 113181 w 208052"/>
              <a:gd name="connsiteY1" fmla="*/ 689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91601 w 208052"/>
              <a:gd name="connsiteY1" fmla="*/ 1173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103221 w 208052"/>
              <a:gd name="connsiteY2" fmla="*/ 6899 h 173655"/>
              <a:gd name="connsiteX3" fmla="*/ 208052 w 208052"/>
              <a:gd name="connsiteY3" fmla="*/ 10119 h 173655"/>
              <a:gd name="connsiteX4" fmla="*/ 178524 w 208052"/>
              <a:gd name="connsiteY4" fmla="*/ 173655 h 173655"/>
              <a:gd name="connsiteX5" fmla="*/ 0 w 208052"/>
              <a:gd name="connsiteY5" fmla="*/ 136866 h 173655"/>
              <a:gd name="connsiteX6" fmla="*/ 30409 w 208052"/>
              <a:gd name="connsiteY6" fmla="*/ 0 h 173655"/>
              <a:gd name="connsiteX0" fmla="*/ 30409 w 208052"/>
              <a:gd name="connsiteY0" fmla="*/ 9234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30409 w 208052"/>
              <a:gd name="connsiteY6" fmla="*/ 9234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32642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94204 w 208052"/>
              <a:gd name="connsiteY5" fmla="*/ 156466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105281 w 208052"/>
              <a:gd name="connsiteY6" fmla="*/ 159158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3126 w 208052"/>
              <a:gd name="connsiteY6" fmla="*/ 153775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7783 w 208052"/>
              <a:gd name="connsiteY6" fmla="*/ 131143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75364 w 208052"/>
              <a:gd name="connsiteY6" fmla="*/ 147740 h 182889"/>
              <a:gd name="connsiteX7" fmla="*/ 0 w 208052"/>
              <a:gd name="connsiteY7" fmla="*/ 132642 h 182889"/>
              <a:gd name="connsiteX8" fmla="*/ 25429 w 208052"/>
              <a:gd name="connsiteY8" fmla="*/ 10847 h 182889"/>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1029 w 208052"/>
              <a:gd name="connsiteY5" fmla="*/ 125434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80021 w 208052"/>
              <a:gd name="connsiteY6" fmla="*/ 150758 h 152713"/>
              <a:gd name="connsiteX7" fmla="*/ 0 w 208052"/>
              <a:gd name="connsiteY7" fmla="*/ 132642 h 152713"/>
              <a:gd name="connsiteX8" fmla="*/ 25429 w 208052"/>
              <a:gd name="connsiteY8" fmla="*/ 10847 h 152713"/>
              <a:gd name="connsiteX0" fmla="*/ 22324 w 204947"/>
              <a:gd name="connsiteY0" fmla="*/ 10847 h 152713"/>
              <a:gd name="connsiteX1" fmla="*/ 85176 w 204947"/>
              <a:gd name="connsiteY1" fmla="*/ 17747 h 152713"/>
              <a:gd name="connsiteX2" fmla="*/ 90155 w 204947"/>
              <a:gd name="connsiteY2" fmla="*/ 0 h 152713"/>
              <a:gd name="connsiteX3" fmla="*/ 204947 w 204947"/>
              <a:gd name="connsiteY3" fmla="*/ 19353 h 152713"/>
              <a:gd name="connsiteX4" fmla="*/ 183181 w 204947"/>
              <a:gd name="connsiteY4" fmla="*/ 152713 h 152713"/>
              <a:gd name="connsiteX5" fmla="*/ 81029 w 204947"/>
              <a:gd name="connsiteY5" fmla="*/ 131469 h 152713"/>
              <a:gd name="connsiteX6" fmla="*/ 76916 w 204947"/>
              <a:gd name="connsiteY6" fmla="*/ 150758 h 152713"/>
              <a:gd name="connsiteX7" fmla="*/ 0 w 204947"/>
              <a:gd name="connsiteY7" fmla="*/ 132642 h 152713"/>
              <a:gd name="connsiteX8" fmla="*/ 22324 w 204947"/>
              <a:gd name="connsiteY8" fmla="*/ 10847 h 152713"/>
              <a:gd name="connsiteX0" fmla="*/ 22324 w 204947"/>
              <a:gd name="connsiteY0" fmla="*/ 10847 h 154171"/>
              <a:gd name="connsiteX1" fmla="*/ 85176 w 204947"/>
              <a:gd name="connsiteY1" fmla="*/ 17747 h 154171"/>
              <a:gd name="connsiteX2" fmla="*/ 90155 w 204947"/>
              <a:gd name="connsiteY2" fmla="*/ 0 h 154171"/>
              <a:gd name="connsiteX3" fmla="*/ 204947 w 204947"/>
              <a:gd name="connsiteY3" fmla="*/ 19353 h 154171"/>
              <a:gd name="connsiteX4" fmla="*/ 175419 w 204947"/>
              <a:gd name="connsiteY4" fmla="*/ 154171 h 154171"/>
              <a:gd name="connsiteX5" fmla="*/ 81029 w 204947"/>
              <a:gd name="connsiteY5" fmla="*/ 131469 h 154171"/>
              <a:gd name="connsiteX6" fmla="*/ 76916 w 204947"/>
              <a:gd name="connsiteY6" fmla="*/ 150758 h 154171"/>
              <a:gd name="connsiteX7" fmla="*/ 0 w 204947"/>
              <a:gd name="connsiteY7" fmla="*/ 132642 h 154171"/>
              <a:gd name="connsiteX8" fmla="*/ 22324 w 204947"/>
              <a:gd name="connsiteY8" fmla="*/ 10847 h 154171"/>
              <a:gd name="connsiteX0" fmla="*/ 22324 w 195632"/>
              <a:gd name="connsiteY0" fmla="*/ 10847 h 154171"/>
              <a:gd name="connsiteX1" fmla="*/ 85176 w 195632"/>
              <a:gd name="connsiteY1" fmla="*/ 17747 h 154171"/>
              <a:gd name="connsiteX2" fmla="*/ 90155 w 195632"/>
              <a:gd name="connsiteY2" fmla="*/ 0 h 154171"/>
              <a:gd name="connsiteX3" fmla="*/ 195632 w 195632"/>
              <a:gd name="connsiteY3" fmla="*/ 16437 h 154171"/>
              <a:gd name="connsiteX4" fmla="*/ 175419 w 195632"/>
              <a:gd name="connsiteY4" fmla="*/ 154171 h 154171"/>
              <a:gd name="connsiteX5" fmla="*/ 81029 w 195632"/>
              <a:gd name="connsiteY5" fmla="*/ 131469 h 154171"/>
              <a:gd name="connsiteX6" fmla="*/ 76916 w 195632"/>
              <a:gd name="connsiteY6" fmla="*/ 150758 h 154171"/>
              <a:gd name="connsiteX7" fmla="*/ 0 w 195632"/>
              <a:gd name="connsiteY7" fmla="*/ 132642 h 154171"/>
              <a:gd name="connsiteX8" fmla="*/ 22324 w 19563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76916 w 201842"/>
              <a:gd name="connsiteY6" fmla="*/ 150758 h 154171"/>
              <a:gd name="connsiteX7" fmla="*/ 0 w 201842"/>
              <a:gd name="connsiteY7" fmla="*/ 132642 h 154171"/>
              <a:gd name="connsiteX8" fmla="*/ 22324 w 20184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80021 w 201842"/>
              <a:gd name="connsiteY6" fmla="*/ 147842 h 154171"/>
              <a:gd name="connsiteX7" fmla="*/ 0 w 201842"/>
              <a:gd name="connsiteY7" fmla="*/ 132642 h 154171"/>
              <a:gd name="connsiteX8" fmla="*/ 22324 w 201842"/>
              <a:gd name="connsiteY8" fmla="*/ 10847 h 154171"/>
              <a:gd name="connsiteX0" fmla="*/ 22324 w 201842"/>
              <a:gd name="connsiteY0" fmla="*/ 10847 h 152713"/>
              <a:gd name="connsiteX1" fmla="*/ 85176 w 201842"/>
              <a:gd name="connsiteY1" fmla="*/ 17747 h 152713"/>
              <a:gd name="connsiteX2" fmla="*/ 90155 w 201842"/>
              <a:gd name="connsiteY2" fmla="*/ 0 h 152713"/>
              <a:gd name="connsiteX3" fmla="*/ 201842 w 201842"/>
              <a:gd name="connsiteY3" fmla="*/ 20811 h 152713"/>
              <a:gd name="connsiteX4" fmla="*/ 175419 w 201842"/>
              <a:gd name="connsiteY4" fmla="*/ 152713 h 152713"/>
              <a:gd name="connsiteX5" fmla="*/ 81029 w 201842"/>
              <a:gd name="connsiteY5" fmla="*/ 131469 h 152713"/>
              <a:gd name="connsiteX6" fmla="*/ 80021 w 201842"/>
              <a:gd name="connsiteY6" fmla="*/ 147842 h 152713"/>
              <a:gd name="connsiteX7" fmla="*/ 0 w 201842"/>
              <a:gd name="connsiteY7" fmla="*/ 132642 h 152713"/>
              <a:gd name="connsiteX8" fmla="*/ 22324 w 201842"/>
              <a:gd name="connsiteY8" fmla="*/ 10847 h 152713"/>
              <a:gd name="connsiteX0" fmla="*/ 22324 w 201842"/>
              <a:gd name="connsiteY0" fmla="*/ 10847 h 151256"/>
              <a:gd name="connsiteX1" fmla="*/ 85176 w 201842"/>
              <a:gd name="connsiteY1" fmla="*/ 17747 h 151256"/>
              <a:gd name="connsiteX2" fmla="*/ 90155 w 201842"/>
              <a:gd name="connsiteY2" fmla="*/ 0 h 151256"/>
              <a:gd name="connsiteX3" fmla="*/ 201842 w 201842"/>
              <a:gd name="connsiteY3" fmla="*/ 20811 h 151256"/>
              <a:gd name="connsiteX4" fmla="*/ 175419 w 201842"/>
              <a:gd name="connsiteY4" fmla="*/ 151256 h 151256"/>
              <a:gd name="connsiteX5" fmla="*/ 81029 w 201842"/>
              <a:gd name="connsiteY5" fmla="*/ 131469 h 151256"/>
              <a:gd name="connsiteX6" fmla="*/ 80021 w 201842"/>
              <a:gd name="connsiteY6" fmla="*/ 147842 h 151256"/>
              <a:gd name="connsiteX7" fmla="*/ 0 w 201842"/>
              <a:gd name="connsiteY7" fmla="*/ 132642 h 151256"/>
              <a:gd name="connsiteX8" fmla="*/ 22324 w 201842"/>
              <a:gd name="connsiteY8" fmla="*/ 10847 h 15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42" h="151256">
                <a:moveTo>
                  <a:pt x="22324" y="10847"/>
                </a:moveTo>
                <a:lnTo>
                  <a:pt x="85176" y="17747"/>
                </a:lnTo>
                <a:lnTo>
                  <a:pt x="90155" y="0"/>
                </a:lnTo>
                <a:lnTo>
                  <a:pt x="201842" y="20811"/>
                </a:lnTo>
                <a:lnTo>
                  <a:pt x="175419" y="151256"/>
                </a:lnTo>
                <a:lnTo>
                  <a:pt x="81029" y="131469"/>
                </a:lnTo>
                <a:lnTo>
                  <a:pt x="80021" y="147842"/>
                </a:lnTo>
                <a:lnTo>
                  <a:pt x="0" y="132642"/>
                </a:lnTo>
                <a:lnTo>
                  <a:pt x="22324" y="10847"/>
                </a:ln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3" name="線吹き出し 2 (枠付き) 22"/>
          <p:cNvSpPr/>
          <p:nvPr/>
        </p:nvSpPr>
        <p:spPr>
          <a:xfrm>
            <a:off x="6689723" y="4041924"/>
            <a:ext cx="3451869" cy="1136251"/>
          </a:xfrm>
          <a:prstGeom prst="borderCallout2">
            <a:avLst>
              <a:gd name="adj1" fmla="val 38900"/>
              <a:gd name="adj2" fmla="val -1796"/>
              <a:gd name="adj3" fmla="val 38900"/>
              <a:gd name="adj4" fmla="val -14179"/>
              <a:gd name="adj5" fmla="val -44919"/>
              <a:gd name="adj6" fmla="val -39258"/>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smtClean="0">
                <a:solidFill>
                  <a:schemeClr val="tx1"/>
                </a:solidFill>
                <a:latin typeface="+mn-ea"/>
              </a:rPr>
              <a:t>舞洲</a:t>
            </a:r>
            <a:r>
              <a:rPr lang="ja-JP" altLang="en-US" sz="1200" u="sng" dirty="0" smtClean="0">
                <a:solidFill>
                  <a:schemeClr val="tx1"/>
                </a:solidFill>
                <a:latin typeface="+mn-ea"/>
              </a:rPr>
              <a:t>球技場（</a:t>
            </a:r>
            <a:r>
              <a:rPr lang="ja-JP" altLang="en-US" sz="1100" u="sng" dirty="0" smtClean="0">
                <a:solidFill>
                  <a:schemeClr val="tx1"/>
                </a:solidFill>
                <a:latin typeface="+mn-ea"/>
              </a:rPr>
              <a:t>舞洲運動広場の一部）</a:t>
            </a:r>
            <a:endParaRPr lang="en-US" altLang="ja-JP" sz="1200" u="sng" dirty="0" smtClean="0">
              <a:solidFill>
                <a:schemeClr val="tx1"/>
              </a:solidFill>
              <a:latin typeface="+mn-ea"/>
            </a:endParaRPr>
          </a:p>
          <a:p>
            <a:r>
              <a:rPr kumimoji="1" lang="en-US" altLang="ja-JP" sz="1050" dirty="0" smtClean="0">
                <a:solidFill>
                  <a:schemeClr val="tx1"/>
                </a:solidFill>
                <a:latin typeface="+mn-ea"/>
              </a:rPr>
              <a:t>【</a:t>
            </a:r>
            <a:r>
              <a:rPr kumimoji="1" lang="ja-JP" altLang="en-US" sz="1050" dirty="0" smtClean="0">
                <a:solidFill>
                  <a:schemeClr val="tx1"/>
                </a:solidFill>
                <a:latin typeface="+mn-ea"/>
              </a:rPr>
              <a:t>セレッソ大阪天然芝練習場</a:t>
            </a:r>
            <a:r>
              <a:rPr kumimoji="1" lang="en-US" altLang="ja-JP" sz="1050" dirty="0" smtClean="0">
                <a:solidFill>
                  <a:schemeClr val="tx1"/>
                </a:solidFill>
                <a:latin typeface="+mn-ea"/>
              </a:rPr>
              <a:t>】</a:t>
            </a:r>
          </a:p>
          <a:p>
            <a:r>
              <a:rPr lang="ja-JP" altLang="en-US" sz="1050" dirty="0" smtClean="0">
                <a:solidFill>
                  <a:schemeClr val="tx1"/>
                </a:solidFill>
                <a:latin typeface="+mn-ea"/>
              </a:rPr>
              <a:t>取り組み前：（～</a:t>
            </a:r>
            <a:r>
              <a:rPr lang="en-US" altLang="ja-JP" sz="1050" dirty="0" smtClean="0">
                <a:solidFill>
                  <a:schemeClr val="tx1"/>
                </a:solidFill>
                <a:latin typeface="+mn-ea"/>
              </a:rPr>
              <a:t>2011</a:t>
            </a:r>
            <a:r>
              <a:rPr lang="ja-JP" altLang="en-US" sz="1050" dirty="0" smtClean="0">
                <a:solidFill>
                  <a:schemeClr val="tx1"/>
                </a:solidFill>
                <a:latin typeface="+mn-ea"/>
              </a:rPr>
              <a:t>（</a:t>
            </a:r>
            <a:r>
              <a:rPr lang="en-US" altLang="ja-JP" sz="1050" dirty="0" smtClean="0">
                <a:solidFill>
                  <a:schemeClr val="tx1"/>
                </a:solidFill>
                <a:latin typeface="+mn-ea"/>
              </a:rPr>
              <a:t>H23</a:t>
            </a:r>
            <a:r>
              <a:rPr lang="ja-JP" altLang="en-US" sz="1050" dirty="0" smtClean="0">
                <a:solidFill>
                  <a:schemeClr val="tx1"/>
                </a:solidFill>
                <a:latin typeface="+mn-ea"/>
              </a:rPr>
              <a:t>）</a:t>
            </a:r>
            <a:r>
              <a:rPr lang="ja-JP" altLang="en-US" sz="1050" dirty="0">
                <a:solidFill>
                  <a:schemeClr val="tx1"/>
                </a:solidFill>
                <a:latin typeface="+mn-ea"/>
              </a:rPr>
              <a:t>年度）</a:t>
            </a:r>
            <a:endParaRPr lang="en-US" altLang="ja-JP" sz="1050" dirty="0" smtClean="0">
              <a:solidFill>
                <a:schemeClr val="tx1"/>
              </a:solidFill>
              <a:latin typeface="+mn-ea"/>
            </a:endParaRPr>
          </a:p>
          <a:p>
            <a:r>
              <a:rPr kumimoji="1" lang="ja-JP" altLang="en-US" sz="1050" dirty="0" smtClean="0">
                <a:solidFill>
                  <a:schemeClr val="tx1"/>
                </a:solidFill>
                <a:latin typeface="+mn-ea"/>
              </a:rPr>
              <a:t>　　　　　　　指定管理</a:t>
            </a:r>
            <a:endParaRPr kumimoji="1" lang="en-US" altLang="ja-JP" sz="1050" dirty="0" smtClean="0">
              <a:solidFill>
                <a:schemeClr val="tx1"/>
              </a:solidFill>
              <a:latin typeface="+mn-ea"/>
            </a:endParaRPr>
          </a:p>
          <a:p>
            <a:r>
              <a:rPr lang="ja-JP" altLang="en-US" sz="1050" dirty="0" smtClean="0">
                <a:solidFill>
                  <a:schemeClr val="tx1"/>
                </a:solidFill>
                <a:latin typeface="+mn-ea"/>
              </a:rPr>
              <a:t>取り組み後：（</a:t>
            </a:r>
            <a:r>
              <a:rPr lang="en-US" altLang="ja-JP" sz="1050" dirty="0" smtClean="0">
                <a:solidFill>
                  <a:schemeClr val="tx1"/>
                </a:solidFill>
                <a:latin typeface="+mn-ea"/>
              </a:rPr>
              <a:t>2012</a:t>
            </a:r>
            <a:r>
              <a:rPr lang="ja-JP" altLang="en-US" sz="1050" dirty="0" smtClean="0">
                <a:solidFill>
                  <a:schemeClr val="tx1"/>
                </a:solidFill>
                <a:latin typeface="+mn-ea"/>
              </a:rPr>
              <a:t>（</a:t>
            </a:r>
            <a:r>
              <a:rPr lang="en-US" altLang="ja-JP" sz="1050" dirty="0" smtClean="0">
                <a:solidFill>
                  <a:schemeClr val="tx1"/>
                </a:solidFill>
                <a:latin typeface="+mn-ea"/>
              </a:rPr>
              <a:t>H24</a:t>
            </a:r>
            <a:r>
              <a:rPr lang="ja-JP" altLang="en-US" sz="1050" dirty="0" smtClean="0">
                <a:solidFill>
                  <a:schemeClr val="tx1"/>
                </a:solidFill>
                <a:latin typeface="+mn-ea"/>
              </a:rPr>
              <a:t>）</a:t>
            </a:r>
            <a:r>
              <a:rPr lang="ja-JP" altLang="en-US" sz="1050" dirty="0">
                <a:solidFill>
                  <a:schemeClr val="tx1"/>
                </a:solidFill>
                <a:latin typeface="+mn-ea"/>
              </a:rPr>
              <a:t>年度～</a:t>
            </a:r>
            <a:r>
              <a:rPr lang="ja-JP" altLang="en-US" sz="1050" dirty="0" smtClean="0">
                <a:solidFill>
                  <a:schemeClr val="tx1"/>
                </a:solidFill>
                <a:latin typeface="+mn-ea"/>
              </a:rPr>
              <a:t>）</a:t>
            </a:r>
            <a:endParaRPr lang="en-US" altLang="ja-JP" sz="1050" dirty="0" smtClean="0">
              <a:solidFill>
                <a:schemeClr val="tx1"/>
              </a:solidFill>
              <a:latin typeface="+mn-ea"/>
            </a:endParaRPr>
          </a:p>
          <a:p>
            <a:r>
              <a:rPr lang="ja-JP" altLang="en-US" sz="1050" dirty="0">
                <a:solidFill>
                  <a:schemeClr val="tx1"/>
                </a:solidFill>
                <a:latin typeface="+mn-ea"/>
              </a:rPr>
              <a:t>　</a:t>
            </a:r>
            <a:r>
              <a:rPr lang="ja-JP" altLang="en-US" sz="1050" dirty="0" smtClean="0">
                <a:solidFill>
                  <a:schemeClr val="tx1"/>
                </a:solidFill>
                <a:latin typeface="+mn-ea"/>
              </a:rPr>
              <a:t>　　　　　　土地賃貸</a:t>
            </a:r>
            <a:r>
              <a:rPr lang="ja-JP" altLang="en-US" sz="1050" dirty="0">
                <a:solidFill>
                  <a:schemeClr val="tx1"/>
                </a:solidFill>
                <a:latin typeface="+mn-ea"/>
              </a:rPr>
              <a:t>　</a:t>
            </a:r>
            <a:endParaRPr kumimoji="1" lang="ja-JP" altLang="en-US" sz="1050"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a:p>
        </p:txBody>
      </p:sp>
    </p:spTree>
    <p:extLst>
      <p:ext uri="{BB962C8B-B14F-4D97-AF65-F5344CB8AC3E}">
        <p14:creationId xmlns:p14="http://schemas.microsoft.com/office/powerpoint/2010/main" val="3438268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タイトル 1"/>
          <p:cNvSpPr txBox="1">
            <a:spLocks/>
          </p:cNvSpPr>
          <p:nvPr/>
        </p:nvSpPr>
        <p:spPr>
          <a:xfrm>
            <a:off x="517586" y="662053"/>
            <a:ext cx="1142137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latin typeface="+mn-ea"/>
                <a:ea typeface="+mn-ea"/>
              </a:rPr>
              <a:t>○　土地売却実績の推移（「契約金額」は翌年度以降の分納分を含むので、決算額とは相違する。）</a:t>
            </a:r>
            <a:endParaRPr lang="ja-JP" altLang="en-US" sz="1600" b="1" dirty="0">
              <a:latin typeface="+mn-ea"/>
              <a:ea typeface="+mn-ea"/>
            </a:endParaRPr>
          </a:p>
        </p:txBody>
      </p:sp>
      <p:sp>
        <p:nvSpPr>
          <p:cNvPr id="11" name="テキスト ボックス 10"/>
          <p:cNvSpPr txBox="1"/>
          <p:nvPr/>
        </p:nvSpPr>
        <p:spPr>
          <a:xfrm>
            <a:off x="0" y="323499"/>
            <a:ext cx="2622430" cy="338554"/>
          </a:xfrm>
          <a:prstGeom prst="rect">
            <a:avLst/>
          </a:prstGeom>
          <a:noFill/>
        </p:spPr>
        <p:txBody>
          <a:bodyPr wrap="square" rtlCol="0">
            <a:spAutoFit/>
          </a:bodyPr>
          <a:lstStyle/>
          <a:p>
            <a:r>
              <a:rPr lang="ja-JP" altLang="en-US" sz="1600" b="1" dirty="0" smtClean="0"/>
              <a:t>（２）土地処分状況等</a:t>
            </a:r>
            <a:endParaRPr lang="en-US" altLang="ja-JP" sz="1600" b="1" dirty="0"/>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3</a:t>
            </a:fld>
            <a:endParaRPr lang="ja-JP" altLang="en-US"/>
          </a:p>
        </p:txBody>
      </p:sp>
      <p:pic>
        <p:nvPicPr>
          <p:cNvPr id="2" name="図 1"/>
          <p:cNvPicPr>
            <a:picLocks noChangeAspect="1"/>
          </p:cNvPicPr>
          <p:nvPr/>
        </p:nvPicPr>
        <p:blipFill>
          <a:blip r:embed="rId3"/>
          <a:stretch>
            <a:fillRect/>
          </a:stretch>
        </p:blipFill>
        <p:spPr>
          <a:xfrm>
            <a:off x="690116" y="1000607"/>
            <a:ext cx="10810674" cy="7929750"/>
          </a:xfrm>
          <a:prstGeom prst="rect">
            <a:avLst/>
          </a:prstGeom>
        </p:spPr>
      </p:pic>
    </p:spTree>
    <p:extLst>
      <p:ext uri="{BB962C8B-B14F-4D97-AF65-F5344CB8AC3E}">
        <p14:creationId xmlns:p14="http://schemas.microsoft.com/office/powerpoint/2010/main" val="1021781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 1"/>
          <p:cNvSpPr txBox="1">
            <a:spLocks/>
          </p:cNvSpPr>
          <p:nvPr/>
        </p:nvSpPr>
        <p:spPr>
          <a:xfrm>
            <a:off x="517586" y="422709"/>
            <a:ext cx="398979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latin typeface="+mn-ea"/>
                <a:ea typeface="+mn-ea"/>
              </a:rPr>
              <a:t>○　土地賃貸実績の推移</a:t>
            </a:r>
            <a:endParaRPr lang="ja-JP" altLang="en-US" sz="1600" b="1" dirty="0">
              <a:latin typeface="+mn-ea"/>
              <a:ea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a:p>
        </p:txBody>
      </p:sp>
      <p:pic>
        <p:nvPicPr>
          <p:cNvPr id="2" name="図 1"/>
          <p:cNvPicPr>
            <a:picLocks noChangeAspect="1"/>
          </p:cNvPicPr>
          <p:nvPr/>
        </p:nvPicPr>
        <p:blipFill>
          <a:blip r:embed="rId3"/>
          <a:stretch>
            <a:fillRect/>
          </a:stretch>
        </p:blipFill>
        <p:spPr>
          <a:xfrm>
            <a:off x="598484" y="693923"/>
            <a:ext cx="11305144" cy="7846228"/>
          </a:xfrm>
          <a:prstGeom prst="rect">
            <a:avLst/>
          </a:prstGeom>
        </p:spPr>
      </p:pic>
    </p:spTree>
    <p:extLst>
      <p:ext uri="{BB962C8B-B14F-4D97-AF65-F5344CB8AC3E}">
        <p14:creationId xmlns:p14="http://schemas.microsoft.com/office/powerpoint/2010/main" val="1780267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タイトル 1"/>
          <p:cNvSpPr txBox="1">
            <a:spLocks/>
          </p:cNvSpPr>
          <p:nvPr/>
        </p:nvSpPr>
        <p:spPr>
          <a:xfrm>
            <a:off x="465826" y="1460181"/>
            <a:ext cx="11087791"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これまで、物流機能を中心に居住機能等を導入しながらまちづくりを</a:t>
            </a:r>
            <a:r>
              <a:rPr lang="ja-JP" altLang="en-US" sz="1800" dirty="0" smtClean="0">
                <a:solidFill>
                  <a:schemeClr val="tx1"/>
                </a:solidFill>
                <a:latin typeface="+mn-ea"/>
              </a:rPr>
              <a:t>進めており</a:t>
            </a:r>
            <a:r>
              <a:rPr lang="ja-JP" altLang="en-US" sz="1800" dirty="0">
                <a:solidFill>
                  <a:schemeClr val="tx1"/>
                </a:solidFill>
                <a:latin typeface="+mn-ea"/>
              </a:rPr>
              <a:t>、土地造成や基盤整備について</a:t>
            </a:r>
            <a:r>
              <a:rPr lang="ja-JP" altLang="en-US" sz="1800" dirty="0" smtClean="0">
                <a:solidFill>
                  <a:schemeClr val="tx1"/>
                </a:solidFill>
                <a:latin typeface="+mn-ea"/>
              </a:rPr>
              <a:t>は概成して</a:t>
            </a:r>
            <a:r>
              <a:rPr lang="ja-JP" altLang="en-US" sz="1800" dirty="0">
                <a:solidFill>
                  <a:schemeClr val="tx1"/>
                </a:solidFill>
                <a:latin typeface="+mn-ea"/>
              </a:rPr>
              <a:t>いる</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smtClean="0">
                <a:solidFill>
                  <a:schemeClr val="tx1"/>
                </a:solidFill>
                <a:latin typeface="+mn-ea"/>
              </a:rPr>
              <a:t>今後</a:t>
            </a:r>
            <a:r>
              <a:rPr lang="ja-JP" altLang="en-US" sz="1800" dirty="0">
                <a:solidFill>
                  <a:schemeClr val="tx1"/>
                </a:solidFill>
                <a:latin typeface="+mn-ea"/>
              </a:rPr>
              <a:t>は、未利用地が残るコスモスクエア地区の商業・研究開発用地</a:t>
            </a:r>
            <a:r>
              <a:rPr lang="ja-JP" altLang="en-US" sz="1800" dirty="0" smtClean="0">
                <a:solidFill>
                  <a:schemeClr val="tx1"/>
                </a:solidFill>
                <a:latin typeface="+mn-ea"/>
              </a:rPr>
              <a:t>や南港</a:t>
            </a:r>
            <a:r>
              <a:rPr lang="ja-JP" altLang="en-US" sz="1800" dirty="0">
                <a:solidFill>
                  <a:schemeClr val="tx1"/>
                </a:solidFill>
                <a:latin typeface="+mn-ea"/>
              </a:rPr>
              <a:t>東地区（第</a:t>
            </a:r>
            <a:r>
              <a:rPr lang="en-US" altLang="ja-JP" sz="1800" dirty="0">
                <a:solidFill>
                  <a:schemeClr val="tx1"/>
                </a:solidFill>
                <a:latin typeface="+mn-ea"/>
              </a:rPr>
              <a:t>6</a:t>
            </a:r>
            <a:r>
              <a:rPr lang="ja-JP" altLang="en-US" sz="1800" dirty="0">
                <a:solidFill>
                  <a:schemeClr val="tx1"/>
                </a:solidFill>
                <a:latin typeface="+mn-ea"/>
              </a:rPr>
              <a:t>貯木場</a:t>
            </a:r>
            <a:r>
              <a:rPr lang="ja-JP" altLang="en-US" sz="1800" dirty="0" smtClean="0">
                <a:solidFill>
                  <a:schemeClr val="tx1"/>
                </a:solidFill>
                <a:latin typeface="+mn-ea"/>
              </a:rPr>
              <a:t>）の物流用地売却</a:t>
            </a:r>
            <a:r>
              <a:rPr lang="ja-JP" altLang="en-US" sz="1800" dirty="0">
                <a:solidFill>
                  <a:schemeClr val="tx1"/>
                </a:solidFill>
                <a:latin typeface="+mn-ea"/>
              </a:rPr>
              <a:t>に向け、基盤</a:t>
            </a:r>
            <a:r>
              <a:rPr lang="ja-JP" altLang="en-US" sz="1800" dirty="0" smtClean="0">
                <a:solidFill>
                  <a:schemeClr val="tx1"/>
                </a:solidFill>
                <a:latin typeface="+mn-ea"/>
              </a:rPr>
              <a:t>整備等を</a:t>
            </a:r>
            <a:r>
              <a:rPr lang="ja-JP" altLang="en-US" sz="1800" dirty="0">
                <a:solidFill>
                  <a:schemeClr val="tx1"/>
                </a:solidFill>
                <a:latin typeface="+mn-ea"/>
              </a:rPr>
              <a:t>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地区の東側において物流・環境機能の集積を図るとともに、西側においては市民の多様化するスポーツ・レクリエーションの需要に対応できるまちづくりを</a:t>
            </a:r>
            <a:r>
              <a:rPr lang="ja-JP" altLang="en-US" sz="1800" dirty="0" smtClean="0">
                <a:solidFill>
                  <a:schemeClr val="tx1"/>
                </a:solidFill>
                <a:latin typeface="+mn-ea"/>
              </a:rPr>
              <a:t>進めてきており</a:t>
            </a:r>
            <a:r>
              <a:rPr lang="ja-JP" altLang="en-US" sz="1800" dirty="0">
                <a:solidFill>
                  <a:schemeClr val="tx1"/>
                </a:solidFill>
                <a:latin typeface="+mn-ea"/>
              </a:rPr>
              <a:t>、土地造成や基盤整備について</a:t>
            </a:r>
            <a:r>
              <a:rPr lang="ja-JP" altLang="en-US" sz="1800" dirty="0" smtClean="0">
                <a:solidFill>
                  <a:schemeClr val="tx1"/>
                </a:solidFill>
                <a:latin typeface="+mn-ea"/>
              </a:rPr>
              <a:t>は概成して</a:t>
            </a:r>
            <a:r>
              <a:rPr lang="ja-JP" altLang="en-US" sz="1800" dirty="0">
                <a:solidFill>
                  <a:schemeClr val="tx1"/>
                </a:solidFill>
                <a:latin typeface="+mn-ea"/>
              </a:rPr>
              <a:t>いる。今後は、残りの未利用地の活用に必要となる基盤整備を実施していく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魅力ある商業</a:t>
            </a:r>
            <a:r>
              <a:rPr lang="ja-JP" altLang="en-US" sz="1800" dirty="0" smtClean="0">
                <a:solidFill>
                  <a:schemeClr val="tx1"/>
                </a:solidFill>
                <a:latin typeface="+mn-ea"/>
              </a:rPr>
              <a:t>・居住機能を</a:t>
            </a:r>
            <a:r>
              <a:rPr lang="ja-JP" altLang="en-US" sz="1800" dirty="0">
                <a:solidFill>
                  <a:schemeClr val="tx1"/>
                </a:solidFill>
                <a:latin typeface="+mn-ea"/>
              </a:rPr>
              <a:t>導入する複合開発をめざしており、これまで商業施設等の立地を図ってきた</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smtClean="0">
                <a:solidFill>
                  <a:schemeClr val="tx1"/>
                </a:solidFill>
                <a:latin typeface="+mn-ea"/>
              </a:rPr>
              <a:t>今後</a:t>
            </a:r>
            <a:r>
              <a:rPr lang="ja-JP" altLang="en-US" sz="1800" dirty="0">
                <a:solidFill>
                  <a:schemeClr val="tx1"/>
                </a:solidFill>
                <a:latin typeface="+mn-ea"/>
              </a:rPr>
              <a:t>は、交通機能ゾーンの土地利用方針の見直しを行い、早期の土地利用に向け基盤整備を実施していく</a:t>
            </a:r>
            <a:r>
              <a:rPr lang="ja-JP" altLang="en-US" sz="1800" dirty="0" smtClean="0">
                <a:solidFill>
                  <a:schemeClr val="tx1"/>
                </a:solidFill>
                <a:latin typeface="+mn-ea"/>
              </a:rPr>
              <a:t>。</a:t>
            </a: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endParaRPr lang="en-US" altLang="ja-JP" sz="1800" dirty="0" smtClean="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地区の東部は、コンテナターミナル背後を中心に物流機能の強化を図るとともに、地区の中央部は、</a:t>
            </a:r>
            <a:r>
              <a:rPr lang="en-US" altLang="ja-JP" sz="1800" dirty="0" smtClean="0">
                <a:solidFill>
                  <a:schemeClr val="tx1"/>
                </a:solidFill>
                <a:latin typeface="+mn-ea"/>
              </a:rPr>
              <a:t>2017</a:t>
            </a:r>
            <a:r>
              <a:rPr lang="ja-JP" altLang="en-US" sz="1800" dirty="0" smtClean="0">
                <a:solidFill>
                  <a:schemeClr val="tx1"/>
                </a:solidFill>
                <a:latin typeface="+mn-ea"/>
              </a:rPr>
              <a:t>（</a:t>
            </a:r>
            <a:r>
              <a:rPr lang="en-US" altLang="ja-JP" sz="1800" dirty="0" smtClean="0">
                <a:solidFill>
                  <a:schemeClr val="tx1"/>
                </a:solidFill>
                <a:latin typeface="+mn-ea"/>
              </a:rPr>
              <a:t>H29</a:t>
            </a:r>
            <a:r>
              <a:rPr lang="ja-JP" altLang="en-US" sz="1800" dirty="0" smtClean="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r>
              <a:rPr lang="en-US" altLang="ja-JP" sz="1800" dirty="0">
                <a:solidFill>
                  <a:schemeClr val="tx1"/>
                </a:solidFill>
                <a:latin typeface="+mn-ea"/>
              </a:rPr>
              <a:t>2025</a:t>
            </a:r>
            <a:r>
              <a:rPr lang="ja-JP" altLang="en-US" sz="1800" dirty="0">
                <a:solidFill>
                  <a:schemeClr val="tx1"/>
                </a:solidFill>
                <a:latin typeface="+mn-ea"/>
              </a:rPr>
              <a:t>年日本国際博覧会の実現と博覧会開催前のＩＲ開業に向けて、土地造成・基盤整備を実施していく。</a:t>
            </a: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p:txBody>
      </p:sp>
      <p:sp>
        <p:nvSpPr>
          <p:cNvPr id="5" name="スライド番号プレースホルダー 4"/>
          <p:cNvSpPr>
            <a:spLocks noGrp="1"/>
          </p:cNvSpPr>
          <p:nvPr>
            <p:ph type="sldNum" sz="quarter" idx="12"/>
          </p:nvPr>
        </p:nvSpPr>
        <p:spPr>
          <a:xfrm>
            <a:off x="11553617" y="8197654"/>
            <a:ext cx="686008" cy="443109"/>
          </a:xfrm>
        </p:spPr>
        <p:txBody>
          <a:bodyPr/>
          <a:lstStyle/>
          <a:p>
            <a:r>
              <a:rPr lang="en-US" altLang="ja-JP" sz="1360" dirty="0" smtClean="0">
                <a:solidFill>
                  <a:schemeClr val="accent1">
                    <a:lumMod val="50000"/>
                  </a:schemeClr>
                </a:solidFill>
              </a:rPr>
              <a:t>5</a:t>
            </a:r>
            <a:endParaRPr lang="ja-JP" altLang="en-US" sz="1360" dirty="0">
              <a:solidFill>
                <a:schemeClr val="accent1">
                  <a:lumMod val="50000"/>
                </a:schemeClr>
              </a:solidFill>
            </a:endParaRPr>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smtClean="0">
                <a:solidFill>
                  <a:schemeClr val="bg1"/>
                </a:solidFill>
                <a:latin typeface="+mj-ea"/>
                <a:ea typeface="+mj-ea"/>
              </a:rPr>
              <a:t>２</a:t>
            </a:r>
            <a:r>
              <a:rPr lang="en-US" altLang="ja-JP" sz="2400" b="1" dirty="0" smtClean="0">
                <a:solidFill>
                  <a:schemeClr val="bg1"/>
                </a:solidFill>
                <a:latin typeface="+mj-ea"/>
                <a:ea typeface="+mj-ea"/>
              </a:rPr>
              <a:t>. </a:t>
            </a:r>
            <a:r>
              <a:rPr lang="ja-JP" altLang="en-US" sz="2400" b="1" dirty="0" smtClean="0">
                <a:solidFill>
                  <a:schemeClr val="bg1"/>
                </a:solidFill>
                <a:latin typeface="+mj-ea"/>
                <a:ea typeface="+mj-ea"/>
              </a:rPr>
              <a:t>経営の基本方針</a:t>
            </a:r>
            <a:endParaRPr lang="ja-JP" altLang="en-US" sz="2400" b="1" dirty="0">
              <a:solidFill>
                <a:schemeClr val="bg1"/>
              </a:solidFill>
              <a:latin typeface="+mj-ea"/>
              <a:ea typeface="+mj-ea"/>
            </a:endParaRPr>
          </a:p>
        </p:txBody>
      </p:sp>
      <p:sp>
        <p:nvSpPr>
          <p:cNvPr id="19" name="テキスト ボックス 18"/>
          <p:cNvSpPr txBox="1"/>
          <p:nvPr/>
        </p:nvSpPr>
        <p:spPr>
          <a:xfrm>
            <a:off x="-1" y="646993"/>
            <a:ext cx="10972801" cy="338554"/>
          </a:xfrm>
          <a:prstGeom prst="rect">
            <a:avLst/>
          </a:prstGeom>
          <a:noFill/>
        </p:spPr>
        <p:txBody>
          <a:bodyPr wrap="square" rtlCol="0">
            <a:spAutoFit/>
          </a:bodyPr>
          <a:lstStyle/>
          <a:p>
            <a:r>
              <a:rPr lang="ja-JP" altLang="en-US" sz="1600" b="1" dirty="0" smtClean="0"/>
              <a:t>大阪港埋立事業の基本方針</a:t>
            </a:r>
            <a:endParaRPr lang="en-US" altLang="ja-JP" sz="1600" b="1" dirty="0" smtClean="0"/>
          </a:p>
        </p:txBody>
      </p:sp>
      <p:sp>
        <p:nvSpPr>
          <p:cNvPr id="25" name="タイトル 1"/>
          <p:cNvSpPr txBox="1">
            <a:spLocks/>
          </p:cNvSpPr>
          <p:nvPr/>
        </p:nvSpPr>
        <p:spPr>
          <a:xfrm>
            <a:off x="465824" y="2602863"/>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咲洲</a:t>
            </a:r>
            <a:endParaRPr lang="en-US" altLang="ja-JP" sz="1800" b="1" dirty="0" smtClean="0">
              <a:latin typeface="+mn-ea"/>
              <a:ea typeface="+mn-ea"/>
            </a:endParaRPr>
          </a:p>
        </p:txBody>
      </p:sp>
      <p:sp>
        <p:nvSpPr>
          <p:cNvPr id="8" name="タイトル 1"/>
          <p:cNvSpPr txBox="1">
            <a:spLocks/>
          </p:cNvSpPr>
          <p:nvPr/>
        </p:nvSpPr>
        <p:spPr>
          <a:xfrm>
            <a:off x="465825" y="420917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舞洲</a:t>
            </a:r>
            <a:endParaRPr lang="en-US" altLang="ja-JP" sz="1800" b="1" dirty="0" smtClean="0">
              <a:latin typeface="+mn-ea"/>
              <a:ea typeface="+mn-ea"/>
            </a:endParaRPr>
          </a:p>
        </p:txBody>
      </p:sp>
      <p:sp>
        <p:nvSpPr>
          <p:cNvPr id="10" name="タイトル 1"/>
          <p:cNvSpPr txBox="1">
            <a:spLocks/>
          </p:cNvSpPr>
          <p:nvPr/>
        </p:nvSpPr>
        <p:spPr>
          <a:xfrm>
            <a:off x="465823" y="5625779"/>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鶴浜</a:t>
            </a:r>
            <a:endParaRPr lang="en-US" altLang="ja-JP" sz="1800" b="1" dirty="0" smtClean="0">
              <a:latin typeface="+mn-ea"/>
              <a:ea typeface="+mn-ea"/>
            </a:endParaRPr>
          </a:p>
        </p:txBody>
      </p:sp>
      <p:sp>
        <p:nvSpPr>
          <p:cNvPr id="12" name="タイトル 1"/>
          <p:cNvSpPr txBox="1">
            <a:spLocks/>
          </p:cNvSpPr>
          <p:nvPr/>
        </p:nvSpPr>
        <p:spPr>
          <a:xfrm>
            <a:off x="465822" y="6959454"/>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夢洲</a:t>
            </a:r>
            <a:endParaRPr lang="en-US" altLang="ja-JP" sz="1800" b="1" dirty="0" smtClean="0">
              <a:latin typeface="+mn-ea"/>
              <a:ea typeface="+mn-ea"/>
            </a:endParaRPr>
          </a:p>
        </p:txBody>
      </p:sp>
      <p:sp>
        <p:nvSpPr>
          <p:cNvPr id="14" name="タイトル 1"/>
          <p:cNvSpPr txBox="1">
            <a:spLocks/>
          </p:cNvSpPr>
          <p:nvPr/>
        </p:nvSpPr>
        <p:spPr>
          <a:xfrm>
            <a:off x="122820" y="105490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smtClean="0">
                <a:latin typeface="+mn-ea"/>
                <a:ea typeface="+mn-ea"/>
              </a:rPr>
              <a:t>○　大阪港埋立事業</a:t>
            </a:r>
            <a:endParaRPr lang="en-US" altLang="ja-JP" sz="1800" b="1" dirty="0" smtClean="0">
              <a:latin typeface="+mn-ea"/>
              <a:ea typeface="+mn-ea"/>
            </a:endParaRPr>
          </a:p>
        </p:txBody>
      </p:sp>
      <p:sp>
        <p:nvSpPr>
          <p:cNvPr id="16" name="タイトル 1"/>
          <p:cNvSpPr txBox="1">
            <a:spLocks/>
          </p:cNvSpPr>
          <p:nvPr/>
        </p:nvSpPr>
        <p:spPr>
          <a:xfrm>
            <a:off x="122820" y="1390827"/>
            <a:ext cx="11430795"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dirty="0">
                <a:solidFill>
                  <a:schemeClr val="tx1"/>
                </a:solidFill>
                <a:latin typeface="+mn-ea"/>
              </a:rPr>
              <a:t>大阪港埋立事業は、市内で発生する廃棄物や浚渫土砂の処分場所を確保するとともに、社会経済情勢の</a:t>
            </a:r>
            <a:r>
              <a:rPr lang="ja-JP" altLang="en-US" sz="1800" dirty="0" smtClean="0">
                <a:solidFill>
                  <a:schemeClr val="tx1"/>
                </a:solidFill>
                <a:latin typeface="+mn-ea"/>
              </a:rPr>
              <a:t>要請に</a:t>
            </a:r>
            <a:r>
              <a:rPr lang="ja-JP" altLang="en-US" sz="1800" dirty="0">
                <a:solidFill>
                  <a:schemeClr val="tx1"/>
                </a:solidFill>
                <a:latin typeface="+mn-ea"/>
              </a:rPr>
              <a:t>応じた臨海部における新たな開発エリア</a:t>
            </a:r>
            <a:r>
              <a:rPr lang="ja-JP" altLang="en-US" sz="1800" dirty="0" smtClean="0">
                <a:solidFill>
                  <a:schemeClr val="tx1"/>
                </a:solidFill>
                <a:latin typeface="+mn-ea"/>
              </a:rPr>
              <a:t>を</a:t>
            </a:r>
            <a:r>
              <a:rPr lang="ja-JP" altLang="en-US" sz="1800" dirty="0">
                <a:solidFill>
                  <a:schemeClr val="tx1"/>
                </a:solidFill>
                <a:latin typeface="+mn-ea"/>
              </a:rPr>
              <a:t>創出</a:t>
            </a:r>
            <a:r>
              <a:rPr lang="ja-JP" altLang="en-US" sz="1800" dirty="0" smtClean="0">
                <a:solidFill>
                  <a:schemeClr val="tx1"/>
                </a:solidFill>
                <a:latin typeface="+mn-ea"/>
              </a:rPr>
              <a:t>する</a:t>
            </a:r>
            <a:r>
              <a:rPr lang="ja-JP" altLang="en-US" sz="1800" dirty="0">
                <a:solidFill>
                  <a:schemeClr val="tx1"/>
                </a:solidFill>
                <a:latin typeface="+mn-ea"/>
              </a:rPr>
              <a:t>ことを目的と</a:t>
            </a:r>
            <a:r>
              <a:rPr lang="ja-JP" altLang="en-US" sz="1800" dirty="0" smtClean="0">
                <a:solidFill>
                  <a:schemeClr val="tx1"/>
                </a:solidFill>
                <a:latin typeface="+mn-ea"/>
              </a:rPr>
              <a:t>しており、企業等へ本事業で造成した用地を分譲・賃貸することにより、大阪・関西の成長・発展に寄与していく。 </a:t>
            </a:r>
            <a:endParaRPr lang="en-US" altLang="ja-JP" sz="1800" dirty="0" smtClean="0">
              <a:solidFill>
                <a:schemeClr val="tx1"/>
              </a:solidFill>
              <a:latin typeface="+mn-ea"/>
            </a:endParaRPr>
          </a:p>
        </p:txBody>
      </p:sp>
    </p:spTree>
    <p:extLst>
      <p:ext uri="{BB962C8B-B14F-4D97-AF65-F5344CB8AC3E}">
        <p14:creationId xmlns:p14="http://schemas.microsoft.com/office/powerpoint/2010/main" val="2127354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51786" y="2750154"/>
            <a:ext cx="11528535" cy="4688230"/>
          </a:xfrm>
          <a:prstGeom prst="rect">
            <a:avLst/>
          </a:prstGeom>
        </p:spPr>
      </p:pic>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smtClean="0">
                <a:solidFill>
                  <a:schemeClr val="bg1"/>
                </a:solidFill>
                <a:latin typeface="+mj-ea"/>
                <a:ea typeface="+mj-ea"/>
              </a:rPr>
              <a:t>３</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投資・財政計画（収支計画）</a:t>
            </a:r>
            <a:endParaRPr lang="ja-JP" altLang="en-US" sz="2400" b="1" dirty="0">
              <a:solidFill>
                <a:schemeClr val="bg1"/>
              </a:solidFill>
              <a:latin typeface="+mj-ea"/>
              <a:ea typeface="+mj-ea"/>
            </a:endParaRP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smtClean="0"/>
              <a:t>（１）投資・財政計画（収支計画）</a:t>
            </a:r>
            <a:endParaRPr lang="en-US" altLang="ja-JP" sz="1600" b="1" dirty="0" smtClean="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6</a:t>
            </a:fld>
            <a:endParaRPr lang="ja-JP" altLang="en-US"/>
          </a:p>
        </p:txBody>
      </p:sp>
      <p:sp>
        <p:nvSpPr>
          <p:cNvPr id="8" name="タイトル 1"/>
          <p:cNvSpPr txBox="1">
            <a:spLocks/>
          </p:cNvSpPr>
          <p:nvPr/>
        </p:nvSpPr>
        <p:spPr>
          <a:xfrm>
            <a:off x="351787" y="1010129"/>
            <a:ext cx="11560786" cy="1928432"/>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dirty="0">
                <a:solidFill>
                  <a:schemeClr val="tx1"/>
                </a:solidFill>
                <a:latin typeface="+mn-ea"/>
                <a:ea typeface="+mn-ea"/>
              </a:rPr>
              <a:t>＜</a:t>
            </a:r>
            <a:r>
              <a:rPr lang="ja-JP" altLang="en-US" sz="1600" dirty="0" smtClean="0">
                <a:solidFill>
                  <a:schemeClr val="tx1"/>
                </a:solidFill>
                <a:latin typeface="+mn-ea"/>
                <a:ea typeface="+mn-ea"/>
              </a:rPr>
              <a:t>収支計画のパターン＞</a:t>
            </a:r>
            <a:endParaRPr lang="en-US" altLang="ja-JP" sz="1600" dirty="0" smtClean="0">
              <a:solidFill>
                <a:schemeClr val="tx1"/>
              </a:solidFill>
              <a:latin typeface="+mn-ea"/>
              <a:ea typeface="+mn-ea"/>
            </a:endParaRPr>
          </a:p>
          <a:p>
            <a:pPr marL="285750" indent="-285750">
              <a:buFont typeface="Wingdings" panose="05000000000000000000" pitchFamily="2" charset="2"/>
              <a:buChar char="Ø"/>
            </a:pPr>
            <a:r>
              <a:rPr lang="ja-JP" altLang="en-US" sz="1600" dirty="0" smtClean="0">
                <a:solidFill>
                  <a:schemeClr val="tx1"/>
                </a:solidFill>
                <a:latin typeface="+mn-ea"/>
                <a:ea typeface="+mn-ea"/>
              </a:rPr>
              <a:t>夢洲の</a:t>
            </a:r>
            <a:r>
              <a:rPr lang="en-US" altLang="ja-JP" sz="1600" dirty="0" smtClean="0">
                <a:solidFill>
                  <a:schemeClr val="tx1"/>
                </a:solidFill>
                <a:latin typeface="+mn-ea"/>
                <a:ea typeface="+mn-ea"/>
              </a:rPr>
              <a:t>IR</a:t>
            </a:r>
            <a:r>
              <a:rPr lang="ja-JP" altLang="en-US" sz="1600" dirty="0" smtClean="0">
                <a:solidFill>
                  <a:schemeClr val="tx1"/>
                </a:solidFill>
                <a:latin typeface="+mn-ea"/>
                <a:ea typeface="+mn-ea"/>
              </a:rPr>
              <a:t>区域については、「</a:t>
            </a:r>
            <a:r>
              <a:rPr lang="ja-JP" altLang="en-US" sz="1600" dirty="0">
                <a:solidFill>
                  <a:schemeClr val="tx1"/>
                </a:solidFill>
                <a:latin typeface="+mn-ea"/>
                <a:ea typeface="+mn-ea"/>
              </a:rPr>
              <a:t>（仮称）大阪・夢洲地区特定複合観光施設設置運営事業」のコンセプト</a:t>
            </a:r>
            <a:r>
              <a:rPr lang="ja-JP" altLang="en-US" sz="1600" dirty="0" smtClean="0">
                <a:solidFill>
                  <a:schemeClr val="tx1"/>
                </a:solidFill>
                <a:latin typeface="+mn-ea"/>
                <a:ea typeface="+mn-ea"/>
              </a:rPr>
              <a:t>募集のなかで、売却又は貸付を行うことが示されている。</a:t>
            </a:r>
            <a:endParaRPr lang="ja-JP" altLang="en-US" sz="1600" dirty="0">
              <a:solidFill>
                <a:schemeClr val="tx1"/>
              </a:solidFill>
              <a:latin typeface="+mn-ea"/>
              <a:ea typeface="+mn-ea"/>
            </a:endParaRPr>
          </a:p>
          <a:p>
            <a:pPr marL="285750" indent="-285750">
              <a:buFont typeface="Wingdings" panose="05000000000000000000" pitchFamily="2" charset="2"/>
              <a:buChar char="Ø"/>
            </a:pPr>
            <a:r>
              <a:rPr lang="ja-JP" altLang="en-US" sz="1600" dirty="0" smtClean="0">
                <a:solidFill>
                  <a:schemeClr val="tx1"/>
                </a:solidFill>
                <a:latin typeface="+mn-ea"/>
                <a:ea typeface="+mn-ea"/>
              </a:rPr>
              <a:t>したがって、「パターン１　</a:t>
            </a:r>
            <a:r>
              <a:rPr lang="en-US" altLang="ja-JP" sz="1600" dirty="0" smtClean="0">
                <a:solidFill>
                  <a:schemeClr val="tx1"/>
                </a:solidFill>
                <a:latin typeface="+mn-ea"/>
                <a:ea typeface="+mn-ea"/>
              </a:rPr>
              <a:t>IR</a:t>
            </a:r>
            <a:r>
              <a:rPr lang="ja-JP" altLang="en-US" sz="1600" dirty="0" smtClean="0">
                <a:solidFill>
                  <a:schemeClr val="tx1"/>
                </a:solidFill>
                <a:latin typeface="+mn-ea"/>
                <a:ea typeface="+mn-ea"/>
              </a:rPr>
              <a:t>予定区域及び</a:t>
            </a:r>
            <a:r>
              <a:rPr lang="en-US" altLang="ja-JP" sz="1600" dirty="0" smtClean="0">
                <a:solidFill>
                  <a:schemeClr val="tx1"/>
                </a:solidFill>
                <a:latin typeface="+mn-ea"/>
                <a:ea typeface="+mn-ea"/>
              </a:rPr>
              <a:t>IR</a:t>
            </a:r>
            <a:r>
              <a:rPr lang="ja-JP" altLang="en-US" sz="1600" dirty="0" smtClean="0">
                <a:solidFill>
                  <a:schemeClr val="tx1"/>
                </a:solidFill>
                <a:latin typeface="+mn-ea"/>
                <a:ea typeface="+mn-ea"/>
              </a:rPr>
              <a:t>区域拡張予定地を売却する場合」と「パターン２　</a:t>
            </a:r>
            <a:r>
              <a:rPr lang="en-US" altLang="ja-JP" sz="1600" dirty="0">
                <a:solidFill>
                  <a:schemeClr val="tx1"/>
                </a:solidFill>
                <a:latin typeface="+mn-ea"/>
                <a:ea typeface="+mn-ea"/>
              </a:rPr>
              <a:t>IR</a:t>
            </a:r>
            <a:r>
              <a:rPr lang="ja-JP" altLang="en-US" sz="1600" dirty="0">
                <a:solidFill>
                  <a:schemeClr val="tx1"/>
                </a:solidFill>
                <a:latin typeface="+mn-ea"/>
                <a:ea typeface="+mn-ea"/>
              </a:rPr>
              <a:t>予定区域及び</a:t>
            </a:r>
            <a:r>
              <a:rPr lang="en-US" altLang="ja-JP" sz="1600" dirty="0">
                <a:solidFill>
                  <a:schemeClr val="tx1"/>
                </a:solidFill>
                <a:latin typeface="+mn-ea"/>
                <a:ea typeface="+mn-ea"/>
              </a:rPr>
              <a:t>IR</a:t>
            </a:r>
            <a:r>
              <a:rPr lang="ja-JP" altLang="en-US" sz="1600" dirty="0">
                <a:solidFill>
                  <a:schemeClr val="tx1"/>
                </a:solidFill>
                <a:latin typeface="+mn-ea"/>
                <a:ea typeface="+mn-ea"/>
              </a:rPr>
              <a:t>区域拡張</a:t>
            </a:r>
            <a:r>
              <a:rPr lang="ja-JP" altLang="en-US" sz="1600" dirty="0" smtClean="0">
                <a:solidFill>
                  <a:schemeClr val="tx1"/>
                </a:solidFill>
                <a:latin typeface="+mn-ea"/>
                <a:ea typeface="+mn-ea"/>
              </a:rPr>
              <a:t>予定地を賃貸する場合」の２パターンを提示する。</a:t>
            </a:r>
            <a:endParaRPr lang="ja-JP" altLang="en-US" sz="1600" dirty="0">
              <a:solidFill>
                <a:schemeClr val="tx1"/>
              </a:solidFill>
              <a:latin typeface="+mn-ea"/>
              <a:ea typeface="+mn-ea"/>
            </a:endParaRPr>
          </a:p>
        </p:txBody>
      </p:sp>
      <p:sp>
        <p:nvSpPr>
          <p:cNvPr id="9" name="正方形/長方形 8"/>
          <p:cNvSpPr/>
          <p:nvPr/>
        </p:nvSpPr>
        <p:spPr>
          <a:xfrm>
            <a:off x="207034" y="7518143"/>
            <a:ext cx="11852694" cy="1009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en-US" altLang="ja-JP" sz="1600" dirty="0" smtClean="0">
                <a:solidFill>
                  <a:schemeClr val="tx1"/>
                </a:solidFill>
              </a:rPr>
              <a:t>2029</a:t>
            </a:r>
            <a:r>
              <a:rPr lang="ja-JP" altLang="en-US" sz="1600" dirty="0" smtClean="0">
                <a:solidFill>
                  <a:schemeClr val="tx1"/>
                </a:solidFill>
              </a:rPr>
              <a:t>（</a:t>
            </a:r>
            <a:r>
              <a:rPr kumimoji="1" lang="en-US" altLang="ja-JP" sz="1600" dirty="0" smtClean="0">
                <a:solidFill>
                  <a:schemeClr val="tx1"/>
                </a:solidFill>
              </a:rPr>
              <a:t>R11</a:t>
            </a:r>
            <a:r>
              <a:rPr kumimoji="1" lang="ja-JP" altLang="en-US" sz="1600" dirty="0" smtClean="0">
                <a:solidFill>
                  <a:schemeClr val="tx1"/>
                </a:solidFill>
              </a:rPr>
              <a:t>）</a:t>
            </a:r>
            <a:r>
              <a:rPr lang="ja-JP" altLang="en-US" sz="1600" dirty="0">
                <a:solidFill>
                  <a:schemeClr val="tx1"/>
                </a:solidFill>
              </a:rPr>
              <a:t>年度</a:t>
            </a:r>
            <a:r>
              <a:rPr kumimoji="1" lang="ja-JP" altLang="en-US" sz="1600" dirty="0" smtClean="0">
                <a:solidFill>
                  <a:schemeClr val="tx1"/>
                </a:solidFill>
              </a:rPr>
              <a:t>までの長期収支試算結果においては、大阪港振興基金を充当することなく資金不足は回避できる見込み。</a:t>
            </a:r>
            <a:endParaRPr kumimoji="1" lang="en-US" altLang="ja-JP" sz="1600" dirty="0" smtClean="0">
              <a:solidFill>
                <a:schemeClr val="tx1"/>
              </a:solidFill>
            </a:endParaRPr>
          </a:p>
          <a:p>
            <a:pPr marL="285750" indent="-285750">
              <a:buFont typeface="Arial" panose="020B0604020202020204" pitchFamily="34" charset="0"/>
              <a:buChar char="•"/>
            </a:pPr>
            <a:r>
              <a:rPr lang="ja-JP" altLang="en-US" sz="1600" dirty="0" smtClean="0">
                <a:solidFill>
                  <a:schemeClr val="tx1"/>
                </a:solidFill>
              </a:rPr>
              <a:t>ただし、</a:t>
            </a:r>
            <a:r>
              <a:rPr lang="en-US" altLang="ja-JP" sz="1600" dirty="0" smtClean="0">
                <a:solidFill>
                  <a:schemeClr val="tx1"/>
                </a:solidFill>
              </a:rPr>
              <a:t>IR</a:t>
            </a:r>
            <a:r>
              <a:rPr lang="ja-JP" altLang="en-US" sz="1600" dirty="0" smtClean="0">
                <a:solidFill>
                  <a:schemeClr val="tx1"/>
                </a:solidFill>
              </a:rPr>
              <a:t>事業者負担金（</a:t>
            </a:r>
            <a:r>
              <a:rPr lang="en-US" altLang="ja-JP" sz="1600" dirty="0" smtClean="0">
                <a:solidFill>
                  <a:schemeClr val="tx1"/>
                </a:solidFill>
              </a:rPr>
              <a:t>2022</a:t>
            </a:r>
            <a:r>
              <a:rPr lang="ja-JP" altLang="en-US" sz="1600" dirty="0" smtClean="0">
                <a:solidFill>
                  <a:schemeClr val="tx1"/>
                </a:solidFill>
              </a:rPr>
              <a:t>（</a:t>
            </a:r>
            <a:r>
              <a:rPr lang="en-US" altLang="ja-JP" sz="1600" dirty="0" smtClean="0">
                <a:solidFill>
                  <a:schemeClr val="tx1"/>
                </a:solidFill>
              </a:rPr>
              <a:t>R4</a:t>
            </a:r>
            <a:r>
              <a:rPr lang="ja-JP" altLang="en-US" sz="1600" dirty="0" smtClean="0">
                <a:solidFill>
                  <a:schemeClr val="tx1"/>
                </a:solidFill>
              </a:rPr>
              <a:t>）年度、</a:t>
            </a:r>
            <a:r>
              <a:rPr lang="en-US" altLang="ja-JP" sz="1600" dirty="0" smtClean="0">
                <a:solidFill>
                  <a:schemeClr val="tx1"/>
                </a:solidFill>
              </a:rPr>
              <a:t>202.5</a:t>
            </a:r>
            <a:r>
              <a:rPr lang="ja-JP" altLang="en-US" sz="1600" dirty="0" smtClean="0">
                <a:solidFill>
                  <a:schemeClr val="tx1"/>
                </a:solidFill>
              </a:rPr>
              <a:t>億円）や</a:t>
            </a:r>
            <a:r>
              <a:rPr lang="en-US" altLang="ja-JP" sz="1600" dirty="0" smtClean="0">
                <a:solidFill>
                  <a:schemeClr val="tx1"/>
                </a:solidFill>
              </a:rPr>
              <a:t>IR</a:t>
            </a:r>
            <a:r>
              <a:rPr lang="ja-JP" altLang="en-US" sz="1600" dirty="0" smtClean="0">
                <a:solidFill>
                  <a:schemeClr val="tx1"/>
                </a:solidFill>
              </a:rPr>
              <a:t>事業に関する土地売却収益を着実に確保する必要がある。</a:t>
            </a:r>
            <a:endParaRPr lang="en-US" altLang="ja-JP" sz="1600" dirty="0">
              <a:solidFill>
                <a:schemeClr val="tx1"/>
              </a:solidFill>
            </a:endParaRPr>
          </a:p>
        </p:txBody>
      </p:sp>
      <p:sp>
        <p:nvSpPr>
          <p:cNvPr id="7" name="テキスト ボックス 6"/>
          <p:cNvSpPr txBox="1"/>
          <p:nvPr/>
        </p:nvSpPr>
        <p:spPr>
          <a:xfrm>
            <a:off x="351787" y="2350044"/>
            <a:ext cx="7308470" cy="400110"/>
          </a:xfrm>
          <a:prstGeom prst="rect">
            <a:avLst/>
          </a:prstGeom>
          <a:noFill/>
          <a:ln w="57150">
            <a:solidFill>
              <a:schemeClr val="tx1"/>
            </a:solidFill>
          </a:ln>
        </p:spPr>
        <p:txBody>
          <a:bodyPr wrap="square" rtlCol="0" anchor="ctr">
            <a:spAutoFit/>
          </a:bodyPr>
          <a:lstStyle/>
          <a:p>
            <a:pPr algn="ctr"/>
            <a:r>
              <a:rPr lang="ja-JP" altLang="en-US" sz="2000" b="1" dirty="0" smtClean="0"/>
              <a:t>パターン１　</a:t>
            </a:r>
            <a:r>
              <a:rPr lang="en-US" altLang="ja-JP" sz="2000" b="1" dirty="0"/>
              <a:t>IR</a:t>
            </a:r>
            <a:r>
              <a:rPr lang="ja-JP" altLang="en-US" sz="2000" b="1" dirty="0"/>
              <a:t>予定区域及び</a:t>
            </a:r>
            <a:r>
              <a:rPr lang="en-US" altLang="ja-JP" sz="2000" b="1" dirty="0"/>
              <a:t>IR</a:t>
            </a:r>
            <a:r>
              <a:rPr lang="ja-JP" altLang="en-US" sz="2000" b="1" dirty="0"/>
              <a:t>区域拡張</a:t>
            </a:r>
            <a:r>
              <a:rPr lang="ja-JP" altLang="en-US" sz="2000" b="1" dirty="0" smtClean="0"/>
              <a:t>予定地を売却する場合</a:t>
            </a:r>
            <a:endParaRPr lang="en-US" altLang="ja-JP" sz="2000" b="1" dirty="0" smtClean="0"/>
          </a:p>
        </p:txBody>
      </p:sp>
    </p:spTree>
    <p:extLst>
      <p:ext uri="{BB962C8B-B14F-4D97-AF65-F5344CB8AC3E}">
        <p14:creationId xmlns:p14="http://schemas.microsoft.com/office/powerpoint/2010/main" val="4112471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45054" y="602331"/>
            <a:ext cx="10173600" cy="7964586"/>
          </a:xfrm>
          <a:prstGeom prst="rect">
            <a:avLst/>
          </a:prstGeom>
        </p:spPr>
      </p:pic>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7</a:t>
            </a:fld>
            <a:endParaRPr lang="ja-JP" altLang="en-US"/>
          </a:p>
        </p:txBody>
      </p:sp>
      <p:sp>
        <p:nvSpPr>
          <p:cNvPr id="6" name="テキスト ボックス 5"/>
          <p:cNvSpPr txBox="1"/>
          <p:nvPr/>
        </p:nvSpPr>
        <p:spPr>
          <a:xfrm>
            <a:off x="345054" y="204081"/>
            <a:ext cx="7308470" cy="400110"/>
          </a:xfrm>
          <a:prstGeom prst="rect">
            <a:avLst/>
          </a:prstGeom>
          <a:noFill/>
          <a:ln w="57150">
            <a:solidFill>
              <a:schemeClr val="tx1"/>
            </a:solidFill>
          </a:ln>
        </p:spPr>
        <p:txBody>
          <a:bodyPr wrap="square" rtlCol="0" anchor="ctr">
            <a:spAutoFit/>
          </a:bodyPr>
          <a:lstStyle/>
          <a:p>
            <a:pPr algn="ctr"/>
            <a:r>
              <a:rPr lang="ja-JP" altLang="en-US" sz="2000" b="1" dirty="0" smtClean="0"/>
              <a:t>パターン</a:t>
            </a:r>
            <a:r>
              <a:rPr lang="en-US" altLang="ja-JP" sz="2000" b="1" dirty="0" smtClean="0"/>
              <a:t>1</a:t>
            </a:r>
            <a:r>
              <a:rPr lang="ja-JP" altLang="en-US" sz="2000" b="1" dirty="0" smtClean="0"/>
              <a:t>　</a:t>
            </a:r>
            <a:r>
              <a:rPr lang="en-US" altLang="ja-JP" sz="2000" b="1" dirty="0"/>
              <a:t>IR</a:t>
            </a:r>
            <a:r>
              <a:rPr lang="ja-JP" altLang="en-US" sz="2000" b="1" dirty="0"/>
              <a:t>予定区域及び</a:t>
            </a:r>
            <a:r>
              <a:rPr lang="en-US" altLang="ja-JP" sz="2000" b="1" dirty="0"/>
              <a:t>IR</a:t>
            </a:r>
            <a:r>
              <a:rPr lang="ja-JP" altLang="en-US" sz="2000" b="1" dirty="0"/>
              <a:t>区域拡張</a:t>
            </a:r>
            <a:r>
              <a:rPr lang="ja-JP" altLang="en-US" sz="2000" b="1" dirty="0" smtClean="0"/>
              <a:t>予定地を売却する場合</a:t>
            </a:r>
            <a:endParaRPr lang="en-US" altLang="ja-JP" sz="2000" b="1" dirty="0" smtClean="0"/>
          </a:p>
        </p:txBody>
      </p:sp>
    </p:spTree>
    <p:extLst>
      <p:ext uri="{BB962C8B-B14F-4D97-AF65-F5344CB8AC3E}">
        <p14:creationId xmlns:p14="http://schemas.microsoft.com/office/powerpoint/2010/main" val="319086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55542" y="2197498"/>
            <a:ext cx="11528535" cy="4688230"/>
          </a:xfrm>
          <a:prstGeom prst="rect">
            <a:avLst/>
          </a:prstGeom>
        </p:spPr>
      </p:pic>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smtClean="0">
                <a:solidFill>
                  <a:schemeClr val="bg1"/>
                </a:solidFill>
                <a:latin typeface="+mj-ea"/>
                <a:ea typeface="+mj-ea"/>
              </a:rPr>
              <a:t>３</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投資・財政計画（収支計画）</a:t>
            </a:r>
            <a:endParaRPr lang="ja-JP" altLang="en-US" sz="2400" b="1" dirty="0">
              <a:solidFill>
                <a:schemeClr val="bg1"/>
              </a:solidFill>
              <a:latin typeface="+mj-ea"/>
              <a:ea typeface="+mj-ea"/>
            </a:endParaRP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smtClean="0"/>
              <a:t>（１）投資・財政計画（収支計画）</a:t>
            </a:r>
            <a:endParaRPr lang="en-US" altLang="ja-JP" sz="1600" b="1" dirty="0" smtClean="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8</a:t>
            </a:fld>
            <a:endParaRPr lang="ja-JP" altLang="en-US"/>
          </a:p>
        </p:txBody>
      </p:sp>
      <p:sp>
        <p:nvSpPr>
          <p:cNvPr id="9" name="テキスト ボックス 8"/>
          <p:cNvSpPr txBox="1"/>
          <p:nvPr/>
        </p:nvSpPr>
        <p:spPr>
          <a:xfrm>
            <a:off x="365902" y="1344765"/>
            <a:ext cx="7308470" cy="400110"/>
          </a:xfrm>
          <a:prstGeom prst="rect">
            <a:avLst/>
          </a:prstGeom>
          <a:noFill/>
          <a:ln w="57150">
            <a:solidFill>
              <a:schemeClr val="tx1"/>
            </a:solidFill>
          </a:ln>
        </p:spPr>
        <p:txBody>
          <a:bodyPr wrap="square" rtlCol="0" anchor="ctr">
            <a:spAutoFit/>
          </a:bodyPr>
          <a:lstStyle/>
          <a:p>
            <a:pPr algn="ctr"/>
            <a:r>
              <a:rPr lang="ja-JP" altLang="en-US" sz="2000" b="1" dirty="0"/>
              <a:t>パターン</a:t>
            </a:r>
            <a:r>
              <a:rPr lang="en-US" altLang="ja-JP" sz="2000" b="1" dirty="0"/>
              <a:t>2</a:t>
            </a:r>
            <a:r>
              <a:rPr lang="ja-JP" altLang="en-US" sz="2000" b="1" dirty="0"/>
              <a:t>　</a:t>
            </a:r>
            <a:r>
              <a:rPr lang="en-US" altLang="ja-JP" sz="2000" b="1" dirty="0"/>
              <a:t>IR</a:t>
            </a:r>
            <a:r>
              <a:rPr lang="ja-JP" altLang="en-US" sz="2000" b="1" dirty="0"/>
              <a:t>予定区域及び</a:t>
            </a:r>
            <a:r>
              <a:rPr lang="en-US" altLang="ja-JP" sz="2000" b="1" dirty="0"/>
              <a:t>IR</a:t>
            </a:r>
            <a:r>
              <a:rPr lang="ja-JP" altLang="en-US" sz="2000" b="1" dirty="0"/>
              <a:t>区域拡張予定地を賃貸する場合</a:t>
            </a:r>
          </a:p>
        </p:txBody>
      </p:sp>
      <p:sp>
        <p:nvSpPr>
          <p:cNvPr id="11" name="正方形/長方形 10"/>
          <p:cNvSpPr/>
          <p:nvPr/>
        </p:nvSpPr>
        <p:spPr>
          <a:xfrm>
            <a:off x="207034" y="7303681"/>
            <a:ext cx="11852694" cy="1224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en-US" altLang="ja-JP" sz="1600" dirty="0" smtClean="0">
                <a:solidFill>
                  <a:schemeClr val="tx1"/>
                </a:solidFill>
              </a:rPr>
              <a:t>2029</a:t>
            </a:r>
            <a:r>
              <a:rPr lang="ja-JP" altLang="en-US" sz="1600" dirty="0" smtClean="0">
                <a:solidFill>
                  <a:schemeClr val="tx1"/>
                </a:solidFill>
              </a:rPr>
              <a:t>（</a:t>
            </a:r>
            <a:r>
              <a:rPr kumimoji="1" lang="en-US" altLang="ja-JP" sz="1600" dirty="0" smtClean="0">
                <a:solidFill>
                  <a:schemeClr val="tx1"/>
                </a:solidFill>
              </a:rPr>
              <a:t>R11</a:t>
            </a:r>
            <a:r>
              <a:rPr kumimoji="1" lang="ja-JP" altLang="en-US" sz="1600" dirty="0" smtClean="0">
                <a:solidFill>
                  <a:schemeClr val="tx1"/>
                </a:solidFill>
              </a:rPr>
              <a:t>）</a:t>
            </a:r>
            <a:r>
              <a:rPr lang="ja-JP" altLang="en-US" sz="1600" dirty="0">
                <a:solidFill>
                  <a:schemeClr val="tx1"/>
                </a:solidFill>
              </a:rPr>
              <a:t>年度</a:t>
            </a:r>
            <a:r>
              <a:rPr kumimoji="1" lang="ja-JP" altLang="en-US" sz="1600" dirty="0" smtClean="0">
                <a:solidFill>
                  <a:schemeClr val="tx1"/>
                </a:solidFill>
              </a:rPr>
              <a:t>までの長期収支試算結果においては、大阪港振興基金を充当することなく資金不足は回避できる見込み。</a:t>
            </a:r>
            <a:endParaRPr kumimoji="1" lang="en-US" altLang="ja-JP" sz="1600" dirty="0" smtClean="0">
              <a:solidFill>
                <a:schemeClr val="tx1"/>
              </a:solidFill>
            </a:endParaRPr>
          </a:p>
          <a:p>
            <a:pPr marL="285750" indent="-285750">
              <a:buFont typeface="Arial" panose="020B0604020202020204" pitchFamily="34" charset="0"/>
              <a:buChar char="•"/>
            </a:pPr>
            <a:r>
              <a:rPr lang="ja-JP" altLang="en-US" sz="1600" dirty="0" smtClean="0">
                <a:solidFill>
                  <a:schemeClr val="tx1"/>
                </a:solidFill>
              </a:rPr>
              <a:t>ただし、</a:t>
            </a:r>
            <a:r>
              <a:rPr lang="en-US" altLang="ja-JP" sz="1600" dirty="0" smtClean="0">
                <a:solidFill>
                  <a:schemeClr val="tx1"/>
                </a:solidFill>
              </a:rPr>
              <a:t>IR</a:t>
            </a:r>
            <a:r>
              <a:rPr lang="ja-JP" altLang="en-US" sz="1600" dirty="0" smtClean="0">
                <a:solidFill>
                  <a:schemeClr val="tx1"/>
                </a:solidFill>
              </a:rPr>
              <a:t>事業者負担金（</a:t>
            </a:r>
            <a:r>
              <a:rPr lang="en-US" altLang="ja-JP" sz="1600" dirty="0" smtClean="0">
                <a:solidFill>
                  <a:schemeClr val="tx1"/>
                </a:solidFill>
              </a:rPr>
              <a:t>2022</a:t>
            </a:r>
            <a:r>
              <a:rPr lang="ja-JP" altLang="en-US" sz="1600" dirty="0" smtClean="0">
                <a:solidFill>
                  <a:schemeClr val="tx1"/>
                </a:solidFill>
              </a:rPr>
              <a:t>（</a:t>
            </a:r>
            <a:r>
              <a:rPr lang="en-US" altLang="ja-JP" sz="1600" dirty="0" smtClean="0">
                <a:solidFill>
                  <a:schemeClr val="tx1"/>
                </a:solidFill>
              </a:rPr>
              <a:t>R4</a:t>
            </a:r>
            <a:r>
              <a:rPr lang="ja-JP" altLang="en-US" sz="1600" dirty="0" smtClean="0">
                <a:solidFill>
                  <a:schemeClr val="tx1"/>
                </a:solidFill>
              </a:rPr>
              <a:t>）</a:t>
            </a:r>
            <a:r>
              <a:rPr lang="ja-JP" altLang="en-US" sz="1600" dirty="0">
                <a:solidFill>
                  <a:schemeClr val="tx1"/>
                </a:solidFill>
              </a:rPr>
              <a:t>年度</a:t>
            </a:r>
            <a:r>
              <a:rPr lang="en-US" altLang="ja-JP" sz="1600" dirty="0" smtClean="0">
                <a:solidFill>
                  <a:schemeClr val="tx1"/>
                </a:solidFill>
              </a:rPr>
              <a:t>202.5</a:t>
            </a:r>
            <a:r>
              <a:rPr lang="ja-JP" altLang="en-US" sz="1600" dirty="0" smtClean="0">
                <a:solidFill>
                  <a:schemeClr val="tx1"/>
                </a:solidFill>
              </a:rPr>
              <a:t>億円）や</a:t>
            </a:r>
            <a:r>
              <a:rPr lang="en-US" altLang="ja-JP" sz="1600" dirty="0" smtClean="0">
                <a:solidFill>
                  <a:schemeClr val="tx1"/>
                </a:solidFill>
              </a:rPr>
              <a:t>IR</a:t>
            </a:r>
            <a:r>
              <a:rPr lang="ja-JP" altLang="en-US" sz="1600" dirty="0" smtClean="0">
                <a:solidFill>
                  <a:schemeClr val="tx1"/>
                </a:solidFill>
              </a:rPr>
              <a:t>事業に関する土地賃貸料収益を着実に確保する必要がある。</a:t>
            </a:r>
            <a:endParaRPr lang="en-US" altLang="ja-JP" sz="1600" dirty="0">
              <a:solidFill>
                <a:schemeClr val="tx1"/>
              </a:solidFill>
            </a:endParaRPr>
          </a:p>
        </p:txBody>
      </p:sp>
    </p:spTree>
    <p:extLst>
      <p:ext uri="{BB962C8B-B14F-4D97-AF65-F5344CB8AC3E}">
        <p14:creationId xmlns:p14="http://schemas.microsoft.com/office/powerpoint/2010/main" val="248236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7909</TotalTime>
  <Words>2262</Words>
  <PresentationFormat>ユーザー設定</PresentationFormat>
  <Paragraphs>365</Paragraphs>
  <Slides>23</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微軟正黑體</vt:lpstr>
      <vt:lpstr>ＭＳ Ｐゴシック</vt:lpstr>
      <vt:lpstr>ＭＳ 明朝</vt:lpstr>
      <vt:lpstr>メイリオ</vt:lpstr>
      <vt:lpstr>Arial</vt:lpstr>
      <vt:lpstr>Calibri</vt:lpstr>
      <vt:lpstr>Trebuchet MS</vt:lpstr>
      <vt:lpstr>Wingdings</vt:lpstr>
      <vt:lpstr>Wingdings 3</vt:lpstr>
      <vt:lpstr>ファセット</vt:lpstr>
      <vt:lpstr>大阪港埋立事業の長期収支見込み 【2018（H30）～ 　　　　　　2029（R11）年度】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大阪港埋立事業の長期収支見込み 【2018（H30）～ 　　　　　　2029（R11）年度】</dc:title>
  <cp:lastPrinted>2019-08-23T01:33:33Z</cp:lastPrinted>
  <dcterms:created xsi:type="dcterms:W3CDTF">2016-03-01T04:03:03Z</dcterms:created>
  <dcterms:modified xsi:type="dcterms:W3CDTF">2019-08-27T06:02:59Z</dcterms:modified>
</cp:coreProperties>
</file>