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9" r:id="rId1"/>
  </p:sldMasterIdLst>
  <p:notesMasterIdLst>
    <p:notesMasterId r:id="rId32"/>
  </p:notesMasterIdLst>
  <p:handoutMasterIdLst>
    <p:handoutMasterId r:id="rId33"/>
  </p:handoutMasterIdLst>
  <p:sldIdLst>
    <p:sldId id="256" r:id="rId2"/>
    <p:sldId id="328" r:id="rId3"/>
    <p:sldId id="257" r:id="rId4"/>
    <p:sldId id="330" r:id="rId5"/>
    <p:sldId id="377" r:id="rId6"/>
    <p:sldId id="277" r:id="rId7"/>
    <p:sldId id="366" r:id="rId8"/>
    <p:sldId id="474" r:id="rId9"/>
    <p:sldId id="475" r:id="rId10"/>
    <p:sldId id="470" r:id="rId11"/>
    <p:sldId id="471" r:id="rId12"/>
    <p:sldId id="472" r:id="rId13"/>
    <p:sldId id="473" r:id="rId14"/>
    <p:sldId id="429" r:id="rId15"/>
    <p:sldId id="455" r:id="rId16"/>
    <p:sldId id="432" r:id="rId17"/>
    <p:sldId id="437" r:id="rId18"/>
    <p:sldId id="476" r:id="rId19"/>
    <p:sldId id="477" r:id="rId20"/>
    <p:sldId id="478" r:id="rId21"/>
    <p:sldId id="479" r:id="rId22"/>
    <p:sldId id="441" r:id="rId23"/>
    <p:sldId id="310" r:id="rId24"/>
    <p:sldId id="457" r:id="rId25"/>
    <p:sldId id="409" r:id="rId26"/>
    <p:sldId id="459" r:id="rId27"/>
    <p:sldId id="286" r:id="rId28"/>
    <p:sldId id="332" r:id="rId29"/>
    <p:sldId id="397" r:id="rId30"/>
    <p:sldId id="285" r:id="rId31"/>
  </p:sldIdLst>
  <p:sldSz cx="12239625" cy="8640763"/>
  <p:notesSz cx="6807200" cy="9939338"/>
  <p:defaultTextStyle>
    <a:defPPr>
      <a:defRPr lang="ja-JP"/>
    </a:defPPr>
    <a:lvl1pPr marL="0" algn="l" defTabSz="984900" rtl="0" eaLnBrk="1" latinLnBrk="0" hangingPunct="1">
      <a:defRPr kumimoji="1" sz="1939" kern="1200">
        <a:solidFill>
          <a:schemeClr val="tx1"/>
        </a:solidFill>
        <a:latin typeface="+mn-lt"/>
        <a:ea typeface="+mn-ea"/>
        <a:cs typeface="+mn-cs"/>
      </a:defRPr>
    </a:lvl1pPr>
    <a:lvl2pPr marL="492450" algn="l" defTabSz="984900" rtl="0" eaLnBrk="1" latinLnBrk="0" hangingPunct="1">
      <a:defRPr kumimoji="1" sz="1939" kern="1200">
        <a:solidFill>
          <a:schemeClr val="tx1"/>
        </a:solidFill>
        <a:latin typeface="+mn-lt"/>
        <a:ea typeface="+mn-ea"/>
        <a:cs typeface="+mn-cs"/>
      </a:defRPr>
    </a:lvl2pPr>
    <a:lvl3pPr marL="984900" algn="l" defTabSz="984900" rtl="0" eaLnBrk="1" latinLnBrk="0" hangingPunct="1">
      <a:defRPr kumimoji="1" sz="1939" kern="1200">
        <a:solidFill>
          <a:schemeClr val="tx1"/>
        </a:solidFill>
        <a:latin typeface="+mn-lt"/>
        <a:ea typeface="+mn-ea"/>
        <a:cs typeface="+mn-cs"/>
      </a:defRPr>
    </a:lvl3pPr>
    <a:lvl4pPr marL="1477350" algn="l" defTabSz="984900" rtl="0" eaLnBrk="1" latinLnBrk="0" hangingPunct="1">
      <a:defRPr kumimoji="1" sz="1939" kern="1200">
        <a:solidFill>
          <a:schemeClr val="tx1"/>
        </a:solidFill>
        <a:latin typeface="+mn-lt"/>
        <a:ea typeface="+mn-ea"/>
        <a:cs typeface="+mn-cs"/>
      </a:defRPr>
    </a:lvl4pPr>
    <a:lvl5pPr marL="1969800" algn="l" defTabSz="984900" rtl="0" eaLnBrk="1" latinLnBrk="0" hangingPunct="1">
      <a:defRPr kumimoji="1" sz="1939" kern="1200">
        <a:solidFill>
          <a:schemeClr val="tx1"/>
        </a:solidFill>
        <a:latin typeface="+mn-lt"/>
        <a:ea typeface="+mn-ea"/>
        <a:cs typeface="+mn-cs"/>
      </a:defRPr>
    </a:lvl5pPr>
    <a:lvl6pPr marL="2462251" algn="l" defTabSz="984900" rtl="0" eaLnBrk="1" latinLnBrk="0" hangingPunct="1">
      <a:defRPr kumimoji="1" sz="1939" kern="1200">
        <a:solidFill>
          <a:schemeClr val="tx1"/>
        </a:solidFill>
        <a:latin typeface="+mn-lt"/>
        <a:ea typeface="+mn-ea"/>
        <a:cs typeface="+mn-cs"/>
      </a:defRPr>
    </a:lvl6pPr>
    <a:lvl7pPr marL="2954701" algn="l" defTabSz="984900" rtl="0" eaLnBrk="1" latinLnBrk="0" hangingPunct="1">
      <a:defRPr kumimoji="1" sz="1939" kern="1200">
        <a:solidFill>
          <a:schemeClr val="tx1"/>
        </a:solidFill>
        <a:latin typeface="+mn-lt"/>
        <a:ea typeface="+mn-ea"/>
        <a:cs typeface="+mn-cs"/>
      </a:defRPr>
    </a:lvl7pPr>
    <a:lvl8pPr marL="3447151" algn="l" defTabSz="984900" rtl="0" eaLnBrk="1" latinLnBrk="0" hangingPunct="1">
      <a:defRPr kumimoji="1" sz="1939" kern="1200">
        <a:solidFill>
          <a:schemeClr val="tx1"/>
        </a:solidFill>
        <a:latin typeface="+mn-lt"/>
        <a:ea typeface="+mn-ea"/>
        <a:cs typeface="+mn-cs"/>
      </a:defRPr>
    </a:lvl8pPr>
    <a:lvl9pPr marL="3939601" algn="l" defTabSz="984900" rtl="0" eaLnBrk="1" latinLnBrk="0" hangingPunct="1">
      <a:defRPr kumimoji="1" sz="193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241502A-382F-4464-9C59-07DAD6A237A3}">
          <p14:sldIdLst>
            <p14:sldId id="256"/>
            <p14:sldId id="328"/>
            <p14:sldId id="257"/>
            <p14:sldId id="330"/>
            <p14:sldId id="377"/>
            <p14:sldId id="277"/>
            <p14:sldId id="366"/>
            <p14:sldId id="474"/>
            <p14:sldId id="475"/>
            <p14:sldId id="470"/>
            <p14:sldId id="471"/>
            <p14:sldId id="472"/>
            <p14:sldId id="473"/>
            <p14:sldId id="429"/>
            <p14:sldId id="455"/>
            <p14:sldId id="432"/>
            <p14:sldId id="437"/>
            <p14:sldId id="476"/>
            <p14:sldId id="477"/>
            <p14:sldId id="478"/>
            <p14:sldId id="479"/>
            <p14:sldId id="441"/>
            <p14:sldId id="310"/>
            <p14:sldId id="457"/>
            <p14:sldId id="409"/>
            <p14:sldId id="459"/>
            <p14:sldId id="286"/>
            <p14:sldId id="332"/>
            <p14:sldId id="397"/>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54A021"/>
    <a:srgbClr val="6F91A0"/>
    <a:srgbClr val="7F7F7F"/>
    <a:srgbClr val="E6B91E"/>
    <a:srgbClr val="EB7766"/>
    <a:srgbClr val="6D6440"/>
    <a:srgbClr val="D5E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26" autoAdjust="0"/>
    <p:restoredTop sz="86472" autoAdjust="0"/>
  </p:normalViewPr>
  <p:slideViewPr>
    <p:cSldViewPr snapToGrid="0">
      <p:cViewPr varScale="1">
        <p:scale>
          <a:sx n="55" d="100"/>
          <a:sy n="55" d="100"/>
        </p:scale>
        <p:origin x="1278" y="90"/>
      </p:cViewPr>
      <p:guideLst/>
    </p:cSldViewPr>
  </p:slideViewPr>
  <p:outlineViewPr>
    <p:cViewPr>
      <p:scale>
        <a:sx n="33" d="100"/>
        <a:sy n="33" d="100"/>
      </p:scale>
      <p:origin x="0" y="-4368"/>
    </p:cViewPr>
  </p:outlineViewPr>
  <p:notesTextViewPr>
    <p:cViewPr>
      <p:scale>
        <a:sx n="1" d="1"/>
        <a:sy n="1" d="1"/>
      </p:scale>
      <p:origin x="0" y="0"/>
    </p:cViewPr>
  </p:notesTextViewPr>
  <p:sorterViewPr>
    <p:cViewPr>
      <p:scale>
        <a:sx n="100" d="100"/>
        <a:sy n="100" d="100"/>
      </p:scale>
      <p:origin x="0" y="-70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50375" cy="498645"/>
          </a:xfrm>
          <a:prstGeom prst="rect">
            <a:avLst/>
          </a:prstGeom>
        </p:spPr>
        <p:txBody>
          <a:bodyPr vert="horz" lIns="92193" tIns="46095" rIns="92193" bIns="46095"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221" y="0"/>
            <a:ext cx="2950374" cy="498645"/>
          </a:xfrm>
          <a:prstGeom prst="rect">
            <a:avLst/>
          </a:prstGeom>
        </p:spPr>
        <p:txBody>
          <a:bodyPr vert="horz" lIns="92193" tIns="46095" rIns="92193" bIns="46095" rtlCol="0"/>
          <a:lstStyle>
            <a:lvl1pPr algn="r">
              <a:defRPr sz="1200"/>
            </a:lvl1pPr>
          </a:lstStyle>
          <a:p>
            <a:fld id="{A742E72A-9A09-4EDE-84AD-8BF6B2DD2ADC}" type="datetimeFigureOut">
              <a:rPr kumimoji="1" lang="ja-JP" altLang="en-US" smtClean="0"/>
              <a:t>2023/3/9</a:t>
            </a:fld>
            <a:endParaRPr kumimoji="1" lang="ja-JP" altLang="en-US" dirty="0"/>
          </a:p>
        </p:txBody>
      </p:sp>
      <p:sp>
        <p:nvSpPr>
          <p:cNvPr id="4" name="フッター プレースホルダー 3"/>
          <p:cNvSpPr>
            <a:spLocks noGrp="1"/>
          </p:cNvSpPr>
          <p:nvPr>
            <p:ph type="ftr" sz="quarter" idx="2"/>
          </p:nvPr>
        </p:nvSpPr>
        <p:spPr>
          <a:xfrm>
            <a:off x="2" y="9440694"/>
            <a:ext cx="2950375" cy="498645"/>
          </a:xfrm>
          <a:prstGeom prst="rect">
            <a:avLst/>
          </a:prstGeom>
        </p:spPr>
        <p:txBody>
          <a:bodyPr vert="horz" lIns="92193" tIns="46095" rIns="92193" bIns="46095"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221" y="9440694"/>
            <a:ext cx="2950374" cy="498645"/>
          </a:xfrm>
          <a:prstGeom prst="rect">
            <a:avLst/>
          </a:prstGeom>
        </p:spPr>
        <p:txBody>
          <a:bodyPr vert="horz" lIns="92193" tIns="46095" rIns="92193" bIns="46095" rtlCol="0" anchor="b"/>
          <a:lstStyle>
            <a:lvl1pPr algn="r">
              <a:defRPr sz="1200"/>
            </a:lvl1pPr>
          </a:lstStyle>
          <a:p>
            <a:fld id="{721678CC-30C7-4B41-9683-EC413798197C}" type="slidenum">
              <a:rPr kumimoji="1" lang="ja-JP" altLang="en-US" smtClean="0"/>
              <a:t>‹#›</a:t>
            </a:fld>
            <a:endParaRPr kumimoji="1" lang="ja-JP" altLang="en-US" dirty="0"/>
          </a:p>
        </p:txBody>
      </p:sp>
    </p:spTree>
    <p:extLst>
      <p:ext uri="{BB962C8B-B14F-4D97-AF65-F5344CB8AC3E}">
        <p14:creationId xmlns:p14="http://schemas.microsoft.com/office/powerpoint/2010/main" val="231483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2193" tIns="46095" rIns="92193" bIns="4609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0"/>
            <a:ext cx="2949787" cy="498693"/>
          </a:xfrm>
          <a:prstGeom prst="rect">
            <a:avLst/>
          </a:prstGeom>
        </p:spPr>
        <p:txBody>
          <a:bodyPr vert="horz" lIns="92193" tIns="46095" rIns="92193" bIns="46095" rtlCol="0"/>
          <a:lstStyle>
            <a:lvl1pPr algn="r">
              <a:defRPr sz="1200"/>
            </a:lvl1pPr>
          </a:lstStyle>
          <a:p>
            <a:fld id="{4D17EEF7-5238-4ED6-9ADE-EF48A2D78E52}" type="datetimeFigureOut">
              <a:rPr kumimoji="1" lang="ja-JP" altLang="en-US" smtClean="0"/>
              <a:t>2023/3/9</a:t>
            </a:fld>
            <a:endParaRPr kumimoji="1" lang="ja-JP" altLang="en-US" dirty="0"/>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3" tIns="46095" rIns="92193" bIns="46095" rtlCol="0" anchor="ctr"/>
          <a:lstStyle/>
          <a:p>
            <a:endParaRPr lang="ja-JP" altLang="en-US" dirty="0"/>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2193" tIns="46095" rIns="92193" bIns="4609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2193" tIns="46095" rIns="92193" bIns="4609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2193" tIns="46095" rIns="92193" bIns="46095" rtlCol="0" anchor="b"/>
          <a:lstStyle>
            <a:lvl1pPr algn="r">
              <a:defRPr sz="1200"/>
            </a:lvl1pPr>
          </a:lstStyle>
          <a:p>
            <a:fld id="{3F11B096-5FF9-4310-A043-E0566AA5EE8C}" type="slidenum">
              <a:rPr kumimoji="1" lang="ja-JP" altLang="en-US" smtClean="0"/>
              <a:t>‹#›</a:t>
            </a:fld>
            <a:endParaRPr kumimoji="1" lang="ja-JP" altLang="en-US" dirty="0"/>
          </a:p>
        </p:txBody>
      </p:sp>
    </p:spTree>
    <p:extLst>
      <p:ext uri="{BB962C8B-B14F-4D97-AF65-F5344CB8AC3E}">
        <p14:creationId xmlns:p14="http://schemas.microsoft.com/office/powerpoint/2010/main" val="2227790621"/>
      </p:ext>
    </p:extLst>
  </p:cSld>
  <p:clrMap bg1="lt1" tx1="dk1" bg2="lt2" tx2="dk2" accent1="accent1" accent2="accent2" accent3="accent3" accent4="accent4" accent5="accent5" accent6="accent6" hlink="hlink" folHlink="folHlink"/>
  <p:notesStyle>
    <a:lvl1pPr marL="0" algn="l" defTabSz="984900" rtl="0" eaLnBrk="1" latinLnBrk="0" hangingPunct="1">
      <a:defRPr kumimoji="1" sz="1293" kern="1200">
        <a:solidFill>
          <a:schemeClr val="tx1"/>
        </a:solidFill>
        <a:latin typeface="+mn-lt"/>
        <a:ea typeface="+mn-ea"/>
        <a:cs typeface="+mn-cs"/>
      </a:defRPr>
    </a:lvl1pPr>
    <a:lvl2pPr marL="492450" algn="l" defTabSz="984900" rtl="0" eaLnBrk="1" latinLnBrk="0" hangingPunct="1">
      <a:defRPr kumimoji="1" sz="1293" kern="1200">
        <a:solidFill>
          <a:schemeClr val="tx1"/>
        </a:solidFill>
        <a:latin typeface="+mn-lt"/>
        <a:ea typeface="+mn-ea"/>
        <a:cs typeface="+mn-cs"/>
      </a:defRPr>
    </a:lvl2pPr>
    <a:lvl3pPr marL="984900" algn="l" defTabSz="984900" rtl="0" eaLnBrk="1" latinLnBrk="0" hangingPunct="1">
      <a:defRPr kumimoji="1" sz="1293" kern="1200">
        <a:solidFill>
          <a:schemeClr val="tx1"/>
        </a:solidFill>
        <a:latin typeface="+mn-lt"/>
        <a:ea typeface="+mn-ea"/>
        <a:cs typeface="+mn-cs"/>
      </a:defRPr>
    </a:lvl3pPr>
    <a:lvl4pPr marL="1477350" algn="l" defTabSz="984900" rtl="0" eaLnBrk="1" latinLnBrk="0" hangingPunct="1">
      <a:defRPr kumimoji="1" sz="1293" kern="1200">
        <a:solidFill>
          <a:schemeClr val="tx1"/>
        </a:solidFill>
        <a:latin typeface="+mn-lt"/>
        <a:ea typeface="+mn-ea"/>
        <a:cs typeface="+mn-cs"/>
      </a:defRPr>
    </a:lvl4pPr>
    <a:lvl5pPr marL="1969800" algn="l" defTabSz="984900" rtl="0" eaLnBrk="1" latinLnBrk="0" hangingPunct="1">
      <a:defRPr kumimoji="1" sz="1293" kern="1200">
        <a:solidFill>
          <a:schemeClr val="tx1"/>
        </a:solidFill>
        <a:latin typeface="+mn-lt"/>
        <a:ea typeface="+mn-ea"/>
        <a:cs typeface="+mn-cs"/>
      </a:defRPr>
    </a:lvl5pPr>
    <a:lvl6pPr marL="2462251" algn="l" defTabSz="984900" rtl="0" eaLnBrk="1" latinLnBrk="0" hangingPunct="1">
      <a:defRPr kumimoji="1" sz="1293" kern="1200">
        <a:solidFill>
          <a:schemeClr val="tx1"/>
        </a:solidFill>
        <a:latin typeface="+mn-lt"/>
        <a:ea typeface="+mn-ea"/>
        <a:cs typeface="+mn-cs"/>
      </a:defRPr>
    </a:lvl6pPr>
    <a:lvl7pPr marL="2954701" algn="l" defTabSz="984900" rtl="0" eaLnBrk="1" latinLnBrk="0" hangingPunct="1">
      <a:defRPr kumimoji="1" sz="1293" kern="1200">
        <a:solidFill>
          <a:schemeClr val="tx1"/>
        </a:solidFill>
        <a:latin typeface="+mn-lt"/>
        <a:ea typeface="+mn-ea"/>
        <a:cs typeface="+mn-cs"/>
      </a:defRPr>
    </a:lvl7pPr>
    <a:lvl8pPr marL="3447151" algn="l" defTabSz="984900" rtl="0" eaLnBrk="1" latinLnBrk="0" hangingPunct="1">
      <a:defRPr kumimoji="1" sz="1293" kern="1200">
        <a:solidFill>
          <a:schemeClr val="tx1"/>
        </a:solidFill>
        <a:latin typeface="+mn-lt"/>
        <a:ea typeface="+mn-ea"/>
        <a:cs typeface="+mn-cs"/>
      </a:defRPr>
    </a:lvl8pPr>
    <a:lvl9pPr marL="3939601" algn="l" defTabSz="984900" rtl="0" eaLnBrk="1" latinLnBrk="0" hangingPunct="1">
      <a:defRPr kumimoji="1" sz="12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0</a:t>
            </a:fld>
            <a:endParaRPr kumimoji="1" lang="ja-JP" altLang="en-US" dirty="0"/>
          </a:p>
        </p:txBody>
      </p:sp>
    </p:spTree>
    <p:extLst>
      <p:ext uri="{BB962C8B-B14F-4D97-AF65-F5344CB8AC3E}">
        <p14:creationId xmlns:p14="http://schemas.microsoft.com/office/powerpoint/2010/main" val="344174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10</a:t>
            </a:fld>
            <a:endParaRPr kumimoji="1" lang="ja-JP" altLang="en-US" dirty="0"/>
          </a:p>
        </p:txBody>
      </p:sp>
    </p:spTree>
    <p:extLst>
      <p:ext uri="{BB962C8B-B14F-4D97-AF65-F5344CB8AC3E}">
        <p14:creationId xmlns:p14="http://schemas.microsoft.com/office/powerpoint/2010/main" val="1768438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11</a:t>
            </a:fld>
            <a:endParaRPr kumimoji="1" lang="ja-JP" altLang="en-US" dirty="0"/>
          </a:p>
        </p:txBody>
      </p:sp>
    </p:spTree>
    <p:extLst>
      <p:ext uri="{BB962C8B-B14F-4D97-AF65-F5344CB8AC3E}">
        <p14:creationId xmlns:p14="http://schemas.microsoft.com/office/powerpoint/2010/main" val="3041351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12</a:t>
            </a:fld>
            <a:endParaRPr kumimoji="1" lang="ja-JP" altLang="en-US" dirty="0"/>
          </a:p>
        </p:txBody>
      </p:sp>
    </p:spTree>
    <p:extLst>
      <p:ext uri="{BB962C8B-B14F-4D97-AF65-F5344CB8AC3E}">
        <p14:creationId xmlns:p14="http://schemas.microsoft.com/office/powerpoint/2010/main" val="198167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13</a:t>
            </a:fld>
            <a:endParaRPr kumimoji="1" lang="ja-JP" altLang="en-US" dirty="0"/>
          </a:p>
        </p:txBody>
      </p:sp>
    </p:spTree>
    <p:extLst>
      <p:ext uri="{BB962C8B-B14F-4D97-AF65-F5344CB8AC3E}">
        <p14:creationId xmlns:p14="http://schemas.microsoft.com/office/powerpoint/2010/main" val="1025500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14</a:t>
            </a:fld>
            <a:endParaRPr kumimoji="1" lang="ja-JP" altLang="en-US" dirty="0"/>
          </a:p>
        </p:txBody>
      </p:sp>
    </p:spTree>
    <p:extLst>
      <p:ext uri="{BB962C8B-B14F-4D97-AF65-F5344CB8AC3E}">
        <p14:creationId xmlns:p14="http://schemas.microsoft.com/office/powerpoint/2010/main" val="2530175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17</a:t>
            </a:fld>
            <a:endParaRPr kumimoji="1" lang="ja-JP" altLang="en-US" dirty="0"/>
          </a:p>
        </p:txBody>
      </p:sp>
    </p:spTree>
    <p:extLst>
      <p:ext uri="{BB962C8B-B14F-4D97-AF65-F5344CB8AC3E}">
        <p14:creationId xmlns:p14="http://schemas.microsoft.com/office/powerpoint/2010/main" val="787507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18</a:t>
            </a:fld>
            <a:endParaRPr kumimoji="1" lang="ja-JP" altLang="en-US" dirty="0"/>
          </a:p>
        </p:txBody>
      </p:sp>
    </p:spTree>
    <p:extLst>
      <p:ext uri="{BB962C8B-B14F-4D97-AF65-F5344CB8AC3E}">
        <p14:creationId xmlns:p14="http://schemas.microsoft.com/office/powerpoint/2010/main" val="153319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19</a:t>
            </a:fld>
            <a:endParaRPr kumimoji="1" lang="ja-JP" altLang="en-US" dirty="0"/>
          </a:p>
        </p:txBody>
      </p:sp>
    </p:spTree>
    <p:extLst>
      <p:ext uri="{BB962C8B-B14F-4D97-AF65-F5344CB8AC3E}">
        <p14:creationId xmlns:p14="http://schemas.microsoft.com/office/powerpoint/2010/main" val="326943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20</a:t>
            </a:fld>
            <a:endParaRPr kumimoji="1" lang="ja-JP" altLang="en-US" dirty="0"/>
          </a:p>
        </p:txBody>
      </p:sp>
    </p:spTree>
    <p:extLst>
      <p:ext uri="{BB962C8B-B14F-4D97-AF65-F5344CB8AC3E}">
        <p14:creationId xmlns:p14="http://schemas.microsoft.com/office/powerpoint/2010/main" val="651669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4263" y="1236663"/>
            <a:ext cx="4732337" cy="33416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21</a:t>
            </a:fld>
            <a:endParaRPr kumimoji="1" lang="ja-JP" altLang="en-US" dirty="0"/>
          </a:p>
        </p:txBody>
      </p:sp>
    </p:spTree>
    <p:extLst>
      <p:ext uri="{BB962C8B-B14F-4D97-AF65-F5344CB8AC3E}">
        <p14:creationId xmlns:p14="http://schemas.microsoft.com/office/powerpoint/2010/main" val="2312741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a:t>
            </a:fld>
            <a:endParaRPr kumimoji="1" lang="ja-JP" altLang="en-US" dirty="0"/>
          </a:p>
        </p:txBody>
      </p:sp>
    </p:spTree>
    <p:extLst>
      <p:ext uri="{BB962C8B-B14F-4D97-AF65-F5344CB8AC3E}">
        <p14:creationId xmlns:p14="http://schemas.microsoft.com/office/powerpoint/2010/main" val="108587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22</a:t>
            </a:fld>
            <a:endParaRPr kumimoji="1" lang="ja-JP" altLang="en-US" dirty="0"/>
          </a:p>
        </p:txBody>
      </p:sp>
    </p:spTree>
    <p:extLst>
      <p:ext uri="{BB962C8B-B14F-4D97-AF65-F5344CB8AC3E}">
        <p14:creationId xmlns:p14="http://schemas.microsoft.com/office/powerpoint/2010/main" val="2298005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23</a:t>
            </a:fld>
            <a:endParaRPr kumimoji="1" lang="ja-JP" altLang="en-US"/>
          </a:p>
        </p:txBody>
      </p:sp>
    </p:spTree>
    <p:extLst>
      <p:ext uri="{BB962C8B-B14F-4D97-AF65-F5344CB8AC3E}">
        <p14:creationId xmlns:p14="http://schemas.microsoft.com/office/powerpoint/2010/main" val="1341517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24</a:t>
            </a:fld>
            <a:endParaRPr kumimoji="1" lang="ja-JP" altLang="en-US" dirty="0"/>
          </a:p>
        </p:txBody>
      </p:sp>
    </p:spTree>
    <p:extLst>
      <p:ext uri="{BB962C8B-B14F-4D97-AF65-F5344CB8AC3E}">
        <p14:creationId xmlns:p14="http://schemas.microsoft.com/office/powerpoint/2010/main" val="1034504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25</a:t>
            </a:fld>
            <a:endParaRPr kumimoji="1" lang="ja-JP" altLang="en-US"/>
          </a:p>
        </p:txBody>
      </p:sp>
    </p:spTree>
    <p:extLst>
      <p:ext uri="{BB962C8B-B14F-4D97-AF65-F5344CB8AC3E}">
        <p14:creationId xmlns:p14="http://schemas.microsoft.com/office/powerpoint/2010/main" val="2861045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26</a:t>
            </a:fld>
            <a:endParaRPr kumimoji="1" lang="ja-JP" altLang="en-US" dirty="0"/>
          </a:p>
        </p:txBody>
      </p:sp>
    </p:spTree>
    <p:extLst>
      <p:ext uri="{BB962C8B-B14F-4D97-AF65-F5344CB8AC3E}">
        <p14:creationId xmlns:p14="http://schemas.microsoft.com/office/powerpoint/2010/main" val="150897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27</a:t>
            </a:fld>
            <a:endParaRPr kumimoji="1" lang="ja-JP" altLang="en-US" dirty="0"/>
          </a:p>
        </p:txBody>
      </p:sp>
    </p:spTree>
    <p:extLst>
      <p:ext uri="{BB962C8B-B14F-4D97-AF65-F5344CB8AC3E}">
        <p14:creationId xmlns:p14="http://schemas.microsoft.com/office/powerpoint/2010/main" val="3290682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28</a:t>
            </a:fld>
            <a:endParaRPr kumimoji="1" lang="ja-JP" altLang="en-US" dirty="0"/>
          </a:p>
        </p:txBody>
      </p:sp>
    </p:spTree>
    <p:extLst>
      <p:ext uri="{BB962C8B-B14F-4D97-AF65-F5344CB8AC3E}">
        <p14:creationId xmlns:p14="http://schemas.microsoft.com/office/powerpoint/2010/main" val="526314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29</a:t>
            </a:fld>
            <a:endParaRPr kumimoji="1" lang="ja-JP" altLang="en-US" dirty="0"/>
          </a:p>
        </p:txBody>
      </p:sp>
    </p:spTree>
    <p:extLst>
      <p:ext uri="{BB962C8B-B14F-4D97-AF65-F5344CB8AC3E}">
        <p14:creationId xmlns:p14="http://schemas.microsoft.com/office/powerpoint/2010/main" val="1458982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3</a:t>
            </a:fld>
            <a:endParaRPr kumimoji="1" lang="ja-JP" altLang="en-US" dirty="0"/>
          </a:p>
        </p:txBody>
      </p:sp>
    </p:spTree>
    <p:extLst>
      <p:ext uri="{BB962C8B-B14F-4D97-AF65-F5344CB8AC3E}">
        <p14:creationId xmlns:p14="http://schemas.microsoft.com/office/powerpoint/2010/main" val="125187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4</a:t>
            </a:fld>
            <a:endParaRPr kumimoji="1" lang="ja-JP" altLang="en-US" dirty="0"/>
          </a:p>
        </p:txBody>
      </p:sp>
    </p:spTree>
    <p:extLst>
      <p:ext uri="{BB962C8B-B14F-4D97-AF65-F5344CB8AC3E}">
        <p14:creationId xmlns:p14="http://schemas.microsoft.com/office/powerpoint/2010/main" val="361302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5</a:t>
            </a:fld>
            <a:endParaRPr kumimoji="1" lang="ja-JP" altLang="en-US" dirty="0"/>
          </a:p>
        </p:txBody>
      </p:sp>
    </p:spTree>
    <p:extLst>
      <p:ext uri="{BB962C8B-B14F-4D97-AF65-F5344CB8AC3E}">
        <p14:creationId xmlns:p14="http://schemas.microsoft.com/office/powerpoint/2010/main" val="10698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6</a:t>
            </a:fld>
            <a:endParaRPr kumimoji="1" lang="ja-JP" altLang="en-US" dirty="0"/>
          </a:p>
        </p:txBody>
      </p:sp>
    </p:spTree>
    <p:extLst>
      <p:ext uri="{BB962C8B-B14F-4D97-AF65-F5344CB8AC3E}">
        <p14:creationId xmlns:p14="http://schemas.microsoft.com/office/powerpoint/2010/main" val="1096955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7</a:t>
            </a:fld>
            <a:endParaRPr kumimoji="1" lang="ja-JP" altLang="en-US" dirty="0"/>
          </a:p>
        </p:txBody>
      </p:sp>
    </p:spTree>
    <p:extLst>
      <p:ext uri="{BB962C8B-B14F-4D97-AF65-F5344CB8AC3E}">
        <p14:creationId xmlns:p14="http://schemas.microsoft.com/office/powerpoint/2010/main" val="2079194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8</a:t>
            </a:fld>
            <a:endParaRPr kumimoji="1" lang="ja-JP" altLang="en-US" dirty="0"/>
          </a:p>
        </p:txBody>
      </p:sp>
    </p:spTree>
    <p:extLst>
      <p:ext uri="{BB962C8B-B14F-4D97-AF65-F5344CB8AC3E}">
        <p14:creationId xmlns:p14="http://schemas.microsoft.com/office/powerpoint/2010/main" val="382007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F11B096-5FF9-4310-A043-E0566AA5EE8C}" type="slidenum">
              <a:rPr kumimoji="1" lang="ja-JP" altLang="en-US" smtClean="0"/>
              <a:t>9</a:t>
            </a:fld>
            <a:endParaRPr kumimoji="1" lang="ja-JP" altLang="en-US" dirty="0"/>
          </a:p>
        </p:txBody>
      </p:sp>
    </p:spTree>
    <p:extLst>
      <p:ext uri="{BB962C8B-B14F-4D97-AF65-F5344CB8AC3E}">
        <p14:creationId xmlns:p14="http://schemas.microsoft.com/office/powerpoint/2010/main" val="225638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ECC7F15-98D6-48EC-AE2B-99C841C3F6E6}" type="datetime1">
              <a:rPr kumimoji="1" lang="ja-JP" altLang="en-US" smtClean="0"/>
              <a:t>2023/3/9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395916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FF2049-EDD9-436F-AC80-04A4B4527A64}" type="datetime1">
              <a:rPr kumimoji="1" lang="ja-JP" altLang="en-US" smtClean="0"/>
              <a:t>2023/3/9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8578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9ADBFF-9B4D-4244-89F5-52BA22C33D79}" type="datetime1">
              <a:rPr kumimoji="1" lang="ja-JP" altLang="en-US" smtClean="0"/>
              <a:t>2023/3/9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5598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CDB2191-AD32-4025-B918-AD47ECFDCDF7}" type="datetime1">
              <a:rPr kumimoji="1" lang="ja-JP" altLang="en-US" smtClean="0"/>
              <a:t>2023/3/9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674073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77BBB6-20E9-46C1-8CFC-884C80821F69}" type="datetime1">
              <a:rPr kumimoji="1" lang="ja-JP" altLang="en-US" smtClean="0"/>
              <a:t>2023/3/9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6942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971D165-668A-49D2-9610-8AFC27F21F20}" type="datetime1">
              <a:rPr kumimoji="1" lang="ja-JP" altLang="en-US" smtClean="0"/>
              <a:t>2023/3/9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751352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F27F3C-76AD-41A8-BC29-06EFA17E1FE7}" type="datetime1">
              <a:rPr kumimoji="1" lang="ja-JP" altLang="en-US" smtClean="0"/>
              <a:t>2023/3/9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36626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52A3313-FFA3-4236-93B0-45C5AC681E3C}" type="datetime1">
              <a:rPr kumimoji="1" lang="ja-JP" altLang="en-US" smtClean="0"/>
              <a:t>2023/3/9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224676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4AAE2D-3AA7-449F-941B-349AAC6E561E}" type="datetime1">
              <a:rPr kumimoji="1" lang="ja-JP" altLang="en-US" smtClean="0"/>
              <a:t>2023/3/9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120291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B3412F5-9F0E-4E4A-9170-BF80C3F079B3}" type="datetime1">
              <a:rPr kumimoji="1" lang="ja-JP" altLang="en-US" smtClean="0"/>
              <a:t>2023/3/9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47826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ED4745-2CBA-4FE2-B29F-DAF94B9BA94D}" type="datetime1">
              <a:rPr kumimoji="1" lang="ja-JP" altLang="en-US" smtClean="0"/>
              <a:t>2023/3/9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3459820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805C802-E003-4C36-9454-17308B3D5C7B}" type="datetime1">
              <a:rPr kumimoji="1" lang="ja-JP" altLang="en-US" smtClean="0"/>
              <a:t>2023/3/9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302794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6FD72F-CB3C-492A-AF99-FC68D41DD1ED}" type="datetime1">
              <a:rPr kumimoji="1" lang="ja-JP" altLang="en-US" smtClean="0"/>
              <a:t>2023/3/9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86696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8C4BE-E23C-4C13-A06B-CB4C9E1AE59F}" type="datetime1">
              <a:rPr kumimoji="1" lang="ja-JP" altLang="en-US" smtClean="0"/>
              <a:t>2023/3/9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a:xfrm>
            <a:off x="11569480" y="8228848"/>
            <a:ext cx="686187" cy="460041"/>
          </a:xfrm>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80936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CBED91-FA07-43AF-A315-549B87F6CADC}" type="datetime1">
              <a:rPr kumimoji="1" lang="ja-JP" altLang="en-US" smtClean="0"/>
              <a:t>2023/3/9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a:xfrm>
            <a:off x="11603809" y="8258259"/>
            <a:ext cx="686187" cy="460041"/>
          </a:xfrm>
        </p:spPr>
        <p:txBody>
          <a:bodyPr/>
          <a:lstStyle>
            <a:lvl1pPr>
              <a:defRPr sz="1200"/>
            </a:lvl1pPr>
          </a:lstStyle>
          <a:p>
            <a:fld id="{9855AF58-FB1E-4A03-A555-249AA4299BCB}" type="slidenum">
              <a:rPr lang="ja-JP" altLang="en-US" smtClean="0"/>
              <a:pPr/>
              <a:t>‹#›</a:t>
            </a:fld>
            <a:endParaRPr lang="ja-JP" altLang="en-US" dirty="0"/>
          </a:p>
        </p:txBody>
      </p:sp>
    </p:spTree>
    <p:extLst>
      <p:ext uri="{BB962C8B-B14F-4D97-AF65-F5344CB8AC3E}">
        <p14:creationId xmlns:p14="http://schemas.microsoft.com/office/powerpoint/2010/main" val="293494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dirty="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E0E4E9-25BE-449B-BAF9-2A24B7B49C52}" type="datetime1">
              <a:rPr kumimoji="1" lang="ja-JP" altLang="en-US" smtClean="0"/>
              <a:t>2023/3/9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179860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B78AD682-A092-4CBF-B6FB-D56842E06347}" type="datetime1">
              <a:rPr kumimoji="1" lang="ja-JP" altLang="en-US" smtClean="0"/>
              <a:t>2023/3/9</a:t>
            </a:fld>
            <a:endParaRPr kumimoji="1" lang="ja-JP" altLang="en-US" dirty="0"/>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11571725" y="8242217"/>
            <a:ext cx="686187" cy="460041"/>
          </a:xfrm>
          <a:prstGeom prst="rect">
            <a:avLst/>
          </a:prstGeom>
        </p:spPr>
        <p:txBody>
          <a:bodyPr vert="horz" lIns="91440" tIns="45720" rIns="91440" bIns="45720" rtlCol="0" anchor="ctr"/>
          <a:lstStyle>
            <a:lvl1pPr algn="r">
              <a:defRPr sz="1134">
                <a:solidFill>
                  <a:schemeClr val="accent1">
                    <a:lumMod val="75000"/>
                  </a:schemeClr>
                </a:solidFill>
              </a:defRPr>
            </a:lvl1pPr>
          </a:lstStyle>
          <a:p>
            <a:fld id="{9855AF58-FB1E-4A03-A555-249AA4299BCB}" type="slidenum">
              <a:rPr kumimoji="1" lang="ja-JP" altLang="en-US" smtClean="0"/>
              <a:t>‹#›</a:t>
            </a:fld>
            <a:endParaRPr kumimoji="1" lang="ja-JP" altLang="en-US" dirty="0"/>
          </a:p>
        </p:txBody>
      </p:sp>
    </p:spTree>
    <p:extLst>
      <p:ext uri="{BB962C8B-B14F-4D97-AF65-F5344CB8AC3E}">
        <p14:creationId xmlns:p14="http://schemas.microsoft.com/office/powerpoint/2010/main" val="403231908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ftr="0" dt="0"/>
  <p:txStyles>
    <p:title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lumMod val="75000"/>
          </a:schemeClr>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lumMod val="75000"/>
          </a:schemeClr>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lumMod val="75000"/>
          </a:schemeClr>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12327" y="2035833"/>
            <a:ext cx="8947201" cy="2932981"/>
          </a:xfrm>
        </p:spPr>
        <p:txBody>
          <a:bodyPr>
            <a:normAutofit/>
          </a:bodyPr>
          <a:lstStyle/>
          <a:p>
            <a:pPr algn="l"/>
            <a:r>
              <a:rPr lang="ja-JP" altLang="en-US" sz="4400" dirty="0">
                <a:effectLst>
                  <a:outerShdw blurRad="50800" dist="50800" dir="5400000" algn="ctr" rotWithShape="0">
                    <a:schemeClr val="bg1">
                      <a:lumMod val="85000"/>
                    </a:schemeClr>
                  </a:outerShdw>
                </a:effectLst>
                <a:latin typeface="+mj-ea"/>
              </a:rPr>
              <a:t>大阪港埋立事業の長期収支見込み</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en-US" altLang="ja-JP" sz="4400"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2021</a:t>
            </a:r>
            <a:r>
              <a:rPr lang="ja-JP" altLang="en-US" sz="4400"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R3</a:t>
            </a:r>
            <a:r>
              <a:rPr lang="ja-JP" altLang="en-US" sz="4400" dirty="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ja-JP" altLang="en-US" sz="4400" dirty="0">
                <a:effectLst>
                  <a:outerShdw blurRad="50800" dist="50800" dir="5400000" algn="ctr" rotWithShape="0">
                    <a:schemeClr val="bg1">
                      <a:lumMod val="85000"/>
                    </a:schemeClr>
                  </a:outerShdw>
                </a:effectLst>
                <a:latin typeface="+mj-ea"/>
              </a:rPr>
              <a:t>　　　　　　</a:t>
            </a:r>
            <a:r>
              <a:rPr lang="en-US" altLang="ja-JP" sz="4400" i="1" dirty="0">
                <a:effectLst>
                  <a:outerShdw blurRad="50800" dist="50800" dir="5400000" algn="ctr" rotWithShape="0">
                    <a:schemeClr val="bg1">
                      <a:lumMod val="85000"/>
                    </a:schemeClr>
                  </a:outerShdw>
                </a:effectLst>
                <a:latin typeface="+mj-ea"/>
              </a:rPr>
              <a:t>2067</a:t>
            </a:r>
            <a:r>
              <a:rPr lang="ja-JP" altLang="en-US" sz="4400" i="1"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R49</a:t>
            </a:r>
            <a:r>
              <a:rPr lang="ja-JP" altLang="en-US" sz="4400" i="1" dirty="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年度</a:t>
            </a:r>
            <a:r>
              <a:rPr lang="en-US" altLang="ja-JP" sz="4400" dirty="0">
                <a:effectLst>
                  <a:outerShdw blurRad="50800" dist="50800" dir="5400000" algn="ctr" rotWithShape="0">
                    <a:schemeClr val="bg1">
                      <a:lumMod val="85000"/>
                    </a:schemeClr>
                  </a:outerShdw>
                </a:effectLst>
                <a:latin typeface="+mj-ea"/>
              </a:rPr>
              <a:t>】</a:t>
            </a:r>
            <a:endParaRPr lang="ja-JP" altLang="en-US" sz="4400" dirty="0">
              <a:effectLst>
                <a:outerShdw blurRad="50800" dist="50800" dir="5400000" algn="ctr" rotWithShape="0">
                  <a:schemeClr val="bg1">
                    <a:lumMod val="85000"/>
                  </a:schemeClr>
                </a:outerShdw>
              </a:effectLst>
              <a:latin typeface="+mj-ea"/>
            </a:endParaRPr>
          </a:p>
        </p:txBody>
      </p:sp>
      <p:sp>
        <p:nvSpPr>
          <p:cNvPr id="3" name="サブタイトル 2"/>
          <p:cNvSpPr>
            <a:spLocks noGrp="1"/>
          </p:cNvSpPr>
          <p:nvPr>
            <p:ph type="subTitle" idx="1"/>
          </p:nvPr>
        </p:nvSpPr>
        <p:spPr>
          <a:xfrm>
            <a:off x="2113528" y="6476911"/>
            <a:ext cx="7544800" cy="1580160"/>
          </a:xfrm>
        </p:spPr>
        <p:txBody>
          <a:bodyPr>
            <a:noAutofit/>
          </a:bodyPr>
          <a:lstStyle/>
          <a:p>
            <a:pPr algn="ctr"/>
            <a:r>
              <a:rPr lang="en-US" altLang="ja-JP" sz="4400" dirty="0">
                <a:solidFill>
                  <a:schemeClr val="tx1">
                    <a:lumMod val="75000"/>
                    <a:lumOff val="25000"/>
                  </a:schemeClr>
                </a:solidFill>
              </a:rPr>
              <a:t>2023</a:t>
            </a:r>
            <a:r>
              <a:rPr lang="ja-JP" altLang="en-US" sz="4400" dirty="0">
                <a:solidFill>
                  <a:schemeClr val="tx1">
                    <a:lumMod val="75000"/>
                    <a:lumOff val="25000"/>
                  </a:schemeClr>
                </a:solidFill>
              </a:rPr>
              <a:t>（</a:t>
            </a:r>
            <a:r>
              <a:rPr lang="en-US" altLang="ja-JP" sz="4400" dirty="0">
                <a:solidFill>
                  <a:schemeClr val="tx1">
                    <a:lumMod val="75000"/>
                    <a:lumOff val="25000"/>
                  </a:schemeClr>
                </a:solidFill>
              </a:rPr>
              <a:t>R5</a:t>
            </a:r>
            <a:r>
              <a:rPr lang="ja-JP" altLang="en-US" sz="4400" dirty="0">
                <a:solidFill>
                  <a:schemeClr val="tx1">
                    <a:lumMod val="75000"/>
                    <a:lumOff val="25000"/>
                  </a:schemeClr>
                </a:solidFill>
              </a:rPr>
              <a:t>）年</a:t>
            </a:r>
            <a:r>
              <a:rPr lang="en-US" altLang="ja-JP" sz="4400" dirty="0">
                <a:solidFill>
                  <a:schemeClr val="tx1">
                    <a:lumMod val="75000"/>
                    <a:lumOff val="25000"/>
                  </a:schemeClr>
                </a:solidFill>
              </a:rPr>
              <a:t>3</a:t>
            </a:r>
            <a:r>
              <a:rPr lang="ja-JP" altLang="en-US" sz="4400" dirty="0">
                <a:solidFill>
                  <a:schemeClr val="tx1">
                    <a:lumMod val="75000"/>
                    <a:lumOff val="25000"/>
                  </a:schemeClr>
                </a:solidFill>
              </a:rPr>
              <a:t>月</a:t>
            </a:r>
            <a:endParaRPr lang="en-US" altLang="ja-JP" sz="4400" dirty="0">
              <a:solidFill>
                <a:schemeClr val="tx1">
                  <a:lumMod val="75000"/>
                  <a:lumOff val="25000"/>
                </a:schemeClr>
              </a:solidFill>
            </a:endParaRPr>
          </a:p>
          <a:p>
            <a:pPr algn="ctr"/>
            <a:r>
              <a:rPr lang="ja-JP" altLang="en-US" sz="4400" dirty="0">
                <a:solidFill>
                  <a:schemeClr val="tx1">
                    <a:lumMod val="75000"/>
                    <a:lumOff val="25000"/>
                  </a:schemeClr>
                </a:solidFill>
              </a:rPr>
              <a:t>大阪港湾局</a:t>
            </a:r>
          </a:p>
        </p:txBody>
      </p:sp>
    </p:spTree>
    <p:extLst>
      <p:ext uri="{BB962C8B-B14F-4D97-AF65-F5344CB8AC3E}">
        <p14:creationId xmlns:p14="http://schemas.microsoft.com/office/powerpoint/2010/main" val="422390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9</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4" name="図 3"/>
          <p:cNvPicPr>
            <a:picLocks noChangeAspect="1"/>
          </p:cNvPicPr>
          <p:nvPr/>
        </p:nvPicPr>
        <p:blipFill>
          <a:blip r:embed="rId3"/>
          <a:stretch>
            <a:fillRect/>
          </a:stretch>
        </p:blipFill>
        <p:spPr>
          <a:xfrm>
            <a:off x="820800" y="489600"/>
            <a:ext cx="10235024" cy="7844997"/>
          </a:xfrm>
          <a:prstGeom prst="rect">
            <a:avLst/>
          </a:prstGeom>
        </p:spPr>
      </p:pic>
    </p:spTree>
    <p:extLst>
      <p:ext uri="{BB962C8B-B14F-4D97-AF65-F5344CB8AC3E}">
        <p14:creationId xmlns:p14="http://schemas.microsoft.com/office/powerpoint/2010/main" val="363324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10</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4" name="図 3"/>
          <p:cNvPicPr>
            <a:picLocks noChangeAspect="1"/>
          </p:cNvPicPr>
          <p:nvPr/>
        </p:nvPicPr>
        <p:blipFill>
          <a:blip r:embed="rId3"/>
          <a:stretch>
            <a:fillRect/>
          </a:stretch>
        </p:blipFill>
        <p:spPr>
          <a:xfrm>
            <a:off x="820800" y="489600"/>
            <a:ext cx="10235024" cy="7844997"/>
          </a:xfrm>
          <a:prstGeom prst="rect">
            <a:avLst/>
          </a:prstGeom>
        </p:spPr>
      </p:pic>
    </p:spTree>
    <p:extLst>
      <p:ext uri="{BB962C8B-B14F-4D97-AF65-F5344CB8AC3E}">
        <p14:creationId xmlns:p14="http://schemas.microsoft.com/office/powerpoint/2010/main" val="1068834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11</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3" name="図 2"/>
          <p:cNvPicPr>
            <a:picLocks noChangeAspect="1"/>
          </p:cNvPicPr>
          <p:nvPr/>
        </p:nvPicPr>
        <p:blipFill>
          <a:blip r:embed="rId3"/>
          <a:stretch>
            <a:fillRect/>
          </a:stretch>
        </p:blipFill>
        <p:spPr>
          <a:xfrm>
            <a:off x="820800" y="489600"/>
            <a:ext cx="10235024" cy="7844997"/>
          </a:xfrm>
          <a:prstGeom prst="rect">
            <a:avLst/>
          </a:prstGeom>
        </p:spPr>
      </p:pic>
    </p:spTree>
    <p:extLst>
      <p:ext uri="{BB962C8B-B14F-4D97-AF65-F5344CB8AC3E}">
        <p14:creationId xmlns:p14="http://schemas.microsoft.com/office/powerpoint/2010/main" val="205441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12</a:t>
            </a:fld>
            <a:endParaRPr lang="ja-JP" altLang="en-US" dirty="0"/>
          </a:p>
        </p:txBody>
      </p:sp>
      <p:sp>
        <p:nvSpPr>
          <p:cNvPr id="6" name="テキスト ボックス 5"/>
          <p:cNvSpPr txBox="1"/>
          <p:nvPr/>
        </p:nvSpPr>
        <p:spPr>
          <a:xfrm>
            <a:off x="1178169" y="178560"/>
            <a:ext cx="2194490" cy="407268"/>
          </a:xfrm>
          <a:prstGeom prst="rect">
            <a:avLst/>
          </a:prstGeom>
          <a:noFill/>
          <a:ln w="57150">
            <a:solidFill>
              <a:schemeClr val="tx1"/>
            </a:solidFill>
          </a:ln>
        </p:spPr>
        <p:txBody>
          <a:bodyPr wrap="square" rtlCol="0" anchor="ctr">
            <a:spAutoFit/>
          </a:bodyPr>
          <a:lstStyle/>
          <a:p>
            <a:pPr algn="ctr"/>
            <a:r>
              <a:rPr lang="ja-JP" altLang="en-US" sz="2000" b="1" dirty="0"/>
              <a:t>収支の推移</a:t>
            </a:r>
            <a:endParaRPr lang="en-US" altLang="ja-JP" sz="2000" b="1" dirty="0"/>
          </a:p>
        </p:txBody>
      </p:sp>
      <p:pic>
        <p:nvPicPr>
          <p:cNvPr id="3" name="図 2"/>
          <p:cNvPicPr>
            <a:picLocks noChangeAspect="1"/>
          </p:cNvPicPr>
          <p:nvPr/>
        </p:nvPicPr>
        <p:blipFill>
          <a:blip r:embed="rId3"/>
          <a:stretch>
            <a:fillRect/>
          </a:stretch>
        </p:blipFill>
        <p:spPr>
          <a:xfrm>
            <a:off x="820800" y="489600"/>
            <a:ext cx="9625796" cy="7844997"/>
          </a:xfrm>
          <a:prstGeom prst="rect">
            <a:avLst/>
          </a:prstGeom>
        </p:spPr>
      </p:pic>
    </p:spTree>
    <p:extLst>
      <p:ext uri="{BB962C8B-B14F-4D97-AF65-F5344CB8AC3E}">
        <p14:creationId xmlns:p14="http://schemas.microsoft.com/office/powerpoint/2010/main" val="740936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9614" y="46815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5" name="テキスト ボックス 4"/>
          <p:cNvSpPr txBox="1"/>
          <p:nvPr/>
        </p:nvSpPr>
        <p:spPr>
          <a:xfrm>
            <a:off x="-327052" y="743627"/>
            <a:ext cx="12239625" cy="307777"/>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400" dirty="0">
                <a:latin typeface="+mj-ea"/>
                <a:ea typeface="+mj-ea"/>
              </a:rPr>
              <a:t>収支計画策定にあたっては、次のとおりの投資計画を見込んでいる。</a:t>
            </a:r>
            <a:endParaRPr lang="en-US" altLang="ja-JP" sz="14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13</a:t>
            </a:fld>
            <a:endParaRPr lang="ja-JP" altLang="en-US" dirty="0"/>
          </a:p>
        </p:txBody>
      </p:sp>
      <p:pic>
        <p:nvPicPr>
          <p:cNvPr id="6" name="図 5"/>
          <p:cNvPicPr>
            <a:picLocks/>
          </p:cNvPicPr>
          <p:nvPr/>
        </p:nvPicPr>
        <p:blipFill>
          <a:blip r:embed="rId3"/>
          <a:stretch>
            <a:fillRect/>
          </a:stretch>
        </p:blipFill>
        <p:spPr>
          <a:xfrm>
            <a:off x="396001" y="864001"/>
            <a:ext cx="10136024" cy="7594373"/>
          </a:xfrm>
          <a:prstGeom prst="rect">
            <a:avLst/>
          </a:prstGeom>
        </p:spPr>
      </p:pic>
    </p:spTree>
    <p:extLst>
      <p:ext uri="{BB962C8B-B14F-4D97-AF65-F5344CB8AC3E}">
        <p14:creationId xmlns:p14="http://schemas.microsoft.com/office/powerpoint/2010/main" val="119459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179614" y="46815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その１</a:t>
            </a:r>
          </a:p>
        </p:txBody>
      </p:sp>
      <p:sp>
        <p:nvSpPr>
          <p:cNvPr id="4" name="テキスト ボックス 3"/>
          <p:cNvSpPr txBox="1"/>
          <p:nvPr/>
        </p:nvSpPr>
        <p:spPr>
          <a:xfrm>
            <a:off x="0" y="151611"/>
            <a:ext cx="6153150" cy="338554"/>
          </a:xfrm>
          <a:prstGeom prst="rect">
            <a:avLst/>
          </a:prstGeom>
          <a:noFill/>
        </p:spPr>
        <p:txBody>
          <a:bodyPr wrap="square" rtlCol="0">
            <a:spAutoFit/>
          </a:bodyPr>
          <a:lstStyle/>
          <a:p>
            <a:r>
              <a:rPr lang="ja-JP" altLang="en-US" sz="1600" b="1" dirty="0"/>
              <a:t>（２）投資・財政計画（収支計画）の策定にあたっての説明</a:t>
            </a:r>
            <a:endParaRPr lang="en-US" altLang="ja-JP" sz="1600" b="1" dirty="0"/>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14</a:t>
            </a:fld>
            <a:endParaRPr lang="ja-JP" altLang="en-US" dirty="0"/>
          </a:p>
        </p:txBody>
      </p:sp>
      <p:pic>
        <p:nvPicPr>
          <p:cNvPr id="6" name="図 5"/>
          <p:cNvPicPr>
            <a:picLocks noChangeAspect="1"/>
          </p:cNvPicPr>
          <p:nvPr/>
        </p:nvPicPr>
        <p:blipFill>
          <a:blip r:embed="rId3"/>
          <a:stretch>
            <a:fillRect/>
          </a:stretch>
        </p:blipFill>
        <p:spPr>
          <a:xfrm>
            <a:off x="450000" y="489600"/>
            <a:ext cx="8348956" cy="8010503"/>
          </a:xfrm>
          <a:prstGeom prst="rect">
            <a:avLst/>
          </a:prstGeom>
        </p:spPr>
      </p:pic>
    </p:spTree>
    <p:extLst>
      <p:ext uri="{BB962C8B-B14F-4D97-AF65-F5344CB8AC3E}">
        <p14:creationId xmlns:p14="http://schemas.microsoft.com/office/powerpoint/2010/main" val="100936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15</a:t>
            </a:fld>
            <a:endParaRPr lang="ja-JP" altLang="en-US" dirty="0"/>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その２</a:t>
            </a:r>
          </a:p>
        </p:txBody>
      </p:sp>
      <p:pic>
        <p:nvPicPr>
          <p:cNvPr id="6" name="図 5"/>
          <p:cNvPicPr>
            <a:picLocks noChangeAspect="1"/>
          </p:cNvPicPr>
          <p:nvPr/>
        </p:nvPicPr>
        <p:blipFill>
          <a:blip r:embed="rId2"/>
          <a:stretch>
            <a:fillRect/>
          </a:stretch>
        </p:blipFill>
        <p:spPr>
          <a:xfrm>
            <a:off x="342000" y="396000"/>
            <a:ext cx="10136024" cy="8066520"/>
          </a:xfrm>
          <a:prstGeom prst="rect">
            <a:avLst/>
          </a:prstGeom>
        </p:spPr>
      </p:pic>
    </p:spTree>
    <p:extLst>
      <p:ext uri="{BB962C8B-B14F-4D97-AF65-F5344CB8AC3E}">
        <p14:creationId xmlns:p14="http://schemas.microsoft.com/office/powerpoint/2010/main" val="283991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16</a:t>
            </a:fld>
            <a:endParaRPr lang="ja-JP" altLang="en-US" dirty="0"/>
          </a:p>
        </p:txBody>
      </p:sp>
      <p:sp>
        <p:nvSpPr>
          <p:cNvPr id="4" name="テキスト ボックス 3"/>
          <p:cNvSpPr txBox="1"/>
          <p:nvPr/>
        </p:nvSpPr>
        <p:spPr>
          <a:xfrm>
            <a:off x="261259" y="289748"/>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その２</a:t>
            </a:r>
          </a:p>
        </p:txBody>
      </p:sp>
      <p:pic>
        <p:nvPicPr>
          <p:cNvPr id="5" name="図 4"/>
          <p:cNvPicPr>
            <a:picLocks noChangeAspect="1"/>
          </p:cNvPicPr>
          <p:nvPr/>
        </p:nvPicPr>
        <p:blipFill>
          <a:blip r:embed="rId2"/>
          <a:stretch>
            <a:fillRect/>
          </a:stretch>
        </p:blipFill>
        <p:spPr>
          <a:xfrm>
            <a:off x="342000" y="396000"/>
            <a:ext cx="9535681" cy="8066520"/>
          </a:xfrm>
          <a:prstGeom prst="rect">
            <a:avLst/>
          </a:prstGeom>
        </p:spPr>
      </p:pic>
    </p:spTree>
    <p:extLst>
      <p:ext uri="{BB962C8B-B14F-4D97-AF65-F5344CB8AC3E}">
        <p14:creationId xmlns:p14="http://schemas.microsoft.com/office/powerpoint/2010/main" val="275873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17</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pic>
        <p:nvPicPr>
          <p:cNvPr id="3" name="図 2"/>
          <p:cNvPicPr>
            <a:picLocks noChangeAspect="1"/>
          </p:cNvPicPr>
          <p:nvPr/>
        </p:nvPicPr>
        <p:blipFill>
          <a:blip r:embed="rId3"/>
          <a:stretch>
            <a:fillRect/>
          </a:stretch>
        </p:blipFill>
        <p:spPr>
          <a:xfrm>
            <a:off x="342000" y="457200"/>
            <a:ext cx="11452390" cy="6297604"/>
          </a:xfrm>
          <a:prstGeom prst="rect">
            <a:avLst/>
          </a:prstGeom>
        </p:spPr>
      </p:pic>
    </p:spTree>
    <p:extLst>
      <p:ext uri="{BB962C8B-B14F-4D97-AF65-F5344CB8AC3E}">
        <p14:creationId xmlns:p14="http://schemas.microsoft.com/office/powerpoint/2010/main" val="52207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18</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pic>
        <p:nvPicPr>
          <p:cNvPr id="4" name="図 3"/>
          <p:cNvPicPr>
            <a:picLocks noChangeAspect="1"/>
          </p:cNvPicPr>
          <p:nvPr/>
        </p:nvPicPr>
        <p:blipFill>
          <a:blip r:embed="rId3"/>
          <a:stretch>
            <a:fillRect/>
          </a:stretch>
        </p:blipFill>
        <p:spPr>
          <a:xfrm>
            <a:off x="342000" y="457200"/>
            <a:ext cx="11452390" cy="6297604"/>
          </a:xfrm>
          <a:prstGeom prst="rect">
            <a:avLst/>
          </a:prstGeom>
        </p:spPr>
      </p:pic>
    </p:spTree>
    <p:extLst>
      <p:ext uri="{BB962C8B-B14F-4D97-AF65-F5344CB8AC3E}">
        <p14:creationId xmlns:p14="http://schemas.microsoft.com/office/powerpoint/2010/main" val="74965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a:solidFill>
                  <a:schemeClr val="tx1"/>
                </a:solidFill>
              </a:rPr>
              <a:t>目　　次</a:t>
            </a: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a:t>１．事業の概要</a:t>
            </a:r>
            <a:endParaRPr kumimoji="1" lang="en-US" altLang="ja-JP" dirty="0"/>
          </a:p>
          <a:p>
            <a:pPr marL="0" indent="0">
              <a:buNone/>
            </a:pPr>
            <a:endParaRPr lang="en-US" altLang="ja-JP" dirty="0"/>
          </a:p>
          <a:p>
            <a:pPr marL="0" indent="0">
              <a:buNone/>
            </a:pPr>
            <a:r>
              <a:rPr kumimoji="1" lang="ja-JP" altLang="en-US" dirty="0"/>
              <a:t>２．経営の基本方針</a:t>
            </a:r>
            <a:endParaRPr kumimoji="1" lang="en-US" altLang="ja-JP" dirty="0"/>
          </a:p>
          <a:p>
            <a:pPr marL="0" indent="0">
              <a:buNone/>
            </a:pPr>
            <a:endParaRPr lang="en-US" altLang="ja-JP" dirty="0"/>
          </a:p>
          <a:p>
            <a:pPr marL="0" indent="0">
              <a:buNone/>
            </a:pPr>
            <a:r>
              <a:rPr kumimoji="1" lang="ja-JP" altLang="en-US" dirty="0"/>
              <a:t>３．投資・財政計画（収支計画）</a:t>
            </a:r>
            <a:endParaRPr kumimoji="1" lang="en-US" altLang="ja-JP" dirty="0"/>
          </a:p>
          <a:p>
            <a:pPr marL="0" indent="0">
              <a:buNone/>
            </a:pPr>
            <a:endParaRPr lang="en-US" altLang="ja-JP" dirty="0"/>
          </a:p>
          <a:p>
            <a:pPr marL="0" indent="0">
              <a:buNone/>
            </a:pPr>
            <a:r>
              <a:rPr kumimoji="1" lang="ja-JP" altLang="en-US" dirty="0"/>
              <a:t>４．長期収支見込みの事後検証、更新等に関する事項</a:t>
            </a:r>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a:latin typeface="+mn-ea"/>
              </a:rPr>
              <a:t>2</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6</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7</a:t>
            </a:r>
          </a:p>
          <a:p>
            <a:pPr marL="0" indent="0" algn="r">
              <a:buFont typeface="Wingdings 3" charset="2"/>
              <a:buNone/>
            </a:pPr>
            <a:endParaRPr lang="en-US" altLang="ja-JP" dirty="0">
              <a:latin typeface="+mn-ea"/>
            </a:endParaRPr>
          </a:p>
          <a:p>
            <a:pPr marL="0" indent="0" algn="r">
              <a:buFont typeface="Wingdings 3" charset="2"/>
              <a:buNone/>
            </a:pPr>
            <a:r>
              <a:rPr lang="en-US" altLang="ja-JP" dirty="0">
                <a:latin typeface="+mn-ea"/>
              </a:rPr>
              <a:t>29</a:t>
            </a:r>
          </a:p>
        </p:txBody>
      </p:sp>
      <p:sp>
        <p:nvSpPr>
          <p:cNvPr id="7"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1</a:t>
            </a:fld>
            <a:endParaRPr lang="ja-JP" altLang="en-US" dirty="0"/>
          </a:p>
        </p:txBody>
      </p:sp>
    </p:spTree>
    <p:extLst>
      <p:ext uri="{BB962C8B-B14F-4D97-AF65-F5344CB8AC3E}">
        <p14:creationId xmlns:p14="http://schemas.microsoft.com/office/powerpoint/2010/main" val="287382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19</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pic>
        <p:nvPicPr>
          <p:cNvPr id="3" name="図 2"/>
          <p:cNvPicPr>
            <a:picLocks noChangeAspect="1"/>
          </p:cNvPicPr>
          <p:nvPr/>
        </p:nvPicPr>
        <p:blipFill>
          <a:blip r:embed="rId3"/>
          <a:stretch>
            <a:fillRect/>
          </a:stretch>
        </p:blipFill>
        <p:spPr>
          <a:xfrm>
            <a:off x="342000" y="457200"/>
            <a:ext cx="11452390" cy="6297604"/>
          </a:xfrm>
          <a:prstGeom prst="rect">
            <a:avLst/>
          </a:prstGeom>
        </p:spPr>
      </p:pic>
    </p:spTree>
    <p:extLst>
      <p:ext uri="{BB962C8B-B14F-4D97-AF65-F5344CB8AC3E}">
        <p14:creationId xmlns:p14="http://schemas.microsoft.com/office/powerpoint/2010/main" val="3055503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20</a:t>
            </a:fld>
            <a:endParaRPr lang="ja-JP" altLang="en-US" dirty="0"/>
          </a:p>
        </p:txBody>
      </p:sp>
      <p:sp>
        <p:nvSpPr>
          <p:cNvPr id="8" name="テキスト ボックス 7"/>
          <p:cNvSpPr txBox="1"/>
          <p:nvPr/>
        </p:nvSpPr>
        <p:spPr>
          <a:xfrm>
            <a:off x="267536" y="28762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投資計画（埋立事業費）について　その３</a:t>
            </a:r>
          </a:p>
        </p:txBody>
      </p:sp>
      <p:sp>
        <p:nvSpPr>
          <p:cNvPr id="6" name="テキスト ボックス 5"/>
          <p:cNvSpPr txBox="1"/>
          <p:nvPr/>
        </p:nvSpPr>
        <p:spPr>
          <a:xfrm>
            <a:off x="267536" y="6801264"/>
            <a:ext cx="6724918" cy="246221"/>
          </a:xfrm>
          <a:prstGeom prst="rect">
            <a:avLst/>
          </a:prstGeom>
          <a:noFill/>
        </p:spPr>
        <p:txBody>
          <a:bodyPr wrap="none" rtlCol="0">
            <a:spAutoFit/>
          </a:bodyPr>
          <a:lstStyle/>
          <a:p>
            <a:r>
              <a:rPr kumimoji="1" lang="en-US" altLang="ja-JP" sz="1000" dirty="0"/>
              <a:t>※</a:t>
            </a:r>
            <a:r>
              <a:rPr kumimoji="1" lang="ja-JP" altLang="en-US" sz="1000" dirty="0"/>
              <a:t>表内の計数は、全て四捨五入を行っており、円単位で計算しているため、表内計算で一致しないものがある。</a:t>
            </a:r>
          </a:p>
        </p:txBody>
      </p:sp>
      <p:pic>
        <p:nvPicPr>
          <p:cNvPr id="4" name="図 3"/>
          <p:cNvPicPr>
            <a:picLocks noChangeAspect="1"/>
          </p:cNvPicPr>
          <p:nvPr/>
        </p:nvPicPr>
        <p:blipFill>
          <a:blip r:embed="rId3"/>
          <a:stretch>
            <a:fillRect/>
          </a:stretch>
        </p:blipFill>
        <p:spPr>
          <a:xfrm>
            <a:off x="342000" y="457200"/>
            <a:ext cx="11452390" cy="6297604"/>
          </a:xfrm>
          <a:prstGeom prst="rect">
            <a:avLst/>
          </a:prstGeom>
        </p:spPr>
      </p:pic>
    </p:spTree>
    <p:extLst>
      <p:ext uri="{BB962C8B-B14F-4D97-AF65-F5344CB8AC3E}">
        <p14:creationId xmlns:p14="http://schemas.microsoft.com/office/powerpoint/2010/main" val="54168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353671"/>
            <a:ext cx="11852693" cy="83099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lvl="1">
              <a:lnSpc>
                <a:spcPct val="150000"/>
              </a:lnSpc>
            </a:pPr>
            <a:r>
              <a:rPr lang="ja-JP" altLang="en-US" sz="1600" b="1" u="sng" dirty="0">
                <a:latin typeface="+mn-ea"/>
              </a:rPr>
              <a:t>土地売却収益</a:t>
            </a:r>
            <a:endParaRPr lang="en-US" altLang="ja-JP" sz="1600" b="1" u="sng"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21</a:t>
            </a:fld>
            <a:endParaRPr lang="ja-JP" altLang="en-US" dirty="0"/>
          </a:p>
        </p:txBody>
      </p:sp>
      <p:sp>
        <p:nvSpPr>
          <p:cNvPr id="5" name="テキスト ボックス 4"/>
          <p:cNvSpPr txBox="1"/>
          <p:nvPr/>
        </p:nvSpPr>
        <p:spPr>
          <a:xfrm>
            <a:off x="455468" y="1519292"/>
            <a:ext cx="11800199" cy="1077218"/>
          </a:xfrm>
          <a:prstGeom prst="rect">
            <a:avLst/>
          </a:prstGeom>
          <a:noFill/>
          <a:ln>
            <a:noFill/>
          </a:ln>
        </p:spPr>
        <p:txBody>
          <a:bodyPr wrap="square" rtlCol="0">
            <a:spAutoFit/>
          </a:bodyPr>
          <a:lstStyle/>
          <a:p>
            <a:r>
              <a:rPr lang="ja-JP" altLang="en-US" sz="1600" b="1" dirty="0">
                <a:solidFill>
                  <a:schemeClr val="accent1">
                    <a:lumMod val="50000"/>
                  </a:schemeClr>
                </a:solidFill>
                <a:latin typeface="+mn-ea"/>
              </a:rPr>
              <a:t>○　</a:t>
            </a:r>
            <a:r>
              <a:rPr lang="ja-JP" altLang="ja-JP" sz="1600" b="1" dirty="0">
                <a:solidFill>
                  <a:schemeClr val="accent1">
                    <a:lumMod val="50000"/>
                  </a:schemeClr>
                </a:solidFill>
                <a:latin typeface="+mn-ea"/>
              </a:rPr>
              <a:t>咲洲・舞洲・鶴浜地区</a:t>
            </a:r>
          </a:p>
          <a:p>
            <a:pPr marL="365125" indent="-365125">
              <a:buFont typeface="Arial" panose="020B0604020202020204" pitchFamily="34" charset="0"/>
              <a:buChar char="•"/>
            </a:pPr>
            <a:r>
              <a:rPr lang="ja-JP" altLang="ja-JP" sz="1600" dirty="0"/>
              <a:t>当面</a:t>
            </a:r>
            <a:r>
              <a:rPr lang="en-US" altLang="ja-JP" sz="1600" dirty="0"/>
              <a:t>4</a:t>
            </a:r>
            <a:r>
              <a:rPr lang="ja-JP" altLang="ja-JP" sz="1600" dirty="0"/>
              <a:t>年間（</a:t>
            </a:r>
            <a:r>
              <a:rPr lang="en-US" altLang="ja-JP" sz="1600" dirty="0"/>
              <a:t>2022</a:t>
            </a:r>
            <a:r>
              <a:rPr lang="ja-JP" altLang="en-US" sz="1600" dirty="0"/>
              <a:t>（</a:t>
            </a:r>
            <a:r>
              <a:rPr lang="en-US" altLang="ja-JP" sz="1600" dirty="0"/>
              <a:t>R4</a:t>
            </a:r>
            <a:r>
              <a:rPr lang="ja-JP" altLang="en-US" sz="1600" dirty="0"/>
              <a:t>）</a:t>
            </a:r>
            <a:r>
              <a:rPr lang="ja-JP" altLang="ja-JP" sz="1600" dirty="0"/>
              <a:t>～</a:t>
            </a:r>
            <a:r>
              <a:rPr lang="en-US" altLang="ja-JP" sz="1600" dirty="0"/>
              <a:t>2025</a:t>
            </a:r>
            <a:r>
              <a:rPr lang="ja-JP" altLang="en-US" sz="1600" dirty="0"/>
              <a:t>（</a:t>
            </a:r>
            <a:r>
              <a:rPr lang="en-US" altLang="ja-JP" sz="1600" dirty="0"/>
              <a:t>R7</a:t>
            </a:r>
            <a:r>
              <a:rPr lang="ja-JP" altLang="en-US" sz="1600" dirty="0"/>
              <a:t>）</a:t>
            </a:r>
            <a:r>
              <a:rPr lang="ja-JP" altLang="ja-JP" sz="1600" dirty="0"/>
              <a:t>年度）については、買受けニーズが高く売却が比較的見込まれる物件を個別に決定し、売却見込額を計上</a:t>
            </a:r>
            <a:r>
              <a:rPr lang="ja-JP" altLang="en-US" sz="1600" dirty="0"/>
              <a:t>した。</a:t>
            </a:r>
            <a:endParaRPr lang="en-US" altLang="ja-JP" sz="1600" dirty="0"/>
          </a:p>
          <a:p>
            <a:pPr marL="365125" indent="-365125">
              <a:buFont typeface="Arial" panose="020B0604020202020204" pitchFamily="34" charset="0"/>
              <a:buChar char="•"/>
            </a:pPr>
            <a:r>
              <a:rPr lang="en-US" altLang="ja-JP" sz="1600" dirty="0"/>
              <a:t>2026</a:t>
            </a:r>
            <a:r>
              <a:rPr lang="ja-JP" altLang="en-US" sz="1600" dirty="0"/>
              <a:t>（</a:t>
            </a:r>
            <a:r>
              <a:rPr lang="en-US" altLang="ja-JP" sz="1600" dirty="0"/>
              <a:t>R8</a:t>
            </a:r>
            <a:r>
              <a:rPr lang="ja-JP" altLang="en-US" sz="1600" dirty="0"/>
              <a:t>）</a:t>
            </a:r>
            <a:r>
              <a:rPr lang="ja-JP" altLang="ja-JP" sz="1600" dirty="0"/>
              <a:t>年度以降については、</a:t>
            </a:r>
            <a:r>
              <a:rPr lang="ja-JP" altLang="en-US" sz="1600" dirty="0"/>
              <a:t>景気循環の周期を参考に、</a:t>
            </a:r>
            <a:r>
              <a:rPr lang="ja-JP" altLang="ja-JP" sz="1600" dirty="0"/>
              <a:t>残りの土地を原則として</a:t>
            </a:r>
            <a:r>
              <a:rPr lang="en-US" altLang="ja-JP" sz="1600" dirty="0"/>
              <a:t>20</a:t>
            </a:r>
            <a:r>
              <a:rPr lang="ja-JP" altLang="ja-JP" sz="1600" dirty="0"/>
              <a:t>年間で売却</a:t>
            </a:r>
            <a:r>
              <a:rPr lang="ja-JP" altLang="en-US" sz="1600" dirty="0"/>
              <a:t>する</a:t>
            </a:r>
            <a:r>
              <a:rPr lang="ja-JP" altLang="ja-JP" sz="1600" dirty="0"/>
              <a:t>ものとして計上</a:t>
            </a:r>
            <a:r>
              <a:rPr lang="ja-JP" altLang="en-US" sz="1600" dirty="0"/>
              <a:t>した。</a:t>
            </a:r>
            <a:endParaRPr lang="ja-JP" altLang="ja-JP" sz="1600" dirty="0"/>
          </a:p>
        </p:txBody>
      </p:sp>
      <p:sp>
        <p:nvSpPr>
          <p:cNvPr id="13" name="テキスト ボックス 12"/>
          <p:cNvSpPr txBox="1"/>
          <p:nvPr/>
        </p:nvSpPr>
        <p:spPr>
          <a:xfrm>
            <a:off x="779029" y="4096755"/>
            <a:ext cx="11010704" cy="584775"/>
          </a:xfrm>
          <a:prstGeom prst="rect">
            <a:avLst/>
          </a:prstGeom>
          <a:solidFill>
            <a:schemeClr val="accent1">
              <a:lumMod val="40000"/>
              <a:lumOff val="60000"/>
            </a:schemeClr>
          </a:solidFill>
        </p:spPr>
        <p:txBody>
          <a:bodyPr wrap="square" rtlCol="0">
            <a:spAutoFit/>
          </a:bodyPr>
          <a:lstStyle/>
          <a:p>
            <a:r>
              <a:rPr lang="ja-JP" altLang="ja-JP" sz="1600" dirty="0"/>
              <a:t>【</a:t>
            </a:r>
            <a:r>
              <a:rPr lang="en-US" altLang="ja-JP" sz="1600" dirty="0" smtClean="0"/>
              <a:t>2022</a:t>
            </a:r>
            <a:r>
              <a:rPr lang="ja-JP" altLang="en-US" sz="1600" dirty="0" smtClean="0"/>
              <a:t>（</a:t>
            </a:r>
            <a:r>
              <a:rPr lang="en-US" altLang="ja-JP" sz="1600" dirty="0" smtClean="0"/>
              <a:t>R4</a:t>
            </a:r>
            <a:r>
              <a:rPr lang="ja-JP" altLang="en-US" sz="1600" dirty="0" smtClean="0"/>
              <a:t>）年</a:t>
            </a:r>
            <a:r>
              <a:rPr lang="ja-JP" altLang="ja-JP" sz="1600" dirty="0" smtClean="0"/>
              <a:t>度</a:t>
            </a:r>
            <a:r>
              <a:rPr lang="ja-JP" altLang="en-US" sz="1600" dirty="0"/>
              <a:t>以降事業</a:t>
            </a:r>
            <a:r>
              <a:rPr lang="ja-JP" altLang="en-US" sz="1600" dirty="0" smtClean="0"/>
              <a:t>終了までの</a:t>
            </a:r>
            <a:r>
              <a:rPr lang="ja-JP" altLang="ja-JP" sz="1600" dirty="0"/>
              <a:t>売却</a:t>
            </a:r>
            <a:r>
              <a:rPr lang="ja-JP" altLang="en-US" sz="1600" dirty="0"/>
              <a:t>可能</a:t>
            </a:r>
            <a:r>
              <a:rPr lang="ja-JP" altLang="ja-JP" sz="1600" dirty="0"/>
              <a:t>面積及び売却見込額】</a:t>
            </a:r>
            <a:r>
              <a:rPr lang="en-US" altLang="ja-JP" sz="1600" dirty="0"/>
              <a:t>             </a:t>
            </a:r>
          </a:p>
          <a:p>
            <a:r>
              <a:rPr lang="en-US" altLang="ja-JP" sz="1600" dirty="0"/>
              <a:t>  </a:t>
            </a:r>
            <a:r>
              <a:rPr lang="ja-JP" altLang="ja-JP" sz="1600" dirty="0"/>
              <a:t>咲洲</a:t>
            </a:r>
            <a:r>
              <a:rPr lang="ja-JP" altLang="ja-JP" sz="1600" dirty="0" smtClean="0"/>
              <a:t>：</a:t>
            </a:r>
            <a:r>
              <a:rPr lang="en-US" altLang="ja-JP" sz="1600" dirty="0" smtClean="0"/>
              <a:t>38ha</a:t>
            </a:r>
            <a:r>
              <a:rPr lang="ja-JP" altLang="ja-JP" sz="1600" dirty="0" smtClean="0"/>
              <a:t>／</a:t>
            </a:r>
            <a:r>
              <a:rPr lang="en-US" altLang="ja-JP" sz="1600" dirty="0" smtClean="0"/>
              <a:t>423</a:t>
            </a:r>
            <a:r>
              <a:rPr lang="ja-JP" altLang="ja-JP" sz="1600" dirty="0" smtClean="0"/>
              <a:t>億</a:t>
            </a:r>
            <a:r>
              <a:rPr lang="ja-JP" altLang="ja-JP" sz="1600" dirty="0"/>
              <a:t>円、舞洲</a:t>
            </a:r>
            <a:r>
              <a:rPr lang="ja-JP" altLang="ja-JP" sz="1600" dirty="0" smtClean="0"/>
              <a:t>：</a:t>
            </a:r>
            <a:r>
              <a:rPr lang="en-US" altLang="ja-JP" sz="1600" dirty="0" smtClean="0"/>
              <a:t>16ha</a:t>
            </a:r>
            <a:r>
              <a:rPr lang="ja-JP" altLang="ja-JP" sz="1600" dirty="0" smtClean="0"/>
              <a:t>／</a:t>
            </a:r>
            <a:r>
              <a:rPr lang="en-US" altLang="ja-JP" sz="1600" dirty="0" smtClean="0"/>
              <a:t>121</a:t>
            </a:r>
            <a:r>
              <a:rPr lang="ja-JP" altLang="ja-JP" sz="1600" dirty="0" smtClean="0"/>
              <a:t>億</a:t>
            </a:r>
            <a:r>
              <a:rPr lang="ja-JP" altLang="ja-JP" sz="1600" dirty="0"/>
              <a:t>円、鶴浜</a:t>
            </a:r>
            <a:r>
              <a:rPr lang="ja-JP" altLang="ja-JP" sz="1600" dirty="0" smtClean="0"/>
              <a:t>：</a:t>
            </a:r>
            <a:r>
              <a:rPr lang="en-US" altLang="ja-JP" sz="1600" dirty="0" smtClean="0"/>
              <a:t>14ha</a:t>
            </a:r>
            <a:r>
              <a:rPr lang="ja-JP" altLang="ja-JP" sz="1600" dirty="0" smtClean="0"/>
              <a:t>／</a:t>
            </a:r>
            <a:r>
              <a:rPr lang="en-US" altLang="ja-JP" sz="1600" dirty="0" smtClean="0"/>
              <a:t>104</a:t>
            </a:r>
            <a:r>
              <a:rPr lang="ja-JP" altLang="ja-JP" sz="1600" dirty="0" smtClean="0"/>
              <a:t>億</a:t>
            </a:r>
            <a:r>
              <a:rPr lang="ja-JP" altLang="ja-JP" sz="1600" dirty="0"/>
              <a:t>円</a:t>
            </a:r>
            <a:r>
              <a:rPr lang="ja-JP" altLang="en-US" sz="1600" dirty="0"/>
              <a:t>、夢洲</a:t>
            </a:r>
            <a:r>
              <a:rPr lang="ja-JP" altLang="en-US" sz="1600" dirty="0" smtClean="0"/>
              <a:t>：</a:t>
            </a:r>
            <a:r>
              <a:rPr lang="en-US" altLang="ja-JP" sz="1600" dirty="0" smtClean="0"/>
              <a:t>28ha</a:t>
            </a:r>
            <a:r>
              <a:rPr lang="ja-JP" altLang="en-US" sz="1600" dirty="0" smtClean="0"/>
              <a:t>／</a:t>
            </a:r>
            <a:r>
              <a:rPr lang="en-US" altLang="ja-JP" sz="1600" dirty="0" smtClean="0"/>
              <a:t>163</a:t>
            </a:r>
            <a:r>
              <a:rPr lang="ja-JP" altLang="en-US" sz="1600" dirty="0" smtClean="0"/>
              <a:t>億</a:t>
            </a:r>
            <a:r>
              <a:rPr lang="ja-JP" altLang="en-US" sz="1600" dirty="0"/>
              <a:t>円</a:t>
            </a:r>
            <a:endParaRPr lang="en-US" altLang="ja-JP" sz="1600" dirty="0"/>
          </a:p>
        </p:txBody>
      </p:sp>
      <p:sp>
        <p:nvSpPr>
          <p:cNvPr id="8" name="テキスト ボックス 7"/>
          <p:cNvSpPr txBox="1"/>
          <p:nvPr/>
        </p:nvSpPr>
        <p:spPr>
          <a:xfrm>
            <a:off x="455467" y="2754342"/>
            <a:ext cx="11800199" cy="1077218"/>
          </a:xfrm>
          <a:prstGeom prst="rect">
            <a:avLst/>
          </a:prstGeom>
          <a:noFill/>
          <a:ln>
            <a:noFill/>
          </a:ln>
        </p:spPr>
        <p:txBody>
          <a:bodyPr wrap="square" rtlCol="0">
            <a:spAutoFit/>
          </a:bodyPr>
          <a:lstStyle/>
          <a:p>
            <a:r>
              <a:rPr lang="ja-JP" altLang="en-US" sz="1600" b="1" dirty="0">
                <a:solidFill>
                  <a:schemeClr val="accent1">
                    <a:lumMod val="50000"/>
                  </a:schemeClr>
                </a:solidFill>
                <a:latin typeface="+mn-ea"/>
              </a:rPr>
              <a:t>○　夢洲</a:t>
            </a:r>
            <a:r>
              <a:rPr lang="ja-JP" altLang="ja-JP" sz="1600" b="1" dirty="0">
                <a:solidFill>
                  <a:schemeClr val="accent1">
                    <a:lumMod val="50000"/>
                  </a:schemeClr>
                </a:solidFill>
                <a:latin typeface="+mn-ea"/>
              </a:rPr>
              <a:t>地区</a:t>
            </a:r>
          </a:p>
          <a:p>
            <a:pPr marL="365125" indent="-365125">
              <a:buFont typeface="Arial" panose="020B0604020202020204" pitchFamily="34" charset="0"/>
              <a:buChar char="•"/>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IR</a:t>
            </a:r>
            <a:r>
              <a:rPr lang="ja-JP" altLang="en-US" sz="1600" dirty="0">
                <a:latin typeface="+mn-ea"/>
              </a:rPr>
              <a:t>区域拡張予定地</a:t>
            </a:r>
            <a:r>
              <a:rPr lang="ja-JP" altLang="en-US" sz="1600" dirty="0" smtClean="0">
                <a:latin typeface="+mn-ea"/>
              </a:rPr>
              <a:t>（</a:t>
            </a:r>
            <a:r>
              <a:rPr lang="en-US" altLang="ja-JP" sz="1600" dirty="0" smtClean="0">
                <a:latin typeface="+mn-ea"/>
              </a:rPr>
              <a:t>6.6ha</a:t>
            </a:r>
            <a:r>
              <a:rPr lang="ja-JP" altLang="en-US" sz="1600" dirty="0">
                <a:latin typeface="+mn-ea"/>
              </a:rPr>
              <a:t>）、</a:t>
            </a:r>
            <a:r>
              <a:rPr lang="en-US" altLang="ja-JP" sz="1600" dirty="0">
                <a:latin typeface="+mn-ea"/>
              </a:rPr>
              <a:t>2</a:t>
            </a:r>
            <a:r>
              <a:rPr lang="ja-JP" altLang="en-US" sz="1600" dirty="0">
                <a:latin typeface="+mn-ea"/>
              </a:rPr>
              <a:t>期開発用地（</a:t>
            </a:r>
            <a:r>
              <a:rPr lang="en-US" altLang="ja-JP" sz="1600" dirty="0">
                <a:latin typeface="+mn-ea"/>
              </a:rPr>
              <a:t>48ha</a:t>
            </a:r>
            <a:r>
              <a:rPr lang="ja-JP" altLang="en-US" sz="1600" dirty="0">
                <a:latin typeface="+mn-ea"/>
              </a:rPr>
              <a:t>）及び</a:t>
            </a:r>
            <a:r>
              <a:rPr lang="en-US" altLang="ja-JP" sz="1600" dirty="0">
                <a:latin typeface="+mn-ea"/>
              </a:rPr>
              <a:t>3</a:t>
            </a:r>
            <a:r>
              <a:rPr lang="ja-JP" altLang="en-US" sz="1600" dirty="0">
                <a:latin typeface="+mn-ea"/>
              </a:rPr>
              <a:t>期開発用地（</a:t>
            </a:r>
            <a:r>
              <a:rPr lang="en-US" altLang="ja-JP" sz="1600" dirty="0">
                <a:latin typeface="+mn-ea"/>
              </a:rPr>
              <a:t>32ha</a:t>
            </a:r>
            <a:r>
              <a:rPr lang="ja-JP" altLang="en-US" sz="1600" dirty="0">
                <a:latin typeface="+mn-ea"/>
              </a:rPr>
              <a:t>）について、賃貸するものとして計上した。</a:t>
            </a:r>
            <a:endParaRPr lang="en-US" altLang="ja-JP" sz="1600" dirty="0">
              <a:latin typeface="+mn-ea"/>
            </a:endParaRPr>
          </a:p>
          <a:p>
            <a:pPr marL="365125" indent="-365125">
              <a:buFont typeface="Arial" panose="020B0604020202020204" pitchFamily="34" charset="0"/>
              <a:buChar char="•"/>
            </a:pPr>
            <a:r>
              <a:rPr lang="ja-JP" altLang="en-US" sz="1600" dirty="0">
                <a:latin typeface="+mn-ea"/>
              </a:rPr>
              <a:t>上記以外、</a:t>
            </a:r>
            <a:r>
              <a:rPr lang="ja-JP" altLang="ja-JP" sz="1600" dirty="0">
                <a:latin typeface="+mn-ea"/>
              </a:rPr>
              <a:t>商品化後</a:t>
            </a:r>
            <a:r>
              <a:rPr lang="ja-JP" altLang="en-US" sz="1600" dirty="0">
                <a:latin typeface="+mn-ea"/>
              </a:rPr>
              <a:t>、</a:t>
            </a:r>
            <a:r>
              <a:rPr lang="ja-JP" altLang="ja-JP" sz="1600" dirty="0">
                <a:latin typeface="+mn-ea"/>
              </a:rPr>
              <a:t>原則として</a:t>
            </a:r>
            <a:r>
              <a:rPr lang="en-US" altLang="ja-JP" sz="1600" dirty="0">
                <a:latin typeface="+mn-ea"/>
              </a:rPr>
              <a:t>20</a:t>
            </a:r>
            <a:r>
              <a:rPr lang="ja-JP" altLang="ja-JP" sz="1600" dirty="0">
                <a:latin typeface="+mn-ea"/>
              </a:rPr>
              <a:t>年間で売却</a:t>
            </a:r>
            <a:r>
              <a:rPr lang="ja-JP" altLang="en-US" sz="1600" dirty="0">
                <a:latin typeface="+mn-ea"/>
              </a:rPr>
              <a:t>する</a:t>
            </a:r>
            <a:r>
              <a:rPr lang="ja-JP" altLang="ja-JP" sz="1600" dirty="0">
                <a:latin typeface="+mn-ea"/>
              </a:rPr>
              <a:t>ものとして計上</a:t>
            </a:r>
            <a:r>
              <a:rPr lang="ja-JP" altLang="en-US" sz="1600" dirty="0">
                <a:latin typeface="+mn-ea"/>
              </a:rPr>
              <a:t>した。</a:t>
            </a:r>
            <a:endParaRPr lang="ja-JP" altLang="ja-JP" sz="1600" dirty="0"/>
          </a:p>
        </p:txBody>
      </p:sp>
      <p:sp>
        <p:nvSpPr>
          <p:cNvPr id="2" name="テキスト ボックス 1"/>
          <p:cNvSpPr txBox="1"/>
          <p:nvPr/>
        </p:nvSpPr>
        <p:spPr>
          <a:xfrm>
            <a:off x="779029" y="5097388"/>
            <a:ext cx="3518912" cy="338554"/>
          </a:xfrm>
          <a:prstGeom prst="rect">
            <a:avLst/>
          </a:prstGeom>
          <a:noFill/>
        </p:spPr>
        <p:txBody>
          <a:bodyPr wrap="none" rtlCol="0">
            <a:spAutoFit/>
          </a:bodyPr>
          <a:lstStyle/>
          <a:p>
            <a:r>
              <a:rPr kumimoji="1" lang="ja-JP" altLang="en-US" sz="1600" dirty="0">
                <a:latin typeface="+mn-ea"/>
              </a:rPr>
              <a:t>（参考：今後</a:t>
            </a:r>
            <a:r>
              <a:rPr kumimoji="1" lang="en-US" altLang="ja-JP" sz="1600" dirty="0">
                <a:latin typeface="+mn-ea"/>
              </a:rPr>
              <a:t>10</a:t>
            </a:r>
            <a:r>
              <a:rPr kumimoji="1" lang="ja-JP" altLang="en-US" sz="1600" dirty="0">
                <a:latin typeface="+mn-ea"/>
              </a:rPr>
              <a:t>年間の売却見込額）</a:t>
            </a:r>
          </a:p>
        </p:txBody>
      </p:sp>
      <p:pic>
        <p:nvPicPr>
          <p:cNvPr id="6" name="図 5"/>
          <p:cNvPicPr>
            <a:picLocks noChangeAspect="1"/>
          </p:cNvPicPr>
          <p:nvPr/>
        </p:nvPicPr>
        <p:blipFill>
          <a:blip r:embed="rId3"/>
          <a:stretch>
            <a:fillRect/>
          </a:stretch>
        </p:blipFill>
        <p:spPr>
          <a:xfrm>
            <a:off x="673200" y="5266800"/>
            <a:ext cx="10979848" cy="2560542"/>
          </a:xfrm>
          <a:prstGeom prst="rect">
            <a:avLst/>
          </a:prstGeom>
        </p:spPr>
      </p:pic>
    </p:spTree>
    <p:extLst>
      <p:ext uri="{BB962C8B-B14F-4D97-AF65-F5344CB8AC3E}">
        <p14:creationId xmlns:p14="http://schemas.microsoft.com/office/powerpoint/2010/main" val="557682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0" y="230020"/>
            <a:ext cx="12239625" cy="8309967"/>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主な財源について</a:t>
            </a:r>
            <a:endParaRPr lang="en-US" altLang="ja-JP" sz="1600" b="1" dirty="0">
              <a:solidFill>
                <a:schemeClr val="accent1">
                  <a:lumMod val="50000"/>
                </a:schemeClr>
              </a:solidFill>
            </a:endParaRPr>
          </a:p>
          <a:p>
            <a:pPr lvl="1">
              <a:lnSpc>
                <a:spcPct val="150000"/>
              </a:lnSpc>
            </a:pPr>
            <a:r>
              <a:rPr lang="ja-JP" altLang="en-US" sz="1600" b="1" u="sng" dirty="0">
                <a:latin typeface="+mn-ea"/>
              </a:rPr>
              <a:t>土地賃貸料収益</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埠頭用地：</a:t>
            </a:r>
            <a:r>
              <a:rPr lang="en-US" altLang="ja-JP" sz="1600" dirty="0">
                <a:latin typeface="+mn-ea"/>
              </a:rPr>
              <a:t> </a:t>
            </a:r>
            <a:r>
              <a:rPr lang="ja-JP" altLang="en-US" sz="1600" dirty="0">
                <a:latin typeface="+mn-ea"/>
              </a:rPr>
              <a:t>原則として、</a:t>
            </a:r>
            <a:r>
              <a:rPr lang="en-US" altLang="ja-JP" sz="1600" dirty="0">
                <a:latin typeface="+mn-ea"/>
              </a:rPr>
              <a:t>2023</a:t>
            </a:r>
            <a:r>
              <a:rPr lang="ja-JP" altLang="en-US" sz="1600" dirty="0">
                <a:latin typeface="+mn-ea"/>
              </a:rPr>
              <a:t>（</a:t>
            </a:r>
            <a:r>
              <a:rPr lang="en-US" altLang="ja-JP" sz="1600" dirty="0">
                <a:latin typeface="+mn-ea"/>
              </a:rPr>
              <a:t>R5</a:t>
            </a:r>
            <a:r>
              <a:rPr lang="ja-JP" altLang="en-US" sz="1600" dirty="0">
                <a:latin typeface="+mn-ea"/>
              </a:rPr>
              <a:t>）年度予算と同様の収益が継続するものとして見込む。</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事業用定期借地：現状の事業用定期借地設定契約における収益を見込む。ただし、 契約期間満了により契約が終了する土地については、 商品化期間（</a:t>
            </a:r>
            <a:r>
              <a:rPr lang="en-US" altLang="ja-JP" sz="1600" dirty="0">
                <a:latin typeface="+mn-ea"/>
              </a:rPr>
              <a:t>1</a:t>
            </a:r>
            <a:r>
              <a:rPr lang="ja-JP" altLang="en-US" sz="1600" dirty="0">
                <a:latin typeface="+mn-ea"/>
              </a:rPr>
              <a:t>年）を経て、原則として</a:t>
            </a:r>
            <a:r>
              <a:rPr lang="en-US" altLang="ja-JP" sz="1600" dirty="0">
                <a:latin typeface="+mn-ea"/>
              </a:rPr>
              <a:t>20</a:t>
            </a:r>
            <a:r>
              <a:rPr lang="ja-JP" altLang="en-US" sz="1600" dirty="0">
                <a:latin typeface="+mn-ea"/>
              </a:rPr>
              <a:t>年間で売却するものとする。</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その他賃貸地：</a:t>
            </a:r>
            <a:r>
              <a:rPr lang="en-US" altLang="ja-JP" sz="1600" dirty="0">
                <a:latin typeface="+mn-ea"/>
              </a:rPr>
              <a:t> </a:t>
            </a:r>
            <a:r>
              <a:rPr lang="ja-JP" altLang="en-US" sz="1600" dirty="0">
                <a:latin typeface="+mn-ea"/>
              </a:rPr>
              <a:t>原則として、</a:t>
            </a:r>
            <a:r>
              <a:rPr lang="en-US" altLang="ja-JP" sz="1600" dirty="0">
                <a:latin typeface="+mn-ea"/>
              </a:rPr>
              <a:t>2023</a:t>
            </a:r>
            <a:r>
              <a:rPr lang="ja-JP" altLang="en-US" sz="1600" dirty="0">
                <a:latin typeface="+mn-ea"/>
              </a:rPr>
              <a:t>（</a:t>
            </a:r>
            <a:r>
              <a:rPr lang="en-US" altLang="ja-JP" sz="1600" dirty="0">
                <a:latin typeface="+mn-ea"/>
              </a:rPr>
              <a:t>R5</a:t>
            </a:r>
            <a:r>
              <a:rPr lang="ja-JP" altLang="en-US" sz="1600" dirty="0">
                <a:latin typeface="+mn-ea"/>
              </a:rPr>
              <a:t>）年度予算と同様の収益が継続するものとして見込む。</a:t>
            </a:r>
            <a:endParaRPr lang="en-US" altLang="ja-JP" sz="1600" dirty="0">
              <a:latin typeface="+mn-ea"/>
            </a:endParaRPr>
          </a:p>
          <a:p>
            <a:pPr marL="778200" lvl="1" indent="-28575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IR</a:t>
            </a:r>
            <a:r>
              <a:rPr lang="ja-JP" altLang="en-US" sz="1600" dirty="0">
                <a:latin typeface="+mn-ea"/>
              </a:rPr>
              <a:t>区域拡張予定地、２期及び３期開発用地については、</a:t>
            </a:r>
            <a:r>
              <a:rPr lang="en-US" altLang="ja-JP" sz="1600" dirty="0">
                <a:latin typeface="+mn-ea"/>
              </a:rPr>
              <a:t>35</a:t>
            </a:r>
            <a:r>
              <a:rPr lang="ja-JP" altLang="en-US" sz="1600" dirty="0">
                <a:latin typeface="+mn-ea"/>
              </a:rPr>
              <a:t>年間の事業用定期借地権設定契約とし、契約終了後再契約を見込む。</a:t>
            </a:r>
          </a:p>
          <a:p>
            <a:pPr marL="778200" lvl="1" indent="-285750">
              <a:lnSpc>
                <a:spcPct val="150000"/>
              </a:lnSpc>
              <a:buFont typeface="Wingdings" panose="05000000000000000000" pitchFamily="2" charset="2"/>
              <a:buChar char="Ø"/>
            </a:pPr>
            <a:r>
              <a:rPr lang="en-US" altLang="ja-JP" sz="1600" dirty="0">
                <a:latin typeface="+mn-ea"/>
              </a:rPr>
              <a:t>IR</a:t>
            </a:r>
            <a:r>
              <a:rPr lang="ja-JP" altLang="en-US" sz="1600" dirty="0">
                <a:latin typeface="+mn-ea"/>
              </a:rPr>
              <a:t>予定区域（</a:t>
            </a:r>
            <a:r>
              <a:rPr lang="en-US" altLang="ja-JP" sz="1600" dirty="0">
                <a:latin typeface="+mn-ea"/>
              </a:rPr>
              <a:t>49.3ha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smtClean="0">
                <a:latin typeface="+mn-ea"/>
              </a:rPr>
              <a:t>2024</a:t>
            </a:r>
            <a:r>
              <a:rPr lang="ja-JP" altLang="en-US" sz="1600" dirty="0" smtClean="0">
                <a:latin typeface="+mn-ea"/>
              </a:rPr>
              <a:t>（</a:t>
            </a:r>
            <a:r>
              <a:rPr lang="en-US" altLang="ja-JP" sz="1600" dirty="0" smtClean="0">
                <a:latin typeface="+mn-ea"/>
              </a:rPr>
              <a:t>R6</a:t>
            </a:r>
            <a:r>
              <a:rPr lang="ja-JP" altLang="en-US" sz="1600" dirty="0" smtClean="0">
                <a:latin typeface="+mn-ea"/>
              </a:rPr>
              <a:t>）</a:t>
            </a:r>
            <a:r>
              <a:rPr lang="ja-JP" altLang="en-US" sz="1600" dirty="0">
                <a:latin typeface="+mn-ea"/>
              </a:rPr>
              <a:t>年</a:t>
            </a:r>
            <a:r>
              <a:rPr lang="en-US" altLang="ja-JP" sz="1600" dirty="0">
                <a:latin typeface="+mn-ea"/>
              </a:rPr>
              <a:t>10</a:t>
            </a:r>
            <a:r>
              <a:rPr lang="ja-JP" altLang="en-US" sz="1600" dirty="0">
                <a:latin typeface="+mn-ea"/>
              </a:rPr>
              <a:t>月から賃貸開始（賃料年額：約</a:t>
            </a:r>
            <a:r>
              <a:rPr lang="en-US" altLang="ja-JP" sz="1600" dirty="0">
                <a:latin typeface="+mn-ea"/>
              </a:rPr>
              <a:t>25</a:t>
            </a:r>
            <a:r>
              <a:rPr lang="ja-JP" altLang="en-US" sz="1600" dirty="0">
                <a:latin typeface="+mn-ea"/>
              </a:rPr>
              <a:t>億円）、</a:t>
            </a:r>
            <a:r>
              <a:rPr lang="en-US" altLang="ja-JP" sz="1600" dirty="0">
                <a:latin typeface="+mn-ea"/>
              </a:rPr>
              <a:t>IR</a:t>
            </a:r>
            <a:r>
              <a:rPr lang="ja-JP" altLang="en-US" sz="1600" dirty="0">
                <a:latin typeface="+mn-ea"/>
              </a:rPr>
              <a:t>区域拡張予定地</a:t>
            </a:r>
            <a:r>
              <a:rPr lang="ja-JP" altLang="en-US" sz="1600" dirty="0" smtClean="0">
                <a:latin typeface="+mn-ea"/>
              </a:rPr>
              <a:t>（</a:t>
            </a:r>
            <a:r>
              <a:rPr lang="en-US" altLang="ja-JP" sz="1600" dirty="0" smtClean="0">
                <a:latin typeface="+mn-ea"/>
              </a:rPr>
              <a:t>6.6ha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2045</a:t>
            </a:r>
            <a:r>
              <a:rPr lang="ja-JP" altLang="en-US" sz="1600" dirty="0">
                <a:latin typeface="+mn-ea"/>
              </a:rPr>
              <a:t>（</a:t>
            </a:r>
            <a:r>
              <a:rPr lang="en-US" altLang="ja-JP" sz="1600" dirty="0">
                <a:latin typeface="+mn-ea"/>
              </a:rPr>
              <a:t>R27</a:t>
            </a:r>
            <a:r>
              <a:rPr lang="ja-JP" altLang="en-US" sz="1600" dirty="0">
                <a:latin typeface="+mn-ea"/>
              </a:rPr>
              <a:t>）年度から賃貸開始（賃料年額：</a:t>
            </a:r>
            <a:r>
              <a:rPr lang="ja-JP" altLang="en-US" sz="1600" dirty="0" smtClean="0">
                <a:latin typeface="+mn-ea"/>
              </a:rPr>
              <a:t>約</a:t>
            </a:r>
            <a:r>
              <a:rPr lang="en-US" altLang="ja-JP" sz="1600" dirty="0">
                <a:latin typeface="+mn-ea"/>
              </a:rPr>
              <a:t>3</a:t>
            </a:r>
            <a:r>
              <a:rPr lang="ja-JP" altLang="en-US" sz="1600" dirty="0" smtClean="0">
                <a:latin typeface="+mn-ea"/>
              </a:rPr>
              <a:t>億円</a:t>
            </a:r>
            <a:r>
              <a:rPr lang="ja-JP" altLang="en-US" sz="1600" dirty="0">
                <a:latin typeface="+mn-ea"/>
              </a:rPr>
              <a:t>）を見込む。</a:t>
            </a:r>
            <a:endParaRPr lang="en-US" altLang="ja-JP" sz="1600" dirty="0">
              <a:latin typeface="+mn-ea"/>
            </a:endParaRPr>
          </a:p>
          <a:p>
            <a:pPr marL="778200" lvl="1" indent="-285750">
              <a:lnSpc>
                <a:spcPct val="150000"/>
              </a:lnSpc>
              <a:buFont typeface="Wingdings" panose="05000000000000000000" pitchFamily="2" charset="2"/>
              <a:buChar char="Ø"/>
            </a:pPr>
            <a:r>
              <a:rPr lang="ja-JP" altLang="en-US" sz="1600" dirty="0">
                <a:latin typeface="+mn-ea"/>
              </a:rPr>
              <a:t>２期開発用地（</a:t>
            </a:r>
            <a:r>
              <a:rPr lang="en-US" altLang="ja-JP" sz="1600" dirty="0">
                <a:latin typeface="+mn-ea"/>
              </a:rPr>
              <a:t>48ha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2027</a:t>
            </a:r>
            <a:r>
              <a:rPr lang="ja-JP" altLang="en-US" sz="1600" dirty="0">
                <a:latin typeface="+mn-ea"/>
              </a:rPr>
              <a:t>（</a:t>
            </a:r>
            <a:r>
              <a:rPr lang="en-US" altLang="ja-JP" sz="1600" dirty="0">
                <a:latin typeface="+mn-ea"/>
              </a:rPr>
              <a:t>R9</a:t>
            </a:r>
            <a:r>
              <a:rPr lang="ja-JP" altLang="en-US" sz="1600" dirty="0">
                <a:latin typeface="+mn-ea"/>
              </a:rPr>
              <a:t>）年度から賃貸開始（賃料年額：約</a:t>
            </a:r>
            <a:r>
              <a:rPr lang="en-US" altLang="ja-JP" sz="1600" dirty="0">
                <a:latin typeface="+mn-ea"/>
              </a:rPr>
              <a:t>25</a:t>
            </a:r>
            <a:r>
              <a:rPr lang="ja-JP" altLang="en-US" sz="1600" dirty="0">
                <a:latin typeface="+mn-ea"/>
              </a:rPr>
              <a:t>億円）、３期開発用地（</a:t>
            </a:r>
            <a:r>
              <a:rPr lang="en-US" altLang="ja-JP" sz="1600" dirty="0">
                <a:latin typeface="+mn-ea"/>
              </a:rPr>
              <a:t>32ha</a:t>
            </a:r>
            <a:r>
              <a:rPr lang="ja-JP" altLang="en-US" sz="1600" dirty="0">
                <a:latin typeface="+mn-ea"/>
              </a:rPr>
              <a:t>：</a:t>
            </a:r>
            <a:r>
              <a:rPr lang="en-US" altLang="ja-JP" sz="1600" dirty="0">
                <a:latin typeface="+mn-ea"/>
              </a:rPr>
              <a:t>428</a:t>
            </a:r>
            <a:r>
              <a:rPr lang="ja-JP" altLang="en-US" sz="1600" dirty="0">
                <a:latin typeface="+mn-ea"/>
              </a:rPr>
              <a:t>円</a:t>
            </a:r>
            <a:r>
              <a:rPr lang="en-US" altLang="ja-JP" sz="1600" dirty="0">
                <a:latin typeface="+mn-ea"/>
              </a:rPr>
              <a:t>/㎡</a:t>
            </a:r>
            <a:r>
              <a:rPr lang="ja-JP" altLang="en-US" sz="1600" dirty="0">
                <a:latin typeface="+mn-ea"/>
              </a:rPr>
              <a:t>・月）については</a:t>
            </a:r>
            <a:r>
              <a:rPr lang="en-US" altLang="ja-JP" sz="1600" dirty="0">
                <a:latin typeface="+mn-ea"/>
              </a:rPr>
              <a:t>2035</a:t>
            </a:r>
            <a:r>
              <a:rPr lang="ja-JP" altLang="en-US" sz="1600" dirty="0">
                <a:latin typeface="+mn-ea"/>
              </a:rPr>
              <a:t>（</a:t>
            </a:r>
            <a:r>
              <a:rPr lang="en-US" altLang="ja-JP" sz="1600" dirty="0">
                <a:latin typeface="+mn-ea"/>
              </a:rPr>
              <a:t>R17</a:t>
            </a:r>
            <a:r>
              <a:rPr lang="ja-JP" altLang="en-US" sz="1600" dirty="0">
                <a:latin typeface="+mn-ea"/>
              </a:rPr>
              <a:t>）年度から賃貸開始（賃料年額：約</a:t>
            </a:r>
            <a:r>
              <a:rPr lang="en-US" altLang="ja-JP" sz="1600" dirty="0">
                <a:latin typeface="+mn-ea"/>
              </a:rPr>
              <a:t>16</a:t>
            </a:r>
            <a:r>
              <a:rPr lang="ja-JP" altLang="en-US" sz="1600" dirty="0">
                <a:latin typeface="+mn-ea"/>
              </a:rPr>
              <a:t>億円）を見込む。</a:t>
            </a:r>
          </a:p>
          <a:p>
            <a:pPr lvl="1">
              <a:lnSpc>
                <a:spcPct val="150000"/>
              </a:lnSpc>
            </a:pPr>
            <a:endParaRPr lang="en-US" altLang="ja-JP" sz="1200" b="1" u="sng" dirty="0">
              <a:latin typeface="+mn-ea"/>
            </a:endParaRPr>
          </a:p>
          <a:p>
            <a:pPr lvl="1">
              <a:lnSpc>
                <a:spcPct val="150000"/>
              </a:lnSpc>
            </a:pPr>
            <a:r>
              <a:rPr lang="ja-JP" altLang="en-US" sz="1600" b="1" u="sng" dirty="0">
                <a:latin typeface="+mn-ea"/>
              </a:rPr>
              <a:t>その他営業収益</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売却地から発生する建設発生土の受入に伴う収入を土地売却計画に基づき見込む。</a:t>
            </a:r>
            <a:endParaRPr lang="en-US" altLang="ja-JP" sz="1600" dirty="0">
              <a:latin typeface="+mn-ea"/>
            </a:endParaRPr>
          </a:p>
          <a:p>
            <a:pPr lvl="1">
              <a:lnSpc>
                <a:spcPct val="150000"/>
              </a:lnSpc>
            </a:pPr>
            <a:endParaRPr lang="en-US" altLang="ja-JP" sz="1200" dirty="0">
              <a:latin typeface="+mn-ea"/>
            </a:endParaRPr>
          </a:p>
          <a:p>
            <a:pPr lvl="1">
              <a:lnSpc>
                <a:spcPct val="150000"/>
              </a:lnSpc>
            </a:pPr>
            <a:r>
              <a:rPr lang="en-US" altLang="ja-JP" sz="1600" b="1" u="sng" dirty="0">
                <a:latin typeface="+mn-ea"/>
              </a:rPr>
              <a:t>IR</a:t>
            </a:r>
            <a:r>
              <a:rPr lang="ja-JP" altLang="en-US" sz="1600" b="1" u="sng" dirty="0">
                <a:latin typeface="+mn-ea"/>
              </a:rPr>
              <a:t>事業者負担金</a:t>
            </a:r>
            <a:endParaRPr lang="en-US" altLang="ja-JP" sz="1600" b="1" u="sng" dirty="0">
              <a:latin typeface="+mn-ea"/>
            </a:endParaRPr>
          </a:p>
          <a:p>
            <a:pPr marL="778200" lvl="1" indent="-285750">
              <a:lnSpc>
                <a:spcPct val="150000"/>
              </a:lnSpc>
              <a:buFont typeface="Wingdings" panose="05000000000000000000" pitchFamily="2" charset="2"/>
              <a:buChar char="Ø"/>
            </a:pPr>
            <a:r>
              <a:rPr lang="en-US" altLang="ja-JP" sz="1600" dirty="0">
                <a:latin typeface="+mn-ea"/>
              </a:rPr>
              <a:t>202.5</a:t>
            </a:r>
            <a:r>
              <a:rPr lang="ja-JP" altLang="en-US" sz="1600" dirty="0">
                <a:latin typeface="+mn-ea"/>
              </a:rPr>
              <a:t>億円を見込む。なお、</a:t>
            </a:r>
            <a:r>
              <a:rPr lang="en-US" altLang="ja-JP" sz="1600" dirty="0" smtClean="0">
                <a:latin typeface="+mn-ea"/>
              </a:rPr>
              <a:t>2024</a:t>
            </a:r>
            <a:r>
              <a:rPr lang="ja-JP" altLang="en-US" sz="1600" dirty="0" smtClean="0">
                <a:latin typeface="+mn-ea"/>
              </a:rPr>
              <a:t>（</a:t>
            </a:r>
            <a:r>
              <a:rPr lang="en-US" altLang="ja-JP" sz="1600" dirty="0">
                <a:latin typeface="+mn-ea"/>
              </a:rPr>
              <a:t>R6</a:t>
            </a:r>
            <a:r>
              <a:rPr lang="ja-JP" altLang="en-US" sz="1600" dirty="0">
                <a:latin typeface="+mn-ea"/>
              </a:rPr>
              <a:t>）年度に</a:t>
            </a:r>
            <a:r>
              <a:rPr lang="en-US" altLang="ja-JP" sz="1600" dirty="0">
                <a:latin typeface="+mn-ea"/>
              </a:rPr>
              <a:t>20.25</a:t>
            </a:r>
            <a:r>
              <a:rPr lang="ja-JP" altLang="en-US" sz="1600" dirty="0">
                <a:latin typeface="+mn-ea"/>
              </a:rPr>
              <a:t>億円、</a:t>
            </a:r>
            <a:r>
              <a:rPr lang="en-US" altLang="ja-JP" sz="1600" dirty="0">
                <a:latin typeface="+mn-ea"/>
              </a:rPr>
              <a:t>2032</a:t>
            </a:r>
            <a:r>
              <a:rPr lang="ja-JP" altLang="en-US" sz="1600" dirty="0">
                <a:latin typeface="+mn-ea"/>
              </a:rPr>
              <a:t>（</a:t>
            </a:r>
            <a:r>
              <a:rPr lang="en-US" altLang="ja-JP" sz="1600" dirty="0">
                <a:latin typeface="+mn-ea"/>
              </a:rPr>
              <a:t>R14</a:t>
            </a:r>
            <a:r>
              <a:rPr lang="ja-JP" altLang="en-US" sz="1600" dirty="0">
                <a:latin typeface="+mn-ea"/>
              </a:rPr>
              <a:t>）年度に</a:t>
            </a:r>
            <a:r>
              <a:rPr lang="en-US" altLang="ja-JP" sz="1600" dirty="0">
                <a:latin typeface="+mn-ea"/>
              </a:rPr>
              <a:t>182.25</a:t>
            </a:r>
            <a:r>
              <a:rPr lang="ja-JP" altLang="en-US" sz="1600" dirty="0">
                <a:latin typeface="+mn-ea"/>
              </a:rPr>
              <a:t>億円の収入を見込む。</a:t>
            </a:r>
          </a:p>
          <a:p>
            <a:pPr lvl="1">
              <a:lnSpc>
                <a:spcPct val="150000"/>
              </a:lnSpc>
            </a:pPr>
            <a:endParaRPr lang="en-US" altLang="ja-JP" sz="1200" dirty="0">
              <a:latin typeface="+mn-ea"/>
            </a:endParaRPr>
          </a:p>
          <a:p>
            <a:pPr lvl="1">
              <a:lnSpc>
                <a:spcPct val="150000"/>
              </a:lnSpc>
            </a:pPr>
            <a:r>
              <a:rPr lang="ja-JP" altLang="en-US" sz="1600" b="1" u="sng" dirty="0">
                <a:latin typeface="+mn-ea"/>
              </a:rPr>
              <a:t>大阪港振興基金繰入</a:t>
            </a:r>
            <a:endParaRPr lang="en-US" altLang="ja-JP" sz="1600" b="1" u="sng" dirty="0">
              <a:latin typeface="+mn-ea"/>
            </a:endParaRPr>
          </a:p>
          <a:p>
            <a:pPr marL="778200" lvl="1" indent="-285750">
              <a:lnSpc>
                <a:spcPct val="150000"/>
              </a:lnSpc>
              <a:buFont typeface="Wingdings" panose="05000000000000000000" pitchFamily="2" charset="2"/>
              <a:buChar char="Ø"/>
            </a:pPr>
            <a:r>
              <a:rPr lang="ja-JP" altLang="en-US" sz="1600" dirty="0">
                <a:latin typeface="+mn-ea"/>
              </a:rPr>
              <a:t>累積資金不足が見込まれる年度に、財源として基金の取り崩しを見込むが、今回の長期収支見込みにおいては累積資金不足が生じていないため取り崩しを予定していない。</a:t>
            </a:r>
            <a:r>
              <a:rPr lang="en-US" altLang="ja-JP" sz="1600" dirty="0">
                <a:latin typeface="+mn-ea"/>
              </a:rPr>
              <a:t>※2022</a:t>
            </a:r>
            <a:r>
              <a:rPr lang="ja-JP" altLang="en-US" sz="1600" dirty="0">
                <a:latin typeface="+mn-ea"/>
              </a:rPr>
              <a:t>（</a:t>
            </a:r>
            <a:r>
              <a:rPr lang="en-US" altLang="ja-JP" sz="1600" dirty="0">
                <a:latin typeface="+mn-ea"/>
              </a:rPr>
              <a:t>R4</a:t>
            </a:r>
            <a:r>
              <a:rPr lang="ja-JP" altLang="en-US" sz="1600" dirty="0">
                <a:latin typeface="+mn-ea"/>
              </a:rPr>
              <a:t>）年３月末残高：約</a:t>
            </a:r>
            <a:r>
              <a:rPr lang="en-US" altLang="ja-JP" sz="1600" dirty="0">
                <a:latin typeface="+mn-ea"/>
              </a:rPr>
              <a:t>62</a:t>
            </a:r>
            <a:r>
              <a:rPr lang="ja-JP" altLang="en-US" sz="1600" dirty="0">
                <a:latin typeface="+mn-ea"/>
              </a:rPr>
              <a:t>億円</a:t>
            </a:r>
            <a:endParaRPr lang="en-US" altLang="ja-JP" sz="1600" dirty="0">
              <a:latin typeface="+mn-ea"/>
            </a:endParaRPr>
          </a:p>
          <a:p>
            <a:pPr marL="778200" lvl="1" indent="-285750">
              <a:lnSpc>
                <a:spcPct val="150000"/>
              </a:lnSpc>
              <a:buFont typeface="Wingdings" panose="05000000000000000000" pitchFamily="2" charset="2"/>
              <a:buChar char="Ø"/>
            </a:pPr>
            <a:endParaRPr lang="en-US" altLang="ja-JP" sz="1600" dirty="0">
              <a:latin typeface="+mn-ea"/>
            </a:endParaRPr>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22</a:t>
            </a:fld>
            <a:endParaRPr lang="ja-JP" altLang="en-US" dirty="0"/>
          </a:p>
        </p:txBody>
      </p:sp>
    </p:spTree>
    <p:extLst>
      <p:ext uri="{BB962C8B-B14F-4D97-AF65-F5344CB8AC3E}">
        <p14:creationId xmlns:p14="http://schemas.microsoft.com/office/powerpoint/2010/main" val="424965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02174" y="382452"/>
            <a:ext cx="11521294" cy="8258311"/>
            <a:chOff x="-525233" y="-316082"/>
            <a:chExt cx="13150295" cy="9146696"/>
          </a:xfrm>
        </p:grpSpPr>
        <p:pic>
          <p:nvPicPr>
            <p:cNvPr id="18" name="Picture 1"/>
            <p:cNvPicPr>
              <a:picLocks noChangeAspect="1" noChangeArrowheads="1"/>
            </p:cNvPicPr>
            <p:nvPr/>
          </p:nvPicPr>
          <p:blipFill rotWithShape="1">
            <a:blip r:embed="rId3" cstate="print"/>
            <a:srcRect t="985" r="926" b="960"/>
            <a:stretch/>
          </p:blipFill>
          <p:spPr bwMode="auto">
            <a:xfrm>
              <a:off x="-525233" y="-316082"/>
              <a:ext cx="13150295" cy="9146696"/>
            </a:xfrm>
            <a:prstGeom prst="rect">
              <a:avLst/>
            </a:prstGeom>
            <a:pattFill prst="pct90">
              <a:fgClr>
                <a:schemeClr val="accent6">
                  <a:lumMod val="75000"/>
                </a:schemeClr>
              </a:fgClr>
              <a:bgClr>
                <a:schemeClr val="bg1"/>
              </a:bgClr>
            </a:pattFill>
            <a:ln w="9525">
              <a:solidFill>
                <a:schemeClr val="tx1"/>
              </a:solidFill>
              <a:miter lim="800000"/>
              <a:headEnd/>
              <a:tailEnd/>
            </a:ln>
          </p:spPr>
        </p:pic>
        <p:sp>
          <p:nvSpPr>
            <p:cNvPr id="20" name="フリーフォーム 19"/>
            <p:cNvSpPr/>
            <p:nvPr/>
          </p:nvSpPr>
          <p:spPr>
            <a:xfrm>
              <a:off x="3902981" y="1257006"/>
              <a:ext cx="441326" cy="419846"/>
            </a:xfrm>
            <a:custGeom>
              <a:avLst/>
              <a:gdLst>
                <a:gd name="connsiteX0" fmla="*/ 0 w 801414"/>
                <a:gd name="connsiteY0" fmla="*/ 269327 h 729155"/>
                <a:gd name="connsiteX1" fmla="*/ 131379 w 801414"/>
                <a:gd name="connsiteY1" fmla="*/ 295603 h 729155"/>
                <a:gd name="connsiteX2" fmla="*/ 151086 w 801414"/>
                <a:gd name="connsiteY2" fmla="*/ 348155 h 729155"/>
                <a:gd name="connsiteX3" fmla="*/ 170793 w 801414"/>
                <a:gd name="connsiteY3" fmla="*/ 426983 h 729155"/>
                <a:gd name="connsiteX4" fmla="*/ 282465 w 801414"/>
                <a:gd name="connsiteY4" fmla="*/ 532086 h 729155"/>
                <a:gd name="connsiteX5" fmla="*/ 426982 w 801414"/>
                <a:gd name="connsiteY5" fmla="*/ 656896 h 729155"/>
                <a:gd name="connsiteX6" fmla="*/ 676603 w 801414"/>
                <a:gd name="connsiteY6" fmla="*/ 729155 h 729155"/>
                <a:gd name="connsiteX7" fmla="*/ 801414 w 801414"/>
                <a:gd name="connsiteY7" fmla="*/ 702879 h 729155"/>
                <a:gd name="connsiteX8" fmla="*/ 696310 w 801414"/>
                <a:gd name="connsiteY8" fmla="*/ 578069 h 729155"/>
                <a:gd name="connsiteX9" fmla="*/ 768569 w 801414"/>
                <a:gd name="connsiteY9" fmla="*/ 518948 h 729155"/>
                <a:gd name="connsiteX10" fmla="*/ 597776 w 801414"/>
                <a:gd name="connsiteY10" fmla="*/ 282465 h 729155"/>
                <a:gd name="connsiteX11" fmla="*/ 538655 w 801414"/>
                <a:gd name="connsiteY11" fmla="*/ 164224 h 729155"/>
                <a:gd name="connsiteX12" fmla="*/ 532086 w 801414"/>
                <a:gd name="connsiteY12" fmla="*/ 0 h 729155"/>
                <a:gd name="connsiteX13" fmla="*/ 486103 w 801414"/>
                <a:gd name="connsiteY13" fmla="*/ 59120 h 729155"/>
                <a:gd name="connsiteX14" fmla="*/ 0 w 801414"/>
                <a:gd name="connsiteY14" fmla="*/ 269327 h 729155"/>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86103 w 801414"/>
                <a:gd name="connsiteY13" fmla="*/ 87774 h 757809"/>
                <a:gd name="connsiteX14" fmla="*/ 0 w 801414"/>
                <a:gd name="connsiteY14" fmla="*/ 297981 h 757809"/>
                <a:gd name="connsiteX0" fmla="*/ 0 w 801414"/>
                <a:gd name="connsiteY0" fmla="*/ 297981 h 757809"/>
                <a:gd name="connsiteX1" fmla="*/ 131379 w 801414"/>
                <a:gd name="connsiteY1" fmla="*/ 324257 h 757809"/>
                <a:gd name="connsiteX2" fmla="*/ 151086 w 801414"/>
                <a:gd name="connsiteY2" fmla="*/ 376809 h 757809"/>
                <a:gd name="connsiteX3" fmla="*/ 170793 w 801414"/>
                <a:gd name="connsiteY3" fmla="*/ 455637 h 757809"/>
                <a:gd name="connsiteX4" fmla="*/ 282465 w 801414"/>
                <a:gd name="connsiteY4" fmla="*/ 560740 h 757809"/>
                <a:gd name="connsiteX5" fmla="*/ 426982 w 801414"/>
                <a:gd name="connsiteY5" fmla="*/ 685550 h 757809"/>
                <a:gd name="connsiteX6" fmla="*/ 676603 w 801414"/>
                <a:gd name="connsiteY6" fmla="*/ 757809 h 757809"/>
                <a:gd name="connsiteX7" fmla="*/ 801414 w 801414"/>
                <a:gd name="connsiteY7" fmla="*/ 731533 h 757809"/>
                <a:gd name="connsiteX8" fmla="*/ 696310 w 801414"/>
                <a:gd name="connsiteY8" fmla="*/ 606723 h 757809"/>
                <a:gd name="connsiteX9" fmla="*/ 768569 w 801414"/>
                <a:gd name="connsiteY9" fmla="*/ 547602 h 757809"/>
                <a:gd name="connsiteX10" fmla="*/ 597776 w 801414"/>
                <a:gd name="connsiteY10" fmla="*/ 311119 h 757809"/>
                <a:gd name="connsiteX11" fmla="*/ 538655 w 801414"/>
                <a:gd name="connsiteY11" fmla="*/ 192878 h 757809"/>
                <a:gd name="connsiteX12" fmla="*/ 532085 w 801414"/>
                <a:gd name="connsiteY12" fmla="*/ 0 h 757809"/>
                <a:gd name="connsiteX13" fmla="*/ 468806 w 801414"/>
                <a:gd name="connsiteY13" fmla="*/ 93505 h 757809"/>
                <a:gd name="connsiteX14" fmla="*/ 0 w 801414"/>
                <a:gd name="connsiteY14" fmla="*/ 297981 h 7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1414" h="757809">
                  <a:moveTo>
                    <a:pt x="0" y="297981"/>
                  </a:moveTo>
                  <a:lnTo>
                    <a:pt x="131379" y="324257"/>
                  </a:lnTo>
                  <a:lnTo>
                    <a:pt x="151086" y="376809"/>
                  </a:lnTo>
                  <a:lnTo>
                    <a:pt x="170793" y="455637"/>
                  </a:lnTo>
                  <a:lnTo>
                    <a:pt x="282465" y="560740"/>
                  </a:lnTo>
                  <a:lnTo>
                    <a:pt x="426982" y="685550"/>
                  </a:lnTo>
                  <a:lnTo>
                    <a:pt x="676603" y="757809"/>
                  </a:lnTo>
                  <a:lnTo>
                    <a:pt x="801414" y="731533"/>
                  </a:lnTo>
                  <a:lnTo>
                    <a:pt x="696310" y="606723"/>
                  </a:lnTo>
                  <a:lnTo>
                    <a:pt x="768569" y="547602"/>
                  </a:lnTo>
                  <a:lnTo>
                    <a:pt x="597776" y="311119"/>
                  </a:lnTo>
                  <a:lnTo>
                    <a:pt x="538655" y="192878"/>
                  </a:lnTo>
                  <a:lnTo>
                    <a:pt x="532085" y="0"/>
                  </a:lnTo>
                  <a:lnTo>
                    <a:pt x="468806" y="93505"/>
                  </a:lnTo>
                  <a:lnTo>
                    <a:pt x="0" y="297981"/>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1" name="フリーフォーム 20"/>
            <p:cNvSpPr/>
            <p:nvPr/>
          </p:nvSpPr>
          <p:spPr>
            <a:xfrm>
              <a:off x="3132472" y="1876417"/>
              <a:ext cx="366122" cy="222506"/>
            </a:xfrm>
            <a:custGeom>
              <a:avLst/>
              <a:gdLst>
                <a:gd name="connsiteX0" fmla="*/ 0 w 666750"/>
                <a:gd name="connsiteY0" fmla="*/ 123825 h 457200"/>
                <a:gd name="connsiteX1" fmla="*/ 276225 w 666750"/>
                <a:gd name="connsiteY1" fmla="*/ 457200 h 457200"/>
                <a:gd name="connsiteX2" fmla="*/ 666750 w 666750"/>
                <a:gd name="connsiteY2" fmla="*/ 133350 h 457200"/>
                <a:gd name="connsiteX3" fmla="*/ 571500 w 666750"/>
                <a:gd name="connsiteY3" fmla="*/ 0 h 457200"/>
                <a:gd name="connsiteX4" fmla="*/ 0 w 666750"/>
                <a:gd name="connsiteY4" fmla="*/ 123825 h 457200"/>
                <a:gd name="connsiteX0" fmla="*/ 0 w 676275"/>
                <a:gd name="connsiteY0" fmla="*/ 133061 h 457200"/>
                <a:gd name="connsiteX1" fmla="*/ 285750 w 676275"/>
                <a:gd name="connsiteY1" fmla="*/ 457200 h 457200"/>
                <a:gd name="connsiteX2" fmla="*/ 676275 w 676275"/>
                <a:gd name="connsiteY2" fmla="*/ 133350 h 457200"/>
                <a:gd name="connsiteX3" fmla="*/ 581025 w 676275"/>
                <a:gd name="connsiteY3" fmla="*/ 0 h 457200"/>
                <a:gd name="connsiteX4" fmla="*/ 0 w 676275"/>
                <a:gd name="connsiteY4" fmla="*/ 133061 h 457200"/>
                <a:gd name="connsiteX0" fmla="*/ 0 w 638175"/>
                <a:gd name="connsiteY0" fmla="*/ 133061 h 457200"/>
                <a:gd name="connsiteX1" fmla="*/ 247650 w 638175"/>
                <a:gd name="connsiteY1" fmla="*/ 457200 h 457200"/>
                <a:gd name="connsiteX2" fmla="*/ 638175 w 638175"/>
                <a:gd name="connsiteY2" fmla="*/ 133350 h 457200"/>
                <a:gd name="connsiteX3" fmla="*/ 542925 w 638175"/>
                <a:gd name="connsiteY3" fmla="*/ 0 h 457200"/>
                <a:gd name="connsiteX4" fmla="*/ 0 w 638175"/>
                <a:gd name="connsiteY4" fmla="*/ 133061 h 457200"/>
                <a:gd name="connsiteX0" fmla="*/ 0 w 657225"/>
                <a:gd name="connsiteY0" fmla="*/ 105352 h 457200"/>
                <a:gd name="connsiteX1" fmla="*/ 266700 w 657225"/>
                <a:gd name="connsiteY1" fmla="*/ 457200 h 457200"/>
                <a:gd name="connsiteX2" fmla="*/ 657225 w 657225"/>
                <a:gd name="connsiteY2" fmla="*/ 133350 h 457200"/>
                <a:gd name="connsiteX3" fmla="*/ 561975 w 657225"/>
                <a:gd name="connsiteY3" fmla="*/ 0 h 457200"/>
                <a:gd name="connsiteX4" fmla="*/ 0 w 657225"/>
                <a:gd name="connsiteY4" fmla="*/ 105352 h 457200"/>
                <a:gd name="connsiteX0" fmla="*/ 0 w 657225"/>
                <a:gd name="connsiteY0" fmla="*/ 96116 h 447964"/>
                <a:gd name="connsiteX1" fmla="*/ 266700 w 657225"/>
                <a:gd name="connsiteY1" fmla="*/ 447964 h 447964"/>
                <a:gd name="connsiteX2" fmla="*/ 657225 w 657225"/>
                <a:gd name="connsiteY2" fmla="*/ 124114 h 447964"/>
                <a:gd name="connsiteX3" fmla="*/ 552450 w 657225"/>
                <a:gd name="connsiteY3" fmla="*/ 0 h 447964"/>
                <a:gd name="connsiteX4" fmla="*/ 0 w 657225"/>
                <a:gd name="connsiteY4" fmla="*/ 96116 h 447964"/>
                <a:gd name="connsiteX0" fmla="*/ 0 w 657225"/>
                <a:gd name="connsiteY0" fmla="*/ 114589 h 466437"/>
                <a:gd name="connsiteX1" fmla="*/ 266700 w 657225"/>
                <a:gd name="connsiteY1" fmla="*/ 466437 h 466437"/>
                <a:gd name="connsiteX2" fmla="*/ 657225 w 657225"/>
                <a:gd name="connsiteY2" fmla="*/ 142587 h 466437"/>
                <a:gd name="connsiteX3" fmla="*/ 533400 w 657225"/>
                <a:gd name="connsiteY3" fmla="*/ 0 h 466437"/>
                <a:gd name="connsiteX4" fmla="*/ 0 w 657225"/>
                <a:gd name="connsiteY4" fmla="*/ 114589 h 466437"/>
                <a:gd name="connsiteX0" fmla="*/ 0 w 647700"/>
                <a:gd name="connsiteY0" fmla="*/ 114589 h 466437"/>
                <a:gd name="connsiteX1" fmla="*/ 266700 w 647700"/>
                <a:gd name="connsiteY1" fmla="*/ 466437 h 466437"/>
                <a:gd name="connsiteX2" fmla="*/ 647700 w 647700"/>
                <a:gd name="connsiteY2" fmla="*/ 142587 h 466437"/>
                <a:gd name="connsiteX3" fmla="*/ 533400 w 647700"/>
                <a:gd name="connsiteY3" fmla="*/ 0 h 466437"/>
                <a:gd name="connsiteX4" fmla="*/ 0 w 647700"/>
                <a:gd name="connsiteY4" fmla="*/ 114589 h 466437"/>
                <a:gd name="connsiteX0" fmla="*/ 0 w 647700"/>
                <a:gd name="connsiteY0" fmla="*/ 114589 h 457201"/>
                <a:gd name="connsiteX1" fmla="*/ 266700 w 647700"/>
                <a:gd name="connsiteY1" fmla="*/ 457201 h 457201"/>
                <a:gd name="connsiteX2" fmla="*/ 647700 w 647700"/>
                <a:gd name="connsiteY2" fmla="*/ 142587 h 457201"/>
                <a:gd name="connsiteX3" fmla="*/ 533400 w 647700"/>
                <a:gd name="connsiteY3" fmla="*/ 0 h 457201"/>
                <a:gd name="connsiteX4" fmla="*/ 0 w 647700"/>
                <a:gd name="connsiteY4" fmla="*/ 114589 h 457201"/>
                <a:gd name="connsiteX0" fmla="*/ 0 w 642131"/>
                <a:gd name="connsiteY0" fmla="*/ 114589 h 457201"/>
                <a:gd name="connsiteX1" fmla="*/ 266700 w 642131"/>
                <a:gd name="connsiteY1" fmla="*/ 457201 h 457201"/>
                <a:gd name="connsiteX2" fmla="*/ 642131 w 642131"/>
                <a:gd name="connsiteY2" fmla="*/ 116492 h 457201"/>
                <a:gd name="connsiteX3" fmla="*/ 533400 w 642131"/>
                <a:gd name="connsiteY3" fmla="*/ 0 h 457201"/>
                <a:gd name="connsiteX4" fmla="*/ 0 w 642131"/>
                <a:gd name="connsiteY4" fmla="*/ 114589 h 4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31" h="457201">
                  <a:moveTo>
                    <a:pt x="0" y="114589"/>
                  </a:moveTo>
                  <a:lnTo>
                    <a:pt x="266700" y="457201"/>
                  </a:lnTo>
                  <a:lnTo>
                    <a:pt x="642131" y="116492"/>
                  </a:lnTo>
                  <a:lnTo>
                    <a:pt x="533400" y="0"/>
                  </a:lnTo>
                  <a:lnTo>
                    <a:pt x="0" y="114589"/>
                  </a:lnTo>
                  <a:close/>
                </a:path>
              </a:pathLst>
            </a:custGeom>
            <a:pattFill prst="smGrid">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2" name="フリーフォーム 21"/>
            <p:cNvSpPr/>
            <p:nvPr/>
          </p:nvSpPr>
          <p:spPr>
            <a:xfrm>
              <a:off x="2870785" y="1934083"/>
              <a:ext cx="413663" cy="527026"/>
            </a:xfrm>
            <a:custGeom>
              <a:avLst/>
              <a:gdLst>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47625 h 942975"/>
                <a:gd name="connsiteX1" fmla="*/ 0 w 714375"/>
                <a:gd name="connsiteY1" fmla="*/ 942975 h 942975"/>
                <a:gd name="connsiteX2" fmla="*/ 714375 w 714375"/>
                <a:gd name="connsiteY2" fmla="*/ 323850 h 942975"/>
                <a:gd name="connsiteX3" fmla="*/ 495300 w 714375"/>
                <a:gd name="connsiteY3" fmla="*/ 0 h 942975"/>
                <a:gd name="connsiteX4" fmla="*/ 9525 w 714375"/>
                <a:gd name="connsiteY4" fmla="*/ 47625 h 942975"/>
                <a:gd name="connsiteX0" fmla="*/ 9525 w 714375"/>
                <a:gd name="connsiteY0" fmla="*/ 0 h 895350"/>
                <a:gd name="connsiteX1" fmla="*/ 0 w 714375"/>
                <a:gd name="connsiteY1" fmla="*/ 895350 h 895350"/>
                <a:gd name="connsiteX2" fmla="*/ 714375 w 714375"/>
                <a:gd name="connsiteY2" fmla="*/ 276225 h 895350"/>
                <a:gd name="connsiteX3" fmla="*/ 352425 w 714375"/>
                <a:gd name="connsiteY3" fmla="*/ 219075 h 895350"/>
                <a:gd name="connsiteX4" fmla="*/ 9525 w 714375"/>
                <a:gd name="connsiteY4" fmla="*/ 0 h 895350"/>
                <a:gd name="connsiteX0" fmla="*/ 9525 w 714375"/>
                <a:gd name="connsiteY0" fmla="*/ 28575 h 923925"/>
                <a:gd name="connsiteX1" fmla="*/ 0 w 714375"/>
                <a:gd name="connsiteY1" fmla="*/ 923925 h 923925"/>
                <a:gd name="connsiteX2" fmla="*/ 714375 w 714375"/>
                <a:gd name="connsiteY2" fmla="*/ 304800 h 923925"/>
                <a:gd name="connsiteX3" fmla="*/ 457200 w 714375"/>
                <a:gd name="connsiteY3" fmla="*/ 0 h 923925"/>
                <a:gd name="connsiteX4" fmla="*/ 9525 w 714375"/>
                <a:gd name="connsiteY4" fmla="*/ 28575 h 923925"/>
                <a:gd name="connsiteX0" fmla="*/ 9525 w 714375"/>
                <a:gd name="connsiteY0" fmla="*/ 66675 h 962025"/>
                <a:gd name="connsiteX1" fmla="*/ 0 w 714375"/>
                <a:gd name="connsiteY1" fmla="*/ 962025 h 962025"/>
                <a:gd name="connsiteX2" fmla="*/ 714375 w 714375"/>
                <a:gd name="connsiteY2" fmla="*/ 342900 h 962025"/>
                <a:gd name="connsiteX3" fmla="*/ 447675 w 714375"/>
                <a:gd name="connsiteY3" fmla="*/ 0 h 962025"/>
                <a:gd name="connsiteX4" fmla="*/ 9525 w 714375"/>
                <a:gd name="connsiteY4" fmla="*/ 66675 h 962025"/>
                <a:gd name="connsiteX0" fmla="*/ 9525 w 714375"/>
                <a:gd name="connsiteY0" fmla="*/ 76200 h 971550"/>
                <a:gd name="connsiteX1" fmla="*/ 0 w 714375"/>
                <a:gd name="connsiteY1" fmla="*/ 971550 h 971550"/>
                <a:gd name="connsiteX2" fmla="*/ 714375 w 714375"/>
                <a:gd name="connsiteY2" fmla="*/ 352425 h 971550"/>
                <a:gd name="connsiteX3" fmla="*/ 438150 w 714375"/>
                <a:gd name="connsiteY3" fmla="*/ 0 h 971550"/>
                <a:gd name="connsiteX4" fmla="*/ 9525 w 714375"/>
                <a:gd name="connsiteY4" fmla="*/ 76200 h 971550"/>
                <a:gd name="connsiteX0" fmla="*/ 0 w 723900"/>
                <a:gd name="connsiteY0" fmla="*/ 104775 h 971550"/>
                <a:gd name="connsiteX1" fmla="*/ 9525 w 723900"/>
                <a:gd name="connsiteY1" fmla="*/ 971550 h 971550"/>
                <a:gd name="connsiteX2" fmla="*/ 723900 w 723900"/>
                <a:gd name="connsiteY2" fmla="*/ 352425 h 971550"/>
                <a:gd name="connsiteX3" fmla="*/ 447675 w 723900"/>
                <a:gd name="connsiteY3" fmla="*/ 0 h 971550"/>
                <a:gd name="connsiteX4" fmla="*/ 0 w 723900"/>
                <a:gd name="connsiteY4" fmla="*/ 104775 h 971550"/>
                <a:gd name="connsiteX0" fmla="*/ 0 w 714375"/>
                <a:gd name="connsiteY0" fmla="*/ 85725 h 971550"/>
                <a:gd name="connsiteX1" fmla="*/ 0 w 714375"/>
                <a:gd name="connsiteY1" fmla="*/ 971550 h 971550"/>
                <a:gd name="connsiteX2" fmla="*/ 714375 w 714375"/>
                <a:gd name="connsiteY2" fmla="*/ 352425 h 971550"/>
                <a:gd name="connsiteX3" fmla="*/ 438150 w 714375"/>
                <a:gd name="connsiteY3" fmla="*/ 0 h 971550"/>
                <a:gd name="connsiteX4" fmla="*/ 0 w 714375"/>
                <a:gd name="connsiteY4" fmla="*/ 85725 h 971550"/>
                <a:gd name="connsiteX0" fmla="*/ 28575 w 742950"/>
                <a:gd name="connsiteY0" fmla="*/ 85725 h 981075"/>
                <a:gd name="connsiteX1" fmla="*/ 0 w 742950"/>
                <a:gd name="connsiteY1" fmla="*/ 981075 h 981075"/>
                <a:gd name="connsiteX2" fmla="*/ 742950 w 742950"/>
                <a:gd name="connsiteY2" fmla="*/ 352425 h 981075"/>
                <a:gd name="connsiteX3" fmla="*/ 466725 w 742950"/>
                <a:gd name="connsiteY3" fmla="*/ 0 h 981075"/>
                <a:gd name="connsiteX4" fmla="*/ 28575 w 742950"/>
                <a:gd name="connsiteY4" fmla="*/ 85725 h 981075"/>
                <a:gd name="connsiteX0" fmla="*/ 0 w 714375"/>
                <a:gd name="connsiteY0" fmla="*/ 85725 h 962025"/>
                <a:gd name="connsiteX1" fmla="*/ 0 w 714375"/>
                <a:gd name="connsiteY1" fmla="*/ 962025 h 962025"/>
                <a:gd name="connsiteX2" fmla="*/ 714375 w 714375"/>
                <a:gd name="connsiteY2" fmla="*/ 352425 h 962025"/>
                <a:gd name="connsiteX3" fmla="*/ 438150 w 714375"/>
                <a:gd name="connsiteY3" fmla="*/ 0 h 962025"/>
                <a:gd name="connsiteX4" fmla="*/ 0 w 714375"/>
                <a:gd name="connsiteY4" fmla="*/ 85725 h 962025"/>
                <a:gd name="connsiteX0" fmla="*/ 11137 w 725512"/>
                <a:gd name="connsiteY0" fmla="*/ 85725 h 1116764"/>
                <a:gd name="connsiteX1" fmla="*/ 0 w 725512"/>
                <a:gd name="connsiteY1" fmla="*/ 1116764 h 1116764"/>
                <a:gd name="connsiteX2" fmla="*/ 725512 w 725512"/>
                <a:gd name="connsiteY2" fmla="*/ 352425 h 1116764"/>
                <a:gd name="connsiteX3" fmla="*/ 449287 w 725512"/>
                <a:gd name="connsiteY3" fmla="*/ 0 h 1116764"/>
                <a:gd name="connsiteX4" fmla="*/ 11137 w 725512"/>
                <a:gd name="connsiteY4" fmla="*/ 85725 h 1116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512" h="1116764">
                  <a:moveTo>
                    <a:pt x="11137" y="85725"/>
                  </a:moveTo>
                  <a:lnTo>
                    <a:pt x="0" y="1116764"/>
                  </a:lnTo>
                  <a:lnTo>
                    <a:pt x="725512" y="352425"/>
                  </a:lnTo>
                  <a:lnTo>
                    <a:pt x="449287" y="0"/>
                  </a:lnTo>
                  <a:lnTo>
                    <a:pt x="11137" y="85725"/>
                  </a:lnTo>
                  <a:close/>
                </a:path>
              </a:pathLst>
            </a:custGeom>
            <a:pattFill prst="smGrid">
              <a:fgClr>
                <a:schemeClr val="accent2"/>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4" name="フリーフォーム 23"/>
            <p:cNvSpPr/>
            <p:nvPr/>
          </p:nvSpPr>
          <p:spPr>
            <a:xfrm>
              <a:off x="7284581" y="1544637"/>
              <a:ext cx="289136" cy="274541"/>
            </a:xfrm>
            <a:custGeom>
              <a:avLst/>
              <a:gdLst>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58362 w 571500"/>
                <a:gd name="connsiteY5" fmla="*/ 341586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10955 w 571500"/>
                <a:gd name="connsiteY5" fmla="*/ 332098 h 512380"/>
                <a:gd name="connsiteX6" fmla="*/ 65690 w 571500"/>
                <a:gd name="connsiteY6" fmla="*/ 0 h 512380"/>
                <a:gd name="connsiteX0" fmla="*/ 65690 w 571500"/>
                <a:gd name="connsiteY0" fmla="*/ 0 h 512380"/>
                <a:gd name="connsiteX1" fmla="*/ 0 w 571500"/>
                <a:gd name="connsiteY1" fmla="*/ 111673 h 512380"/>
                <a:gd name="connsiteX2" fmla="*/ 0 w 571500"/>
                <a:gd name="connsiteY2" fmla="*/ 177362 h 512380"/>
                <a:gd name="connsiteX3" fmla="*/ 52552 w 571500"/>
                <a:gd name="connsiteY3" fmla="*/ 512380 h 512380"/>
                <a:gd name="connsiteX4" fmla="*/ 571500 w 571500"/>
                <a:gd name="connsiteY4" fmla="*/ 407276 h 512380"/>
                <a:gd name="connsiteX5" fmla="*/ 539400 w 571500"/>
                <a:gd name="connsiteY5" fmla="*/ 322610 h 512380"/>
                <a:gd name="connsiteX6" fmla="*/ 65690 w 571500"/>
                <a:gd name="connsiteY6" fmla="*/ 0 h 512380"/>
                <a:gd name="connsiteX0" fmla="*/ 115596 w 571500"/>
                <a:gd name="connsiteY0" fmla="*/ 0 h 565984"/>
                <a:gd name="connsiteX1" fmla="*/ 0 w 571500"/>
                <a:gd name="connsiteY1" fmla="*/ 165277 h 565984"/>
                <a:gd name="connsiteX2" fmla="*/ 0 w 571500"/>
                <a:gd name="connsiteY2" fmla="*/ 230966 h 565984"/>
                <a:gd name="connsiteX3" fmla="*/ 52552 w 571500"/>
                <a:gd name="connsiteY3" fmla="*/ 565984 h 565984"/>
                <a:gd name="connsiteX4" fmla="*/ 571500 w 571500"/>
                <a:gd name="connsiteY4" fmla="*/ 460880 h 565984"/>
                <a:gd name="connsiteX5" fmla="*/ 539400 w 571500"/>
                <a:gd name="connsiteY5" fmla="*/ 376214 h 565984"/>
                <a:gd name="connsiteX6" fmla="*/ 115596 w 571500"/>
                <a:gd name="connsiteY6" fmla="*/ 0 h 565984"/>
                <a:gd name="connsiteX0" fmla="*/ 115596 w 571500"/>
                <a:gd name="connsiteY0" fmla="*/ 0 h 579385"/>
                <a:gd name="connsiteX1" fmla="*/ 0 w 571500"/>
                <a:gd name="connsiteY1" fmla="*/ 165277 h 579385"/>
                <a:gd name="connsiteX2" fmla="*/ 0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115596 w 571500"/>
                <a:gd name="connsiteY0" fmla="*/ 0 h 579385"/>
                <a:gd name="connsiteX1" fmla="*/ 0 w 571500"/>
                <a:gd name="connsiteY1" fmla="*/ 165277 h 579385"/>
                <a:gd name="connsiteX2" fmla="*/ 16635 w 571500"/>
                <a:gd name="connsiteY2" fmla="*/ 230966 h 579385"/>
                <a:gd name="connsiteX3" fmla="*/ 74732 w 571500"/>
                <a:gd name="connsiteY3" fmla="*/ 579385 h 579385"/>
                <a:gd name="connsiteX4" fmla="*/ 571500 w 571500"/>
                <a:gd name="connsiteY4" fmla="*/ 460880 h 579385"/>
                <a:gd name="connsiteX5" fmla="*/ 539400 w 571500"/>
                <a:gd name="connsiteY5" fmla="*/ 376214 h 579385"/>
                <a:gd name="connsiteX6" fmla="*/ 115596 w 571500"/>
                <a:gd name="connsiteY6" fmla="*/ 0 h 579385"/>
                <a:gd name="connsiteX0" fmla="*/ 98961 w 554865"/>
                <a:gd name="connsiteY0" fmla="*/ 0 h 579385"/>
                <a:gd name="connsiteX1" fmla="*/ 16635 w 554865"/>
                <a:gd name="connsiteY1" fmla="*/ 138474 h 579385"/>
                <a:gd name="connsiteX2" fmla="*/ 0 w 554865"/>
                <a:gd name="connsiteY2" fmla="*/ 230966 h 579385"/>
                <a:gd name="connsiteX3" fmla="*/ 58097 w 554865"/>
                <a:gd name="connsiteY3" fmla="*/ 579385 h 579385"/>
                <a:gd name="connsiteX4" fmla="*/ 554865 w 554865"/>
                <a:gd name="connsiteY4" fmla="*/ 460880 h 579385"/>
                <a:gd name="connsiteX5" fmla="*/ 522765 w 554865"/>
                <a:gd name="connsiteY5" fmla="*/ 376214 h 579385"/>
                <a:gd name="connsiteX6" fmla="*/ 98961 w 554865"/>
                <a:gd name="connsiteY6" fmla="*/ 0 h 579385"/>
                <a:gd name="connsiteX0" fmla="*/ 98961 w 522765"/>
                <a:gd name="connsiteY0" fmla="*/ 0 h 579385"/>
                <a:gd name="connsiteX1" fmla="*/ 16635 w 522765"/>
                <a:gd name="connsiteY1" fmla="*/ 138474 h 579385"/>
                <a:gd name="connsiteX2" fmla="*/ 0 w 522765"/>
                <a:gd name="connsiteY2" fmla="*/ 230966 h 579385"/>
                <a:gd name="connsiteX3" fmla="*/ 58097 w 522765"/>
                <a:gd name="connsiteY3" fmla="*/ 579385 h 579385"/>
                <a:gd name="connsiteX4" fmla="*/ 504960 w 522765"/>
                <a:gd name="connsiteY4" fmla="*/ 467581 h 579385"/>
                <a:gd name="connsiteX5" fmla="*/ 522765 w 522765"/>
                <a:gd name="connsiteY5" fmla="*/ 376214 h 579385"/>
                <a:gd name="connsiteX6" fmla="*/ 98961 w 522765"/>
                <a:gd name="connsiteY6" fmla="*/ 0 h 579385"/>
                <a:gd name="connsiteX0" fmla="*/ 98961 w 504960"/>
                <a:gd name="connsiteY0" fmla="*/ 0 h 579385"/>
                <a:gd name="connsiteX1" fmla="*/ 16635 w 504960"/>
                <a:gd name="connsiteY1" fmla="*/ 138474 h 579385"/>
                <a:gd name="connsiteX2" fmla="*/ 0 w 504960"/>
                <a:gd name="connsiteY2" fmla="*/ 230966 h 579385"/>
                <a:gd name="connsiteX3" fmla="*/ 58097 w 504960"/>
                <a:gd name="connsiteY3" fmla="*/ 579385 h 579385"/>
                <a:gd name="connsiteX4" fmla="*/ 504960 w 504960"/>
                <a:gd name="connsiteY4" fmla="*/ 467581 h 579385"/>
                <a:gd name="connsiteX5" fmla="*/ 489495 w 504960"/>
                <a:gd name="connsiteY5" fmla="*/ 356113 h 579385"/>
                <a:gd name="connsiteX6" fmla="*/ 98961 w 504960"/>
                <a:gd name="connsiteY6" fmla="*/ 0 h 57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960" h="579385">
                  <a:moveTo>
                    <a:pt x="98961" y="0"/>
                  </a:moveTo>
                  <a:lnTo>
                    <a:pt x="16635" y="138474"/>
                  </a:lnTo>
                  <a:lnTo>
                    <a:pt x="0" y="230966"/>
                  </a:lnTo>
                  <a:lnTo>
                    <a:pt x="58097" y="579385"/>
                  </a:lnTo>
                  <a:lnTo>
                    <a:pt x="504960" y="467581"/>
                  </a:lnTo>
                  <a:lnTo>
                    <a:pt x="489495" y="356113"/>
                  </a:lnTo>
                  <a:lnTo>
                    <a:pt x="98961"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5" name="フリーフォーム 24"/>
            <p:cNvSpPr/>
            <p:nvPr/>
          </p:nvSpPr>
          <p:spPr>
            <a:xfrm>
              <a:off x="4712723" y="1726120"/>
              <a:ext cx="108580" cy="95435"/>
            </a:xfrm>
            <a:custGeom>
              <a:avLst/>
              <a:gdLst>
                <a:gd name="connsiteX0" fmla="*/ 45983 w 190500"/>
                <a:gd name="connsiteY0" fmla="*/ 0 h 203638"/>
                <a:gd name="connsiteX1" fmla="*/ 190500 w 190500"/>
                <a:gd name="connsiteY1" fmla="*/ 183931 h 203638"/>
                <a:gd name="connsiteX2" fmla="*/ 137949 w 190500"/>
                <a:gd name="connsiteY2" fmla="*/ 203638 h 203638"/>
                <a:gd name="connsiteX3" fmla="*/ 0 w 190500"/>
                <a:gd name="connsiteY3" fmla="*/ 45982 h 203638"/>
                <a:gd name="connsiteX4" fmla="*/ 45983 w 190500"/>
                <a:gd name="connsiteY4" fmla="*/ 0 h 203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203638">
                  <a:moveTo>
                    <a:pt x="45983" y="0"/>
                  </a:moveTo>
                  <a:lnTo>
                    <a:pt x="190500" y="183931"/>
                  </a:lnTo>
                  <a:lnTo>
                    <a:pt x="137949" y="203638"/>
                  </a:lnTo>
                  <a:lnTo>
                    <a:pt x="0" y="45982"/>
                  </a:lnTo>
                  <a:lnTo>
                    <a:pt x="45983" y="0"/>
                  </a:lnTo>
                  <a:close/>
                </a:path>
              </a:pathLst>
            </a:cu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26" name="フリーフォーム 25"/>
            <p:cNvSpPr/>
            <p:nvPr/>
          </p:nvSpPr>
          <p:spPr>
            <a:xfrm>
              <a:off x="7457432" y="3001814"/>
              <a:ext cx="49300" cy="51632"/>
            </a:xfrm>
            <a:custGeom>
              <a:avLst/>
              <a:gdLst>
                <a:gd name="connsiteX0" fmla="*/ 0 w 295604"/>
                <a:gd name="connsiteY0" fmla="*/ 0 h 223345"/>
                <a:gd name="connsiteX1" fmla="*/ 289035 w 295604"/>
                <a:gd name="connsiteY1" fmla="*/ 0 h 223345"/>
                <a:gd name="connsiteX2" fmla="*/ 295604 w 295604"/>
                <a:gd name="connsiteY2" fmla="*/ 216776 h 223345"/>
                <a:gd name="connsiteX3" fmla="*/ 13138 w 295604"/>
                <a:gd name="connsiteY3" fmla="*/ 223345 h 223345"/>
                <a:gd name="connsiteX4" fmla="*/ 0 w 295604"/>
                <a:gd name="connsiteY4" fmla="*/ 0 h 22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04" h="223345">
                  <a:moveTo>
                    <a:pt x="0" y="0"/>
                  </a:moveTo>
                  <a:lnTo>
                    <a:pt x="289035" y="0"/>
                  </a:lnTo>
                  <a:lnTo>
                    <a:pt x="295604" y="216776"/>
                  </a:lnTo>
                  <a:lnTo>
                    <a:pt x="13138" y="223345"/>
                  </a:lnTo>
                  <a:lnTo>
                    <a:pt x="0" y="0"/>
                  </a:lnTo>
                  <a:close/>
                </a:path>
              </a:pathLst>
            </a:custGeom>
            <a:pattFill prst="pct20">
              <a:fgClr>
                <a:schemeClr val="accent2"/>
              </a:fgClr>
              <a:bgClr>
                <a:schemeClr val="bg1"/>
              </a:bgClr>
            </a:patt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27" name="Freeform 121"/>
            <p:cNvSpPr>
              <a:spLocks/>
            </p:cNvSpPr>
            <p:nvPr/>
          </p:nvSpPr>
          <p:spPr bwMode="auto">
            <a:xfrm>
              <a:off x="6858420" y="3613115"/>
              <a:ext cx="187210" cy="119664"/>
            </a:xfrm>
            <a:custGeom>
              <a:avLst/>
              <a:gdLst/>
              <a:ahLst/>
              <a:cxnLst>
                <a:cxn ang="0">
                  <a:pos x="0" y="0"/>
                </a:cxn>
                <a:cxn ang="0">
                  <a:pos x="30" y="0"/>
                </a:cxn>
                <a:cxn ang="0">
                  <a:pos x="33" y="3"/>
                </a:cxn>
                <a:cxn ang="0">
                  <a:pos x="33" y="24"/>
                </a:cxn>
                <a:cxn ang="0">
                  <a:pos x="30" y="27"/>
                </a:cxn>
                <a:cxn ang="0">
                  <a:pos x="17" y="27"/>
                </a:cxn>
                <a:cxn ang="0">
                  <a:pos x="17" y="23"/>
                </a:cxn>
                <a:cxn ang="0">
                  <a:pos x="0" y="23"/>
                </a:cxn>
                <a:cxn ang="0">
                  <a:pos x="0" y="0"/>
                </a:cxn>
              </a:cxnLst>
              <a:rect l="0" t="0" r="r" b="b"/>
              <a:pathLst>
                <a:path w="33" h="27">
                  <a:moveTo>
                    <a:pt x="0" y="0"/>
                  </a:moveTo>
                  <a:lnTo>
                    <a:pt x="30" y="0"/>
                  </a:lnTo>
                  <a:lnTo>
                    <a:pt x="33" y="3"/>
                  </a:lnTo>
                  <a:lnTo>
                    <a:pt x="33" y="24"/>
                  </a:lnTo>
                  <a:lnTo>
                    <a:pt x="30" y="27"/>
                  </a:lnTo>
                  <a:lnTo>
                    <a:pt x="17" y="27"/>
                  </a:lnTo>
                  <a:lnTo>
                    <a:pt x="17" y="23"/>
                  </a:lnTo>
                  <a:lnTo>
                    <a:pt x="0" y="23"/>
                  </a:lnTo>
                  <a:lnTo>
                    <a:pt x="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28" name="Freeform 122"/>
            <p:cNvSpPr>
              <a:spLocks/>
            </p:cNvSpPr>
            <p:nvPr/>
          </p:nvSpPr>
          <p:spPr bwMode="auto">
            <a:xfrm>
              <a:off x="6396543" y="3606762"/>
              <a:ext cx="192400" cy="89527"/>
            </a:xfrm>
            <a:custGeom>
              <a:avLst/>
              <a:gdLst>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5278 w 10000"/>
                <a:gd name="connsiteY4" fmla="*/ 2100 h 11191"/>
                <a:gd name="connsiteX5" fmla="*/ 7943 w 10000"/>
                <a:gd name="connsiteY5" fmla="*/ 0 h 11191"/>
                <a:gd name="connsiteX6" fmla="*/ 10000 w 10000"/>
                <a:gd name="connsiteY6" fmla="*/ 1191 h 11191"/>
                <a:gd name="connsiteX0" fmla="*/ 10000 w 10000"/>
                <a:gd name="connsiteY0" fmla="*/ 1191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10000 w 10000"/>
                <a:gd name="connsiteY6" fmla="*/ 1191 h 11191"/>
                <a:gd name="connsiteX0" fmla="*/ 9835 w 10000"/>
                <a:gd name="connsiteY0" fmla="*/ 0 h 11191"/>
                <a:gd name="connsiteX1" fmla="*/ 10000 w 10000"/>
                <a:gd name="connsiteY1" fmla="*/ 11191 h 11191"/>
                <a:gd name="connsiteX2" fmla="*/ 0 w 10000"/>
                <a:gd name="connsiteY2" fmla="*/ 11191 h 11191"/>
                <a:gd name="connsiteX3" fmla="*/ 0 w 10000"/>
                <a:gd name="connsiteY3" fmla="*/ 4827 h 11191"/>
                <a:gd name="connsiteX4" fmla="*/ 4948 w 10000"/>
                <a:gd name="connsiteY4" fmla="*/ 1703 h 11191"/>
                <a:gd name="connsiteX5" fmla="*/ 7943 w 10000"/>
                <a:gd name="connsiteY5" fmla="*/ 0 h 11191"/>
                <a:gd name="connsiteX6" fmla="*/ 9835 w 10000"/>
                <a:gd name="connsiteY6" fmla="*/ 0 h 11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191">
                  <a:moveTo>
                    <a:pt x="9835" y="0"/>
                  </a:moveTo>
                  <a:lnTo>
                    <a:pt x="10000" y="11191"/>
                  </a:lnTo>
                  <a:lnTo>
                    <a:pt x="0" y="11191"/>
                  </a:lnTo>
                  <a:lnTo>
                    <a:pt x="0" y="4827"/>
                  </a:lnTo>
                  <a:lnTo>
                    <a:pt x="4948" y="1703"/>
                  </a:lnTo>
                  <a:lnTo>
                    <a:pt x="7943" y="0"/>
                  </a:lnTo>
                  <a:lnTo>
                    <a:pt x="9835" y="0"/>
                  </a:lnTo>
                  <a:close/>
                </a:path>
              </a:pathLst>
            </a:custGeom>
            <a:pattFill prst="smGrid">
              <a:fgClr>
                <a:schemeClr val="accent2"/>
              </a:fgClr>
              <a:bgClr>
                <a:schemeClr val="bg1"/>
              </a:bgClr>
            </a:pattFill>
            <a:ln w="9525">
              <a:solidFill>
                <a:schemeClr val="tx1"/>
              </a:solidFill>
              <a:miter lim="800000"/>
              <a:headEnd/>
              <a:tailEnd/>
            </a:ln>
          </p:spPr>
          <p:txBody>
            <a:bodyPr/>
            <a:lstStyle/>
            <a:p>
              <a:endParaRPr lang="ja-JP" altLang="en-US"/>
            </a:p>
          </p:txBody>
        </p:sp>
        <p:sp>
          <p:nvSpPr>
            <p:cNvPr id="29" name="フリーフォーム 28"/>
            <p:cNvSpPr/>
            <p:nvPr/>
          </p:nvSpPr>
          <p:spPr>
            <a:xfrm>
              <a:off x="7857912" y="3092070"/>
              <a:ext cx="191860" cy="278698"/>
            </a:xfrm>
            <a:custGeom>
              <a:avLst/>
              <a:gdLst>
                <a:gd name="connsiteX0" fmla="*/ 0 w 341586"/>
                <a:gd name="connsiteY0" fmla="*/ 78828 h 525517"/>
                <a:gd name="connsiteX1" fmla="*/ 203638 w 341586"/>
                <a:gd name="connsiteY1" fmla="*/ 0 h 525517"/>
                <a:gd name="connsiteX2" fmla="*/ 341586 w 341586"/>
                <a:gd name="connsiteY2" fmla="*/ 440121 h 525517"/>
                <a:gd name="connsiteX3" fmla="*/ 124810 w 341586"/>
                <a:gd name="connsiteY3" fmla="*/ 525517 h 525517"/>
                <a:gd name="connsiteX4" fmla="*/ 0 w 341586"/>
                <a:gd name="connsiteY4" fmla="*/ 78828 h 525517"/>
                <a:gd name="connsiteX0" fmla="*/ 0 w 341586"/>
                <a:gd name="connsiteY0" fmla="*/ 78828 h 588555"/>
                <a:gd name="connsiteX1" fmla="*/ 203638 w 341586"/>
                <a:gd name="connsiteY1" fmla="*/ 0 h 588555"/>
                <a:gd name="connsiteX2" fmla="*/ 341586 w 341586"/>
                <a:gd name="connsiteY2" fmla="*/ 440121 h 588555"/>
                <a:gd name="connsiteX3" fmla="*/ 137528 w 341586"/>
                <a:gd name="connsiteY3" fmla="*/ 588555 h 588555"/>
                <a:gd name="connsiteX4" fmla="*/ 0 w 341586"/>
                <a:gd name="connsiteY4" fmla="*/ 78828 h 588555"/>
                <a:gd name="connsiteX0" fmla="*/ 0 w 328867"/>
                <a:gd name="connsiteY0" fmla="*/ 78828 h 588555"/>
                <a:gd name="connsiteX1" fmla="*/ 203638 w 328867"/>
                <a:gd name="connsiteY1" fmla="*/ 0 h 588555"/>
                <a:gd name="connsiteX2" fmla="*/ 328867 w 328867"/>
                <a:gd name="connsiteY2" fmla="*/ 471641 h 588555"/>
                <a:gd name="connsiteX3" fmla="*/ 137528 w 328867"/>
                <a:gd name="connsiteY3" fmla="*/ 588555 h 588555"/>
                <a:gd name="connsiteX4" fmla="*/ 0 w 328867"/>
                <a:gd name="connsiteY4" fmla="*/ 78828 h 588555"/>
                <a:gd name="connsiteX0" fmla="*/ 0 w 328867"/>
                <a:gd name="connsiteY0" fmla="*/ 105093 h 614820"/>
                <a:gd name="connsiteX1" fmla="*/ 195158 w 328867"/>
                <a:gd name="connsiteY1" fmla="*/ 0 h 614820"/>
                <a:gd name="connsiteX2" fmla="*/ 328867 w 328867"/>
                <a:gd name="connsiteY2" fmla="*/ 497906 h 614820"/>
                <a:gd name="connsiteX3" fmla="*/ 137528 w 328867"/>
                <a:gd name="connsiteY3" fmla="*/ 614820 h 614820"/>
                <a:gd name="connsiteX4" fmla="*/ 0 w 328867"/>
                <a:gd name="connsiteY4" fmla="*/ 105093 h 614820"/>
                <a:gd name="connsiteX0" fmla="*/ 0 w 341586"/>
                <a:gd name="connsiteY0" fmla="*/ 84081 h 614820"/>
                <a:gd name="connsiteX1" fmla="*/ 207877 w 341586"/>
                <a:gd name="connsiteY1" fmla="*/ 0 h 614820"/>
                <a:gd name="connsiteX2" fmla="*/ 341586 w 341586"/>
                <a:gd name="connsiteY2" fmla="*/ 497906 h 614820"/>
                <a:gd name="connsiteX3" fmla="*/ 150247 w 341586"/>
                <a:gd name="connsiteY3" fmla="*/ 614820 h 614820"/>
                <a:gd name="connsiteX4" fmla="*/ 0 w 341586"/>
                <a:gd name="connsiteY4" fmla="*/ 84081 h 61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86" h="614820">
                  <a:moveTo>
                    <a:pt x="0" y="84081"/>
                  </a:moveTo>
                  <a:lnTo>
                    <a:pt x="207877" y="0"/>
                  </a:lnTo>
                  <a:lnTo>
                    <a:pt x="341586" y="497906"/>
                  </a:lnTo>
                  <a:lnTo>
                    <a:pt x="150247" y="614820"/>
                  </a:lnTo>
                  <a:lnTo>
                    <a:pt x="0" y="84081"/>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0" name="フリーフォーム 29"/>
            <p:cNvSpPr/>
            <p:nvPr/>
          </p:nvSpPr>
          <p:spPr>
            <a:xfrm>
              <a:off x="8211466" y="4174669"/>
              <a:ext cx="190471" cy="264238"/>
            </a:xfrm>
            <a:custGeom>
              <a:avLst/>
              <a:gdLst>
                <a:gd name="connsiteX0" fmla="*/ 0 w 348155"/>
                <a:gd name="connsiteY0" fmla="*/ 65690 h 486104"/>
                <a:gd name="connsiteX1" fmla="*/ 223345 w 348155"/>
                <a:gd name="connsiteY1" fmla="*/ 0 h 486104"/>
                <a:gd name="connsiteX2" fmla="*/ 348155 w 348155"/>
                <a:gd name="connsiteY2" fmla="*/ 433552 h 486104"/>
                <a:gd name="connsiteX3" fmla="*/ 118241 w 348155"/>
                <a:gd name="connsiteY3" fmla="*/ 486104 h 486104"/>
                <a:gd name="connsiteX4" fmla="*/ 0 w 348155"/>
                <a:gd name="connsiteY4" fmla="*/ 65690 h 486104"/>
                <a:gd name="connsiteX0" fmla="*/ 0 w 362530"/>
                <a:gd name="connsiteY0" fmla="*/ 61231 h 486104"/>
                <a:gd name="connsiteX1" fmla="*/ 237720 w 362530"/>
                <a:gd name="connsiteY1" fmla="*/ 0 h 486104"/>
                <a:gd name="connsiteX2" fmla="*/ 362530 w 362530"/>
                <a:gd name="connsiteY2" fmla="*/ 433552 h 486104"/>
                <a:gd name="connsiteX3" fmla="*/ 132616 w 362530"/>
                <a:gd name="connsiteY3" fmla="*/ 486104 h 486104"/>
                <a:gd name="connsiteX4" fmla="*/ 0 w 362530"/>
                <a:gd name="connsiteY4" fmla="*/ 61231 h 486104"/>
                <a:gd name="connsiteX0" fmla="*/ 0 w 362530"/>
                <a:gd name="connsiteY0" fmla="*/ 61231 h 463805"/>
                <a:gd name="connsiteX1" fmla="*/ 237720 w 362530"/>
                <a:gd name="connsiteY1" fmla="*/ 0 h 463805"/>
                <a:gd name="connsiteX2" fmla="*/ 362530 w 362530"/>
                <a:gd name="connsiteY2" fmla="*/ 433552 h 463805"/>
                <a:gd name="connsiteX3" fmla="*/ 137408 w 362530"/>
                <a:gd name="connsiteY3" fmla="*/ 463805 h 463805"/>
                <a:gd name="connsiteX4" fmla="*/ 0 w 362530"/>
                <a:gd name="connsiteY4" fmla="*/ 61231 h 463805"/>
                <a:gd name="connsiteX0" fmla="*/ 0 w 352946"/>
                <a:gd name="connsiteY0" fmla="*/ 61231 h 463805"/>
                <a:gd name="connsiteX1" fmla="*/ 237720 w 352946"/>
                <a:gd name="connsiteY1" fmla="*/ 0 h 463805"/>
                <a:gd name="connsiteX2" fmla="*/ 352946 w 352946"/>
                <a:gd name="connsiteY2" fmla="*/ 406794 h 463805"/>
                <a:gd name="connsiteX3" fmla="*/ 137408 w 352946"/>
                <a:gd name="connsiteY3" fmla="*/ 463805 h 463805"/>
                <a:gd name="connsiteX4" fmla="*/ 0 w 352946"/>
                <a:gd name="connsiteY4" fmla="*/ 61231 h 463805"/>
                <a:gd name="connsiteX0" fmla="*/ 0 w 352946"/>
                <a:gd name="connsiteY0" fmla="*/ 61231 h 481644"/>
                <a:gd name="connsiteX1" fmla="*/ 237720 w 352946"/>
                <a:gd name="connsiteY1" fmla="*/ 0 h 481644"/>
                <a:gd name="connsiteX2" fmla="*/ 352946 w 352946"/>
                <a:gd name="connsiteY2" fmla="*/ 406794 h 481644"/>
                <a:gd name="connsiteX3" fmla="*/ 151784 w 352946"/>
                <a:gd name="connsiteY3" fmla="*/ 481644 h 481644"/>
                <a:gd name="connsiteX4" fmla="*/ 0 w 352946"/>
                <a:gd name="connsiteY4" fmla="*/ 61231 h 481644"/>
                <a:gd name="connsiteX0" fmla="*/ 0 w 343362"/>
                <a:gd name="connsiteY0" fmla="*/ 61231 h 481644"/>
                <a:gd name="connsiteX1" fmla="*/ 237720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43362"/>
                <a:gd name="connsiteY0" fmla="*/ 61231 h 481644"/>
                <a:gd name="connsiteX1" fmla="*/ 218553 w 343362"/>
                <a:gd name="connsiteY1" fmla="*/ 0 h 481644"/>
                <a:gd name="connsiteX2" fmla="*/ 343362 w 343362"/>
                <a:gd name="connsiteY2" fmla="*/ 420173 h 481644"/>
                <a:gd name="connsiteX3" fmla="*/ 151784 w 343362"/>
                <a:gd name="connsiteY3" fmla="*/ 481644 h 481644"/>
                <a:gd name="connsiteX4" fmla="*/ 0 w 343362"/>
                <a:gd name="connsiteY4" fmla="*/ 61231 h 481644"/>
                <a:gd name="connsiteX0" fmla="*/ 0 w 362530"/>
                <a:gd name="connsiteY0" fmla="*/ 61231 h 481644"/>
                <a:gd name="connsiteX1" fmla="*/ 218553 w 362530"/>
                <a:gd name="connsiteY1" fmla="*/ 0 h 481644"/>
                <a:gd name="connsiteX2" fmla="*/ 362530 w 362530"/>
                <a:gd name="connsiteY2" fmla="*/ 424632 h 481644"/>
                <a:gd name="connsiteX3" fmla="*/ 151784 w 362530"/>
                <a:gd name="connsiteY3" fmla="*/ 481644 h 481644"/>
                <a:gd name="connsiteX4" fmla="*/ 0 w 362530"/>
                <a:gd name="connsiteY4" fmla="*/ 61231 h 481644"/>
                <a:gd name="connsiteX0" fmla="*/ 0 w 362530"/>
                <a:gd name="connsiteY0" fmla="*/ 61231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1231 h 514710"/>
                <a:gd name="connsiteX0" fmla="*/ 0 w 362530"/>
                <a:gd name="connsiteY0" fmla="*/ 65957 h 514710"/>
                <a:gd name="connsiteX1" fmla="*/ 218553 w 362530"/>
                <a:gd name="connsiteY1" fmla="*/ 0 h 514710"/>
                <a:gd name="connsiteX2" fmla="*/ 362530 w 362530"/>
                <a:gd name="connsiteY2" fmla="*/ 424632 h 514710"/>
                <a:gd name="connsiteX3" fmla="*/ 143253 w 362530"/>
                <a:gd name="connsiteY3" fmla="*/ 514710 h 514710"/>
                <a:gd name="connsiteX4" fmla="*/ 0 w 362530"/>
                <a:gd name="connsiteY4" fmla="*/ 65957 h 514710"/>
                <a:gd name="connsiteX0" fmla="*/ 0 w 362530"/>
                <a:gd name="connsiteY0" fmla="*/ 75405 h 524158"/>
                <a:gd name="connsiteX1" fmla="*/ 201491 w 362530"/>
                <a:gd name="connsiteY1" fmla="*/ 0 h 524158"/>
                <a:gd name="connsiteX2" fmla="*/ 362530 w 362530"/>
                <a:gd name="connsiteY2" fmla="*/ 434080 h 524158"/>
                <a:gd name="connsiteX3" fmla="*/ 143253 w 362530"/>
                <a:gd name="connsiteY3" fmla="*/ 524158 h 524158"/>
                <a:gd name="connsiteX4" fmla="*/ 0 w 362530"/>
                <a:gd name="connsiteY4" fmla="*/ 75405 h 524158"/>
                <a:gd name="connsiteX0" fmla="*/ 0 w 341200"/>
                <a:gd name="connsiteY0" fmla="*/ 75405 h 524158"/>
                <a:gd name="connsiteX1" fmla="*/ 201491 w 341200"/>
                <a:gd name="connsiteY1" fmla="*/ 0 h 524158"/>
                <a:gd name="connsiteX2" fmla="*/ 341200 w 341200"/>
                <a:gd name="connsiteY2" fmla="*/ 443528 h 524158"/>
                <a:gd name="connsiteX3" fmla="*/ 143253 w 341200"/>
                <a:gd name="connsiteY3" fmla="*/ 524158 h 524158"/>
                <a:gd name="connsiteX4" fmla="*/ 0 w 341200"/>
                <a:gd name="connsiteY4" fmla="*/ 75405 h 524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200" h="524158">
                  <a:moveTo>
                    <a:pt x="0" y="75405"/>
                  </a:moveTo>
                  <a:lnTo>
                    <a:pt x="201491" y="0"/>
                  </a:lnTo>
                  <a:lnTo>
                    <a:pt x="341200" y="443528"/>
                  </a:lnTo>
                  <a:lnTo>
                    <a:pt x="143253" y="524158"/>
                  </a:lnTo>
                  <a:lnTo>
                    <a:pt x="0" y="75405"/>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38" name="Rectangle 5" descr="市松模様 (大)"/>
            <p:cNvSpPr>
              <a:spLocks noChangeArrowheads="1"/>
            </p:cNvSpPr>
            <p:nvPr/>
          </p:nvSpPr>
          <p:spPr bwMode="auto">
            <a:xfrm>
              <a:off x="4800580" y="4187052"/>
              <a:ext cx="1209120" cy="194429"/>
            </a:xfrm>
            <a:prstGeom prst="rect">
              <a:avLst/>
            </a:prstGeom>
            <a:solidFill>
              <a:schemeClr val="accent2"/>
            </a:solidFill>
            <a:ln w="9525">
              <a:solidFill>
                <a:schemeClr val="tx1"/>
              </a:solidFill>
              <a:miter lim="800000"/>
              <a:headEnd/>
              <a:tailEnd/>
            </a:ln>
          </p:spPr>
          <p:txBody>
            <a:bodyPr/>
            <a:lstStyle/>
            <a:p>
              <a:endParaRPr lang="ja-JP" altLang="en-US"/>
            </a:p>
          </p:txBody>
        </p:sp>
        <p:sp>
          <p:nvSpPr>
            <p:cNvPr id="40" name="Freeform 122"/>
            <p:cNvSpPr>
              <a:spLocks/>
            </p:cNvSpPr>
            <p:nvPr/>
          </p:nvSpPr>
          <p:spPr bwMode="auto">
            <a:xfrm rot="10509172">
              <a:off x="6916334" y="4794975"/>
              <a:ext cx="218192" cy="93440"/>
            </a:xfrm>
            <a:custGeom>
              <a:avLst/>
              <a:gdLst>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7778 w 10040"/>
                <a:gd name="connsiteY5" fmla="*/ 10438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5278 w 10040"/>
                <a:gd name="connsiteY4" fmla="*/ 11347 h 20438"/>
                <a:gd name="connsiteX5" fmla="*/ 6942 w 10040"/>
                <a:gd name="connsiteY5" fmla="*/ 8010 h 20438"/>
                <a:gd name="connsiteX6" fmla="*/ 10040 w 10040"/>
                <a:gd name="connsiteY6" fmla="*/ 0 h 20438"/>
                <a:gd name="connsiteX0" fmla="*/ 10040 w 10040"/>
                <a:gd name="connsiteY0" fmla="*/ 0 h 20438"/>
                <a:gd name="connsiteX1" fmla="*/ 10000 w 10040"/>
                <a:gd name="connsiteY1" fmla="*/ 20438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6942 w 10040"/>
                <a:gd name="connsiteY5" fmla="*/ 8010 h 20438"/>
                <a:gd name="connsiteX6" fmla="*/ 10040 w 10040"/>
                <a:gd name="connsiteY6" fmla="*/ 0 h 20438"/>
                <a:gd name="connsiteX0" fmla="*/ 10040 w 10040"/>
                <a:gd name="connsiteY0" fmla="*/ 0 h 20438"/>
                <a:gd name="connsiteX1" fmla="*/ 9941 w 10040"/>
                <a:gd name="connsiteY1" fmla="*/ 15535 h 20438"/>
                <a:gd name="connsiteX2" fmla="*/ 0 w 10040"/>
                <a:gd name="connsiteY2" fmla="*/ 20438 h 20438"/>
                <a:gd name="connsiteX3" fmla="*/ 0 w 10040"/>
                <a:gd name="connsiteY3" fmla="*/ 14074 h 20438"/>
                <a:gd name="connsiteX4" fmla="*/ 3556 w 10040"/>
                <a:gd name="connsiteY4" fmla="*/ 9259 h 20438"/>
                <a:gd name="connsiteX5" fmla="*/ 10040 w 10040"/>
                <a:gd name="connsiteY5" fmla="*/ 0 h 2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0" h="20438">
                  <a:moveTo>
                    <a:pt x="10040" y="0"/>
                  </a:moveTo>
                  <a:cubicBezTo>
                    <a:pt x="10027" y="6813"/>
                    <a:pt x="9954" y="8722"/>
                    <a:pt x="9941" y="15535"/>
                  </a:cubicBezTo>
                  <a:lnTo>
                    <a:pt x="0" y="20438"/>
                  </a:lnTo>
                  <a:lnTo>
                    <a:pt x="0" y="14074"/>
                  </a:lnTo>
                  <a:lnTo>
                    <a:pt x="3556" y="9259"/>
                  </a:lnTo>
                  <a:lnTo>
                    <a:pt x="10040" y="0"/>
                  </a:lnTo>
                  <a:close/>
                </a:path>
              </a:pathLst>
            </a:custGeom>
            <a:solidFill>
              <a:schemeClr val="accent2"/>
            </a:solidFill>
            <a:ln w="9525">
              <a:solidFill>
                <a:schemeClr val="tx1"/>
              </a:solidFill>
              <a:miter lim="800000"/>
              <a:headEnd/>
              <a:tailEnd/>
            </a:ln>
          </p:spPr>
          <p:txBody>
            <a:bodyPr/>
            <a:lstStyle/>
            <a:p>
              <a:endParaRPr lang="ja-JP" altLang="en-US"/>
            </a:p>
          </p:txBody>
        </p:sp>
        <p:sp>
          <p:nvSpPr>
            <p:cNvPr id="44" name="フリーフォーム 43"/>
            <p:cNvSpPr/>
            <p:nvPr/>
          </p:nvSpPr>
          <p:spPr>
            <a:xfrm>
              <a:off x="5498736" y="1191713"/>
              <a:ext cx="426720" cy="190500"/>
            </a:xfrm>
            <a:custGeom>
              <a:avLst/>
              <a:gdLst>
                <a:gd name="connsiteX0" fmla="*/ 0 w 775138"/>
                <a:gd name="connsiteY0" fmla="*/ 177362 h 354724"/>
                <a:gd name="connsiteX1" fmla="*/ 78828 w 775138"/>
                <a:gd name="connsiteY1" fmla="*/ 124810 h 354724"/>
                <a:gd name="connsiteX2" fmla="*/ 190500 w 775138"/>
                <a:gd name="connsiteY2" fmla="*/ 91965 h 354724"/>
                <a:gd name="connsiteX3" fmla="*/ 321880 w 775138"/>
                <a:gd name="connsiteY3" fmla="*/ 91965 h 354724"/>
                <a:gd name="connsiteX4" fmla="*/ 426983 w 775138"/>
                <a:gd name="connsiteY4" fmla="*/ 91965 h 354724"/>
                <a:gd name="connsiteX5" fmla="*/ 538655 w 775138"/>
                <a:gd name="connsiteY5" fmla="*/ 85396 h 354724"/>
                <a:gd name="connsiteX6" fmla="*/ 604345 w 775138"/>
                <a:gd name="connsiteY6" fmla="*/ 52551 h 354724"/>
                <a:gd name="connsiteX7" fmla="*/ 630621 w 775138"/>
                <a:gd name="connsiteY7" fmla="*/ 0 h 354724"/>
                <a:gd name="connsiteX8" fmla="*/ 762000 w 775138"/>
                <a:gd name="connsiteY8" fmla="*/ 52551 h 354724"/>
                <a:gd name="connsiteX9" fmla="*/ 775138 w 775138"/>
                <a:gd name="connsiteY9" fmla="*/ 164224 h 354724"/>
                <a:gd name="connsiteX10" fmla="*/ 729155 w 775138"/>
                <a:gd name="connsiteY10" fmla="*/ 256189 h 354724"/>
                <a:gd name="connsiteX11" fmla="*/ 137949 w 775138"/>
                <a:gd name="connsiteY11" fmla="*/ 354724 h 354724"/>
                <a:gd name="connsiteX12" fmla="*/ 0 w 775138"/>
                <a:gd name="connsiteY12" fmla="*/ 177362 h 35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138" h="354724">
                  <a:moveTo>
                    <a:pt x="0" y="177362"/>
                  </a:moveTo>
                  <a:lnTo>
                    <a:pt x="78828" y="124810"/>
                  </a:lnTo>
                  <a:lnTo>
                    <a:pt x="190500" y="91965"/>
                  </a:lnTo>
                  <a:lnTo>
                    <a:pt x="321880" y="91965"/>
                  </a:lnTo>
                  <a:lnTo>
                    <a:pt x="426983" y="91965"/>
                  </a:lnTo>
                  <a:lnTo>
                    <a:pt x="538655" y="85396"/>
                  </a:lnTo>
                  <a:lnTo>
                    <a:pt x="604345" y="52551"/>
                  </a:lnTo>
                  <a:lnTo>
                    <a:pt x="630621" y="0"/>
                  </a:lnTo>
                  <a:lnTo>
                    <a:pt x="762000" y="52551"/>
                  </a:lnTo>
                  <a:lnTo>
                    <a:pt x="775138" y="164224"/>
                  </a:lnTo>
                  <a:lnTo>
                    <a:pt x="729155" y="256189"/>
                  </a:lnTo>
                  <a:lnTo>
                    <a:pt x="137949" y="354724"/>
                  </a:lnTo>
                  <a:lnTo>
                    <a:pt x="0" y="177362"/>
                  </a:lnTo>
                  <a:close/>
                </a:path>
              </a:pathLst>
            </a:custGeom>
            <a:pattFill prst="pct20">
              <a:fgClr>
                <a:schemeClr val="tx1"/>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984900" rtl="0" eaLnBrk="1" latinLnBrk="0" hangingPunct="1">
                <a:spcBef>
                  <a:spcPct val="0"/>
                </a:spcBef>
                <a:buFontTx/>
                <a:buNone/>
              </a:pPr>
              <a:endParaRPr kumimoji="1" lang="ja-JP" altLang="en-US" sz="800" kern="1200">
                <a:solidFill>
                  <a:schemeClr val="tx1"/>
                </a:solidFill>
                <a:latin typeface="メイリオ" panose="020B0604030504040204" pitchFamily="50" charset="-128"/>
                <a:ea typeface="メイリオ" panose="020B0604030504040204" pitchFamily="50" charset="-128"/>
                <a:cs typeface="+mn-cs"/>
              </a:endParaRPr>
            </a:p>
          </p:txBody>
        </p:sp>
        <p:sp>
          <p:nvSpPr>
            <p:cNvPr id="45" name="フリーフォーム 44"/>
            <p:cNvSpPr/>
            <p:nvPr/>
          </p:nvSpPr>
          <p:spPr>
            <a:xfrm>
              <a:off x="5634620" y="7656878"/>
              <a:ext cx="154952" cy="300678"/>
            </a:xfrm>
            <a:custGeom>
              <a:avLst/>
              <a:gdLst>
                <a:gd name="connsiteX0" fmla="*/ 0 w 243052"/>
                <a:gd name="connsiteY0" fmla="*/ 0 h 558362"/>
                <a:gd name="connsiteX1" fmla="*/ 78828 w 243052"/>
                <a:gd name="connsiteY1" fmla="*/ 6569 h 558362"/>
                <a:gd name="connsiteX2" fmla="*/ 124810 w 243052"/>
                <a:gd name="connsiteY2" fmla="*/ 26276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24810 w 243052"/>
                <a:gd name="connsiteY2" fmla="*/ 46631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34439 w 243052"/>
                <a:gd name="connsiteY2" fmla="*/ 56808 h 558362"/>
                <a:gd name="connsiteX3" fmla="*/ 243052 w 243052"/>
                <a:gd name="connsiteY3" fmla="*/ 558362 h 558362"/>
                <a:gd name="connsiteX4" fmla="*/ 0 w 243052"/>
                <a:gd name="connsiteY4" fmla="*/ 558362 h 558362"/>
                <a:gd name="connsiteX5" fmla="*/ 0 w 243052"/>
                <a:gd name="connsiteY5" fmla="*/ 0 h 558362"/>
                <a:gd name="connsiteX0" fmla="*/ 0 w 243052"/>
                <a:gd name="connsiteY0" fmla="*/ 0 h 558362"/>
                <a:gd name="connsiteX1" fmla="*/ 78828 w 243052"/>
                <a:gd name="connsiteY1" fmla="*/ 6569 h 558362"/>
                <a:gd name="connsiteX2" fmla="*/ 119994 w 243052"/>
                <a:gd name="connsiteY2" fmla="*/ 56808 h 558362"/>
                <a:gd name="connsiteX3" fmla="*/ 243052 w 243052"/>
                <a:gd name="connsiteY3" fmla="*/ 558362 h 558362"/>
                <a:gd name="connsiteX4" fmla="*/ 0 w 243052"/>
                <a:gd name="connsiteY4" fmla="*/ 558362 h 558362"/>
                <a:gd name="connsiteX5" fmla="*/ 0 w 243052"/>
                <a:gd name="connsiteY5" fmla="*/ 0 h 55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52" h="558362">
                  <a:moveTo>
                    <a:pt x="0" y="0"/>
                  </a:moveTo>
                  <a:lnTo>
                    <a:pt x="78828" y="6569"/>
                  </a:lnTo>
                  <a:lnTo>
                    <a:pt x="119994" y="56808"/>
                  </a:lnTo>
                  <a:lnTo>
                    <a:pt x="243052" y="558362"/>
                  </a:lnTo>
                  <a:lnTo>
                    <a:pt x="0" y="558362"/>
                  </a:lnTo>
                  <a:lnTo>
                    <a:pt x="0" y="0"/>
                  </a:ln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kumimoji="1" lang="ja-JP" altLang="en-US" sz="1100"/>
            </a:p>
          </p:txBody>
        </p:sp>
        <p:sp>
          <p:nvSpPr>
            <p:cNvPr id="46" name="フリーフォーム 45"/>
            <p:cNvSpPr/>
            <p:nvPr/>
          </p:nvSpPr>
          <p:spPr>
            <a:xfrm>
              <a:off x="4513153" y="7646137"/>
              <a:ext cx="309655" cy="336967"/>
            </a:xfrm>
            <a:custGeom>
              <a:avLst/>
              <a:gdLst>
                <a:gd name="connsiteX0" fmla="*/ 0 w 446690"/>
                <a:gd name="connsiteY0" fmla="*/ 0 h 604345"/>
                <a:gd name="connsiteX1" fmla="*/ 446690 w 446690"/>
                <a:gd name="connsiteY1" fmla="*/ 0 h 604345"/>
                <a:gd name="connsiteX2" fmla="*/ 446690 w 446690"/>
                <a:gd name="connsiteY2" fmla="*/ 604345 h 604345"/>
                <a:gd name="connsiteX3" fmla="*/ 0 w 446690"/>
                <a:gd name="connsiteY3" fmla="*/ 584638 h 604345"/>
                <a:gd name="connsiteX4" fmla="*/ 0 w 446690"/>
                <a:gd name="connsiteY4" fmla="*/ 0 h 604345"/>
                <a:gd name="connsiteX0" fmla="*/ 0 w 446690"/>
                <a:gd name="connsiteY0" fmla="*/ 0 h 594861"/>
                <a:gd name="connsiteX1" fmla="*/ 446690 w 446690"/>
                <a:gd name="connsiteY1" fmla="*/ 0 h 594861"/>
                <a:gd name="connsiteX2" fmla="*/ 446690 w 446690"/>
                <a:gd name="connsiteY2" fmla="*/ 594861 h 594861"/>
                <a:gd name="connsiteX3" fmla="*/ 0 w 446690"/>
                <a:gd name="connsiteY3" fmla="*/ 584638 h 594861"/>
                <a:gd name="connsiteX4" fmla="*/ 0 w 446690"/>
                <a:gd name="connsiteY4" fmla="*/ 0 h 594861"/>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0 w 446690"/>
                <a:gd name="connsiteY4" fmla="*/ 0 h 585377"/>
                <a:gd name="connsiteX0" fmla="*/ 0 w 446690"/>
                <a:gd name="connsiteY0" fmla="*/ 0 h 585377"/>
                <a:gd name="connsiteX1" fmla="*/ 446690 w 446690"/>
                <a:gd name="connsiteY1" fmla="*/ 0 h 585377"/>
                <a:gd name="connsiteX2" fmla="*/ 441956 w 446690"/>
                <a:gd name="connsiteY2" fmla="*/ 585377 h 585377"/>
                <a:gd name="connsiteX3" fmla="*/ 0 w 446690"/>
                <a:gd name="connsiteY3" fmla="*/ 584638 h 585377"/>
                <a:gd name="connsiteX4" fmla="*/ 553 w 446690"/>
                <a:gd name="connsiteY4" fmla="*/ 56287 h 585377"/>
                <a:gd name="connsiteX5" fmla="*/ 0 w 44669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18570 w 465260"/>
                <a:gd name="connsiteY3" fmla="*/ 584638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 name="connsiteX0" fmla="*/ 18570 w 465260"/>
                <a:gd name="connsiteY0" fmla="*/ 0 h 585377"/>
                <a:gd name="connsiteX1" fmla="*/ 465260 w 465260"/>
                <a:gd name="connsiteY1" fmla="*/ 0 h 585377"/>
                <a:gd name="connsiteX2" fmla="*/ 460526 w 465260"/>
                <a:gd name="connsiteY2" fmla="*/ 585377 h 585377"/>
                <a:gd name="connsiteX3" fmla="*/ 4365 w 465260"/>
                <a:gd name="connsiteY3" fmla="*/ 575154 h 585377"/>
                <a:gd name="connsiteX4" fmla="*/ 184 w 465260"/>
                <a:gd name="connsiteY4" fmla="*/ 46804 h 585377"/>
                <a:gd name="connsiteX5" fmla="*/ 18570 w 465260"/>
                <a:gd name="connsiteY5" fmla="*/ 0 h 58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260" h="585377">
                  <a:moveTo>
                    <a:pt x="18570" y="0"/>
                  </a:moveTo>
                  <a:lnTo>
                    <a:pt x="465260" y="0"/>
                  </a:lnTo>
                  <a:lnTo>
                    <a:pt x="460526" y="585377"/>
                  </a:lnTo>
                  <a:lnTo>
                    <a:pt x="4365" y="575154"/>
                  </a:lnTo>
                  <a:cubicBezTo>
                    <a:pt x="4549" y="399037"/>
                    <a:pt x="0" y="222921"/>
                    <a:pt x="184" y="46804"/>
                  </a:cubicBezTo>
                  <a:cubicBezTo>
                    <a:pt x="0" y="28042"/>
                    <a:pt x="18754" y="18762"/>
                    <a:pt x="18570" y="0"/>
                  </a:cubicBezTo>
                  <a:close/>
                </a:path>
              </a:pathLst>
            </a:custGeom>
            <a:solidFill>
              <a:schemeClr val="accent2"/>
            </a:solidFill>
            <a:ln w="9525">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endParaRPr kumimoji="1" lang="ja-JP" altLang="en-US" sz="1100">
                <a:latin typeface="+mn-lt"/>
                <a:ea typeface="+mn-ea"/>
                <a:cs typeface="+mn-cs"/>
              </a:endParaRPr>
            </a:p>
          </p:txBody>
        </p:sp>
        <p:sp>
          <p:nvSpPr>
            <p:cNvPr id="50" name="Rectangle 19"/>
            <p:cNvSpPr>
              <a:spLocks noChangeArrowheads="1"/>
            </p:cNvSpPr>
            <p:nvPr/>
          </p:nvSpPr>
          <p:spPr bwMode="auto">
            <a:xfrm>
              <a:off x="145142" y="202159"/>
              <a:ext cx="12061371" cy="846763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B5B30ED7-94FE-4289-9A55-BD08AFBA930C}"/>
                </a:ext>
              </a:extLst>
            </p:cNvPr>
            <p:cNvSpPr txBox="1"/>
            <p:nvPr/>
          </p:nvSpPr>
          <p:spPr>
            <a:xfrm>
              <a:off x="5035863" y="1709616"/>
              <a:ext cx="2623735" cy="276999"/>
            </a:xfrm>
            <a:prstGeom prst="rect">
              <a:avLst/>
            </a:prstGeom>
            <a:noFill/>
            <a:ln>
              <a:noFill/>
            </a:ln>
          </p:spPr>
          <p:txBody>
            <a:bodyPr wrap="square" rtlCol="0">
              <a:spAutoFit/>
            </a:bodyPr>
            <a:lstStyle/>
            <a:p>
              <a:r>
                <a:rPr lang="ja-JP" altLang="en-US" sz="1200" b="1" dirty="0">
                  <a:solidFill>
                    <a:srgbClr val="00B050"/>
                  </a:solidFill>
                  <a:latin typeface="メイリオ" panose="020B0604030504040204" pitchFamily="50" charset="-128"/>
                  <a:ea typeface="メイリオ" panose="020B0604030504040204" pitchFamily="50" charset="-128"/>
                </a:rPr>
                <a:t>コスモスクエア地区</a:t>
              </a:r>
            </a:p>
          </p:txBody>
        </p:sp>
      </p:grpSp>
      <p:sp>
        <p:nvSpPr>
          <p:cNvPr id="3" name="スライド番号プレースホルダー 2"/>
          <p:cNvSpPr>
            <a:spLocks noGrp="1"/>
          </p:cNvSpPr>
          <p:nvPr>
            <p:ph type="sldNum" sz="quarter" idx="12"/>
          </p:nvPr>
        </p:nvSpPr>
        <p:spPr>
          <a:xfrm>
            <a:off x="11553438" y="8180722"/>
            <a:ext cx="686187" cy="460041"/>
          </a:xfrm>
        </p:spPr>
        <p:txBody>
          <a:bodyPr/>
          <a:lstStyle/>
          <a:p>
            <a:fld id="{9855AF58-FB1E-4A03-A555-249AA4299BCB}" type="slidenum">
              <a:rPr lang="ja-JP" altLang="en-US" smtClean="0"/>
              <a:pPr/>
              <a:t>23</a:t>
            </a:fld>
            <a:endParaRPr lang="ja-JP" altLang="en-US" dirty="0"/>
          </a:p>
        </p:txBody>
      </p:sp>
      <p:sp>
        <p:nvSpPr>
          <p:cNvPr id="19" name="テキスト ボックス 18"/>
          <p:cNvSpPr txBox="1"/>
          <p:nvPr/>
        </p:nvSpPr>
        <p:spPr>
          <a:xfrm>
            <a:off x="-12539" y="101980"/>
            <a:ext cx="6677262"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売出土地および売却時期について（咲洲地区）</a:t>
            </a:r>
          </a:p>
        </p:txBody>
      </p:sp>
      <p:sp>
        <p:nvSpPr>
          <p:cNvPr id="41" name="AutoShape 28"/>
          <p:cNvSpPr>
            <a:spLocks noChangeArrowheads="1"/>
          </p:cNvSpPr>
          <p:nvPr/>
        </p:nvSpPr>
        <p:spPr bwMode="auto">
          <a:xfrm>
            <a:off x="900174" y="640969"/>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咲洲地区</a:t>
            </a:r>
          </a:p>
        </p:txBody>
      </p:sp>
      <p:graphicFrame>
        <p:nvGraphicFramePr>
          <p:cNvPr id="2" name="表 1"/>
          <p:cNvGraphicFramePr>
            <a:graphicFrameLocks noGrp="1"/>
          </p:cNvGraphicFramePr>
          <p:nvPr>
            <p:extLst>
              <p:ext uri="{D42A27DB-BD31-4B8C-83A1-F6EECF244321}">
                <p14:modId xmlns:p14="http://schemas.microsoft.com/office/powerpoint/2010/main" val="3631150649"/>
              </p:ext>
            </p:extLst>
          </p:nvPr>
        </p:nvGraphicFramePr>
        <p:xfrm>
          <a:off x="935802" y="7362961"/>
          <a:ext cx="2287458" cy="931238"/>
        </p:xfrm>
        <a:graphic>
          <a:graphicData uri="http://schemas.openxmlformats.org/drawingml/2006/table">
            <a:tbl>
              <a:tblPr firstRow="1" bandRow="1">
                <a:tableStyleId>{5C22544A-7EE6-4342-B048-85BDC9FD1C3A}</a:tableStyleId>
              </a:tblPr>
              <a:tblGrid>
                <a:gridCol w="2287458">
                  <a:extLst>
                    <a:ext uri="{9D8B030D-6E8A-4147-A177-3AD203B41FA5}">
                      <a16:colId xmlns:a16="http://schemas.microsoft.com/office/drawing/2014/main" val="20000"/>
                    </a:ext>
                  </a:extLst>
                </a:gridCol>
              </a:tblGrid>
              <a:tr h="567707">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63531">
                <a:tc>
                  <a:txBody>
                    <a:bodyPr/>
                    <a:lstStyle/>
                    <a:p>
                      <a:pPr algn="ctr"/>
                      <a:r>
                        <a:rPr kumimoji="1" lang="en-US" altLang="ja-JP" sz="1600" dirty="0" smtClean="0">
                          <a:solidFill>
                            <a:schemeClr val="tx1"/>
                          </a:solidFill>
                          <a:latin typeface="+mn-ea"/>
                          <a:ea typeface="+mn-ea"/>
                        </a:rPr>
                        <a:t>93,547</a:t>
                      </a:r>
                      <a:r>
                        <a:rPr kumimoji="1" lang="ja-JP" altLang="en-US" sz="1600" dirty="0" smtClean="0">
                          <a:solidFill>
                            <a:schemeClr val="tx1"/>
                          </a:solidFill>
                          <a:latin typeface="+mn-ea"/>
                          <a:ea typeface="+mn-ea"/>
                        </a:rPr>
                        <a:t>円</a:t>
                      </a:r>
                      <a:r>
                        <a:rPr kumimoji="1" lang="en-US" altLang="ja-JP" sz="1600" dirty="0" smtClean="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2" name="テキスト ボックス 61"/>
          <p:cNvSpPr txBox="1"/>
          <p:nvPr/>
        </p:nvSpPr>
        <p:spPr>
          <a:xfrm>
            <a:off x="867779" y="7002670"/>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コスモスクエア地区以外</a:t>
            </a:r>
          </a:p>
        </p:txBody>
      </p:sp>
      <p:graphicFrame>
        <p:nvGraphicFramePr>
          <p:cNvPr id="63" name="表 62"/>
          <p:cNvGraphicFramePr>
            <a:graphicFrameLocks noGrp="1"/>
          </p:cNvGraphicFramePr>
          <p:nvPr>
            <p:extLst>
              <p:ext uri="{D42A27DB-BD31-4B8C-83A1-F6EECF244321}">
                <p14:modId xmlns:p14="http://schemas.microsoft.com/office/powerpoint/2010/main" val="2976150957"/>
              </p:ext>
            </p:extLst>
          </p:nvPr>
        </p:nvGraphicFramePr>
        <p:xfrm>
          <a:off x="9064815" y="2389590"/>
          <a:ext cx="2288985" cy="959881"/>
        </p:xfrm>
        <a:graphic>
          <a:graphicData uri="http://schemas.openxmlformats.org/drawingml/2006/table">
            <a:tbl>
              <a:tblPr firstRow="1" bandRow="1">
                <a:tableStyleId>{5C22544A-7EE6-4342-B048-85BDC9FD1C3A}</a:tableStyleId>
              </a:tblPr>
              <a:tblGrid>
                <a:gridCol w="2288985">
                  <a:extLst>
                    <a:ext uri="{9D8B030D-6E8A-4147-A177-3AD203B41FA5}">
                      <a16:colId xmlns:a16="http://schemas.microsoft.com/office/drawing/2014/main" val="20000"/>
                    </a:ext>
                  </a:extLst>
                </a:gridCol>
              </a:tblGrid>
              <a:tr h="585168">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4713">
                <a:tc>
                  <a:txBody>
                    <a:bodyPr/>
                    <a:lstStyle/>
                    <a:p>
                      <a:pPr algn="ctr"/>
                      <a:r>
                        <a:rPr kumimoji="1" lang="en-US" altLang="ja-JP" sz="1600" dirty="0" smtClean="0">
                          <a:solidFill>
                            <a:schemeClr val="tx1"/>
                          </a:solidFill>
                          <a:latin typeface="+mn-ea"/>
                          <a:ea typeface="+mn-ea"/>
                        </a:rPr>
                        <a:t>123,918</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64" name="テキスト ボックス 63"/>
          <p:cNvSpPr txBox="1"/>
          <p:nvPr/>
        </p:nvSpPr>
        <p:spPr>
          <a:xfrm>
            <a:off x="9151026" y="2056283"/>
            <a:ext cx="2623735" cy="323165"/>
          </a:xfrm>
          <a:prstGeom prst="rect">
            <a:avLst/>
          </a:prstGeom>
          <a:noFill/>
          <a:ln>
            <a:noFill/>
          </a:ln>
        </p:spPr>
        <p:txBody>
          <a:bodyPr wrap="square" rtlCol="0">
            <a:spAutoFit/>
          </a:bodyPr>
          <a:lstStyle/>
          <a:p>
            <a:r>
              <a:rPr lang="ja-JP" altLang="en-US" sz="1500" b="1" dirty="0">
                <a:latin typeface="メイリオ" panose="020B0604030504040204" pitchFamily="50" charset="-128"/>
                <a:ea typeface="メイリオ" panose="020B0604030504040204" pitchFamily="50" charset="-128"/>
              </a:rPr>
              <a:t>コスモスクエア地区</a:t>
            </a:r>
          </a:p>
        </p:txBody>
      </p:sp>
      <p:sp>
        <p:nvSpPr>
          <p:cNvPr id="66" name="フリーフォーム 65"/>
          <p:cNvSpPr/>
          <p:nvPr/>
        </p:nvSpPr>
        <p:spPr>
          <a:xfrm>
            <a:off x="4465280" y="7423392"/>
            <a:ext cx="206431" cy="315272"/>
          </a:xfrm>
          <a:custGeom>
            <a:avLst/>
            <a:gdLst>
              <a:gd name="connsiteX0" fmla="*/ 6569 w 420414"/>
              <a:gd name="connsiteY0" fmla="*/ 137949 h 610914"/>
              <a:gd name="connsiteX1" fmla="*/ 341586 w 420414"/>
              <a:gd name="connsiteY1" fmla="*/ 0 h 610914"/>
              <a:gd name="connsiteX2" fmla="*/ 420414 w 420414"/>
              <a:gd name="connsiteY2" fmla="*/ 32845 h 610914"/>
              <a:gd name="connsiteX3" fmla="*/ 413845 w 420414"/>
              <a:gd name="connsiteY3" fmla="*/ 578069 h 610914"/>
              <a:gd name="connsiteX4" fmla="*/ 413845 w 420414"/>
              <a:gd name="connsiteY4" fmla="*/ 578069 h 610914"/>
              <a:gd name="connsiteX5" fmla="*/ 0 w 420414"/>
              <a:gd name="connsiteY5" fmla="*/ 610914 h 610914"/>
              <a:gd name="connsiteX6" fmla="*/ 6569 w 420414"/>
              <a:gd name="connsiteY6" fmla="*/ 137949 h 610914"/>
              <a:gd name="connsiteX0" fmla="*/ 6569 w 420414"/>
              <a:gd name="connsiteY0" fmla="*/ 137949 h 617483"/>
              <a:gd name="connsiteX1" fmla="*/ 341586 w 420414"/>
              <a:gd name="connsiteY1" fmla="*/ 0 h 617483"/>
              <a:gd name="connsiteX2" fmla="*/ 420414 w 420414"/>
              <a:gd name="connsiteY2" fmla="*/ 32845 h 617483"/>
              <a:gd name="connsiteX3" fmla="*/ 413845 w 420414"/>
              <a:gd name="connsiteY3" fmla="*/ 578069 h 617483"/>
              <a:gd name="connsiteX4" fmla="*/ 407276 w 420414"/>
              <a:gd name="connsiteY4" fmla="*/ 617483 h 617483"/>
              <a:gd name="connsiteX5" fmla="*/ 0 w 420414"/>
              <a:gd name="connsiteY5" fmla="*/ 610914 h 617483"/>
              <a:gd name="connsiteX6" fmla="*/ 6569 w 420414"/>
              <a:gd name="connsiteY6" fmla="*/ 137949 h 617483"/>
              <a:gd name="connsiteX0" fmla="*/ 6569 w 416035"/>
              <a:gd name="connsiteY0" fmla="*/ 137949 h 617483"/>
              <a:gd name="connsiteX1" fmla="*/ 341586 w 416035"/>
              <a:gd name="connsiteY1" fmla="*/ 0 h 617483"/>
              <a:gd name="connsiteX2" fmla="*/ 401364 w 416035"/>
              <a:gd name="connsiteY2" fmla="*/ 65920 h 617483"/>
              <a:gd name="connsiteX3" fmla="*/ 413845 w 416035"/>
              <a:gd name="connsiteY3" fmla="*/ 578069 h 617483"/>
              <a:gd name="connsiteX4" fmla="*/ 407276 w 416035"/>
              <a:gd name="connsiteY4" fmla="*/ 617483 h 617483"/>
              <a:gd name="connsiteX5" fmla="*/ 0 w 416035"/>
              <a:gd name="connsiteY5" fmla="*/ 610914 h 617483"/>
              <a:gd name="connsiteX6" fmla="*/ 6569 w 416035"/>
              <a:gd name="connsiteY6" fmla="*/ 137949 h 617483"/>
              <a:gd name="connsiteX0" fmla="*/ 6569 w 416035"/>
              <a:gd name="connsiteY0" fmla="*/ 123775 h 603309"/>
              <a:gd name="connsiteX1" fmla="*/ 332061 w 416035"/>
              <a:gd name="connsiteY1" fmla="*/ 0 h 603309"/>
              <a:gd name="connsiteX2" fmla="*/ 401364 w 416035"/>
              <a:gd name="connsiteY2" fmla="*/ 51746 h 603309"/>
              <a:gd name="connsiteX3" fmla="*/ 413845 w 416035"/>
              <a:gd name="connsiteY3" fmla="*/ 563895 h 603309"/>
              <a:gd name="connsiteX4" fmla="*/ 407276 w 416035"/>
              <a:gd name="connsiteY4" fmla="*/ 603309 h 603309"/>
              <a:gd name="connsiteX5" fmla="*/ 0 w 416035"/>
              <a:gd name="connsiteY5" fmla="*/ 596740 h 603309"/>
              <a:gd name="connsiteX6" fmla="*/ 6569 w 416035"/>
              <a:gd name="connsiteY6" fmla="*/ 123775 h 60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035" h="603309">
                <a:moveTo>
                  <a:pt x="6569" y="123775"/>
                </a:moveTo>
                <a:lnTo>
                  <a:pt x="332061" y="0"/>
                </a:lnTo>
                <a:lnTo>
                  <a:pt x="401364" y="51746"/>
                </a:lnTo>
                <a:cubicBezTo>
                  <a:pt x="399174" y="233487"/>
                  <a:pt x="416035" y="382154"/>
                  <a:pt x="413845" y="563895"/>
                </a:cubicBezTo>
                <a:lnTo>
                  <a:pt x="407276" y="603309"/>
                </a:lnTo>
                <a:lnTo>
                  <a:pt x="0" y="596740"/>
                </a:lnTo>
                <a:cubicBezTo>
                  <a:pt x="2190" y="441275"/>
                  <a:pt x="4379" y="285809"/>
                  <a:pt x="6569" y="123775"/>
                </a:cubicBezTo>
                <a:close/>
              </a:path>
            </a:pathLst>
          </a:custGeom>
          <a:pattFill prst="wdUpDiag">
            <a:fgClr>
              <a:schemeClr val="accent2"/>
            </a:fgClr>
            <a:bgClr>
              <a:schemeClr val="bg1"/>
            </a:bgClr>
          </a:pattFill>
          <a:ln w="12700">
            <a:solidFill>
              <a:schemeClr val="tx1"/>
            </a:solidFill>
            <a:miter lim="800000"/>
            <a:headEnd/>
            <a:tailEnd/>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ja-JP" altLang="en-US" sz="873"/>
          </a:p>
        </p:txBody>
      </p:sp>
      <p:sp>
        <p:nvSpPr>
          <p:cNvPr id="70" name="フリーフォーム 69"/>
          <p:cNvSpPr/>
          <p:nvPr/>
        </p:nvSpPr>
        <p:spPr>
          <a:xfrm>
            <a:off x="7691613" y="2013681"/>
            <a:ext cx="329997" cy="169863"/>
          </a:xfrm>
          <a:custGeom>
            <a:avLst/>
            <a:gdLst>
              <a:gd name="connsiteX0" fmla="*/ 0 w 300038"/>
              <a:gd name="connsiteY0" fmla="*/ 54768 h 209550"/>
              <a:gd name="connsiteX1" fmla="*/ 23813 w 300038"/>
              <a:gd name="connsiteY1" fmla="*/ 209550 h 209550"/>
              <a:gd name="connsiteX2" fmla="*/ 300038 w 300038"/>
              <a:gd name="connsiteY2" fmla="*/ 145256 h 209550"/>
              <a:gd name="connsiteX3" fmla="*/ 276225 w 300038"/>
              <a:gd name="connsiteY3" fmla="*/ 0 h 209550"/>
              <a:gd name="connsiteX4" fmla="*/ 0 w 300038"/>
              <a:gd name="connsiteY4" fmla="*/ 54768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8" h="209550">
                <a:moveTo>
                  <a:pt x="0" y="54768"/>
                </a:moveTo>
                <a:lnTo>
                  <a:pt x="23813" y="209550"/>
                </a:lnTo>
                <a:lnTo>
                  <a:pt x="300038" y="145256"/>
                </a:lnTo>
                <a:lnTo>
                  <a:pt x="276225" y="0"/>
                </a:lnTo>
                <a:lnTo>
                  <a:pt x="0" y="54768"/>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6062821" y="1435863"/>
            <a:ext cx="480633" cy="281895"/>
          </a:xfrm>
          <a:custGeom>
            <a:avLst/>
            <a:gdLst>
              <a:gd name="connsiteX0" fmla="*/ 0 w 345282"/>
              <a:gd name="connsiteY0" fmla="*/ 119062 h 228600"/>
              <a:gd name="connsiteX1" fmla="*/ 321469 w 345282"/>
              <a:gd name="connsiteY1" fmla="*/ 228600 h 228600"/>
              <a:gd name="connsiteX2" fmla="*/ 345282 w 345282"/>
              <a:gd name="connsiteY2" fmla="*/ 207169 h 228600"/>
              <a:gd name="connsiteX3" fmla="*/ 330994 w 345282"/>
              <a:gd name="connsiteY3" fmla="*/ 150019 h 228600"/>
              <a:gd name="connsiteX4" fmla="*/ 316707 w 345282"/>
              <a:gd name="connsiteY4" fmla="*/ 114300 h 228600"/>
              <a:gd name="connsiteX5" fmla="*/ 300038 w 345282"/>
              <a:gd name="connsiteY5" fmla="*/ 97631 h 228600"/>
              <a:gd name="connsiteX6" fmla="*/ 292894 w 345282"/>
              <a:gd name="connsiteY6" fmla="*/ 85725 h 228600"/>
              <a:gd name="connsiteX7" fmla="*/ 57150 w 345282"/>
              <a:gd name="connsiteY7" fmla="*/ 0 h 228600"/>
              <a:gd name="connsiteX8" fmla="*/ 47625 w 345282"/>
              <a:gd name="connsiteY8" fmla="*/ 4762 h 228600"/>
              <a:gd name="connsiteX9" fmla="*/ 0 w 345282"/>
              <a:gd name="connsiteY9" fmla="*/ 119062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282" h="228600">
                <a:moveTo>
                  <a:pt x="0" y="119062"/>
                </a:moveTo>
                <a:lnTo>
                  <a:pt x="321469" y="228600"/>
                </a:lnTo>
                <a:lnTo>
                  <a:pt x="345282" y="207169"/>
                </a:lnTo>
                <a:lnTo>
                  <a:pt x="330994" y="150019"/>
                </a:lnTo>
                <a:lnTo>
                  <a:pt x="316707" y="114300"/>
                </a:lnTo>
                <a:lnTo>
                  <a:pt x="300038" y="97631"/>
                </a:lnTo>
                <a:lnTo>
                  <a:pt x="292894" y="85725"/>
                </a:lnTo>
                <a:lnTo>
                  <a:pt x="57150" y="0"/>
                </a:lnTo>
                <a:lnTo>
                  <a:pt x="47625" y="4762"/>
                </a:lnTo>
                <a:lnTo>
                  <a:pt x="0" y="119062"/>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7823322" y="3992972"/>
            <a:ext cx="172567" cy="268717"/>
          </a:xfrm>
          <a:custGeom>
            <a:avLst/>
            <a:gdLst>
              <a:gd name="connsiteX0" fmla="*/ 0 w 341586"/>
              <a:gd name="connsiteY0" fmla="*/ 39414 h 420414"/>
              <a:gd name="connsiteX1" fmla="*/ 157655 w 341586"/>
              <a:gd name="connsiteY1" fmla="*/ 0 h 420414"/>
              <a:gd name="connsiteX2" fmla="*/ 229914 w 341586"/>
              <a:gd name="connsiteY2" fmla="*/ 275897 h 420414"/>
              <a:gd name="connsiteX3" fmla="*/ 308741 w 341586"/>
              <a:gd name="connsiteY3" fmla="*/ 249621 h 420414"/>
              <a:gd name="connsiteX4" fmla="*/ 341586 w 341586"/>
              <a:gd name="connsiteY4" fmla="*/ 367862 h 420414"/>
              <a:gd name="connsiteX5" fmla="*/ 131379 w 341586"/>
              <a:gd name="connsiteY5" fmla="*/ 420414 h 420414"/>
              <a:gd name="connsiteX6" fmla="*/ 0 w 341586"/>
              <a:gd name="connsiteY6" fmla="*/ 39414 h 420414"/>
              <a:gd name="connsiteX0" fmla="*/ 0 w 341586"/>
              <a:gd name="connsiteY0" fmla="*/ 0 h 471172"/>
              <a:gd name="connsiteX1" fmla="*/ 157655 w 341586"/>
              <a:gd name="connsiteY1" fmla="*/ 50758 h 471172"/>
              <a:gd name="connsiteX2" fmla="*/ 229914 w 341586"/>
              <a:gd name="connsiteY2" fmla="*/ 326655 h 471172"/>
              <a:gd name="connsiteX3" fmla="*/ 308741 w 341586"/>
              <a:gd name="connsiteY3" fmla="*/ 300379 h 471172"/>
              <a:gd name="connsiteX4" fmla="*/ 341586 w 341586"/>
              <a:gd name="connsiteY4" fmla="*/ 418620 h 471172"/>
              <a:gd name="connsiteX5" fmla="*/ 131379 w 341586"/>
              <a:gd name="connsiteY5" fmla="*/ 471172 h 471172"/>
              <a:gd name="connsiteX6" fmla="*/ 0 w 341586"/>
              <a:gd name="connsiteY6" fmla="*/ 0 h 471172"/>
              <a:gd name="connsiteX0" fmla="*/ 0 w 341586"/>
              <a:gd name="connsiteY0" fmla="*/ 34405 h 505577"/>
              <a:gd name="connsiteX1" fmla="*/ 125167 w 341586"/>
              <a:gd name="connsiteY1" fmla="*/ 0 h 505577"/>
              <a:gd name="connsiteX2" fmla="*/ 229914 w 341586"/>
              <a:gd name="connsiteY2" fmla="*/ 361060 h 505577"/>
              <a:gd name="connsiteX3" fmla="*/ 308741 w 341586"/>
              <a:gd name="connsiteY3" fmla="*/ 334784 h 505577"/>
              <a:gd name="connsiteX4" fmla="*/ 341586 w 341586"/>
              <a:gd name="connsiteY4" fmla="*/ 453025 h 505577"/>
              <a:gd name="connsiteX5" fmla="*/ 131379 w 341586"/>
              <a:gd name="connsiteY5" fmla="*/ 505577 h 505577"/>
              <a:gd name="connsiteX6" fmla="*/ 0 w 341586"/>
              <a:gd name="connsiteY6" fmla="*/ 34405 h 505577"/>
              <a:gd name="connsiteX0" fmla="*/ 0 w 341586"/>
              <a:gd name="connsiteY0" fmla="*/ 34405 h 520606"/>
              <a:gd name="connsiteX1" fmla="*/ 125167 w 341586"/>
              <a:gd name="connsiteY1" fmla="*/ 0 h 520606"/>
              <a:gd name="connsiteX2" fmla="*/ 229914 w 341586"/>
              <a:gd name="connsiteY2" fmla="*/ 361060 h 520606"/>
              <a:gd name="connsiteX3" fmla="*/ 308741 w 341586"/>
              <a:gd name="connsiteY3" fmla="*/ 334784 h 520606"/>
              <a:gd name="connsiteX4" fmla="*/ 341586 w 341586"/>
              <a:gd name="connsiteY4" fmla="*/ 453025 h 520606"/>
              <a:gd name="connsiteX5" fmla="*/ 135440 w 341586"/>
              <a:gd name="connsiteY5" fmla="*/ 520606 h 520606"/>
              <a:gd name="connsiteX6" fmla="*/ 0 w 341586"/>
              <a:gd name="connsiteY6" fmla="*/ 34405 h 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586" h="520606">
                <a:moveTo>
                  <a:pt x="0" y="34405"/>
                </a:moveTo>
                <a:lnTo>
                  <a:pt x="125167" y="0"/>
                </a:lnTo>
                <a:lnTo>
                  <a:pt x="229914" y="361060"/>
                </a:lnTo>
                <a:lnTo>
                  <a:pt x="308741" y="334784"/>
                </a:lnTo>
                <a:lnTo>
                  <a:pt x="341586" y="453025"/>
                </a:lnTo>
                <a:lnTo>
                  <a:pt x="135440" y="520606"/>
                </a:lnTo>
                <a:lnTo>
                  <a:pt x="0" y="34405"/>
                </a:lnTo>
                <a:close/>
              </a:path>
            </a:pathLst>
          </a:custGeom>
          <a:pattFill prst="pct20">
            <a:fgClr>
              <a:srgbClr val="002060"/>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781715">
              <a:spcBef>
                <a:spcPct val="0"/>
              </a:spcBef>
            </a:pPr>
            <a:endParaRPr lang="ja-JP" altLang="en-US" sz="635">
              <a:latin typeface="メイリオ" panose="020B0604030504040204" pitchFamily="50" charset="-128"/>
              <a:ea typeface="メイリオ" panose="020B0604030504040204" pitchFamily="50" charset="-128"/>
            </a:endParaRPr>
          </a:p>
        </p:txBody>
      </p:sp>
      <p:grpSp>
        <p:nvGrpSpPr>
          <p:cNvPr id="54" name="グループ化 53"/>
          <p:cNvGrpSpPr/>
          <p:nvPr/>
        </p:nvGrpSpPr>
        <p:grpSpPr>
          <a:xfrm>
            <a:off x="912825" y="1096296"/>
            <a:ext cx="1508431" cy="1482584"/>
            <a:chOff x="69334" y="1471271"/>
            <a:chExt cx="1545271" cy="1482584"/>
          </a:xfrm>
        </p:grpSpPr>
        <p:sp>
          <p:nvSpPr>
            <p:cNvPr id="60" name="Rectangle 25"/>
            <p:cNvSpPr>
              <a:spLocks noChangeAspect="1" noChangeArrowheads="1"/>
            </p:cNvSpPr>
            <p:nvPr/>
          </p:nvSpPr>
          <p:spPr bwMode="auto">
            <a:xfrm>
              <a:off x="69334" y="1471271"/>
              <a:ext cx="1545271" cy="1335061"/>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61" name="Text Box 29"/>
            <p:cNvSpPr txBox="1">
              <a:spLocks noChangeAspect="1" noChangeArrowheads="1"/>
            </p:cNvSpPr>
            <p:nvPr/>
          </p:nvSpPr>
          <p:spPr bwMode="auto">
            <a:xfrm>
              <a:off x="480346" y="1676582"/>
              <a:ext cx="113052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R8</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 </a:t>
              </a: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74" name="Rectangle 30"/>
            <p:cNvSpPr>
              <a:spLocks noChangeAspect="1" noChangeArrowheads="1"/>
            </p:cNvSpPr>
            <p:nvPr/>
          </p:nvSpPr>
          <p:spPr bwMode="auto">
            <a:xfrm>
              <a:off x="237148" y="2081996"/>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7" name="Rectangle 30"/>
            <p:cNvSpPr>
              <a:spLocks noChangeAspect="1" noChangeArrowheads="1"/>
            </p:cNvSpPr>
            <p:nvPr/>
          </p:nvSpPr>
          <p:spPr bwMode="auto">
            <a:xfrm>
              <a:off x="251009" y="1719718"/>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8" name="Rectangle 30"/>
            <p:cNvSpPr>
              <a:spLocks noChangeAspect="1" noChangeArrowheads="1"/>
            </p:cNvSpPr>
            <p:nvPr/>
          </p:nvSpPr>
          <p:spPr bwMode="auto">
            <a:xfrm>
              <a:off x="234068" y="2420801"/>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79" name="Rectangle 30"/>
            <p:cNvSpPr>
              <a:spLocks noChangeAspect="1" noChangeArrowheads="1"/>
            </p:cNvSpPr>
            <p:nvPr/>
          </p:nvSpPr>
          <p:spPr bwMode="auto">
            <a:xfrm>
              <a:off x="251008" y="1898968"/>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51" name="フリーフォーム 50"/>
          <p:cNvSpPr/>
          <p:nvPr/>
        </p:nvSpPr>
        <p:spPr>
          <a:xfrm>
            <a:off x="6436519" y="1468371"/>
            <a:ext cx="456408" cy="227731"/>
          </a:xfrm>
          <a:custGeom>
            <a:avLst/>
            <a:gdLst>
              <a:gd name="connsiteX0" fmla="*/ 0 w 245269"/>
              <a:gd name="connsiteY0" fmla="*/ 0 h 126206"/>
              <a:gd name="connsiteX1" fmla="*/ 33338 w 245269"/>
              <a:gd name="connsiteY1" fmla="*/ 38100 h 126206"/>
              <a:gd name="connsiteX2" fmla="*/ 50007 w 245269"/>
              <a:gd name="connsiteY2" fmla="*/ 57150 h 126206"/>
              <a:gd name="connsiteX3" fmla="*/ 59532 w 245269"/>
              <a:gd name="connsiteY3" fmla="*/ 80962 h 126206"/>
              <a:gd name="connsiteX4" fmla="*/ 64294 w 245269"/>
              <a:gd name="connsiteY4" fmla="*/ 102394 h 126206"/>
              <a:gd name="connsiteX5" fmla="*/ 69057 w 245269"/>
              <a:gd name="connsiteY5" fmla="*/ 119062 h 126206"/>
              <a:gd name="connsiteX6" fmla="*/ 78582 w 245269"/>
              <a:gd name="connsiteY6" fmla="*/ 126206 h 126206"/>
              <a:gd name="connsiteX7" fmla="*/ 95250 w 245269"/>
              <a:gd name="connsiteY7" fmla="*/ 121444 h 126206"/>
              <a:gd name="connsiteX8" fmla="*/ 123825 w 245269"/>
              <a:gd name="connsiteY8" fmla="*/ 116681 h 126206"/>
              <a:gd name="connsiteX9" fmla="*/ 147638 w 245269"/>
              <a:gd name="connsiteY9" fmla="*/ 114300 h 126206"/>
              <a:gd name="connsiteX10" fmla="*/ 171450 w 245269"/>
              <a:gd name="connsiteY10" fmla="*/ 114300 h 126206"/>
              <a:gd name="connsiteX11" fmla="*/ 197644 w 245269"/>
              <a:gd name="connsiteY11" fmla="*/ 116681 h 126206"/>
              <a:gd name="connsiteX12" fmla="*/ 214313 w 245269"/>
              <a:gd name="connsiteY12" fmla="*/ 123825 h 126206"/>
              <a:gd name="connsiteX13" fmla="*/ 226219 w 245269"/>
              <a:gd name="connsiteY13" fmla="*/ 119062 h 126206"/>
              <a:gd name="connsiteX14" fmla="*/ 240507 w 245269"/>
              <a:gd name="connsiteY14" fmla="*/ 95250 h 126206"/>
              <a:gd name="connsiteX15" fmla="*/ 245269 w 245269"/>
              <a:gd name="connsiteY15" fmla="*/ 73819 h 126206"/>
              <a:gd name="connsiteX16" fmla="*/ 240507 w 245269"/>
              <a:gd name="connsiteY16" fmla="*/ 52387 h 126206"/>
              <a:gd name="connsiteX17" fmla="*/ 114300 w 245269"/>
              <a:gd name="connsiteY17" fmla="*/ 7144 h 126206"/>
              <a:gd name="connsiteX18" fmla="*/ 104775 w 245269"/>
              <a:gd name="connsiteY18" fmla="*/ 40481 h 126206"/>
              <a:gd name="connsiteX19" fmla="*/ 0 w 245269"/>
              <a:gd name="connsiteY19" fmla="*/ 0 h 126206"/>
              <a:gd name="connsiteX0" fmla="*/ 0 w 256611"/>
              <a:gd name="connsiteY0" fmla="*/ 0 h 126206"/>
              <a:gd name="connsiteX1" fmla="*/ 44680 w 256611"/>
              <a:gd name="connsiteY1" fmla="*/ 38100 h 126206"/>
              <a:gd name="connsiteX2" fmla="*/ 61349 w 256611"/>
              <a:gd name="connsiteY2" fmla="*/ 57150 h 126206"/>
              <a:gd name="connsiteX3" fmla="*/ 70874 w 256611"/>
              <a:gd name="connsiteY3" fmla="*/ 80962 h 126206"/>
              <a:gd name="connsiteX4" fmla="*/ 75636 w 256611"/>
              <a:gd name="connsiteY4" fmla="*/ 102394 h 126206"/>
              <a:gd name="connsiteX5" fmla="*/ 80399 w 256611"/>
              <a:gd name="connsiteY5" fmla="*/ 119062 h 126206"/>
              <a:gd name="connsiteX6" fmla="*/ 89924 w 256611"/>
              <a:gd name="connsiteY6" fmla="*/ 126206 h 126206"/>
              <a:gd name="connsiteX7" fmla="*/ 106592 w 256611"/>
              <a:gd name="connsiteY7" fmla="*/ 121444 h 126206"/>
              <a:gd name="connsiteX8" fmla="*/ 135167 w 256611"/>
              <a:gd name="connsiteY8" fmla="*/ 116681 h 126206"/>
              <a:gd name="connsiteX9" fmla="*/ 158980 w 256611"/>
              <a:gd name="connsiteY9" fmla="*/ 114300 h 126206"/>
              <a:gd name="connsiteX10" fmla="*/ 182792 w 256611"/>
              <a:gd name="connsiteY10" fmla="*/ 114300 h 126206"/>
              <a:gd name="connsiteX11" fmla="*/ 208986 w 256611"/>
              <a:gd name="connsiteY11" fmla="*/ 116681 h 126206"/>
              <a:gd name="connsiteX12" fmla="*/ 225655 w 256611"/>
              <a:gd name="connsiteY12" fmla="*/ 123825 h 126206"/>
              <a:gd name="connsiteX13" fmla="*/ 237561 w 256611"/>
              <a:gd name="connsiteY13" fmla="*/ 119062 h 126206"/>
              <a:gd name="connsiteX14" fmla="*/ 251849 w 256611"/>
              <a:gd name="connsiteY14" fmla="*/ 95250 h 126206"/>
              <a:gd name="connsiteX15" fmla="*/ 256611 w 256611"/>
              <a:gd name="connsiteY15" fmla="*/ 73819 h 126206"/>
              <a:gd name="connsiteX16" fmla="*/ 251849 w 256611"/>
              <a:gd name="connsiteY16" fmla="*/ 52387 h 126206"/>
              <a:gd name="connsiteX17" fmla="*/ 125642 w 256611"/>
              <a:gd name="connsiteY17" fmla="*/ 7144 h 126206"/>
              <a:gd name="connsiteX18" fmla="*/ 116117 w 256611"/>
              <a:gd name="connsiteY18" fmla="*/ 40481 h 126206"/>
              <a:gd name="connsiteX19" fmla="*/ 0 w 256611"/>
              <a:gd name="connsiteY19" fmla="*/ 0 h 126206"/>
              <a:gd name="connsiteX0" fmla="*/ 0 w 271734"/>
              <a:gd name="connsiteY0" fmla="*/ 0 h 126206"/>
              <a:gd name="connsiteX1" fmla="*/ 44680 w 271734"/>
              <a:gd name="connsiteY1" fmla="*/ 38100 h 126206"/>
              <a:gd name="connsiteX2" fmla="*/ 61349 w 271734"/>
              <a:gd name="connsiteY2" fmla="*/ 57150 h 126206"/>
              <a:gd name="connsiteX3" fmla="*/ 70874 w 271734"/>
              <a:gd name="connsiteY3" fmla="*/ 80962 h 126206"/>
              <a:gd name="connsiteX4" fmla="*/ 75636 w 271734"/>
              <a:gd name="connsiteY4" fmla="*/ 102394 h 126206"/>
              <a:gd name="connsiteX5" fmla="*/ 80399 w 271734"/>
              <a:gd name="connsiteY5" fmla="*/ 119062 h 126206"/>
              <a:gd name="connsiteX6" fmla="*/ 89924 w 271734"/>
              <a:gd name="connsiteY6" fmla="*/ 126206 h 126206"/>
              <a:gd name="connsiteX7" fmla="*/ 106592 w 271734"/>
              <a:gd name="connsiteY7" fmla="*/ 121444 h 126206"/>
              <a:gd name="connsiteX8" fmla="*/ 135167 w 271734"/>
              <a:gd name="connsiteY8" fmla="*/ 116681 h 126206"/>
              <a:gd name="connsiteX9" fmla="*/ 158980 w 271734"/>
              <a:gd name="connsiteY9" fmla="*/ 114300 h 126206"/>
              <a:gd name="connsiteX10" fmla="*/ 182792 w 271734"/>
              <a:gd name="connsiteY10" fmla="*/ 114300 h 126206"/>
              <a:gd name="connsiteX11" fmla="*/ 208986 w 271734"/>
              <a:gd name="connsiteY11" fmla="*/ 116681 h 126206"/>
              <a:gd name="connsiteX12" fmla="*/ 225655 w 271734"/>
              <a:gd name="connsiteY12" fmla="*/ 123825 h 126206"/>
              <a:gd name="connsiteX13" fmla="*/ 237561 w 271734"/>
              <a:gd name="connsiteY13" fmla="*/ 119062 h 126206"/>
              <a:gd name="connsiteX14" fmla="*/ 251849 w 271734"/>
              <a:gd name="connsiteY14" fmla="*/ 95250 h 126206"/>
              <a:gd name="connsiteX15" fmla="*/ 271734 w 271734"/>
              <a:gd name="connsiteY15" fmla="*/ 63262 h 126206"/>
              <a:gd name="connsiteX16" fmla="*/ 251849 w 271734"/>
              <a:gd name="connsiteY16" fmla="*/ 52387 h 126206"/>
              <a:gd name="connsiteX17" fmla="*/ 125642 w 271734"/>
              <a:gd name="connsiteY17" fmla="*/ 7144 h 126206"/>
              <a:gd name="connsiteX18" fmla="*/ 116117 w 271734"/>
              <a:gd name="connsiteY18" fmla="*/ 40481 h 126206"/>
              <a:gd name="connsiteX19" fmla="*/ 0 w 271734"/>
              <a:gd name="connsiteY19" fmla="*/ 0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1734" h="126206">
                <a:moveTo>
                  <a:pt x="0" y="0"/>
                </a:moveTo>
                <a:lnTo>
                  <a:pt x="44680" y="38100"/>
                </a:lnTo>
                <a:lnTo>
                  <a:pt x="61349" y="57150"/>
                </a:lnTo>
                <a:lnTo>
                  <a:pt x="70874" y="80962"/>
                </a:lnTo>
                <a:lnTo>
                  <a:pt x="75636" y="102394"/>
                </a:lnTo>
                <a:lnTo>
                  <a:pt x="80399" y="119062"/>
                </a:lnTo>
                <a:lnTo>
                  <a:pt x="89924" y="126206"/>
                </a:lnTo>
                <a:lnTo>
                  <a:pt x="106592" y="121444"/>
                </a:lnTo>
                <a:lnTo>
                  <a:pt x="135167" y="116681"/>
                </a:lnTo>
                <a:lnTo>
                  <a:pt x="158980" y="114300"/>
                </a:lnTo>
                <a:lnTo>
                  <a:pt x="182792" y="114300"/>
                </a:lnTo>
                <a:lnTo>
                  <a:pt x="208986" y="116681"/>
                </a:lnTo>
                <a:lnTo>
                  <a:pt x="225655" y="123825"/>
                </a:lnTo>
                <a:lnTo>
                  <a:pt x="237561" y="119062"/>
                </a:lnTo>
                <a:lnTo>
                  <a:pt x="251849" y="95250"/>
                </a:lnTo>
                <a:lnTo>
                  <a:pt x="271734" y="63262"/>
                </a:lnTo>
                <a:lnTo>
                  <a:pt x="251849" y="52387"/>
                </a:lnTo>
                <a:lnTo>
                  <a:pt x="125642" y="7144"/>
                </a:lnTo>
                <a:lnTo>
                  <a:pt x="116117" y="40481"/>
                </a:lnTo>
                <a:lnTo>
                  <a:pt x="0" y="0"/>
                </a:lnTo>
                <a:close/>
              </a:path>
            </a:pathLst>
          </a:custGeom>
          <a:pattFill prst="pct20">
            <a:fgClr>
              <a:srgbClr val="002060"/>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フリーフォーム: 図形 3">
            <a:extLst>
              <a:ext uri="{FF2B5EF4-FFF2-40B4-BE49-F238E27FC236}">
                <a16:creationId xmlns:a16="http://schemas.microsoft.com/office/drawing/2014/main" id="{B46DE826-87B4-4C39-9442-A8A87FC2C6D2}"/>
              </a:ext>
            </a:extLst>
          </p:cNvPr>
          <p:cNvSpPr/>
          <p:nvPr/>
        </p:nvSpPr>
        <p:spPr>
          <a:xfrm>
            <a:off x="2507440" y="1011897"/>
            <a:ext cx="5048971" cy="2207967"/>
          </a:xfrm>
          <a:custGeom>
            <a:avLst/>
            <a:gdLst>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360428 w 5762847"/>
              <a:gd name="connsiteY10" fmla="*/ 1414130 h 2445488"/>
              <a:gd name="connsiteX11" fmla="*/ 1594884 w 5762847"/>
              <a:gd name="connsiteY11" fmla="*/ 1562986 h 2445488"/>
              <a:gd name="connsiteX12" fmla="*/ 1382233 w 5762847"/>
              <a:gd name="connsiteY12" fmla="*/ 1733107 h 2445488"/>
              <a:gd name="connsiteX13" fmla="*/ 1116419 w 5762847"/>
              <a:gd name="connsiteY13" fmla="*/ 1509823 h 2445488"/>
              <a:gd name="connsiteX14" fmla="*/ 223284 w 5762847"/>
              <a:gd name="connsiteY14" fmla="*/ 1669311 h 2445488"/>
              <a:gd name="connsiteX15" fmla="*/ 138224 w 5762847"/>
              <a:gd name="connsiteY15" fmla="*/ 1626781 h 2445488"/>
              <a:gd name="connsiteX16" fmla="*/ 0 w 5762847"/>
              <a:gd name="connsiteY16" fmla="*/ 1584251 h 2445488"/>
              <a:gd name="connsiteX17" fmla="*/ 63796 w 5762847"/>
              <a:gd name="connsiteY17" fmla="*/ 1467293 h 2445488"/>
              <a:gd name="connsiteX18" fmla="*/ 3561907 w 5762847"/>
              <a:gd name="connsiteY18" fmla="*/ 0 h 2445488"/>
              <a:gd name="connsiteX19" fmla="*/ 3646968 w 5762847"/>
              <a:gd name="connsiteY19" fmla="*/ 42530 h 2445488"/>
              <a:gd name="connsiteX20" fmla="*/ 3689498 w 5762847"/>
              <a:gd name="connsiteY20"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360428 w 5762847"/>
              <a:gd name="connsiteY11" fmla="*/ 1414130 h 2445488"/>
              <a:gd name="connsiteX12" fmla="*/ 1594884 w 5762847"/>
              <a:gd name="connsiteY12" fmla="*/ 1562986 h 2445488"/>
              <a:gd name="connsiteX13" fmla="*/ 1382233 w 5762847"/>
              <a:gd name="connsiteY13" fmla="*/ 1733107 h 2445488"/>
              <a:gd name="connsiteX14" fmla="*/ 1116419 w 5762847"/>
              <a:gd name="connsiteY14" fmla="*/ 1509823 h 2445488"/>
              <a:gd name="connsiteX15" fmla="*/ 223284 w 5762847"/>
              <a:gd name="connsiteY15" fmla="*/ 1669311 h 2445488"/>
              <a:gd name="connsiteX16" fmla="*/ 138224 w 5762847"/>
              <a:gd name="connsiteY16" fmla="*/ 1626781 h 2445488"/>
              <a:gd name="connsiteX17" fmla="*/ 0 w 5762847"/>
              <a:gd name="connsiteY17" fmla="*/ 1584251 h 2445488"/>
              <a:gd name="connsiteX18" fmla="*/ 63796 w 5762847"/>
              <a:gd name="connsiteY18" fmla="*/ 1467293 h 2445488"/>
              <a:gd name="connsiteX19" fmla="*/ 3561907 w 5762847"/>
              <a:gd name="connsiteY19" fmla="*/ 0 h 2445488"/>
              <a:gd name="connsiteX20" fmla="*/ 3646968 w 5762847"/>
              <a:gd name="connsiteY20" fmla="*/ 42530 h 2445488"/>
              <a:gd name="connsiteX21" fmla="*/ 3689498 w 5762847"/>
              <a:gd name="connsiteY21"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19917 w 5762847"/>
              <a:gd name="connsiteY11" fmla="*/ 1584251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360428 w 5762847"/>
              <a:gd name="connsiteY12" fmla="*/ 1414130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1594884 w 5762847"/>
              <a:gd name="connsiteY13" fmla="*/ 1562986 h 2445488"/>
              <a:gd name="connsiteX14" fmla="*/ 1382233 w 5762847"/>
              <a:gd name="connsiteY14" fmla="*/ 1733107 h 2445488"/>
              <a:gd name="connsiteX15" fmla="*/ 1116419 w 5762847"/>
              <a:gd name="connsiteY15" fmla="*/ 1509823 h 2445488"/>
              <a:gd name="connsiteX16" fmla="*/ 223284 w 5762847"/>
              <a:gd name="connsiteY16" fmla="*/ 1669311 h 2445488"/>
              <a:gd name="connsiteX17" fmla="*/ 138224 w 5762847"/>
              <a:gd name="connsiteY17" fmla="*/ 1626781 h 2445488"/>
              <a:gd name="connsiteX18" fmla="*/ 0 w 5762847"/>
              <a:gd name="connsiteY18" fmla="*/ 1584251 h 2445488"/>
              <a:gd name="connsiteX19" fmla="*/ 63796 w 5762847"/>
              <a:gd name="connsiteY19" fmla="*/ 1467293 h 2445488"/>
              <a:gd name="connsiteX20" fmla="*/ 3561907 w 5762847"/>
              <a:gd name="connsiteY20" fmla="*/ 0 h 2445488"/>
              <a:gd name="connsiteX21" fmla="*/ 3646968 w 5762847"/>
              <a:gd name="connsiteY21" fmla="*/ 42530 h 2445488"/>
              <a:gd name="connsiteX22" fmla="*/ 3689498 w 5762847"/>
              <a:gd name="connsiteY22"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169042 w 5762847"/>
              <a:gd name="connsiteY13" fmla="*/ 1594883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1382233 w 5762847"/>
              <a:gd name="connsiteY15" fmla="*/ 1733107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1116419 w 5762847"/>
              <a:gd name="connsiteY16" fmla="*/ 1509823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3561907 w 5762847"/>
              <a:gd name="connsiteY21" fmla="*/ 0 h 2445488"/>
              <a:gd name="connsiteX22" fmla="*/ 3646968 w 5762847"/>
              <a:gd name="connsiteY22" fmla="*/ 42530 h 2445488"/>
              <a:gd name="connsiteX23" fmla="*/ 3689498 w 5762847"/>
              <a:gd name="connsiteY23"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3561907 w 5762847"/>
              <a:gd name="connsiteY22" fmla="*/ 0 h 2445488"/>
              <a:gd name="connsiteX23" fmla="*/ 3646968 w 5762847"/>
              <a:gd name="connsiteY23" fmla="*/ 42530 h 2445488"/>
              <a:gd name="connsiteX24" fmla="*/ 3689498 w 5762847"/>
              <a:gd name="connsiteY24"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14400 w 5762847"/>
              <a:gd name="connsiteY22" fmla="*/ 1084521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19084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3561907 w 5762847"/>
              <a:gd name="connsiteY23" fmla="*/ 0 h 2445488"/>
              <a:gd name="connsiteX24" fmla="*/ 3646968 w 5762847"/>
              <a:gd name="connsiteY24" fmla="*/ 42530 h 2445488"/>
              <a:gd name="connsiteX25" fmla="*/ 3689498 w 5762847"/>
              <a:gd name="connsiteY25"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69582 w 5762847"/>
              <a:gd name="connsiteY23" fmla="*/ 1222744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925032 w 5762847"/>
              <a:gd name="connsiteY22" fmla="*/ 1382232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3561907 w 5762847"/>
              <a:gd name="connsiteY24" fmla="*/ 0 h 2445488"/>
              <a:gd name="connsiteX25" fmla="*/ 3646968 w 5762847"/>
              <a:gd name="connsiteY25" fmla="*/ 42530 h 2445488"/>
              <a:gd name="connsiteX26" fmla="*/ 3689498 w 5762847"/>
              <a:gd name="connsiteY26"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424763 w 5762847"/>
              <a:gd name="connsiteY24" fmla="*/ 1158949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3561907 w 5762847"/>
              <a:gd name="connsiteY25" fmla="*/ 0 h 2445488"/>
              <a:gd name="connsiteX26" fmla="*/ 3646968 w 5762847"/>
              <a:gd name="connsiteY26" fmla="*/ 42530 h 2445488"/>
              <a:gd name="connsiteX27" fmla="*/ 3689498 w 5762847"/>
              <a:gd name="connsiteY27"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499191 w 5762847"/>
              <a:gd name="connsiteY25" fmla="*/ 1116418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75367 w 5762847"/>
              <a:gd name="connsiteY12" fmla="*/ 1626781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 name="connsiteX0" fmla="*/ 3689498 w 5762847"/>
              <a:gd name="connsiteY0" fmla="*/ 159488 h 2445488"/>
              <a:gd name="connsiteX1" fmla="*/ 3827721 w 5762847"/>
              <a:gd name="connsiteY1" fmla="*/ 85060 h 2445488"/>
              <a:gd name="connsiteX2" fmla="*/ 5050465 w 5762847"/>
              <a:gd name="connsiteY2" fmla="*/ 510363 h 2445488"/>
              <a:gd name="connsiteX3" fmla="*/ 4954772 w 5762847"/>
              <a:gd name="connsiteY3" fmla="*/ 839972 h 2445488"/>
              <a:gd name="connsiteX4" fmla="*/ 5635256 w 5762847"/>
              <a:gd name="connsiteY4" fmla="*/ 1329070 h 2445488"/>
              <a:gd name="connsiteX5" fmla="*/ 5762847 w 5762847"/>
              <a:gd name="connsiteY5" fmla="*/ 1860697 h 2445488"/>
              <a:gd name="connsiteX6" fmla="*/ 3774558 w 5762847"/>
              <a:gd name="connsiteY6" fmla="*/ 2211572 h 2445488"/>
              <a:gd name="connsiteX7" fmla="*/ 3551275 w 5762847"/>
              <a:gd name="connsiteY7" fmla="*/ 2445488 h 2445488"/>
              <a:gd name="connsiteX8" fmla="*/ 3359889 w 5762847"/>
              <a:gd name="connsiteY8" fmla="*/ 2232837 h 2445488"/>
              <a:gd name="connsiteX9" fmla="*/ 3221665 w 5762847"/>
              <a:gd name="connsiteY9" fmla="*/ 2392325 h 2445488"/>
              <a:gd name="connsiteX10" fmla="*/ 2732568 w 5762847"/>
              <a:gd name="connsiteY10" fmla="*/ 1839432 h 2445488"/>
              <a:gd name="connsiteX11" fmla="*/ 2541182 w 5762847"/>
              <a:gd name="connsiteY11" fmla="*/ 1988288 h 2445488"/>
              <a:gd name="connsiteX12" fmla="*/ 2243469 w 5762847"/>
              <a:gd name="connsiteY12" fmla="*/ 1679943 h 2445488"/>
              <a:gd name="connsiteX13" fmla="*/ 2243469 w 5762847"/>
              <a:gd name="connsiteY13" fmla="*/ 1456660 h 2445488"/>
              <a:gd name="connsiteX14" fmla="*/ 1594884 w 5762847"/>
              <a:gd name="connsiteY14" fmla="*/ 1562986 h 2445488"/>
              <a:gd name="connsiteX15" fmla="*/ 903768 w 5762847"/>
              <a:gd name="connsiteY15" fmla="*/ 2179674 h 2445488"/>
              <a:gd name="connsiteX16" fmla="*/ 893136 w 5762847"/>
              <a:gd name="connsiteY16" fmla="*/ 1541721 h 2445488"/>
              <a:gd name="connsiteX17" fmla="*/ 223284 w 5762847"/>
              <a:gd name="connsiteY17" fmla="*/ 1669311 h 2445488"/>
              <a:gd name="connsiteX18" fmla="*/ 138224 w 5762847"/>
              <a:gd name="connsiteY18" fmla="*/ 1626781 h 2445488"/>
              <a:gd name="connsiteX19" fmla="*/ 0 w 5762847"/>
              <a:gd name="connsiteY19" fmla="*/ 1584251 h 2445488"/>
              <a:gd name="connsiteX20" fmla="*/ 63796 w 5762847"/>
              <a:gd name="connsiteY20" fmla="*/ 1467293 h 2445488"/>
              <a:gd name="connsiteX21" fmla="*/ 659219 w 5762847"/>
              <a:gd name="connsiteY21" fmla="*/ 1233376 h 2445488"/>
              <a:gd name="connsiteX22" fmla="*/ 893134 w 5762847"/>
              <a:gd name="connsiteY22" fmla="*/ 1318437 h 2445488"/>
              <a:gd name="connsiteX23" fmla="*/ 1180215 w 5762847"/>
              <a:gd name="connsiteY23" fmla="*/ 1318437 h 2445488"/>
              <a:gd name="connsiteX24" fmla="*/ 1360968 w 5762847"/>
              <a:gd name="connsiteY24" fmla="*/ 1190847 h 2445488"/>
              <a:gd name="connsiteX25" fmla="*/ 1371600 w 5762847"/>
              <a:gd name="connsiteY25" fmla="*/ 925032 h 2445488"/>
              <a:gd name="connsiteX26" fmla="*/ 3561907 w 5762847"/>
              <a:gd name="connsiteY26" fmla="*/ 0 h 2445488"/>
              <a:gd name="connsiteX27" fmla="*/ 3646968 w 5762847"/>
              <a:gd name="connsiteY27" fmla="*/ 42530 h 2445488"/>
              <a:gd name="connsiteX28" fmla="*/ 3689498 w 5762847"/>
              <a:gd name="connsiteY28" fmla="*/ 159488 h 244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62847" h="2445488">
                <a:moveTo>
                  <a:pt x="3689498" y="159488"/>
                </a:moveTo>
                <a:lnTo>
                  <a:pt x="3827721" y="85060"/>
                </a:lnTo>
                <a:lnTo>
                  <a:pt x="5050465" y="510363"/>
                </a:lnTo>
                <a:lnTo>
                  <a:pt x="4954772" y="839972"/>
                </a:lnTo>
                <a:lnTo>
                  <a:pt x="5635256" y="1329070"/>
                </a:lnTo>
                <a:lnTo>
                  <a:pt x="5762847" y="1860697"/>
                </a:lnTo>
                <a:lnTo>
                  <a:pt x="3774558" y="2211572"/>
                </a:lnTo>
                <a:lnTo>
                  <a:pt x="3551275" y="2445488"/>
                </a:lnTo>
                <a:lnTo>
                  <a:pt x="3359889" y="2232837"/>
                </a:lnTo>
                <a:lnTo>
                  <a:pt x="3221665" y="2392325"/>
                </a:lnTo>
                <a:lnTo>
                  <a:pt x="2732568" y="1839432"/>
                </a:lnTo>
                <a:lnTo>
                  <a:pt x="2541182" y="1988288"/>
                </a:lnTo>
                <a:lnTo>
                  <a:pt x="2243469" y="1679943"/>
                </a:lnTo>
                <a:lnTo>
                  <a:pt x="2243469" y="1456660"/>
                </a:lnTo>
                <a:lnTo>
                  <a:pt x="1594884" y="1562986"/>
                </a:lnTo>
                <a:lnTo>
                  <a:pt x="903768" y="2179674"/>
                </a:lnTo>
                <a:lnTo>
                  <a:pt x="893136" y="1541721"/>
                </a:lnTo>
                <a:lnTo>
                  <a:pt x="223284" y="1669311"/>
                </a:lnTo>
                <a:lnTo>
                  <a:pt x="138224" y="1626781"/>
                </a:lnTo>
                <a:lnTo>
                  <a:pt x="0" y="1584251"/>
                </a:lnTo>
                <a:lnTo>
                  <a:pt x="63796" y="1467293"/>
                </a:lnTo>
                <a:lnTo>
                  <a:pt x="659219" y="1233376"/>
                </a:lnTo>
                <a:lnTo>
                  <a:pt x="893134" y="1318437"/>
                </a:lnTo>
                <a:lnTo>
                  <a:pt x="1180215" y="1318437"/>
                </a:lnTo>
                <a:lnTo>
                  <a:pt x="1360968" y="1190847"/>
                </a:lnTo>
                <a:lnTo>
                  <a:pt x="1371600" y="925032"/>
                </a:lnTo>
                <a:lnTo>
                  <a:pt x="3561907" y="0"/>
                </a:lnTo>
                <a:lnTo>
                  <a:pt x="3646968" y="42530"/>
                </a:lnTo>
                <a:lnTo>
                  <a:pt x="3689498" y="159488"/>
                </a:lnTo>
                <a:close/>
              </a:path>
            </a:pathLst>
          </a:custGeom>
          <a:noFill/>
          <a:ln w="1079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Rectangle 30"/>
          <p:cNvSpPr>
            <a:spLocks noChangeAspect="1" noChangeArrowheads="1"/>
          </p:cNvSpPr>
          <p:nvPr/>
        </p:nvSpPr>
        <p:spPr bwMode="auto">
          <a:xfrm>
            <a:off x="1076638" y="1867074"/>
            <a:ext cx="268081" cy="146607"/>
          </a:xfrm>
          <a:prstGeom prst="rect">
            <a:avLst/>
          </a:prstGeom>
          <a:pattFill prst="smGrid">
            <a:fgClr>
              <a:schemeClr val="accent2"/>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57" name="フリーフォーム 56">
            <a:extLst>
              <a:ext uri="{FF2B5EF4-FFF2-40B4-BE49-F238E27FC236}">
                <a16:creationId xmlns:a16="http://schemas.microsoft.com/office/drawing/2014/main" id="{B62D2661-4B89-AC75-D2BA-704A0815C602}"/>
              </a:ext>
            </a:extLst>
          </p:cNvPr>
          <p:cNvSpPr/>
          <p:nvPr/>
        </p:nvSpPr>
        <p:spPr>
          <a:xfrm>
            <a:off x="10209307" y="6704789"/>
            <a:ext cx="346624" cy="289820"/>
          </a:xfrm>
          <a:custGeom>
            <a:avLst/>
            <a:gdLst>
              <a:gd name="connsiteX0" fmla="*/ 683559 w 683559"/>
              <a:gd name="connsiteY0" fmla="*/ 78442 h 504265"/>
              <a:gd name="connsiteX1" fmla="*/ 437030 w 683559"/>
              <a:gd name="connsiteY1" fmla="*/ 0 h 504265"/>
              <a:gd name="connsiteX2" fmla="*/ 11206 w 683559"/>
              <a:gd name="connsiteY2" fmla="*/ 134471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83559 w 683559"/>
              <a:gd name="connsiteY0" fmla="*/ 7844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57268 w 683559"/>
              <a:gd name="connsiteY0" fmla="*/ 5258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57268 w 683559"/>
              <a:gd name="connsiteY7" fmla="*/ 52582 h 504265"/>
              <a:gd name="connsiteX0" fmla="*/ 657268 w 657268"/>
              <a:gd name="connsiteY0" fmla="*/ 52582 h 504265"/>
              <a:gd name="connsiteX1" fmla="*/ 437030 w 657268"/>
              <a:gd name="connsiteY1" fmla="*/ 0 h 504265"/>
              <a:gd name="connsiteX2" fmla="*/ 24352 w 657268"/>
              <a:gd name="connsiteY2" fmla="*/ 76287 h 504265"/>
              <a:gd name="connsiteX3" fmla="*/ 100853 w 657268"/>
              <a:gd name="connsiteY3" fmla="*/ 291353 h 504265"/>
              <a:gd name="connsiteX4" fmla="*/ 0 w 657268"/>
              <a:gd name="connsiteY4" fmla="*/ 358589 h 504265"/>
              <a:gd name="connsiteX5" fmla="*/ 78441 w 657268"/>
              <a:gd name="connsiteY5" fmla="*/ 504265 h 504265"/>
              <a:gd name="connsiteX6" fmla="*/ 624405 w 657268"/>
              <a:gd name="connsiteY6" fmla="*/ 504265 h 504265"/>
              <a:gd name="connsiteX7" fmla="*/ 657268 w 657268"/>
              <a:gd name="connsiteY7" fmla="*/ 52582 h 504265"/>
              <a:gd name="connsiteX0" fmla="*/ 611259 w 624405"/>
              <a:gd name="connsiteY0" fmla="*/ 33187 h 504265"/>
              <a:gd name="connsiteX1" fmla="*/ 437030 w 624405"/>
              <a:gd name="connsiteY1" fmla="*/ 0 h 504265"/>
              <a:gd name="connsiteX2" fmla="*/ 24352 w 624405"/>
              <a:gd name="connsiteY2" fmla="*/ 76287 h 504265"/>
              <a:gd name="connsiteX3" fmla="*/ 100853 w 624405"/>
              <a:gd name="connsiteY3" fmla="*/ 291353 h 504265"/>
              <a:gd name="connsiteX4" fmla="*/ 0 w 624405"/>
              <a:gd name="connsiteY4" fmla="*/ 358589 h 504265"/>
              <a:gd name="connsiteX5" fmla="*/ 78441 w 624405"/>
              <a:gd name="connsiteY5" fmla="*/ 504265 h 504265"/>
              <a:gd name="connsiteX6" fmla="*/ 624405 w 624405"/>
              <a:gd name="connsiteY6" fmla="*/ 504265 h 504265"/>
              <a:gd name="connsiteX7" fmla="*/ 611259 w 624405"/>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100853 w 611260"/>
              <a:gd name="connsiteY3" fmla="*/ 29135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74562 w 611260"/>
              <a:gd name="connsiteY3" fmla="*/ 27842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44123 w 644124"/>
              <a:gd name="connsiteY0" fmla="*/ 33187 h 504265"/>
              <a:gd name="connsiteX1" fmla="*/ 469894 w 644124"/>
              <a:gd name="connsiteY1" fmla="*/ 0 h 504265"/>
              <a:gd name="connsiteX2" fmla="*/ 57216 w 644124"/>
              <a:gd name="connsiteY2" fmla="*/ 76287 h 504265"/>
              <a:gd name="connsiteX3" fmla="*/ 107426 w 644124"/>
              <a:gd name="connsiteY3" fmla="*/ 278423 h 504265"/>
              <a:gd name="connsiteX4" fmla="*/ 0 w 644124"/>
              <a:gd name="connsiteY4" fmla="*/ 300405 h 504265"/>
              <a:gd name="connsiteX5" fmla="*/ 111305 w 644124"/>
              <a:gd name="connsiteY5" fmla="*/ 504265 h 504265"/>
              <a:gd name="connsiteX6" fmla="*/ 644124 w 644124"/>
              <a:gd name="connsiteY6" fmla="*/ 471940 h 504265"/>
              <a:gd name="connsiteX7" fmla="*/ 644123 w 644124"/>
              <a:gd name="connsiteY7" fmla="*/ 33187 h 504265"/>
              <a:gd name="connsiteX0" fmla="*/ 644123 w 644124"/>
              <a:gd name="connsiteY0" fmla="*/ 33187 h 471940"/>
              <a:gd name="connsiteX1" fmla="*/ 469894 w 644124"/>
              <a:gd name="connsiteY1" fmla="*/ 0 h 471940"/>
              <a:gd name="connsiteX2" fmla="*/ 57216 w 644124"/>
              <a:gd name="connsiteY2" fmla="*/ 76287 h 471940"/>
              <a:gd name="connsiteX3" fmla="*/ 107426 w 644124"/>
              <a:gd name="connsiteY3" fmla="*/ 278423 h 471940"/>
              <a:gd name="connsiteX4" fmla="*/ 0 w 644124"/>
              <a:gd name="connsiteY4" fmla="*/ 300405 h 471940"/>
              <a:gd name="connsiteX5" fmla="*/ 85014 w 644124"/>
              <a:gd name="connsiteY5" fmla="*/ 426686 h 471940"/>
              <a:gd name="connsiteX6" fmla="*/ 644124 w 644124"/>
              <a:gd name="connsiteY6" fmla="*/ 471940 h 471940"/>
              <a:gd name="connsiteX7" fmla="*/ 644123 w 644124"/>
              <a:gd name="connsiteY7" fmla="*/ 33187 h 471940"/>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26686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76935 w 644124"/>
              <a:gd name="connsiteY2" fmla="*/ 63358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3900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20220 h 497799"/>
              <a:gd name="connsiteX6" fmla="*/ 598116 w 598116"/>
              <a:gd name="connsiteY6" fmla="*/ 497799 h 497799"/>
              <a:gd name="connsiteX7" fmla="*/ 598115 w 59811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39006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384989 w 624406"/>
              <a:gd name="connsiteY6" fmla="*/ 467133 h 497799"/>
              <a:gd name="connsiteX7" fmla="*/ 624406 w 624406"/>
              <a:gd name="connsiteY7" fmla="*/ 497799 h 497799"/>
              <a:gd name="connsiteX8" fmla="*/ 624405 w 624406"/>
              <a:gd name="connsiteY8" fmla="*/ 33187 h 497799"/>
              <a:gd name="connsiteX0" fmla="*/ 624405 w 626778"/>
              <a:gd name="connsiteY0" fmla="*/ 33187 h 472120"/>
              <a:gd name="connsiteX1" fmla="*/ 450176 w 626778"/>
              <a:gd name="connsiteY1" fmla="*/ 0 h 472120"/>
              <a:gd name="connsiteX2" fmla="*/ 57217 w 626778"/>
              <a:gd name="connsiteY2" fmla="*/ 63358 h 472120"/>
              <a:gd name="connsiteX3" fmla="*/ 87708 w 626778"/>
              <a:gd name="connsiteY3" fmla="*/ 278423 h 472120"/>
              <a:gd name="connsiteX4" fmla="*/ 0 w 626778"/>
              <a:gd name="connsiteY4" fmla="*/ 287475 h 472120"/>
              <a:gd name="connsiteX5" fmla="*/ 12715 w 626778"/>
              <a:gd name="connsiteY5" fmla="*/ 420220 h 472120"/>
              <a:gd name="connsiteX6" fmla="*/ 384989 w 626778"/>
              <a:gd name="connsiteY6" fmla="*/ 467133 h 472120"/>
              <a:gd name="connsiteX7" fmla="*/ 626778 w 626778"/>
              <a:gd name="connsiteY7" fmla="*/ 472120 h 472120"/>
              <a:gd name="connsiteX8" fmla="*/ 624405 w 626778"/>
              <a:gd name="connsiteY8" fmla="*/ 33187 h 472120"/>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81915 w 626778"/>
              <a:gd name="connsiteY6" fmla="*/ 492812 h 492812"/>
              <a:gd name="connsiteX7" fmla="*/ 626778 w 626778"/>
              <a:gd name="connsiteY7" fmla="*/ 472120 h 492812"/>
              <a:gd name="connsiteX8" fmla="*/ 624405 w 626778"/>
              <a:gd name="connsiteY8" fmla="*/ 33187 h 492812"/>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96151 w 626778"/>
              <a:gd name="connsiteY6" fmla="*/ 492812 h 492812"/>
              <a:gd name="connsiteX7" fmla="*/ 626778 w 626778"/>
              <a:gd name="connsiteY7" fmla="*/ 472120 h 492812"/>
              <a:gd name="connsiteX8" fmla="*/ 624405 w 626778"/>
              <a:gd name="connsiteY8" fmla="*/ 33187 h 49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778" h="492812">
                <a:moveTo>
                  <a:pt x="624405" y="33187"/>
                </a:moveTo>
                <a:lnTo>
                  <a:pt x="450176" y="0"/>
                </a:lnTo>
                <a:lnTo>
                  <a:pt x="57217" y="63358"/>
                </a:lnTo>
                <a:lnTo>
                  <a:pt x="87708" y="278423"/>
                </a:lnTo>
                <a:lnTo>
                  <a:pt x="0" y="287475"/>
                </a:lnTo>
                <a:lnTo>
                  <a:pt x="12715" y="420220"/>
                </a:lnTo>
                <a:lnTo>
                  <a:pt x="596151" y="492812"/>
                </a:lnTo>
                <a:lnTo>
                  <a:pt x="626778" y="472120"/>
                </a:lnTo>
                <a:cubicBezTo>
                  <a:pt x="626778" y="325869"/>
                  <a:pt x="624405" y="179438"/>
                  <a:pt x="624405" y="33187"/>
                </a:cubicBezTo>
                <a:close/>
              </a:path>
            </a:pathLst>
          </a:custGeom>
          <a:solidFill>
            <a:schemeClr val="accent2"/>
          </a:solid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8" name="フリーフォーム 57">
            <a:extLst>
              <a:ext uri="{FF2B5EF4-FFF2-40B4-BE49-F238E27FC236}">
                <a16:creationId xmlns:a16="http://schemas.microsoft.com/office/drawing/2014/main" id="{C0646A68-F035-8A43-6738-F49AABFB17B5}"/>
              </a:ext>
            </a:extLst>
          </p:cNvPr>
          <p:cNvSpPr/>
          <p:nvPr/>
        </p:nvSpPr>
        <p:spPr>
          <a:xfrm>
            <a:off x="10172265" y="6953783"/>
            <a:ext cx="282212" cy="302620"/>
          </a:xfrm>
          <a:custGeom>
            <a:avLst/>
            <a:gdLst>
              <a:gd name="connsiteX0" fmla="*/ 0 w 462643"/>
              <a:gd name="connsiteY0" fmla="*/ 81643 h 503464"/>
              <a:gd name="connsiteX1" fmla="*/ 462643 w 462643"/>
              <a:gd name="connsiteY1" fmla="*/ 503464 h 503464"/>
              <a:gd name="connsiteX2" fmla="*/ 462643 w 462643"/>
              <a:gd name="connsiteY2" fmla="*/ 0 h 503464"/>
              <a:gd name="connsiteX3" fmla="*/ 54428 w 462643"/>
              <a:gd name="connsiteY3" fmla="*/ 13607 h 503464"/>
              <a:gd name="connsiteX4" fmla="*/ 0 w 462643"/>
              <a:gd name="connsiteY4" fmla="*/ 81643 h 503464"/>
              <a:gd name="connsiteX0" fmla="*/ 0 w 462643"/>
              <a:gd name="connsiteY0" fmla="*/ 68036 h 489857"/>
              <a:gd name="connsiteX1" fmla="*/ 462643 w 462643"/>
              <a:gd name="connsiteY1" fmla="*/ 489857 h 489857"/>
              <a:gd name="connsiteX2" fmla="*/ 455689 w 462643"/>
              <a:gd name="connsiteY2" fmla="*/ 75010 h 489857"/>
              <a:gd name="connsiteX3" fmla="*/ 54428 w 462643"/>
              <a:gd name="connsiteY3" fmla="*/ 0 h 489857"/>
              <a:gd name="connsiteX4" fmla="*/ 0 w 462643"/>
              <a:gd name="connsiteY4" fmla="*/ 68036 h 489857"/>
              <a:gd name="connsiteX0" fmla="*/ 0 w 420917"/>
              <a:gd name="connsiteY0" fmla="*/ 115753 h 489857"/>
              <a:gd name="connsiteX1" fmla="*/ 420917 w 420917"/>
              <a:gd name="connsiteY1" fmla="*/ 489857 h 489857"/>
              <a:gd name="connsiteX2" fmla="*/ 413963 w 420917"/>
              <a:gd name="connsiteY2" fmla="*/ 75010 h 489857"/>
              <a:gd name="connsiteX3" fmla="*/ 12702 w 420917"/>
              <a:gd name="connsiteY3" fmla="*/ 0 h 489857"/>
              <a:gd name="connsiteX4" fmla="*/ 0 w 420917"/>
              <a:gd name="connsiteY4" fmla="*/ 115753 h 489857"/>
              <a:gd name="connsiteX0" fmla="*/ 42933 w 463850"/>
              <a:gd name="connsiteY0" fmla="*/ 122570 h 496674"/>
              <a:gd name="connsiteX1" fmla="*/ 463850 w 463850"/>
              <a:gd name="connsiteY1" fmla="*/ 496674 h 496674"/>
              <a:gd name="connsiteX2" fmla="*/ 456896 w 463850"/>
              <a:gd name="connsiteY2" fmla="*/ 81827 h 496674"/>
              <a:gd name="connsiteX3" fmla="*/ 0 w 463850"/>
              <a:gd name="connsiteY3" fmla="*/ 0 h 496674"/>
              <a:gd name="connsiteX4" fmla="*/ 42933 w 463850"/>
              <a:gd name="connsiteY4" fmla="*/ 122570 h 496674"/>
              <a:gd name="connsiteX0" fmla="*/ 35979 w 463850"/>
              <a:gd name="connsiteY0" fmla="*/ 74853 h 496674"/>
              <a:gd name="connsiteX1" fmla="*/ 463850 w 463850"/>
              <a:gd name="connsiteY1" fmla="*/ 496674 h 496674"/>
              <a:gd name="connsiteX2" fmla="*/ 456896 w 463850"/>
              <a:gd name="connsiteY2" fmla="*/ 81827 h 496674"/>
              <a:gd name="connsiteX3" fmla="*/ 0 w 463850"/>
              <a:gd name="connsiteY3" fmla="*/ 0 h 496674"/>
              <a:gd name="connsiteX4" fmla="*/ 35979 w 463850"/>
              <a:gd name="connsiteY4" fmla="*/ 74853 h 496674"/>
              <a:gd name="connsiteX0" fmla="*/ 35979 w 463850"/>
              <a:gd name="connsiteY0" fmla="*/ 74853 h 435323"/>
              <a:gd name="connsiteX1" fmla="*/ 463850 w 463850"/>
              <a:gd name="connsiteY1" fmla="*/ 435323 h 435323"/>
              <a:gd name="connsiteX2" fmla="*/ 456896 w 463850"/>
              <a:gd name="connsiteY2" fmla="*/ 81827 h 435323"/>
              <a:gd name="connsiteX3" fmla="*/ 0 w 463850"/>
              <a:gd name="connsiteY3" fmla="*/ 0 h 435323"/>
              <a:gd name="connsiteX4" fmla="*/ 35979 w 463850"/>
              <a:gd name="connsiteY4" fmla="*/ 74853 h 435323"/>
              <a:gd name="connsiteX0" fmla="*/ 35979 w 463850"/>
              <a:gd name="connsiteY0" fmla="*/ 7485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74853 h 435323"/>
              <a:gd name="connsiteX0" fmla="*/ 35979 w 463850"/>
              <a:gd name="connsiteY0" fmla="*/ 95303 h 435323"/>
              <a:gd name="connsiteX1" fmla="*/ 463850 w 463850"/>
              <a:gd name="connsiteY1" fmla="*/ 435323 h 435323"/>
              <a:gd name="connsiteX2" fmla="*/ 436033 w 463850"/>
              <a:gd name="connsiteY2" fmla="*/ 61377 h 435323"/>
              <a:gd name="connsiteX3" fmla="*/ 0 w 463850"/>
              <a:gd name="connsiteY3" fmla="*/ 0 h 435323"/>
              <a:gd name="connsiteX4" fmla="*/ 35979 w 463850"/>
              <a:gd name="connsiteY4" fmla="*/ 95303 h 435323"/>
              <a:gd name="connsiteX0" fmla="*/ 35979 w 468611"/>
              <a:gd name="connsiteY0" fmla="*/ 95303 h 435323"/>
              <a:gd name="connsiteX1" fmla="*/ 463850 w 468611"/>
              <a:gd name="connsiteY1" fmla="*/ 435323 h 435323"/>
              <a:gd name="connsiteX2" fmla="*/ 468611 w 468611"/>
              <a:gd name="connsiteY2" fmla="*/ 76157 h 435323"/>
              <a:gd name="connsiteX3" fmla="*/ 0 w 468611"/>
              <a:gd name="connsiteY3" fmla="*/ 0 h 435323"/>
              <a:gd name="connsiteX4" fmla="*/ 35979 w 468611"/>
              <a:gd name="connsiteY4" fmla="*/ 95303 h 435323"/>
              <a:gd name="connsiteX0" fmla="*/ 35979 w 486403"/>
              <a:gd name="connsiteY0" fmla="*/ 95303 h 487053"/>
              <a:gd name="connsiteX1" fmla="*/ 486403 w 486403"/>
              <a:gd name="connsiteY1" fmla="*/ 487053 h 487053"/>
              <a:gd name="connsiteX2" fmla="*/ 468611 w 486403"/>
              <a:gd name="connsiteY2" fmla="*/ 76157 h 487053"/>
              <a:gd name="connsiteX3" fmla="*/ 0 w 486403"/>
              <a:gd name="connsiteY3" fmla="*/ 0 h 487053"/>
              <a:gd name="connsiteX4" fmla="*/ 35979 w 486403"/>
              <a:gd name="connsiteY4" fmla="*/ 95303 h 487053"/>
              <a:gd name="connsiteX0" fmla="*/ 18437 w 468861"/>
              <a:gd name="connsiteY0" fmla="*/ 102693 h 494443"/>
              <a:gd name="connsiteX1" fmla="*/ 468861 w 468861"/>
              <a:gd name="connsiteY1" fmla="*/ 494443 h 494443"/>
              <a:gd name="connsiteX2" fmla="*/ 451069 w 468861"/>
              <a:gd name="connsiteY2" fmla="*/ 83547 h 494443"/>
              <a:gd name="connsiteX3" fmla="*/ 0 w 468861"/>
              <a:gd name="connsiteY3" fmla="*/ 0 h 494443"/>
              <a:gd name="connsiteX4" fmla="*/ 18437 w 468861"/>
              <a:gd name="connsiteY4" fmla="*/ 102693 h 494443"/>
              <a:gd name="connsiteX0" fmla="*/ 0 w 470471"/>
              <a:gd name="connsiteY0" fmla="*/ 75595 h 494443"/>
              <a:gd name="connsiteX1" fmla="*/ 470471 w 470471"/>
              <a:gd name="connsiteY1" fmla="*/ 494443 h 494443"/>
              <a:gd name="connsiteX2" fmla="*/ 452679 w 470471"/>
              <a:gd name="connsiteY2" fmla="*/ 83547 h 494443"/>
              <a:gd name="connsiteX3" fmla="*/ 1610 w 470471"/>
              <a:gd name="connsiteY3" fmla="*/ 0 h 494443"/>
              <a:gd name="connsiteX4" fmla="*/ 0 w 470471"/>
              <a:gd name="connsiteY4" fmla="*/ 75595 h 494443"/>
              <a:gd name="connsiteX0" fmla="*/ 20952 w 491423"/>
              <a:gd name="connsiteY0" fmla="*/ 75595 h 494443"/>
              <a:gd name="connsiteX1" fmla="*/ 491423 w 491423"/>
              <a:gd name="connsiteY1" fmla="*/ 494443 h 494443"/>
              <a:gd name="connsiteX2" fmla="*/ 473631 w 491423"/>
              <a:gd name="connsiteY2" fmla="*/ 83547 h 494443"/>
              <a:gd name="connsiteX3" fmla="*/ 9 w 491423"/>
              <a:gd name="connsiteY3" fmla="*/ 0 h 494443"/>
              <a:gd name="connsiteX4" fmla="*/ 20952 w 491423"/>
              <a:gd name="connsiteY4" fmla="*/ 75595 h 494443"/>
              <a:gd name="connsiteX0" fmla="*/ 13439 w 491428"/>
              <a:gd name="connsiteY0" fmla="*/ 58353 h 494443"/>
              <a:gd name="connsiteX1" fmla="*/ 491428 w 491428"/>
              <a:gd name="connsiteY1" fmla="*/ 494443 h 494443"/>
              <a:gd name="connsiteX2" fmla="*/ 473636 w 491428"/>
              <a:gd name="connsiteY2" fmla="*/ 83547 h 494443"/>
              <a:gd name="connsiteX3" fmla="*/ 14 w 491428"/>
              <a:gd name="connsiteY3" fmla="*/ 0 h 494443"/>
              <a:gd name="connsiteX4" fmla="*/ 13439 w 491428"/>
              <a:gd name="connsiteY4" fmla="*/ 58353 h 494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28" h="494443">
                <a:moveTo>
                  <a:pt x="13439" y="58353"/>
                </a:moveTo>
                <a:lnTo>
                  <a:pt x="491428" y="494443"/>
                </a:lnTo>
                <a:lnTo>
                  <a:pt x="473636" y="83547"/>
                </a:lnTo>
                <a:lnTo>
                  <a:pt x="14" y="0"/>
                </a:lnTo>
                <a:cubicBezTo>
                  <a:pt x="-523" y="25198"/>
                  <a:pt x="13976" y="33155"/>
                  <a:pt x="13439" y="58353"/>
                </a:cubicBezTo>
                <a:close/>
              </a:path>
            </a:pathLst>
          </a:custGeom>
          <a:solidFill>
            <a:schemeClr val="accent2"/>
          </a:solid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5" name="フリーフォーム 64">
            <a:extLst>
              <a:ext uri="{FF2B5EF4-FFF2-40B4-BE49-F238E27FC236}">
                <a16:creationId xmlns:a16="http://schemas.microsoft.com/office/drawing/2014/main" id="{7173A26C-32C7-94F0-958C-6DC734184C39}"/>
              </a:ext>
            </a:extLst>
          </p:cNvPr>
          <p:cNvSpPr/>
          <p:nvPr/>
        </p:nvSpPr>
        <p:spPr>
          <a:xfrm>
            <a:off x="10452458" y="7011281"/>
            <a:ext cx="164601" cy="396530"/>
          </a:xfrm>
          <a:custGeom>
            <a:avLst/>
            <a:gdLst>
              <a:gd name="connsiteX0" fmla="*/ 27215 w 462643"/>
              <a:gd name="connsiteY0" fmla="*/ 13607 h 843643"/>
              <a:gd name="connsiteX1" fmla="*/ 0 w 462643"/>
              <a:gd name="connsiteY1" fmla="*/ 503464 h 843643"/>
              <a:gd name="connsiteX2" fmla="*/ 394608 w 462643"/>
              <a:gd name="connsiteY2" fmla="*/ 843643 h 843643"/>
              <a:gd name="connsiteX3" fmla="*/ 462643 w 462643"/>
              <a:gd name="connsiteY3" fmla="*/ 748393 h 843643"/>
              <a:gd name="connsiteX4" fmla="*/ 299358 w 462643"/>
              <a:gd name="connsiteY4" fmla="*/ 598714 h 843643"/>
              <a:gd name="connsiteX5" fmla="*/ 340179 w 462643"/>
              <a:gd name="connsiteY5" fmla="*/ 0 h 843643"/>
              <a:gd name="connsiteX6" fmla="*/ 27215 w 462643"/>
              <a:gd name="connsiteY6" fmla="*/ 13607 h 843643"/>
              <a:gd name="connsiteX0" fmla="*/ 27215 w 462643"/>
              <a:gd name="connsiteY0" fmla="*/ 0 h 830036"/>
              <a:gd name="connsiteX1" fmla="*/ 0 w 462643"/>
              <a:gd name="connsiteY1" fmla="*/ 489857 h 830036"/>
              <a:gd name="connsiteX2" fmla="*/ 394608 w 462643"/>
              <a:gd name="connsiteY2" fmla="*/ 830036 h 830036"/>
              <a:gd name="connsiteX3" fmla="*/ 462643 w 462643"/>
              <a:gd name="connsiteY3" fmla="*/ 734786 h 830036"/>
              <a:gd name="connsiteX4" fmla="*/ 299358 w 462643"/>
              <a:gd name="connsiteY4" fmla="*/ 585107 h 830036"/>
              <a:gd name="connsiteX5" fmla="*/ 300765 w 462643"/>
              <a:gd name="connsiteY5" fmla="*/ 54547 h 830036"/>
              <a:gd name="connsiteX6" fmla="*/ 27215 w 462643"/>
              <a:gd name="connsiteY6" fmla="*/ 0 h 830036"/>
              <a:gd name="connsiteX0" fmla="*/ 53491 w 462643"/>
              <a:gd name="connsiteY0" fmla="*/ 0 h 775513"/>
              <a:gd name="connsiteX1" fmla="*/ 0 w 462643"/>
              <a:gd name="connsiteY1" fmla="*/ 435334 h 775513"/>
              <a:gd name="connsiteX2" fmla="*/ 394608 w 462643"/>
              <a:gd name="connsiteY2" fmla="*/ 775513 h 775513"/>
              <a:gd name="connsiteX3" fmla="*/ 462643 w 462643"/>
              <a:gd name="connsiteY3" fmla="*/ 680263 h 775513"/>
              <a:gd name="connsiteX4" fmla="*/ 299358 w 462643"/>
              <a:gd name="connsiteY4" fmla="*/ 530584 h 775513"/>
              <a:gd name="connsiteX5" fmla="*/ 300765 w 462643"/>
              <a:gd name="connsiteY5" fmla="*/ 24 h 775513"/>
              <a:gd name="connsiteX6" fmla="*/ 53491 w 462643"/>
              <a:gd name="connsiteY6" fmla="*/ 0 h 775513"/>
              <a:gd name="connsiteX0" fmla="*/ 0 w 409152"/>
              <a:gd name="connsiteY0" fmla="*/ 0 h 775513"/>
              <a:gd name="connsiteX1" fmla="*/ 38475 w 409152"/>
              <a:gd name="connsiteY1" fmla="*/ 373995 h 775513"/>
              <a:gd name="connsiteX2" fmla="*/ 341117 w 409152"/>
              <a:gd name="connsiteY2" fmla="*/ 775513 h 775513"/>
              <a:gd name="connsiteX3" fmla="*/ 409152 w 409152"/>
              <a:gd name="connsiteY3" fmla="*/ 680263 h 775513"/>
              <a:gd name="connsiteX4" fmla="*/ 245867 w 409152"/>
              <a:gd name="connsiteY4" fmla="*/ 530584 h 775513"/>
              <a:gd name="connsiteX5" fmla="*/ 247274 w 409152"/>
              <a:gd name="connsiteY5" fmla="*/ 24 h 775513"/>
              <a:gd name="connsiteX6" fmla="*/ 0 w 409152"/>
              <a:gd name="connsiteY6" fmla="*/ 0 h 775513"/>
              <a:gd name="connsiteX0" fmla="*/ 0 w 409152"/>
              <a:gd name="connsiteY0" fmla="*/ 0 h 775513"/>
              <a:gd name="connsiteX1" fmla="*/ 38475 w 409152"/>
              <a:gd name="connsiteY1" fmla="*/ 373995 h 775513"/>
              <a:gd name="connsiteX2" fmla="*/ 341117 w 409152"/>
              <a:gd name="connsiteY2" fmla="*/ 775513 h 775513"/>
              <a:gd name="connsiteX3" fmla="*/ 409152 w 409152"/>
              <a:gd name="connsiteY3" fmla="*/ 680263 h 775513"/>
              <a:gd name="connsiteX4" fmla="*/ 245867 w 409152"/>
              <a:gd name="connsiteY4" fmla="*/ 476062 h 775513"/>
              <a:gd name="connsiteX5" fmla="*/ 247274 w 409152"/>
              <a:gd name="connsiteY5" fmla="*/ 24 h 775513"/>
              <a:gd name="connsiteX6" fmla="*/ 0 w 409152"/>
              <a:gd name="connsiteY6" fmla="*/ 0 h 775513"/>
              <a:gd name="connsiteX0" fmla="*/ 0 w 396015"/>
              <a:gd name="connsiteY0" fmla="*/ 0 h 775513"/>
              <a:gd name="connsiteX1" fmla="*/ 38475 w 396015"/>
              <a:gd name="connsiteY1" fmla="*/ 373995 h 775513"/>
              <a:gd name="connsiteX2" fmla="*/ 341117 w 396015"/>
              <a:gd name="connsiteY2" fmla="*/ 775513 h 775513"/>
              <a:gd name="connsiteX3" fmla="*/ 396015 w 396015"/>
              <a:gd name="connsiteY3" fmla="*/ 632556 h 775513"/>
              <a:gd name="connsiteX4" fmla="*/ 245867 w 396015"/>
              <a:gd name="connsiteY4" fmla="*/ 476062 h 775513"/>
              <a:gd name="connsiteX5" fmla="*/ 247274 w 396015"/>
              <a:gd name="connsiteY5" fmla="*/ 24 h 775513"/>
              <a:gd name="connsiteX6" fmla="*/ 0 w 396015"/>
              <a:gd name="connsiteY6" fmla="*/ 0 h 775513"/>
              <a:gd name="connsiteX0" fmla="*/ 0 w 396015"/>
              <a:gd name="connsiteY0" fmla="*/ 0 h 700544"/>
              <a:gd name="connsiteX1" fmla="*/ 38475 w 396015"/>
              <a:gd name="connsiteY1" fmla="*/ 373995 h 700544"/>
              <a:gd name="connsiteX2" fmla="*/ 334548 w 396015"/>
              <a:gd name="connsiteY2" fmla="*/ 700544 h 700544"/>
              <a:gd name="connsiteX3" fmla="*/ 396015 w 396015"/>
              <a:gd name="connsiteY3" fmla="*/ 632556 h 700544"/>
              <a:gd name="connsiteX4" fmla="*/ 245867 w 396015"/>
              <a:gd name="connsiteY4" fmla="*/ 476062 h 700544"/>
              <a:gd name="connsiteX5" fmla="*/ 247274 w 396015"/>
              <a:gd name="connsiteY5" fmla="*/ 24 h 700544"/>
              <a:gd name="connsiteX6" fmla="*/ 0 w 396015"/>
              <a:gd name="connsiteY6" fmla="*/ 0 h 700544"/>
              <a:gd name="connsiteX0" fmla="*/ 0 w 396015"/>
              <a:gd name="connsiteY0" fmla="*/ 0 h 700544"/>
              <a:gd name="connsiteX1" fmla="*/ 18769 w 396015"/>
              <a:gd name="connsiteY1" fmla="*/ 373995 h 700544"/>
              <a:gd name="connsiteX2" fmla="*/ 334548 w 396015"/>
              <a:gd name="connsiteY2" fmla="*/ 700544 h 700544"/>
              <a:gd name="connsiteX3" fmla="*/ 396015 w 396015"/>
              <a:gd name="connsiteY3" fmla="*/ 632556 h 700544"/>
              <a:gd name="connsiteX4" fmla="*/ 245867 w 396015"/>
              <a:gd name="connsiteY4" fmla="*/ 476062 h 700544"/>
              <a:gd name="connsiteX5" fmla="*/ 247274 w 396015"/>
              <a:gd name="connsiteY5" fmla="*/ 24 h 700544"/>
              <a:gd name="connsiteX6" fmla="*/ 0 w 396015"/>
              <a:gd name="connsiteY6" fmla="*/ 0 h 700544"/>
              <a:gd name="connsiteX0" fmla="*/ 0 w 396015"/>
              <a:gd name="connsiteY0" fmla="*/ 0 h 700544"/>
              <a:gd name="connsiteX1" fmla="*/ 18769 w 396015"/>
              <a:gd name="connsiteY1" fmla="*/ 373995 h 700544"/>
              <a:gd name="connsiteX2" fmla="*/ 334548 w 396015"/>
              <a:gd name="connsiteY2" fmla="*/ 700544 h 700544"/>
              <a:gd name="connsiteX3" fmla="*/ 396015 w 396015"/>
              <a:gd name="connsiteY3" fmla="*/ 632556 h 700544"/>
              <a:gd name="connsiteX4" fmla="*/ 245867 w 396015"/>
              <a:gd name="connsiteY4" fmla="*/ 476062 h 700544"/>
              <a:gd name="connsiteX5" fmla="*/ 247274 w 396015"/>
              <a:gd name="connsiteY5" fmla="*/ 34101 h 700544"/>
              <a:gd name="connsiteX6" fmla="*/ 0 w 396015"/>
              <a:gd name="connsiteY6" fmla="*/ 0 h 700544"/>
              <a:gd name="connsiteX0" fmla="*/ 0 w 396015"/>
              <a:gd name="connsiteY0" fmla="*/ 0 h 680098"/>
              <a:gd name="connsiteX1" fmla="*/ 18769 w 396015"/>
              <a:gd name="connsiteY1" fmla="*/ 353549 h 680098"/>
              <a:gd name="connsiteX2" fmla="*/ 334548 w 396015"/>
              <a:gd name="connsiteY2" fmla="*/ 680098 h 680098"/>
              <a:gd name="connsiteX3" fmla="*/ 396015 w 396015"/>
              <a:gd name="connsiteY3" fmla="*/ 612110 h 680098"/>
              <a:gd name="connsiteX4" fmla="*/ 245867 w 396015"/>
              <a:gd name="connsiteY4" fmla="*/ 455616 h 680098"/>
              <a:gd name="connsiteX5" fmla="*/ 247274 w 396015"/>
              <a:gd name="connsiteY5" fmla="*/ 13655 h 680098"/>
              <a:gd name="connsiteX6" fmla="*/ 0 w 396015"/>
              <a:gd name="connsiteY6" fmla="*/ 0 h 680098"/>
              <a:gd name="connsiteX0" fmla="*/ 0 w 396015"/>
              <a:gd name="connsiteY0" fmla="*/ 0 h 680098"/>
              <a:gd name="connsiteX1" fmla="*/ 18769 w 396015"/>
              <a:gd name="connsiteY1" fmla="*/ 353549 h 680098"/>
              <a:gd name="connsiteX2" fmla="*/ 334548 w 396015"/>
              <a:gd name="connsiteY2" fmla="*/ 680098 h 680098"/>
              <a:gd name="connsiteX3" fmla="*/ 396015 w 396015"/>
              <a:gd name="connsiteY3" fmla="*/ 612110 h 680098"/>
              <a:gd name="connsiteX4" fmla="*/ 245867 w 396015"/>
              <a:gd name="connsiteY4" fmla="*/ 455616 h 680098"/>
              <a:gd name="connsiteX5" fmla="*/ 280119 w 396015"/>
              <a:gd name="connsiteY5" fmla="*/ 13655 h 680098"/>
              <a:gd name="connsiteX6" fmla="*/ 0 w 396015"/>
              <a:gd name="connsiteY6" fmla="*/ 0 h 680098"/>
              <a:gd name="connsiteX0" fmla="*/ 0 w 396015"/>
              <a:gd name="connsiteY0" fmla="*/ 0 h 680098"/>
              <a:gd name="connsiteX1" fmla="*/ 18769 w 396015"/>
              <a:gd name="connsiteY1" fmla="*/ 353549 h 680098"/>
              <a:gd name="connsiteX2" fmla="*/ 334548 w 396015"/>
              <a:gd name="connsiteY2" fmla="*/ 680098 h 680098"/>
              <a:gd name="connsiteX3" fmla="*/ 396015 w 396015"/>
              <a:gd name="connsiteY3" fmla="*/ 612110 h 680098"/>
              <a:gd name="connsiteX4" fmla="*/ 291849 w 396015"/>
              <a:gd name="connsiteY4" fmla="*/ 441985 h 680098"/>
              <a:gd name="connsiteX5" fmla="*/ 280119 w 396015"/>
              <a:gd name="connsiteY5" fmla="*/ 13655 h 680098"/>
              <a:gd name="connsiteX6" fmla="*/ 0 w 396015"/>
              <a:gd name="connsiteY6" fmla="*/ 0 h 680098"/>
              <a:gd name="connsiteX0" fmla="*/ 0 w 396015"/>
              <a:gd name="connsiteY0" fmla="*/ 0 h 680098"/>
              <a:gd name="connsiteX1" fmla="*/ 18769 w 396015"/>
              <a:gd name="connsiteY1" fmla="*/ 353549 h 680098"/>
              <a:gd name="connsiteX2" fmla="*/ 334548 w 396015"/>
              <a:gd name="connsiteY2" fmla="*/ 680098 h 680098"/>
              <a:gd name="connsiteX3" fmla="*/ 396015 w 396015"/>
              <a:gd name="connsiteY3" fmla="*/ 612110 h 680098"/>
              <a:gd name="connsiteX4" fmla="*/ 272142 w 396015"/>
              <a:gd name="connsiteY4" fmla="*/ 441985 h 680098"/>
              <a:gd name="connsiteX5" fmla="*/ 280119 w 396015"/>
              <a:gd name="connsiteY5" fmla="*/ 13655 h 680098"/>
              <a:gd name="connsiteX6" fmla="*/ 0 w 396015"/>
              <a:gd name="connsiteY6" fmla="*/ 0 h 680098"/>
              <a:gd name="connsiteX0" fmla="*/ 0 w 403604"/>
              <a:gd name="connsiteY0" fmla="*/ 0 h 835122"/>
              <a:gd name="connsiteX1" fmla="*/ 18769 w 403604"/>
              <a:gd name="connsiteY1" fmla="*/ 353549 h 835122"/>
              <a:gd name="connsiteX2" fmla="*/ 403604 w 403604"/>
              <a:gd name="connsiteY2" fmla="*/ 835122 h 835122"/>
              <a:gd name="connsiteX3" fmla="*/ 396015 w 403604"/>
              <a:gd name="connsiteY3" fmla="*/ 612110 h 835122"/>
              <a:gd name="connsiteX4" fmla="*/ 272142 w 403604"/>
              <a:gd name="connsiteY4" fmla="*/ 441985 h 835122"/>
              <a:gd name="connsiteX5" fmla="*/ 280119 w 403604"/>
              <a:gd name="connsiteY5" fmla="*/ 13655 h 835122"/>
              <a:gd name="connsiteX6" fmla="*/ 0 w 403604"/>
              <a:gd name="connsiteY6" fmla="*/ 0 h 835122"/>
              <a:gd name="connsiteX0" fmla="*/ 0 w 431733"/>
              <a:gd name="connsiteY0" fmla="*/ 0 h 835122"/>
              <a:gd name="connsiteX1" fmla="*/ 18769 w 431733"/>
              <a:gd name="connsiteY1" fmla="*/ 353549 h 835122"/>
              <a:gd name="connsiteX2" fmla="*/ 403604 w 431733"/>
              <a:gd name="connsiteY2" fmla="*/ 835122 h 835122"/>
              <a:gd name="connsiteX3" fmla="*/ 431733 w 431733"/>
              <a:gd name="connsiteY3" fmla="*/ 804046 h 835122"/>
              <a:gd name="connsiteX4" fmla="*/ 272142 w 431733"/>
              <a:gd name="connsiteY4" fmla="*/ 441985 h 835122"/>
              <a:gd name="connsiteX5" fmla="*/ 280119 w 431733"/>
              <a:gd name="connsiteY5" fmla="*/ 13655 h 835122"/>
              <a:gd name="connsiteX6" fmla="*/ 0 w 431733"/>
              <a:gd name="connsiteY6" fmla="*/ 0 h 835122"/>
              <a:gd name="connsiteX0" fmla="*/ 0 w 431733"/>
              <a:gd name="connsiteY0" fmla="*/ 0 h 825279"/>
              <a:gd name="connsiteX1" fmla="*/ 18769 w 431733"/>
              <a:gd name="connsiteY1" fmla="*/ 353549 h 825279"/>
              <a:gd name="connsiteX2" fmla="*/ 405985 w 431733"/>
              <a:gd name="connsiteY2" fmla="*/ 825279 h 825279"/>
              <a:gd name="connsiteX3" fmla="*/ 431733 w 431733"/>
              <a:gd name="connsiteY3" fmla="*/ 804046 h 825279"/>
              <a:gd name="connsiteX4" fmla="*/ 272142 w 431733"/>
              <a:gd name="connsiteY4" fmla="*/ 441985 h 825279"/>
              <a:gd name="connsiteX5" fmla="*/ 280119 w 431733"/>
              <a:gd name="connsiteY5" fmla="*/ 13655 h 825279"/>
              <a:gd name="connsiteX6" fmla="*/ 0 w 431733"/>
              <a:gd name="connsiteY6" fmla="*/ 0 h 825279"/>
              <a:gd name="connsiteX0" fmla="*/ 0 w 438877"/>
              <a:gd name="connsiteY0" fmla="*/ 0 h 825279"/>
              <a:gd name="connsiteX1" fmla="*/ 18769 w 438877"/>
              <a:gd name="connsiteY1" fmla="*/ 353549 h 825279"/>
              <a:gd name="connsiteX2" fmla="*/ 405985 w 438877"/>
              <a:gd name="connsiteY2" fmla="*/ 825279 h 825279"/>
              <a:gd name="connsiteX3" fmla="*/ 438877 w 438877"/>
              <a:gd name="connsiteY3" fmla="*/ 767136 h 825279"/>
              <a:gd name="connsiteX4" fmla="*/ 272142 w 438877"/>
              <a:gd name="connsiteY4" fmla="*/ 441985 h 825279"/>
              <a:gd name="connsiteX5" fmla="*/ 280119 w 438877"/>
              <a:gd name="connsiteY5" fmla="*/ 13655 h 825279"/>
              <a:gd name="connsiteX6" fmla="*/ 0 w 438877"/>
              <a:gd name="connsiteY6" fmla="*/ 0 h 825279"/>
              <a:gd name="connsiteX0" fmla="*/ 0 w 441704"/>
              <a:gd name="connsiteY0" fmla="*/ 0 h 808054"/>
              <a:gd name="connsiteX1" fmla="*/ 18769 w 441704"/>
              <a:gd name="connsiteY1" fmla="*/ 353549 h 808054"/>
              <a:gd name="connsiteX2" fmla="*/ 441704 w 441704"/>
              <a:gd name="connsiteY2" fmla="*/ 808054 h 808054"/>
              <a:gd name="connsiteX3" fmla="*/ 438877 w 441704"/>
              <a:gd name="connsiteY3" fmla="*/ 767136 h 808054"/>
              <a:gd name="connsiteX4" fmla="*/ 272142 w 441704"/>
              <a:gd name="connsiteY4" fmla="*/ 441985 h 808054"/>
              <a:gd name="connsiteX5" fmla="*/ 280119 w 441704"/>
              <a:gd name="connsiteY5" fmla="*/ 13655 h 808054"/>
              <a:gd name="connsiteX6" fmla="*/ 0 w 441704"/>
              <a:gd name="connsiteY6" fmla="*/ 0 h 808054"/>
              <a:gd name="connsiteX0" fmla="*/ 0 w 438877"/>
              <a:gd name="connsiteY0" fmla="*/ 0 h 808054"/>
              <a:gd name="connsiteX1" fmla="*/ 18769 w 438877"/>
              <a:gd name="connsiteY1" fmla="*/ 353549 h 808054"/>
              <a:gd name="connsiteX2" fmla="*/ 432179 w 438877"/>
              <a:gd name="connsiteY2" fmla="*/ 808054 h 808054"/>
              <a:gd name="connsiteX3" fmla="*/ 438877 w 438877"/>
              <a:gd name="connsiteY3" fmla="*/ 767136 h 808054"/>
              <a:gd name="connsiteX4" fmla="*/ 272142 w 438877"/>
              <a:gd name="connsiteY4" fmla="*/ 441985 h 808054"/>
              <a:gd name="connsiteX5" fmla="*/ 280119 w 438877"/>
              <a:gd name="connsiteY5" fmla="*/ 13655 h 808054"/>
              <a:gd name="connsiteX6" fmla="*/ 0 w 438877"/>
              <a:gd name="connsiteY6" fmla="*/ 0 h 808054"/>
              <a:gd name="connsiteX0" fmla="*/ 0 w 434115"/>
              <a:gd name="connsiteY0" fmla="*/ 0 h 808054"/>
              <a:gd name="connsiteX1" fmla="*/ 18769 w 434115"/>
              <a:gd name="connsiteY1" fmla="*/ 353549 h 808054"/>
              <a:gd name="connsiteX2" fmla="*/ 432179 w 434115"/>
              <a:gd name="connsiteY2" fmla="*/ 808054 h 808054"/>
              <a:gd name="connsiteX3" fmla="*/ 434115 w 434115"/>
              <a:gd name="connsiteY3" fmla="*/ 759754 h 808054"/>
              <a:gd name="connsiteX4" fmla="*/ 272142 w 434115"/>
              <a:gd name="connsiteY4" fmla="*/ 441985 h 808054"/>
              <a:gd name="connsiteX5" fmla="*/ 280119 w 434115"/>
              <a:gd name="connsiteY5" fmla="*/ 13655 h 808054"/>
              <a:gd name="connsiteX6" fmla="*/ 0 w 434115"/>
              <a:gd name="connsiteY6" fmla="*/ 0 h 808054"/>
              <a:gd name="connsiteX0" fmla="*/ 0 w 434115"/>
              <a:gd name="connsiteY0" fmla="*/ 0 h 808054"/>
              <a:gd name="connsiteX1" fmla="*/ 23532 w 434115"/>
              <a:gd name="connsiteY1" fmla="*/ 410146 h 808054"/>
              <a:gd name="connsiteX2" fmla="*/ 432179 w 434115"/>
              <a:gd name="connsiteY2" fmla="*/ 808054 h 808054"/>
              <a:gd name="connsiteX3" fmla="*/ 434115 w 434115"/>
              <a:gd name="connsiteY3" fmla="*/ 759754 h 808054"/>
              <a:gd name="connsiteX4" fmla="*/ 272142 w 434115"/>
              <a:gd name="connsiteY4" fmla="*/ 441985 h 808054"/>
              <a:gd name="connsiteX5" fmla="*/ 280119 w 434115"/>
              <a:gd name="connsiteY5" fmla="*/ 13655 h 808054"/>
              <a:gd name="connsiteX6" fmla="*/ 0 w 434115"/>
              <a:gd name="connsiteY6" fmla="*/ 0 h 808054"/>
              <a:gd name="connsiteX0" fmla="*/ 0 w 434115"/>
              <a:gd name="connsiteY0" fmla="*/ 0 h 808054"/>
              <a:gd name="connsiteX1" fmla="*/ 23532 w 434115"/>
              <a:gd name="connsiteY1" fmla="*/ 410146 h 808054"/>
              <a:gd name="connsiteX2" fmla="*/ 432179 w 434115"/>
              <a:gd name="connsiteY2" fmla="*/ 808054 h 808054"/>
              <a:gd name="connsiteX3" fmla="*/ 434115 w 434115"/>
              <a:gd name="connsiteY3" fmla="*/ 759754 h 808054"/>
              <a:gd name="connsiteX4" fmla="*/ 291192 w 434115"/>
              <a:gd name="connsiteY4" fmla="*/ 611774 h 808054"/>
              <a:gd name="connsiteX5" fmla="*/ 280119 w 434115"/>
              <a:gd name="connsiteY5" fmla="*/ 13655 h 808054"/>
              <a:gd name="connsiteX6" fmla="*/ 0 w 434115"/>
              <a:gd name="connsiteY6" fmla="*/ 0 h 808054"/>
              <a:gd name="connsiteX0" fmla="*/ 0 w 434115"/>
              <a:gd name="connsiteY0" fmla="*/ 0 h 808054"/>
              <a:gd name="connsiteX1" fmla="*/ 23532 w 434115"/>
              <a:gd name="connsiteY1" fmla="*/ 410146 h 808054"/>
              <a:gd name="connsiteX2" fmla="*/ 432179 w 434115"/>
              <a:gd name="connsiteY2" fmla="*/ 808054 h 808054"/>
              <a:gd name="connsiteX3" fmla="*/ 434115 w 434115"/>
              <a:gd name="connsiteY3" fmla="*/ 759754 h 808054"/>
              <a:gd name="connsiteX4" fmla="*/ 291192 w 434115"/>
              <a:gd name="connsiteY4" fmla="*/ 611774 h 808054"/>
              <a:gd name="connsiteX5" fmla="*/ 280119 w 434115"/>
              <a:gd name="connsiteY5" fmla="*/ 43183 h 808054"/>
              <a:gd name="connsiteX6" fmla="*/ 0 w 434115"/>
              <a:gd name="connsiteY6" fmla="*/ 0 h 808054"/>
              <a:gd name="connsiteX0" fmla="*/ 280 w 410583"/>
              <a:gd name="connsiteY0" fmla="*/ 0 h 788368"/>
              <a:gd name="connsiteX1" fmla="*/ 0 w 410583"/>
              <a:gd name="connsiteY1" fmla="*/ 390460 h 788368"/>
              <a:gd name="connsiteX2" fmla="*/ 408647 w 410583"/>
              <a:gd name="connsiteY2" fmla="*/ 788368 h 788368"/>
              <a:gd name="connsiteX3" fmla="*/ 410583 w 410583"/>
              <a:gd name="connsiteY3" fmla="*/ 740068 h 788368"/>
              <a:gd name="connsiteX4" fmla="*/ 267660 w 410583"/>
              <a:gd name="connsiteY4" fmla="*/ 592088 h 788368"/>
              <a:gd name="connsiteX5" fmla="*/ 256587 w 410583"/>
              <a:gd name="connsiteY5" fmla="*/ 23497 h 788368"/>
              <a:gd name="connsiteX6" fmla="*/ 280 w 410583"/>
              <a:gd name="connsiteY6" fmla="*/ 0 h 788368"/>
              <a:gd name="connsiteX0" fmla="*/ 1 w 410304"/>
              <a:gd name="connsiteY0" fmla="*/ 0 h 788368"/>
              <a:gd name="connsiteX1" fmla="*/ 14009 w 410304"/>
              <a:gd name="connsiteY1" fmla="*/ 390460 h 788368"/>
              <a:gd name="connsiteX2" fmla="*/ 408368 w 410304"/>
              <a:gd name="connsiteY2" fmla="*/ 788368 h 788368"/>
              <a:gd name="connsiteX3" fmla="*/ 410304 w 410304"/>
              <a:gd name="connsiteY3" fmla="*/ 740068 h 788368"/>
              <a:gd name="connsiteX4" fmla="*/ 267381 w 410304"/>
              <a:gd name="connsiteY4" fmla="*/ 592088 h 788368"/>
              <a:gd name="connsiteX5" fmla="*/ 256308 w 410304"/>
              <a:gd name="connsiteY5" fmla="*/ 23497 h 788368"/>
              <a:gd name="connsiteX6" fmla="*/ 1 w 410304"/>
              <a:gd name="connsiteY6" fmla="*/ 0 h 788368"/>
              <a:gd name="connsiteX0" fmla="*/ 1 w 407922"/>
              <a:gd name="connsiteY0" fmla="*/ 0 h 790828"/>
              <a:gd name="connsiteX1" fmla="*/ 11627 w 407922"/>
              <a:gd name="connsiteY1" fmla="*/ 392920 h 790828"/>
              <a:gd name="connsiteX2" fmla="*/ 405986 w 407922"/>
              <a:gd name="connsiteY2" fmla="*/ 790828 h 790828"/>
              <a:gd name="connsiteX3" fmla="*/ 407922 w 407922"/>
              <a:gd name="connsiteY3" fmla="*/ 742528 h 790828"/>
              <a:gd name="connsiteX4" fmla="*/ 264999 w 407922"/>
              <a:gd name="connsiteY4" fmla="*/ 594548 h 790828"/>
              <a:gd name="connsiteX5" fmla="*/ 253926 w 407922"/>
              <a:gd name="connsiteY5" fmla="*/ 25957 h 790828"/>
              <a:gd name="connsiteX6" fmla="*/ 1 w 407922"/>
              <a:gd name="connsiteY6" fmla="*/ 0 h 790828"/>
              <a:gd name="connsiteX0" fmla="*/ 1 w 407922"/>
              <a:gd name="connsiteY0" fmla="*/ 0 h 790828"/>
              <a:gd name="connsiteX1" fmla="*/ 11627 w 407922"/>
              <a:gd name="connsiteY1" fmla="*/ 392920 h 790828"/>
              <a:gd name="connsiteX2" fmla="*/ 405986 w 407922"/>
              <a:gd name="connsiteY2" fmla="*/ 790828 h 790828"/>
              <a:gd name="connsiteX3" fmla="*/ 407922 w 407922"/>
              <a:gd name="connsiteY3" fmla="*/ 742528 h 790828"/>
              <a:gd name="connsiteX4" fmla="*/ 264999 w 407922"/>
              <a:gd name="connsiteY4" fmla="*/ 594548 h 790828"/>
              <a:gd name="connsiteX5" fmla="*/ 253926 w 407922"/>
              <a:gd name="connsiteY5" fmla="*/ 25957 h 790828"/>
              <a:gd name="connsiteX6" fmla="*/ 141736 w 407922"/>
              <a:gd name="connsiteY6" fmla="*/ 13975 h 790828"/>
              <a:gd name="connsiteX7" fmla="*/ 1 w 407922"/>
              <a:gd name="connsiteY7" fmla="*/ 0 h 790828"/>
              <a:gd name="connsiteX0" fmla="*/ 1 w 407922"/>
              <a:gd name="connsiteY0" fmla="*/ 0 h 790828"/>
              <a:gd name="connsiteX1" fmla="*/ 11627 w 407922"/>
              <a:gd name="connsiteY1" fmla="*/ 392920 h 790828"/>
              <a:gd name="connsiteX2" fmla="*/ 405986 w 407922"/>
              <a:gd name="connsiteY2" fmla="*/ 790828 h 790828"/>
              <a:gd name="connsiteX3" fmla="*/ 407922 w 407922"/>
              <a:gd name="connsiteY3" fmla="*/ 742528 h 790828"/>
              <a:gd name="connsiteX4" fmla="*/ 264999 w 407922"/>
              <a:gd name="connsiteY4" fmla="*/ 594548 h 790828"/>
              <a:gd name="connsiteX5" fmla="*/ 251545 w 407922"/>
              <a:gd name="connsiteY5" fmla="*/ 55486 h 790828"/>
              <a:gd name="connsiteX6" fmla="*/ 141736 w 407922"/>
              <a:gd name="connsiteY6" fmla="*/ 13975 h 790828"/>
              <a:gd name="connsiteX7" fmla="*/ 1 w 407922"/>
              <a:gd name="connsiteY7" fmla="*/ 0 h 790828"/>
              <a:gd name="connsiteX0" fmla="*/ 1 w 407922"/>
              <a:gd name="connsiteY0" fmla="*/ 0 h 790828"/>
              <a:gd name="connsiteX1" fmla="*/ 11627 w 407922"/>
              <a:gd name="connsiteY1" fmla="*/ 392920 h 790828"/>
              <a:gd name="connsiteX2" fmla="*/ 405986 w 407922"/>
              <a:gd name="connsiteY2" fmla="*/ 790828 h 790828"/>
              <a:gd name="connsiteX3" fmla="*/ 407922 w 407922"/>
              <a:gd name="connsiteY3" fmla="*/ 742528 h 790828"/>
              <a:gd name="connsiteX4" fmla="*/ 264999 w 407922"/>
              <a:gd name="connsiteY4" fmla="*/ 594548 h 790828"/>
              <a:gd name="connsiteX5" fmla="*/ 251545 w 407922"/>
              <a:gd name="connsiteY5" fmla="*/ 55486 h 790828"/>
              <a:gd name="connsiteX6" fmla="*/ 225080 w 407922"/>
              <a:gd name="connsiteY6" fmla="*/ 21358 h 790828"/>
              <a:gd name="connsiteX7" fmla="*/ 1 w 407922"/>
              <a:gd name="connsiteY7" fmla="*/ 0 h 79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22" h="790828">
                <a:moveTo>
                  <a:pt x="1" y="0"/>
                </a:moveTo>
                <a:cubicBezTo>
                  <a:pt x="-92" y="130153"/>
                  <a:pt x="11720" y="262767"/>
                  <a:pt x="11627" y="392920"/>
                </a:cubicBezTo>
                <a:lnTo>
                  <a:pt x="405986" y="790828"/>
                </a:lnTo>
                <a:cubicBezTo>
                  <a:pt x="406631" y="774728"/>
                  <a:pt x="407277" y="758628"/>
                  <a:pt x="407922" y="742528"/>
                </a:cubicBezTo>
                <a:lnTo>
                  <a:pt x="264999" y="594548"/>
                </a:lnTo>
                <a:lnTo>
                  <a:pt x="251545" y="55486"/>
                </a:lnTo>
                <a:lnTo>
                  <a:pt x="225080" y="21358"/>
                </a:lnTo>
                <a:lnTo>
                  <a:pt x="1" y="0"/>
                </a:lnTo>
                <a:close/>
              </a:path>
            </a:pathLst>
          </a:custGeom>
          <a:solidFill>
            <a:schemeClr val="accent2"/>
          </a:solid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3" name="フリーフォーム 72">
            <a:extLst>
              <a:ext uri="{FF2B5EF4-FFF2-40B4-BE49-F238E27FC236}">
                <a16:creationId xmlns:a16="http://schemas.microsoft.com/office/drawing/2014/main" id="{8270D8E2-B825-C038-C6CC-A0E9AC364326}"/>
              </a:ext>
            </a:extLst>
          </p:cNvPr>
          <p:cNvSpPr/>
          <p:nvPr/>
        </p:nvSpPr>
        <p:spPr>
          <a:xfrm rot="1016124">
            <a:off x="10125947" y="6716888"/>
            <a:ext cx="119720" cy="246181"/>
          </a:xfrm>
          <a:custGeom>
            <a:avLst/>
            <a:gdLst>
              <a:gd name="connsiteX0" fmla="*/ 156882 w 235323"/>
              <a:gd name="connsiteY0" fmla="*/ 0 h 392206"/>
              <a:gd name="connsiteX1" fmla="*/ 235323 w 235323"/>
              <a:gd name="connsiteY1" fmla="*/ 168088 h 392206"/>
              <a:gd name="connsiteX2" fmla="*/ 156882 w 235323"/>
              <a:gd name="connsiteY2" fmla="*/ 224118 h 392206"/>
              <a:gd name="connsiteX3" fmla="*/ 235323 w 235323"/>
              <a:gd name="connsiteY3" fmla="*/ 392206 h 392206"/>
              <a:gd name="connsiteX4" fmla="*/ 145676 w 235323"/>
              <a:gd name="connsiteY4" fmla="*/ 392206 h 392206"/>
              <a:gd name="connsiteX5" fmla="*/ 0 w 235323"/>
              <a:gd name="connsiteY5" fmla="*/ 67236 h 392206"/>
              <a:gd name="connsiteX6" fmla="*/ 156882 w 235323"/>
              <a:gd name="connsiteY6" fmla="*/ 0 h 392206"/>
              <a:gd name="connsiteX0" fmla="*/ 134162 w 235323"/>
              <a:gd name="connsiteY0" fmla="*/ 0 h 390855"/>
              <a:gd name="connsiteX1" fmla="*/ 235323 w 235323"/>
              <a:gd name="connsiteY1" fmla="*/ 166737 h 390855"/>
              <a:gd name="connsiteX2" fmla="*/ 156882 w 235323"/>
              <a:gd name="connsiteY2" fmla="*/ 222767 h 390855"/>
              <a:gd name="connsiteX3" fmla="*/ 235323 w 235323"/>
              <a:gd name="connsiteY3" fmla="*/ 390855 h 390855"/>
              <a:gd name="connsiteX4" fmla="*/ 145676 w 235323"/>
              <a:gd name="connsiteY4" fmla="*/ 390855 h 390855"/>
              <a:gd name="connsiteX5" fmla="*/ 0 w 235323"/>
              <a:gd name="connsiteY5" fmla="*/ 65885 h 390855"/>
              <a:gd name="connsiteX6" fmla="*/ 134162 w 235323"/>
              <a:gd name="connsiteY6" fmla="*/ 0 h 390855"/>
              <a:gd name="connsiteX0" fmla="*/ 117633 w 218794"/>
              <a:gd name="connsiteY0" fmla="*/ 0 h 390855"/>
              <a:gd name="connsiteX1" fmla="*/ 218794 w 218794"/>
              <a:gd name="connsiteY1" fmla="*/ 166737 h 390855"/>
              <a:gd name="connsiteX2" fmla="*/ 140353 w 218794"/>
              <a:gd name="connsiteY2" fmla="*/ 222767 h 390855"/>
              <a:gd name="connsiteX3" fmla="*/ 218794 w 218794"/>
              <a:gd name="connsiteY3" fmla="*/ 390855 h 390855"/>
              <a:gd name="connsiteX4" fmla="*/ 129147 w 218794"/>
              <a:gd name="connsiteY4" fmla="*/ 390855 h 390855"/>
              <a:gd name="connsiteX5" fmla="*/ 0 w 218794"/>
              <a:gd name="connsiteY5" fmla="*/ 107387 h 390855"/>
              <a:gd name="connsiteX6" fmla="*/ 117633 w 218794"/>
              <a:gd name="connsiteY6" fmla="*/ 0 h 390855"/>
              <a:gd name="connsiteX0" fmla="*/ 117633 w 218794"/>
              <a:gd name="connsiteY0" fmla="*/ 0 h 390855"/>
              <a:gd name="connsiteX1" fmla="*/ 194008 w 218794"/>
              <a:gd name="connsiteY1" fmla="*/ 182373 h 390855"/>
              <a:gd name="connsiteX2" fmla="*/ 140353 w 218794"/>
              <a:gd name="connsiteY2" fmla="*/ 222767 h 390855"/>
              <a:gd name="connsiteX3" fmla="*/ 218794 w 218794"/>
              <a:gd name="connsiteY3" fmla="*/ 390855 h 390855"/>
              <a:gd name="connsiteX4" fmla="*/ 129147 w 218794"/>
              <a:gd name="connsiteY4" fmla="*/ 390855 h 390855"/>
              <a:gd name="connsiteX5" fmla="*/ 0 w 218794"/>
              <a:gd name="connsiteY5" fmla="*/ 107387 h 390855"/>
              <a:gd name="connsiteX6" fmla="*/ 117633 w 218794"/>
              <a:gd name="connsiteY6" fmla="*/ 0 h 390855"/>
              <a:gd name="connsiteX0" fmla="*/ 117633 w 205479"/>
              <a:gd name="connsiteY0" fmla="*/ 0 h 390855"/>
              <a:gd name="connsiteX1" fmla="*/ 194008 w 205479"/>
              <a:gd name="connsiteY1" fmla="*/ 182373 h 390855"/>
              <a:gd name="connsiteX2" fmla="*/ 140353 w 205479"/>
              <a:gd name="connsiteY2" fmla="*/ 222767 h 390855"/>
              <a:gd name="connsiteX3" fmla="*/ 205479 w 205479"/>
              <a:gd name="connsiteY3" fmla="*/ 361749 h 390855"/>
              <a:gd name="connsiteX4" fmla="*/ 129147 w 205479"/>
              <a:gd name="connsiteY4" fmla="*/ 390855 h 390855"/>
              <a:gd name="connsiteX5" fmla="*/ 0 w 205479"/>
              <a:gd name="connsiteY5" fmla="*/ 107387 h 390855"/>
              <a:gd name="connsiteX6" fmla="*/ 117633 w 205479"/>
              <a:gd name="connsiteY6" fmla="*/ 0 h 390855"/>
              <a:gd name="connsiteX0" fmla="*/ 117633 w 205479"/>
              <a:gd name="connsiteY0" fmla="*/ 0 h 361749"/>
              <a:gd name="connsiteX1" fmla="*/ 194008 w 205479"/>
              <a:gd name="connsiteY1" fmla="*/ 182373 h 361749"/>
              <a:gd name="connsiteX2" fmla="*/ 140353 w 205479"/>
              <a:gd name="connsiteY2" fmla="*/ 222767 h 361749"/>
              <a:gd name="connsiteX3" fmla="*/ 205479 w 205479"/>
              <a:gd name="connsiteY3" fmla="*/ 361749 h 361749"/>
              <a:gd name="connsiteX4" fmla="*/ 119503 w 205479"/>
              <a:gd name="connsiteY4" fmla="*/ 353662 h 361749"/>
              <a:gd name="connsiteX5" fmla="*/ 0 w 205479"/>
              <a:gd name="connsiteY5" fmla="*/ 107387 h 361749"/>
              <a:gd name="connsiteX6" fmla="*/ 117633 w 205479"/>
              <a:gd name="connsiteY6" fmla="*/ 0 h 361749"/>
              <a:gd name="connsiteX0" fmla="*/ 117633 w 194008"/>
              <a:gd name="connsiteY0" fmla="*/ 0 h 353662"/>
              <a:gd name="connsiteX1" fmla="*/ 194008 w 194008"/>
              <a:gd name="connsiteY1" fmla="*/ 182373 h 353662"/>
              <a:gd name="connsiteX2" fmla="*/ 140353 w 194008"/>
              <a:gd name="connsiteY2" fmla="*/ 222767 h 353662"/>
              <a:gd name="connsiteX3" fmla="*/ 183671 w 194008"/>
              <a:gd name="connsiteY3" fmla="*/ 322134 h 353662"/>
              <a:gd name="connsiteX4" fmla="*/ 119503 w 194008"/>
              <a:gd name="connsiteY4" fmla="*/ 353662 h 353662"/>
              <a:gd name="connsiteX5" fmla="*/ 0 w 194008"/>
              <a:gd name="connsiteY5" fmla="*/ 107387 h 353662"/>
              <a:gd name="connsiteX6" fmla="*/ 117633 w 194008"/>
              <a:gd name="connsiteY6" fmla="*/ 0 h 353662"/>
              <a:gd name="connsiteX0" fmla="*/ 117633 w 194008"/>
              <a:gd name="connsiteY0" fmla="*/ 0 h 353662"/>
              <a:gd name="connsiteX1" fmla="*/ 194008 w 194008"/>
              <a:gd name="connsiteY1" fmla="*/ 182373 h 353662"/>
              <a:gd name="connsiteX2" fmla="*/ 140353 w 194008"/>
              <a:gd name="connsiteY2" fmla="*/ 222767 h 353662"/>
              <a:gd name="connsiteX3" fmla="*/ 190100 w 194008"/>
              <a:gd name="connsiteY3" fmla="*/ 346928 h 353662"/>
              <a:gd name="connsiteX4" fmla="*/ 119503 w 194008"/>
              <a:gd name="connsiteY4" fmla="*/ 353662 h 353662"/>
              <a:gd name="connsiteX5" fmla="*/ 0 w 194008"/>
              <a:gd name="connsiteY5" fmla="*/ 107387 h 353662"/>
              <a:gd name="connsiteX6" fmla="*/ 117633 w 194008"/>
              <a:gd name="connsiteY6" fmla="*/ 0 h 353662"/>
              <a:gd name="connsiteX0" fmla="*/ 117633 w 194008"/>
              <a:gd name="connsiteY0" fmla="*/ 0 h 372257"/>
              <a:gd name="connsiteX1" fmla="*/ 194008 w 194008"/>
              <a:gd name="connsiteY1" fmla="*/ 182373 h 372257"/>
              <a:gd name="connsiteX2" fmla="*/ 140353 w 194008"/>
              <a:gd name="connsiteY2" fmla="*/ 222767 h 372257"/>
              <a:gd name="connsiteX3" fmla="*/ 190100 w 194008"/>
              <a:gd name="connsiteY3" fmla="*/ 346928 h 372257"/>
              <a:gd name="connsiteX4" fmla="*/ 124324 w 194008"/>
              <a:gd name="connsiteY4" fmla="*/ 372257 h 372257"/>
              <a:gd name="connsiteX5" fmla="*/ 0 w 194008"/>
              <a:gd name="connsiteY5" fmla="*/ 107387 h 372257"/>
              <a:gd name="connsiteX6" fmla="*/ 117633 w 194008"/>
              <a:gd name="connsiteY6" fmla="*/ 0 h 3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008" h="372257">
                <a:moveTo>
                  <a:pt x="117633" y="0"/>
                </a:moveTo>
                <a:lnTo>
                  <a:pt x="194008" y="182373"/>
                </a:lnTo>
                <a:lnTo>
                  <a:pt x="140353" y="222767"/>
                </a:lnTo>
                <a:lnTo>
                  <a:pt x="190100" y="346928"/>
                </a:lnTo>
                <a:lnTo>
                  <a:pt x="124324" y="372257"/>
                </a:lnTo>
                <a:lnTo>
                  <a:pt x="0" y="107387"/>
                </a:lnTo>
                <a:lnTo>
                  <a:pt x="117633" y="0"/>
                </a:lnTo>
                <a:close/>
              </a:path>
            </a:pathLst>
          </a:cu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2" name="フリーフォーム 51">
            <a:extLst>
              <a:ext uri="{FF2B5EF4-FFF2-40B4-BE49-F238E27FC236}">
                <a16:creationId xmlns:a16="http://schemas.microsoft.com/office/drawing/2014/main" id="{B62D2661-4B89-AC75-D2BA-704A0815C602}"/>
              </a:ext>
            </a:extLst>
          </p:cNvPr>
          <p:cNvSpPr/>
          <p:nvPr/>
        </p:nvSpPr>
        <p:spPr>
          <a:xfrm rot="5892111">
            <a:off x="9860922" y="5600375"/>
            <a:ext cx="821219" cy="765541"/>
          </a:xfrm>
          <a:custGeom>
            <a:avLst/>
            <a:gdLst>
              <a:gd name="connsiteX0" fmla="*/ 683559 w 683559"/>
              <a:gd name="connsiteY0" fmla="*/ 78442 h 504265"/>
              <a:gd name="connsiteX1" fmla="*/ 437030 w 683559"/>
              <a:gd name="connsiteY1" fmla="*/ 0 h 504265"/>
              <a:gd name="connsiteX2" fmla="*/ 11206 w 683559"/>
              <a:gd name="connsiteY2" fmla="*/ 134471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83559 w 683559"/>
              <a:gd name="connsiteY0" fmla="*/ 7844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83559 w 683559"/>
              <a:gd name="connsiteY7" fmla="*/ 78442 h 504265"/>
              <a:gd name="connsiteX0" fmla="*/ 657268 w 683559"/>
              <a:gd name="connsiteY0" fmla="*/ 52582 h 504265"/>
              <a:gd name="connsiteX1" fmla="*/ 437030 w 683559"/>
              <a:gd name="connsiteY1" fmla="*/ 0 h 504265"/>
              <a:gd name="connsiteX2" fmla="*/ 24352 w 683559"/>
              <a:gd name="connsiteY2" fmla="*/ 76287 h 504265"/>
              <a:gd name="connsiteX3" fmla="*/ 100853 w 683559"/>
              <a:gd name="connsiteY3" fmla="*/ 291353 h 504265"/>
              <a:gd name="connsiteX4" fmla="*/ 0 w 683559"/>
              <a:gd name="connsiteY4" fmla="*/ 358589 h 504265"/>
              <a:gd name="connsiteX5" fmla="*/ 78441 w 683559"/>
              <a:gd name="connsiteY5" fmla="*/ 504265 h 504265"/>
              <a:gd name="connsiteX6" fmla="*/ 683559 w 683559"/>
              <a:gd name="connsiteY6" fmla="*/ 504265 h 504265"/>
              <a:gd name="connsiteX7" fmla="*/ 657268 w 683559"/>
              <a:gd name="connsiteY7" fmla="*/ 52582 h 504265"/>
              <a:gd name="connsiteX0" fmla="*/ 657268 w 657268"/>
              <a:gd name="connsiteY0" fmla="*/ 52582 h 504265"/>
              <a:gd name="connsiteX1" fmla="*/ 437030 w 657268"/>
              <a:gd name="connsiteY1" fmla="*/ 0 h 504265"/>
              <a:gd name="connsiteX2" fmla="*/ 24352 w 657268"/>
              <a:gd name="connsiteY2" fmla="*/ 76287 h 504265"/>
              <a:gd name="connsiteX3" fmla="*/ 100853 w 657268"/>
              <a:gd name="connsiteY3" fmla="*/ 291353 h 504265"/>
              <a:gd name="connsiteX4" fmla="*/ 0 w 657268"/>
              <a:gd name="connsiteY4" fmla="*/ 358589 h 504265"/>
              <a:gd name="connsiteX5" fmla="*/ 78441 w 657268"/>
              <a:gd name="connsiteY5" fmla="*/ 504265 h 504265"/>
              <a:gd name="connsiteX6" fmla="*/ 624405 w 657268"/>
              <a:gd name="connsiteY6" fmla="*/ 504265 h 504265"/>
              <a:gd name="connsiteX7" fmla="*/ 657268 w 657268"/>
              <a:gd name="connsiteY7" fmla="*/ 52582 h 504265"/>
              <a:gd name="connsiteX0" fmla="*/ 611259 w 624405"/>
              <a:gd name="connsiteY0" fmla="*/ 33187 h 504265"/>
              <a:gd name="connsiteX1" fmla="*/ 437030 w 624405"/>
              <a:gd name="connsiteY1" fmla="*/ 0 h 504265"/>
              <a:gd name="connsiteX2" fmla="*/ 24352 w 624405"/>
              <a:gd name="connsiteY2" fmla="*/ 76287 h 504265"/>
              <a:gd name="connsiteX3" fmla="*/ 100853 w 624405"/>
              <a:gd name="connsiteY3" fmla="*/ 291353 h 504265"/>
              <a:gd name="connsiteX4" fmla="*/ 0 w 624405"/>
              <a:gd name="connsiteY4" fmla="*/ 358589 h 504265"/>
              <a:gd name="connsiteX5" fmla="*/ 78441 w 624405"/>
              <a:gd name="connsiteY5" fmla="*/ 504265 h 504265"/>
              <a:gd name="connsiteX6" fmla="*/ 624405 w 624405"/>
              <a:gd name="connsiteY6" fmla="*/ 504265 h 504265"/>
              <a:gd name="connsiteX7" fmla="*/ 611259 w 624405"/>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100853 w 611260"/>
              <a:gd name="connsiteY3" fmla="*/ 29135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11259 w 611260"/>
              <a:gd name="connsiteY0" fmla="*/ 33187 h 504265"/>
              <a:gd name="connsiteX1" fmla="*/ 437030 w 611260"/>
              <a:gd name="connsiteY1" fmla="*/ 0 h 504265"/>
              <a:gd name="connsiteX2" fmla="*/ 24352 w 611260"/>
              <a:gd name="connsiteY2" fmla="*/ 76287 h 504265"/>
              <a:gd name="connsiteX3" fmla="*/ 74562 w 611260"/>
              <a:gd name="connsiteY3" fmla="*/ 278423 h 504265"/>
              <a:gd name="connsiteX4" fmla="*/ 0 w 611260"/>
              <a:gd name="connsiteY4" fmla="*/ 358589 h 504265"/>
              <a:gd name="connsiteX5" fmla="*/ 78441 w 611260"/>
              <a:gd name="connsiteY5" fmla="*/ 504265 h 504265"/>
              <a:gd name="connsiteX6" fmla="*/ 611260 w 611260"/>
              <a:gd name="connsiteY6" fmla="*/ 471940 h 504265"/>
              <a:gd name="connsiteX7" fmla="*/ 611259 w 611260"/>
              <a:gd name="connsiteY7" fmla="*/ 33187 h 504265"/>
              <a:gd name="connsiteX0" fmla="*/ 644123 w 644124"/>
              <a:gd name="connsiteY0" fmla="*/ 33187 h 504265"/>
              <a:gd name="connsiteX1" fmla="*/ 469894 w 644124"/>
              <a:gd name="connsiteY1" fmla="*/ 0 h 504265"/>
              <a:gd name="connsiteX2" fmla="*/ 57216 w 644124"/>
              <a:gd name="connsiteY2" fmla="*/ 76287 h 504265"/>
              <a:gd name="connsiteX3" fmla="*/ 107426 w 644124"/>
              <a:gd name="connsiteY3" fmla="*/ 278423 h 504265"/>
              <a:gd name="connsiteX4" fmla="*/ 0 w 644124"/>
              <a:gd name="connsiteY4" fmla="*/ 300405 h 504265"/>
              <a:gd name="connsiteX5" fmla="*/ 111305 w 644124"/>
              <a:gd name="connsiteY5" fmla="*/ 504265 h 504265"/>
              <a:gd name="connsiteX6" fmla="*/ 644124 w 644124"/>
              <a:gd name="connsiteY6" fmla="*/ 471940 h 504265"/>
              <a:gd name="connsiteX7" fmla="*/ 644123 w 644124"/>
              <a:gd name="connsiteY7" fmla="*/ 33187 h 504265"/>
              <a:gd name="connsiteX0" fmla="*/ 644123 w 644124"/>
              <a:gd name="connsiteY0" fmla="*/ 33187 h 471940"/>
              <a:gd name="connsiteX1" fmla="*/ 469894 w 644124"/>
              <a:gd name="connsiteY1" fmla="*/ 0 h 471940"/>
              <a:gd name="connsiteX2" fmla="*/ 57216 w 644124"/>
              <a:gd name="connsiteY2" fmla="*/ 76287 h 471940"/>
              <a:gd name="connsiteX3" fmla="*/ 107426 w 644124"/>
              <a:gd name="connsiteY3" fmla="*/ 278423 h 471940"/>
              <a:gd name="connsiteX4" fmla="*/ 0 w 644124"/>
              <a:gd name="connsiteY4" fmla="*/ 300405 h 471940"/>
              <a:gd name="connsiteX5" fmla="*/ 85014 w 644124"/>
              <a:gd name="connsiteY5" fmla="*/ 426686 h 471940"/>
              <a:gd name="connsiteX6" fmla="*/ 644124 w 644124"/>
              <a:gd name="connsiteY6" fmla="*/ 471940 h 471940"/>
              <a:gd name="connsiteX7" fmla="*/ 644123 w 644124"/>
              <a:gd name="connsiteY7" fmla="*/ 33187 h 471940"/>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26686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57216 w 644124"/>
              <a:gd name="connsiteY2" fmla="*/ 76287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644123 w 644124"/>
              <a:gd name="connsiteY0" fmla="*/ 33187 h 497799"/>
              <a:gd name="connsiteX1" fmla="*/ 469894 w 644124"/>
              <a:gd name="connsiteY1" fmla="*/ 0 h 497799"/>
              <a:gd name="connsiteX2" fmla="*/ 76935 w 644124"/>
              <a:gd name="connsiteY2" fmla="*/ 63358 h 497799"/>
              <a:gd name="connsiteX3" fmla="*/ 107426 w 644124"/>
              <a:gd name="connsiteY3" fmla="*/ 278423 h 497799"/>
              <a:gd name="connsiteX4" fmla="*/ 0 w 644124"/>
              <a:gd name="connsiteY4" fmla="*/ 300405 h 497799"/>
              <a:gd name="connsiteX5" fmla="*/ 85014 w 644124"/>
              <a:gd name="connsiteY5" fmla="*/ 459010 h 497799"/>
              <a:gd name="connsiteX6" fmla="*/ 644124 w 644124"/>
              <a:gd name="connsiteY6" fmla="*/ 497799 h 497799"/>
              <a:gd name="connsiteX7" fmla="*/ 644123 w 644124"/>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3900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59010 h 497799"/>
              <a:gd name="connsiteX6" fmla="*/ 598116 w 598116"/>
              <a:gd name="connsiteY6" fmla="*/ 497799 h 497799"/>
              <a:gd name="connsiteX7" fmla="*/ 598115 w 598116"/>
              <a:gd name="connsiteY7" fmla="*/ 33187 h 497799"/>
              <a:gd name="connsiteX0" fmla="*/ 598115 w 598116"/>
              <a:gd name="connsiteY0" fmla="*/ 33187 h 497799"/>
              <a:gd name="connsiteX1" fmla="*/ 423886 w 598116"/>
              <a:gd name="connsiteY1" fmla="*/ 0 h 497799"/>
              <a:gd name="connsiteX2" fmla="*/ 30927 w 598116"/>
              <a:gd name="connsiteY2" fmla="*/ 63358 h 497799"/>
              <a:gd name="connsiteX3" fmla="*/ 61418 w 598116"/>
              <a:gd name="connsiteY3" fmla="*/ 278423 h 497799"/>
              <a:gd name="connsiteX4" fmla="*/ 0 w 598116"/>
              <a:gd name="connsiteY4" fmla="*/ 287475 h 497799"/>
              <a:gd name="connsiteX5" fmla="*/ 12716 w 598116"/>
              <a:gd name="connsiteY5" fmla="*/ 420220 h 497799"/>
              <a:gd name="connsiteX6" fmla="*/ 598116 w 598116"/>
              <a:gd name="connsiteY6" fmla="*/ 497799 h 497799"/>
              <a:gd name="connsiteX7" fmla="*/ 598115 w 59811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39006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624406 w 624406"/>
              <a:gd name="connsiteY6" fmla="*/ 497799 h 497799"/>
              <a:gd name="connsiteX7" fmla="*/ 624405 w 624406"/>
              <a:gd name="connsiteY7" fmla="*/ 33187 h 497799"/>
              <a:gd name="connsiteX0" fmla="*/ 624405 w 624406"/>
              <a:gd name="connsiteY0" fmla="*/ 33187 h 497799"/>
              <a:gd name="connsiteX1" fmla="*/ 450176 w 624406"/>
              <a:gd name="connsiteY1" fmla="*/ 0 h 497799"/>
              <a:gd name="connsiteX2" fmla="*/ 57217 w 624406"/>
              <a:gd name="connsiteY2" fmla="*/ 63358 h 497799"/>
              <a:gd name="connsiteX3" fmla="*/ 87708 w 624406"/>
              <a:gd name="connsiteY3" fmla="*/ 278423 h 497799"/>
              <a:gd name="connsiteX4" fmla="*/ 0 w 624406"/>
              <a:gd name="connsiteY4" fmla="*/ 287475 h 497799"/>
              <a:gd name="connsiteX5" fmla="*/ 12715 w 624406"/>
              <a:gd name="connsiteY5" fmla="*/ 420220 h 497799"/>
              <a:gd name="connsiteX6" fmla="*/ 384989 w 624406"/>
              <a:gd name="connsiteY6" fmla="*/ 467133 h 497799"/>
              <a:gd name="connsiteX7" fmla="*/ 624406 w 624406"/>
              <a:gd name="connsiteY7" fmla="*/ 497799 h 497799"/>
              <a:gd name="connsiteX8" fmla="*/ 624405 w 624406"/>
              <a:gd name="connsiteY8" fmla="*/ 33187 h 497799"/>
              <a:gd name="connsiteX0" fmla="*/ 624405 w 626778"/>
              <a:gd name="connsiteY0" fmla="*/ 33187 h 472120"/>
              <a:gd name="connsiteX1" fmla="*/ 450176 w 626778"/>
              <a:gd name="connsiteY1" fmla="*/ 0 h 472120"/>
              <a:gd name="connsiteX2" fmla="*/ 57217 w 626778"/>
              <a:gd name="connsiteY2" fmla="*/ 63358 h 472120"/>
              <a:gd name="connsiteX3" fmla="*/ 87708 w 626778"/>
              <a:gd name="connsiteY3" fmla="*/ 278423 h 472120"/>
              <a:gd name="connsiteX4" fmla="*/ 0 w 626778"/>
              <a:gd name="connsiteY4" fmla="*/ 287475 h 472120"/>
              <a:gd name="connsiteX5" fmla="*/ 12715 w 626778"/>
              <a:gd name="connsiteY5" fmla="*/ 420220 h 472120"/>
              <a:gd name="connsiteX6" fmla="*/ 384989 w 626778"/>
              <a:gd name="connsiteY6" fmla="*/ 467133 h 472120"/>
              <a:gd name="connsiteX7" fmla="*/ 626778 w 626778"/>
              <a:gd name="connsiteY7" fmla="*/ 472120 h 472120"/>
              <a:gd name="connsiteX8" fmla="*/ 624405 w 626778"/>
              <a:gd name="connsiteY8" fmla="*/ 33187 h 472120"/>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81915 w 626778"/>
              <a:gd name="connsiteY6" fmla="*/ 492812 h 492812"/>
              <a:gd name="connsiteX7" fmla="*/ 626778 w 626778"/>
              <a:gd name="connsiteY7" fmla="*/ 472120 h 492812"/>
              <a:gd name="connsiteX8" fmla="*/ 624405 w 626778"/>
              <a:gd name="connsiteY8" fmla="*/ 33187 h 492812"/>
              <a:gd name="connsiteX0" fmla="*/ 624405 w 626778"/>
              <a:gd name="connsiteY0" fmla="*/ 33187 h 492812"/>
              <a:gd name="connsiteX1" fmla="*/ 450176 w 626778"/>
              <a:gd name="connsiteY1" fmla="*/ 0 h 492812"/>
              <a:gd name="connsiteX2" fmla="*/ 57217 w 626778"/>
              <a:gd name="connsiteY2" fmla="*/ 63358 h 492812"/>
              <a:gd name="connsiteX3" fmla="*/ 87708 w 626778"/>
              <a:gd name="connsiteY3" fmla="*/ 278423 h 492812"/>
              <a:gd name="connsiteX4" fmla="*/ 0 w 626778"/>
              <a:gd name="connsiteY4" fmla="*/ 287475 h 492812"/>
              <a:gd name="connsiteX5" fmla="*/ 12715 w 626778"/>
              <a:gd name="connsiteY5" fmla="*/ 420220 h 492812"/>
              <a:gd name="connsiteX6" fmla="*/ 596151 w 626778"/>
              <a:gd name="connsiteY6" fmla="*/ 492812 h 492812"/>
              <a:gd name="connsiteX7" fmla="*/ 626778 w 626778"/>
              <a:gd name="connsiteY7" fmla="*/ 472120 h 492812"/>
              <a:gd name="connsiteX8" fmla="*/ 624405 w 626778"/>
              <a:gd name="connsiteY8" fmla="*/ 33187 h 492812"/>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236415 w 863193"/>
              <a:gd name="connsiteY4" fmla="*/ 287475 h 870829"/>
              <a:gd name="connsiteX5" fmla="*/ 0 w 863193"/>
              <a:gd name="connsiteY5" fmla="*/ 870829 h 870829"/>
              <a:gd name="connsiteX6" fmla="*/ 832566 w 863193"/>
              <a:gd name="connsiteY6" fmla="*/ 492812 h 870829"/>
              <a:gd name="connsiteX7" fmla="*/ 863193 w 863193"/>
              <a:gd name="connsiteY7" fmla="*/ 472120 h 870829"/>
              <a:gd name="connsiteX8" fmla="*/ 860820 w 863193"/>
              <a:gd name="connsiteY8" fmla="*/ 33187 h 870829"/>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236415 w 863193"/>
              <a:gd name="connsiteY4" fmla="*/ 287475 h 870829"/>
              <a:gd name="connsiteX5" fmla="*/ 0 w 863193"/>
              <a:gd name="connsiteY5" fmla="*/ 870829 h 870829"/>
              <a:gd name="connsiteX6" fmla="*/ 832566 w 863193"/>
              <a:gd name="connsiteY6" fmla="*/ 492812 h 870829"/>
              <a:gd name="connsiteX7" fmla="*/ 863193 w 863193"/>
              <a:gd name="connsiteY7" fmla="*/ 472120 h 870829"/>
              <a:gd name="connsiteX8" fmla="*/ 860820 w 863193"/>
              <a:gd name="connsiteY8" fmla="*/ 33187 h 870829"/>
              <a:gd name="connsiteX0" fmla="*/ 860820 w 863193"/>
              <a:gd name="connsiteY0" fmla="*/ 33187 h 870829"/>
              <a:gd name="connsiteX1" fmla="*/ 686591 w 863193"/>
              <a:gd name="connsiteY1" fmla="*/ 0 h 870829"/>
              <a:gd name="connsiteX2" fmla="*/ 293632 w 863193"/>
              <a:gd name="connsiteY2" fmla="*/ 63358 h 870829"/>
              <a:gd name="connsiteX3" fmla="*/ 324123 w 863193"/>
              <a:gd name="connsiteY3" fmla="*/ 278423 h 870829"/>
              <a:gd name="connsiteX4" fmla="*/ 0 w 863193"/>
              <a:gd name="connsiteY4" fmla="*/ 870829 h 870829"/>
              <a:gd name="connsiteX5" fmla="*/ 832566 w 863193"/>
              <a:gd name="connsiteY5" fmla="*/ 492812 h 870829"/>
              <a:gd name="connsiteX6" fmla="*/ 863193 w 863193"/>
              <a:gd name="connsiteY6" fmla="*/ 472120 h 870829"/>
              <a:gd name="connsiteX7" fmla="*/ 860820 w 863193"/>
              <a:gd name="connsiteY7" fmla="*/ 33187 h 870829"/>
              <a:gd name="connsiteX0" fmla="*/ 860820 w 863193"/>
              <a:gd name="connsiteY0" fmla="*/ 33187 h 870829"/>
              <a:gd name="connsiteX1" fmla="*/ 686591 w 863193"/>
              <a:gd name="connsiteY1" fmla="*/ 0 h 870829"/>
              <a:gd name="connsiteX2" fmla="*/ 293632 w 863193"/>
              <a:gd name="connsiteY2" fmla="*/ 63358 h 870829"/>
              <a:gd name="connsiteX3" fmla="*/ 0 w 863193"/>
              <a:gd name="connsiteY3" fmla="*/ 870829 h 870829"/>
              <a:gd name="connsiteX4" fmla="*/ 832566 w 863193"/>
              <a:gd name="connsiteY4" fmla="*/ 492812 h 870829"/>
              <a:gd name="connsiteX5" fmla="*/ 863193 w 863193"/>
              <a:gd name="connsiteY5" fmla="*/ 472120 h 870829"/>
              <a:gd name="connsiteX6" fmla="*/ 860820 w 863193"/>
              <a:gd name="connsiteY6" fmla="*/ 33187 h 870829"/>
              <a:gd name="connsiteX0" fmla="*/ 860820 w 863193"/>
              <a:gd name="connsiteY0" fmla="*/ 163039 h 1000681"/>
              <a:gd name="connsiteX1" fmla="*/ 686591 w 863193"/>
              <a:gd name="connsiteY1" fmla="*/ 129852 h 1000681"/>
              <a:gd name="connsiteX2" fmla="*/ 126092 w 863193"/>
              <a:gd name="connsiteY2" fmla="*/ 0 h 1000681"/>
              <a:gd name="connsiteX3" fmla="*/ 0 w 863193"/>
              <a:gd name="connsiteY3" fmla="*/ 1000681 h 1000681"/>
              <a:gd name="connsiteX4" fmla="*/ 832566 w 863193"/>
              <a:gd name="connsiteY4" fmla="*/ 622664 h 1000681"/>
              <a:gd name="connsiteX5" fmla="*/ 863193 w 863193"/>
              <a:gd name="connsiteY5" fmla="*/ 601972 h 1000681"/>
              <a:gd name="connsiteX6" fmla="*/ 860820 w 863193"/>
              <a:gd name="connsiteY6" fmla="*/ 163039 h 1000681"/>
              <a:gd name="connsiteX0" fmla="*/ 860820 w 860820"/>
              <a:gd name="connsiteY0" fmla="*/ 163039 h 1000681"/>
              <a:gd name="connsiteX1" fmla="*/ 686591 w 860820"/>
              <a:gd name="connsiteY1" fmla="*/ 129852 h 1000681"/>
              <a:gd name="connsiteX2" fmla="*/ 126092 w 860820"/>
              <a:gd name="connsiteY2" fmla="*/ 0 h 1000681"/>
              <a:gd name="connsiteX3" fmla="*/ 0 w 860820"/>
              <a:gd name="connsiteY3" fmla="*/ 1000681 h 1000681"/>
              <a:gd name="connsiteX4" fmla="*/ 832566 w 860820"/>
              <a:gd name="connsiteY4" fmla="*/ 622664 h 1000681"/>
              <a:gd name="connsiteX5" fmla="*/ 857710 w 860820"/>
              <a:gd name="connsiteY5" fmla="*/ 771141 h 1000681"/>
              <a:gd name="connsiteX6" fmla="*/ 860820 w 860820"/>
              <a:gd name="connsiteY6" fmla="*/ 163039 h 1000681"/>
              <a:gd name="connsiteX0" fmla="*/ 860820 w 860820"/>
              <a:gd name="connsiteY0" fmla="*/ 163039 h 1000681"/>
              <a:gd name="connsiteX1" fmla="*/ 686591 w 860820"/>
              <a:gd name="connsiteY1" fmla="*/ 129852 h 1000681"/>
              <a:gd name="connsiteX2" fmla="*/ 126092 w 860820"/>
              <a:gd name="connsiteY2" fmla="*/ 0 h 1000681"/>
              <a:gd name="connsiteX3" fmla="*/ 0 w 860820"/>
              <a:gd name="connsiteY3" fmla="*/ 1000681 h 1000681"/>
              <a:gd name="connsiteX4" fmla="*/ 857710 w 860820"/>
              <a:gd name="connsiteY4" fmla="*/ 771141 h 1000681"/>
              <a:gd name="connsiteX5" fmla="*/ 860820 w 860820"/>
              <a:gd name="connsiteY5" fmla="*/ 163039 h 1000681"/>
              <a:gd name="connsiteX0" fmla="*/ 857710 w 896475"/>
              <a:gd name="connsiteY0" fmla="*/ 771141 h 1000681"/>
              <a:gd name="connsiteX1" fmla="*/ 686591 w 896475"/>
              <a:gd name="connsiteY1" fmla="*/ 129852 h 1000681"/>
              <a:gd name="connsiteX2" fmla="*/ 126092 w 896475"/>
              <a:gd name="connsiteY2" fmla="*/ 0 h 1000681"/>
              <a:gd name="connsiteX3" fmla="*/ 0 w 896475"/>
              <a:gd name="connsiteY3" fmla="*/ 1000681 h 1000681"/>
              <a:gd name="connsiteX4" fmla="*/ 857710 w 896475"/>
              <a:gd name="connsiteY4" fmla="*/ 771141 h 1000681"/>
              <a:gd name="connsiteX0" fmla="*/ 857710 w 857710"/>
              <a:gd name="connsiteY0" fmla="*/ 771141 h 1000681"/>
              <a:gd name="connsiteX1" fmla="*/ 686591 w 857710"/>
              <a:gd name="connsiteY1" fmla="*/ 129852 h 1000681"/>
              <a:gd name="connsiteX2" fmla="*/ 126092 w 857710"/>
              <a:gd name="connsiteY2" fmla="*/ 0 h 1000681"/>
              <a:gd name="connsiteX3" fmla="*/ 0 w 857710"/>
              <a:gd name="connsiteY3" fmla="*/ 1000681 h 1000681"/>
              <a:gd name="connsiteX4" fmla="*/ 857710 w 857710"/>
              <a:gd name="connsiteY4" fmla="*/ 771141 h 1000681"/>
              <a:gd name="connsiteX0" fmla="*/ 857710 w 857710"/>
              <a:gd name="connsiteY0" fmla="*/ 771141 h 1000681"/>
              <a:gd name="connsiteX1" fmla="*/ 541404 w 857710"/>
              <a:gd name="connsiteY1" fmla="*/ 216141 h 1000681"/>
              <a:gd name="connsiteX2" fmla="*/ 126092 w 857710"/>
              <a:gd name="connsiteY2" fmla="*/ 0 h 1000681"/>
              <a:gd name="connsiteX3" fmla="*/ 0 w 857710"/>
              <a:gd name="connsiteY3" fmla="*/ 1000681 h 1000681"/>
              <a:gd name="connsiteX4" fmla="*/ 857710 w 857710"/>
              <a:gd name="connsiteY4" fmla="*/ 771141 h 1000681"/>
              <a:gd name="connsiteX0" fmla="*/ 857710 w 857710"/>
              <a:gd name="connsiteY0" fmla="*/ 599032 h 828572"/>
              <a:gd name="connsiteX1" fmla="*/ 541404 w 857710"/>
              <a:gd name="connsiteY1" fmla="*/ 44032 h 828572"/>
              <a:gd name="connsiteX2" fmla="*/ 82822 w 857710"/>
              <a:gd name="connsiteY2" fmla="*/ 0 h 828572"/>
              <a:gd name="connsiteX3" fmla="*/ 0 w 857710"/>
              <a:gd name="connsiteY3" fmla="*/ 828572 h 828572"/>
              <a:gd name="connsiteX4" fmla="*/ 857710 w 857710"/>
              <a:gd name="connsiteY4" fmla="*/ 599032 h 828572"/>
              <a:gd name="connsiteX0" fmla="*/ 1027751 w 1027751"/>
              <a:gd name="connsiteY0" fmla="*/ 599032 h 841797"/>
              <a:gd name="connsiteX1" fmla="*/ 711445 w 1027751"/>
              <a:gd name="connsiteY1" fmla="*/ 44032 h 841797"/>
              <a:gd name="connsiteX2" fmla="*/ 252863 w 1027751"/>
              <a:gd name="connsiteY2" fmla="*/ 0 h 841797"/>
              <a:gd name="connsiteX3" fmla="*/ 0 w 1027751"/>
              <a:gd name="connsiteY3" fmla="*/ 841797 h 841797"/>
              <a:gd name="connsiteX4" fmla="*/ 1027751 w 1027751"/>
              <a:gd name="connsiteY4" fmla="*/ 599032 h 841797"/>
              <a:gd name="connsiteX0" fmla="*/ 1027751 w 1027751"/>
              <a:gd name="connsiteY0" fmla="*/ 885992 h 1128757"/>
              <a:gd name="connsiteX1" fmla="*/ 627943 w 1027751"/>
              <a:gd name="connsiteY1" fmla="*/ 0 h 1128757"/>
              <a:gd name="connsiteX2" fmla="*/ 252863 w 1027751"/>
              <a:gd name="connsiteY2" fmla="*/ 286960 h 1128757"/>
              <a:gd name="connsiteX3" fmla="*/ 0 w 1027751"/>
              <a:gd name="connsiteY3" fmla="*/ 1128757 h 1128757"/>
              <a:gd name="connsiteX4" fmla="*/ 1027751 w 1027751"/>
              <a:gd name="connsiteY4" fmla="*/ 885992 h 1128757"/>
              <a:gd name="connsiteX0" fmla="*/ 1027751 w 1027751"/>
              <a:gd name="connsiteY0" fmla="*/ 927084 h 1169849"/>
              <a:gd name="connsiteX1" fmla="*/ 627943 w 1027751"/>
              <a:gd name="connsiteY1" fmla="*/ 41092 h 1169849"/>
              <a:gd name="connsiteX2" fmla="*/ 131575 w 1027751"/>
              <a:gd name="connsiteY2" fmla="*/ 0 h 1169849"/>
              <a:gd name="connsiteX3" fmla="*/ 0 w 1027751"/>
              <a:gd name="connsiteY3" fmla="*/ 1169849 h 1169849"/>
              <a:gd name="connsiteX4" fmla="*/ 1027751 w 1027751"/>
              <a:gd name="connsiteY4" fmla="*/ 927084 h 1169849"/>
              <a:gd name="connsiteX0" fmla="*/ 1421533 w 1421533"/>
              <a:gd name="connsiteY0" fmla="*/ 927084 h 1237976"/>
              <a:gd name="connsiteX1" fmla="*/ 1021725 w 1421533"/>
              <a:gd name="connsiteY1" fmla="*/ 41092 h 1237976"/>
              <a:gd name="connsiteX2" fmla="*/ 525357 w 1421533"/>
              <a:gd name="connsiteY2" fmla="*/ 0 h 1237976"/>
              <a:gd name="connsiteX3" fmla="*/ 0 w 1421533"/>
              <a:gd name="connsiteY3" fmla="*/ 1237976 h 1237976"/>
              <a:gd name="connsiteX4" fmla="*/ 1421533 w 1421533"/>
              <a:gd name="connsiteY4" fmla="*/ 927084 h 1237976"/>
              <a:gd name="connsiteX0" fmla="*/ 1421533 w 1421533"/>
              <a:gd name="connsiteY0" fmla="*/ 927084 h 1237976"/>
              <a:gd name="connsiteX1" fmla="*/ 908364 w 1421533"/>
              <a:gd name="connsiteY1" fmla="*/ 49910 h 1237976"/>
              <a:gd name="connsiteX2" fmla="*/ 525357 w 1421533"/>
              <a:gd name="connsiteY2" fmla="*/ 0 h 1237976"/>
              <a:gd name="connsiteX3" fmla="*/ 0 w 1421533"/>
              <a:gd name="connsiteY3" fmla="*/ 1237976 h 1237976"/>
              <a:gd name="connsiteX4" fmla="*/ 1421533 w 1421533"/>
              <a:gd name="connsiteY4" fmla="*/ 927084 h 1237976"/>
              <a:gd name="connsiteX0" fmla="*/ 1421533 w 1421533"/>
              <a:gd name="connsiteY0" fmla="*/ 932492 h 1243384"/>
              <a:gd name="connsiteX1" fmla="*/ 908364 w 1421533"/>
              <a:gd name="connsiteY1" fmla="*/ 55318 h 1243384"/>
              <a:gd name="connsiteX2" fmla="*/ 353826 w 1421533"/>
              <a:gd name="connsiteY2" fmla="*/ 0 h 1243384"/>
              <a:gd name="connsiteX3" fmla="*/ 0 w 1421533"/>
              <a:gd name="connsiteY3" fmla="*/ 1243384 h 1243384"/>
              <a:gd name="connsiteX4" fmla="*/ 1421533 w 1421533"/>
              <a:gd name="connsiteY4" fmla="*/ 932492 h 1243384"/>
              <a:gd name="connsiteX0" fmla="*/ 1431485 w 1431485"/>
              <a:gd name="connsiteY0" fmla="*/ 932492 h 1356653"/>
              <a:gd name="connsiteX1" fmla="*/ 918316 w 1431485"/>
              <a:gd name="connsiteY1" fmla="*/ 55318 h 1356653"/>
              <a:gd name="connsiteX2" fmla="*/ 363778 w 1431485"/>
              <a:gd name="connsiteY2" fmla="*/ 0 h 1356653"/>
              <a:gd name="connsiteX3" fmla="*/ 0 w 1431485"/>
              <a:gd name="connsiteY3" fmla="*/ 1356653 h 1356653"/>
              <a:gd name="connsiteX4" fmla="*/ 1431485 w 1431485"/>
              <a:gd name="connsiteY4" fmla="*/ 932492 h 1356653"/>
              <a:gd name="connsiteX0" fmla="*/ 1431485 w 1431485"/>
              <a:gd name="connsiteY0" fmla="*/ 978641 h 1402802"/>
              <a:gd name="connsiteX1" fmla="*/ 918316 w 1431485"/>
              <a:gd name="connsiteY1" fmla="*/ 101467 h 1402802"/>
              <a:gd name="connsiteX2" fmla="*/ 2204 w 1431485"/>
              <a:gd name="connsiteY2" fmla="*/ 1 h 1402802"/>
              <a:gd name="connsiteX3" fmla="*/ 0 w 1431485"/>
              <a:gd name="connsiteY3" fmla="*/ 1402802 h 1402802"/>
              <a:gd name="connsiteX4" fmla="*/ 1431485 w 1431485"/>
              <a:gd name="connsiteY4" fmla="*/ 978641 h 1402802"/>
              <a:gd name="connsiteX0" fmla="*/ 1431485 w 1431485"/>
              <a:gd name="connsiteY0" fmla="*/ 1075356 h 1499517"/>
              <a:gd name="connsiteX1" fmla="*/ 855219 w 1431485"/>
              <a:gd name="connsiteY1" fmla="*/ -1 h 1499517"/>
              <a:gd name="connsiteX2" fmla="*/ 2204 w 1431485"/>
              <a:gd name="connsiteY2" fmla="*/ 96716 h 1499517"/>
              <a:gd name="connsiteX3" fmla="*/ 0 w 1431485"/>
              <a:gd name="connsiteY3" fmla="*/ 1499517 h 1499517"/>
              <a:gd name="connsiteX4" fmla="*/ 1431485 w 1431485"/>
              <a:gd name="connsiteY4" fmla="*/ 1075356 h 1499517"/>
              <a:gd name="connsiteX0" fmla="*/ 1431485 w 1431485"/>
              <a:gd name="connsiteY0" fmla="*/ 1124429 h 1548590"/>
              <a:gd name="connsiteX1" fmla="*/ 855219 w 1431485"/>
              <a:gd name="connsiteY1" fmla="*/ 49072 h 1548590"/>
              <a:gd name="connsiteX2" fmla="*/ 2040 w 1431485"/>
              <a:gd name="connsiteY2" fmla="*/ 1 h 1548590"/>
              <a:gd name="connsiteX3" fmla="*/ 0 w 1431485"/>
              <a:gd name="connsiteY3" fmla="*/ 1548590 h 1548590"/>
              <a:gd name="connsiteX4" fmla="*/ 1431485 w 1431485"/>
              <a:gd name="connsiteY4" fmla="*/ 1124429 h 1548590"/>
              <a:gd name="connsiteX0" fmla="*/ 1429455 w 1429455"/>
              <a:gd name="connsiteY0" fmla="*/ 1124429 h 1603927"/>
              <a:gd name="connsiteX1" fmla="*/ 853189 w 1429455"/>
              <a:gd name="connsiteY1" fmla="*/ 49072 h 1603927"/>
              <a:gd name="connsiteX2" fmla="*/ 10 w 1429455"/>
              <a:gd name="connsiteY2" fmla="*/ 1 h 1603927"/>
              <a:gd name="connsiteX3" fmla="*/ 42568 w 1429455"/>
              <a:gd name="connsiteY3" fmla="*/ 1603927 h 1603927"/>
              <a:gd name="connsiteX4" fmla="*/ 1429455 w 1429455"/>
              <a:gd name="connsiteY4" fmla="*/ 1124429 h 1603927"/>
              <a:gd name="connsiteX0" fmla="*/ 1429457 w 1429457"/>
              <a:gd name="connsiteY0" fmla="*/ 1124429 h 1647682"/>
              <a:gd name="connsiteX1" fmla="*/ 853191 w 1429457"/>
              <a:gd name="connsiteY1" fmla="*/ 49072 h 1647682"/>
              <a:gd name="connsiteX2" fmla="*/ 12 w 1429457"/>
              <a:gd name="connsiteY2" fmla="*/ 1 h 1647682"/>
              <a:gd name="connsiteX3" fmla="*/ 29520 w 1429457"/>
              <a:gd name="connsiteY3" fmla="*/ 1647682 h 1647682"/>
              <a:gd name="connsiteX4" fmla="*/ 1429457 w 1429457"/>
              <a:gd name="connsiteY4" fmla="*/ 1124429 h 1647682"/>
              <a:gd name="connsiteX0" fmla="*/ 1597113 w 1597113"/>
              <a:gd name="connsiteY0" fmla="*/ 1118362 h 1647682"/>
              <a:gd name="connsiteX1" fmla="*/ 853191 w 1597113"/>
              <a:gd name="connsiteY1" fmla="*/ 49072 h 1647682"/>
              <a:gd name="connsiteX2" fmla="*/ 12 w 1597113"/>
              <a:gd name="connsiteY2" fmla="*/ 1 h 1647682"/>
              <a:gd name="connsiteX3" fmla="*/ 29520 w 1597113"/>
              <a:gd name="connsiteY3" fmla="*/ 1647682 h 1647682"/>
              <a:gd name="connsiteX4" fmla="*/ 1597113 w 1597113"/>
              <a:gd name="connsiteY4" fmla="*/ 1118362 h 1647682"/>
              <a:gd name="connsiteX0" fmla="*/ 1597113 w 1597113"/>
              <a:gd name="connsiteY0" fmla="*/ 1127745 h 1657065"/>
              <a:gd name="connsiteX1" fmla="*/ 957915 w 1597113"/>
              <a:gd name="connsiteY1" fmla="*/ -1 h 1657065"/>
              <a:gd name="connsiteX2" fmla="*/ 12 w 1597113"/>
              <a:gd name="connsiteY2" fmla="*/ 9384 h 1657065"/>
              <a:gd name="connsiteX3" fmla="*/ 29520 w 1597113"/>
              <a:gd name="connsiteY3" fmla="*/ 1657065 h 1657065"/>
              <a:gd name="connsiteX4" fmla="*/ 1597113 w 1597113"/>
              <a:gd name="connsiteY4" fmla="*/ 1127745 h 165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113" h="1657065">
                <a:moveTo>
                  <a:pt x="1597113" y="1127745"/>
                </a:moveTo>
                <a:lnTo>
                  <a:pt x="957915" y="-1"/>
                </a:lnTo>
                <a:lnTo>
                  <a:pt x="12" y="9384"/>
                </a:lnTo>
                <a:cubicBezTo>
                  <a:pt x="-723" y="476984"/>
                  <a:pt x="30255" y="1189465"/>
                  <a:pt x="29520" y="1657065"/>
                </a:cubicBezTo>
                <a:lnTo>
                  <a:pt x="1597113" y="1127745"/>
                </a:lnTo>
                <a:close/>
              </a:path>
            </a:pathLst>
          </a:custGeom>
          <a:solidFill>
            <a:schemeClr val="accent2"/>
          </a:solid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8" name="Freeform 160">
            <a:extLst>
              <a:ext uri="{FF2B5EF4-FFF2-40B4-BE49-F238E27FC236}">
                <a16:creationId xmlns:a16="http://schemas.microsoft.com/office/drawing/2014/main" id="{00000000-0008-0000-0E00-00006B000000}"/>
              </a:ext>
            </a:extLst>
          </p:cNvPr>
          <p:cNvSpPr>
            <a:spLocks/>
          </p:cNvSpPr>
          <p:nvPr/>
        </p:nvSpPr>
        <p:spPr bwMode="auto">
          <a:xfrm>
            <a:off x="5766341" y="1107097"/>
            <a:ext cx="135757" cy="229593"/>
          </a:xfrm>
          <a:custGeom>
            <a:avLst/>
            <a:gdLst>
              <a:gd name="T0" fmla="*/ 0 w 33"/>
              <a:gd name="T1" fmla="*/ 1011175611 h 36"/>
              <a:gd name="T2" fmla="*/ 1270158758 w 33"/>
              <a:gd name="T3" fmla="*/ 0 h 36"/>
              <a:gd name="T4" fmla="*/ 2147483647 w 33"/>
              <a:gd name="T5" fmla="*/ 1711218993 h 36"/>
              <a:gd name="T6" fmla="*/ 2147483647 w 33"/>
              <a:gd name="T7" fmla="*/ 1866785107 h 36"/>
              <a:gd name="T8" fmla="*/ 1814512256 w 33"/>
              <a:gd name="T9" fmla="*/ 2147483647 h 36"/>
              <a:gd name="T10" fmla="*/ 0 w 33"/>
              <a:gd name="T11" fmla="*/ 1011175611 h 36"/>
              <a:gd name="T12" fmla="*/ 0 60000 65536"/>
              <a:gd name="T13" fmla="*/ 0 60000 65536"/>
              <a:gd name="T14" fmla="*/ 0 60000 65536"/>
              <a:gd name="T15" fmla="*/ 0 60000 65536"/>
              <a:gd name="T16" fmla="*/ 0 60000 65536"/>
              <a:gd name="T17" fmla="*/ 0 60000 65536"/>
              <a:gd name="T18" fmla="*/ 0 w 33"/>
              <a:gd name="T19" fmla="*/ 0 h 36"/>
              <a:gd name="T20" fmla="*/ 33 w 33"/>
              <a:gd name="T21" fmla="*/ 36 h 36"/>
              <a:gd name="connsiteX0" fmla="*/ 0 w 10793"/>
              <a:gd name="connsiteY0" fmla="*/ 3611 h 10000"/>
              <a:gd name="connsiteX1" fmla="*/ 4242 w 10793"/>
              <a:gd name="connsiteY1" fmla="*/ 0 h 10000"/>
              <a:gd name="connsiteX2" fmla="*/ 10000 w 10793"/>
              <a:gd name="connsiteY2" fmla="*/ 6111 h 10000"/>
              <a:gd name="connsiteX3" fmla="*/ 10793 w 10793"/>
              <a:gd name="connsiteY3" fmla="*/ 5238 h 10000"/>
              <a:gd name="connsiteX4" fmla="*/ 6061 w 10793"/>
              <a:gd name="connsiteY4" fmla="*/ 10000 h 10000"/>
              <a:gd name="connsiteX5" fmla="*/ 0 w 10793"/>
              <a:gd name="connsiteY5" fmla="*/ 3611 h 10000"/>
              <a:gd name="connsiteX0" fmla="*/ 0 w 13365"/>
              <a:gd name="connsiteY0" fmla="*/ 4683 h 11072"/>
              <a:gd name="connsiteX1" fmla="*/ 13365 w 13365"/>
              <a:gd name="connsiteY1" fmla="*/ 0 h 11072"/>
              <a:gd name="connsiteX2" fmla="*/ 10000 w 13365"/>
              <a:gd name="connsiteY2" fmla="*/ 7183 h 11072"/>
              <a:gd name="connsiteX3" fmla="*/ 10793 w 13365"/>
              <a:gd name="connsiteY3" fmla="*/ 6310 h 11072"/>
              <a:gd name="connsiteX4" fmla="*/ 6061 w 13365"/>
              <a:gd name="connsiteY4" fmla="*/ 11072 h 11072"/>
              <a:gd name="connsiteX5" fmla="*/ 0 w 13365"/>
              <a:gd name="connsiteY5" fmla="*/ 4683 h 11072"/>
              <a:gd name="connsiteX0" fmla="*/ 0 w 13365"/>
              <a:gd name="connsiteY0" fmla="*/ 4683 h 11072"/>
              <a:gd name="connsiteX1" fmla="*/ 4417 w 13365"/>
              <a:gd name="connsiteY1" fmla="*/ 3720 h 11072"/>
              <a:gd name="connsiteX2" fmla="*/ 13365 w 13365"/>
              <a:gd name="connsiteY2" fmla="*/ 0 h 11072"/>
              <a:gd name="connsiteX3" fmla="*/ 10000 w 13365"/>
              <a:gd name="connsiteY3" fmla="*/ 7183 h 11072"/>
              <a:gd name="connsiteX4" fmla="*/ 10793 w 13365"/>
              <a:gd name="connsiteY4" fmla="*/ 6310 h 11072"/>
              <a:gd name="connsiteX5" fmla="*/ 6061 w 13365"/>
              <a:gd name="connsiteY5" fmla="*/ 11072 h 11072"/>
              <a:gd name="connsiteX6" fmla="*/ 0 w 13365"/>
              <a:gd name="connsiteY6" fmla="*/ 4683 h 11072"/>
              <a:gd name="connsiteX0" fmla="*/ 0 w 13365"/>
              <a:gd name="connsiteY0" fmla="*/ 5251 h 11640"/>
              <a:gd name="connsiteX1" fmla="*/ 10763 w 13365"/>
              <a:gd name="connsiteY1" fmla="*/ 0 h 11640"/>
              <a:gd name="connsiteX2" fmla="*/ 13365 w 13365"/>
              <a:gd name="connsiteY2" fmla="*/ 568 h 11640"/>
              <a:gd name="connsiteX3" fmla="*/ 10000 w 13365"/>
              <a:gd name="connsiteY3" fmla="*/ 7751 h 11640"/>
              <a:gd name="connsiteX4" fmla="*/ 10793 w 13365"/>
              <a:gd name="connsiteY4" fmla="*/ 6878 h 11640"/>
              <a:gd name="connsiteX5" fmla="*/ 6061 w 13365"/>
              <a:gd name="connsiteY5" fmla="*/ 11640 h 11640"/>
              <a:gd name="connsiteX6" fmla="*/ 0 w 13365"/>
              <a:gd name="connsiteY6" fmla="*/ 5251 h 11640"/>
              <a:gd name="connsiteX0" fmla="*/ 285 w 7304"/>
              <a:gd name="connsiteY0" fmla="*/ 3107 h 11640"/>
              <a:gd name="connsiteX1" fmla="*/ 4702 w 7304"/>
              <a:gd name="connsiteY1" fmla="*/ 0 h 11640"/>
              <a:gd name="connsiteX2" fmla="*/ 7304 w 7304"/>
              <a:gd name="connsiteY2" fmla="*/ 568 h 11640"/>
              <a:gd name="connsiteX3" fmla="*/ 3939 w 7304"/>
              <a:gd name="connsiteY3" fmla="*/ 7751 h 11640"/>
              <a:gd name="connsiteX4" fmla="*/ 4732 w 7304"/>
              <a:gd name="connsiteY4" fmla="*/ 6878 h 11640"/>
              <a:gd name="connsiteX5" fmla="*/ 0 w 7304"/>
              <a:gd name="connsiteY5" fmla="*/ 11640 h 11640"/>
              <a:gd name="connsiteX6" fmla="*/ 285 w 7304"/>
              <a:gd name="connsiteY6" fmla="*/ 3107 h 11640"/>
              <a:gd name="connsiteX0" fmla="*/ 0 w 9610"/>
              <a:gd name="connsiteY0" fmla="*/ 2669 h 7237"/>
              <a:gd name="connsiteX1" fmla="*/ 6048 w 9610"/>
              <a:gd name="connsiteY1" fmla="*/ 0 h 7237"/>
              <a:gd name="connsiteX2" fmla="*/ 9610 w 9610"/>
              <a:gd name="connsiteY2" fmla="*/ 488 h 7237"/>
              <a:gd name="connsiteX3" fmla="*/ 5003 w 9610"/>
              <a:gd name="connsiteY3" fmla="*/ 6659 h 7237"/>
              <a:gd name="connsiteX4" fmla="*/ 6089 w 9610"/>
              <a:gd name="connsiteY4" fmla="*/ 5909 h 7237"/>
              <a:gd name="connsiteX5" fmla="*/ 2325 w 9610"/>
              <a:gd name="connsiteY5" fmla="*/ 7237 h 7237"/>
              <a:gd name="connsiteX6" fmla="*/ 0 w 9610"/>
              <a:gd name="connsiteY6" fmla="*/ 2669 h 7237"/>
              <a:gd name="connsiteX0" fmla="*/ 0 w 11319"/>
              <a:gd name="connsiteY0" fmla="*/ 3688 h 10000"/>
              <a:gd name="connsiteX1" fmla="*/ 6293 w 11319"/>
              <a:gd name="connsiteY1" fmla="*/ 0 h 10000"/>
              <a:gd name="connsiteX2" fmla="*/ 11319 w 11319"/>
              <a:gd name="connsiteY2" fmla="*/ 674 h 10000"/>
              <a:gd name="connsiteX3" fmla="*/ 5206 w 11319"/>
              <a:gd name="connsiteY3" fmla="*/ 9201 h 10000"/>
              <a:gd name="connsiteX4" fmla="*/ 6336 w 11319"/>
              <a:gd name="connsiteY4" fmla="*/ 8165 h 10000"/>
              <a:gd name="connsiteX5" fmla="*/ 2419 w 11319"/>
              <a:gd name="connsiteY5" fmla="*/ 10000 h 10000"/>
              <a:gd name="connsiteX6" fmla="*/ 0 w 11319"/>
              <a:gd name="connsiteY6" fmla="*/ 3688 h 10000"/>
              <a:gd name="connsiteX0" fmla="*/ 0 w 11319"/>
              <a:gd name="connsiteY0" fmla="*/ 4183 h 10495"/>
              <a:gd name="connsiteX1" fmla="*/ 7172 w 11319"/>
              <a:gd name="connsiteY1" fmla="*/ 0 h 10495"/>
              <a:gd name="connsiteX2" fmla="*/ 11319 w 11319"/>
              <a:gd name="connsiteY2" fmla="*/ 1169 h 10495"/>
              <a:gd name="connsiteX3" fmla="*/ 5206 w 11319"/>
              <a:gd name="connsiteY3" fmla="*/ 9696 h 10495"/>
              <a:gd name="connsiteX4" fmla="*/ 6336 w 11319"/>
              <a:gd name="connsiteY4" fmla="*/ 8660 h 10495"/>
              <a:gd name="connsiteX5" fmla="*/ 2419 w 11319"/>
              <a:gd name="connsiteY5" fmla="*/ 10495 h 10495"/>
              <a:gd name="connsiteX6" fmla="*/ 0 w 11319"/>
              <a:gd name="connsiteY6" fmla="*/ 4183 h 10495"/>
              <a:gd name="connsiteX0" fmla="*/ 5493 w 8900"/>
              <a:gd name="connsiteY0" fmla="*/ 4183 h 10495"/>
              <a:gd name="connsiteX1" fmla="*/ 4753 w 8900"/>
              <a:gd name="connsiteY1" fmla="*/ 0 h 10495"/>
              <a:gd name="connsiteX2" fmla="*/ 8900 w 8900"/>
              <a:gd name="connsiteY2" fmla="*/ 1169 h 10495"/>
              <a:gd name="connsiteX3" fmla="*/ 2787 w 8900"/>
              <a:gd name="connsiteY3" fmla="*/ 9696 h 10495"/>
              <a:gd name="connsiteX4" fmla="*/ 3917 w 8900"/>
              <a:gd name="connsiteY4" fmla="*/ 8660 h 10495"/>
              <a:gd name="connsiteX5" fmla="*/ 0 w 8900"/>
              <a:gd name="connsiteY5" fmla="*/ 10495 h 10495"/>
              <a:gd name="connsiteX6" fmla="*/ 5493 w 8900"/>
              <a:gd name="connsiteY6" fmla="*/ 4183 h 10495"/>
              <a:gd name="connsiteX0" fmla="*/ 0 w 11730"/>
              <a:gd name="connsiteY0" fmla="*/ 3200 h 10000"/>
              <a:gd name="connsiteX1" fmla="*/ 7070 w 11730"/>
              <a:gd name="connsiteY1" fmla="*/ 0 h 10000"/>
              <a:gd name="connsiteX2" fmla="*/ 11730 w 11730"/>
              <a:gd name="connsiteY2" fmla="*/ 1114 h 10000"/>
              <a:gd name="connsiteX3" fmla="*/ 4861 w 11730"/>
              <a:gd name="connsiteY3" fmla="*/ 9239 h 10000"/>
              <a:gd name="connsiteX4" fmla="*/ 6131 w 11730"/>
              <a:gd name="connsiteY4" fmla="*/ 8252 h 10000"/>
              <a:gd name="connsiteX5" fmla="*/ 1730 w 11730"/>
              <a:gd name="connsiteY5" fmla="*/ 10000 h 10000"/>
              <a:gd name="connsiteX6" fmla="*/ 0 w 11730"/>
              <a:gd name="connsiteY6" fmla="*/ 3200 h 10000"/>
              <a:gd name="connsiteX0" fmla="*/ 0 w 11730"/>
              <a:gd name="connsiteY0" fmla="*/ 3200 h 10000"/>
              <a:gd name="connsiteX1" fmla="*/ 7070 w 11730"/>
              <a:gd name="connsiteY1" fmla="*/ 0 h 10000"/>
              <a:gd name="connsiteX2" fmla="*/ 11730 w 11730"/>
              <a:gd name="connsiteY2" fmla="*/ 1114 h 10000"/>
              <a:gd name="connsiteX3" fmla="*/ 4861 w 11730"/>
              <a:gd name="connsiteY3" fmla="*/ 9239 h 10000"/>
              <a:gd name="connsiteX4" fmla="*/ 7119 w 11730"/>
              <a:gd name="connsiteY4" fmla="*/ 9352 h 10000"/>
              <a:gd name="connsiteX5" fmla="*/ 1730 w 11730"/>
              <a:gd name="connsiteY5" fmla="*/ 10000 h 10000"/>
              <a:gd name="connsiteX6" fmla="*/ 0 w 11730"/>
              <a:gd name="connsiteY6" fmla="*/ 3200 h 10000"/>
              <a:gd name="connsiteX0" fmla="*/ 0 w 16714"/>
              <a:gd name="connsiteY0" fmla="*/ 3200 h 10000"/>
              <a:gd name="connsiteX1" fmla="*/ 7070 w 16714"/>
              <a:gd name="connsiteY1" fmla="*/ 0 h 10000"/>
              <a:gd name="connsiteX2" fmla="*/ 11730 w 16714"/>
              <a:gd name="connsiteY2" fmla="*/ 1114 h 10000"/>
              <a:gd name="connsiteX3" fmla="*/ 16714 w 16714"/>
              <a:gd name="connsiteY3" fmla="*/ 7510 h 10000"/>
              <a:gd name="connsiteX4" fmla="*/ 7119 w 16714"/>
              <a:gd name="connsiteY4" fmla="*/ 9352 h 10000"/>
              <a:gd name="connsiteX5" fmla="*/ 1730 w 16714"/>
              <a:gd name="connsiteY5" fmla="*/ 10000 h 10000"/>
              <a:gd name="connsiteX6" fmla="*/ 0 w 16714"/>
              <a:gd name="connsiteY6" fmla="*/ 3200 h 10000"/>
              <a:gd name="connsiteX0" fmla="*/ 0 w 16714"/>
              <a:gd name="connsiteY0" fmla="*/ 3200 h 10000"/>
              <a:gd name="connsiteX1" fmla="*/ 7070 w 16714"/>
              <a:gd name="connsiteY1" fmla="*/ 0 h 10000"/>
              <a:gd name="connsiteX2" fmla="*/ 11730 w 16714"/>
              <a:gd name="connsiteY2" fmla="*/ 1114 h 10000"/>
              <a:gd name="connsiteX3" fmla="*/ 16714 w 16714"/>
              <a:gd name="connsiteY3" fmla="*/ 7510 h 10000"/>
              <a:gd name="connsiteX4" fmla="*/ 4897 w 16714"/>
              <a:gd name="connsiteY4" fmla="*/ 6994 h 10000"/>
              <a:gd name="connsiteX5" fmla="*/ 1730 w 16714"/>
              <a:gd name="connsiteY5" fmla="*/ 10000 h 10000"/>
              <a:gd name="connsiteX6" fmla="*/ 0 w 16714"/>
              <a:gd name="connsiteY6" fmla="*/ 3200 h 10000"/>
              <a:gd name="connsiteX0" fmla="*/ 0 w 11730"/>
              <a:gd name="connsiteY0" fmla="*/ 3200 h 10000"/>
              <a:gd name="connsiteX1" fmla="*/ 7070 w 11730"/>
              <a:gd name="connsiteY1" fmla="*/ 0 h 10000"/>
              <a:gd name="connsiteX2" fmla="*/ 11730 w 11730"/>
              <a:gd name="connsiteY2" fmla="*/ 1114 h 10000"/>
              <a:gd name="connsiteX3" fmla="*/ 7824 w 11730"/>
              <a:gd name="connsiteY3" fmla="*/ 9711 h 10000"/>
              <a:gd name="connsiteX4" fmla="*/ 4897 w 11730"/>
              <a:gd name="connsiteY4" fmla="*/ 6994 h 10000"/>
              <a:gd name="connsiteX5" fmla="*/ 1730 w 11730"/>
              <a:gd name="connsiteY5" fmla="*/ 10000 h 10000"/>
              <a:gd name="connsiteX6" fmla="*/ 0 w 11730"/>
              <a:gd name="connsiteY6" fmla="*/ 3200 h 10000"/>
              <a:gd name="connsiteX0" fmla="*/ 0 w 11730"/>
              <a:gd name="connsiteY0" fmla="*/ 3200 h 9711"/>
              <a:gd name="connsiteX1" fmla="*/ 7070 w 11730"/>
              <a:gd name="connsiteY1" fmla="*/ 0 h 9711"/>
              <a:gd name="connsiteX2" fmla="*/ 11730 w 11730"/>
              <a:gd name="connsiteY2" fmla="*/ 1114 h 9711"/>
              <a:gd name="connsiteX3" fmla="*/ 7824 w 11730"/>
              <a:gd name="connsiteY3" fmla="*/ 9711 h 9711"/>
              <a:gd name="connsiteX4" fmla="*/ 4897 w 11730"/>
              <a:gd name="connsiteY4" fmla="*/ 6994 h 9711"/>
              <a:gd name="connsiteX5" fmla="*/ 248 w 11730"/>
              <a:gd name="connsiteY5" fmla="*/ 6542 h 9711"/>
              <a:gd name="connsiteX6" fmla="*/ 0 w 11730"/>
              <a:gd name="connsiteY6" fmla="*/ 3200 h 9711"/>
              <a:gd name="connsiteX0" fmla="*/ 0 w 10000"/>
              <a:gd name="connsiteY0" fmla="*/ 3295 h 10000"/>
              <a:gd name="connsiteX1" fmla="*/ 6027 w 10000"/>
              <a:gd name="connsiteY1" fmla="*/ 0 h 10000"/>
              <a:gd name="connsiteX2" fmla="*/ 10000 w 10000"/>
              <a:gd name="connsiteY2" fmla="*/ 1147 h 10000"/>
              <a:gd name="connsiteX3" fmla="*/ 6670 w 10000"/>
              <a:gd name="connsiteY3" fmla="*/ 10000 h 10000"/>
              <a:gd name="connsiteX4" fmla="*/ 2280 w 10000"/>
              <a:gd name="connsiteY4" fmla="*/ 9306 h 10000"/>
              <a:gd name="connsiteX5" fmla="*/ 211 w 10000"/>
              <a:gd name="connsiteY5" fmla="*/ 6737 h 10000"/>
              <a:gd name="connsiteX6" fmla="*/ 0 w 10000"/>
              <a:gd name="connsiteY6" fmla="*/ 3295 h 10000"/>
              <a:gd name="connsiteX0" fmla="*/ 0 w 10000"/>
              <a:gd name="connsiteY0" fmla="*/ 3295 h 10000"/>
              <a:gd name="connsiteX1" fmla="*/ 6027 w 10000"/>
              <a:gd name="connsiteY1" fmla="*/ 0 h 10000"/>
              <a:gd name="connsiteX2" fmla="*/ 10000 w 10000"/>
              <a:gd name="connsiteY2" fmla="*/ 1147 h 10000"/>
              <a:gd name="connsiteX3" fmla="*/ 6670 w 10000"/>
              <a:gd name="connsiteY3" fmla="*/ 10000 h 10000"/>
              <a:gd name="connsiteX4" fmla="*/ 2912 w 10000"/>
              <a:gd name="connsiteY4" fmla="*/ 9306 h 10000"/>
              <a:gd name="connsiteX5" fmla="*/ 211 w 10000"/>
              <a:gd name="connsiteY5" fmla="*/ 6737 h 10000"/>
              <a:gd name="connsiteX6" fmla="*/ 0 w 10000"/>
              <a:gd name="connsiteY6" fmla="*/ 3295 h 10000"/>
              <a:gd name="connsiteX0" fmla="*/ 0 w 10000"/>
              <a:gd name="connsiteY0" fmla="*/ 3295 h 10000"/>
              <a:gd name="connsiteX1" fmla="*/ 6027 w 10000"/>
              <a:gd name="connsiteY1" fmla="*/ 0 h 10000"/>
              <a:gd name="connsiteX2" fmla="*/ 10000 w 10000"/>
              <a:gd name="connsiteY2" fmla="*/ 1147 h 10000"/>
              <a:gd name="connsiteX3" fmla="*/ 6670 w 10000"/>
              <a:gd name="connsiteY3" fmla="*/ 10000 h 10000"/>
              <a:gd name="connsiteX4" fmla="*/ 2912 w 10000"/>
              <a:gd name="connsiteY4" fmla="*/ 8820 h 10000"/>
              <a:gd name="connsiteX5" fmla="*/ 211 w 10000"/>
              <a:gd name="connsiteY5" fmla="*/ 6737 h 10000"/>
              <a:gd name="connsiteX6" fmla="*/ 0 w 10000"/>
              <a:gd name="connsiteY6" fmla="*/ 3295 h 10000"/>
              <a:gd name="connsiteX0" fmla="*/ 0 w 10000"/>
              <a:gd name="connsiteY0" fmla="*/ 3295 h 10000"/>
              <a:gd name="connsiteX1" fmla="*/ 6027 w 10000"/>
              <a:gd name="connsiteY1" fmla="*/ 0 h 10000"/>
              <a:gd name="connsiteX2" fmla="*/ 10000 w 10000"/>
              <a:gd name="connsiteY2" fmla="*/ 1147 h 10000"/>
              <a:gd name="connsiteX3" fmla="*/ 6670 w 10000"/>
              <a:gd name="connsiteY3" fmla="*/ 10000 h 10000"/>
              <a:gd name="connsiteX4" fmla="*/ 2912 w 10000"/>
              <a:gd name="connsiteY4" fmla="*/ 8820 h 10000"/>
              <a:gd name="connsiteX5" fmla="*/ 3369 w 10000"/>
              <a:gd name="connsiteY5" fmla="*/ 5604 h 10000"/>
              <a:gd name="connsiteX6" fmla="*/ 0 w 10000"/>
              <a:gd name="connsiteY6" fmla="*/ 329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0" y="3295"/>
                </a:moveTo>
                <a:lnTo>
                  <a:pt x="6027" y="0"/>
                </a:lnTo>
                <a:lnTo>
                  <a:pt x="10000" y="1147"/>
                </a:lnTo>
                <a:lnTo>
                  <a:pt x="6670" y="10000"/>
                </a:lnTo>
                <a:lnTo>
                  <a:pt x="2912" y="8820"/>
                </a:lnTo>
                <a:cubicBezTo>
                  <a:pt x="3064" y="7748"/>
                  <a:pt x="3217" y="6676"/>
                  <a:pt x="3369" y="5604"/>
                </a:cubicBezTo>
                <a:cubicBezTo>
                  <a:pt x="3299" y="4457"/>
                  <a:pt x="71" y="4442"/>
                  <a:pt x="0" y="3295"/>
                </a:cubicBezTo>
                <a:close/>
              </a:path>
            </a:pathLst>
          </a:custGeom>
          <a:pattFill prst="pct20">
            <a:fgClr>
              <a:srgbClr val="002060"/>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
        <p:nvSpPr>
          <p:cNvPr id="59" name="正方形/長方形 58"/>
          <p:cNvSpPr/>
          <p:nvPr/>
        </p:nvSpPr>
        <p:spPr>
          <a:xfrm rot="19146232">
            <a:off x="3925874" y="3157753"/>
            <a:ext cx="215481" cy="204019"/>
          </a:xfrm>
          <a:prstGeom prst="rect">
            <a:avLst/>
          </a:prstGeom>
          <a:pattFill prst="pct20">
            <a:fgClr>
              <a:srgbClr val="002060"/>
            </a:fgClr>
            <a:bgClr>
              <a:schemeClr val="bg1"/>
            </a:bgClr>
          </a:pattFill>
          <a:ln w="9525">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Tree>
    <p:extLst>
      <p:ext uri="{BB962C8B-B14F-4D97-AF65-F5344CB8AC3E}">
        <p14:creationId xmlns:p14="http://schemas.microsoft.com/office/powerpoint/2010/main" val="1082289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20" descr="舞洲白図（水平）"/>
          <p:cNvPicPr>
            <a:picLocks noChangeAspect="1" noChangeArrowheads="1"/>
          </p:cNvPicPr>
          <p:nvPr/>
        </p:nvPicPr>
        <p:blipFill>
          <a:blip r:embed="rId3" cstate="print"/>
          <a:srcRect l="5263" t="9306" r="3947" b="5080"/>
          <a:stretch>
            <a:fillRect/>
          </a:stretch>
        </p:blipFill>
        <p:spPr bwMode="auto">
          <a:xfrm>
            <a:off x="56554" y="2085708"/>
            <a:ext cx="6864381" cy="4805615"/>
          </a:xfrm>
          <a:prstGeom prst="rect">
            <a:avLst/>
          </a:prstGeom>
          <a:noFill/>
          <a:ln w="9525">
            <a:noFill/>
            <a:miter lim="800000"/>
            <a:headEnd/>
            <a:tailEnd/>
          </a:ln>
        </p:spPr>
      </p:pic>
      <p:sp>
        <p:nvSpPr>
          <p:cNvPr id="3" name="テキスト ボックス 2"/>
          <p:cNvSpPr txBox="1"/>
          <p:nvPr/>
        </p:nvSpPr>
        <p:spPr>
          <a:xfrm>
            <a:off x="140718" y="235065"/>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売出土地および売却時期について（舞洲地区・鶴浜地区）</a:t>
            </a:r>
          </a:p>
        </p:txBody>
      </p:sp>
      <p:pic>
        <p:nvPicPr>
          <p:cNvPr id="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958" b="2827"/>
          <a:stretch>
            <a:fillRect/>
          </a:stretch>
        </p:blipFill>
        <p:spPr bwMode="auto">
          <a:xfrm>
            <a:off x="7747430" y="1456032"/>
            <a:ext cx="3958413" cy="61546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Freeform 4"/>
          <p:cNvSpPr>
            <a:spLocks noChangeAspect="1"/>
          </p:cNvSpPr>
          <p:nvPr/>
        </p:nvSpPr>
        <p:spPr bwMode="auto">
          <a:xfrm rot="16200000">
            <a:off x="8768091" y="5721302"/>
            <a:ext cx="803715" cy="2531494"/>
          </a:xfrm>
          <a:custGeom>
            <a:avLst/>
            <a:gdLst>
              <a:gd name="T0" fmla="*/ 2147483646 w 675"/>
              <a:gd name="T1" fmla="*/ 0 h 2148"/>
              <a:gd name="T2" fmla="*/ 2147483646 w 675"/>
              <a:gd name="T3" fmla="*/ 2147483646 h 2148"/>
              <a:gd name="T4" fmla="*/ 2147483646 w 675"/>
              <a:gd name="T5" fmla="*/ 2147483646 h 2148"/>
              <a:gd name="T6" fmla="*/ 2147483646 w 675"/>
              <a:gd name="T7" fmla="*/ 2147483646 h 2148"/>
              <a:gd name="T8" fmla="*/ 2147483646 w 675"/>
              <a:gd name="T9" fmla="*/ 2147483646 h 2148"/>
              <a:gd name="T10" fmla="*/ 2147483646 w 675"/>
              <a:gd name="T11" fmla="*/ 2147483646 h 2148"/>
              <a:gd name="T12" fmla="*/ 0 w 675"/>
              <a:gd name="T13" fmla="*/ 2147483646 h 2148"/>
              <a:gd name="T14" fmla="*/ 2147483646 w 675"/>
              <a:gd name="T15" fmla="*/ 2147483646 h 2148"/>
              <a:gd name="T16" fmla="*/ 2147483646 w 675"/>
              <a:gd name="T17" fmla="*/ 0 h 2148"/>
              <a:gd name="T18" fmla="*/ 2147483646 w 675"/>
              <a:gd name="T19" fmla="*/ 0 h 2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5"/>
              <a:gd name="T31" fmla="*/ 0 h 2148"/>
              <a:gd name="T32" fmla="*/ 675 w 675"/>
              <a:gd name="T33" fmla="*/ 2148 h 2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5" h="2148">
                <a:moveTo>
                  <a:pt x="675" y="0"/>
                </a:moveTo>
                <a:lnTo>
                  <a:pt x="675" y="171"/>
                </a:lnTo>
                <a:lnTo>
                  <a:pt x="612" y="168"/>
                </a:lnTo>
                <a:lnTo>
                  <a:pt x="609" y="1362"/>
                </a:lnTo>
                <a:lnTo>
                  <a:pt x="591" y="1362"/>
                </a:lnTo>
                <a:lnTo>
                  <a:pt x="585" y="2148"/>
                </a:lnTo>
                <a:lnTo>
                  <a:pt x="0" y="2148"/>
                </a:lnTo>
                <a:lnTo>
                  <a:pt x="315" y="1320"/>
                </a:lnTo>
                <a:lnTo>
                  <a:pt x="318" y="0"/>
                </a:lnTo>
                <a:lnTo>
                  <a:pt x="675" y="0"/>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 name="Freeform 5"/>
          <p:cNvSpPr>
            <a:spLocks noChangeAspect="1"/>
          </p:cNvSpPr>
          <p:nvPr/>
        </p:nvSpPr>
        <p:spPr bwMode="auto">
          <a:xfrm rot="16200000">
            <a:off x="10399545" y="1989894"/>
            <a:ext cx="1117468" cy="719156"/>
          </a:xfrm>
          <a:custGeom>
            <a:avLst/>
            <a:gdLst>
              <a:gd name="T0" fmla="*/ 0 w 936"/>
              <a:gd name="T1" fmla="*/ 2147483646 h 654"/>
              <a:gd name="T2" fmla="*/ 2147483646 w 936"/>
              <a:gd name="T3" fmla="*/ 2147483646 h 654"/>
              <a:gd name="T4" fmla="*/ 2147483646 w 936"/>
              <a:gd name="T5" fmla="*/ 2147483646 h 654"/>
              <a:gd name="T6" fmla="*/ 2147483646 w 936"/>
              <a:gd name="T7" fmla="*/ 2147483646 h 654"/>
              <a:gd name="T8" fmla="*/ 2147483646 w 936"/>
              <a:gd name="T9" fmla="*/ 2147483646 h 654"/>
              <a:gd name="T10" fmla="*/ 2147483646 w 936"/>
              <a:gd name="T11" fmla="*/ 2147483646 h 654"/>
              <a:gd name="T12" fmla="*/ 2147483646 w 936"/>
              <a:gd name="T13" fmla="*/ 2147483646 h 654"/>
              <a:gd name="T14" fmla="*/ 2147483646 w 936"/>
              <a:gd name="T15" fmla="*/ 0 h 654"/>
              <a:gd name="T16" fmla="*/ 2147483646 w 936"/>
              <a:gd name="T17" fmla="*/ 2147483646 h 654"/>
              <a:gd name="T18" fmla="*/ 0 w 936"/>
              <a:gd name="T19" fmla="*/ 2147483646 h 6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6"/>
              <a:gd name="T31" fmla="*/ 0 h 654"/>
              <a:gd name="T32" fmla="*/ 936 w 936"/>
              <a:gd name="T33" fmla="*/ 654 h 6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6" h="654">
                <a:moveTo>
                  <a:pt x="0" y="69"/>
                </a:moveTo>
                <a:lnTo>
                  <a:pt x="9" y="231"/>
                </a:lnTo>
                <a:lnTo>
                  <a:pt x="6" y="591"/>
                </a:lnTo>
                <a:lnTo>
                  <a:pt x="66" y="651"/>
                </a:lnTo>
                <a:lnTo>
                  <a:pt x="870" y="654"/>
                </a:lnTo>
                <a:lnTo>
                  <a:pt x="936" y="597"/>
                </a:lnTo>
                <a:lnTo>
                  <a:pt x="933" y="66"/>
                </a:lnTo>
                <a:lnTo>
                  <a:pt x="861" y="0"/>
                </a:lnTo>
                <a:lnTo>
                  <a:pt x="69" y="6"/>
                </a:lnTo>
                <a:lnTo>
                  <a:pt x="0" y="69"/>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8" name="Freeform 7"/>
          <p:cNvSpPr>
            <a:spLocks noChangeAspect="1"/>
          </p:cNvSpPr>
          <p:nvPr/>
        </p:nvSpPr>
        <p:spPr bwMode="auto">
          <a:xfrm rot="16200000">
            <a:off x="9435834" y="2163917"/>
            <a:ext cx="1422623" cy="726352"/>
          </a:xfrm>
          <a:custGeom>
            <a:avLst/>
            <a:gdLst>
              <a:gd name="T0" fmla="*/ 0 w 1194"/>
              <a:gd name="T1" fmla="*/ 0 h 615"/>
              <a:gd name="T2" fmla="*/ 2147483646 w 1194"/>
              <a:gd name="T3" fmla="*/ 2147483646 h 615"/>
              <a:gd name="T4" fmla="*/ 2147483646 w 1194"/>
              <a:gd name="T5" fmla="*/ 2147483646 h 615"/>
              <a:gd name="T6" fmla="*/ 2147483646 w 1194"/>
              <a:gd name="T7" fmla="*/ 2147483646 h 615"/>
              <a:gd name="T8" fmla="*/ 2147483646 w 1194"/>
              <a:gd name="T9" fmla="*/ 2147483646 h 615"/>
              <a:gd name="T10" fmla="*/ 2147483646 w 1194"/>
              <a:gd name="T11" fmla="*/ 2147483646 h 615"/>
              <a:gd name="T12" fmla="*/ 2147483646 w 1194"/>
              <a:gd name="T13" fmla="*/ 0 h 615"/>
              <a:gd name="T14" fmla="*/ 0 w 1194"/>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1194"/>
              <a:gd name="T25" fmla="*/ 0 h 615"/>
              <a:gd name="T26" fmla="*/ 1194 w 1194"/>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4" h="615">
                <a:moveTo>
                  <a:pt x="0" y="0"/>
                </a:moveTo>
                <a:lnTo>
                  <a:pt x="138" y="306"/>
                </a:lnTo>
                <a:lnTo>
                  <a:pt x="228" y="567"/>
                </a:lnTo>
                <a:lnTo>
                  <a:pt x="294" y="615"/>
                </a:lnTo>
                <a:lnTo>
                  <a:pt x="306" y="609"/>
                </a:lnTo>
                <a:lnTo>
                  <a:pt x="1194" y="606"/>
                </a:lnTo>
                <a:lnTo>
                  <a:pt x="1044" y="0"/>
                </a:lnTo>
                <a:lnTo>
                  <a:pt x="0" y="0"/>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9" name="Freeform 8"/>
          <p:cNvSpPr>
            <a:spLocks noChangeAspect="1"/>
          </p:cNvSpPr>
          <p:nvPr/>
        </p:nvSpPr>
        <p:spPr bwMode="auto">
          <a:xfrm rot="16200000">
            <a:off x="8178778" y="3512301"/>
            <a:ext cx="1576809" cy="1349554"/>
          </a:xfrm>
          <a:custGeom>
            <a:avLst/>
            <a:gdLst>
              <a:gd name="T0" fmla="*/ 0 w 1536"/>
              <a:gd name="T1" fmla="*/ 2147483646 h 1145"/>
              <a:gd name="T2" fmla="*/ 2147483646 w 1536"/>
              <a:gd name="T3" fmla="*/ 2147483646 h 1145"/>
              <a:gd name="T4" fmla="*/ 2147483646 w 1536"/>
              <a:gd name="T5" fmla="*/ 2147483646 h 1145"/>
              <a:gd name="T6" fmla="*/ 2147483646 w 1536"/>
              <a:gd name="T7" fmla="*/ 2147483646 h 1145"/>
              <a:gd name="T8" fmla="*/ 2147483646 w 1536"/>
              <a:gd name="T9" fmla="*/ 2147483646 h 1145"/>
              <a:gd name="T10" fmla="*/ 2147483646 w 1536"/>
              <a:gd name="T11" fmla="*/ 2147483646 h 1145"/>
              <a:gd name="T12" fmla="*/ 2147483646 w 1536"/>
              <a:gd name="T13" fmla="*/ 2147483646 h 1145"/>
              <a:gd name="T14" fmla="*/ 2147483646 w 1536"/>
              <a:gd name="T15" fmla="*/ 2147483646 h 1145"/>
              <a:gd name="T16" fmla="*/ 2147483646 w 1536"/>
              <a:gd name="T17" fmla="*/ 2147483646 h 1145"/>
              <a:gd name="T18" fmla="*/ 2147483646 w 1536"/>
              <a:gd name="T19" fmla="*/ 0 h 1145"/>
              <a:gd name="T20" fmla="*/ 2147483646 w 1536"/>
              <a:gd name="T21" fmla="*/ 2147483646 h 1145"/>
              <a:gd name="T22" fmla="*/ 0 w 1536"/>
              <a:gd name="T23" fmla="*/ 2147483646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6"/>
              <a:gd name="T37" fmla="*/ 0 h 1145"/>
              <a:gd name="T38" fmla="*/ 1536 w 1536"/>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6" h="1145">
                <a:moveTo>
                  <a:pt x="0" y="1145"/>
                </a:moveTo>
                <a:lnTo>
                  <a:pt x="1496" y="1145"/>
                </a:lnTo>
                <a:lnTo>
                  <a:pt x="1520" y="1129"/>
                </a:lnTo>
                <a:lnTo>
                  <a:pt x="1528" y="1089"/>
                </a:lnTo>
                <a:lnTo>
                  <a:pt x="1536" y="270"/>
                </a:lnTo>
                <a:lnTo>
                  <a:pt x="1524" y="123"/>
                </a:lnTo>
                <a:lnTo>
                  <a:pt x="1500" y="66"/>
                </a:lnTo>
                <a:lnTo>
                  <a:pt x="1461" y="18"/>
                </a:lnTo>
                <a:lnTo>
                  <a:pt x="1392" y="3"/>
                </a:lnTo>
                <a:lnTo>
                  <a:pt x="405" y="0"/>
                </a:lnTo>
                <a:lnTo>
                  <a:pt x="3" y="3"/>
                </a:lnTo>
                <a:lnTo>
                  <a:pt x="0" y="1145"/>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0" name="Freeform 9"/>
          <p:cNvSpPr>
            <a:spLocks noChangeAspect="1"/>
          </p:cNvSpPr>
          <p:nvPr/>
        </p:nvSpPr>
        <p:spPr bwMode="auto">
          <a:xfrm rot="16200000">
            <a:off x="7363813" y="5767639"/>
            <a:ext cx="1349559" cy="279366"/>
          </a:xfrm>
          <a:custGeom>
            <a:avLst/>
            <a:gdLst>
              <a:gd name="T0" fmla="*/ 0 w 1134"/>
              <a:gd name="T1" fmla="*/ 2147483646 h 243"/>
              <a:gd name="T2" fmla="*/ 2147483646 w 1134"/>
              <a:gd name="T3" fmla="*/ 2147483646 h 243"/>
              <a:gd name="T4" fmla="*/ 2147483646 w 1134"/>
              <a:gd name="T5" fmla="*/ 2147483646 h 243"/>
              <a:gd name="T6" fmla="*/ 2147483646 w 1134"/>
              <a:gd name="T7" fmla="*/ 2147483646 h 243"/>
              <a:gd name="T8" fmla="*/ 2147483646 w 1134"/>
              <a:gd name="T9" fmla="*/ 0 h 243"/>
              <a:gd name="T10" fmla="*/ 0 w 1134"/>
              <a:gd name="T11" fmla="*/ 2147483646 h 243"/>
              <a:gd name="T12" fmla="*/ 0 60000 65536"/>
              <a:gd name="T13" fmla="*/ 0 60000 65536"/>
              <a:gd name="T14" fmla="*/ 0 60000 65536"/>
              <a:gd name="T15" fmla="*/ 0 60000 65536"/>
              <a:gd name="T16" fmla="*/ 0 60000 65536"/>
              <a:gd name="T17" fmla="*/ 0 60000 65536"/>
              <a:gd name="T18" fmla="*/ 0 w 1134"/>
              <a:gd name="T19" fmla="*/ 0 h 243"/>
              <a:gd name="T20" fmla="*/ 1134 w 1134"/>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1134" h="243">
                <a:moveTo>
                  <a:pt x="0" y="3"/>
                </a:moveTo>
                <a:lnTo>
                  <a:pt x="3" y="243"/>
                </a:lnTo>
                <a:lnTo>
                  <a:pt x="1074" y="240"/>
                </a:lnTo>
                <a:lnTo>
                  <a:pt x="1134" y="159"/>
                </a:lnTo>
                <a:lnTo>
                  <a:pt x="1134" y="0"/>
                </a:lnTo>
                <a:lnTo>
                  <a:pt x="0" y="3"/>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1" name="Freeform 10"/>
          <p:cNvSpPr>
            <a:spLocks noChangeAspect="1"/>
          </p:cNvSpPr>
          <p:nvPr/>
        </p:nvSpPr>
        <p:spPr bwMode="auto">
          <a:xfrm rot="16200000">
            <a:off x="9060695" y="3855706"/>
            <a:ext cx="2234929" cy="683371"/>
          </a:xfrm>
          <a:custGeom>
            <a:avLst/>
            <a:gdLst>
              <a:gd name="T0" fmla="*/ 2147483646 w 1872"/>
              <a:gd name="T1" fmla="*/ 2147483646 h 579"/>
              <a:gd name="T2" fmla="*/ 2147483646 w 1872"/>
              <a:gd name="T3" fmla="*/ 0 h 579"/>
              <a:gd name="T4" fmla="*/ 2147483646 w 1872"/>
              <a:gd name="T5" fmla="*/ 2147483646 h 579"/>
              <a:gd name="T6" fmla="*/ 2147483646 w 1872"/>
              <a:gd name="T7" fmla="*/ 2147483646 h 579"/>
              <a:gd name="T8" fmla="*/ 2147483646 w 1872"/>
              <a:gd name="T9" fmla="*/ 2147483646 h 579"/>
              <a:gd name="T10" fmla="*/ 2147483646 w 1872"/>
              <a:gd name="T11" fmla="*/ 2147483646 h 579"/>
              <a:gd name="T12" fmla="*/ 2147483646 w 1872"/>
              <a:gd name="T13" fmla="*/ 2147483646 h 579"/>
              <a:gd name="T14" fmla="*/ 2147483646 w 1872"/>
              <a:gd name="T15" fmla="*/ 2147483646 h 579"/>
              <a:gd name="T16" fmla="*/ 2147483646 w 1872"/>
              <a:gd name="T17" fmla="*/ 2147483646 h 579"/>
              <a:gd name="T18" fmla="*/ 0 w 1872"/>
              <a:gd name="T19" fmla="*/ 2147483646 h 579"/>
              <a:gd name="T20" fmla="*/ 2147483646 w 1872"/>
              <a:gd name="T21" fmla="*/ 2147483646 h 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72"/>
              <a:gd name="T34" fmla="*/ 0 h 579"/>
              <a:gd name="T35" fmla="*/ 1872 w 1872"/>
              <a:gd name="T36" fmla="*/ 579 h 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72" h="579">
                <a:moveTo>
                  <a:pt x="3" y="3"/>
                </a:moveTo>
                <a:lnTo>
                  <a:pt x="1572" y="0"/>
                </a:lnTo>
                <a:lnTo>
                  <a:pt x="1668" y="42"/>
                </a:lnTo>
                <a:lnTo>
                  <a:pt x="1728" y="156"/>
                </a:lnTo>
                <a:lnTo>
                  <a:pt x="1779" y="243"/>
                </a:lnTo>
                <a:lnTo>
                  <a:pt x="1818" y="348"/>
                </a:lnTo>
                <a:lnTo>
                  <a:pt x="1851" y="453"/>
                </a:lnTo>
                <a:lnTo>
                  <a:pt x="1872" y="534"/>
                </a:lnTo>
                <a:lnTo>
                  <a:pt x="1851" y="579"/>
                </a:lnTo>
                <a:lnTo>
                  <a:pt x="0" y="579"/>
                </a:lnTo>
                <a:lnTo>
                  <a:pt x="3" y="3"/>
                </a:lnTo>
                <a:close/>
              </a:path>
            </a:pathLst>
          </a:cu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p>
            <a:pPr>
              <a:spcBef>
                <a:spcPct val="0"/>
              </a:spcBef>
            </a:pPr>
            <a:endParaRPr lang="ja-JP" altLang="en-US" sz="800" dirty="0">
              <a:latin typeface="メイリオ" panose="020B0604030504040204" pitchFamily="50" charset="-128"/>
              <a:ea typeface="メイリオ" panose="020B0604030504040204" pitchFamily="50" charset="-128"/>
            </a:endParaRPr>
          </a:p>
        </p:txBody>
      </p:sp>
      <p:sp>
        <p:nvSpPr>
          <p:cNvPr id="12" name="AutoShape 29"/>
          <p:cNvSpPr>
            <a:spLocks noChangeArrowheads="1"/>
          </p:cNvSpPr>
          <p:nvPr/>
        </p:nvSpPr>
        <p:spPr bwMode="auto">
          <a:xfrm>
            <a:off x="7496251" y="953083"/>
            <a:ext cx="2011442" cy="361861"/>
          </a:xfrm>
          <a:prstGeom prst="roundRect">
            <a:avLst>
              <a:gd name="adj" fmla="val 16667"/>
            </a:avLst>
          </a:prstGeom>
          <a:gradFill>
            <a:gsLst>
              <a:gs pos="0">
                <a:schemeClr val="accent2">
                  <a:lumMod val="50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鶴浜地区</a:t>
            </a:r>
          </a:p>
        </p:txBody>
      </p:sp>
      <p:sp>
        <p:nvSpPr>
          <p:cNvPr id="26" name="フリーフォーム 25"/>
          <p:cNvSpPr/>
          <p:nvPr/>
        </p:nvSpPr>
        <p:spPr>
          <a:xfrm>
            <a:off x="4417578" y="6023872"/>
            <a:ext cx="819091" cy="35406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663" h="492398">
                <a:moveTo>
                  <a:pt x="83064" y="40696"/>
                </a:moveTo>
                <a:cubicBezTo>
                  <a:pt x="52085" y="249724"/>
                  <a:pt x="44146" y="271975"/>
                  <a:pt x="0" y="451512"/>
                </a:cubicBezTo>
                <a:lnTo>
                  <a:pt x="32948" y="492398"/>
                </a:lnTo>
                <a:cubicBezTo>
                  <a:pt x="401544" y="485147"/>
                  <a:pt x="747102" y="468066"/>
                  <a:pt x="1138737" y="470646"/>
                </a:cubicBezTo>
                <a:lnTo>
                  <a:pt x="1168663" y="434804"/>
                </a:lnTo>
                <a:lnTo>
                  <a:pt x="1150324" y="37668"/>
                </a:lnTo>
                <a:lnTo>
                  <a:pt x="1107631" y="0"/>
                </a:lnTo>
                <a:lnTo>
                  <a:pt x="115232" y="13992"/>
                </a:lnTo>
                <a:lnTo>
                  <a:pt x="83064" y="40696"/>
                </a:lnTo>
                <a:close/>
              </a:path>
            </a:pathLst>
          </a:custGeom>
          <a:solidFill>
            <a:schemeClr val="accent2"/>
          </a:solidFill>
          <a:ln w="9525">
            <a:solidFill>
              <a:schemeClr val="tx1"/>
            </a:solidFill>
            <a:round/>
            <a:headEnd/>
            <a:tailEnd/>
          </a:ln>
        </p:spPr>
        <p:txBody>
          <a:bodyPr/>
          <a:lstStyle/>
          <a:p>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bwMode="white">
          <a:xfrm>
            <a:off x="837955" y="5743699"/>
            <a:ext cx="372160" cy="32595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400" dirty="0">
                <a:latin typeface="メイリオ" panose="020B0604030504040204" pitchFamily="50" charset="-128"/>
                <a:ea typeface="メイリオ" panose="020B0604030504040204" pitchFamily="50" charset="-128"/>
              </a:rPr>
              <a:t>5</a:t>
            </a:r>
          </a:p>
        </p:txBody>
      </p:sp>
      <p:sp>
        <p:nvSpPr>
          <p:cNvPr id="28" name="Freeform 2" descr="格子 (大)"/>
          <p:cNvSpPr>
            <a:spLocks/>
          </p:cNvSpPr>
          <p:nvPr/>
        </p:nvSpPr>
        <p:spPr bwMode="auto">
          <a:xfrm>
            <a:off x="1592580" y="5532121"/>
            <a:ext cx="513681" cy="380978"/>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357 w 11692"/>
              <a:gd name="connsiteY4" fmla="*/ 21227 h 23581"/>
              <a:gd name="connsiteX5" fmla="*/ 2774 w 11692"/>
              <a:gd name="connsiteY5" fmla="*/ 12655 h 23581"/>
              <a:gd name="connsiteX6" fmla="*/ 0 w 11692"/>
              <a:gd name="connsiteY6" fmla="*/ 4124 h 23581"/>
              <a:gd name="connsiteX0" fmla="*/ 0 w 11692"/>
              <a:gd name="connsiteY0" fmla="*/ 4124 h 23581"/>
              <a:gd name="connsiteX1" fmla="*/ 3757 w 11692"/>
              <a:gd name="connsiteY1" fmla="*/ 160 h 23581"/>
              <a:gd name="connsiteX2" fmla="*/ 11692 w 11692"/>
              <a:gd name="connsiteY2" fmla="*/ 0 h 23581"/>
              <a:gd name="connsiteX3" fmla="*/ 11030 w 11692"/>
              <a:gd name="connsiteY3" fmla="*/ 23581 h 23581"/>
              <a:gd name="connsiteX4" fmla="*/ 1158 w 11692"/>
              <a:gd name="connsiteY4" fmla="*/ 21538 h 23581"/>
              <a:gd name="connsiteX5" fmla="*/ 2774 w 11692"/>
              <a:gd name="connsiteY5" fmla="*/ 12655 h 23581"/>
              <a:gd name="connsiteX6" fmla="*/ 0 w 11692"/>
              <a:gd name="connsiteY6" fmla="*/ 4124 h 23581"/>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124 h 24204"/>
              <a:gd name="connsiteX1" fmla="*/ 3757 w 11692"/>
              <a:gd name="connsiteY1" fmla="*/ 160 h 24204"/>
              <a:gd name="connsiteX2" fmla="*/ 11692 w 11692"/>
              <a:gd name="connsiteY2" fmla="*/ 0 h 24204"/>
              <a:gd name="connsiteX3" fmla="*/ 11229 w 11692"/>
              <a:gd name="connsiteY3" fmla="*/ 24204 h 24204"/>
              <a:gd name="connsiteX4" fmla="*/ 1158 w 11692"/>
              <a:gd name="connsiteY4" fmla="*/ 21538 h 24204"/>
              <a:gd name="connsiteX5" fmla="*/ 2774 w 11692"/>
              <a:gd name="connsiteY5" fmla="*/ 12655 h 24204"/>
              <a:gd name="connsiteX6" fmla="*/ 0 w 11692"/>
              <a:gd name="connsiteY6" fmla="*/ 4124 h 24204"/>
              <a:gd name="connsiteX0" fmla="*/ 0 w 11692"/>
              <a:gd name="connsiteY0" fmla="*/ 4587 h 24667"/>
              <a:gd name="connsiteX1" fmla="*/ 4553 w 11692"/>
              <a:gd name="connsiteY1" fmla="*/ 0 h 24667"/>
              <a:gd name="connsiteX2" fmla="*/ 11692 w 11692"/>
              <a:gd name="connsiteY2" fmla="*/ 463 h 24667"/>
              <a:gd name="connsiteX3" fmla="*/ 11229 w 11692"/>
              <a:gd name="connsiteY3" fmla="*/ 24667 h 24667"/>
              <a:gd name="connsiteX4" fmla="*/ 1158 w 11692"/>
              <a:gd name="connsiteY4" fmla="*/ 22001 h 24667"/>
              <a:gd name="connsiteX5" fmla="*/ 2774 w 11692"/>
              <a:gd name="connsiteY5" fmla="*/ 13118 h 24667"/>
              <a:gd name="connsiteX6" fmla="*/ 0 w 11692"/>
              <a:gd name="connsiteY6" fmla="*/ 4587 h 24667"/>
              <a:gd name="connsiteX0" fmla="*/ 0 w 11450"/>
              <a:gd name="connsiteY0" fmla="*/ 4587 h 24667"/>
              <a:gd name="connsiteX1" fmla="*/ 4553 w 11450"/>
              <a:gd name="connsiteY1" fmla="*/ 0 h 24667"/>
              <a:gd name="connsiteX2" fmla="*/ 10995 w 11450"/>
              <a:gd name="connsiteY2" fmla="*/ 463 h 24667"/>
              <a:gd name="connsiteX3" fmla="*/ 11229 w 11450"/>
              <a:gd name="connsiteY3" fmla="*/ 24667 h 24667"/>
              <a:gd name="connsiteX4" fmla="*/ 1158 w 11450"/>
              <a:gd name="connsiteY4" fmla="*/ 22001 h 24667"/>
              <a:gd name="connsiteX5" fmla="*/ 2774 w 11450"/>
              <a:gd name="connsiteY5" fmla="*/ 13118 h 24667"/>
              <a:gd name="connsiteX6" fmla="*/ 0 w 11450"/>
              <a:gd name="connsiteY6" fmla="*/ 4587 h 24667"/>
              <a:gd name="connsiteX0" fmla="*/ 0 w 11052"/>
              <a:gd name="connsiteY0" fmla="*/ 4587 h 24667"/>
              <a:gd name="connsiteX1" fmla="*/ 4553 w 11052"/>
              <a:gd name="connsiteY1" fmla="*/ 0 h 24667"/>
              <a:gd name="connsiteX2" fmla="*/ 10995 w 11052"/>
              <a:gd name="connsiteY2" fmla="*/ 463 h 24667"/>
              <a:gd name="connsiteX3" fmla="*/ 10831 w 11052"/>
              <a:gd name="connsiteY3" fmla="*/ 24667 h 24667"/>
              <a:gd name="connsiteX4" fmla="*/ 1158 w 11052"/>
              <a:gd name="connsiteY4" fmla="*/ 22001 h 24667"/>
              <a:gd name="connsiteX5" fmla="*/ 2774 w 11052"/>
              <a:gd name="connsiteY5" fmla="*/ 13118 h 24667"/>
              <a:gd name="connsiteX6" fmla="*/ 0 w 11052"/>
              <a:gd name="connsiteY6" fmla="*/ 4587 h 24667"/>
              <a:gd name="connsiteX0" fmla="*/ 0 w 12470"/>
              <a:gd name="connsiteY0" fmla="*/ 4587 h 24667"/>
              <a:gd name="connsiteX1" fmla="*/ 4553 w 12470"/>
              <a:gd name="connsiteY1" fmla="*/ 0 h 24667"/>
              <a:gd name="connsiteX2" fmla="*/ 10995 w 12470"/>
              <a:gd name="connsiteY2" fmla="*/ 463 h 24667"/>
              <a:gd name="connsiteX3" fmla="*/ 10995 w 12470"/>
              <a:gd name="connsiteY3" fmla="*/ 10897 h 24667"/>
              <a:gd name="connsiteX4" fmla="*/ 10831 w 12470"/>
              <a:gd name="connsiteY4" fmla="*/ 24667 h 24667"/>
              <a:gd name="connsiteX5" fmla="*/ 1158 w 12470"/>
              <a:gd name="connsiteY5" fmla="*/ 22001 h 24667"/>
              <a:gd name="connsiteX6" fmla="*/ 2774 w 12470"/>
              <a:gd name="connsiteY6" fmla="*/ 13118 h 24667"/>
              <a:gd name="connsiteX7" fmla="*/ 0 w 124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2570"/>
              <a:gd name="connsiteY0" fmla="*/ 4587 h 24667"/>
              <a:gd name="connsiteX1" fmla="*/ 4553 w 12570"/>
              <a:gd name="connsiteY1" fmla="*/ 0 h 24667"/>
              <a:gd name="connsiteX2" fmla="*/ 10995 w 12570"/>
              <a:gd name="connsiteY2" fmla="*/ 463 h 24667"/>
              <a:gd name="connsiteX3" fmla="*/ 11592 w 12570"/>
              <a:gd name="connsiteY3" fmla="*/ 5758 h 24667"/>
              <a:gd name="connsiteX4" fmla="*/ 10831 w 12570"/>
              <a:gd name="connsiteY4" fmla="*/ 24667 h 24667"/>
              <a:gd name="connsiteX5" fmla="*/ 1158 w 12570"/>
              <a:gd name="connsiteY5" fmla="*/ 22001 h 24667"/>
              <a:gd name="connsiteX6" fmla="*/ 2774 w 12570"/>
              <a:gd name="connsiteY6" fmla="*/ 13118 h 24667"/>
              <a:gd name="connsiteX7" fmla="*/ 0 w 12570"/>
              <a:gd name="connsiteY7" fmla="*/ 4587 h 24667"/>
              <a:gd name="connsiteX0" fmla="*/ 0 w 12471"/>
              <a:gd name="connsiteY0" fmla="*/ 4587 h 24667"/>
              <a:gd name="connsiteX1" fmla="*/ 4553 w 12471"/>
              <a:gd name="connsiteY1" fmla="*/ 0 h 24667"/>
              <a:gd name="connsiteX2" fmla="*/ 10995 w 12471"/>
              <a:gd name="connsiteY2" fmla="*/ 463 h 24667"/>
              <a:gd name="connsiteX3" fmla="*/ 10831 w 12471"/>
              <a:gd name="connsiteY3" fmla="*/ 24667 h 24667"/>
              <a:gd name="connsiteX4" fmla="*/ 1158 w 12471"/>
              <a:gd name="connsiteY4" fmla="*/ 22001 h 24667"/>
              <a:gd name="connsiteX5" fmla="*/ 2774 w 12471"/>
              <a:gd name="connsiteY5" fmla="*/ 13118 h 24667"/>
              <a:gd name="connsiteX6" fmla="*/ 0 w 12471"/>
              <a:gd name="connsiteY6" fmla="*/ 4587 h 24667"/>
              <a:gd name="connsiteX0" fmla="*/ 0 w 10995"/>
              <a:gd name="connsiteY0" fmla="*/ 4587 h 24667"/>
              <a:gd name="connsiteX1" fmla="*/ 4553 w 10995"/>
              <a:gd name="connsiteY1" fmla="*/ 0 h 24667"/>
              <a:gd name="connsiteX2" fmla="*/ 10995 w 10995"/>
              <a:gd name="connsiteY2" fmla="*/ 463 h 24667"/>
              <a:gd name="connsiteX3" fmla="*/ 10831 w 10995"/>
              <a:gd name="connsiteY3" fmla="*/ 24667 h 24667"/>
              <a:gd name="connsiteX4" fmla="*/ 1158 w 10995"/>
              <a:gd name="connsiteY4" fmla="*/ 22001 h 24667"/>
              <a:gd name="connsiteX5" fmla="*/ 2774 w 10995"/>
              <a:gd name="connsiteY5" fmla="*/ 13118 h 24667"/>
              <a:gd name="connsiteX6" fmla="*/ 0 w 10995"/>
              <a:gd name="connsiteY6" fmla="*/ 4587 h 24667"/>
              <a:gd name="connsiteX0" fmla="*/ 0 w 11294"/>
              <a:gd name="connsiteY0" fmla="*/ 4747 h 24827"/>
              <a:gd name="connsiteX1" fmla="*/ 4553 w 11294"/>
              <a:gd name="connsiteY1" fmla="*/ 160 h 24827"/>
              <a:gd name="connsiteX2" fmla="*/ 11294 w 11294"/>
              <a:gd name="connsiteY2" fmla="*/ 0 h 24827"/>
              <a:gd name="connsiteX3" fmla="*/ 10831 w 11294"/>
              <a:gd name="connsiteY3" fmla="*/ 24827 h 24827"/>
              <a:gd name="connsiteX4" fmla="*/ 1158 w 11294"/>
              <a:gd name="connsiteY4" fmla="*/ 22161 h 24827"/>
              <a:gd name="connsiteX5" fmla="*/ 2774 w 11294"/>
              <a:gd name="connsiteY5" fmla="*/ 13278 h 24827"/>
              <a:gd name="connsiteX6" fmla="*/ 0 w 11294"/>
              <a:gd name="connsiteY6" fmla="*/ 4747 h 24827"/>
              <a:gd name="connsiteX0" fmla="*/ 0 w 11294"/>
              <a:gd name="connsiteY0" fmla="*/ 4587 h 24667"/>
              <a:gd name="connsiteX1" fmla="*/ 4553 w 11294"/>
              <a:gd name="connsiteY1" fmla="*/ 0 h 24667"/>
              <a:gd name="connsiteX2" fmla="*/ 11294 w 11294"/>
              <a:gd name="connsiteY2" fmla="*/ 151 h 24667"/>
              <a:gd name="connsiteX3" fmla="*/ 10831 w 11294"/>
              <a:gd name="connsiteY3" fmla="*/ 24667 h 24667"/>
              <a:gd name="connsiteX4" fmla="*/ 1158 w 11294"/>
              <a:gd name="connsiteY4" fmla="*/ 22001 h 24667"/>
              <a:gd name="connsiteX5" fmla="*/ 2774 w 11294"/>
              <a:gd name="connsiteY5" fmla="*/ 13118 h 24667"/>
              <a:gd name="connsiteX6" fmla="*/ 0 w 11294"/>
              <a:gd name="connsiteY6" fmla="*/ 4587 h 24667"/>
              <a:gd name="connsiteX0" fmla="*/ 0 w 22179"/>
              <a:gd name="connsiteY0" fmla="*/ 4587 h 23136"/>
              <a:gd name="connsiteX1" fmla="*/ 4553 w 22179"/>
              <a:gd name="connsiteY1" fmla="*/ 0 h 23136"/>
              <a:gd name="connsiteX2" fmla="*/ 11294 w 22179"/>
              <a:gd name="connsiteY2" fmla="*/ 151 h 23136"/>
              <a:gd name="connsiteX3" fmla="*/ 22179 w 22179"/>
              <a:gd name="connsiteY3" fmla="*/ 22331 h 23136"/>
              <a:gd name="connsiteX4" fmla="*/ 1158 w 22179"/>
              <a:gd name="connsiteY4" fmla="*/ 22001 h 23136"/>
              <a:gd name="connsiteX5" fmla="*/ 2774 w 22179"/>
              <a:gd name="connsiteY5" fmla="*/ 13118 h 23136"/>
              <a:gd name="connsiteX6" fmla="*/ 0 w 22179"/>
              <a:gd name="connsiteY6" fmla="*/ 4587 h 23136"/>
              <a:gd name="connsiteX0" fmla="*/ 0 w 22179"/>
              <a:gd name="connsiteY0" fmla="*/ 4587 h 24218"/>
              <a:gd name="connsiteX1" fmla="*/ 4553 w 22179"/>
              <a:gd name="connsiteY1" fmla="*/ 0 h 24218"/>
              <a:gd name="connsiteX2" fmla="*/ 11294 w 22179"/>
              <a:gd name="connsiteY2" fmla="*/ 151 h 24218"/>
              <a:gd name="connsiteX3" fmla="*/ 22179 w 22179"/>
              <a:gd name="connsiteY3" fmla="*/ 22331 h 24218"/>
              <a:gd name="connsiteX4" fmla="*/ 1158 w 22179"/>
              <a:gd name="connsiteY4" fmla="*/ 22001 h 24218"/>
              <a:gd name="connsiteX5" fmla="*/ 2774 w 22179"/>
              <a:gd name="connsiteY5" fmla="*/ 13118 h 24218"/>
              <a:gd name="connsiteX6" fmla="*/ 0 w 22179"/>
              <a:gd name="connsiteY6" fmla="*/ 4587 h 24218"/>
              <a:gd name="connsiteX0" fmla="*/ 0 w 22179"/>
              <a:gd name="connsiteY0" fmla="*/ 4587 h 24282"/>
              <a:gd name="connsiteX1" fmla="*/ 4553 w 22179"/>
              <a:gd name="connsiteY1" fmla="*/ 0 h 24282"/>
              <a:gd name="connsiteX2" fmla="*/ 11294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2182"/>
              <a:gd name="connsiteY0" fmla="*/ 4587 h 24282"/>
              <a:gd name="connsiteX1" fmla="*/ 4553 w 22182"/>
              <a:gd name="connsiteY1" fmla="*/ 0 h 24282"/>
              <a:gd name="connsiteX2" fmla="*/ 21646 w 22182"/>
              <a:gd name="connsiteY2" fmla="*/ 151 h 24282"/>
              <a:gd name="connsiteX3" fmla="*/ 22179 w 22182"/>
              <a:gd name="connsiteY3" fmla="*/ 22331 h 24282"/>
              <a:gd name="connsiteX4" fmla="*/ 1158 w 22182"/>
              <a:gd name="connsiteY4" fmla="*/ 22001 h 24282"/>
              <a:gd name="connsiteX5" fmla="*/ 2774 w 22182"/>
              <a:gd name="connsiteY5" fmla="*/ 13118 h 24282"/>
              <a:gd name="connsiteX6" fmla="*/ 0 w 22182"/>
              <a:gd name="connsiteY6" fmla="*/ 4587 h 24282"/>
              <a:gd name="connsiteX0" fmla="*/ 0 w 22179"/>
              <a:gd name="connsiteY0" fmla="*/ 4587 h 24282"/>
              <a:gd name="connsiteX1" fmla="*/ 4553 w 22179"/>
              <a:gd name="connsiteY1" fmla="*/ 0 h 24282"/>
              <a:gd name="connsiteX2" fmla="*/ 21646 w 22179"/>
              <a:gd name="connsiteY2" fmla="*/ 151 h 24282"/>
              <a:gd name="connsiteX3" fmla="*/ 22179 w 22179"/>
              <a:gd name="connsiteY3" fmla="*/ 22331 h 24282"/>
              <a:gd name="connsiteX4" fmla="*/ 1158 w 22179"/>
              <a:gd name="connsiteY4" fmla="*/ 22001 h 24282"/>
              <a:gd name="connsiteX5" fmla="*/ 2774 w 22179"/>
              <a:gd name="connsiteY5" fmla="*/ 13118 h 24282"/>
              <a:gd name="connsiteX6" fmla="*/ 0 w 22179"/>
              <a:gd name="connsiteY6" fmla="*/ 4587 h 24282"/>
              <a:gd name="connsiteX0" fmla="*/ 0 w 21880"/>
              <a:gd name="connsiteY0" fmla="*/ 4587 h 24282"/>
              <a:gd name="connsiteX1" fmla="*/ 4553 w 21880"/>
              <a:gd name="connsiteY1" fmla="*/ 0 h 24282"/>
              <a:gd name="connsiteX2" fmla="*/ 21646 w 21880"/>
              <a:gd name="connsiteY2" fmla="*/ 151 h 24282"/>
              <a:gd name="connsiteX3" fmla="*/ 21880 w 21880"/>
              <a:gd name="connsiteY3" fmla="*/ 22331 h 24282"/>
              <a:gd name="connsiteX4" fmla="*/ 1158 w 21880"/>
              <a:gd name="connsiteY4" fmla="*/ 22001 h 24282"/>
              <a:gd name="connsiteX5" fmla="*/ 2774 w 21880"/>
              <a:gd name="connsiteY5" fmla="*/ 13118 h 24282"/>
              <a:gd name="connsiteX6" fmla="*/ 0 w 21880"/>
              <a:gd name="connsiteY6" fmla="*/ 4587 h 2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0" h="24282">
                <a:moveTo>
                  <a:pt x="0" y="4587"/>
                </a:moveTo>
                <a:lnTo>
                  <a:pt x="4553" y="0"/>
                </a:lnTo>
                <a:lnTo>
                  <a:pt x="21646" y="151"/>
                </a:lnTo>
                <a:cubicBezTo>
                  <a:pt x="21824" y="7544"/>
                  <a:pt x="21702" y="14938"/>
                  <a:pt x="21880" y="22331"/>
                </a:cubicBezTo>
                <a:cubicBezTo>
                  <a:pt x="12968" y="25473"/>
                  <a:pt x="6257" y="24419"/>
                  <a:pt x="1158" y="22001"/>
                </a:cubicBezTo>
                <a:lnTo>
                  <a:pt x="2774" y="13118"/>
                </a:lnTo>
                <a:lnTo>
                  <a:pt x="0" y="4587"/>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29" name="Freeform 2" descr="格子 (大)"/>
          <p:cNvSpPr>
            <a:spLocks/>
          </p:cNvSpPr>
          <p:nvPr/>
        </p:nvSpPr>
        <p:spPr bwMode="auto">
          <a:xfrm>
            <a:off x="2130552" y="4732020"/>
            <a:ext cx="681228" cy="1107253"/>
          </a:xfrm>
          <a:custGeom>
            <a:avLst/>
            <a:gdLst>
              <a:gd name="connsiteX0" fmla="*/ 9321 w 18762"/>
              <a:gd name="connsiteY0" fmla="*/ 8615 h 12990"/>
              <a:gd name="connsiteX1" fmla="*/ 8902 w 18762"/>
              <a:gd name="connsiteY1" fmla="*/ 7365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9321 w 18762"/>
              <a:gd name="connsiteY0" fmla="*/ 8615 h 12990"/>
              <a:gd name="connsiteX1" fmla="*/ 1402 w 18762"/>
              <a:gd name="connsiteY1" fmla="*/ 5769 h 12990"/>
              <a:gd name="connsiteX2" fmla="*/ 573 w 18762"/>
              <a:gd name="connsiteY2" fmla="*/ 271 h 12990"/>
              <a:gd name="connsiteX3" fmla="*/ 10370 w 18762"/>
              <a:gd name="connsiteY3" fmla="*/ 2990 h 12990"/>
              <a:gd name="connsiteX4" fmla="*/ 14776 w 18762"/>
              <a:gd name="connsiteY4" fmla="*/ 4865 h 12990"/>
              <a:gd name="connsiteX5" fmla="*/ 17503 w 18762"/>
              <a:gd name="connsiteY5" fmla="*/ 7365 h 12990"/>
              <a:gd name="connsiteX6" fmla="*/ 18762 w 18762"/>
              <a:gd name="connsiteY6" fmla="*/ 11428 h 12990"/>
              <a:gd name="connsiteX7" fmla="*/ 18342 w 18762"/>
              <a:gd name="connsiteY7" fmla="*/ 12365 h 12990"/>
              <a:gd name="connsiteX8" fmla="*/ 17084 w 18762"/>
              <a:gd name="connsiteY8" fmla="*/ 12990 h 12990"/>
              <a:gd name="connsiteX9" fmla="*/ 12468 w 18762"/>
              <a:gd name="connsiteY9" fmla="*/ 12365 h 12990"/>
              <a:gd name="connsiteX10" fmla="*/ 9321 w 18762"/>
              <a:gd name="connsiteY10" fmla="*/ 10490 h 12990"/>
              <a:gd name="connsiteX11" fmla="*/ 9321 w 18762"/>
              <a:gd name="connsiteY11" fmla="*/ 8615 h 12990"/>
              <a:gd name="connsiteX0" fmla="*/ 559 w 26667"/>
              <a:gd name="connsiteY0" fmla="*/ 18509 h 19759"/>
              <a:gd name="connsiteX1" fmla="*/ 9307 w 26667"/>
              <a:gd name="connsiteY1" fmla="*/ 5769 h 19759"/>
              <a:gd name="connsiteX2" fmla="*/ 8478 w 26667"/>
              <a:gd name="connsiteY2" fmla="*/ 271 h 19759"/>
              <a:gd name="connsiteX3" fmla="*/ 18275 w 26667"/>
              <a:gd name="connsiteY3" fmla="*/ 2990 h 19759"/>
              <a:gd name="connsiteX4" fmla="*/ 22681 w 26667"/>
              <a:gd name="connsiteY4" fmla="*/ 4865 h 19759"/>
              <a:gd name="connsiteX5" fmla="*/ 25408 w 26667"/>
              <a:gd name="connsiteY5" fmla="*/ 7365 h 19759"/>
              <a:gd name="connsiteX6" fmla="*/ 26667 w 26667"/>
              <a:gd name="connsiteY6" fmla="*/ 11428 h 19759"/>
              <a:gd name="connsiteX7" fmla="*/ 26247 w 26667"/>
              <a:gd name="connsiteY7" fmla="*/ 12365 h 19759"/>
              <a:gd name="connsiteX8" fmla="*/ 24989 w 26667"/>
              <a:gd name="connsiteY8" fmla="*/ 12990 h 19759"/>
              <a:gd name="connsiteX9" fmla="*/ 20373 w 26667"/>
              <a:gd name="connsiteY9" fmla="*/ 12365 h 19759"/>
              <a:gd name="connsiteX10" fmla="*/ 17226 w 26667"/>
              <a:gd name="connsiteY10" fmla="*/ 10490 h 19759"/>
              <a:gd name="connsiteX11" fmla="*/ 559 w 26667"/>
              <a:gd name="connsiteY11" fmla="*/ 18509 h 1975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20373 w 26667"/>
              <a:gd name="connsiteY9" fmla="*/ 12365 h 30819"/>
              <a:gd name="connsiteX10" fmla="*/ 1914 w 26667"/>
              <a:gd name="connsiteY10" fmla="*/ 30277 h 30819"/>
              <a:gd name="connsiteX11" fmla="*/ 559 w 26667"/>
              <a:gd name="connsiteY11" fmla="*/ 18509 h 30819"/>
              <a:gd name="connsiteX0" fmla="*/ 559 w 26667"/>
              <a:gd name="connsiteY0" fmla="*/ 18509 h 30819"/>
              <a:gd name="connsiteX1" fmla="*/ 9307 w 26667"/>
              <a:gd name="connsiteY1" fmla="*/ 5769 h 30819"/>
              <a:gd name="connsiteX2" fmla="*/ 8478 w 26667"/>
              <a:gd name="connsiteY2" fmla="*/ 271 h 30819"/>
              <a:gd name="connsiteX3" fmla="*/ 18275 w 26667"/>
              <a:gd name="connsiteY3" fmla="*/ 2990 h 30819"/>
              <a:gd name="connsiteX4" fmla="*/ 22681 w 26667"/>
              <a:gd name="connsiteY4" fmla="*/ 4865 h 30819"/>
              <a:gd name="connsiteX5" fmla="*/ 25408 w 26667"/>
              <a:gd name="connsiteY5" fmla="*/ 7365 h 30819"/>
              <a:gd name="connsiteX6" fmla="*/ 26667 w 26667"/>
              <a:gd name="connsiteY6" fmla="*/ 11428 h 30819"/>
              <a:gd name="connsiteX7" fmla="*/ 26247 w 26667"/>
              <a:gd name="connsiteY7" fmla="*/ 12365 h 30819"/>
              <a:gd name="connsiteX8" fmla="*/ 24989 w 26667"/>
              <a:gd name="connsiteY8" fmla="*/ 12990 h 30819"/>
              <a:gd name="connsiteX9" fmla="*/ 8706 w 26667"/>
              <a:gd name="connsiteY9" fmla="*/ 27684 h 30819"/>
              <a:gd name="connsiteX10" fmla="*/ 1914 w 26667"/>
              <a:gd name="connsiteY10" fmla="*/ 30277 h 30819"/>
              <a:gd name="connsiteX11" fmla="*/ 559 w 26667"/>
              <a:gd name="connsiteY11" fmla="*/ 18509 h 30819"/>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26247 w 26667"/>
              <a:gd name="connsiteY7" fmla="*/ 1236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667"/>
              <a:gd name="connsiteY0" fmla="*/ 18509 h 35171"/>
              <a:gd name="connsiteX1" fmla="*/ 9307 w 26667"/>
              <a:gd name="connsiteY1" fmla="*/ 5769 h 35171"/>
              <a:gd name="connsiteX2" fmla="*/ 8478 w 26667"/>
              <a:gd name="connsiteY2" fmla="*/ 271 h 35171"/>
              <a:gd name="connsiteX3" fmla="*/ 18275 w 26667"/>
              <a:gd name="connsiteY3" fmla="*/ 2990 h 35171"/>
              <a:gd name="connsiteX4" fmla="*/ 22681 w 26667"/>
              <a:gd name="connsiteY4" fmla="*/ 4865 h 35171"/>
              <a:gd name="connsiteX5" fmla="*/ 25408 w 26667"/>
              <a:gd name="connsiteY5" fmla="*/ 7365 h 35171"/>
              <a:gd name="connsiteX6" fmla="*/ 26667 w 26667"/>
              <a:gd name="connsiteY6" fmla="*/ 11428 h 35171"/>
              <a:gd name="connsiteX7" fmla="*/ 18643 w 26667"/>
              <a:gd name="connsiteY7" fmla="*/ 31035 h 35171"/>
              <a:gd name="connsiteX8" fmla="*/ 10197 w 26667"/>
              <a:gd name="connsiteY8" fmla="*/ 35171 h 35171"/>
              <a:gd name="connsiteX9" fmla="*/ 8706 w 26667"/>
              <a:gd name="connsiteY9" fmla="*/ 27684 h 35171"/>
              <a:gd name="connsiteX10" fmla="*/ 1914 w 26667"/>
              <a:gd name="connsiteY10" fmla="*/ 30277 h 35171"/>
              <a:gd name="connsiteX11" fmla="*/ 559 w 26667"/>
              <a:gd name="connsiteY11" fmla="*/ 18509 h 35171"/>
              <a:gd name="connsiteX0" fmla="*/ 559 w 26303"/>
              <a:gd name="connsiteY0" fmla="*/ 18509 h 35171"/>
              <a:gd name="connsiteX1" fmla="*/ 9307 w 26303"/>
              <a:gd name="connsiteY1" fmla="*/ 5769 h 35171"/>
              <a:gd name="connsiteX2" fmla="*/ 8478 w 26303"/>
              <a:gd name="connsiteY2" fmla="*/ 271 h 35171"/>
              <a:gd name="connsiteX3" fmla="*/ 18275 w 26303"/>
              <a:gd name="connsiteY3" fmla="*/ 2990 h 35171"/>
              <a:gd name="connsiteX4" fmla="*/ 22681 w 26303"/>
              <a:gd name="connsiteY4" fmla="*/ 4865 h 35171"/>
              <a:gd name="connsiteX5" fmla="*/ 25408 w 26303"/>
              <a:gd name="connsiteY5" fmla="*/ 7365 h 35171"/>
              <a:gd name="connsiteX6" fmla="*/ 14584 w 26303"/>
              <a:gd name="connsiteY6" fmla="*/ 7119 h 35171"/>
              <a:gd name="connsiteX7" fmla="*/ 18643 w 26303"/>
              <a:gd name="connsiteY7" fmla="*/ 31035 h 35171"/>
              <a:gd name="connsiteX8" fmla="*/ 10197 w 26303"/>
              <a:gd name="connsiteY8" fmla="*/ 35171 h 35171"/>
              <a:gd name="connsiteX9" fmla="*/ 8706 w 26303"/>
              <a:gd name="connsiteY9" fmla="*/ 27684 h 35171"/>
              <a:gd name="connsiteX10" fmla="*/ 1914 w 26303"/>
              <a:gd name="connsiteY10" fmla="*/ 30277 h 35171"/>
              <a:gd name="connsiteX11" fmla="*/ 559 w 26303"/>
              <a:gd name="connsiteY11" fmla="*/ 18509 h 35171"/>
              <a:gd name="connsiteX0" fmla="*/ 559 w 22681"/>
              <a:gd name="connsiteY0" fmla="*/ 18509 h 35171"/>
              <a:gd name="connsiteX1" fmla="*/ 9307 w 22681"/>
              <a:gd name="connsiteY1" fmla="*/ 5769 h 35171"/>
              <a:gd name="connsiteX2" fmla="*/ 8478 w 22681"/>
              <a:gd name="connsiteY2" fmla="*/ 271 h 35171"/>
              <a:gd name="connsiteX3" fmla="*/ 18275 w 22681"/>
              <a:gd name="connsiteY3" fmla="*/ 2990 h 35171"/>
              <a:gd name="connsiteX4" fmla="*/ 22681 w 22681"/>
              <a:gd name="connsiteY4" fmla="*/ 4865 h 35171"/>
              <a:gd name="connsiteX5" fmla="*/ 14584 w 22681"/>
              <a:gd name="connsiteY5" fmla="*/ 7119 h 35171"/>
              <a:gd name="connsiteX6" fmla="*/ 18643 w 22681"/>
              <a:gd name="connsiteY6" fmla="*/ 31035 h 35171"/>
              <a:gd name="connsiteX7" fmla="*/ 10197 w 22681"/>
              <a:gd name="connsiteY7" fmla="*/ 35171 h 35171"/>
              <a:gd name="connsiteX8" fmla="*/ 8706 w 22681"/>
              <a:gd name="connsiteY8" fmla="*/ 27684 h 35171"/>
              <a:gd name="connsiteX9" fmla="*/ 1914 w 22681"/>
              <a:gd name="connsiteY9" fmla="*/ 30277 h 35171"/>
              <a:gd name="connsiteX10" fmla="*/ 559 w 22681"/>
              <a:gd name="connsiteY10" fmla="*/ 18509 h 35171"/>
              <a:gd name="connsiteX0" fmla="*/ 559 w 19293"/>
              <a:gd name="connsiteY0" fmla="*/ 18509 h 35171"/>
              <a:gd name="connsiteX1" fmla="*/ 9307 w 19293"/>
              <a:gd name="connsiteY1" fmla="*/ 5769 h 35171"/>
              <a:gd name="connsiteX2" fmla="*/ 8478 w 19293"/>
              <a:gd name="connsiteY2" fmla="*/ 271 h 35171"/>
              <a:gd name="connsiteX3" fmla="*/ 18275 w 19293"/>
              <a:gd name="connsiteY3" fmla="*/ 2990 h 35171"/>
              <a:gd name="connsiteX4" fmla="*/ 14584 w 19293"/>
              <a:gd name="connsiteY4" fmla="*/ 7119 h 35171"/>
              <a:gd name="connsiteX5" fmla="*/ 18643 w 19293"/>
              <a:gd name="connsiteY5" fmla="*/ 31035 h 35171"/>
              <a:gd name="connsiteX6" fmla="*/ 10197 w 19293"/>
              <a:gd name="connsiteY6" fmla="*/ 35171 h 35171"/>
              <a:gd name="connsiteX7" fmla="*/ 8706 w 19293"/>
              <a:gd name="connsiteY7" fmla="*/ 27684 h 35171"/>
              <a:gd name="connsiteX8" fmla="*/ 1914 w 19293"/>
              <a:gd name="connsiteY8" fmla="*/ 30277 h 35171"/>
              <a:gd name="connsiteX9" fmla="*/ 559 w 19293"/>
              <a:gd name="connsiteY9" fmla="*/ 18509 h 35171"/>
              <a:gd name="connsiteX0" fmla="*/ 559 w 18853"/>
              <a:gd name="connsiteY0" fmla="*/ 18509 h 35171"/>
              <a:gd name="connsiteX1" fmla="*/ 9307 w 18853"/>
              <a:gd name="connsiteY1" fmla="*/ 5769 h 35171"/>
              <a:gd name="connsiteX2" fmla="*/ 8478 w 18853"/>
              <a:gd name="connsiteY2" fmla="*/ 271 h 35171"/>
              <a:gd name="connsiteX3" fmla="*/ 12962 w 18853"/>
              <a:gd name="connsiteY3" fmla="*/ 1713 h 35171"/>
              <a:gd name="connsiteX4" fmla="*/ 14584 w 18853"/>
              <a:gd name="connsiteY4" fmla="*/ 7119 h 35171"/>
              <a:gd name="connsiteX5" fmla="*/ 18643 w 18853"/>
              <a:gd name="connsiteY5" fmla="*/ 31035 h 35171"/>
              <a:gd name="connsiteX6" fmla="*/ 10197 w 18853"/>
              <a:gd name="connsiteY6" fmla="*/ 35171 h 35171"/>
              <a:gd name="connsiteX7" fmla="*/ 8706 w 18853"/>
              <a:gd name="connsiteY7" fmla="*/ 27684 h 35171"/>
              <a:gd name="connsiteX8" fmla="*/ 1914 w 18853"/>
              <a:gd name="connsiteY8" fmla="*/ 30277 h 35171"/>
              <a:gd name="connsiteX9" fmla="*/ 559 w 1885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433"/>
              <a:gd name="connsiteY0" fmla="*/ 18509 h 35171"/>
              <a:gd name="connsiteX1" fmla="*/ 8887 w 18433"/>
              <a:gd name="connsiteY1" fmla="*/ 5769 h 35171"/>
              <a:gd name="connsiteX2" fmla="*/ 8058 w 18433"/>
              <a:gd name="connsiteY2" fmla="*/ 271 h 35171"/>
              <a:gd name="connsiteX3" fmla="*/ 12542 w 18433"/>
              <a:gd name="connsiteY3" fmla="*/ 1713 h 35171"/>
              <a:gd name="connsiteX4" fmla="*/ 14164 w 18433"/>
              <a:gd name="connsiteY4" fmla="*/ 7119 h 35171"/>
              <a:gd name="connsiteX5" fmla="*/ 18223 w 18433"/>
              <a:gd name="connsiteY5" fmla="*/ 31035 h 35171"/>
              <a:gd name="connsiteX6" fmla="*/ 9777 w 18433"/>
              <a:gd name="connsiteY6" fmla="*/ 35171 h 35171"/>
              <a:gd name="connsiteX7" fmla="*/ 8286 w 18433"/>
              <a:gd name="connsiteY7" fmla="*/ 27684 h 35171"/>
              <a:gd name="connsiteX8" fmla="*/ 1494 w 18433"/>
              <a:gd name="connsiteY8" fmla="*/ 30277 h 35171"/>
              <a:gd name="connsiteX9" fmla="*/ 139 w 1843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509 h 35171"/>
              <a:gd name="connsiteX1" fmla="*/ 8887 w 18223"/>
              <a:gd name="connsiteY1" fmla="*/ 5769 h 35171"/>
              <a:gd name="connsiteX2" fmla="*/ 8058 w 18223"/>
              <a:gd name="connsiteY2" fmla="*/ 271 h 35171"/>
              <a:gd name="connsiteX3" fmla="*/ 12542 w 18223"/>
              <a:gd name="connsiteY3" fmla="*/ 1713 h 35171"/>
              <a:gd name="connsiteX4" fmla="*/ 14164 w 18223"/>
              <a:gd name="connsiteY4" fmla="*/ 7119 h 35171"/>
              <a:gd name="connsiteX5" fmla="*/ 18223 w 18223"/>
              <a:gd name="connsiteY5" fmla="*/ 31035 h 35171"/>
              <a:gd name="connsiteX6" fmla="*/ 9777 w 18223"/>
              <a:gd name="connsiteY6" fmla="*/ 35171 h 35171"/>
              <a:gd name="connsiteX7" fmla="*/ 8286 w 18223"/>
              <a:gd name="connsiteY7" fmla="*/ 27684 h 35171"/>
              <a:gd name="connsiteX8" fmla="*/ 1494 w 18223"/>
              <a:gd name="connsiteY8" fmla="*/ 30277 h 35171"/>
              <a:gd name="connsiteX9" fmla="*/ 139 w 18223"/>
              <a:gd name="connsiteY9" fmla="*/ 18509 h 35171"/>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139 w 18223"/>
              <a:gd name="connsiteY9" fmla="*/ 18238 h 34900"/>
              <a:gd name="connsiteX0" fmla="*/ 139 w 18223"/>
              <a:gd name="connsiteY0" fmla="*/ 18238 h 34900"/>
              <a:gd name="connsiteX1" fmla="*/ 8887 w 18223"/>
              <a:gd name="connsiteY1" fmla="*/ 5498 h 34900"/>
              <a:gd name="connsiteX2" fmla="*/ 8058 w 18223"/>
              <a:gd name="connsiteY2" fmla="*/ 0 h 34900"/>
              <a:gd name="connsiteX3" fmla="*/ 12542 w 18223"/>
              <a:gd name="connsiteY3" fmla="*/ 1442 h 34900"/>
              <a:gd name="connsiteX4" fmla="*/ 14164 w 18223"/>
              <a:gd name="connsiteY4" fmla="*/ 6848 h 34900"/>
              <a:gd name="connsiteX5" fmla="*/ 18223 w 18223"/>
              <a:gd name="connsiteY5" fmla="*/ 30764 h 34900"/>
              <a:gd name="connsiteX6" fmla="*/ 9777 w 18223"/>
              <a:gd name="connsiteY6" fmla="*/ 34900 h 34900"/>
              <a:gd name="connsiteX7" fmla="*/ 8286 w 18223"/>
              <a:gd name="connsiteY7" fmla="*/ 27413 h 34900"/>
              <a:gd name="connsiteX8" fmla="*/ 1494 w 18223"/>
              <a:gd name="connsiteY8" fmla="*/ 30006 h 34900"/>
              <a:gd name="connsiteX9" fmla="*/ 205 w 18223"/>
              <a:gd name="connsiteY9" fmla="*/ 20637 h 34900"/>
              <a:gd name="connsiteX10" fmla="*/ 139 w 1822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8416 w 18353"/>
              <a:gd name="connsiteY7" fmla="*/ 2741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900"/>
              <a:gd name="connsiteX1" fmla="*/ 9017 w 18353"/>
              <a:gd name="connsiteY1" fmla="*/ 5498 h 34900"/>
              <a:gd name="connsiteX2" fmla="*/ 8188 w 18353"/>
              <a:gd name="connsiteY2" fmla="*/ 0 h 34900"/>
              <a:gd name="connsiteX3" fmla="*/ 12672 w 18353"/>
              <a:gd name="connsiteY3" fmla="*/ 1442 h 34900"/>
              <a:gd name="connsiteX4" fmla="*/ 14294 w 18353"/>
              <a:gd name="connsiteY4" fmla="*/ 6848 h 34900"/>
              <a:gd name="connsiteX5" fmla="*/ 18353 w 18353"/>
              <a:gd name="connsiteY5" fmla="*/ 30764 h 34900"/>
              <a:gd name="connsiteX6" fmla="*/ 9907 w 18353"/>
              <a:gd name="connsiteY6" fmla="*/ 34900 h 34900"/>
              <a:gd name="connsiteX7" fmla="*/ 7895 w 18353"/>
              <a:gd name="connsiteY7" fmla="*/ 27253 h 34900"/>
              <a:gd name="connsiteX8" fmla="*/ 1624 w 18353"/>
              <a:gd name="connsiteY8" fmla="*/ 30006 h 34900"/>
              <a:gd name="connsiteX9" fmla="*/ 22 w 18353"/>
              <a:gd name="connsiteY9" fmla="*/ 19520 h 34900"/>
              <a:gd name="connsiteX10" fmla="*/ 269 w 18353"/>
              <a:gd name="connsiteY10" fmla="*/ 18238 h 34900"/>
              <a:gd name="connsiteX0" fmla="*/ 269 w 18353"/>
              <a:gd name="connsiteY0" fmla="*/ 18238 h 34421"/>
              <a:gd name="connsiteX1" fmla="*/ 9017 w 18353"/>
              <a:gd name="connsiteY1" fmla="*/ 5498 h 34421"/>
              <a:gd name="connsiteX2" fmla="*/ 8188 w 18353"/>
              <a:gd name="connsiteY2" fmla="*/ 0 h 34421"/>
              <a:gd name="connsiteX3" fmla="*/ 12672 w 18353"/>
              <a:gd name="connsiteY3" fmla="*/ 1442 h 34421"/>
              <a:gd name="connsiteX4" fmla="*/ 14294 w 18353"/>
              <a:gd name="connsiteY4" fmla="*/ 6848 h 34421"/>
              <a:gd name="connsiteX5" fmla="*/ 18353 w 18353"/>
              <a:gd name="connsiteY5" fmla="*/ 30764 h 34421"/>
              <a:gd name="connsiteX6" fmla="*/ 9178 w 18353"/>
              <a:gd name="connsiteY6" fmla="*/ 34421 h 34421"/>
              <a:gd name="connsiteX7" fmla="*/ 7895 w 18353"/>
              <a:gd name="connsiteY7" fmla="*/ 27253 h 34421"/>
              <a:gd name="connsiteX8" fmla="*/ 1624 w 18353"/>
              <a:gd name="connsiteY8" fmla="*/ 30006 h 34421"/>
              <a:gd name="connsiteX9" fmla="*/ 22 w 18353"/>
              <a:gd name="connsiteY9" fmla="*/ 19520 h 34421"/>
              <a:gd name="connsiteX10" fmla="*/ 269 w 18353"/>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4294 w 18249"/>
              <a:gd name="connsiteY4" fmla="*/ 6848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8238 h 34421"/>
              <a:gd name="connsiteX1" fmla="*/ 9017 w 18249"/>
              <a:gd name="connsiteY1" fmla="*/ 5498 h 34421"/>
              <a:gd name="connsiteX2" fmla="*/ 8188 w 18249"/>
              <a:gd name="connsiteY2" fmla="*/ 0 h 34421"/>
              <a:gd name="connsiteX3" fmla="*/ 12672 w 18249"/>
              <a:gd name="connsiteY3" fmla="*/ 1442 h 34421"/>
              <a:gd name="connsiteX4" fmla="*/ 13773 w 18249"/>
              <a:gd name="connsiteY4" fmla="*/ 2380 h 34421"/>
              <a:gd name="connsiteX5" fmla="*/ 18249 w 18249"/>
              <a:gd name="connsiteY5" fmla="*/ 30924 h 34421"/>
              <a:gd name="connsiteX6" fmla="*/ 9178 w 18249"/>
              <a:gd name="connsiteY6" fmla="*/ 34421 h 34421"/>
              <a:gd name="connsiteX7" fmla="*/ 7895 w 18249"/>
              <a:gd name="connsiteY7" fmla="*/ 27253 h 34421"/>
              <a:gd name="connsiteX8" fmla="*/ 1624 w 18249"/>
              <a:gd name="connsiteY8" fmla="*/ 30006 h 34421"/>
              <a:gd name="connsiteX9" fmla="*/ 22 w 18249"/>
              <a:gd name="connsiteY9" fmla="*/ 19520 h 34421"/>
              <a:gd name="connsiteX10" fmla="*/ 269 w 18249"/>
              <a:gd name="connsiteY10" fmla="*/ 18238 h 34421"/>
              <a:gd name="connsiteX0" fmla="*/ 269 w 18249"/>
              <a:gd name="connsiteY0" fmla="*/ 17440 h 33623"/>
              <a:gd name="connsiteX1" fmla="*/ 9017 w 18249"/>
              <a:gd name="connsiteY1" fmla="*/ 4700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9121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269 w 18249"/>
              <a:gd name="connsiteY0" fmla="*/ 17440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269 w 18249"/>
              <a:gd name="connsiteY10" fmla="*/ 17440 h 33623"/>
              <a:gd name="connsiteX0" fmla="*/ 373 w 18249"/>
              <a:gd name="connsiteY0" fmla="*/ 16961 h 33623"/>
              <a:gd name="connsiteX1" fmla="*/ 8808 w 18249"/>
              <a:gd name="connsiteY1" fmla="*/ 4221 h 33623"/>
              <a:gd name="connsiteX2" fmla="*/ 7771 w 18249"/>
              <a:gd name="connsiteY2" fmla="*/ 0 h 33623"/>
              <a:gd name="connsiteX3" fmla="*/ 12672 w 18249"/>
              <a:gd name="connsiteY3" fmla="*/ 64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3773 w 18249"/>
              <a:gd name="connsiteY4" fmla="*/ 1582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2359 w 18249"/>
              <a:gd name="connsiteY3" fmla="*/ 4314 h 33623"/>
              <a:gd name="connsiteX4" fmla="*/ 15856 w 18249"/>
              <a:gd name="connsiteY4" fmla="*/ 8603 h 33623"/>
              <a:gd name="connsiteX5" fmla="*/ 18249 w 18249"/>
              <a:gd name="connsiteY5" fmla="*/ 30126 h 33623"/>
              <a:gd name="connsiteX6" fmla="*/ 9178 w 18249"/>
              <a:gd name="connsiteY6" fmla="*/ 33623 h 33623"/>
              <a:gd name="connsiteX7" fmla="*/ 7895 w 18249"/>
              <a:gd name="connsiteY7" fmla="*/ 26455 h 33623"/>
              <a:gd name="connsiteX8" fmla="*/ 1624 w 18249"/>
              <a:gd name="connsiteY8" fmla="*/ 29208 h 33623"/>
              <a:gd name="connsiteX9" fmla="*/ 22 w 18249"/>
              <a:gd name="connsiteY9" fmla="*/ 18722 h 33623"/>
              <a:gd name="connsiteX10" fmla="*/ 373 w 18249"/>
              <a:gd name="connsiteY10" fmla="*/ 16961 h 33623"/>
              <a:gd name="connsiteX0" fmla="*/ 373 w 18249"/>
              <a:gd name="connsiteY0" fmla="*/ 16961 h 33623"/>
              <a:gd name="connsiteX1" fmla="*/ 8808 w 18249"/>
              <a:gd name="connsiteY1" fmla="*/ 4221 h 33623"/>
              <a:gd name="connsiteX2" fmla="*/ 7771 w 18249"/>
              <a:gd name="connsiteY2" fmla="*/ 0 h 33623"/>
              <a:gd name="connsiteX3" fmla="*/ 15856 w 18249"/>
              <a:gd name="connsiteY3" fmla="*/ 860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7895 w 18249"/>
              <a:gd name="connsiteY6" fmla="*/ 26455 h 33623"/>
              <a:gd name="connsiteX7" fmla="*/ 1624 w 18249"/>
              <a:gd name="connsiteY7" fmla="*/ 29208 h 33623"/>
              <a:gd name="connsiteX8" fmla="*/ 22 w 18249"/>
              <a:gd name="connsiteY8" fmla="*/ 18722 h 33623"/>
              <a:gd name="connsiteX9" fmla="*/ 373 w 18249"/>
              <a:gd name="connsiteY9" fmla="*/ 16961 h 33623"/>
              <a:gd name="connsiteX0" fmla="*/ 373 w 18249"/>
              <a:gd name="connsiteY0" fmla="*/ 16961 h 33623"/>
              <a:gd name="connsiteX1" fmla="*/ 8808 w 18249"/>
              <a:gd name="connsiteY1" fmla="*/ 4221 h 33623"/>
              <a:gd name="connsiteX2" fmla="*/ 7771 w 18249"/>
              <a:gd name="connsiteY2" fmla="*/ 0 h 33623"/>
              <a:gd name="connsiteX3" fmla="*/ 13564 w 18249"/>
              <a:gd name="connsiteY3" fmla="*/ 1263 h 33623"/>
              <a:gd name="connsiteX4" fmla="*/ 18249 w 18249"/>
              <a:gd name="connsiteY4" fmla="*/ 30126 h 33623"/>
              <a:gd name="connsiteX5" fmla="*/ 9178 w 18249"/>
              <a:gd name="connsiteY5" fmla="*/ 33623 h 33623"/>
              <a:gd name="connsiteX6" fmla="*/ 8208 w 18249"/>
              <a:gd name="connsiteY6" fmla="*/ 26934 h 33623"/>
              <a:gd name="connsiteX7" fmla="*/ 1624 w 18249"/>
              <a:gd name="connsiteY7" fmla="*/ 29208 h 33623"/>
              <a:gd name="connsiteX8" fmla="*/ 22 w 18249"/>
              <a:gd name="connsiteY8" fmla="*/ 18722 h 33623"/>
              <a:gd name="connsiteX9" fmla="*/ 373 w 18249"/>
              <a:gd name="connsiteY9" fmla="*/ 16961 h 33623"/>
              <a:gd name="connsiteX0" fmla="*/ 165 w 18041"/>
              <a:gd name="connsiteY0" fmla="*/ 16961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165 w 18041"/>
              <a:gd name="connsiteY9" fmla="*/ 16961 h 33623"/>
              <a:gd name="connsiteX0" fmla="*/ 269 w 18041"/>
              <a:gd name="connsiteY0" fmla="*/ 17440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269 w 18041"/>
              <a:gd name="connsiteY9" fmla="*/ 17440 h 33623"/>
              <a:gd name="connsiteX0" fmla="*/ 373 w 18041"/>
              <a:gd name="connsiteY0" fmla="*/ 16802 h 33623"/>
              <a:gd name="connsiteX1" fmla="*/ 8600 w 18041"/>
              <a:gd name="connsiteY1" fmla="*/ 4221 h 33623"/>
              <a:gd name="connsiteX2" fmla="*/ 7563 w 18041"/>
              <a:gd name="connsiteY2" fmla="*/ 0 h 33623"/>
              <a:gd name="connsiteX3" fmla="*/ 13356 w 18041"/>
              <a:gd name="connsiteY3" fmla="*/ 1263 h 33623"/>
              <a:gd name="connsiteX4" fmla="*/ 18041 w 18041"/>
              <a:gd name="connsiteY4" fmla="*/ 30126 h 33623"/>
              <a:gd name="connsiteX5" fmla="*/ 8970 w 18041"/>
              <a:gd name="connsiteY5" fmla="*/ 33623 h 33623"/>
              <a:gd name="connsiteX6" fmla="*/ 8000 w 18041"/>
              <a:gd name="connsiteY6" fmla="*/ 26934 h 33623"/>
              <a:gd name="connsiteX7" fmla="*/ 1416 w 18041"/>
              <a:gd name="connsiteY7" fmla="*/ 29208 h 33623"/>
              <a:gd name="connsiteX8" fmla="*/ 22 w 18041"/>
              <a:gd name="connsiteY8" fmla="*/ 19520 h 33623"/>
              <a:gd name="connsiteX9" fmla="*/ 373 w 18041"/>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313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6802 h 33623"/>
              <a:gd name="connsiteX1" fmla="*/ 8913 w 18354"/>
              <a:gd name="connsiteY1" fmla="*/ 4221 h 33623"/>
              <a:gd name="connsiteX2" fmla="*/ 7876 w 18354"/>
              <a:gd name="connsiteY2" fmla="*/ 0 h 33623"/>
              <a:gd name="connsiteX3" fmla="*/ 13669 w 18354"/>
              <a:gd name="connsiteY3" fmla="*/ 1263 h 33623"/>
              <a:gd name="connsiteX4" fmla="*/ 18354 w 18354"/>
              <a:gd name="connsiteY4" fmla="*/ 30126 h 33623"/>
              <a:gd name="connsiteX5" fmla="*/ 9283 w 18354"/>
              <a:gd name="connsiteY5" fmla="*/ 33623 h 33623"/>
              <a:gd name="connsiteX6" fmla="*/ 8105 w 18354"/>
              <a:gd name="connsiteY6" fmla="*/ 26934 h 33623"/>
              <a:gd name="connsiteX7" fmla="*/ 1729 w 18354"/>
              <a:gd name="connsiteY7" fmla="*/ 29208 h 33623"/>
              <a:gd name="connsiteX8" fmla="*/ 22 w 18354"/>
              <a:gd name="connsiteY8" fmla="*/ 19201 h 33623"/>
              <a:gd name="connsiteX9" fmla="*/ 686 w 18354"/>
              <a:gd name="connsiteY9" fmla="*/ 16802 h 33623"/>
              <a:gd name="connsiteX0" fmla="*/ 686 w 18354"/>
              <a:gd name="connsiteY0" fmla="*/ 15539 h 32360"/>
              <a:gd name="connsiteX1" fmla="*/ 8913 w 18354"/>
              <a:gd name="connsiteY1" fmla="*/ 2958 h 32360"/>
              <a:gd name="connsiteX2" fmla="*/ 13669 w 18354"/>
              <a:gd name="connsiteY2" fmla="*/ 0 h 32360"/>
              <a:gd name="connsiteX3" fmla="*/ 18354 w 18354"/>
              <a:gd name="connsiteY3" fmla="*/ 28863 h 32360"/>
              <a:gd name="connsiteX4" fmla="*/ 9283 w 18354"/>
              <a:gd name="connsiteY4" fmla="*/ 32360 h 32360"/>
              <a:gd name="connsiteX5" fmla="*/ 8105 w 18354"/>
              <a:gd name="connsiteY5" fmla="*/ 25671 h 32360"/>
              <a:gd name="connsiteX6" fmla="*/ 1729 w 18354"/>
              <a:gd name="connsiteY6" fmla="*/ 27945 h 32360"/>
              <a:gd name="connsiteX7" fmla="*/ 22 w 18354"/>
              <a:gd name="connsiteY7" fmla="*/ 17938 h 32360"/>
              <a:gd name="connsiteX8" fmla="*/ 686 w 18354"/>
              <a:gd name="connsiteY8" fmla="*/ 15539 h 32360"/>
              <a:gd name="connsiteX0" fmla="*/ 686 w 18354"/>
              <a:gd name="connsiteY0" fmla="*/ 17760 h 34581"/>
              <a:gd name="connsiteX1" fmla="*/ 13669 w 18354"/>
              <a:gd name="connsiteY1" fmla="*/ 2221 h 34581"/>
              <a:gd name="connsiteX2" fmla="*/ 18354 w 18354"/>
              <a:gd name="connsiteY2" fmla="*/ 31084 h 34581"/>
              <a:gd name="connsiteX3" fmla="*/ 9283 w 18354"/>
              <a:gd name="connsiteY3" fmla="*/ 34581 h 34581"/>
              <a:gd name="connsiteX4" fmla="*/ 8105 w 18354"/>
              <a:gd name="connsiteY4" fmla="*/ 27892 h 34581"/>
              <a:gd name="connsiteX5" fmla="*/ 1729 w 18354"/>
              <a:gd name="connsiteY5" fmla="*/ 30166 h 34581"/>
              <a:gd name="connsiteX6" fmla="*/ 22 w 18354"/>
              <a:gd name="connsiteY6" fmla="*/ 20159 h 34581"/>
              <a:gd name="connsiteX7" fmla="*/ 686 w 18354"/>
              <a:gd name="connsiteY7" fmla="*/ 17760 h 34581"/>
              <a:gd name="connsiteX0" fmla="*/ 0 w 17668"/>
              <a:gd name="connsiteY0" fmla="*/ 17760 h 34581"/>
              <a:gd name="connsiteX1" fmla="*/ 12983 w 17668"/>
              <a:gd name="connsiteY1" fmla="*/ 2221 h 34581"/>
              <a:gd name="connsiteX2" fmla="*/ 17668 w 17668"/>
              <a:gd name="connsiteY2" fmla="*/ 31084 h 34581"/>
              <a:gd name="connsiteX3" fmla="*/ 8597 w 17668"/>
              <a:gd name="connsiteY3" fmla="*/ 34581 h 34581"/>
              <a:gd name="connsiteX4" fmla="*/ 7419 w 17668"/>
              <a:gd name="connsiteY4" fmla="*/ 27892 h 34581"/>
              <a:gd name="connsiteX5" fmla="*/ 1043 w 17668"/>
              <a:gd name="connsiteY5" fmla="*/ 30166 h 34581"/>
              <a:gd name="connsiteX6" fmla="*/ 0 w 17668"/>
              <a:gd name="connsiteY6" fmla="*/ 17760 h 34581"/>
              <a:gd name="connsiteX0" fmla="*/ 4862 w 16973"/>
              <a:gd name="connsiteY0" fmla="*/ 2990 h 61249"/>
              <a:gd name="connsiteX1" fmla="*/ 12288 w 16973"/>
              <a:gd name="connsiteY1" fmla="*/ 28889 h 61249"/>
              <a:gd name="connsiteX2" fmla="*/ 16973 w 16973"/>
              <a:gd name="connsiteY2" fmla="*/ 57752 h 61249"/>
              <a:gd name="connsiteX3" fmla="*/ 7902 w 16973"/>
              <a:gd name="connsiteY3" fmla="*/ 61249 h 61249"/>
              <a:gd name="connsiteX4" fmla="*/ 6724 w 16973"/>
              <a:gd name="connsiteY4" fmla="*/ 54560 h 61249"/>
              <a:gd name="connsiteX5" fmla="*/ 348 w 16973"/>
              <a:gd name="connsiteY5" fmla="*/ 56834 h 61249"/>
              <a:gd name="connsiteX6" fmla="*/ 4862 w 16973"/>
              <a:gd name="connsiteY6" fmla="*/ 2990 h 61249"/>
              <a:gd name="connsiteX0" fmla="*/ 4862 w 16973"/>
              <a:gd name="connsiteY0" fmla="*/ 6184 h 64443"/>
              <a:gd name="connsiteX1" fmla="*/ 9667 w 16973"/>
              <a:gd name="connsiteY1" fmla="*/ 2221 h 64443"/>
              <a:gd name="connsiteX2" fmla="*/ 16973 w 16973"/>
              <a:gd name="connsiteY2" fmla="*/ 60946 h 64443"/>
              <a:gd name="connsiteX3" fmla="*/ 7902 w 16973"/>
              <a:gd name="connsiteY3" fmla="*/ 64443 h 64443"/>
              <a:gd name="connsiteX4" fmla="*/ 6724 w 16973"/>
              <a:gd name="connsiteY4" fmla="*/ 57754 h 64443"/>
              <a:gd name="connsiteX5" fmla="*/ 348 w 16973"/>
              <a:gd name="connsiteY5" fmla="*/ 60028 h 64443"/>
              <a:gd name="connsiteX6" fmla="*/ 4862 w 16973"/>
              <a:gd name="connsiteY6" fmla="*/ 6184 h 64443"/>
              <a:gd name="connsiteX0" fmla="*/ 4862 w 16973"/>
              <a:gd name="connsiteY0" fmla="*/ 3963 h 62222"/>
              <a:gd name="connsiteX1" fmla="*/ 9667 w 16973"/>
              <a:gd name="connsiteY1" fmla="*/ 0 h 62222"/>
              <a:gd name="connsiteX2" fmla="*/ 16973 w 16973"/>
              <a:gd name="connsiteY2" fmla="*/ 58725 h 62222"/>
              <a:gd name="connsiteX3" fmla="*/ 7902 w 16973"/>
              <a:gd name="connsiteY3" fmla="*/ 62222 h 62222"/>
              <a:gd name="connsiteX4" fmla="*/ 6724 w 16973"/>
              <a:gd name="connsiteY4" fmla="*/ 55533 h 62222"/>
              <a:gd name="connsiteX5" fmla="*/ 348 w 16973"/>
              <a:gd name="connsiteY5" fmla="*/ 57807 h 62222"/>
              <a:gd name="connsiteX6" fmla="*/ 4862 w 16973"/>
              <a:gd name="connsiteY6" fmla="*/ 3963 h 62222"/>
              <a:gd name="connsiteX0" fmla="*/ 4862 w 17183"/>
              <a:gd name="connsiteY0" fmla="*/ 4459 h 62718"/>
              <a:gd name="connsiteX1" fmla="*/ 9667 w 17183"/>
              <a:gd name="connsiteY1" fmla="*/ 496 h 62718"/>
              <a:gd name="connsiteX2" fmla="*/ 17183 w 17183"/>
              <a:gd name="connsiteY2" fmla="*/ 0 h 62718"/>
              <a:gd name="connsiteX3" fmla="*/ 7902 w 17183"/>
              <a:gd name="connsiteY3" fmla="*/ 62718 h 62718"/>
              <a:gd name="connsiteX4" fmla="*/ 6724 w 17183"/>
              <a:gd name="connsiteY4" fmla="*/ 56029 h 62718"/>
              <a:gd name="connsiteX5" fmla="*/ 348 w 17183"/>
              <a:gd name="connsiteY5" fmla="*/ 58303 h 62718"/>
              <a:gd name="connsiteX6" fmla="*/ 4862 w 17183"/>
              <a:gd name="connsiteY6" fmla="*/ 4459 h 62718"/>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6724 w 17183"/>
              <a:gd name="connsiteY4" fmla="*/ 56029 h 58303"/>
              <a:gd name="connsiteX5" fmla="*/ 348 w 17183"/>
              <a:gd name="connsiteY5" fmla="*/ 58303 h 58303"/>
              <a:gd name="connsiteX6" fmla="*/ 4862 w 17183"/>
              <a:gd name="connsiteY6" fmla="*/ 4459 h 58303"/>
              <a:gd name="connsiteX0" fmla="*/ 4862 w 17183"/>
              <a:gd name="connsiteY0" fmla="*/ 4459 h 58303"/>
              <a:gd name="connsiteX1" fmla="*/ 9667 w 17183"/>
              <a:gd name="connsiteY1" fmla="*/ 496 h 58303"/>
              <a:gd name="connsiteX2" fmla="*/ 17183 w 17183"/>
              <a:gd name="connsiteY2" fmla="*/ 0 h 58303"/>
              <a:gd name="connsiteX3" fmla="*/ 16814 w 17183"/>
              <a:gd name="connsiteY3" fmla="*/ 21784 h 58303"/>
              <a:gd name="connsiteX4" fmla="*/ 348 w 17183"/>
              <a:gd name="connsiteY4" fmla="*/ 58303 h 58303"/>
              <a:gd name="connsiteX5" fmla="*/ 4862 w 17183"/>
              <a:gd name="connsiteY5" fmla="*/ 4459 h 58303"/>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519 w 12321"/>
              <a:gd name="connsiteY4" fmla="*/ 18879 h 21784"/>
              <a:gd name="connsiteX5" fmla="*/ 0 w 12321"/>
              <a:gd name="connsiteY5" fmla="*/ 4459 h 21784"/>
              <a:gd name="connsiteX0" fmla="*/ 0 w 12321"/>
              <a:gd name="connsiteY0" fmla="*/ 4459 h 21784"/>
              <a:gd name="connsiteX1" fmla="*/ 4805 w 12321"/>
              <a:gd name="connsiteY1" fmla="*/ 496 h 21784"/>
              <a:gd name="connsiteX2" fmla="*/ 12321 w 12321"/>
              <a:gd name="connsiteY2" fmla="*/ 0 h 21784"/>
              <a:gd name="connsiteX3" fmla="*/ 11952 w 12321"/>
              <a:gd name="connsiteY3" fmla="*/ 21784 h 21784"/>
              <a:gd name="connsiteX4" fmla="*/ 2301 w 12321"/>
              <a:gd name="connsiteY4" fmla="*/ 21395 h 21784"/>
              <a:gd name="connsiteX5" fmla="*/ 0 w 12321"/>
              <a:gd name="connsiteY5" fmla="*/ 4459 h 21784"/>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835"/>
              <a:gd name="connsiteX1" fmla="*/ 4805 w 12321"/>
              <a:gd name="connsiteY1" fmla="*/ 496 h 23835"/>
              <a:gd name="connsiteX2" fmla="*/ 12321 w 12321"/>
              <a:gd name="connsiteY2" fmla="*/ 0 h 23835"/>
              <a:gd name="connsiteX3" fmla="*/ 11952 w 12321"/>
              <a:gd name="connsiteY3" fmla="*/ 21784 h 23835"/>
              <a:gd name="connsiteX4" fmla="*/ 2301 w 12321"/>
              <a:gd name="connsiteY4" fmla="*/ 21395 h 23835"/>
              <a:gd name="connsiteX5" fmla="*/ 0 w 12321"/>
              <a:gd name="connsiteY5" fmla="*/ 4459 h 23835"/>
              <a:gd name="connsiteX0" fmla="*/ 0 w 12321"/>
              <a:gd name="connsiteY0" fmla="*/ 4459 h 23370"/>
              <a:gd name="connsiteX1" fmla="*/ 4805 w 12321"/>
              <a:gd name="connsiteY1" fmla="*/ 496 h 23370"/>
              <a:gd name="connsiteX2" fmla="*/ 12321 w 12321"/>
              <a:gd name="connsiteY2" fmla="*/ 0 h 23370"/>
              <a:gd name="connsiteX3" fmla="*/ 11952 w 12321"/>
              <a:gd name="connsiteY3" fmla="*/ 21784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0 w 12321"/>
              <a:gd name="connsiteY0" fmla="*/ 4459 h 23370"/>
              <a:gd name="connsiteX1" fmla="*/ 4805 w 12321"/>
              <a:gd name="connsiteY1" fmla="*/ 496 h 23370"/>
              <a:gd name="connsiteX2" fmla="*/ 12321 w 12321"/>
              <a:gd name="connsiteY2" fmla="*/ 0 h 23370"/>
              <a:gd name="connsiteX3" fmla="*/ 12057 w 12321"/>
              <a:gd name="connsiteY3" fmla="*/ 22287 h 23370"/>
              <a:gd name="connsiteX4" fmla="*/ 2301 w 12321"/>
              <a:gd name="connsiteY4" fmla="*/ 21395 h 23370"/>
              <a:gd name="connsiteX5" fmla="*/ 0 w 12321"/>
              <a:gd name="connsiteY5" fmla="*/ 4459 h 23370"/>
              <a:gd name="connsiteX0" fmla="*/ 3499 w 10368"/>
              <a:gd name="connsiteY0" fmla="*/ 5466 h 23370"/>
              <a:gd name="connsiteX1" fmla="*/ 2852 w 10368"/>
              <a:gd name="connsiteY1" fmla="*/ 496 h 23370"/>
              <a:gd name="connsiteX2" fmla="*/ 10368 w 10368"/>
              <a:gd name="connsiteY2" fmla="*/ 0 h 23370"/>
              <a:gd name="connsiteX3" fmla="*/ 10104 w 10368"/>
              <a:gd name="connsiteY3" fmla="*/ 22287 h 23370"/>
              <a:gd name="connsiteX4" fmla="*/ 348 w 10368"/>
              <a:gd name="connsiteY4" fmla="*/ 21395 h 23370"/>
              <a:gd name="connsiteX5" fmla="*/ 3499 w 10368"/>
              <a:gd name="connsiteY5"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632 w 11445"/>
              <a:gd name="connsiteY5" fmla="*/ 15171 h 23370"/>
              <a:gd name="connsiteX6" fmla="*/ 4576 w 11445"/>
              <a:gd name="connsiteY6" fmla="*/ 5466 h 23370"/>
              <a:gd name="connsiteX0" fmla="*/ 4576 w 11445"/>
              <a:gd name="connsiteY0" fmla="*/ 5466 h 23370"/>
              <a:gd name="connsiteX1" fmla="*/ 3929 w 11445"/>
              <a:gd name="connsiteY1" fmla="*/ 496 h 23370"/>
              <a:gd name="connsiteX2" fmla="*/ 11445 w 11445"/>
              <a:gd name="connsiteY2" fmla="*/ 0 h 23370"/>
              <a:gd name="connsiteX3" fmla="*/ 11181 w 11445"/>
              <a:gd name="connsiteY3" fmla="*/ 22287 h 23370"/>
              <a:gd name="connsiteX4" fmla="*/ 1425 w 11445"/>
              <a:gd name="connsiteY4" fmla="*/ 21395 h 23370"/>
              <a:gd name="connsiteX5" fmla="*/ 2527 w 11445"/>
              <a:gd name="connsiteY5" fmla="*/ 12655 h 23370"/>
              <a:gd name="connsiteX6" fmla="*/ 4576 w 11445"/>
              <a:gd name="connsiteY6" fmla="*/ 5466 h 23370"/>
              <a:gd name="connsiteX0" fmla="*/ 3151 w 10020"/>
              <a:gd name="connsiteY0" fmla="*/ 5466 h 23370"/>
              <a:gd name="connsiteX1" fmla="*/ 2504 w 10020"/>
              <a:gd name="connsiteY1" fmla="*/ 496 h 23370"/>
              <a:gd name="connsiteX2" fmla="*/ 10020 w 10020"/>
              <a:gd name="connsiteY2" fmla="*/ 0 h 23370"/>
              <a:gd name="connsiteX3" fmla="*/ 9756 w 10020"/>
              <a:gd name="connsiteY3" fmla="*/ 22287 h 23370"/>
              <a:gd name="connsiteX4" fmla="*/ 0 w 10020"/>
              <a:gd name="connsiteY4" fmla="*/ 21395 h 23370"/>
              <a:gd name="connsiteX5" fmla="*/ 1102 w 10020"/>
              <a:gd name="connsiteY5" fmla="*/ 12655 h 23370"/>
              <a:gd name="connsiteX6" fmla="*/ 3151 w 10020"/>
              <a:gd name="connsiteY6" fmla="*/ 546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216 w 11908"/>
              <a:gd name="connsiteY0" fmla="*/ 3956 h 23370"/>
              <a:gd name="connsiteX1" fmla="*/ 4392 w 11908"/>
              <a:gd name="connsiteY1" fmla="*/ 496 h 23370"/>
              <a:gd name="connsiteX2" fmla="*/ 11908 w 11908"/>
              <a:gd name="connsiteY2" fmla="*/ 0 h 23370"/>
              <a:gd name="connsiteX3" fmla="*/ 11644 w 11908"/>
              <a:gd name="connsiteY3" fmla="*/ 22287 h 23370"/>
              <a:gd name="connsiteX4" fmla="*/ 1888 w 11908"/>
              <a:gd name="connsiteY4" fmla="*/ 21395 h 23370"/>
              <a:gd name="connsiteX5" fmla="*/ 2990 w 11908"/>
              <a:gd name="connsiteY5" fmla="*/ 12655 h 23370"/>
              <a:gd name="connsiteX6" fmla="*/ 216 w 11908"/>
              <a:gd name="connsiteY6" fmla="*/ 3956 h 23370"/>
              <a:gd name="connsiteX0" fmla="*/ 0 w 11692"/>
              <a:gd name="connsiteY0" fmla="*/ 3956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3956 h 23370"/>
              <a:gd name="connsiteX0" fmla="*/ 0 w 11692"/>
              <a:gd name="connsiteY0" fmla="*/ 4124 h 23370"/>
              <a:gd name="connsiteX1" fmla="*/ 4176 w 11692"/>
              <a:gd name="connsiteY1" fmla="*/ 496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370"/>
              <a:gd name="connsiteX1" fmla="*/ 3757 w 11692"/>
              <a:gd name="connsiteY1" fmla="*/ 160 h 23370"/>
              <a:gd name="connsiteX2" fmla="*/ 11692 w 11692"/>
              <a:gd name="connsiteY2" fmla="*/ 0 h 23370"/>
              <a:gd name="connsiteX3" fmla="*/ 11428 w 11692"/>
              <a:gd name="connsiteY3" fmla="*/ 22287 h 23370"/>
              <a:gd name="connsiteX4" fmla="*/ 1672 w 11692"/>
              <a:gd name="connsiteY4" fmla="*/ 21395 h 23370"/>
              <a:gd name="connsiteX5" fmla="*/ 2774 w 11692"/>
              <a:gd name="connsiteY5" fmla="*/ 12655 h 23370"/>
              <a:gd name="connsiteX6" fmla="*/ 0 w 11692"/>
              <a:gd name="connsiteY6" fmla="*/ 4124 h 23370"/>
              <a:gd name="connsiteX0" fmla="*/ 0 w 11692"/>
              <a:gd name="connsiteY0" fmla="*/ 4124 h 23202"/>
              <a:gd name="connsiteX1" fmla="*/ 3757 w 11692"/>
              <a:gd name="connsiteY1" fmla="*/ 160 h 23202"/>
              <a:gd name="connsiteX2" fmla="*/ 11692 w 11692"/>
              <a:gd name="connsiteY2" fmla="*/ 0 h 23202"/>
              <a:gd name="connsiteX3" fmla="*/ 11428 w 11692"/>
              <a:gd name="connsiteY3" fmla="*/ 22287 h 23202"/>
              <a:gd name="connsiteX4" fmla="*/ 1357 w 11692"/>
              <a:gd name="connsiteY4" fmla="*/ 21227 h 23202"/>
              <a:gd name="connsiteX5" fmla="*/ 2774 w 11692"/>
              <a:gd name="connsiteY5" fmla="*/ 12655 h 23202"/>
              <a:gd name="connsiteX6" fmla="*/ 0 w 11692"/>
              <a:gd name="connsiteY6" fmla="*/ 4124 h 23202"/>
              <a:gd name="connsiteX0" fmla="*/ 0 w 11692"/>
              <a:gd name="connsiteY0" fmla="*/ 4124 h 22866"/>
              <a:gd name="connsiteX1" fmla="*/ 3757 w 11692"/>
              <a:gd name="connsiteY1" fmla="*/ 160 h 22866"/>
              <a:gd name="connsiteX2" fmla="*/ 11692 w 11692"/>
              <a:gd name="connsiteY2" fmla="*/ 0 h 22866"/>
              <a:gd name="connsiteX3" fmla="*/ 11428 w 11692"/>
              <a:gd name="connsiteY3" fmla="*/ 22287 h 22866"/>
              <a:gd name="connsiteX4" fmla="*/ 1357 w 11692"/>
              <a:gd name="connsiteY4" fmla="*/ 21227 h 22866"/>
              <a:gd name="connsiteX5" fmla="*/ 2774 w 11692"/>
              <a:gd name="connsiteY5" fmla="*/ 12655 h 22866"/>
              <a:gd name="connsiteX6" fmla="*/ 0 w 11692"/>
              <a:gd name="connsiteY6" fmla="*/ 4124 h 22866"/>
              <a:gd name="connsiteX0" fmla="*/ 0 w 11692"/>
              <a:gd name="connsiteY0" fmla="*/ 4124 h 23500"/>
              <a:gd name="connsiteX1" fmla="*/ 3757 w 11692"/>
              <a:gd name="connsiteY1" fmla="*/ 160 h 23500"/>
              <a:gd name="connsiteX2" fmla="*/ 11692 w 11692"/>
              <a:gd name="connsiteY2" fmla="*/ 0 h 23500"/>
              <a:gd name="connsiteX3" fmla="*/ 11428 w 11692"/>
              <a:gd name="connsiteY3" fmla="*/ 22958 h 23500"/>
              <a:gd name="connsiteX4" fmla="*/ 1357 w 11692"/>
              <a:gd name="connsiteY4" fmla="*/ 21227 h 23500"/>
              <a:gd name="connsiteX5" fmla="*/ 2774 w 11692"/>
              <a:gd name="connsiteY5" fmla="*/ 12655 h 23500"/>
              <a:gd name="connsiteX6" fmla="*/ 0 w 11692"/>
              <a:gd name="connsiteY6" fmla="*/ 4124 h 23500"/>
              <a:gd name="connsiteX0" fmla="*/ 0 w 11692"/>
              <a:gd name="connsiteY0" fmla="*/ 4124 h 22958"/>
              <a:gd name="connsiteX1" fmla="*/ 3757 w 11692"/>
              <a:gd name="connsiteY1" fmla="*/ 160 h 22958"/>
              <a:gd name="connsiteX2" fmla="*/ 11692 w 11692"/>
              <a:gd name="connsiteY2" fmla="*/ 0 h 22958"/>
              <a:gd name="connsiteX3" fmla="*/ 11428 w 11692"/>
              <a:gd name="connsiteY3" fmla="*/ 22958 h 22958"/>
              <a:gd name="connsiteX4" fmla="*/ 1357 w 11692"/>
              <a:gd name="connsiteY4" fmla="*/ 21227 h 22958"/>
              <a:gd name="connsiteX5" fmla="*/ 2774 w 11692"/>
              <a:gd name="connsiteY5" fmla="*/ 12655 h 22958"/>
              <a:gd name="connsiteX6" fmla="*/ 0 w 11692"/>
              <a:gd name="connsiteY6" fmla="*/ 4124 h 22958"/>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22066 w 30984"/>
              <a:gd name="connsiteY5" fmla="*/ 45439 h 55742"/>
              <a:gd name="connsiteX6" fmla="*/ 0 w 30984"/>
              <a:gd name="connsiteY6" fmla="*/ 0 h 55742"/>
              <a:gd name="connsiteX0" fmla="*/ 0 w 30984"/>
              <a:gd name="connsiteY0" fmla="*/ 0 h 55742"/>
              <a:gd name="connsiteX1" fmla="*/ 23049 w 30984"/>
              <a:gd name="connsiteY1" fmla="*/ 32944 h 55742"/>
              <a:gd name="connsiteX2" fmla="*/ 30984 w 30984"/>
              <a:gd name="connsiteY2" fmla="*/ 32784 h 55742"/>
              <a:gd name="connsiteX3" fmla="*/ 30720 w 30984"/>
              <a:gd name="connsiteY3" fmla="*/ 55742 h 55742"/>
              <a:gd name="connsiteX4" fmla="*/ 20649 w 30984"/>
              <a:gd name="connsiteY4" fmla="*/ 54011 h 55742"/>
              <a:gd name="connsiteX5" fmla="*/ 48 w 30984"/>
              <a:gd name="connsiteY5" fmla="*/ 54163 h 55742"/>
              <a:gd name="connsiteX6" fmla="*/ 0 w 30984"/>
              <a:gd name="connsiteY6" fmla="*/ 0 h 55742"/>
              <a:gd name="connsiteX0" fmla="*/ 0 w 30984"/>
              <a:gd name="connsiteY0" fmla="*/ 0 h 56657"/>
              <a:gd name="connsiteX1" fmla="*/ 23049 w 30984"/>
              <a:gd name="connsiteY1" fmla="*/ 32944 h 56657"/>
              <a:gd name="connsiteX2" fmla="*/ 30984 w 30984"/>
              <a:gd name="connsiteY2" fmla="*/ 32784 h 56657"/>
              <a:gd name="connsiteX3" fmla="*/ 30720 w 30984"/>
              <a:gd name="connsiteY3" fmla="*/ 55742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0 h 56657"/>
              <a:gd name="connsiteX1" fmla="*/ 23049 w 30984"/>
              <a:gd name="connsiteY1" fmla="*/ 32944 h 56657"/>
              <a:gd name="connsiteX2" fmla="*/ 30984 w 30984"/>
              <a:gd name="connsiteY2" fmla="*/ 32784 h 56657"/>
              <a:gd name="connsiteX3" fmla="*/ 14993 w 30984"/>
              <a:gd name="connsiteY3" fmla="*/ 47354 h 56657"/>
              <a:gd name="connsiteX4" fmla="*/ 1567 w 30984"/>
              <a:gd name="connsiteY4" fmla="*/ 55018 h 56657"/>
              <a:gd name="connsiteX5" fmla="*/ 48 w 30984"/>
              <a:gd name="connsiteY5" fmla="*/ 54163 h 56657"/>
              <a:gd name="connsiteX6" fmla="*/ 0 w 30984"/>
              <a:gd name="connsiteY6" fmla="*/ 0 h 56657"/>
              <a:gd name="connsiteX0" fmla="*/ 0 w 30984"/>
              <a:gd name="connsiteY0" fmla="*/ 6984 h 63641"/>
              <a:gd name="connsiteX1" fmla="*/ 14871 w 30984"/>
              <a:gd name="connsiteY1" fmla="*/ 0 h 63641"/>
              <a:gd name="connsiteX2" fmla="*/ 30984 w 30984"/>
              <a:gd name="connsiteY2" fmla="*/ 39768 h 63641"/>
              <a:gd name="connsiteX3" fmla="*/ 14993 w 30984"/>
              <a:gd name="connsiteY3" fmla="*/ 54338 h 63641"/>
              <a:gd name="connsiteX4" fmla="*/ 1567 w 30984"/>
              <a:gd name="connsiteY4" fmla="*/ 62002 h 63641"/>
              <a:gd name="connsiteX5" fmla="*/ 48 w 30984"/>
              <a:gd name="connsiteY5" fmla="*/ 61147 h 63641"/>
              <a:gd name="connsiteX6" fmla="*/ 0 w 30984"/>
              <a:gd name="connsiteY6" fmla="*/ 6984 h 63641"/>
              <a:gd name="connsiteX0" fmla="*/ 0 w 14993"/>
              <a:gd name="connsiteY0" fmla="*/ 6984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984 h 63641"/>
              <a:gd name="connsiteX0" fmla="*/ 0 w 14993"/>
              <a:gd name="connsiteY0" fmla="*/ 6673 h 63641"/>
              <a:gd name="connsiteX1" fmla="*/ 14871 w 14993"/>
              <a:gd name="connsiteY1" fmla="*/ 0 h 63641"/>
              <a:gd name="connsiteX2" fmla="*/ 14993 w 14993"/>
              <a:gd name="connsiteY2" fmla="*/ 54338 h 63641"/>
              <a:gd name="connsiteX3" fmla="*/ 1567 w 14993"/>
              <a:gd name="connsiteY3" fmla="*/ 62002 h 63641"/>
              <a:gd name="connsiteX4" fmla="*/ 48 w 14993"/>
              <a:gd name="connsiteY4" fmla="*/ 61147 h 63641"/>
              <a:gd name="connsiteX5" fmla="*/ 0 w 14993"/>
              <a:gd name="connsiteY5" fmla="*/ 6673 h 63641"/>
              <a:gd name="connsiteX0" fmla="*/ 0 w 14993"/>
              <a:gd name="connsiteY0" fmla="*/ 6673 h 69091"/>
              <a:gd name="connsiteX1" fmla="*/ 14871 w 14993"/>
              <a:gd name="connsiteY1" fmla="*/ 0 h 69091"/>
              <a:gd name="connsiteX2" fmla="*/ 14993 w 14993"/>
              <a:gd name="connsiteY2" fmla="*/ 54338 h 69091"/>
              <a:gd name="connsiteX3" fmla="*/ 48 w 14993"/>
              <a:gd name="connsiteY3" fmla="*/ 61147 h 69091"/>
              <a:gd name="connsiteX4" fmla="*/ 0 w 14993"/>
              <a:gd name="connsiteY4" fmla="*/ 6673 h 69091"/>
              <a:gd name="connsiteX0" fmla="*/ 406 w 15399"/>
              <a:gd name="connsiteY0" fmla="*/ 6673 h 72514"/>
              <a:gd name="connsiteX1" fmla="*/ 15277 w 15399"/>
              <a:gd name="connsiteY1" fmla="*/ 0 h 72514"/>
              <a:gd name="connsiteX2" fmla="*/ 15399 w 15399"/>
              <a:gd name="connsiteY2" fmla="*/ 54338 h 72514"/>
              <a:gd name="connsiteX3" fmla="*/ 16 w 15399"/>
              <a:gd name="connsiteY3" fmla="*/ 64570 h 72514"/>
              <a:gd name="connsiteX4" fmla="*/ 406 w 15399"/>
              <a:gd name="connsiteY4" fmla="*/ 6673 h 72514"/>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406 w 15399"/>
              <a:gd name="connsiteY0" fmla="*/ 6673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6673 h 64570"/>
              <a:gd name="connsiteX0" fmla="*/ 187 w 15399"/>
              <a:gd name="connsiteY0" fmla="*/ 5740 h 64570"/>
              <a:gd name="connsiteX1" fmla="*/ 15277 w 15399"/>
              <a:gd name="connsiteY1" fmla="*/ 0 h 64570"/>
              <a:gd name="connsiteX2" fmla="*/ 15399 w 15399"/>
              <a:gd name="connsiteY2" fmla="*/ 54338 h 64570"/>
              <a:gd name="connsiteX3" fmla="*/ 16 w 15399"/>
              <a:gd name="connsiteY3" fmla="*/ 64570 h 64570"/>
              <a:gd name="connsiteX4" fmla="*/ 187 w 15399"/>
              <a:gd name="connsiteY4" fmla="*/ 5740 h 64570"/>
              <a:gd name="connsiteX0" fmla="*/ 406 w 15399"/>
              <a:gd name="connsiteY0" fmla="*/ 5429 h 64570"/>
              <a:gd name="connsiteX1" fmla="*/ 15277 w 15399"/>
              <a:gd name="connsiteY1" fmla="*/ 0 h 64570"/>
              <a:gd name="connsiteX2" fmla="*/ 15399 w 15399"/>
              <a:gd name="connsiteY2" fmla="*/ 54338 h 64570"/>
              <a:gd name="connsiteX3" fmla="*/ 16 w 15399"/>
              <a:gd name="connsiteY3" fmla="*/ 64570 h 64570"/>
              <a:gd name="connsiteX4" fmla="*/ 406 w 15399"/>
              <a:gd name="connsiteY4" fmla="*/ 5429 h 64570"/>
              <a:gd name="connsiteX0" fmla="*/ 0 w 15431"/>
              <a:gd name="connsiteY0" fmla="*/ 6362 h 64570"/>
              <a:gd name="connsiteX1" fmla="*/ 15309 w 15431"/>
              <a:gd name="connsiteY1" fmla="*/ 0 h 64570"/>
              <a:gd name="connsiteX2" fmla="*/ 15431 w 15431"/>
              <a:gd name="connsiteY2" fmla="*/ 54338 h 64570"/>
              <a:gd name="connsiteX3" fmla="*/ 48 w 15431"/>
              <a:gd name="connsiteY3" fmla="*/ 64570 h 64570"/>
              <a:gd name="connsiteX4" fmla="*/ 0 w 15431"/>
              <a:gd name="connsiteY4" fmla="*/ 6362 h 64570"/>
              <a:gd name="connsiteX0" fmla="*/ 0 w 16575"/>
              <a:gd name="connsiteY0" fmla="*/ 6362 h 64570"/>
              <a:gd name="connsiteX1" fmla="*/ 15309 w 16575"/>
              <a:gd name="connsiteY1" fmla="*/ 0 h 64570"/>
              <a:gd name="connsiteX2" fmla="*/ 15431 w 16575"/>
              <a:gd name="connsiteY2" fmla="*/ 31435 h 64570"/>
              <a:gd name="connsiteX3" fmla="*/ 15431 w 16575"/>
              <a:gd name="connsiteY3" fmla="*/ 54338 h 64570"/>
              <a:gd name="connsiteX4" fmla="*/ 48 w 16575"/>
              <a:gd name="connsiteY4" fmla="*/ 64570 h 64570"/>
              <a:gd name="connsiteX5" fmla="*/ 0 w 16575"/>
              <a:gd name="connsiteY5" fmla="*/ 6362 h 64570"/>
              <a:gd name="connsiteX0" fmla="*/ 0 w 16562"/>
              <a:gd name="connsiteY0" fmla="*/ 6362 h 64570"/>
              <a:gd name="connsiteX1" fmla="*/ 15309 w 16562"/>
              <a:gd name="connsiteY1" fmla="*/ 0 h 64570"/>
              <a:gd name="connsiteX2" fmla="*/ 15650 w 16562"/>
              <a:gd name="connsiteY2" fmla="*/ 25990 h 64570"/>
              <a:gd name="connsiteX3" fmla="*/ 15431 w 16562"/>
              <a:gd name="connsiteY3" fmla="*/ 31435 h 64570"/>
              <a:gd name="connsiteX4" fmla="*/ 15431 w 16562"/>
              <a:gd name="connsiteY4" fmla="*/ 54338 h 64570"/>
              <a:gd name="connsiteX5" fmla="*/ 48 w 16562"/>
              <a:gd name="connsiteY5" fmla="*/ 64570 h 64570"/>
              <a:gd name="connsiteX6" fmla="*/ 0 w 16562"/>
              <a:gd name="connsiteY6" fmla="*/ 6362 h 64570"/>
              <a:gd name="connsiteX0" fmla="*/ 0 w 16933"/>
              <a:gd name="connsiteY0" fmla="*/ 6704 h 64912"/>
              <a:gd name="connsiteX1" fmla="*/ 15309 w 16933"/>
              <a:gd name="connsiteY1" fmla="*/ 342 h 64912"/>
              <a:gd name="connsiteX2" fmla="*/ 16526 w 16933"/>
              <a:gd name="connsiteY2" fmla="*/ 3617 h 64912"/>
              <a:gd name="connsiteX3" fmla="*/ 15650 w 16933"/>
              <a:gd name="connsiteY3" fmla="*/ 26332 h 64912"/>
              <a:gd name="connsiteX4" fmla="*/ 15431 w 16933"/>
              <a:gd name="connsiteY4" fmla="*/ 31777 h 64912"/>
              <a:gd name="connsiteX5" fmla="*/ 15431 w 16933"/>
              <a:gd name="connsiteY5" fmla="*/ 54680 h 64912"/>
              <a:gd name="connsiteX6" fmla="*/ 48 w 16933"/>
              <a:gd name="connsiteY6" fmla="*/ 64912 h 64912"/>
              <a:gd name="connsiteX7" fmla="*/ 0 w 16933"/>
              <a:gd name="connsiteY7" fmla="*/ 6704 h 64912"/>
              <a:gd name="connsiteX0" fmla="*/ 0 w 30643"/>
              <a:gd name="connsiteY0" fmla="*/ 13946 h 72154"/>
              <a:gd name="connsiteX1" fmla="*/ 15309 w 30643"/>
              <a:gd name="connsiteY1" fmla="*/ 7584 h 72154"/>
              <a:gd name="connsiteX2" fmla="*/ 30643 w 30643"/>
              <a:gd name="connsiteY2" fmla="*/ 1057 h 72154"/>
              <a:gd name="connsiteX3" fmla="*/ 15650 w 30643"/>
              <a:gd name="connsiteY3" fmla="*/ 33574 h 72154"/>
              <a:gd name="connsiteX4" fmla="*/ 15431 w 30643"/>
              <a:gd name="connsiteY4" fmla="*/ 39019 h 72154"/>
              <a:gd name="connsiteX5" fmla="*/ 15431 w 30643"/>
              <a:gd name="connsiteY5" fmla="*/ 61922 h 72154"/>
              <a:gd name="connsiteX6" fmla="*/ 48 w 30643"/>
              <a:gd name="connsiteY6" fmla="*/ 72154 h 72154"/>
              <a:gd name="connsiteX7" fmla="*/ 0 w 30643"/>
              <a:gd name="connsiteY7" fmla="*/ 13946 h 72154"/>
              <a:gd name="connsiteX0" fmla="*/ 0 w 30643"/>
              <a:gd name="connsiteY0" fmla="*/ 12889 h 71097"/>
              <a:gd name="connsiteX1" fmla="*/ 15309 w 30643"/>
              <a:gd name="connsiteY1" fmla="*/ 6527 h 71097"/>
              <a:gd name="connsiteX2" fmla="*/ 30643 w 30643"/>
              <a:gd name="connsiteY2" fmla="*/ 0 h 71097"/>
              <a:gd name="connsiteX3" fmla="*/ 15650 w 30643"/>
              <a:gd name="connsiteY3" fmla="*/ 32517 h 71097"/>
              <a:gd name="connsiteX4" fmla="*/ 15431 w 30643"/>
              <a:gd name="connsiteY4" fmla="*/ 37962 h 71097"/>
              <a:gd name="connsiteX5" fmla="*/ 15431 w 30643"/>
              <a:gd name="connsiteY5" fmla="*/ 60865 h 71097"/>
              <a:gd name="connsiteX6" fmla="*/ 48 w 30643"/>
              <a:gd name="connsiteY6" fmla="*/ 71097 h 71097"/>
              <a:gd name="connsiteX7" fmla="*/ 0 w 30643"/>
              <a:gd name="connsiteY7" fmla="*/ 12889 h 71097"/>
              <a:gd name="connsiteX0" fmla="*/ 0 w 30643"/>
              <a:gd name="connsiteY0" fmla="*/ 12889 h 71097"/>
              <a:gd name="connsiteX1" fmla="*/ 30643 w 30643"/>
              <a:gd name="connsiteY1" fmla="*/ 0 h 71097"/>
              <a:gd name="connsiteX2" fmla="*/ 15650 w 30643"/>
              <a:gd name="connsiteY2" fmla="*/ 32517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8"/>
              <a:gd name="connsiteY0" fmla="*/ 12889 h 71097"/>
              <a:gd name="connsiteX1" fmla="*/ 30643 w 30648"/>
              <a:gd name="connsiteY1" fmla="*/ 0 h 71097"/>
              <a:gd name="connsiteX2" fmla="*/ 30096 w 30648"/>
              <a:gd name="connsiteY2" fmla="*/ 37184 h 71097"/>
              <a:gd name="connsiteX3" fmla="*/ 15431 w 30648"/>
              <a:gd name="connsiteY3" fmla="*/ 37962 h 71097"/>
              <a:gd name="connsiteX4" fmla="*/ 15431 w 30648"/>
              <a:gd name="connsiteY4" fmla="*/ 60865 h 71097"/>
              <a:gd name="connsiteX5" fmla="*/ 48 w 30648"/>
              <a:gd name="connsiteY5" fmla="*/ 71097 h 71097"/>
              <a:gd name="connsiteX6" fmla="*/ 0 w 30648"/>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431 w 30643"/>
              <a:gd name="connsiteY3" fmla="*/ 37962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431 w 30643"/>
              <a:gd name="connsiteY4" fmla="*/ 60865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096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643"/>
              <a:gd name="connsiteY0" fmla="*/ 12889 h 71097"/>
              <a:gd name="connsiteX1" fmla="*/ 30643 w 30643"/>
              <a:gd name="connsiteY1" fmla="*/ 0 h 71097"/>
              <a:gd name="connsiteX2" fmla="*/ 30534 w 30643"/>
              <a:gd name="connsiteY2" fmla="*/ 37184 h 71097"/>
              <a:gd name="connsiteX3" fmla="*/ 15759 w 30643"/>
              <a:gd name="connsiteY3" fmla="*/ 37184 h 71097"/>
              <a:gd name="connsiteX4" fmla="*/ 15759 w 30643"/>
              <a:gd name="connsiteY4" fmla="*/ 60398 h 71097"/>
              <a:gd name="connsiteX5" fmla="*/ 48 w 30643"/>
              <a:gd name="connsiteY5" fmla="*/ 71097 h 71097"/>
              <a:gd name="connsiteX6" fmla="*/ 0 w 30643"/>
              <a:gd name="connsiteY6" fmla="*/ 12889 h 71097"/>
              <a:gd name="connsiteX0" fmla="*/ 0 w 30862"/>
              <a:gd name="connsiteY0" fmla="*/ 13045 h 71097"/>
              <a:gd name="connsiteX1" fmla="*/ 30862 w 30862"/>
              <a:gd name="connsiteY1" fmla="*/ 0 h 71097"/>
              <a:gd name="connsiteX2" fmla="*/ 30753 w 30862"/>
              <a:gd name="connsiteY2" fmla="*/ 37184 h 71097"/>
              <a:gd name="connsiteX3" fmla="*/ 15978 w 30862"/>
              <a:gd name="connsiteY3" fmla="*/ 37184 h 71097"/>
              <a:gd name="connsiteX4" fmla="*/ 15978 w 30862"/>
              <a:gd name="connsiteY4" fmla="*/ 60398 h 71097"/>
              <a:gd name="connsiteX5" fmla="*/ 267 w 30862"/>
              <a:gd name="connsiteY5" fmla="*/ 71097 h 71097"/>
              <a:gd name="connsiteX6" fmla="*/ 0 w 30862"/>
              <a:gd name="connsiteY6" fmla="*/ 13045 h 7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2" h="71097">
                <a:moveTo>
                  <a:pt x="0" y="13045"/>
                </a:moveTo>
                <a:lnTo>
                  <a:pt x="30862" y="0"/>
                </a:lnTo>
                <a:cubicBezTo>
                  <a:pt x="30680" y="12395"/>
                  <a:pt x="30935" y="24789"/>
                  <a:pt x="30753" y="37184"/>
                </a:cubicBezTo>
                <a:lnTo>
                  <a:pt x="15978" y="37184"/>
                </a:lnTo>
                <a:cubicBezTo>
                  <a:pt x="15869" y="45078"/>
                  <a:pt x="16087" y="52504"/>
                  <a:pt x="15978" y="60398"/>
                </a:cubicBezTo>
                <a:cubicBezTo>
                  <a:pt x="7598" y="65922"/>
                  <a:pt x="3861" y="70950"/>
                  <a:pt x="267" y="71097"/>
                </a:cubicBezTo>
                <a:cubicBezTo>
                  <a:pt x="251" y="53043"/>
                  <a:pt x="16" y="31099"/>
                  <a:pt x="0" y="13045"/>
                </a:cubicBez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32" name="フリーフォーム 31"/>
          <p:cNvSpPr/>
          <p:nvPr/>
        </p:nvSpPr>
        <p:spPr>
          <a:xfrm>
            <a:off x="5301751" y="6004757"/>
            <a:ext cx="817109" cy="365563"/>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1404 w 2173941"/>
              <a:gd name="connsiteY8" fmla="*/ 9831 h 470647"/>
              <a:gd name="connsiteX9" fmla="*/ 89647 w 2173941"/>
              <a:gd name="connsiteY9" fmla="*/ 11206 h 470647"/>
              <a:gd name="connsiteX0" fmla="*/ 89647 w 2173941"/>
              <a:gd name="connsiteY0" fmla="*/ 40696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89647 w 2173941"/>
              <a:gd name="connsiteY9" fmla="*/ 40696 h 500137"/>
              <a:gd name="connsiteX0" fmla="*/ 102813 w 2173941"/>
              <a:gd name="connsiteY0" fmla="*/ 47249 h 500137"/>
              <a:gd name="connsiteX1" fmla="*/ 0 w 2173941"/>
              <a:gd name="connsiteY1" fmla="*/ 477725 h 500137"/>
              <a:gd name="connsiteX2" fmla="*/ 1882588 w 2173941"/>
              <a:gd name="connsiteY2" fmla="*/ 500137 h 500137"/>
              <a:gd name="connsiteX3" fmla="*/ 2106706 w 2173941"/>
              <a:gd name="connsiteY3" fmla="*/ 421696 h 500137"/>
              <a:gd name="connsiteX4" fmla="*/ 2173941 w 2173941"/>
              <a:gd name="connsiteY4" fmla="*/ 309637 h 500137"/>
              <a:gd name="connsiteX5" fmla="*/ 2173941 w 2173941"/>
              <a:gd name="connsiteY5" fmla="*/ 163960 h 500137"/>
              <a:gd name="connsiteX6" fmla="*/ 1781735 w 2173941"/>
              <a:gd name="connsiteY6" fmla="*/ 175166 h 500137"/>
              <a:gd name="connsiteX7" fmla="*/ 1759323 w 2173941"/>
              <a:gd name="connsiteY7" fmla="*/ 29490 h 500137"/>
              <a:gd name="connsiteX8" fmla="*/ 134947 w 2173941"/>
              <a:gd name="connsiteY8" fmla="*/ 0 h 500137"/>
              <a:gd name="connsiteX9" fmla="*/ 102813 w 2173941"/>
              <a:gd name="connsiteY9" fmla="*/ 47249 h 500137"/>
              <a:gd name="connsiteX0" fmla="*/ 0 w 2071128"/>
              <a:gd name="connsiteY0" fmla="*/ 47249 h 500137"/>
              <a:gd name="connsiteX1" fmla="*/ 15677 w 2071128"/>
              <a:gd name="connsiteY1" fmla="*/ 435128 h 500137"/>
              <a:gd name="connsiteX2" fmla="*/ 1779775 w 2071128"/>
              <a:gd name="connsiteY2" fmla="*/ 500137 h 500137"/>
              <a:gd name="connsiteX3" fmla="*/ 2003893 w 2071128"/>
              <a:gd name="connsiteY3" fmla="*/ 421696 h 500137"/>
              <a:gd name="connsiteX4" fmla="*/ 2071128 w 2071128"/>
              <a:gd name="connsiteY4" fmla="*/ 309637 h 500137"/>
              <a:gd name="connsiteX5" fmla="*/ 2071128 w 2071128"/>
              <a:gd name="connsiteY5" fmla="*/ 163960 h 500137"/>
              <a:gd name="connsiteX6" fmla="*/ 1678922 w 2071128"/>
              <a:gd name="connsiteY6" fmla="*/ 175166 h 500137"/>
              <a:gd name="connsiteX7" fmla="*/ 1656510 w 2071128"/>
              <a:gd name="connsiteY7" fmla="*/ 29490 h 500137"/>
              <a:gd name="connsiteX8" fmla="*/ 32134 w 2071128"/>
              <a:gd name="connsiteY8" fmla="*/ 0 h 500137"/>
              <a:gd name="connsiteX9" fmla="*/ 0 w 2071128"/>
              <a:gd name="connsiteY9" fmla="*/ 47249 h 500137"/>
              <a:gd name="connsiteX0" fmla="*/ 0 w 2071128"/>
              <a:gd name="connsiteY0" fmla="*/ 47249 h 500137"/>
              <a:gd name="connsiteX1" fmla="*/ 15677 w 2071128"/>
              <a:gd name="connsiteY1" fmla="*/ 435128 h 500137"/>
              <a:gd name="connsiteX2" fmla="*/ 117708 w 2071128"/>
              <a:gd name="connsiteY2" fmla="*/ 445637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500137"/>
              <a:gd name="connsiteX1" fmla="*/ 15677 w 2071128"/>
              <a:gd name="connsiteY1" fmla="*/ 435128 h 500137"/>
              <a:gd name="connsiteX2" fmla="*/ 51882 w 2071128"/>
              <a:gd name="connsiteY2" fmla="*/ 478405 h 500137"/>
              <a:gd name="connsiteX3" fmla="*/ 1779775 w 2071128"/>
              <a:gd name="connsiteY3" fmla="*/ 500137 h 500137"/>
              <a:gd name="connsiteX4" fmla="*/ 2003893 w 2071128"/>
              <a:gd name="connsiteY4" fmla="*/ 421696 h 500137"/>
              <a:gd name="connsiteX5" fmla="*/ 2071128 w 2071128"/>
              <a:gd name="connsiteY5" fmla="*/ 309637 h 500137"/>
              <a:gd name="connsiteX6" fmla="*/ 2071128 w 2071128"/>
              <a:gd name="connsiteY6" fmla="*/ 163960 h 500137"/>
              <a:gd name="connsiteX7" fmla="*/ 1678922 w 2071128"/>
              <a:gd name="connsiteY7" fmla="*/ 175166 h 500137"/>
              <a:gd name="connsiteX8" fmla="*/ 1656510 w 2071128"/>
              <a:gd name="connsiteY8" fmla="*/ 29490 h 500137"/>
              <a:gd name="connsiteX9" fmla="*/ 32134 w 2071128"/>
              <a:gd name="connsiteY9" fmla="*/ 0 h 500137"/>
              <a:gd name="connsiteX10" fmla="*/ 0 w 2071128"/>
              <a:gd name="connsiteY10" fmla="*/ 47249 h 500137"/>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2003893 w 2071128"/>
              <a:gd name="connsiteY4" fmla="*/ 421696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47249 h 478405"/>
              <a:gd name="connsiteX1" fmla="*/ 15677 w 2071128"/>
              <a:gd name="connsiteY1" fmla="*/ 435128 h 478405"/>
              <a:gd name="connsiteX2" fmla="*/ 51882 w 2071128"/>
              <a:gd name="connsiteY2" fmla="*/ 478405 h 478405"/>
              <a:gd name="connsiteX3" fmla="*/ 1095170 w 2071128"/>
              <a:gd name="connsiteY3" fmla="*/ 477200 h 478405"/>
              <a:gd name="connsiteX4" fmla="*/ 1138264 w 2071128"/>
              <a:gd name="connsiteY4" fmla="*/ 441357 h 478405"/>
              <a:gd name="connsiteX5" fmla="*/ 2071128 w 2071128"/>
              <a:gd name="connsiteY5" fmla="*/ 309637 h 478405"/>
              <a:gd name="connsiteX6" fmla="*/ 2071128 w 2071128"/>
              <a:gd name="connsiteY6" fmla="*/ 163960 h 478405"/>
              <a:gd name="connsiteX7" fmla="*/ 1678922 w 2071128"/>
              <a:gd name="connsiteY7" fmla="*/ 175166 h 478405"/>
              <a:gd name="connsiteX8" fmla="*/ 1656510 w 2071128"/>
              <a:gd name="connsiteY8" fmla="*/ 29490 h 478405"/>
              <a:gd name="connsiteX9" fmla="*/ 32134 w 2071128"/>
              <a:gd name="connsiteY9" fmla="*/ 0 h 478405"/>
              <a:gd name="connsiteX10" fmla="*/ 0 w 2071128"/>
              <a:gd name="connsiteY10" fmla="*/ 47249 h 478405"/>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678922 w 2071128"/>
              <a:gd name="connsiteY7" fmla="*/ 217765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2071128 w 2071128"/>
              <a:gd name="connsiteY6" fmla="*/ 206559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2071128"/>
              <a:gd name="connsiteY0" fmla="*/ 89848 h 521004"/>
              <a:gd name="connsiteX1" fmla="*/ 15677 w 2071128"/>
              <a:gd name="connsiteY1" fmla="*/ 477727 h 521004"/>
              <a:gd name="connsiteX2" fmla="*/ 51882 w 2071128"/>
              <a:gd name="connsiteY2" fmla="*/ 521004 h 521004"/>
              <a:gd name="connsiteX3" fmla="*/ 1095170 w 2071128"/>
              <a:gd name="connsiteY3" fmla="*/ 519799 h 521004"/>
              <a:gd name="connsiteX4" fmla="*/ 1138264 w 2071128"/>
              <a:gd name="connsiteY4" fmla="*/ 483956 h 521004"/>
              <a:gd name="connsiteX5" fmla="*/ 2071128 w 2071128"/>
              <a:gd name="connsiteY5" fmla="*/ 352236 h 521004"/>
              <a:gd name="connsiteX6" fmla="*/ 1126505 w 2071128"/>
              <a:gd name="connsiteY6" fmla="*/ 167238 h 521004"/>
              <a:gd name="connsiteX7" fmla="*/ 1030522 w 2071128"/>
              <a:gd name="connsiteY7" fmla="*/ 168614 h 521004"/>
              <a:gd name="connsiteX8" fmla="*/ 1024567 w 2071128"/>
              <a:gd name="connsiteY8" fmla="*/ 0 h 521004"/>
              <a:gd name="connsiteX9" fmla="*/ 32134 w 2071128"/>
              <a:gd name="connsiteY9" fmla="*/ 42599 h 521004"/>
              <a:gd name="connsiteX10" fmla="*/ 0 w 2071128"/>
              <a:gd name="connsiteY10"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26505 w 1138264"/>
              <a:gd name="connsiteY5" fmla="*/ 167238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8264"/>
              <a:gd name="connsiteY0" fmla="*/ 89848 h 521004"/>
              <a:gd name="connsiteX1" fmla="*/ 15677 w 1138264"/>
              <a:gd name="connsiteY1" fmla="*/ 477727 h 521004"/>
              <a:gd name="connsiteX2" fmla="*/ 51882 w 1138264"/>
              <a:gd name="connsiteY2" fmla="*/ 521004 h 521004"/>
              <a:gd name="connsiteX3" fmla="*/ 1095170 w 1138264"/>
              <a:gd name="connsiteY3" fmla="*/ 519799 h 521004"/>
              <a:gd name="connsiteX4" fmla="*/ 1138264 w 1138264"/>
              <a:gd name="connsiteY4" fmla="*/ 483956 h 521004"/>
              <a:gd name="connsiteX5" fmla="*/ 1113341 w 1138264"/>
              <a:gd name="connsiteY5" fmla="*/ 170514 h 521004"/>
              <a:gd name="connsiteX6" fmla="*/ 1030522 w 1138264"/>
              <a:gd name="connsiteY6" fmla="*/ 168614 h 521004"/>
              <a:gd name="connsiteX7" fmla="*/ 1024567 w 1138264"/>
              <a:gd name="connsiteY7" fmla="*/ 0 h 521004"/>
              <a:gd name="connsiteX8" fmla="*/ 32134 w 1138264"/>
              <a:gd name="connsiteY8" fmla="*/ 42599 h 521004"/>
              <a:gd name="connsiteX9" fmla="*/ 0 w 1138264"/>
              <a:gd name="connsiteY9" fmla="*/ 89848 h 521004"/>
              <a:gd name="connsiteX0" fmla="*/ 0 w 1131682"/>
              <a:gd name="connsiteY0" fmla="*/ 89848 h 521004"/>
              <a:gd name="connsiteX1" fmla="*/ 15677 w 1131682"/>
              <a:gd name="connsiteY1" fmla="*/ 477727 h 521004"/>
              <a:gd name="connsiteX2" fmla="*/ 51882 w 1131682"/>
              <a:gd name="connsiteY2" fmla="*/ 521004 h 521004"/>
              <a:gd name="connsiteX3" fmla="*/ 1095170 w 1131682"/>
              <a:gd name="connsiteY3" fmla="*/ 519799 h 521004"/>
              <a:gd name="connsiteX4" fmla="*/ 1131682 w 1131682"/>
              <a:gd name="connsiteY4" fmla="*/ 477403 h 521004"/>
              <a:gd name="connsiteX5" fmla="*/ 1113341 w 1131682"/>
              <a:gd name="connsiteY5" fmla="*/ 170514 h 521004"/>
              <a:gd name="connsiteX6" fmla="*/ 1030522 w 1131682"/>
              <a:gd name="connsiteY6" fmla="*/ 168614 h 521004"/>
              <a:gd name="connsiteX7" fmla="*/ 1024567 w 1131682"/>
              <a:gd name="connsiteY7" fmla="*/ 0 h 521004"/>
              <a:gd name="connsiteX8" fmla="*/ 32134 w 1131682"/>
              <a:gd name="connsiteY8" fmla="*/ 42599 h 521004"/>
              <a:gd name="connsiteX9" fmla="*/ 0 w 1131682"/>
              <a:gd name="connsiteY9" fmla="*/ 89848 h 521004"/>
              <a:gd name="connsiteX0" fmla="*/ 0 w 1134973"/>
              <a:gd name="connsiteY0" fmla="*/ 76741 h 521004"/>
              <a:gd name="connsiteX1" fmla="*/ 18968 w 1134973"/>
              <a:gd name="connsiteY1" fmla="*/ 477727 h 521004"/>
              <a:gd name="connsiteX2" fmla="*/ 55173 w 1134973"/>
              <a:gd name="connsiteY2" fmla="*/ 521004 h 521004"/>
              <a:gd name="connsiteX3" fmla="*/ 1098461 w 1134973"/>
              <a:gd name="connsiteY3" fmla="*/ 519799 h 521004"/>
              <a:gd name="connsiteX4" fmla="*/ 1134973 w 1134973"/>
              <a:gd name="connsiteY4" fmla="*/ 477403 h 521004"/>
              <a:gd name="connsiteX5" fmla="*/ 1116632 w 1134973"/>
              <a:gd name="connsiteY5" fmla="*/ 170514 h 521004"/>
              <a:gd name="connsiteX6" fmla="*/ 1033813 w 1134973"/>
              <a:gd name="connsiteY6" fmla="*/ 168614 h 521004"/>
              <a:gd name="connsiteX7" fmla="*/ 1027858 w 1134973"/>
              <a:gd name="connsiteY7" fmla="*/ 0 h 521004"/>
              <a:gd name="connsiteX8" fmla="*/ 35425 w 1134973"/>
              <a:gd name="connsiteY8" fmla="*/ 42599 h 521004"/>
              <a:gd name="connsiteX9" fmla="*/ 0 w 1134973"/>
              <a:gd name="connsiteY9" fmla="*/ 76741 h 52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4973" h="521004">
                <a:moveTo>
                  <a:pt x="0" y="76741"/>
                </a:moveTo>
                <a:lnTo>
                  <a:pt x="18968" y="477727"/>
                </a:lnTo>
                <a:lnTo>
                  <a:pt x="55173" y="521004"/>
                </a:lnTo>
                <a:lnTo>
                  <a:pt x="1098461" y="519799"/>
                </a:lnTo>
                <a:lnTo>
                  <a:pt x="1134973" y="477403"/>
                </a:lnTo>
                <a:lnTo>
                  <a:pt x="1116632" y="170514"/>
                </a:lnTo>
                <a:lnTo>
                  <a:pt x="1033813" y="168614"/>
                </a:lnTo>
                <a:lnTo>
                  <a:pt x="1027858" y="0"/>
                </a:lnTo>
                <a:lnTo>
                  <a:pt x="35425" y="42599"/>
                </a:lnTo>
                <a:lnTo>
                  <a:pt x="0" y="76741"/>
                </a:lnTo>
                <a:close/>
              </a:path>
            </a:pathLst>
          </a:custGeom>
          <a:solidFill>
            <a:schemeClr val="accent2"/>
          </a:solidFill>
          <a:ln w="9525">
            <a:solidFill>
              <a:schemeClr val="tx1"/>
            </a:solidFill>
            <a:round/>
            <a:headEnd/>
            <a:tailEnd/>
          </a:ln>
        </p:spPr>
        <p:txBody>
          <a:bodyPr/>
          <a:lstStyle/>
          <a:p>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33" name="フリーフォーム 32"/>
          <p:cNvSpPr/>
          <p:nvPr/>
        </p:nvSpPr>
        <p:spPr>
          <a:xfrm>
            <a:off x="1552002" y="4962782"/>
            <a:ext cx="534356" cy="340738"/>
          </a:xfrm>
          <a:custGeom>
            <a:avLst/>
            <a:gdLst>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89647 w 2173941"/>
              <a:gd name="connsiteY8" fmla="*/ 11206 h 470647"/>
              <a:gd name="connsiteX0" fmla="*/ 89647 w 2173941"/>
              <a:gd name="connsiteY0" fmla="*/ 11206 h 470647"/>
              <a:gd name="connsiteX1" fmla="*/ 0 w 2173941"/>
              <a:gd name="connsiteY1" fmla="*/ 448235 h 470647"/>
              <a:gd name="connsiteX2" fmla="*/ 1882588 w 2173941"/>
              <a:gd name="connsiteY2" fmla="*/ 470647 h 470647"/>
              <a:gd name="connsiteX3" fmla="*/ 2106706 w 2173941"/>
              <a:gd name="connsiteY3" fmla="*/ 392206 h 470647"/>
              <a:gd name="connsiteX4" fmla="*/ 2173941 w 2173941"/>
              <a:gd name="connsiteY4" fmla="*/ 280147 h 470647"/>
              <a:gd name="connsiteX5" fmla="*/ 2173941 w 2173941"/>
              <a:gd name="connsiteY5" fmla="*/ 134470 h 470647"/>
              <a:gd name="connsiteX6" fmla="*/ 1781735 w 2173941"/>
              <a:gd name="connsiteY6" fmla="*/ 145676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81735 w 2173941"/>
              <a:gd name="connsiteY7" fmla="*/ 145676 h 470647"/>
              <a:gd name="connsiteX8" fmla="*/ 1759323 w 2173941"/>
              <a:gd name="connsiteY8" fmla="*/ 0 h 470647"/>
              <a:gd name="connsiteX9" fmla="*/ 154729 w 2173941"/>
              <a:gd name="connsiteY9" fmla="*/ 13992 h 470647"/>
              <a:gd name="connsiteX10" fmla="*/ 89647 w 2173941"/>
              <a:gd name="connsiteY10"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2173941 w 2173941"/>
              <a:gd name="connsiteY6" fmla="*/ 134470 h 470647"/>
              <a:gd name="connsiteX7" fmla="*/ 1759323 w 2173941"/>
              <a:gd name="connsiteY7" fmla="*/ 0 h 470647"/>
              <a:gd name="connsiteX8" fmla="*/ 154729 w 2173941"/>
              <a:gd name="connsiteY8" fmla="*/ 13992 h 470647"/>
              <a:gd name="connsiteX9" fmla="*/ 89647 w 2173941"/>
              <a:gd name="connsiteY9" fmla="*/ 11206 h 470647"/>
              <a:gd name="connsiteX0" fmla="*/ 89647 w 2173941"/>
              <a:gd name="connsiteY0" fmla="*/ 11206 h 470647"/>
              <a:gd name="connsiteX1" fmla="*/ 0 w 2173941"/>
              <a:gd name="connsiteY1" fmla="*/ 448235 h 470647"/>
              <a:gd name="connsiteX2" fmla="*/ 121815 w 2173941"/>
              <a:gd name="connsiteY2" fmla="*/ 459630 h 470647"/>
              <a:gd name="connsiteX3" fmla="*/ 1882588 w 2173941"/>
              <a:gd name="connsiteY3" fmla="*/ 470647 h 470647"/>
              <a:gd name="connsiteX4" fmla="*/ 2106706 w 2173941"/>
              <a:gd name="connsiteY4" fmla="*/ 392206 h 470647"/>
              <a:gd name="connsiteX5" fmla="*/ 2173941 w 2173941"/>
              <a:gd name="connsiteY5" fmla="*/ 280147 h 470647"/>
              <a:gd name="connsiteX6" fmla="*/ 1759323 w 2173941"/>
              <a:gd name="connsiteY6" fmla="*/ 0 h 470647"/>
              <a:gd name="connsiteX7" fmla="*/ 154729 w 2173941"/>
              <a:gd name="connsiteY7" fmla="*/ 13992 h 470647"/>
              <a:gd name="connsiteX8" fmla="*/ 89647 w 2173941"/>
              <a:gd name="connsiteY8" fmla="*/ 11206 h 470647"/>
              <a:gd name="connsiteX0" fmla="*/ 89647 w 2106706"/>
              <a:gd name="connsiteY0" fmla="*/ 11206 h 470647"/>
              <a:gd name="connsiteX1" fmla="*/ 0 w 2106706"/>
              <a:gd name="connsiteY1" fmla="*/ 448235 h 470647"/>
              <a:gd name="connsiteX2" fmla="*/ 121815 w 2106706"/>
              <a:gd name="connsiteY2" fmla="*/ 459630 h 470647"/>
              <a:gd name="connsiteX3" fmla="*/ 1882588 w 2106706"/>
              <a:gd name="connsiteY3" fmla="*/ 470647 h 470647"/>
              <a:gd name="connsiteX4" fmla="*/ 2106706 w 2106706"/>
              <a:gd name="connsiteY4" fmla="*/ 392206 h 470647"/>
              <a:gd name="connsiteX5" fmla="*/ 1831638 w 2106706"/>
              <a:gd name="connsiteY5" fmla="*/ 24561 h 470647"/>
              <a:gd name="connsiteX6" fmla="*/ 1759323 w 2106706"/>
              <a:gd name="connsiteY6" fmla="*/ 0 h 470647"/>
              <a:gd name="connsiteX7" fmla="*/ 154729 w 2106706"/>
              <a:gd name="connsiteY7" fmla="*/ 13992 h 470647"/>
              <a:gd name="connsiteX8" fmla="*/ 89647 w 2106706"/>
              <a:gd name="connsiteY8" fmla="*/ 11206 h 470647"/>
              <a:gd name="connsiteX0" fmla="*/ 89647 w 1935554"/>
              <a:gd name="connsiteY0" fmla="*/ 11206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89647 w 1935554"/>
              <a:gd name="connsiteY8" fmla="*/ 11206 h 470647"/>
              <a:gd name="connsiteX0" fmla="*/ 46859 w 1935554"/>
              <a:gd name="connsiteY0" fmla="*/ 17759 h 470647"/>
              <a:gd name="connsiteX1" fmla="*/ 0 w 1935554"/>
              <a:gd name="connsiteY1" fmla="*/ 448235 h 470647"/>
              <a:gd name="connsiteX2" fmla="*/ 121815 w 1935554"/>
              <a:gd name="connsiteY2" fmla="*/ 459630 h 470647"/>
              <a:gd name="connsiteX3" fmla="*/ 1882588 w 1935554"/>
              <a:gd name="connsiteY3" fmla="*/ 470647 h 470647"/>
              <a:gd name="connsiteX4" fmla="*/ 1935554 w 1935554"/>
              <a:gd name="connsiteY4" fmla="*/ 418420 h 470647"/>
              <a:gd name="connsiteX5" fmla="*/ 1831638 w 1935554"/>
              <a:gd name="connsiteY5" fmla="*/ 24561 h 470647"/>
              <a:gd name="connsiteX6" fmla="*/ 1759323 w 1935554"/>
              <a:gd name="connsiteY6" fmla="*/ 0 h 470647"/>
              <a:gd name="connsiteX7" fmla="*/ 154729 w 1935554"/>
              <a:gd name="connsiteY7" fmla="*/ 13992 h 470647"/>
              <a:gd name="connsiteX8" fmla="*/ 46859 w 1935554"/>
              <a:gd name="connsiteY8" fmla="*/ 17759 h 470647"/>
              <a:gd name="connsiteX0" fmla="*/ 46859 w 1935554"/>
              <a:gd name="connsiteY0" fmla="*/ 26704 h 479592"/>
              <a:gd name="connsiteX1" fmla="*/ 0 w 1935554"/>
              <a:gd name="connsiteY1" fmla="*/ 457180 h 479592"/>
              <a:gd name="connsiteX2" fmla="*/ 121815 w 1935554"/>
              <a:gd name="connsiteY2" fmla="*/ 468575 h 479592"/>
              <a:gd name="connsiteX3" fmla="*/ 1882588 w 1935554"/>
              <a:gd name="connsiteY3" fmla="*/ 479592 h 479592"/>
              <a:gd name="connsiteX4" fmla="*/ 1935554 w 1935554"/>
              <a:gd name="connsiteY4" fmla="*/ 427365 h 479592"/>
              <a:gd name="connsiteX5" fmla="*/ 1831638 w 1935554"/>
              <a:gd name="connsiteY5" fmla="*/ 33506 h 479592"/>
              <a:gd name="connsiteX6" fmla="*/ 1759323 w 1935554"/>
              <a:gd name="connsiteY6" fmla="*/ 8945 h 479592"/>
              <a:gd name="connsiteX7" fmla="*/ 79027 w 1935554"/>
              <a:gd name="connsiteY7" fmla="*/ 0 h 479592"/>
              <a:gd name="connsiteX8" fmla="*/ 46859 w 1935554"/>
              <a:gd name="connsiteY8" fmla="*/ 26704 h 479592"/>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831638 w 1935554"/>
              <a:gd name="connsiteY5" fmla="*/ 47498 h 493584"/>
              <a:gd name="connsiteX6" fmla="*/ 1071426 w 1935554"/>
              <a:gd name="connsiteY6" fmla="*/ 0 h 493584"/>
              <a:gd name="connsiteX7" fmla="*/ 79027 w 1935554"/>
              <a:gd name="connsiteY7" fmla="*/ 13992 h 493584"/>
              <a:gd name="connsiteX8" fmla="*/ 46859 w 1935554"/>
              <a:gd name="connsiteY8" fmla="*/ 40696 h 493584"/>
              <a:gd name="connsiteX0" fmla="*/ 46859 w 1935554"/>
              <a:gd name="connsiteY0" fmla="*/ 40696 h 493584"/>
              <a:gd name="connsiteX1" fmla="*/ 0 w 1935554"/>
              <a:gd name="connsiteY1" fmla="*/ 471172 h 493584"/>
              <a:gd name="connsiteX2" fmla="*/ 121815 w 1935554"/>
              <a:gd name="connsiteY2" fmla="*/ 482567 h 493584"/>
              <a:gd name="connsiteX3" fmla="*/ 1882588 w 1935554"/>
              <a:gd name="connsiteY3" fmla="*/ 493584 h 493584"/>
              <a:gd name="connsiteX4" fmla="*/ 1935554 w 1935554"/>
              <a:gd name="connsiteY4" fmla="*/ 441357 h 493584"/>
              <a:gd name="connsiteX5" fmla="*/ 1114119 w 1935554"/>
              <a:gd name="connsiteY5" fmla="*/ 37668 h 493584"/>
              <a:gd name="connsiteX6" fmla="*/ 1071426 w 1935554"/>
              <a:gd name="connsiteY6" fmla="*/ 0 h 493584"/>
              <a:gd name="connsiteX7" fmla="*/ 79027 w 1935554"/>
              <a:gd name="connsiteY7" fmla="*/ 13992 h 493584"/>
              <a:gd name="connsiteX8" fmla="*/ 46859 w 1935554"/>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158020 w 1971759"/>
              <a:gd name="connsiteY2" fmla="*/ 482567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23073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3584"/>
              <a:gd name="connsiteX1" fmla="*/ 0 w 1971759"/>
              <a:gd name="connsiteY1" fmla="*/ 451512 h 493584"/>
              <a:gd name="connsiteX2" fmla="*/ 32948 w 1971759"/>
              <a:gd name="connsiteY2" fmla="*/ 492398 h 493584"/>
              <a:gd name="connsiteX3" fmla="*/ 1918793 w 1971759"/>
              <a:gd name="connsiteY3" fmla="*/ 493584 h 493584"/>
              <a:gd name="connsiteX4" fmla="*/ 1971759 w 1971759"/>
              <a:gd name="connsiteY4" fmla="*/ 441357 h 493584"/>
              <a:gd name="connsiteX5" fmla="*/ 1150324 w 1971759"/>
              <a:gd name="connsiteY5" fmla="*/ 37668 h 493584"/>
              <a:gd name="connsiteX6" fmla="*/ 1107631 w 1971759"/>
              <a:gd name="connsiteY6" fmla="*/ 0 h 493584"/>
              <a:gd name="connsiteX7" fmla="*/ 115232 w 1971759"/>
              <a:gd name="connsiteY7" fmla="*/ 13992 h 493584"/>
              <a:gd name="connsiteX8" fmla="*/ 83064 w 1971759"/>
              <a:gd name="connsiteY8" fmla="*/ 40696 h 493584"/>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971759"/>
              <a:gd name="connsiteY0" fmla="*/ 40696 h 492398"/>
              <a:gd name="connsiteX1" fmla="*/ 0 w 1971759"/>
              <a:gd name="connsiteY1" fmla="*/ 451512 h 492398"/>
              <a:gd name="connsiteX2" fmla="*/ 32948 w 1971759"/>
              <a:gd name="connsiteY2" fmla="*/ 492398 h 492398"/>
              <a:gd name="connsiteX3" fmla="*/ 1138737 w 1971759"/>
              <a:gd name="connsiteY3" fmla="*/ 470646 h 492398"/>
              <a:gd name="connsiteX4" fmla="*/ 1971759 w 1971759"/>
              <a:gd name="connsiteY4" fmla="*/ 441357 h 492398"/>
              <a:gd name="connsiteX5" fmla="*/ 1150324 w 1971759"/>
              <a:gd name="connsiteY5" fmla="*/ 37668 h 492398"/>
              <a:gd name="connsiteX6" fmla="*/ 1107631 w 1971759"/>
              <a:gd name="connsiteY6" fmla="*/ 0 h 492398"/>
              <a:gd name="connsiteX7" fmla="*/ 115232 w 1971759"/>
              <a:gd name="connsiteY7" fmla="*/ 13992 h 492398"/>
              <a:gd name="connsiteX8" fmla="*/ 83064 w 1971759"/>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15232 w 1168663"/>
              <a:gd name="connsiteY7" fmla="*/ 13992 h 492398"/>
              <a:gd name="connsiteX8" fmla="*/ 83064 w 1168663"/>
              <a:gd name="connsiteY8" fmla="*/ 40696 h 492398"/>
              <a:gd name="connsiteX0" fmla="*/ 83064 w 1168663"/>
              <a:gd name="connsiteY0" fmla="*/ 40696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83064 w 1168663"/>
              <a:gd name="connsiteY7" fmla="*/ 40696 h 492398"/>
              <a:gd name="connsiteX0" fmla="*/ 135726 w 1168663"/>
              <a:gd name="connsiteY0" fmla="*/ 113430 h 492398"/>
              <a:gd name="connsiteX1" fmla="*/ 0 w 1168663"/>
              <a:gd name="connsiteY1" fmla="*/ 451512 h 492398"/>
              <a:gd name="connsiteX2" fmla="*/ 32948 w 1168663"/>
              <a:gd name="connsiteY2" fmla="*/ 492398 h 492398"/>
              <a:gd name="connsiteX3" fmla="*/ 1138737 w 1168663"/>
              <a:gd name="connsiteY3" fmla="*/ 470646 h 492398"/>
              <a:gd name="connsiteX4" fmla="*/ 1168663 w 1168663"/>
              <a:gd name="connsiteY4" fmla="*/ 434804 h 492398"/>
              <a:gd name="connsiteX5" fmla="*/ 1150324 w 1168663"/>
              <a:gd name="connsiteY5" fmla="*/ 37668 h 492398"/>
              <a:gd name="connsiteX6" fmla="*/ 1107631 w 1168663"/>
              <a:gd name="connsiteY6" fmla="*/ 0 h 492398"/>
              <a:gd name="connsiteX7" fmla="*/ 135726 w 1168663"/>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102778 w 1135715"/>
              <a:gd name="connsiteY0" fmla="*/ 113430 h 492398"/>
              <a:gd name="connsiteX1" fmla="*/ 187574 w 1135715"/>
              <a:gd name="connsiteY1" fmla="*/ 378778 h 492398"/>
              <a:gd name="connsiteX2" fmla="*/ 0 w 1135715"/>
              <a:gd name="connsiteY2" fmla="*/ 492398 h 492398"/>
              <a:gd name="connsiteX3" fmla="*/ 1105789 w 1135715"/>
              <a:gd name="connsiteY3" fmla="*/ 470646 h 492398"/>
              <a:gd name="connsiteX4" fmla="*/ 1135715 w 1135715"/>
              <a:gd name="connsiteY4" fmla="*/ 434804 h 492398"/>
              <a:gd name="connsiteX5" fmla="*/ 1117376 w 1135715"/>
              <a:gd name="connsiteY5" fmla="*/ 37668 h 492398"/>
              <a:gd name="connsiteX6" fmla="*/ 1074683 w 1135715"/>
              <a:gd name="connsiteY6" fmla="*/ 0 h 492398"/>
              <a:gd name="connsiteX7" fmla="*/ 102778 w 1135715"/>
              <a:gd name="connsiteY7" fmla="*/ 113430 h 492398"/>
              <a:gd name="connsiteX0" fmla="*/ 0 w 1032937"/>
              <a:gd name="connsiteY0" fmla="*/ 113430 h 470646"/>
              <a:gd name="connsiteX1" fmla="*/ 84796 w 1032937"/>
              <a:gd name="connsiteY1" fmla="*/ 378778 h 470646"/>
              <a:gd name="connsiteX2" fmla="*/ 1003011 w 1032937"/>
              <a:gd name="connsiteY2" fmla="*/ 470646 h 470646"/>
              <a:gd name="connsiteX3" fmla="*/ 1032937 w 1032937"/>
              <a:gd name="connsiteY3" fmla="*/ 434804 h 470646"/>
              <a:gd name="connsiteX4" fmla="*/ 1014598 w 1032937"/>
              <a:gd name="connsiteY4" fmla="*/ 37668 h 470646"/>
              <a:gd name="connsiteX5" fmla="*/ 971905 w 1032937"/>
              <a:gd name="connsiteY5" fmla="*/ 0 h 470646"/>
              <a:gd name="connsiteX6" fmla="*/ 0 w 1032937"/>
              <a:gd name="connsiteY6" fmla="*/ 113430 h 470646"/>
              <a:gd name="connsiteX0" fmla="*/ 0 w 1032937"/>
              <a:gd name="connsiteY0" fmla="*/ 113430 h 434804"/>
              <a:gd name="connsiteX1" fmla="*/ 84796 w 1032937"/>
              <a:gd name="connsiteY1" fmla="*/ 378778 h 434804"/>
              <a:gd name="connsiteX2" fmla="*/ 742992 w 1032937"/>
              <a:gd name="connsiteY2" fmla="*/ 374770 h 434804"/>
              <a:gd name="connsiteX3" fmla="*/ 1032937 w 1032937"/>
              <a:gd name="connsiteY3" fmla="*/ 434804 h 434804"/>
              <a:gd name="connsiteX4" fmla="*/ 1014598 w 1032937"/>
              <a:gd name="connsiteY4" fmla="*/ 37668 h 434804"/>
              <a:gd name="connsiteX5" fmla="*/ 971905 w 1032937"/>
              <a:gd name="connsiteY5" fmla="*/ 0 h 434804"/>
              <a:gd name="connsiteX6" fmla="*/ 0 w 1032937"/>
              <a:gd name="connsiteY6" fmla="*/ 113430 h 434804"/>
              <a:gd name="connsiteX0" fmla="*/ 0 w 1014598"/>
              <a:gd name="connsiteY0" fmla="*/ 113430 h 378778"/>
              <a:gd name="connsiteX1" fmla="*/ 84796 w 1014598"/>
              <a:gd name="connsiteY1" fmla="*/ 378778 h 378778"/>
              <a:gd name="connsiteX2" fmla="*/ 742992 w 1014598"/>
              <a:gd name="connsiteY2" fmla="*/ 374770 h 378778"/>
              <a:gd name="connsiteX3" fmla="*/ 763044 w 1014598"/>
              <a:gd name="connsiteY3" fmla="*/ 348846 h 378778"/>
              <a:gd name="connsiteX4" fmla="*/ 1014598 w 1014598"/>
              <a:gd name="connsiteY4" fmla="*/ 37668 h 378778"/>
              <a:gd name="connsiteX5" fmla="*/ 971905 w 1014598"/>
              <a:gd name="connsiteY5" fmla="*/ 0 h 378778"/>
              <a:gd name="connsiteX6" fmla="*/ 0 w 1014598"/>
              <a:gd name="connsiteY6" fmla="*/ 113430 h 378778"/>
              <a:gd name="connsiteX0" fmla="*/ 0 w 971905"/>
              <a:gd name="connsiteY0" fmla="*/ 113430 h 378778"/>
              <a:gd name="connsiteX1" fmla="*/ 84796 w 971905"/>
              <a:gd name="connsiteY1" fmla="*/ 378778 h 378778"/>
              <a:gd name="connsiteX2" fmla="*/ 742992 w 971905"/>
              <a:gd name="connsiteY2" fmla="*/ 374770 h 378778"/>
              <a:gd name="connsiteX3" fmla="*/ 763044 w 971905"/>
              <a:gd name="connsiteY3" fmla="*/ 348846 h 378778"/>
              <a:gd name="connsiteX4" fmla="*/ 971905 w 971905"/>
              <a:gd name="connsiteY4" fmla="*/ 0 h 378778"/>
              <a:gd name="connsiteX5" fmla="*/ 0 w 971905"/>
              <a:gd name="connsiteY5" fmla="*/ 113430 h 378778"/>
              <a:gd name="connsiteX0" fmla="*/ 0 w 763044"/>
              <a:gd name="connsiteY0" fmla="*/ 235755 h 501103"/>
              <a:gd name="connsiteX1" fmla="*/ 84796 w 763044"/>
              <a:gd name="connsiteY1" fmla="*/ 501103 h 501103"/>
              <a:gd name="connsiteX2" fmla="*/ 742992 w 763044"/>
              <a:gd name="connsiteY2" fmla="*/ 497095 h 501103"/>
              <a:gd name="connsiteX3" fmla="*/ 763044 w 763044"/>
              <a:gd name="connsiteY3" fmla="*/ 471171 h 501103"/>
              <a:gd name="connsiteX4" fmla="*/ 761257 w 763044"/>
              <a:gd name="connsiteY4" fmla="*/ 0 h 501103"/>
              <a:gd name="connsiteX5" fmla="*/ 0 w 763044"/>
              <a:gd name="connsiteY5" fmla="*/ 235755 h 50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044" h="501103">
                <a:moveTo>
                  <a:pt x="0" y="235755"/>
                </a:moveTo>
                <a:lnTo>
                  <a:pt x="84796" y="501103"/>
                </a:lnTo>
                <a:lnTo>
                  <a:pt x="742992" y="497095"/>
                </a:lnTo>
                <a:lnTo>
                  <a:pt x="763044" y="471171"/>
                </a:lnTo>
                <a:cubicBezTo>
                  <a:pt x="762448" y="314114"/>
                  <a:pt x="761853" y="157057"/>
                  <a:pt x="761257" y="0"/>
                </a:cubicBezTo>
                <a:lnTo>
                  <a:pt x="0" y="235755"/>
                </a:lnTo>
                <a:close/>
              </a:path>
            </a:pathLst>
          </a:custGeom>
          <a:solidFill>
            <a:schemeClr val="accent2"/>
          </a:solidFill>
          <a:ln w="9525">
            <a:solidFill>
              <a:schemeClr val="tx1"/>
            </a:solidFill>
            <a:round/>
            <a:headEnd/>
            <a:tailEnd/>
          </a:ln>
        </p:spPr>
        <p:txBody>
          <a:bodyPr/>
          <a:lstStyle/>
          <a:p>
            <a:endParaRPr lang="ja-JP" altLang="en-US" dirty="0">
              <a:solidFill>
                <a:schemeClr val="tx1"/>
              </a:solidFill>
              <a:latin typeface="メイリオ" panose="020B0604030504040204" pitchFamily="50" charset="-128"/>
              <a:ea typeface="メイリオ" panose="020B0604030504040204" pitchFamily="50" charset="-128"/>
            </a:endParaRPr>
          </a:p>
        </p:txBody>
      </p:sp>
      <p:sp>
        <p:nvSpPr>
          <p:cNvPr id="65" name="フリーフォーム 64"/>
          <p:cNvSpPr/>
          <p:nvPr/>
        </p:nvSpPr>
        <p:spPr>
          <a:xfrm>
            <a:off x="1259679" y="5521896"/>
            <a:ext cx="258543" cy="267523"/>
          </a:xfrm>
          <a:custGeom>
            <a:avLst/>
            <a:gdLst>
              <a:gd name="connsiteX0" fmla="*/ 221225 w 310330"/>
              <a:gd name="connsiteY0" fmla="*/ 325693 h 325693"/>
              <a:gd name="connsiteX1" fmla="*/ 264242 w 310330"/>
              <a:gd name="connsiteY1" fmla="*/ 156701 h 325693"/>
              <a:gd name="connsiteX2" fmla="*/ 310330 w 310330"/>
              <a:gd name="connsiteY2" fmla="*/ 132121 h 325693"/>
              <a:gd name="connsiteX3" fmla="*/ 264242 w 310330"/>
              <a:gd name="connsiteY3" fmla="*/ 98322 h 325693"/>
              <a:gd name="connsiteX4" fmla="*/ 116758 w 310330"/>
              <a:gd name="connsiteY4" fmla="*/ 150556 h 325693"/>
              <a:gd name="connsiteX5" fmla="*/ 119830 w 310330"/>
              <a:gd name="connsiteY5" fmla="*/ 101395 h 325693"/>
              <a:gd name="connsiteX6" fmla="*/ 165919 w 310330"/>
              <a:gd name="connsiteY6" fmla="*/ 101395 h 325693"/>
              <a:gd name="connsiteX7" fmla="*/ 165919 w 310330"/>
              <a:gd name="connsiteY7" fmla="*/ 30726 h 325693"/>
              <a:gd name="connsiteX8" fmla="*/ 138266 w 310330"/>
              <a:gd name="connsiteY8" fmla="*/ 3072 h 325693"/>
              <a:gd name="connsiteX9" fmla="*/ 67596 w 310330"/>
              <a:gd name="connsiteY9" fmla="*/ 0 h 325693"/>
              <a:gd name="connsiteX10" fmla="*/ 52234 w 310330"/>
              <a:gd name="connsiteY10" fmla="*/ 92177 h 325693"/>
              <a:gd name="connsiteX11" fmla="*/ 107540 w 310330"/>
              <a:gd name="connsiteY11" fmla="*/ 98322 h 325693"/>
              <a:gd name="connsiteX12" fmla="*/ 107540 w 310330"/>
              <a:gd name="connsiteY12" fmla="*/ 144411 h 325693"/>
              <a:gd name="connsiteX13" fmla="*/ 67596 w 310330"/>
              <a:gd name="connsiteY13" fmla="*/ 147484 h 325693"/>
              <a:gd name="connsiteX14" fmla="*/ 58379 w 310330"/>
              <a:gd name="connsiteY14" fmla="*/ 205863 h 325693"/>
              <a:gd name="connsiteX15" fmla="*/ 24580 w 310330"/>
              <a:gd name="connsiteY15" fmla="*/ 172064 h 325693"/>
              <a:gd name="connsiteX16" fmla="*/ 0 w 310330"/>
              <a:gd name="connsiteY16" fmla="*/ 199718 h 325693"/>
              <a:gd name="connsiteX17" fmla="*/ 76814 w 310330"/>
              <a:gd name="connsiteY17" fmla="*/ 255024 h 325693"/>
              <a:gd name="connsiteX18" fmla="*/ 221225 w 310330"/>
              <a:gd name="connsiteY18" fmla="*/ 325693 h 32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0330" h="325693">
                <a:moveTo>
                  <a:pt x="221225" y="325693"/>
                </a:moveTo>
                <a:lnTo>
                  <a:pt x="264242" y="156701"/>
                </a:lnTo>
                <a:lnTo>
                  <a:pt x="310330" y="132121"/>
                </a:lnTo>
                <a:lnTo>
                  <a:pt x="264242" y="98322"/>
                </a:lnTo>
                <a:lnTo>
                  <a:pt x="116758" y="150556"/>
                </a:lnTo>
                <a:lnTo>
                  <a:pt x="119830" y="101395"/>
                </a:lnTo>
                <a:lnTo>
                  <a:pt x="165919" y="101395"/>
                </a:lnTo>
                <a:lnTo>
                  <a:pt x="165919" y="30726"/>
                </a:lnTo>
                <a:lnTo>
                  <a:pt x="138266" y="3072"/>
                </a:lnTo>
                <a:lnTo>
                  <a:pt x="67596" y="0"/>
                </a:lnTo>
                <a:lnTo>
                  <a:pt x="52234" y="92177"/>
                </a:lnTo>
                <a:lnTo>
                  <a:pt x="107540" y="98322"/>
                </a:lnTo>
                <a:lnTo>
                  <a:pt x="107540" y="144411"/>
                </a:lnTo>
                <a:lnTo>
                  <a:pt x="67596" y="147484"/>
                </a:lnTo>
                <a:lnTo>
                  <a:pt x="58379" y="205863"/>
                </a:lnTo>
                <a:lnTo>
                  <a:pt x="24580" y="172064"/>
                </a:lnTo>
                <a:lnTo>
                  <a:pt x="0" y="199718"/>
                </a:lnTo>
                <a:lnTo>
                  <a:pt x="76814" y="255024"/>
                </a:lnTo>
                <a:lnTo>
                  <a:pt x="221225" y="325693"/>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68" name="Freeform 1" descr="横線"/>
          <p:cNvSpPr>
            <a:spLocks/>
          </p:cNvSpPr>
          <p:nvPr/>
        </p:nvSpPr>
        <p:spPr bwMode="auto">
          <a:xfrm>
            <a:off x="995681" y="5587737"/>
            <a:ext cx="592193" cy="843003"/>
          </a:xfrm>
          <a:custGeom>
            <a:avLst/>
            <a:gdLst>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071 w 10000"/>
              <a:gd name="connsiteY25" fmla="*/ 5172 h 10000"/>
              <a:gd name="connsiteX26" fmla="*/ 143 w 10000"/>
              <a:gd name="connsiteY26" fmla="*/ 3897 h 10000"/>
              <a:gd name="connsiteX27" fmla="*/ 0 w 10000"/>
              <a:gd name="connsiteY27" fmla="*/ 270 h 10000"/>
              <a:gd name="connsiteX28" fmla="*/ 464 w 10000"/>
              <a:gd name="connsiteY28"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393 w 10000"/>
              <a:gd name="connsiteY24" fmla="*/ 6127 h 10000"/>
              <a:gd name="connsiteX25" fmla="*/ 143 w 10000"/>
              <a:gd name="connsiteY25" fmla="*/ 3897 h 10000"/>
              <a:gd name="connsiteX26" fmla="*/ 0 w 10000"/>
              <a:gd name="connsiteY26" fmla="*/ 270 h 10000"/>
              <a:gd name="connsiteX27" fmla="*/ 464 w 10000"/>
              <a:gd name="connsiteY27"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786 w 10000"/>
              <a:gd name="connsiteY22" fmla="*/ 8211 h 10000"/>
              <a:gd name="connsiteX23" fmla="*/ 286 w 10000"/>
              <a:gd name="connsiteY23" fmla="*/ 7255 h 10000"/>
              <a:gd name="connsiteX24" fmla="*/ 143 w 10000"/>
              <a:gd name="connsiteY24" fmla="*/ 3897 h 10000"/>
              <a:gd name="connsiteX25" fmla="*/ 0 w 10000"/>
              <a:gd name="connsiteY25" fmla="*/ 270 h 10000"/>
              <a:gd name="connsiteX26" fmla="*/ 464 w 10000"/>
              <a:gd name="connsiteY26"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286 w 10000"/>
              <a:gd name="connsiteY22" fmla="*/ 7255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174 w 10000"/>
              <a:gd name="connsiteY22" fmla="*/ 8560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143 w 10000"/>
              <a:gd name="connsiteY23" fmla="*/ 3897 h 10000"/>
              <a:gd name="connsiteX24" fmla="*/ 0 w 10000"/>
              <a:gd name="connsiteY24" fmla="*/ 270 h 10000"/>
              <a:gd name="connsiteX25" fmla="*/ 464 w 10000"/>
              <a:gd name="connsiteY25" fmla="*/ 0 h 10000"/>
              <a:gd name="connsiteX0" fmla="*/ 464 w 10000"/>
              <a:gd name="connsiteY0" fmla="*/ 0 h 10000"/>
              <a:gd name="connsiteX1" fmla="*/ 2964 w 10000"/>
              <a:gd name="connsiteY1" fmla="*/ 1740 h 10000"/>
              <a:gd name="connsiteX2" fmla="*/ 4643 w 10000"/>
              <a:gd name="connsiteY2" fmla="*/ 2561 h 10000"/>
              <a:gd name="connsiteX3" fmla="*/ 7857 w 10000"/>
              <a:gd name="connsiteY3" fmla="*/ 3676 h 10000"/>
              <a:gd name="connsiteX4" fmla="*/ 10000 w 10000"/>
              <a:gd name="connsiteY4" fmla="*/ 4093 h 10000"/>
              <a:gd name="connsiteX5" fmla="*/ 8464 w 10000"/>
              <a:gd name="connsiteY5" fmla="*/ 5147 h 10000"/>
              <a:gd name="connsiteX6" fmla="*/ 8036 w 10000"/>
              <a:gd name="connsiteY6" fmla="*/ 4681 h 10000"/>
              <a:gd name="connsiteX7" fmla="*/ 7071 w 10000"/>
              <a:gd name="connsiteY7" fmla="*/ 4559 h 10000"/>
              <a:gd name="connsiteX8" fmla="*/ 5750 w 10000"/>
              <a:gd name="connsiteY8" fmla="*/ 4779 h 10000"/>
              <a:gd name="connsiteX9" fmla="*/ 4786 w 10000"/>
              <a:gd name="connsiteY9" fmla="*/ 5319 h 10000"/>
              <a:gd name="connsiteX10" fmla="*/ 4464 w 10000"/>
              <a:gd name="connsiteY10" fmla="*/ 5858 h 10000"/>
              <a:gd name="connsiteX11" fmla="*/ 4750 w 10000"/>
              <a:gd name="connsiteY11" fmla="*/ 6593 h 10000"/>
              <a:gd name="connsiteX12" fmla="*/ 5321 w 10000"/>
              <a:gd name="connsiteY12" fmla="*/ 6961 h 10000"/>
              <a:gd name="connsiteX13" fmla="*/ 6714 w 10000"/>
              <a:gd name="connsiteY13" fmla="*/ 6985 h 10000"/>
              <a:gd name="connsiteX14" fmla="*/ 7214 w 10000"/>
              <a:gd name="connsiteY14" fmla="*/ 7647 h 10000"/>
              <a:gd name="connsiteX15" fmla="*/ 7500 w 10000"/>
              <a:gd name="connsiteY15" fmla="*/ 8211 h 10000"/>
              <a:gd name="connsiteX16" fmla="*/ 7143 w 10000"/>
              <a:gd name="connsiteY16" fmla="*/ 8873 h 10000"/>
              <a:gd name="connsiteX17" fmla="*/ 5964 w 10000"/>
              <a:gd name="connsiteY17" fmla="*/ 9632 h 10000"/>
              <a:gd name="connsiteX18" fmla="*/ 4821 w 10000"/>
              <a:gd name="connsiteY18" fmla="*/ 10000 h 10000"/>
              <a:gd name="connsiteX19" fmla="*/ 3929 w 10000"/>
              <a:gd name="connsiteY19" fmla="*/ 9951 h 10000"/>
              <a:gd name="connsiteX20" fmla="*/ 2643 w 10000"/>
              <a:gd name="connsiteY20" fmla="*/ 9632 h 10000"/>
              <a:gd name="connsiteX21" fmla="*/ 1429 w 10000"/>
              <a:gd name="connsiteY21" fmla="*/ 9118 h 10000"/>
              <a:gd name="connsiteX22" fmla="*/ 398 w 10000"/>
              <a:gd name="connsiteY22" fmla="*/ 8483 h 10000"/>
              <a:gd name="connsiteX23" fmla="*/ 0 w 10000"/>
              <a:gd name="connsiteY23" fmla="*/ 270 h 10000"/>
              <a:gd name="connsiteX24" fmla="*/ 464 w 10000"/>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270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637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078 w 10001"/>
              <a:gd name="connsiteY22" fmla="*/ 8714 h 10000"/>
              <a:gd name="connsiteX23" fmla="*/ 1 w 10001"/>
              <a:gd name="connsiteY23" fmla="*/ 347 h 10000"/>
              <a:gd name="connsiteX24" fmla="*/ 465 w 10001"/>
              <a:gd name="connsiteY24" fmla="*/ 0 h 10000"/>
              <a:gd name="connsiteX0" fmla="*/ 465 w 10001"/>
              <a:gd name="connsiteY0" fmla="*/ 0 h 10000"/>
              <a:gd name="connsiteX1" fmla="*/ 2965 w 10001"/>
              <a:gd name="connsiteY1" fmla="*/ 1740 h 10000"/>
              <a:gd name="connsiteX2" fmla="*/ 4644 w 10001"/>
              <a:gd name="connsiteY2" fmla="*/ 2561 h 10000"/>
              <a:gd name="connsiteX3" fmla="*/ 7858 w 10001"/>
              <a:gd name="connsiteY3" fmla="*/ 3676 h 10000"/>
              <a:gd name="connsiteX4" fmla="*/ 10001 w 10001"/>
              <a:gd name="connsiteY4" fmla="*/ 4093 h 10000"/>
              <a:gd name="connsiteX5" fmla="*/ 8465 w 10001"/>
              <a:gd name="connsiteY5" fmla="*/ 5147 h 10000"/>
              <a:gd name="connsiteX6" fmla="*/ 8037 w 10001"/>
              <a:gd name="connsiteY6" fmla="*/ 4681 h 10000"/>
              <a:gd name="connsiteX7" fmla="*/ 7072 w 10001"/>
              <a:gd name="connsiteY7" fmla="*/ 4559 h 10000"/>
              <a:gd name="connsiteX8" fmla="*/ 5751 w 10001"/>
              <a:gd name="connsiteY8" fmla="*/ 4779 h 10000"/>
              <a:gd name="connsiteX9" fmla="*/ 4787 w 10001"/>
              <a:gd name="connsiteY9" fmla="*/ 5319 h 10000"/>
              <a:gd name="connsiteX10" fmla="*/ 4465 w 10001"/>
              <a:gd name="connsiteY10" fmla="*/ 5858 h 10000"/>
              <a:gd name="connsiteX11" fmla="*/ 4751 w 10001"/>
              <a:gd name="connsiteY11" fmla="*/ 6593 h 10000"/>
              <a:gd name="connsiteX12" fmla="*/ 5322 w 10001"/>
              <a:gd name="connsiteY12" fmla="*/ 6961 h 10000"/>
              <a:gd name="connsiteX13" fmla="*/ 6715 w 10001"/>
              <a:gd name="connsiteY13" fmla="*/ 6985 h 10000"/>
              <a:gd name="connsiteX14" fmla="*/ 7215 w 10001"/>
              <a:gd name="connsiteY14" fmla="*/ 7647 h 10000"/>
              <a:gd name="connsiteX15" fmla="*/ 7501 w 10001"/>
              <a:gd name="connsiteY15" fmla="*/ 8211 h 10000"/>
              <a:gd name="connsiteX16" fmla="*/ 7144 w 10001"/>
              <a:gd name="connsiteY16" fmla="*/ 8873 h 10000"/>
              <a:gd name="connsiteX17" fmla="*/ 5965 w 10001"/>
              <a:gd name="connsiteY17" fmla="*/ 9632 h 10000"/>
              <a:gd name="connsiteX18" fmla="*/ 4822 w 10001"/>
              <a:gd name="connsiteY18" fmla="*/ 10000 h 10000"/>
              <a:gd name="connsiteX19" fmla="*/ 3930 w 10001"/>
              <a:gd name="connsiteY19" fmla="*/ 9951 h 10000"/>
              <a:gd name="connsiteX20" fmla="*/ 2644 w 10001"/>
              <a:gd name="connsiteY20" fmla="*/ 9632 h 10000"/>
              <a:gd name="connsiteX21" fmla="*/ 1430 w 10001"/>
              <a:gd name="connsiteY21" fmla="*/ 9118 h 10000"/>
              <a:gd name="connsiteX22" fmla="*/ 287 w 10001"/>
              <a:gd name="connsiteY22" fmla="*/ 8868 h 10000"/>
              <a:gd name="connsiteX23" fmla="*/ 1 w 10001"/>
              <a:gd name="connsiteY23" fmla="*/ 347 h 10000"/>
              <a:gd name="connsiteX24" fmla="*/ 465 w 10001"/>
              <a:gd name="connsiteY24" fmla="*/ 0 h 10000"/>
              <a:gd name="connsiteX0" fmla="*/ 365 w 9901"/>
              <a:gd name="connsiteY0" fmla="*/ 0 h 10000"/>
              <a:gd name="connsiteX1" fmla="*/ 2865 w 9901"/>
              <a:gd name="connsiteY1" fmla="*/ 1740 h 10000"/>
              <a:gd name="connsiteX2" fmla="*/ 4544 w 9901"/>
              <a:gd name="connsiteY2" fmla="*/ 2561 h 10000"/>
              <a:gd name="connsiteX3" fmla="*/ 7758 w 9901"/>
              <a:gd name="connsiteY3" fmla="*/ 3676 h 10000"/>
              <a:gd name="connsiteX4" fmla="*/ 9901 w 9901"/>
              <a:gd name="connsiteY4" fmla="*/ 4093 h 10000"/>
              <a:gd name="connsiteX5" fmla="*/ 8365 w 9901"/>
              <a:gd name="connsiteY5" fmla="*/ 5147 h 10000"/>
              <a:gd name="connsiteX6" fmla="*/ 7937 w 9901"/>
              <a:gd name="connsiteY6" fmla="*/ 4681 h 10000"/>
              <a:gd name="connsiteX7" fmla="*/ 6972 w 9901"/>
              <a:gd name="connsiteY7" fmla="*/ 4559 h 10000"/>
              <a:gd name="connsiteX8" fmla="*/ 5651 w 9901"/>
              <a:gd name="connsiteY8" fmla="*/ 4779 h 10000"/>
              <a:gd name="connsiteX9" fmla="*/ 4687 w 9901"/>
              <a:gd name="connsiteY9" fmla="*/ 5319 h 10000"/>
              <a:gd name="connsiteX10" fmla="*/ 4365 w 9901"/>
              <a:gd name="connsiteY10" fmla="*/ 5858 h 10000"/>
              <a:gd name="connsiteX11" fmla="*/ 4651 w 9901"/>
              <a:gd name="connsiteY11" fmla="*/ 6593 h 10000"/>
              <a:gd name="connsiteX12" fmla="*/ 5222 w 9901"/>
              <a:gd name="connsiteY12" fmla="*/ 6961 h 10000"/>
              <a:gd name="connsiteX13" fmla="*/ 6615 w 9901"/>
              <a:gd name="connsiteY13" fmla="*/ 6985 h 10000"/>
              <a:gd name="connsiteX14" fmla="*/ 7115 w 9901"/>
              <a:gd name="connsiteY14" fmla="*/ 7647 h 10000"/>
              <a:gd name="connsiteX15" fmla="*/ 7401 w 9901"/>
              <a:gd name="connsiteY15" fmla="*/ 8211 h 10000"/>
              <a:gd name="connsiteX16" fmla="*/ 7044 w 9901"/>
              <a:gd name="connsiteY16" fmla="*/ 8873 h 10000"/>
              <a:gd name="connsiteX17" fmla="*/ 5865 w 9901"/>
              <a:gd name="connsiteY17" fmla="*/ 9632 h 10000"/>
              <a:gd name="connsiteX18" fmla="*/ 4722 w 9901"/>
              <a:gd name="connsiteY18" fmla="*/ 10000 h 10000"/>
              <a:gd name="connsiteX19" fmla="*/ 3830 w 9901"/>
              <a:gd name="connsiteY19" fmla="*/ 9951 h 10000"/>
              <a:gd name="connsiteX20" fmla="*/ 2544 w 9901"/>
              <a:gd name="connsiteY20" fmla="*/ 9632 h 10000"/>
              <a:gd name="connsiteX21" fmla="*/ 1330 w 9901"/>
              <a:gd name="connsiteY21" fmla="*/ 9118 h 10000"/>
              <a:gd name="connsiteX22" fmla="*/ 187 w 9901"/>
              <a:gd name="connsiteY22" fmla="*/ 8868 h 10000"/>
              <a:gd name="connsiteX23" fmla="*/ 13 w 9901"/>
              <a:gd name="connsiteY23" fmla="*/ 577 h 10000"/>
              <a:gd name="connsiteX24" fmla="*/ 365 w 9901"/>
              <a:gd name="connsiteY24" fmla="*/ 0 h 10000"/>
              <a:gd name="connsiteX0" fmla="*/ 369 w 10000"/>
              <a:gd name="connsiteY0" fmla="*/ 0 h 10000"/>
              <a:gd name="connsiteX1" fmla="*/ 2894 w 10000"/>
              <a:gd name="connsiteY1" fmla="*/ 1740 h 10000"/>
              <a:gd name="connsiteX2" fmla="*/ 4589 w 10000"/>
              <a:gd name="connsiteY2" fmla="*/ 2561 h 10000"/>
              <a:gd name="connsiteX3" fmla="*/ 7836 w 10000"/>
              <a:gd name="connsiteY3" fmla="*/ 3676 h 10000"/>
              <a:gd name="connsiteX4" fmla="*/ 10000 w 10000"/>
              <a:gd name="connsiteY4" fmla="*/ 4093 h 10000"/>
              <a:gd name="connsiteX5" fmla="*/ 8449 w 10000"/>
              <a:gd name="connsiteY5" fmla="*/ 5147 h 10000"/>
              <a:gd name="connsiteX6" fmla="*/ 8016 w 10000"/>
              <a:gd name="connsiteY6" fmla="*/ 4681 h 10000"/>
              <a:gd name="connsiteX7" fmla="*/ 7042 w 10000"/>
              <a:gd name="connsiteY7" fmla="*/ 4559 h 10000"/>
              <a:gd name="connsiteX8" fmla="*/ 5708 w 10000"/>
              <a:gd name="connsiteY8" fmla="*/ 4779 h 10000"/>
              <a:gd name="connsiteX9" fmla="*/ 4734 w 10000"/>
              <a:gd name="connsiteY9" fmla="*/ 5319 h 10000"/>
              <a:gd name="connsiteX10" fmla="*/ 4409 w 10000"/>
              <a:gd name="connsiteY10" fmla="*/ 5858 h 10000"/>
              <a:gd name="connsiteX11" fmla="*/ 4698 w 10000"/>
              <a:gd name="connsiteY11" fmla="*/ 6593 h 10000"/>
              <a:gd name="connsiteX12" fmla="*/ 5274 w 10000"/>
              <a:gd name="connsiteY12" fmla="*/ 6961 h 10000"/>
              <a:gd name="connsiteX13" fmla="*/ 6681 w 10000"/>
              <a:gd name="connsiteY13" fmla="*/ 6985 h 10000"/>
              <a:gd name="connsiteX14" fmla="*/ 7186 w 10000"/>
              <a:gd name="connsiteY14" fmla="*/ 7647 h 10000"/>
              <a:gd name="connsiteX15" fmla="*/ 7475 w 10000"/>
              <a:gd name="connsiteY15" fmla="*/ 8211 h 10000"/>
              <a:gd name="connsiteX16" fmla="*/ 7114 w 10000"/>
              <a:gd name="connsiteY16" fmla="*/ 8873 h 10000"/>
              <a:gd name="connsiteX17" fmla="*/ 5924 w 10000"/>
              <a:gd name="connsiteY17" fmla="*/ 9632 h 10000"/>
              <a:gd name="connsiteX18" fmla="*/ 4769 w 10000"/>
              <a:gd name="connsiteY18" fmla="*/ 10000 h 10000"/>
              <a:gd name="connsiteX19" fmla="*/ 3868 w 10000"/>
              <a:gd name="connsiteY19" fmla="*/ 9951 h 10000"/>
              <a:gd name="connsiteX20" fmla="*/ 2569 w 10000"/>
              <a:gd name="connsiteY20" fmla="*/ 9632 h 10000"/>
              <a:gd name="connsiteX21" fmla="*/ 1343 w 10000"/>
              <a:gd name="connsiteY21" fmla="*/ 9118 h 10000"/>
              <a:gd name="connsiteX22" fmla="*/ 189 w 10000"/>
              <a:gd name="connsiteY22" fmla="*/ 8561 h 10000"/>
              <a:gd name="connsiteX23" fmla="*/ 13 w 10000"/>
              <a:gd name="connsiteY23" fmla="*/ 577 h 10000"/>
              <a:gd name="connsiteX24" fmla="*/ 369 w 10000"/>
              <a:gd name="connsiteY24" fmla="*/ 0 h 10000"/>
              <a:gd name="connsiteX0" fmla="*/ 482 w 10000"/>
              <a:gd name="connsiteY0" fmla="*/ 0 h 10154"/>
              <a:gd name="connsiteX1" fmla="*/ 2894 w 10000"/>
              <a:gd name="connsiteY1" fmla="*/ 1894 h 10154"/>
              <a:gd name="connsiteX2" fmla="*/ 4589 w 10000"/>
              <a:gd name="connsiteY2" fmla="*/ 2715 h 10154"/>
              <a:gd name="connsiteX3" fmla="*/ 7836 w 10000"/>
              <a:gd name="connsiteY3" fmla="*/ 3830 h 10154"/>
              <a:gd name="connsiteX4" fmla="*/ 10000 w 10000"/>
              <a:gd name="connsiteY4" fmla="*/ 4247 h 10154"/>
              <a:gd name="connsiteX5" fmla="*/ 8449 w 10000"/>
              <a:gd name="connsiteY5" fmla="*/ 5301 h 10154"/>
              <a:gd name="connsiteX6" fmla="*/ 8016 w 10000"/>
              <a:gd name="connsiteY6" fmla="*/ 4835 h 10154"/>
              <a:gd name="connsiteX7" fmla="*/ 7042 w 10000"/>
              <a:gd name="connsiteY7" fmla="*/ 4713 h 10154"/>
              <a:gd name="connsiteX8" fmla="*/ 5708 w 10000"/>
              <a:gd name="connsiteY8" fmla="*/ 4933 h 10154"/>
              <a:gd name="connsiteX9" fmla="*/ 4734 w 10000"/>
              <a:gd name="connsiteY9" fmla="*/ 5473 h 10154"/>
              <a:gd name="connsiteX10" fmla="*/ 4409 w 10000"/>
              <a:gd name="connsiteY10" fmla="*/ 6012 h 10154"/>
              <a:gd name="connsiteX11" fmla="*/ 4698 w 10000"/>
              <a:gd name="connsiteY11" fmla="*/ 6747 h 10154"/>
              <a:gd name="connsiteX12" fmla="*/ 5274 w 10000"/>
              <a:gd name="connsiteY12" fmla="*/ 7115 h 10154"/>
              <a:gd name="connsiteX13" fmla="*/ 6681 w 10000"/>
              <a:gd name="connsiteY13" fmla="*/ 7139 h 10154"/>
              <a:gd name="connsiteX14" fmla="*/ 7186 w 10000"/>
              <a:gd name="connsiteY14" fmla="*/ 7801 h 10154"/>
              <a:gd name="connsiteX15" fmla="*/ 7475 w 10000"/>
              <a:gd name="connsiteY15" fmla="*/ 8365 h 10154"/>
              <a:gd name="connsiteX16" fmla="*/ 7114 w 10000"/>
              <a:gd name="connsiteY16" fmla="*/ 9027 h 10154"/>
              <a:gd name="connsiteX17" fmla="*/ 5924 w 10000"/>
              <a:gd name="connsiteY17" fmla="*/ 9786 h 10154"/>
              <a:gd name="connsiteX18" fmla="*/ 4769 w 10000"/>
              <a:gd name="connsiteY18" fmla="*/ 10154 h 10154"/>
              <a:gd name="connsiteX19" fmla="*/ 3868 w 10000"/>
              <a:gd name="connsiteY19" fmla="*/ 10105 h 10154"/>
              <a:gd name="connsiteX20" fmla="*/ 2569 w 10000"/>
              <a:gd name="connsiteY20" fmla="*/ 9786 h 10154"/>
              <a:gd name="connsiteX21" fmla="*/ 1343 w 10000"/>
              <a:gd name="connsiteY21" fmla="*/ 9272 h 10154"/>
              <a:gd name="connsiteX22" fmla="*/ 189 w 10000"/>
              <a:gd name="connsiteY22" fmla="*/ 8715 h 10154"/>
              <a:gd name="connsiteX23" fmla="*/ 13 w 10000"/>
              <a:gd name="connsiteY23" fmla="*/ 731 h 10154"/>
              <a:gd name="connsiteX24" fmla="*/ 482 w 10000"/>
              <a:gd name="connsiteY24" fmla="*/ 0 h 10154"/>
              <a:gd name="connsiteX0" fmla="*/ 821 w 10000"/>
              <a:gd name="connsiteY0" fmla="*/ 0 h 9847"/>
              <a:gd name="connsiteX1" fmla="*/ 2894 w 10000"/>
              <a:gd name="connsiteY1" fmla="*/ 1587 h 9847"/>
              <a:gd name="connsiteX2" fmla="*/ 4589 w 10000"/>
              <a:gd name="connsiteY2" fmla="*/ 2408 h 9847"/>
              <a:gd name="connsiteX3" fmla="*/ 7836 w 10000"/>
              <a:gd name="connsiteY3" fmla="*/ 3523 h 9847"/>
              <a:gd name="connsiteX4" fmla="*/ 10000 w 10000"/>
              <a:gd name="connsiteY4" fmla="*/ 3940 h 9847"/>
              <a:gd name="connsiteX5" fmla="*/ 8449 w 10000"/>
              <a:gd name="connsiteY5" fmla="*/ 4994 h 9847"/>
              <a:gd name="connsiteX6" fmla="*/ 8016 w 10000"/>
              <a:gd name="connsiteY6" fmla="*/ 4528 h 9847"/>
              <a:gd name="connsiteX7" fmla="*/ 7042 w 10000"/>
              <a:gd name="connsiteY7" fmla="*/ 4406 h 9847"/>
              <a:gd name="connsiteX8" fmla="*/ 5708 w 10000"/>
              <a:gd name="connsiteY8" fmla="*/ 4626 h 9847"/>
              <a:gd name="connsiteX9" fmla="*/ 4734 w 10000"/>
              <a:gd name="connsiteY9" fmla="*/ 5166 h 9847"/>
              <a:gd name="connsiteX10" fmla="*/ 4409 w 10000"/>
              <a:gd name="connsiteY10" fmla="*/ 5705 h 9847"/>
              <a:gd name="connsiteX11" fmla="*/ 4698 w 10000"/>
              <a:gd name="connsiteY11" fmla="*/ 6440 h 9847"/>
              <a:gd name="connsiteX12" fmla="*/ 5274 w 10000"/>
              <a:gd name="connsiteY12" fmla="*/ 6808 h 9847"/>
              <a:gd name="connsiteX13" fmla="*/ 6681 w 10000"/>
              <a:gd name="connsiteY13" fmla="*/ 6832 h 9847"/>
              <a:gd name="connsiteX14" fmla="*/ 7186 w 10000"/>
              <a:gd name="connsiteY14" fmla="*/ 7494 h 9847"/>
              <a:gd name="connsiteX15" fmla="*/ 7475 w 10000"/>
              <a:gd name="connsiteY15" fmla="*/ 8058 h 9847"/>
              <a:gd name="connsiteX16" fmla="*/ 7114 w 10000"/>
              <a:gd name="connsiteY16" fmla="*/ 8720 h 9847"/>
              <a:gd name="connsiteX17" fmla="*/ 5924 w 10000"/>
              <a:gd name="connsiteY17" fmla="*/ 9479 h 9847"/>
              <a:gd name="connsiteX18" fmla="*/ 4769 w 10000"/>
              <a:gd name="connsiteY18" fmla="*/ 9847 h 9847"/>
              <a:gd name="connsiteX19" fmla="*/ 3868 w 10000"/>
              <a:gd name="connsiteY19" fmla="*/ 9798 h 9847"/>
              <a:gd name="connsiteX20" fmla="*/ 2569 w 10000"/>
              <a:gd name="connsiteY20" fmla="*/ 9479 h 9847"/>
              <a:gd name="connsiteX21" fmla="*/ 1343 w 10000"/>
              <a:gd name="connsiteY21" fmla="*/ 8965 h 9847"/>
              <a:gd name="connsiteX22" fmla="*/ 189 w 10000"/>
              <a:gd name="connsiteY22" fmla="*/ 8408 h 9847"/>
              <a:gd name="connsiteX23" fmla="*/ 13 w 10000"/>
              <a:gd name="connsiteY23" fmla="*/ 424 h 9847"/>
              <a:gd name="connsiteX24" fmla="*/ 821 w 10000"/>
              <a:gd name="connsiteY24" fmla="*/ 0 h 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9847">
                <a:moveTo>
                  <a:pt x="821" y="0"/>
                </a:moveTo>
                <a:lnTo>
                  <a:pt x="2894" y="1587"/>
                </a:lnTo>
                <a:lnTo>
                  <a:pt x="4589" y="2408"/>
                </a:lnTo>
                <a:lnTo>
                  <a:pt x="7836" y="3523"/>
                </a:lnTo>
                <a:lnTo>
                  <a:pt x="10000" y="3940"/>
                </a:lnTo>
                <a:lnTo>
                  <a:pt x="8449" y="4994"/>
                </a:lnTo>
                <a:lnTo>
                  <a:pt x="8016" y="4528"/>
                </a:lnTo>
                <a:lnTo>
                  <a:pt x="7042" y="4406"/>
                </a:lnTo>
                <a:lnTo>
                  <a:pt x="5708" y="4626"/>
                </a:lnTo>
                <a:lnTo>
                  <a:pt x="4734" y="5166"/>
                </a:lnTo>
                <a:lnTo>
                  <a:pt x="4409" y="5705"/>
                </a:lnTo>
                <a:lnTo>
                  <a:pt x="4698" y="6440"/>
                </a:lnTo>
                <a:lnTo>
                  <a:pt x="5274" y="6808"/>
                </a:lnTo>
                <a:lnTo>
                  <a:pt x="6681" y="6832"/>
                </a:lnTo>
                <a:lnTo>
                  <a:pt x="7186" y="7494"/>
                </a:lnTo>
                <a:lnTo>
                  <a:pt x="7475" y="8058"/>
                </a:lnTo>
                <a:lnTo>
                  <a:pt x="7114" y="8720"/>
                </a:lnTo>
                <a:lnTo>
                  <a:pt x="5924" y="9479"/>
                </a:lnTo>
                <a:lnTo>
                  <a:pt x="4769" y="9847"/>
                </a:lnTo>
                <a:lnTo>
                  <a:pt x="3868" y="9798"/>
                </a:lnTo>
                <a:lnTo>
                  <a:pt x="2569" y="9479"/>
                </a:lnTo>
                <a:lnTo>
                  <a:pt x="1343" y="8965"/>
                </a:lnTo>
                <a:lnTo>
                  <a:pt x="189" y="8408"/>
                </a:lnTo>
                <a:cubicBezTo>
                  <a:pt x="-52" y="6933"/>
                  <a:pt x="2" y="1838"/>
                  <a:pt x="13" y="424"/>
                </a:cubicBezTo>
                <a:lnTo>
                  <a:pt x="821" y="0"/>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71" name="フリーフォーム 70"/>
          <p:cNvSpPr/>
          <p:nvPr/>
        </p:nvSpPr>
        <p:spPr>
          <a:xfrm>
            <a:off x="4050150" y="5839273"/>
            <a:ext cx="220524" cy="330967"/>
          </a:xfrm>
          <a:custGeom>
            <a:avLst/>
            <a:gdLst>
              <a:gd name="connsiteX0" fmla="*/ 2931 w 278423"/>
              <a:gd name="connsiteY0" fmla="*/ 5862 h 468924"/>
              <a:gd name="connsiteX1" fmla="*/ 278423 w 278423"/>
              <a:gd name="connsiteY1" fmla="*/ 0 h 468924"/>
              <a:gd name="connsiteX2" fmla="*/ 275493 w 278423"/>
              <a:gd name="connsiteY2" fmla="*/ 108439 h 468924"/>
              <a:gd name="connsiteX3" fmla="*/ 266700 w 278423"/>
              <a:gd name="connsiteY3" fmla="*/ 231531 h 468924"/>
              <a:gd name="connsiteX4" fmla="*/ 240323 w 278423"/>
              <a:gd name="connsiteY4" fmla="*/ 372208 h 468924"/>
              <a:gd name="connsiteX5" fmla="*/ 219808 w 278423"/>
              <a:gd name="connsiteY5" fmla="*/ 468924 h 468924"/>
              <a:gd name="connsiteX6" fmla="*/ 0 w 278423"/>
              <a:gd name="connsiteY6" fmla="*/ 460131 h 468924"/>
              <a:gd name="connsiteX7" fmla="*/ 2931 w 278423"/>
              <a:gd name="connsiteY7" fmla="*/ 5862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23" h="468924">
                <a:moveTo>
                  <a:pt x="2931" y="5862"/>
                </a:moveTo>
                <a:lnTo>
                  <a:pt x="278423" y="0"/>
                </a:lnTo>
                <a:cubicBezTo>
                  <a:pt x="277446" y="36146"/>
                  <a:pt x="276470" y="72293"/>
                  <a:pt x="275493" y="108439"/>
                </a:cubicBezTo>
                <a:lnTo>
                  <a:pt x="266700" y="231531"/>
                </a:lnTo>
                <a:lnTo>
                  <a:pt x="240323" y="372208"/>
                </a:lnTo>
                <a:lnTo>
                  <a:pt x="219808" y="468924"/>
                </a:lnTo>
                <a:lnTo>
                  <a:pt x="0" y="460131"/>
                </a:lnTo>
                <a:lnTo>
                  <a:pt x="2931" y="5862"/>
                </a:lnTo>
                <a:close/>
              </a:path>
            </a:pathLst>
          </a:custGeom>
          <a:solidFill>
            <a:schemeClr val="accent2"/>
          </a:solidFill>
          <a:ln w="9525">
            <a:solidFill>
              <a:schemeClr val="tx1"/>
            </a:solidFill>
            <a:round/>
            <a:headEnd/>
            <a:tailEnd/>
          </a:ln>
        </p:spPr>
        <p:txBody>
          <a:bodyPr/>
          <a:lstStyle/>
          <a:p>
            <a:endParaRPr lang="ja-JP" altLang="en-US" dirty="0">
              <a:latin typeface="メイリオ" panose="020B0604030504040204" pitchFamily="50" charset="-128"/>
              <a:ea typeface="メイリオ" panose="020B0604030504040204" pitchFamily="50" charset="-128"/>
            </a:endParaRPr>
          </a:p>
        </p:txBody>
      </p:sp>
      <p:sp>
        <p:nvSpPr>
          <p:cNvPr id="106" name="AutoShape 28"/>
          <p:cNvSpPr>
            <a:spLocks noChangeArrowheads="1"/>
          </p:cNvSpPr>
          <p:nvPr/>
        </p:nvSpPr>
        <p:spPr bwMode="auto">
          <a:xfrm>
            <a:off x="283131" y="964042"/>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舞洲地区</a:t>
            </a:r>
          </a:p>
        </p:txBody>
      </p:sp>
      <p:sp>
        <p:nvSpPr>
          <p:cNvPr id="107" name="Rectangle 19"/>
          <p:cNvSpPr>
            <a:spLocks noChangeArrowheads="1"/>
          </p:cNvSpPr>
          <p:nvPr/>
        </p:nvSpPr>
        <p:spPr bwMode="auto">
          <a:xfrm>
            <a:off x="77678" y="799698"/>
            <a:ext cx="6908339" cy="7107174"/>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dirty="0">
              <a:latin typeface="メイリオ" panose="020B0604030504040204" pitchFamily="50" charset="-128"/>
              <a:ea typeface="メイリオ" panose="020B0604030504040204" pitchFamily="50" charset="-128"/>
            </a:endParaRPr>
          </a:p>
        </p:txBody>
      </p:sp>
      <p:sp>
        <p:nvSpPr>
          <p:cNvPr id="108" name="Rectangle 19"/>
          <p:cNvSpPr>
            <a:spLocks noChangeArrowheads="1"/>
          </p:cNvSpPr>
          <p:nvPr/>
        </p:nvSpPr>
        <p:spPr bwMode="auto">
          <a:xfrm>
            <a:off x="7349952" y="799698"/>
            <a:ext cx="4505311" cy="7107173"/>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9855AF58-FB1E-4A03-A555-249AA4299BCB}" type="slidenum">
              <a:rPr lang="ja-JP" altLang="en-US" smtClean="0"/>
              <a:pPr/>
              <a:t>24</a:t>
            </a:fld>
            <a:endParaRPr lang="ja-JP" altLang="en-US" dirty="0"/>
          </a:p>
        </p:txBody>
      </p:sp>
      <p:graphicFrame>
        <p:nvGraphicFramePr>
          <p:cNvPr id="57" name="表 56"/>
          <p:cNvGraphicFramePr>
            <a:graphicFrameLocks noGrp="1"/>
          </p:cNvGraphicFramePr>
          <p:nvPr>
            <p:extLst>
              <p:ext uri="{D42A27DB-BD31-4B8C-83A1-F6EECF244321}">
                <p14:modId xmlns:p14="http://schemas.microsoft.com/office/powerpoint/2010/main" val="2720293649"/>
              </p:ext>
            </p:extLst>
          </p:nvPr>
        </p:nvGraphicFramePr>
        <p:xfrm>
          <a:off x="307923" y="6997363"/>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75,531</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1123745063"/>
              </p:ext>
            </p:extLst>
          </p:nvPr>
        </p:nvGraphicFramePr>
        <p:xfrm>
          <a:off x="7420350" y="7081770"/>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73,149</a:t>
                      </a:r>
                      <a:r>
                        <a:rPr kumimoji="1" lang="ja-JP" altLang="en-US" sz="1600" dirty="0" smtClean="0">
                          <a:solidFill>
                            <a:schemeClr val="tx1"/>
                          </a:solidFill>
                          <a:latin typeface="+mn-ea"/>
                          <a:ea typeface="+mn-ea"/>
                        </a:rPr>
                        <a:t>円</a:t>
                      </a:r>
                      <a:r>
                        <a:rPr kumimoji="1" lang="en-US" altLang="ja-JP" sz="1600" dirty="0" smtClean="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grpSp>
        <p:nvGrpSpPr>
          <p:cNvPr id="13" name="グループ化 12"/>
          <p:cNvGrpSpPr/>
          <p:nvPr/>
        </p:nvGrpSpPr>
        <p:grpSpPr>
          <a:xfrm>
            <a:off x="283249" y="1603863"/>
            <a:ext cx="1482208" cy="1304343"/>
            <a:chOff x="129152" y="1471271"/>
            <a:chExt cx="1482208" cy="1304343"/>
          </a:xfrm>
        </p:grpSpPr>
        <p:sp>
          <p:nvSpPr>
            <p:cNvPr id="74" name="Rectangle 25"/>
            <p:cNvSpPr>
              <a:spLocks noChangeAspect="1" noChangeArrowheads="1"/>
            </p:cNvSpPr>
            <p:nvPr/>
          </p:nvSpPr>
          <p:spPr bwMode="auto">
            <a:xfrm>
              <a:off x="129152" y="1471271"/>
              <a:ext cx="1482208" cy="130434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75" name="Text Box 29"/>
            <p:cNvSpPr txBox="1">
              <a:spLocks noChangeAspect="1" noChangeArrowheads="1"/>
            </p:cNvSpPr>
            <p:nvPr/>
          </p:nvSpPr>
          <p:spPr bwMode="auto">
            <a:xfrm>
              <a:off x="480346" y="1676582"/>
              <a:ext cx="1131014"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r>
                <a:rPr lang="en-US" altLang="ja-JP" sz="1000" dirty="0" smtClean="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R8</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76" name="Rectangle 30"/>
            <p:cNvSpPr>
              <a:spLocks noChangeAspect="1" noChangeArrowheads="1"/>
            </p:cNvSpPr>
            <p:nvPr/>
          </p:nvSpPr>
          <p:spPr bwMode="auto">
            <a:xfrm>
              <a:off x="242721" y="2078319"/>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80" name="Rectangle 30"/>
            <p:cNvSpPr>
              <a:spLocks noChangeAspect="1" noChangeArrowheads="1"/>
            </p:cNvSpPr>
            <p:nvPr/>
          </p:nvSpPr>
          <p:spPr bwMode="auto">
            <a:xfrm>
              <a:off x="242721" y="1728071"/>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81" name="Rectangle 30"/>
            <p:cNvSpPr>
              <a:spLocks noChangeAspect="1" noChangeArrowheads="1"/>
            </p:cNvSpPr>
            <p:nvPr/>
          </p:nvSpPr>
          <p:spPr bwMode="auto">
            <a:xfrm>
              <a:off x="242721" y="2402638"/>
              <a:ext cx="274628" cy="11391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45" name="Rectangle 30"/>
            <p:cNvSpPr>
              <a:spLocks noChangeAspect="1" noChangeArrowheads="1"/>
            </p:cNvSpPr>
            <p:nvPr/>
          </p:nvSpPr>
          <p:spPr bwMode="auto">
            <a:xfrm>
              <a:off x="242721" y="1906294"/>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grpSp>
      <p:grpSp>
        <p:nvGrpSpPr>
          <p:cNvPr id="46" name="グループ化 45"/>
          <p:cNvGrpSpPr/>
          <p:nvPr/>
        </p:nvGrpSpPr>
        <p:grpSpPr>
          <a:xfrm>
            <a:off x="7459249" y="1427170"/>
            <a:ext cx="1528980" cy="1313306"/>
            <a:chOff x="129152" y="1471272"/>
            <a:chExt cx="1528980" cy="1313306"/>
          </a:xfrm>
        </p:grpSpPr>
        <p:sp>
          <p:nvSpPr>
            <p:cNvPr id="47" name="Rectangle 25"/>
            <p:cNvSpPr>
              <a:spLocks noChangeAspect="1" noChangeArrowheads="1"/>
            </p:cNvSpPr>
            <p:nvPr/>
          </p:nvSpPr>
          <p:spPr bwMode="auto">
            <a:xfrm>
              <a:off x="129152" y="1471272"/>
              <a:ext cx="1369624" cy="1313306"/>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49" name="Text Box 29"/>
            <p:cNvSpPr txBox="1">
              <a:spLocks noChangeAspect="1" noChangeArrowheads="1"/>
            </p:cNvSpPr>
            <p:nvPr/>
          </p:nvSpPr>
          <p:spPr bwMode="auto">
            <a:xfrm>
              <a:off x="476666" y="1664983"/>
              <a:ext cx="118146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R8</a:t>
              </a:r>
              <a:r>
                <a:rPr lang="ja-JP" altLang="en-US" sz="1000" dirty="0" smtClean="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p:txBody>
        </p:sp>
        <p:sp>
          <p:nvSpPr>
            <p:cNvPr id="50" name="Rectangle 30"/>
            <p:cNvSpPr>
              <a:spLocks noChangeAspect="1" noChangeArrowheads="1"/>
            </p:cNvSpPr>
            <p:nvPr/>
          </p:nvSpPr>
          <p:spPr bwMode="auto">
            <a:xfrm>
              <a:off x="216691" y="2209566"/>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3" name="Rectangle 30"/>
            <p:cNvSpPr>
              <a:spLocks noChangeAspect="1" noChangeArrowheads="1"/>
            </p:cNvSpPr>
            <p:nvPr/>
          </p:nvSpPr>
          <p:spPr bwMode="auto">
            <a:xfrm>
              <a:off x="218620" y="1896376"/>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4" name="Rectangle 30"/>
            <p:cNvSpPr>
              <a:spLocks noChangeAspect="1" noChangeArrowheads="1"/>
            </p:cNvSpPr>
            <p:nvPr/>
          </p:nvSpPr>
          <p:spPr bwMode="auto">
            <a:xfrm>
              <a:off x="200347" y="2561744"/>
              <a:ext cx="287352" cy="119195"/>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5" name="Rectangle 30"/>
            <p:cNvSpPr>
              <a:spLocks noChangeAspect="1" noChangeArrowheads="1"/>
            </p:cNvSpPr>
            <p:nvPr/>
          </p:nvSpPr>
          <p:spPr bwMode="auto">
            <a:xfrm>
              <a:off x="214113" y="2036301"/>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grpSp>
      <p:sp>
        <p:nvSpPr>
          <p:cNvPr id="48" name="Rectangle 30"/>
          <p:cNvSpPr>
            <a:spLocks noChangeAspect="1" noChangeArrowheads="1"/>
          </p:cNvSpPr>
          <p:nvPr/>
        </p:nvSpPr>
        <p:spPr bwMode="auto">
          <a:xfrm>
            <a:off x="396818" y="2382605"/>
            <a:ext cx="274628" cy="119005"/>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1" name="Rectangle 30"/>
          <p:cNvSpPr>
            <a:spLocks noChangeAspect="1" noChangeArrowheads="1"/>
          </p:cNvSpPr>
          <p:nvPr/>
        </p:nvSpPr>
        <p:spPr bwMode="auto">
          <a:xfrm>
            <a:off x="7536392" y="2356844"/>
            <a:ext cx="274628" cy="119005"/>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dirty="0">
              <a:latin typeface="メイリオ" panose="020B0604030504040204" pitchFamily="50" charset="-128"/>
              <a:ea typeface="メイリオ" panose="020B0604030504040204" pitchFamily="50" charset="-128"/>
            </a:endParaRPr>
          </a:p>
        </p:txBody>
      </p:sp>
      <p:sp>
        <p:nvSpPr>
          <p:cNvPr id="56" name="Freeform 2" descr="市松模様 (大)">
            <a:extLst>
              <a:ext uri="{FF2B5EF4-FFF2-40B4-BE49-F238E27FC236}">
                <a16:creationId xmlns:a16="http://schemas.microsoft.com/office/drawing/2014/main" id="{28201E39-21F5-4D4F-87E0-B03763C9143C}"/>
              </a:ext>
            </a:extLst>
          </p:cNvPr>
          <p:cNvSpPr>
            <a:spLocks/>
          </p:cNvSpPr>
          <p:nvPr/>
        </p:nvSpPr>
        <p:spPr bwMode="auto">
          <a:xfrm rot="-5400000">
            <a:off x="11299011" y="4145686"/>
            <a:ext cx="70286" cy="82783"/>
          </a:xfrm>
          <a:custGeom>
            <a:avLst/>
            <a:gdLst>
              <a:gd name="connsiteX0" fmla="*/ 0 w 13429"/>
              <a:gd name="connsiteY0" fmla="*/ 2944 h 115655"/>
              <a:gd name="connsiteX1" fmla="*/ 10064 w 13429"/>
              <a:gd name="connsiteY1" fmla="*/ 107671 h 115655"/>
              <a:gd name="connsiteX2" fmla="*/ 11987 w 13429"/>
              <a:gd name="connsiteY2" fmla="*/ 110090 h 115655"/>
              <a:gd name="connsiteX3" fmla="*/ 13429 w 13429"/>
              <a:gd name="connsiteY3" fmla="*/ 112510 h 115655"/>
              <a:gd name="connsiteX4" fmla="*/ 7660 w 13429"/>
              <a:gd name="connsiteY4" fmla="*/ 115534 h 115655"/>
              <a:gd name="connsiteX5" fmla="*/ 3814 w 13429"/>
              <a:gd name="connsiteY5" fmla="*/ 114929 h 115655"/>
              <a:gd name="connsiteX6" fmla="*/ 3573 w 13429"/>
              <a:gd name="connsiteY6" fmla="*/ 113115 h 115655"/>
              <a:gd name="connsiteX7" fmla="*/ 4535 w 13429"/>
              <a:gd name="connsiteY7" fmla="*/ 112510 h 115655"/>
              <a:gd name="connsiteX8" fmla="*/ 0 w 13429"/>
              <a:gd name="connsiteY8" fmla="*/ 2944 h 115655"/>
              <a:gd name="connsiteX0" fmla="*/ 0 w 44631"/>
              <a:gd name="connsiteY0" fmla="*/ 2944 h 115655"/>
              <a:gd name="connsiteX1" fmla="*/ 42372 w 44631"/>
              <a:gd name="connsiteY1" fmla="*/ 3296 h 115655"/>
              <a:gd name="connsiteX2" fmla="*/ 11987 w 44631"/>
              <a:gd name="connsiteY2" fmla="*/ 110090 h 115655"/>
              <a:gd name="connsiteX3" fmla="*/ 13429 w 44631"/>
              <a:gd name="connsiteY3" fmla="*/ 112510 h 115655"/>
              <a:gd name="connsiteX4" fmla="*/ 7660 w 44631"/>
              <a:gd name="connsiteY4" fmla="*/ 115534 h 115655"/>
              <a:gd name="connsiteX5" fmla="*/ 3814 w 44631"/>
              <a:gd name="connsiteY5" fmla="*/ 114929 h 115655"/>
              <a:gd name="connsiteX6" fmla="*/ 3573 w 44631"/>
              <a:gd name="connsiteY6" fmla="*/ 113115 h 115655"/>
              <a:gd name="connsiteX7" fmla="*/ 4535 w 44631"/>
              <a:gd name="connsiteY7" fmla="*/ 112510 h 115655"/>
              <a:gd name="connsiteX8" fmla="*/ 0 w 44631"/>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13429 w 46987"/>
              <a:gd name="connsiteY3" fmla="*/ 112510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7660 w 46987"/>
              <a:gd name="connsiteY4" fmla="*/ 1155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0 w 46987"/>
              <a:gd name="connsiteY0" fmla="*/ 2944 h 115655"/>
              <a:gd name="connsiteX1" fmla="*/ 42372 w 46987"/>
              <a:gd name="connsiteY1" fmla="*/ 3296 h 115655"/>
              <a:gd name="connsiteX2" fmla="*/ 46474 w 46987"/>
              <a:gd name="connsiteY2" fmla="*/ 11027 h 115655"/>
              <a:gd name="connsiteX3" fmla="*/ 46890 w 46987"/>
              <a:gd name="connsiteY3" fmla="*/ 79697 h 115655"/>
              <a:gd name="connsiteX4" fmla="*/ 43045 w 46987"/>
              <a:gd name="connsiteY4" fmla="*/ 88034 h 115655"/>
              <a:gd name="connsiteX5" fmla="*/ 3814 w 46987"/>
              <a:gd name="connsiteY5" fmla="*/ 114929 h 115655"/>
              <a:gd name="connsiteX6" fmla="*/ 3573 w 46987"/>
              <a:gd name="connsiteY6" fmla="*/ 113115 h 115655"/>
              <a:gd name="connsiteX7" fmla="*/ 4535 w 46987"/>
              <a:gd name="connsiteY7" fmla="*/ 112510 h 115655"/>
              <a:gd name="connsiteX8" fmla="*/ 0 w 46987"/>
              <a:gd name="connsiteY8" fmla="*/ 2944 h 115655"/>
              <a:gd name="connsiteX0" fmla="*/ 4504 w 51491"/>
              <a:gd name="connsiteY0" fmla="*/ 2944 h 115655"/>
              <a:gd name="connsiteX1" fmla="*/ 46876 w 51491"/>
              <a:gd name="connsiteY1" fmla="*/ 3296 h 115655"/>
              <a:gd name="connsiteX2" fmla="*/ 50978 w 51491"/>
              <a:gd name="connsiteY2" fmla="*/ 11027 h 115655"/>
              <a:gd name="connsiteX3" fmla="*/ 51394 w 51491"/>
              <a:gd name="connsiteY3" fmla="*/ 79697 h 115655"/>
              <a:gd name="connsiteX4" fmla="*/ 47549 w 51491"/>
              <a:gd name="connsiteY4" fmla="*/ 88034 h 115655"/>
              <a:gd name="connsiteX5" fmla="*/ 8318 w 51491"/>
              <a:gd name="connsiteY5" fmla="*/ 114929 h 115655"/>
              <a:gd name="connsiteX6" fmla="*/ 8077 w 51491"/>
              <a:gd name="connsiteY6" fmla="*/ 113115 h 115655"/>
              <a:gd name="connsiteX7" fmla="*/ 321 w 51491"/>
              <a:gd name="connsiteY7" fmla="*/ 11260 h 115655"/>
              <a:gd name="connsiteX8" fmla="*/ 4504 w 51491"/>
              <a:gd name="connsiteY8" fmla="*/ 2944 h 115655"/>
              <a:gd name="connsiteX0" fmla="*/ 4520 w 51507"/>
              <a:gd name="connsiteY0" fmla="*/ 2944 h 115655"/>
              <a:gd name="connsiteX1" fmla="*/ 46892 w 51507"/>
              <a:gd name="connsiteY1" fmla="*/ 3296 h 115655"/>
              <a:gd name="connsiteX2" fmla="*/ 50994 w 51507"/>
              <a:gd name="connsiteY2" fmla="*/ 11027 h 115655"/>
              <a:gd name="connsiteX3" fmla="*/ 51410 w 51507"/>
              <a:gd name="connsiteY3" fmla="*/ 79697 h 115655"/>
              <a:gd name="connsiteX4" fmla="*/ 47565 w 51507"/>
              <a:gd name="connsiteY4" fmla="*/ 88034 h 115655"/>
              <a:gd name="connsiteX5" fmla="*/ 8334 w 51507"/>
              <a:gd name="connsiteY5" fmla="*/ 114929 h 115655"/>
              <a:gd name="connsiteX6" fmla="*/ 144 w 51507"/>
              <a:gd name="connsiteY6" fmla="*/ 79365 h 115655"/>
              <a:gd name="connsiteX7" fmla="*/ 337 w 51507"/>
              <a:gd name="connsiteY7" fmla="*/ 11260 h 115655"/>
              <a:gd name="connsiteX8" fmla="*/ 4520 w 51507"/>
              <a:gd name="connsiteY8" fmla="*/ 2944 h 115655"/>
              <a:gd name="connsiteX0" fmla="*/ 4520 w 51507"/>
              <a:gd name="connsiteY0" fmla="*/ 2944 h 88034"/>
              <a:gd name="connsiteX1" fmla="*/ 46892 w 51507"/>
              <a:gd name="connsiteY1" fmla="*/ 3296 h 88034"/>
              <a:gd name="connsiteX2" fmla="*/ 50994 w 51507"/>
              <a:gd name="connsiteY2" fmla="*/ 11027 h 88034"/>
              <a:gd name="connsiteX3" fmla="*/ 51410 w 51507"/>
              <a:gd name="connsiteY3" fmla="*/ 79697 h 88034"/>
              <a:gd name="connsiteX4" fmla="*/ 47565 w 51507"/>
              <a:gd name="connsiteY4" fmla="*/ 88034 h 88034"/>
              <a:gd name="connsiteX5" fmla="*/ 5642 w 51507"/>
              <a:gd name="connsiteY5" fmla="*/ 55554 h 88034"/>
              <a:gd name="connsiteX6" fmla="*/ 144 w 51507"/>
              <a:gd name="connsiteY6" fmla="*/ 79365 h 88034"/>
              <a:gd name="connsiteX7" fmla="*/ 337 w 51507"/>
              <a:gd name="connsiteY7" fmla="*/ 11260 h 88034"/>
              <a:gd name="connsiteX8" fmla="*/ 4520 w 51507"/>
              <a:gd name="connsiteY8" fmla="*/ 2944 h 88034"/>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520 w 51507"/>
              <a:gd name="connsiteY0" fmla="*/ 2944 h 89093"/>
              <a:gd name="connsiteX1" fmla="*/ 46892 w 51507"/>
              <a:gd name="connsiteY1" fmla="*/ 3296 h 89093"/>
              <a:gd name="connsiteX2" fmla="*/ 50994 w 51507"/>
              <a:gd name="connsiteY2" fmla="*/ 11027 h 89093"/>
              <a:gd name="connsiteX3" fmla="*/ 51410 w 51507"/>
              <a:gd name="connsiteY3" fmla="*/ 79697 h 89093"/>
              <a:gd name="connsiteX4" fmla="*/ 47565 w 51507"/>
              <a:gd name="connsiteY4" fmla="*/ 88034 h 89093"/>
              <a:gd name="connsiteX5" fmla="*/ 4488 w 51507"/>
              <a:gd name="connsiteY5" fmla="*/ 88367 h 89093"/>
              <a:gd name="connsiteX6" fmla="*/ 144 w 51507"/>
              <a:gd name="connsiteY6" fmla="*/ 79365 h 89093"/>
              <a:gd name="connsiteX7" fmla="*/ 337 w 51507"/>
              <a:gd name="connsiteY7" fmla="*/ 11260 h 89093"/>
              <a:gd name="connsiteX8" fmla="*/ 4520 w 51507"/>
              <a:gd name="connsiteY8" fmla="*/ 2944 h 89093"/>
              <a:gd name="connsiteX0" fmla="*/ 4376 w 51363"/>
              <a:gd name="connsiteY0" fmla="*/ 2944 h 89093"/>
              <a:gd name="connsiteX1" fmla="*/ 46748 w 51363"/>
              <a:gd name="connsiteY1" fmla="*/ 3296 h 89093"/>
              <a:gd name="connsiteX2" fmla="*/ 50850 w 51363"/>
              <a:gd name="connsiteY2" fmla="*/ 11027 h 89093"/>
              <a:gd name="connsiteX3" fmla="*/ 51266 w 51363"/>
              <a:gd name="connsiteY3" fmla="*/ 79697 h 89093"/>
              <a:gd name="connsiteX4" fmla="*/ 47421 w 51363"/>
              <a:gd name="connsiteY4" fmla="*/ 88034 h 89093"/>
              <a:gd name="connsiteX5" fmla="*/ 4344 w 51363"/>
              <a:gd name="connsiteY5" fmla="*/ 88367 h 89093"/>
              <a:gd name="connsiteX6" fmla="*/ 0 w 51363"/>
              <a:gd name="connsiteY6" fmla="*/ 79365 h 89093"/>
              <a:gd name="connsiteX7" fmla="*/ 193 w 51363"/>
              <a:gd name="connsiteY7" fmla="*/ 11260 h 89093"/>
              <a:gd name="connsiteX8" fmla="*/ 4376 w 51363"/>
              <a:gd name="connsiteY8" fmla="*/ 2944 h 89093"/>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363"/>
              <a:gd name="connsiteY0" fmla="*/ 2944 h 88367"/>
              <a:gd name="connsiteX1" fmla="*/ 46748 w 51363"/>
              <a:gd name="connsiteY1" fmla="*/ 3296 h 88367"/>
              <a:gd name="connsiteX2" fmla="*/ 50850 w 51363"/>
              <a:gd name="connsiteY2" fmla="*/ 11027 h 88367"/>
              <a:gd name="connsiteX3" fmla="*/ 51266 w 51363"/>
              <a:gd name="connsiteY3" fmla="*/ 79697 h 88367"/>
              <a:gd name="connsiteX4" fmla="*/ 47421 w 51363"/>
              <a:gd name="connsiteY4" fmla="*/ 88034 h 88367"/>
              <a:gd name="connsiteX5" fmla="*/ 4344 w 51363"/>
              <a:gd name="connsiteY5" fmla="*/ 88367 h 88367"/>
              <a:gd name="connsiteX6" fmla="*/ 0 w 51363"/>
              <a:gd name="connsiteY6" fmla="*/ 79365 h 88367"/>
              <a:gd name="connsiteX7" fmla="*/ 193 w 51363"/>
              <a:gd name="connsiteY7" fmla="*/ 11260 h 88367"/>
              <a:gd name="connsiteX8" fmla="*/ 4376 w 51363"/>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1027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081 w 51266"/>
              <a:gd name="connsiteY2" fmla="*/ 1384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376 w 51266"/>
              <a:gd name="connsiteY0" fmla="*/ 2944 h 88367"/>
              <a:gd name="connsiteX1" fmla="*/ 46748 w 51266"/>
              <a:gd name="connsiteY1" fmla="*/ 3296 h 88367"/>
              <a:gd name="connsiteX2" fmla="*/ 50850 w 51266"/>
              <a:gd name="connsiteY2" fmla="*/ 12590 h 88367"/>
              <a:gd name="connsiteX3" fmla="*/ 51266 w 51266"/>
              <a:gd name="connsiteY3" fmla="*/ 79697 h 88367"/>
              <a:gd name="connsiteX4" fmla="*/ 47421 w 51266"/>
              <a:gd name="connsiteY4" fmla="*/ 88034 h 88367"/>
              <a:gd name="connsiteX5" fmla="*/ 4344 w 51266"/>
              <a:gd name="connsiteY5" fmla="*/ 88367 h 88367"/>
              <a:gd name="connsiteX6" fmla="*/ 0 w 51266"/>
              <a:gd name="connsiteY6" fmla="*/ 79365 h 88367"/>
              <a:gd name="connsiteX7" fmla="*/ 193 w 51266"/>
              <a:gd name="connsiteY7" fmla="*/ 11260 h 88367"/>
              <a:gd name="connsiteX8" fmla="*/ 4376 w 51266"/>
              <a:gd name="connsiteY8" fmla="*/ 2944 h 88367"/>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193 w 51266"/>
              <a:gd name="connsiteY7" fmla="*/ 11572 h 88679"/>
              <a:gd name="connsiteX8" fmla="*/ 4120 w 51266"/>
              <a:gd name="connsiteY8" fmla="*/ 2944 h 88679"/>
              <a:gd name="connsiteX0" fmla="*/ 4120 w 51266"/>
              <a:gd name="connsiteY0" fmla="*/ 2944 h 88679"/>
              <a:gd name="connsiteX1" fmla="*/ 46748 w 51266"/>
              <a:gd name="connsiteY1" fmla="*/ 3608 h 88679"/>
              <a:gd name="connsiteX2" fmla="*/ 50850 w 51266"/>
              <a:gd name="connsiteY2" fmla="*/ 12902 h 88679"/>
              <a:gd name="connsiteX3" fmla="*/ 51266 w 51266"/>
              <a:gd name="connsiteY3" fmla="*/ 80009 h 88679"/>
              <a:gd name="connsiteX4" fmla="*/ 47421 w 51266"/>
              <a:gd name="connsiteY4" fmla="*/ 88346 h 88679"/>
              <a:gd name="connsiteX5" fmla="*/ 4344 w 51266"/>
              <a:gd name="connsiteY5" fmla="*/ 88679 h 88679"/>
              <a:gd name="connsiteX6" fmla="*/ 0 w 51266"/>
              <a:gd name="connsiteY6" fmla="*/ 79677 h 88679"/>
              <a:gd name="connsiteX7" fmla="*/ 321 w 51266"/>
              <a:gd name="connsiteY7" fmla="*/ 10322 h 88679"/>
              <a:gd name="connsiteX8" fmla="*/ 4120 w 51266"/>
              <a:gd name="connsiteY8" fmla="*/ 2944 h 88679"/>
              <a:gd name="connsiteX0" fmla="*/ 4120 w 51266"/>
              <a:gd name="connsiteY0" fmla="*/ 1299 h 87034"/>
              <a:gd name="connsiteX1" fmla="*/ 20626 w 51266"/>
              <a:gd name="connsiteY1" fmla="*/ 885 h 87034"/>
              <a:gd name="connsiteX2" fmla="*/ 46748 w 51266"/>
              <a:gd name="connsiteY2" fmla="*/ 1963 h 87034"/>
              <a:gd name="connsiteX3" fmla="*/ 50850 w 51266"/>
              <a:gd name="connsiteY3" fmla="*/ 11257 h 87034"/>
              <a:gd name="connsiteX4" fmla="*/ 51266 w 51266"/>
              <a:gd name="connsiteY4" fmla="*/ 78364 h 87034"/>
              <a:gd name="connsiteX5" fmla="*/ 47421 w 51266"/>
              <a:gd name="connsiteY5" fmla="*/ 86701 h 87034"/>
              <a:gd name="connsiteX6" fmla="*/ 4344 w 51266"/>
              <a:gd name="connsiteY6" fmla="*/ 87034 h 87034"/>
              <a:gd name="connsiteX7" fmla="*/ 0 w 51266"/>
              <a:gd name="connsiteY7" fmla="*/ 78032 h 87034"/>
              <a:gd name="connsiteX8" fmla="*/ 321 w 51266"/>
              <a:gd name="connsiteY8" fmla="*/ 8677 h 87034"/>
              <a:gd name="connsiteX9" fmla="*/ 4120 w 51266"/>
              <a:gd name="connsiteY9" fmla="*/ 1299 h 87034"/>
              <a:gd name="connsiteX0" fmla="*/ 4120 w 51266"/>
              <a:gd name="connsiteY0" fmla="*/ 1119 h 86854"/>
              <a:gd name="connsiteX1" fmla="*/ 46748 w 51266"/>
              <a:gd name="connsiteY1" fmla="*/ 1783 h 86854"/>
              <a:gd name="connsiteX2" fmla="*/ 50850 w 51266"/>
              <a:gd name="connsiteY2" fmla="*/ 11077 h 86854"/>
              <a:gd name="connsiteX3" fmla="*/ 51266 w 51266"/>
              <a:gd name="connsiteY3" fmla="*/ 78184 h 86854"/>
              <a:gd name="connsiteX4" fmla="*/ 47421 w 51266"/>
              <a:gd name="connsiteY4" fmla="*/ 86521 h 86854"/>
              <a:gd name="connsiteX5" fmla="*/ 4344 w 51266"/>
              <a:gd name="connsiteY5" fmla="*/ 86854 h 86854"/>
              <a:gd name="connsiteX6" fmla="*/ 0 w 51266"/>
              <a:gd name="connsiteY6" fmla="*/ 77852 h 86854"/>
              <a:gd name="connsiteX7" fmla="*/ 321 w 51266"/>
              <a:gd name="connsiteY7" fmla="*/ 8497 h 86854"/>
              <a:gd name="connsiteX8" fmla="*/ 4120 w 51266"/>
              <a:gd name="connsiteY8" fmla="*/ 1119 h 86854"/>
              <a:gd name="connsiteX0" fmla="*/ 4120 w 51266"/>
              <a:gd name="connsiteY0" fmla="*/ 0 h 85735"/>
              <a:gd name="connsiteX1" fmla="*/ 46748 w 51266"/>
              <a:gd name="connsiteY1" fmla="*/ 664 h 85735"/>
              <a:gd name="connsiteX2" fmla="*/ 50850 w 51266"/>
              <a:gd name="connsiteY2" fmla="*/ 9958 h 85735"/>
              <a:gd name="connsiteX3" fmla="*/ 51266 w 51266"/>
              <a:gd name="connsiteY3" fmla="*/ 77065 h 85735"/>
              <a:gd name="connsiteX4" fmla="*/ 47421 w 51266"/>
              <a:gd name="connsiteY4" fmla="*/ 85402 h 85735"/>
              <a:gd name="connsiteX5" fmla="*/ 4344 w 51266"/>
              <a:gd name="connsiteY5" fmla="*/ 85735 h 85735"/>
              <a:gd name="connsiteX6" fmla="*/ 0 w 51266"/>
              <a:gd name="connsiteY6" fmla="*/ 76733 h 85735"/>
              <a:gd name="connsiteX7" fmla="*/ 321 w 51266"/>
              <a:gd name="connsiteY7" fmla="*/ 7378 h 85735"/>
              <a:gd name="connsiteX8" fmla="*/ 4120 w 51266"/>
              <a:gd name="connsiteY8" fmla="*/ 0 h 85735"/>
              <a:gd name="connsiteX0" fmla="*/ 4248 w 51266"/>
              <a:gd name="connsiteY0" fmla="*/ 0 h 87960"/>
              <a:gd name="connsiteX1" fmla="*/ 46748 w 51266"/>
              <a:gd name="connsiteY1" fmla="*/ 2889 h 87960"/>
              <a:gd name="connsiteX2" fmla="*/ 50850 w 51266"/>
              <a:gd name="connsiteY2" fmla="*/ 12183 h 87960"/>
              <a:gd name="connsiteX3" fmla="*/ 51266 w 51266"/>
              <a:gd name="connsiteY3" fmla="*/ 79290 h 87960"/>
              <a:gd name="connsiteX4" fmla="*/ 47421 w 51266"/>
              <a:gd name="connsiteY4" fmla="*/ 87627 h 87960"/>
              <a:gd name="connsiteX5" fmla="*/ 4344 w 51266"/>
              <a:gd name="connsiteY5" fmla="*/ 87960 h 87960"/>
              <a:gd name="connsiteX6" fmla="*/ 0 w 51266"/>
              <a:gd name="connsiteY6" fmla="*/ 78958 h 87960"/>
              <a:gd name="connsiteX7" fmla="*/ 321 w 51266"/>
              <a:gd name="connsiteY7" fmla="*/ 9603 h 87960"/>
              <a:gd name="connsiteX8" fmla="*/ 4248 w 51266"/>
              <a:gd name="connsiteY8" fmla="*/ 0 h 87960"/>
              <a:gd name="connsiteX0" fmla="*/ 4756 w 51774"/>
              <a:gd name="connsiteY0" fmla="*/ 0 h 87960"/>
              <a:gd name="connsiteX1" fmla="*/ 47256 w 51774"/>
              <a:gd name="connsiteY1" fmla="*/ 2889 h 87960"/>
              <a:gd name="connsiteX2" fmla="*/ 51358 w 51774"/>
              <a:gd name="connsiteY2" fmla="*/ 12183 h 87960"/>
              <a:gd name="connsiteX3" fmla="*/ 51774 w 51774"/>
              <a:gd name="connsiteY3" fmla="*/ 79290 h 87960"/>
              <a:gd name="connsiteX4" fmla="*/ 47929 w 51774"/>
              <a:gd name="connsiteY4" fmla="*/ 87627 h 87960"/>
              <a:gd name="connsiteX5" fmla="*/ 4852 w 51774"/>
              <a:gd name="connsiteY5" fmla="*/ 87960 h 87960"/>
              <a:gd name="connsiteX6" fmla="*/ 508 w 51774"/>
              <a:gd name="connsiteY6" fmla="*/ 78958 h 87960"/>
              <a:gd name="connsiteX7" fmla="*/ 64 w 51774"/>
              <a:gd name="connsiteY7" fmla="*/ 11193 h 87960"/>
              <a:gd name="connsiteX8" fmla="*/ 4756 w 51774"/>
              <a:gd name="connsiteY8" fmla="*/ 0 h 87960"/>
              <a:gd name="connsiteX0" fmla="*/ 4886 w 51904"/>
              <a:gd name="connsiteY0" fmla="*/ 0 h 87960"/>
              <a:gd name="connsiteX1" fmla="*/ 47386 w 51904"/>
              <a:gd name="connsiteY1" fmla="*/ 2889 h 87960"/>
              <a:gd name="connsiteX2" fmla="*/ 51488 w 51904"/>
              <a:gd name="connsiteY2" fmla="*/ 12183 h 87960"/>
              <a:gd name="connsiteX3" fmla="*/ 51904 w 51904"/>
              <a:gd name="connsiteY3" fmla="*/ 79290 h 87960"/>
              <a:gd name="connsiteX4" fmla="*/ 48059 w 51904"/>
              <a:gd name="connsiteY4" fmla="*/ 87627 h 87960"/>
              <a:gd name="connsiteX5" fmla="*/ 4982 w 51904"/>
              <a:gd name="connsiteY5" fmla="*/ 87960 h 87960"/>
              <a:gd name="connsiteX6" fmla="*/ 0 w 51904"/>
              <a:gd name="connsiteY6" fmla="*/ 80548 h 87960"/>
              <a:gd name="connsiteX7" fmla="*/ 194 w 51904"/>
              <a:gd name="connsiteY7" fmla="*/ 11193 h 87960"/>
              <a:gd name="connsiteX8" fmla="*/ 4886 w 51904"/>
              <a:gd name="connsiteY8" fmla="*/ 0 h 87960"/>
              <a:gd name="connsiteX0" fmla="*/ 4886 w 51904"/>
              <a:gd name="connsiteY0" fmla="*/ 0 h 87627"/>
              <a:gd name="connsiteX1" fmla="*/ 47386 w 51904"/>
              <a:gd name="connsiteY1" fmla="*/ 2889 h 87627"/>
              <a:gd name="connsiteX2" fmla="*/ 51488 w 51904"/>
              <a:gd name="connsiteY2" fmla="*/ 12183 h 87627"/>
              <a:gd name="connsiteX3" fmla="*/ 51904 w 51904"/>
              <a:gd name="connsiteY3" fmla="*/ 79290 h 87627"/>
              <a:gd name="connsiteX4" fmla="*/ 48059 w 51904"/>
              <a:gd name="connsiteY4" fmla="*/ 87627 h 87627"/>
              <a:gd name="connsiteX5" fmla="*/ 2304 w 51904"/>
              <a:gd name="connsiteY5" fmla="*/ 86688 h 87627"/>
              <a:gd name="connsiteX6" fmla="*/ 0 w 51904"/>
              <a:gd name="connsiteY6" fmla="*/ 80548 h 87627"/>
              <a:gd name="connsiteX7" fmla="*/ 194 w 51904"/>
              <a:gd name="connsiteY7" fmla="*/ 11193 h 87627"/>
              <a:gd name="connsiteX8" fmla="*/ 4886 w 51904"/>
              <a:gd name="connsiteY8" fmla="*/ 0 h 87627"/>
              <a:gd name="connsiteX0" fmla="*/ 4886 w 51904"/>
              <a:gd name="connsiteY0" fmla="*/ 0 h 86688"/>
              <a:gd name="connsiteX1" fmla="*/ 47386 w 51904"/>
              <a:gd name="connsiteY1" fmla="*/ 2889 h 86688"/>
              <a:gd name="connsiteX2" fmla="*/ 51488 w 51904"/>
              <a:gd name="connsiteY2" fmla="*/ 12183 h 86688"/>
              <a:gd name="connsiteX3" fmla="*/ 51904 w 51904"/>
              <a:gd name="connsiteY3" fmla="*/ 79290 h 86688"/>
              <a:gd name="connsiteX4" fmla="*/ 50354 w 51904"/>
              <a:gd name="connsiteY4" fmla="*/ 86037 h 86688"/>
              <a:gd name="connsiteX5" fmla="*/ 2304 w 51904"/>
              <a:gd name="connsiteY5" fmla="*/ 86688 h 86688"/>
              <a:gd name="connsiteX6" fmla="*/ 0 w 51904"/>
              <a:gd name="connsiteY6" fmla="*/ 80548 h 86688"/>
              <a:gd name="connsiteX7" fmla="*/ 194 w 51904"/>
              <a:gd name="connsiteY7" fmla="*/ 11193 h 86688"/>
              <a:gd name="connsiteX8" fmla="*/ 4886 w 51904"/>
              <a:gd name="connsiteY8" fmla="*/ 0 h 86688"/>
              <a:gd name="connsiteX0" fmla="*/ 4886 w 53689"/>
              <a:gd name="connsiteY0" fmla="*/ 0 h 86688"/>
              <a:gd name="connsiteX1" fmla="*/ 47386 w 53689"/>
              <a:gd name="connsiteY1" fmla="*/ 2889 h 86688"/>
              <a:gd name="connsiteX2" fmla="*/ 51488 w 53689"/>
              <a:gd name="connsiteY2" fmla="*/ 12183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0 h 86688"/>
              <a:gd name="connsiteX1" fmla="*/ 47386 w 53689"/>
              <a:gd name="connsiteY1" fmla="*/ 2889 h 86688"/>
              <a:gd name="connsiteX2" fmla="*/ 53401 w 53689"/>
              <a:gd name="connsiteY2" fmla="*/ 5825 h 86688"/>
              <a:gd name="connsiteX3" fmla="*/ 53689 w 53689"/>
              <a:gd name="connsiteY3" fmla="*/ 78972 h 86688"/>
              <a:gd name="connsiteX4" fmla="*/ 50354 w 53689"/>
              <a:gd name="connsiteY4" fmla="*/ 86037 h 86688"/>
              <a:gd name="connsiteX5" fmla="*/ 2304 w 53689"/>
              <a:gd name="connsiteY5" fmla="*/ 86688 h 86688"/>
              <a:gd name="connsiteX6" fmla="*/ 0 w 53689"/>
              <a:gd name="connsiteY6" fmla="*/ 80548 h 86688"/>
              <a:gd name="connsiteX7" fmla="*/ 194 w 53689"/>
              <a:gd name="connsiteY7" fmla="*/ 11193 h 86688"/>
              <a:gd name="connsiteX8" fmla="*/ 4886 w 53689"/>
              <a:gd name="connsiteY8" fmla="*/ 0 h 86688"/>
              <a:gd name="connsiteX0" fmla="*/ 4886 w 53689"/>
              <a:gd name="connsiteY0" fmla="*/ 3469 h 90157"/>
              <a:gd name="connsiteX1" fmla="*/ 46621 w 53689"/>
              <a:gd name="connsiteY1" fmla="*/ 0 h 90157"/>
              <a:gd name="connsiteX2" fmla="*/ 53401 w 53689"/>
              <a:gd name="connsiteY2" fmla="*/ 9294 h 90157"/>
              <a:gd name="connsiteX3" fmla="*/ 53689 w 53689"/>
              <a:gd name="connsiteY3" fmla="*/ 82441 h 90157"/>
              <a:gd name="connsiteX4" fmla="*/ 50354 w 53689"/>
              <a:gd name="connsiteY4" fmla="*/ 89506 h 90157"/>
              <a:gd name="connsiteX5" fmla="*/ 2304 w 53689"/>
              <a:gd name="connsiteY5" fmla="*/ 90157 h 90157"/>
              <a:gd name="connsiteX6" fmla="*/ 0 w 53689"/>
              <a:gd name="connsiteY6" fmla="*/ 84017 h 90157"/>
              <a:gd name="connsiteX7" fmla="*/ 194 w 53689"/>
              <a:gd name="connsiteY7" fmla="*/ 14662 h 90157"/>
              <a:gd name="connsiteX8" fmla="*/ 4886 w 53689"/>
              <a:gd name="connsiteY8" fmla="*/ 3469 h 90157"/>
              <a:gd name="connsiteX0" fmla="*/ 4886 w 53689"/>
              <a:gd name="connsiteY0" fmla="*/ 5174 h 91862"/>
              <a:gd name="connsiteX1" fmla="*/ 46621 w 53689"/>
              <a:gd name="connsiteY1" fmla="*/ 1705 h 91862"/>
              <a:gd name="connsiteX2" fmla="*/ 53401 w 53689"/>
              <a:gd name="connsiteY2" fmla="*/ 10999 h 91862"/>
              <a:gd name="connsiteX3" fmla="*/ 53689 w 53689"/>
              <a:gd name="connsiteY3" fmla="*/ 84146 h 91862"/>
              <a:gd name="connsiteX4" fmla="*/ 50354 w 53689"/>
              <a:gd name="connsiteY4" fmla="*/ 91211 h 91862"/>
              <a:gd name="connsiteX5" fmla="*/ 2304 w 53689"/>
              <a:gd name="connsiteY5" fmla="*/ 91862 h 91862"/>
              <a:gd name="connsiteX6" fmla="*/ 0 w 53689"/>
              <a:gd name="connsiteY6" fmla="*/ 85722 h 91862"/>
              <a:gd name="connsiteX7" fmla="*/ 194 w 53689"/>
              <a:gd name="connsiteY7" fmla="*/ 16367 h 91862"/>
              <a:gd name="connsiteX8" fmla="*/ 4886 w 53689"/>
              <a:gd name="connsiteY8" fmla="*/ 5174 h 91862"/>
              <a:gd name="connsiteX0" fmla="*/ 4886 w 53689"/>
              <a:gd name="connsiteY0" fmla="*/ 5174 h 91226"/>
              <a:gd name="connsiteX1" fmla="*/ 46621 w 53689"/>
              <a:gd name="connsiteY1" fmla="*/ 1705 h 91226"/>
              <a:gd name="connsiteX2" fmla="*/ 53401 w 53689"/>
              <a:gd name="connsiteY2" fmla="*/ 10999 h 91226"/>
              <a:gd name="connsiteX3" fmla="*/ 53689 w 53689"/>
              <a:gd name="connsiteY3" fmla="*/ 84146 h 91226"/>
              <a:gd name="connsiteX4" fmla="*/ 50354 w 53689"/>
              <a:gd name="connsiteY4" fmla="*/ 91211 h 91226"/>
              <a:gd name="connsiteX5" fmla="*/ 2432 w 53689"/>
              <a:gd name="connsiteY5" fmla="*/ 91226 h 91226"/>
              <a:gd name="connsiteX6" fmla="*/ 0 w 53689"/>
              <a:gd name="connsiteY6" fmla="*/ 85722 h 91226"/>
              <a:gd name="connsiteX7" fmla="*/ 194 w 53689"/>
              <a:gd name="connsiteY7" fmla="*/ 16367 h 91226"/>
              <a:gd name="connsiteX8" fmla="*/ 4886 w 53689"/>
              <a:gd name="connsiteY8" fmla="*/ 5174 h 91226"/>
              <a:gd name="connsiteX0" fmla="*/ 6669 w 55472"/>
              <a:gd name="connsiteY0" fmla="*/ 5174 h 91226"/>
              <a:gd name="connsiteX1" fmla="*/ 48404 w 55472"/>
              <a:gd name="connsiteY1" fmla="*/ 1705 h 91226"/>
              <a:gd name="connsiteX2" fmla="*/ 55184 w 55472"/>
              <a:gd name="connsiteY2" fmla="*/ 10999 h 91226"/>
              <a:gd name="connsiteX3" fmla="*/ 55472 w 55472"/>
              <a:gd name="connsiteY3" fmla="*/ 84146 h 91226"/>
              <a:gd name="connsiteX4" fmla="*/ 52137 w 55472"/>
              <a:gd name="connsiteY4" fmla="*/ 91211 h 91226"/>
              <a:gd name="connsiteX5" fmla="*/ 4215 w 55472"/>
              <a:gd name="connsiteY5" fmla="*/ 91226 h 91226"/>
              <a:gd name="connsiteX6" fmla="*/ 1783 w 55472"/>
              <a:gd name="connsiteY6" fmla="*/ 85722 h 91226"/>
              <a:gd name="connsiteX7" fmla="*/ 64 w 55472"/>
              <a:gd name="connsiteY7" fmla="*/ 4922 h 91226"/>
              <a:gd name="connsiteX8" fmla="*/ 6669 w 55472"/>
              <a:gd name="connsiteY8" fmla="*/ 5174 h 91226"/>
              <a:gd name="connsiteX0" fmla="*/ 4501 w 55472"/>
              <a:gd name="connsiteY0" fmla="*/ 1156 h 100561"/>
              <a:gd name="connsiteX1" fmla="*/ 48404 w 55472"/>
              <a:gd name="connsiteY1" fmla="*/ 11040 h 100561"/>
              <a:gd name="connsiteX2" fmla="*/ 55184 w 55472"/>
              <a:gd name="connsiteY2" fmla="*/ 20334 h 100561"/>
              <a:gd name="connsiteX3" fmla="*/ 55472 w 55472"/>
              <a:gd name="connsiteY3" fmla="*/ 93481 h 100561"/>
              <a:gd name="connsiteX4" fmla="*/ 52137 w 55472"/>
              <a:gd name="connsiteY4" fmla="*/ 100546 h 100561"/>
              <a:gd name="connsiteX5" fmla="*/ 4215 w 55472"/>
              <a:gd name="connsiteY5" fmla="*/ 100561 h 100561"/>
              <a:gd name="connsiteX6" fmla="*/ 1783 w 55472"/>
              <a:gd name="connsiteY6" fmla="*/ 95057 h 100561"/>
              <a:gd name="connsiteX7" fmla="*/ 64 w 55472"/>
              <a:gd name="connsiteY7" fmla="*/ 14257 h 100561"/>
              <a:gd name="connsiteX8" fmla="*/ 4501 w 55472"/>
              <a:gd name="connsiteY8" fmla="*/ 1156 h 100561"/>
              <a:gd name="connsiteX0" fmla="*/ 4501 w 60519"/>
              <a:gd name="connsiteY0" fmla="*/ 1676 h 101081"/>
              <a:gd name="connsiteX1" fmla="*/ 60519 w 60519"/>
              <a:gd name="connsiteY1" fmla="*/ 1705 h 101081"/>
              <a:gd name="connsiteX2" fmla="*/ 55184 w 60519"/>
              <a:gd name="connsiteY2" fmla="*/ 20854 h 101081"/>
              <a:gd name="connsiteX3" fmla="*/ 55472 w 60519"/>
              <a:gd name="connsiteY3" fmla="*/ 94001 h 101081"/>
              <a:gd name="connsiteX4" fmla="*/ 52137 w 60519"/>
              <a:gd name="connsiteY4" fmla="*/ 101066 h 101081"/>
              <a:gd name="connsiteX5" fmla="*/ 4215 w 60519"/>
              <a:gd name="connsiteY5" fmla="*/ 101081 h 101081"/>
              <a:gd name="connsiteX6" fmla="*/ 1783 w 60519"/>
              <a:gd name="connsiteY6" fmla="*/ 95577 h 101081"/>
              <a:gd name="connsiteX7" fmla="*/ 64 w 60519"/>
              <a:gd name="connsiteY7" fmla="*/ 14777 h 101081"/>
              <a:gd name="connsiteX8" fmla="*/ 4501 w 60519"/>
              <a:gd name="connsiteY8" fmla="*/ 1676 h 101081"/>
              <a:gd name="connsiteX0" fmla="*/ 4501 w 65398"/>
              <a:gd name="connsiteY0" fmla="*/ 1676 h 101081"/>
              <a:gd name="connsiteX1" fmla="*/ 60519 w 65398"/>
              <a:gd name="connsiteY1" fmla="*/ 1705 h 101081"/>
              <a:gd name="connsiteX2" fmla="*/ 65259 w 65398"/>
              <a:gd name="connsiteY2" fmla="*/ 9409 h 101081"/>
              <a:gd name="connsiteX3" fmla="*/ 55472 w 65398"/>
              <a:gd name="connsiteY3" fmla="*/ 94001 h 101081"/>
              <a:gd name="connsiteX4" fmla="*/ 52137 w 65398"/>
              <a:gd name="connsiteY4" fmla="*/ 101066 h 101081"/>
              <a:gd name="connsiteX5" fmla="*/ 4215 w 65398"/>
              <a:gd name="connsiteY5" fmla="*/ 101081 h 101081"/>
              <a:gd name="connsiteX6" fmla="*/ 1783 w 65398"/>
              <a:gd name="connsiteY6" fmla="*/ 95577 h 101081"/>
              <a:gd name="connsiteX7" fmla="*/ 64 w 65398"/>
              <a:gd name="connsiteY7" fmla="*/ 14777 h 101081"/>
              <a:gd name="connsiteX8" fmla="*/ 4501 w 65398"/>
              <a:gd name="connsiteY8" fmla="*/ 1676 h 101081"/>
              <a:gd name="connsiteX0" fmla="*/ 4501 w 65802"/>
              <a:gd name="connsiteY0" fmla="*/ 1676 h 101081"/>
              <a:gd name="connsiteX1" fmla="*/ 60519 w 65802"/>
              <a:gd name="connsiteY1" fmla="*/ 1705 h 101081"/>
              <a:gd name="connsiteX2" fmla="*/ 65259 w 65802"/>
              <a:gd name="connsiteY2" fmla="*/ 9409 h 101081"/>
              <a:gd name="connsiteX3" fmla="*/ 65802 w 65802"/>
              <a:gd name="connsiteY3" fmla="*/ 97180 h 101081"/>
              <a:gd name="connsiteX4" fmla="*/ 52137 w 65802"/>
              <a:gd name="connsiteY4" fmla="*/ 101066 h 101081"/>
              <a:gd name="connsiteX5" fmla="*/ 4215 w 65802"/>
              <a:gd name="connsiteY5" fmla="*/ 101081 h 101081"/>
              <a:gd name="connsiteX6" fmla="*/ 1783 w 65802"/>
              <a:gd name="connsiteY6" fmla="*/ 95577 h 101081"/>
              <a:gd name="connsiteX7" fmla="*/ 64 w 65802"/>
              <a:gd name="connsiteY7" fmla="*/ 14777 h 101081"/>
              <a:gd name="connsiteX8" fmla="*/ 4501 w 65802"/>
              <a:gd name="connsiteY8" fmla="*/ 1676 h 101081"/>
              <a:gd name="connsiteX0" fmla="*/ 4501 w 65802"/>
              <a:gd name="connsiteY0" fmla="*/ 1676 h 106471"/>
              <a:gd name="connsiteX1" fmla="*/ 60519 w 65802"/>
              <a:gd name="connsiteY1" fmla="*/ 1705 h 106471"/>
              <a:gd name="connsiteX2" fmla="*/ 65259 w 65802"/>
              <a:gd name="connsiteY2" fmla="*/ 9409 h 106471"/>
              <a:gd name="connsiteX3" fmla="*/ 65802 w 65802"/>
              <a:gd name="connsiteY3" fmla="*/ 97180 h 106471"/>
              <a:gd name="connsiteX4" fmla="*/ 61191 w 65802"/>
              <a:gd name="connsiteY4" fmla="*/ 106471 h 106471"/>
              <a:gd name="connsiteX5" fmla="*/ 4215 w 65802"/>
              <a:gd name="connsiteY5" fmla="*/ 101081 h 106471"/>
              <a:gd name="connsiteX6" fmla="*/ 1783 w 65802"/>
              <a:gd name="connsiteY6" fmla="*/ 95577 h 106471"/>
              <a:gd name="connsiteX7" fmla="*/ 64 w 65802"/>
              <a:gd name="connsiteY7" fmla="*/ 14777 h 106471"/>
              <a:gd name="connsiteX8" fmla="*/ 4501 w 65802"/>
              <a:gd name="connsiteY8" fmla="*/ 1676 h 106471"/>
              <a:gd name="connsiteX0" fmla="*/ 4501 w 65802"/>
              <a:gd name="connsiteY0" fmla="*/ 1676 h 106804"/>
              <a:gd name="connsiteX1" fmla="*/ 60519 w 65802"/>
              <a:gd name="connsiteY1" fmla="*/ 1705 h 106804"/>
              <a:gd name="connsiteX2" fmla="*/ 65259 w 65802"/>
              <a:gd name="connsiteY2" fmla="*/ 9409 h 106804"/>
              <a:gd name="connsiteX3" fmla="*/ 65802 w 65802"/>
              <a:gd name="connsiteY3" fmla="*/ 97180 h 106804"/>
              <a:gd name="connsiteX4" fmla="*/ 61191 w 65802"/>
              <a:gd name="connsiteY4" fmla="*/ 106471 h 106804"/>
              <a:gd name="connsiteX5" fmla="*/ 3450 w 65802"/>
              <a:gd name="connsiteY5" fmla="*/ 106804 h 106804"/>
              <a:gd name="connsiteX6" fmla="*/ 1783 w 65802"/>
              <a:gd name="connsiteY6" fmla="*/ 95577 h 106804"/>
              <a:gd name="connsiteX7" fmla="*/ 64 w 65802"/>
              <a:gd name="connsiteY7" fmla="*/ 14777 h 106804"/>
              <a:gd name="connsiteX8" fmla="*/ 4501 w 65802"/>
              <a:gd name="connsiteY8" fmla="*/ 1676 h 106804"/>
              <a:gd name="connsiteX0" fmla="*/ 4503 w 65804"/>
              <a:gd name="connsiteY0" fmla="*/ 1676 h 106804"/>
              <a:gd name="connsiteX1" fmla="*/ 60521 w 65804"/>
              <a:gd name="connsiteY1" fmla="*/ 1705 h 106804"/>
              <a:gd name="connsiteX2" fmla="*/ 65261 w 65804"/>
              <a:gd name="connsiteY2" fmla="*/ 9409 h 106804"/>
              <a:gd name="connsiteX3" fmla="*/ 65804 w 65804"/>
              <a:gd name="connsiteY3" fmla="*/ 97180 h 106804"/>
              <a:gd name="connsiteX4" fmla="*/ 61193 w 65804"/>
              <a:gd name="connsiteY4" fmla="*/ 106471 h 106804"/>
              <a:gd name="connsiteX5" fmla="*/ 3452 w 65804"/>
              <a:gd name="connsiteY5" fmla="*/ 106804 h 106804"/>
              <a:gd name="connsiteX6" fmla="*/ 0 w 65804"/>
              <a:gd name="connsiteY6" fmla="*/ 93987 h 106804"/>
              <a:gd name="connsiteX7" fmla="*/ 66 w 65804"/>
              <a:gd name="connsiteY7" fmla="*/ 14777 h 106804"/>
              <a:gd name="connsiteX8" fmla="*/ 4503 w 65804"/>
              <a:gd name="connsiteY8" fmla="*/ 1676 h 106804"/>
              <a:gd name="connsiteX0" fmla="*/ 4503 w 65804"/>
              <a:gd name="connsiteY0" fmla="*/ 9502 h 114630"/>
              <a:gd name="connsiteX1" fmla="*/ 60521 w 65804"/>
              <a:gd name="connsiteY1" fmla="*/ 9531 h 114630"/>
              <a:gd name="connsiteX2" fmla="*/ 65261 w 65804"/>
              <a:gd name="connsiteY2" fmla="*/ 17235 h 114630"/>
              <a:gd name="connsiteX3" fmla="*/ 65804 w 65804"/>
              <a:gd name="connsiteY3" fmla="*/ 105006 h 114630"/>
              <a:gd name="connsiteX4" fmla="*/ 61193 w 65804"/>
              <a:gd name="connsiteY4" fmla="*/ 114297 h 114630"/>
              <a:gd name="connsiteX5" fmla="*/ 3452 w 65804"/>
              <a:gd name="connsiteY5" fmla="*/ 114630 h 114630"/>
              <a:gd name="connsiteX6" fmla="*/ 0 w 65804"/>
              <a:gd name="connsiteY6" fmla="*/ 101813 h 114630"/>
              <a:gd name="connsiteX7" fmla="*/ 66 w 65804"/>
              <a:gd name="connsiteY7" fmla="*/ 22603 h 114630"/>
              <a:gd name="connsiteX8" fmla="*/ 4503 w 65804"/>
              <a:gd name="connsiteY8" fmla="*/ 9502 h 114630"/>
              <a:gd name="connsiteX0" fmla="*/ 4503 w 65804"/>
              <a:gd name="connsiteY0" fmla="*/ 11067 h 116195"/>
              <a:gd name="connsiteX1" fmla="*/ 58084 w 65804"/>
              <a:gd name="connsiteY1" fmla="*/ 9531 h 116195"/>
              <a:gd name="connsiteX2" fmla="*/ 65261 w 65804"/>
              <a:gd name="connsiteY2" fmla="*/ 18800 h 116195"/>
              <a:gd name="connsiteX3" fmla="*/ 65804 w 65804"/>
              <a:gd name="connsiteY3" fmla="*/ 106571 h 116195"/>
              <a:gd name="connsiteX4" fmla="*/ 61193 w 65804"/>
              <a:gd name="connsiteY4" fmla="*/ 115862 h 116195"/>
              <a:gd name="connsiteX5" fmla="*/ 3452 w 65804"/>
              <a:gd name="connsiteY5" fmla="*/ 116195 h 116195"/>
              <a:gd name="connsiteX6" fmla="*/ 0 w 65804"/>
              <a:gd name="connsiteY6" fmla="*/ 103378 h 116195"/>
              <a:gd name="connsiteX7" fmla="*/ 66 w 65804"/>
              <a:gd name="connsiteY7" fmla="*/ 24168 h 116195"/>
              <a:gd name="connsiteX8" fmla="*/ 4503 w 65804"/>
              <a:gd name="connsiteY8" fmla="*/ 11067 h 116195"/>
              <a:gd name="connsiteX0" fmla="*/ 4503 w 66009"/>
              <a:gd name="connsiteY0" fmla="*/ 11067 h 116195"/>
              <a:gd name="connsiteX1" fmla="*/ 58084 w 66009"/>
              <a:gd name="connsiteY1" fmla="*/ 9531 h 116195"/>
              <a:gd name="connsiteX2" fmla="*/ 65261 w 66009"/>
              <a:gd name="connsiteY2" fmla="*/ 18800 h 116195"/>
              <a:gd name="connsiteX3" fmla="*/ 65804 w 66009"/>
              <a:gd name="connsiteY3" fmla="*/ 106571 h 116195"/>
              <a:gd name="connsiteX4" fmla="*/ 61193 w 66009"/>
              <a:gd name="connsiteY4" fmla="*/ 115862 h 116195"/>
              <a:gd name="connsiteX5" fmla="*/ 3452 w 66009"/>
              <a:gd name="connsiteY5" fmla="*/ 116195 h 116195"/>
              <a:gd name="connsiteX6" fmla="*/ 0 w 66009"/>
              <a:gd name="connsiteY6" fmla="*/ 103378 h 116195"/>
              <a:gd name="connsiteX7" fmla="*/ 66 w 66009"/>
              <a:gd name="connsiteY7" fmla="*/ 24168 h 116195"/>
              <a:gd name="connsiteX8" fmla="*/ 4503 w 66009"/>
              <a:gd name="connsiteY8" fmla="*/ 11067 h 116195"/>
              <a:gd name="connsiteX0" fmla="*/ 4503 w 65804"/>
              <a:gd name="connsiteY0" fmla="*/ 5638 h 110766"/>
              <a:gd name="connsiteX1" fmla="*/ 58084 w 65804"/>
              <a:gd name="connsiteY1" fmla="*/ 4102 h 110766"/>
              <a:gd name="connsiteX2" fmla="*/ 65804 w 65804"/>
              <a:gd name="connsiteY2" fmla="*/ 101142 h 110766"/>
              <a:gd name="connsiteX3" fmla="*/ 61193 w 65804"/>
              <a:gd name="connsiteY3" fmla="*/ 110433 h 110766"/>
              <a:gd name="connsiteX4" fmla="*/ 3452 w 65804"/>
              <a:gd name="connsiteY4" fmla="*/ 110766 h 110766"/>
              <a:gd name="connsiteX5" fmla="*/ 0 w 65804"/>
              <a:gd name="connsiteY5" fmla="*/ 97949 h 110766"/>
              <a:gd name="connsiteX6" fmla="*/ 66 w 65804"/>
              <a:gd name="connsiteY6" fmla="*/ 18739 h 110766"/>
              <a:gd name="connsiteX7" fmla="*/ 4503 w 65804"/>
              <a:gd name="connsiteY7" fmla="*/ 5638 h 110766"/>
              <a:gd name="connsiteX0" fmla="*/ 4503 w 65804"/>
              <a:gd name="connsiteY0" fmla="*/ 8439 h 113567"/>
              <a:gd name="connsiteX1" fmla="*/ 39861 w 65804"/>
              <a:gd name="connsiteY1" fmla="*/ 3399 h 113567"/>
              <a:gd name="connsiteX2" fmla="*/ 65804 w 65804"/>
              <a:gd name="connsiteY2" fmla="*/ 103943 h 113567"/>
              <a:gd name="connsiteX3" fmla="*/ 61193 w 65804"/>
              <a:gd name="connsiteY3" fmla="*/ 113234 h 113567"/>
              <a:gd name="connsiteX4" fmla="*/ 3452 w 65804"/>
              <a:gd name="connsiteY4" fmla="*/ 113567 h 113567"/>
              <a:gd name="connsiteX5" fmla="*/ 0 w 65804"/>
              <a:gd name="connsiteY5" fmla="*/ 100750 h 113567"/>
              <a:gd name="connsiteX6" fmla="*/ 66 w 65804"/>
              <a:gd name="connsiteY6" fmla="*/ 21540 h 113567"/>
              <a:gd name="connsiteX7" fmla="*/ 4503 w 65804"/>
              <a:gd name="connsiteY7" fmla="*/ 8439 h 113567"/>
              <a:gd name="connsiteX0" fmla="*/ 4503 w 61193"/>
              <a:gd name="connsiteY0" fmla="*/ 8439 h 113567"/>
              <a:gd name="connsiteX1" fmla="*/ 39861 w 61193"/>
              <a:gd name="connsiteY1" fmla="*/ 3399 h 113567"/>
              <a:gd name="connsiteX2" fmla="*/ 61193 w 61193"/>
              <a:gd name="connsiteY2" fmla="*/ 113234 h 113567"/>
              <a:gd name="connsiteX3" fmla="*/ 3452 w 61193"/>
              <a:gd name="connsiteY3" fmla="*/ 113567 h 113567"/>
              <a:gd name="connsiteX4" fmla="*/ 0 w 61193"/>
              <a:gd name="connsiteY4" fmla="*/ 100750 h 113567"/>
              <a:gd name="connsiteX5" fmla="*/ 66 w 61193"/>
              <a:gd name="connsiteY5" fmla="*/ 21540 h 113567"/>
              <a:gd name="connsiteX6" fmla="*/ 4503 w 61193"/>
              <a:gd name="connsiteY6" fmla="*/ 8439 h 113567"/>
              <a:gd name="connsiteX0" fmla="*/ 4503 w 39861"/>
              <a:gd name="connsiteY0" fmla="*/ 8439 h 113567"/>
              <a:gd name="connsiteX1" fmla="*/ 39861 w 39861"/>
              <a:gd name="connsiteY1" fmla="*/ 3399 h 113567"/>
              <a:gd name="connsiteX2" fmla="*/ 38111 w 39861"/>
              <a:gd name="connsiteY2" fmla="*/ 109730 h 113567"/>
              <a:gd name="connsiteX3" fmla="*/ 3452 w 39861"/>
              <a:gd name="connsiteY3" fmla="*/ 113567 h 113567"/>
              <a:gd name="connsiteX4" fmla="*/ 0 w 39861"/>
              <a:gd name="connsiteY4" fmla="*/ 100750 h 113567"/>
              <a:gd name="connsiteX5" fmla="*/ 66 w 39861"/>
              <a:gd name="connsiteY5" fmla="*/ 21540 h 113567"/>
              <a:gd name="connsiteX6" fmla="*/ 4503 w 39861"/>
              <a:gd name="connsiteY6" fmla="*/ 8439 h 113567"/>
              <a:gd name="connsiteX0" fmla="*/ 4503 w 38226"/>
              <a:gd name="connsiteY0" fmla="*/ 8439 h 113567"/>
              <a:gd name="connsiteX1" fmla="*/ 37431 w 38226"/>
              <a:gd name="connsiteY1" fmla="*/ 3399 h 113567"/>
              <a:gd name="connsiteX2" fmla="*/ 38111 w 38226"/>
              <a:gd name="connsiteY2" fmla="*/ 109730 h 113567"/>
              <a:gd name="connsiteX3" fmla="*/ 3452 w 38226"/>
              <a:gd name="connsiteY3" fmla="*/ 113567 h 113567"/>
              <a:gd name="connsiteX4" fmla="*/ 0 w 38226"/>
              <a:gd name="connsiteY4" fmla="*/ 100750 h 113567"/>
              <a:gd name="connsiteX5" fmla="*/ 66 w 38226"/>
              <a:gd name="connsiteY5" fmla="*/ 21540 h 113567"/>
              <a:gd name="connsiteX6" fmla="*/ 4503 w 38226"/>
              <a:gd name="connsiteY6" fmla="*/ 8439 h 113567"/>
              <a:gd name="connsiteX0" fmla="*/ 4503 w 39581"/>
              <a:gd name="connsiteY0" fmla="*/ 9922 h 115050"/>
              <a:gd name="connsiteX1" fmla="*/ 39581 w 39581"/>
              <a:gd name="connsiteY1" fmla="*/ 3130 h 115050"/>
              <a:gd name="connsiteX2" fmla="*/ 38111 w 39581"/>
              <a:gd name="connsiteY2" fmla="*/ 111213 h 115050"/>
              <a:gd name="connsiteX3" fmla="*/ 3452 w 39581"/>
              <a:gd name="connsiteY3" fmla="*/ 115050 h 115050"/>
              <a:gd name="connsiteX4" fmla="*/ 0 w 39581"/>
              <a:gd name="connsiteY4" fmla="*/ 102233 h 115050"/>
              <a:gd name="connsiteX5" fmla="*/ 66 w 39581"/>
              <a:gd name="connsiteY5" fmla="*/ 23023 h 115050"/>
              <a:gd name="connsiteX6" fmla="*/ 4503 w 39581"/>
              <a:gd name="connsiteY6" fmla="*/ 9922 h 115050"/>
              <a:gd name="connsiteX0" fmla="*/ 4503 w 40298"/>
              <a:gd name="connsiteY0" fmla="*/ 11443 h 116571"/>
              <a:gd name="connsiteX1" fmla="*/ 40298 w 40298"/>
              <a:gd name="connsiteY1" fmla="*/ 2899 h 116571"/>
              <a:gd name="connsiteX2" fmla="*/ 38111 w 40298"/>
              <a:gd name="connsiteY2" fmla="*/ 112734 h 116571"/>
              <a:gd name="connsiteX3" fmla="*/ 3452 w 40298"/>
              <a:gd name="connsiteY3" fmla="*/ 116571 h 116571"/>
              <a:gd name="connsiteX4" fmla="*/ 0 w 40298"/>
              <a:gd name="connsiteY4" fmla="*/ 103754 h 116571"/>
              <a:gd name="connsiteX5" fmla="*/ 66 w 40298"/>
              <a:gd name="connsiteY5" fmla="*/ 24544 h 116571"/>
              <a:gd name="connsiteX6" fmla="*/ 4503 w 40298"/>
              <a:gd name="connsiteY6" fmla="*/ 11443 h 116571"/>
              <a:gd name="connsiteX0" fmla="*/ 4503 w 38865"/>
              <a:gd name="connsiteY0" fmla="*/ 8440 h 113568"/>
              <a:gd name="connsiteX1" fmla="*/ 38865 w 38865"/>
              <a:gd name="connsiteY1" fmla="*/ 3400 h 113568"/>
              <a:gd name="connsiteX2" fmla="*/ 38111 w 38865"/>
              <a:gd name="connsiteY2" fmla="*/ 109731 h 113568"/>
              <a:gd name="connsiteX3" fmla="*/ 3452 w 38865"/>
              <a:gd name="connsiteY3" fmla="*/ 113568 h 113568"/>
              <a:gd name="connsiteX4" fmla="*/ 0 w 38865"/>
              <a:gd name="connsiteY4" fmla="*/ 100751 h 113568"/>
              <a:gd name="connsiteX5" fmla="*/ 66 w 38865"/>
              <a:gd name="connsiteY5" fmla="*/ 21541 h 113568"/>
              <a:gd name="connsiteX6" fmla="*/ 4503 w 38865"/>
              <a:gd name="connsiteY6" fmla="*/ 8440 h 113568"/>
              <a:gd name="connsiteX0" fmla="*/ 4503 w 38865"/>
              <a:gd name="connsiteY0" fmla="*/ 3179 h 108307"/>
              <a:gd name="connsiteX1" fmla="*/ 38865 w 38865"/>
              <a:gd name="connsiteY1" fmla="*/ 5146 h 108307"/>
              <a:gd name="connsiteX2" fmla="*/ 38111 w 38865"/>
              <a:gd name="connsiteY2" fmla="*/ 104470 h 108307"/>
              <a:gd name="connsiteX3" fmla="*/ 3452 w 38865"/>
              <a:gd name="connsiteY3" fmla="*/ 108307 h 108307"/>
              <a:gd name="connsiteX4" fmla="*/ 0 w 38865"/>
              <a:gd name="connsiteY4" fmla="*/ 95490 h 108307"/>
              <a:gd name="connsiteX5" fmla="*/ 66 w 38865"/>
              <a:gd name="connsiteY5" fmla="*/ 16280 h 108307"/>
              <a:gd name="connsiteX6" fmla="*/ 4503 w 38865"/>
              <a:gd name="connsiteY6" fmla="*/ 3179 h 108307"/>
              <a:gd name="connsiteX0" fmla="*/ 4503 w 38865"/>
              <a:gd name="connsiteY0" fmla="*/ 8439 h 113567"/>
              <a:gd name="connsiteX1" fmla="*/ 38865 w 38865"/>
              <a:gd name="connsiteY1" fmla="*/ 3399 h 113567"/>
              <a:gd name="connsiteX2" fmla="*/ 38111 w 38865"/>
              <a:gd name="connsiteY2" fmla="*/ 109730 h 113567"/>
              <a:gd name="connsiteX3" fmla="*/ 3452 w 38865"/>
              <a:gd name="connsiteY3" fmla="*/ 113567 h 113567"/>
              <a:gd name="connsiteX4" fmla="*/ 0 w 38865"/>
              <a:gd name="connsiteY4" fmla="*/ 100750 h 113567"/>
              <a:gd name="connsiteX5" fmla="*/ 66 w 38865"/>
              <a:gd name="connsiteY5" fmla="*/ 21540 h 113567"/>
              <a:gd name="connsiteX6" fmla="*/ 4503 w 38865"/>
              <a:gd name="connsiteY6" fmla="*/ 8439 h 113567"/>
              <a:gd name="connsiteX0" fmla="*/ 4503 w 38865"/>
              <a:gd name="connsiteY0" fmla="*/ 5040 h 110168"/>
              <a:gd name="connsiteX1" fmla="*/ 38865 w 38865"/>
              <a:gd name="connsiteY1" fmla="*/ 0 h 110168"/>
              <a:gd name="connsiteX2" fmla="*/ 38111 w 38865"/>
              <a:gd name="connsiteY2" fmla="*/ 106331 h 110168"/>
              <a:gd name="connsiteX3" fmla="*/ 3452 w 38865"/>
              <a:gd name="connsiteY3" fmla="*/ 110168 h 110168"/>
              <a:gd name="connsiteX4" fmla="*/ 0 w 38865"/>
              <a:gd name="connsiteY4" fmla="*/ 97351 h 110168"/>
              <a:gd name="connsiteX5" fmla="*/ 66 w 38865"/>
              <a:gd name="connsiteY5" fmla="*/ 18141 h 110168"/>
              <a:gd name="connsiteX6" fmla="*/ 4503 w 38865"/>
              <a:gd name="connsiteY6" fmla="*/ 5040 h 110168"/>
              <a:gd name="connsiteX0" fmla="*/ 4503 w 39000"/>
              <a:gd name="connsiteY0" fmla="*/ 5040 h 113338"/>
              <a:gd name="connsiteX1" fmla="*/ 38865 w 39000"/>
              <a:gd name="connsiteY1" fmla="*/ 0 h 113338"/>
              <a:gd name="connsiteX2" fmla="*/ 38828 w 39000"/>
              <a:gd name="connsiteY2" fmla="*/ 113338 h 113338"/>
              <a:gd name="connsiteX3" fmla="*/ 3452 w 39000"/>
              <a:gd name="connsiteY3" fmla="*/ 110168 h 113338"/>
              <a:gd name="connsiteX4" fmla="*/ 0 w 39000"/>
              <a:gd name="connsiteY4" fmla="*/ 97351 h 113338"/>
              <a:gd name="connsiteX5" fmla="*/ 66 w 39000"/>
              <a:gd name="connsiteY5" fmla="*/ 18141 h 113338"/>
              <a:gd name="connsiteX6" fmla="*/ 4503 w 39000"/>
              <a:gd name="connsiteY6" fmla="*/ 5040 h 113338"/>
              <a:gd name="connsiteX0" fmla="*/ 4503 w 39000"/>
              <a:gd name="connsiteY0" fmla="*/ 5040 h 110168"/>
              <a:gd name="connsiteX1" fmla="*/ 38865 w 39000"/>
              <a:gd name="connsiteY1" fmla="*/ 0 h 110168"/>
              <a:gd name="connsiteX2" fmla="*/ 38828 w 39000"/>
              <a:gd name="connsiteY2" fmla="*/ 109834 h 110168"/>
              <a:gd name="connsiteX3" fmla="*/ 3452 w 39000"/>
              <a:gd name="connsiteY3" fmla="*/ 110168 h 110168"/>
              <a:gd name="connsiteX4" fmla="*/ 0 w 39000"/>
              <a:gd name="connsiteY4" fmla="*/ 97351 h 110168"/>
              <a:gd name="connsiteX5" fmla="*/ 66 w 39000"/>
              <a:gd name="connsiteY5" fmla="*/ 18141 h 110168"/>
              <a:gd name="connsiteX6" fmla="*/ 4503 w 39000"/>
              <a:gd name="connsiteY6" fmla="*/ 5040 h 110168"/>
              <a:gd name="connsiteX0" fmla="*/ 5185 w 39682"/>
              <a:gd name="connsiteY0" fmla="*/ 504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6" fmla="*/ 5185 w 39682"/>
              <a:gd name="connsiteY6" fmla="*/ 5040 h 110168"/>
              <a:gd name="connsiteX0" fmla="*/ 3 w 39682"/>
              <a:gd name="connsiteY0" fmla="*/ 84710 h 110168"/>
              <a:gd name="connsiteX1" fmla="*/ 39547 w 39682"/>
              <a:gd name="connsiteY1" fmla="*/ 0 h 110168"/>
              <a:gd name="connsiteX2" fmla="*/ 39510 w 39682"/>
              <a:gd name="connsiteY2" fmla="*/ 109834 h 110168"/>
              <a:gd name="connsiteX3" fmla="*/ 4134 w 39682"/>
              <a:gd name="connsiteY3" fmla="*/ 110168 h 110168"/>
              <a:gd name="connsiteX4" fmla="*/ 682 w 39682"/>
              <a:gd name="connsiteY4" fmla="*/ 97351 h 110168"/>
              <a:gd name="connsiteX5" fmla="*/ 3 w 39682"/>
              <a:gd name="connsiteY5" fmla="*/ 84710 h 110168"/>
              <a:gd name="connsiteX0" fmla="*/ 3 w 39519"/>
              <a:gd name="connsiteY0" fmla="*/ 4126 h 29584"/>
              <a:gd name="connsiteX1" fmla="*/ 14962 w 39519"/>
              <a:gd name="connsiteY1" fmla="*/ 0 h 29584"/>
              <a:gd name="connsiteX2" fmla="*/ 39510 w 39519"/>
              <a:gd name="connsiteY2" fmla="*/ 29250 h 29584"/>
              <a:gd name="connsiteX3" fmla="*/ 4134 w 39519"/>
              <a:gd name="connsiteY3" fmla="*/ 29584 h 29584"/>
              <a:gd name="connsiteX4" fmla="*/ 682 w 39519"/>
              <a:gd name="connsiteY4" fmla="*/ 16767 h 29584"/>
              <a:gd name="connsiteX5" fmla="*/ 3 w 39519"/>
              <a:gd name="connsiteY5" fmla="*/ 4126 h 29584"/>
              <a:gd name="connsiteX0" fmla="*/ 3 w 39510"/>
              <a:gd name="connsiteY0" fmla="*/ 4126 h 29584"/>
              <a:gd name="connsiteX1" fmla="*/ 14962 w 39510"/>
              <a:gd name="connsiteY1" fmla="*/ 0 h 29584"/>
              <a:gd name="connsiteX2" fmla="*/ 39510 w 39510"/>
              <a:gd name="connsiteY2" fmla="*/ 29250 h 29584"/>
              <a:gd name="connsiteX3" fmla="*/ 4134 w 39510"/>
              <a:gd name="connsiteY3" fmla="*/ 29584 h 29584"/>
              <a:gd name="connsiteX4" fmla="*/ 682 w 39510"/>
              <a:gd name="connsiteY4" fmla="*/ 16767 h 29584"/>
              <a:gd name="connsiteX5" fmla="*/ 3 w 39510"/>
              <a:gd name="connsiteY5" fmla="*/ 4126 h 29584"/>
              <a:gd name="connsiteX0" fmla="*/ 3 w 14962"/>
              <a:gd name="connsiteY0" fmla="*/ 4126 h 31002"/>
              <a:gd name="connsiteX1" fmla="*/ 14962 w 14962"/>
              <a:gd name="connsiteY1" fmla="*/ 0 h 31002"/>
              <a:gd name="connsiteX2" fmla="*/ 14925 w 14962"/>
              <a:gd name="connsiteY2" fmla="*/ 31002 h 31002"/>
              <a:gd name="connsiteX3" fmla="*/ 4134 w 14962"/>
              <a:gd name="connsiteY3" fmla="*/ 29584 h 31002"/>
              <a:gd name="connsiteX4" fmla="*/ 682 w 14962"/>
              <a:gd name="connsiteY4" fmla="*/ 16767 h 31002"/>
              <a:gd name="connsiteX5" fmla="*/ 3 w 14962"/>
              <a:gd name="connsiteY5" fmla="*/ 4126 h 31002"/>
              <a:gd name="connsiteX0" fmla="*/ 3 w 14925"/>
              <a:gd name="connsiteY0" fmla="*/ 0 h 26876"/>
              <a:gd name="connsiteX1" fmla="*/ 14217 w 14925"/>
              <a:gd name="connsiteY1" fmla="*/ 4633 h 26876"/>
              <a:gd name="connsiteX2" fmla="*/ 14925 w 14925"/>
              <a:gd name="connsiteY2" fmla="*/ 26876 h 26876"/>
              <a:gd name="connsiteX3" fmla="*/ 4134 w 14925"/>
              <a:gd name="connsiteY3" fmla="*/ 25458 h 26876"/>
              <a:gd name="connsiteX4" fmla="*/ 682 w 14925"/>
              <a:gd name="connsiteY4" fmla="*/ 12641 h 26876"/>
              <a:gd name="connsiteX5" fmla="*/ 3 w 14925"/>
              <a:gd name="connsiteY5" fmla="*/ 0 h 26876"/>
              <a:gd name="connsiteX0" fmla="*/ 0 w 14922"/>
              <a:gd name="connsiteY0" fmla="*/ 0 h 26876"/>
              <a:gd name="connsiteX1" fmla="*/ 14214 w 14922"/>
              <a:gd name="connsiteY1" fmla="*/ 4633 h 26876"/>
              <a:gd name="connsiteX2" fmla="*/ 14922 w 14922"/>
              <a:gd name="connsiteY2" fmla="*/ 26876 h 26876"/>
              <a:gd name="connsiteX3" fmla="*/ 4131 w 14922"/>
              <a:gd name="connsiteY3" fmla="*/ 25458 h 26876"/>
              <a:gd name="connsiteX4" fmla="*/ 679 w 14922"/>
              <a:gd name="connsiteY4" fmla="*/ 12641 h 26876"/>
              <a:gd name="connsiteX5" fmla="*/ 0 w 14922"/>
              <a:gd name="connsiteY5" fmla="*/ 0 h 26876"/>
              <a:gd name="connsiteX0" fmla="*/ 0 w 14432"/>
              <a:gd name="connsiteY0" fmla="*/ 0 h 24866"/>
              <a:gd name="connsiteX1" fmla="*/ 13724 w 14432"/>
              <a:gd name="connsiteY1" fmla="*/ 2623 h 24866"/>
              <a:gd name="connsiteX2" fmla="*/ 14432 w 14432"/>
              <a:gd name="connsiteY2" fmla="*/ 24866 h 24866"/>
              <a:gd name="connsiteX3" fmla="*/ 3641 w 14432"/>
              <a:gd name="connsiteY3" fmla="*/ 23448 h 24866"/>
              <a:gd name="connsiteX4" fmla="*/ 189 w 14432"/>
              <a:gd name="connsiteY4" fmla="*/ 10631 h 24866"/>
              <a:gd name="connsiteX5" fmla="*/ 0 w 14432"/>
              <a:gd name="connsiteY5" fmla="*/ 0 h 24866"/>
              <a:gd name="connsiteX0" fmla="*/ 0 w 14705"/>
              <a:gd name="connsiteY0" fmla="*/ 1396 h 26262"/>
              <a:gd name="connsiteX1" fmla="*/ 14705 w 14705"/>
              <a:gd name="connsiteY1" fmla="*/ 0 h 26262"/>
              <a:gd name="connsiteX2" fmla="*/ 14432 w 14705"/>
              <a:gd name="connsiteY2" fmla="*/ 26262 h 26262"/>
              <a:gd name="connsiteX3" fmla="*/ 3641 w 14705"/>
              <a:gd name="connsiteY3" fmla="*/ 24844 h 26262"/>
              <a:gd name="connsiteX4" fmla="*/ 189 w 14705"/>
              <a:gd name="connsiteY4" fmla="*/ 12027 h 26262"/>
              <a:gd name="connsiteX5" fmla="*/ 0 w 14705"/>
              <a:gd name="connsiteY5" fmla="*/ 1396 h 26262"/>
              <a:gd name="connsiteX0" fmla="*/ 0 w 14705"/>
              <a:gd name="connsiteY0" fmla="*/ 0 h 24866"/>
              <a:gd name="connsiteX1" fmla="*/ 14705 w 14705"/>
              <a:gd name="connsiteY1" fmla="*/ 913 h 24866"/>
              <a:gd name="connsiteX2" fmla="*/ 14432 w 14705"/>
              <a:gd name="connsiteY2" fmla="*/ 24866 h 24866"/>
              <a:gd name="connsiteX3" fmla="*/ 3641 w 14705"/>
              <a:gd name="connsiteY3" fmla="*/ 23448 h 24866"/>
              <a:gd name="connsiteX4" fmla="*/ 189 w 14705"/>
              <a:gd name="connsiteY4" fmla="*/ 10631 h 24866"/>
              <a:gd name="connsiteX5" fmla="*/ 0 w 14705"/>
              <a:gd name="connsiteY5" fmla="*/ 0 h 24866"/>
              <a:gd name="connsiteX0" fmla="*/ 971 w 15676"/>
              <a:gd name="connsiteY0" fmla="*/ 0 h 24866"/>
              <a:gd name="connsiteX1" fmla="*/ 15676 w 15676"/>
              <a:gd name="connsiteY1" fmla="*/ 913 h 24866"/>
              <a:gd name="connsiteX2" fmla="*/ 15403 w 15676"/>
              <a:gd name="connsiteY2" fmla="*/ 24866 h 24866"/>
              <a:gd name="connsiteX3" fmla="*/ 4612 w 15676"/>
              <a:gd name="connsiteY3" fmla="*/ 23448 h 24866"/>
              <a:gd name="connsiteX4" fmla="*/ 24 w 15676"/>
              <a:gd name="connsiteY4" fmla="*/ 19290 h 24866"/>
              <a:gd name="connsiteX5" fmla="*/ 971 w 15676"/>
              <a:gd name="connsiteY5" fmla="*/ 0 h 24866"/>
              <a:gd name="connsiteX0" fmla="*/ 971 w 15676"/>
              <a:gd name="connsiteY0" fmla="*/ 0 h 29221"/>
              <a:gd name="connsiteX1" fmla="*/ 15676 w 15676"/>
              <a:gd name="connsiteY1" fmla="*/ 913 h 29221"/>
              <a:gd name="connsiteX2" fmla="*/ 15403 w 15676"/>
              <a:gd name="connsiteY2" fmla="*/ 24866 h 29221"/>
              <a:gd name="connsiteX3" fmla="*/ 7261 w 15676"/>
              <a:gd name="connsiteY3" fmla="*/ 29221 h 29221"/>
              <a:gd name="connsiteX4" fmla="*/ 24 w 15676"/>
              <a:gd name="connsiteY4" fmla="*/ 19290 h 29221"/>
              <a:gd name="connsiteX5" fmla="*/ 971 w 15676"/>
              <a:gd name="connsiteY5" fmla="*/ 0 h 29221"/>
              <a:gd name="connsiteX0" fmla="*/ 971 w 15676"/>
              <a:gd name="connsiteY0" fmla="*/ 0 h 29484"/>
              <a:gd name="connsiteX1" fmla="*/ 15676 w 15676"/>
              <a:gd name="connsiteY1" fmla="*/ 913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971 w 15676"/>
              <a:gd name="connsiteY0" fmla="*/ 0 h 29484"/>
              <a:gd name="connsiteX1" fmla="*/ 15676 w 15676"/>
              <a:gd name="connsiteY1" fmla="*/ 4377 h 29484"/>
              <a:gd name="connsiteX2" fmla="*/ 15024 w 15676"/>
              <a:gd name="connsiteY2" fmla="*/ 29484 h 29484"/>
              <a:gd name="connsiteX3" fmla="*/ 7261 w 15676"/>
              <a:gd name="connsiteY3" fmla="*/ 29221 h 29484"/>
              <a:gd name="connsiteX4" fmla="*/ 24 w 15676"/>
              <a:gd name="connsiteY4" fmla="*/ 19290 h 29484"/>
              <a:gd name="connsiteX5" fmla="*/ 971 w 15676"/>
              <a:gd name="connsiteY5" fmla="*/ 0 h 29484"/>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189 w 15841"/>
              <a:gd name="connsiteY4" fmla="*/ 14913 h 25107"/>
              <a:gd name="connsiteX5" fmla="*/ 0 w 15841"/>
              <a:gd name="connsiteY5" fmla="*/ 241 h 25107"/>
              <a:gd name="connsiteX0" fmla="*/ 0 w 15841"/>
              <a:gd name="connsiteY0" fmla="*/ 241 h 25107"/>
              <a:gd name="connsiteX1" fmla="*/ 15841 w 15841"/>
              <a:gd name="connsiteY1" fmla="*/ 0 h 25107"/>
              <a:gd name="connsiteX2" fmla="*/ 15189 w 15841"/>
              <a:gd name="connsiteY2" fmla="*/ 25107 h 25107"/>
              <a:gd name="connsiteX3" fmla="*/ 7426 w 15841"/>
              <a:gd name="connsiteY3" fmla="*/ 24844 h 25107"/>
              <a:gd name="connsiteX4" fmla="*/ 568 w 15841"/>
              <a:gd name="connsiteY4" fmla="*/ 15490 h 25107"/>
              <a:gd name="connsiteX5" fmla="*/ 0 w 15841"/>
              <a:gd name="connsiteY5" fmla="*/ 241 h 25107"/>
              <a:gd name="connsiteX0" fmla="*/ 239 w 15323"/>
              <a:gd name="connsiteY0" fmla="*/ 0 h 27175"/>
              <a:gd name="connsiteX1" fmla="*/ 15323 w 15323"/>
              <a:gd name="connsiteY1" fmla="*/ 2068 h 27175"/>
              <a:gd name="connsiteX2" fmla="*/ 14671 w 15323"/>
              <a:gd name="connsiteY2" fmla="*/ 27175 h 27175"/>
              <a:gd name="connsiteX3" fmla="*/ 6908 w 15323"/>
              <a:gd name="connsiteY3" fmla="*/ 26912 h 27175"/>
              <a:gd name="connsiteX4" fmla="*/ 50 w 15323"/>
              <a:gd name="connsiteY4" fmla="*/ 17558 h 27175"/>
              <a:gd name="connsiteX5" fmla="*/ 239 w 15323"/>
              <a:gd name="connsiteY5" fmla="*/ 0 h 27175"/>
              <a:gd name="connsiteX0" fmla="*/ 239 w 15323"/>
              <a:gd name="connsiteY0" fmla="*/ 241 h 25107"/>
              <a:gd name="connsiteX1" fmla="*/ 15323 w 15323"/>
              <a:gd name="connsiteY1" fmla="*/ 0 h 25107"/>
              <a:gd name="connsiteX2" fmla="*/ 14671 w 15323"/>
              <a:gd name="connsiteY2" fmla="*/ 25107 h 25107"/>
              <a:gd name="connsiteX3" fmla="*/ 6908 w 15323"/>
              <a:gd name="connsiteY3" fmla="*/ 24844 h 25107"/>
              <a:gd name="connsiteX4" fmla="*/ 50 w 15323"/>
              <a:gd name="connsiteY4" fmla="*/ 15490 h 25107"/>
              <a:gd name="connsiteX5" fmla="*/ 239 w 15323"/>
              <a:gd name="connsiteY5" fmla="*/ 241 h 25107"/>
              <a:gd name="connsiteX0" fmla="*/ 239 w 14671"/>
              <a:gd name="connsiteY0" fmla="*/ 241 h 25107"/>
              <a:gd name="connsiteX1" fmla="*/ 14188 w 14671"/>
              <a:gd name="connsiteY1" fmla="*/ 0 h 25107"/>
              <a:gd name="connsiteX2" fmla="*/ 14671 w 14671"/>
              <a:gd name="connsiteY2" fmla="*/ 25107 h 25107"/>
              <a:gd name="connsiteX3" fmla="*/ 6908 w 14671"/>
              <a:gd name="connsiteY3" fmla="*/ 24844 h 25107"/>
              <a:gd name="connsiteX4" fmla="*/ 50 w 14671"/>
              <a:gd name="connsiteY4" fmla="*/ 15490 h 25107"/>
              <a:gd name="connsiteX5" fmla="*/ 239 w 14671"/>
              <a:gd name="connsiteY5" fmla="*/ 241 h 25107"/>
              <a:gd name="connsiteX0" fmla="*/ 239 w 14293"/>
              <a:gd name="connsiteY0" fmla="*/ 241 h 24844"/>
              <a:gd name="connsiteX1" fmla="*/ 14188 w 14293"/>
              <a:gd name="connsiteY1" fmla="*/ 0 h 24844"/>
              <a:gd name="connsiteX2" fmla="*/ 14293 w 14293"/>
              <a:gd name="connsiteY2" fmla="*/ 24530 h 24844"/>
              <a:gd name="connsiteX3" fmla="*/ 6908 w 14293"/>
              <a:gd name="connsiteY3" fmla="*/ 24844 h 24844"/>
              <a:gd name="connsiteX4" fmla="*/ 50 w 14293"/>
              <a:gd name="connsiteY4" fmla="*/ 15490 h 24844"/>
              <a:gd name="connsiteX5" fmla="*/ 239 w 14293"/>
              <a:gd name="connsiteY5" fmla="*/ 241 h 2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93" h="24844">
                <a:moveTo>
                  <a:pt x="239" y="241"/>
                </a:moveTo>
                <a:lnTo>
                  <a:pt x="14188" y="0"/>
                </a:lnTo>
                <a:cubicBezTo>
                  <a:pt x="14176" y="10334"/>
                  <a:pt x="14305" y="14196"/>
                  <a:pt x="14293" y="24530"/>
                </a:cubicBezTo>
                <a:lnTo>
                  <a:pt x="6908" y="24844"/>
                </a:lnTo>
                <a:lnTo>
                  <a:pt x="50" y="15490"/>
                </a:lnTo>
                <a:cubicBezTo>
                  <a:pt x="-176" y="11276"/>
                  <a:pt x="465" y="4455"/>
                  <a:pt x="239" y="241"/>
                </a:cubicBezTo>
                <a:close/>
              </a:path>
            </a:pathLst>
          </a:custGeom>
          <a:solidFill>
            <a:schemeClr val="accent2"/>
          </a:solidFill>
          <a:ln w="9525">
            <a:solidFill>
              <a:schemeClr val="tx1"/>
            </a:solidFill>
            <a:round/>
            <a:headEnd/>
            <a:tailEnd/>
          </a:ln>
        </p:spPr>
        <p:txBody>
          <a:bodyPr/>
          <a:lstStyle/>
          <a:p>
            <a:endParaRPr lang="ja-JP" altLang="en-US" dirty="0"/>
          </a:p>
        </p:txBody>
      </p:sp>
    </p:spTree>
    <p:extLst>
      <p:ext uri="{BB962C8B-B14F-4D97-AF65-F5344CB8AC3E}">
        <p14:creationId xmlns:p14="http://schemas.microsoft.com/office/powerpoint/2010/main" val="3527842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25</a:t>
            </a:fld>
            <a:endParaRPr kumimoji="1" lang="ja-JP" altLang="en-US" dirty="0"/>
          </a:p>
        </p:txBody>
      </p:sp>
      <p:pic>
        <p:nvPicPr>
          <p:cNvPr id="5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18910" y="1015341"/>
            <a:ext cx="10048249" cy="7169530"/>
          </a:xfrm>
          <a:prstGeom prst="rect">
            <a:avLst/>
          </a:prstGeom>
          <a:solidFill>
            <a:schemeClr val="accent2"/>
          </a:solidFill>
          <a:ln w="9525">
            <a:noFill/>
            <a:miter lim="800000"/>
            <a:headEnd/>
            <a:tailEnd/>
          </a:ln>
        </p:spPr>
      </p:pic>
      <p:sp>
        <p:nvSpPr>
          <p:cNvPr id="59" name="テキスト ボックス 33"/>
          <p:cNvSpPr txBox="1"/>
          <p:nvPr/>
        </p:nvSpPr>
        <p:spPr>
          <a:xfrm>
            <a:off x="5202722" y="2682900"/>
            <a:ext cx="510301" cy="32502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512" b="1" dirty="0"/>
          </a:p>
        </p:txBody>
      </p:sp>
      <p:sp>
        <p:nvSpPr>
          <p:cNvPr id="61" name="テキスト ボックス 32"/>
          <p:cNvSpPr txBox="1"/>
          <p:nvPr/>
        </p:nvSpPr>
        <p:spPr>
          <a:xfrm>
            <a:off x="4234454" y="4300888"/>
            <a:ext cx="512248" cy="36381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sz="1764" b="1" dirty="0"/>
          </a:p>
        </p:txBody>
      </p:sp>
      <p:sp>
        <p:nvSpPr>
          <p:cNvPr id="89" name="フリーフォーム 88"/>
          <p:cNvSpPr/>
          <p:nvPr/>
        </p:nvSpPr>
        <p:spPr>
          <a:xfrm rot="20303574">
            <a:off x="9117369" y="2664025"/>
            <a:ext cx="286313" cy="257098"/>
          </a:xfrm>
          <a:custGeom>
            <a:avLst/>
            <a:gdLst>
              <a:gd name="connsiteX0" fmla="*/ 0 w 299357"/>
              <a:gd name="connsiteY0" fmla="*/ 0 h 421822"/>
              <a:gd name="connsiteX1" fmla="*/ 299357 w 299357"/>
              <a:gd name="connsiteY1" fmla="*/ 421822 h 421822"/>
              <a:gd name="connsiteX2" fmla="*/ 299357 w 299357"/>
              <a:gd name="connsiteY2" fmla="*/ 136072 h 421822"/>
              <a:gd name="connsiteX3" fmla="*/ 244929 w 299357"/>
              <a:gd name="connsiteY3" fmla="*/ 136072 h 421822"/>
              <a:gd name="connsiteX4" fmla="*/ 190500 w 299357"/>
              <a:gd name="connsiteY4" fmla="*/ 0 h 421822"/>
              <a:gd name="connsiteX5" fmla="*/ 108857 w 299357"/>
              <a:gd name="connsiteY5" fmla="*/ 27214 h 421822"/>
              <a:gd name="connsiteX6" fmla="*/ 0 w 299357"/>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8857 w 359228"/>
              <a:gd name="connsiteY5" fmla="*/ 27214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190500 w 359228"/>
              <a:gd name="connsiteY4" fmla="*/ 0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15133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44929 w 359228"/>
              <a:gd name="connsiteY3" fmla="*/ 136072 h 421822"/>
              <a:gd name="connsiteX4" fmla="*/ 235404 w 359228"/>
              <a:gd name="connsiteY4" fmla="*/ 38149 h 421822"/>
              <a:gd name="connsiteX5" fmla="*/ 101373 w 359228"/>
              <a:gd name="connsiteY5" fmla="*/ 4326 h 421822"/>
              <a:gd name="connsiteX6" fmla="*/ 0 w 359228"/>
              <a:gd name="connsiteY6" fmla="*/ 0 h 421822"/>
              <a:gd name="connsiteX0" fmla="*/ 0 w 359228"/>
              <a:gd name="connsiteY0" fmla="*/ 0 h 421822"/>
              <a:gd name="connsiteX1" fmla="*/ 299357 w 359228"/>
              <a:gd name="connsiteY1" fmla="*/ 421822 h 421822"/>
              <a:gd name="connsiteX2" fmla="*/ 359228 w 359228"/>
              <a:gd name="connsiteY2" fmla="*/ 204742 h 421822"/>
              <a:gd name="connsiteX3" fmla="*/ 214994 w 359228"/>
              <a:gd name="connsiteY3" fmla="*/ 197112 h 421822"/>
              <a:gd name="connsiteX4" fmla="*/ 235404 w 359228"/>
              <a:gd name="connsiteY4" fmla="*/ 38149 h 421822"/>
              <a:gd name="connsiteX5" fmla="*/ 101373 w 359228"/>
              <a:gd name="connsiteY5" fmla="*/ 4326 h 421822"/>
              <a:gd name="connsiteX6" fmla="*/ 0 w 359228"/>
              <a:gd name="connsiteY6" fmla="*/ 0 h 42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228" h="421822">
                <a:moveTo>
                  <a:pt x="0" y="0"/>
                </a:moveTo>
                <a:lnTo>
                  <a:pt x="299357" y="421822"/>
                </a:lnTo>
                <a:lnTo>
                  <a:pt x="359228" y="204742"/>
                </a:lnTo>
                <a:lnTo>
                  <a:pt x="214994" y="197112"/>
                </a:lnTo>
                <a:lnTo>
                  <a:pt x="235404" y="38149"/>
                </a:lnTo>
                <a:lnTo>
                  <a:pt x="101373" y="4326"/>
                </a:lnTo>
                <a:lnTo>
                  <a:pt x="0" y="0"/>
                </a:lnTo>
                <a:close/>
              </a:path>
            </a:pathLst>
          </a:cu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98" name="フリーフォーム 97"/>
          <p:cNvSpPr/>
          <p:nvPr/>
        </p:nvSpPr>
        <p:spPr>
          <a:xfrm>
            <a:off x="9066367" y="2737902"/>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64"/>
          </a:p>
        </p:txBody>
      </p:sp>
      <p:sp>
        <p:nvSpPr>
          <p:cNvPr id="99" name="正方形/長方形 98"/>
          <p:cNvSpPr/>
          <p:nvPr/>
        </p:nvSpPr>
        <p:spPr>
          <a:xfrm rot="18597411">
            <a:off x="7962375" y="3960763"/>
            <a:ext cx="249307" cy="81804"/>
          </a:xfrm>
          <a:prstGeom prst="rect">
            <a:avLst/>
          </a:prstGeom>
          <a:solidFill>
            <a:schemeClr val="accent2"/>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09" name="フリーフォーム 108"/>
          <p:cNvSpPr/>
          <p:nvPr/>
        </p:nvSpPr>
        <p:spPr>
          <a:xfrm>
            <a:off x="5172518" y="1974190"/>
            <a:ext cx="2779015" cy="1186834"/>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298816 h 993814"/>
              <a:gd name="connsiteX1" fmla="*/ 1243706 w 2388500"/>
              <a:gd name="connsiteY1" fmla="*/ 557666 h 993814"/>
              <a:gd name="connsiteX2" fmla="*/ 1910649 w 2388500"/>
              <a:gd name="connsiteY2" fmla="*/ 993814 h 993814"/>
              <a:gd name="connsiteX3" fmla="*/ 2388500 w 2388500"/>
              <a:gd name="connsiteY3" fmla="*/ 398321 h 993814"/>
              <a:gd name="connsiteX4" fmla="*/ 168712 w 2388500"/>
              <a:gd name="connsiteY4" fmla="*/ 0 h 993814"/>
              <a:gd name="connsiteX5" fmla="*/ 0 w 2388500"/>
              <a:gd name="connsiteY5" fmla="*/ 298816 h 993814"/>
              <a:gd name="connsiteX0" fmla="*/ 0 w 2415024"/>
              <a:gd name="connsiteY0" fmla="*/ 305238 h 993814"/>
              <a:gd name="connsiteX1" fmla="*/ 1270230 w 2415024"/>
              <a:gd name="connsiteY1" fmla="*/ 557666 h 993814"/>
              <a:gd name="connsiteX2" fmla="*/ 1937173 w 2415024"/>
              <a:gd name="connsiteY2" fmla="*/ 993814 h 993814"/>
              <a:gd name="connsiteX3" fmla="*/ 2415024 w 2415024"/>
              <a:gd name="connsiteY3" fmla="*/ 398321 h 993814"/>
              <a:gd name="connsiteX4" fmla="*/ 195236 w 2415024"/>
              <a:gd name="connsiteY4" fmla="*/ 0 h 993814"/>
              <a:gd name="connsiteX5" fmla="*/ 0 w 2415024"/>
              <a:gd name="connsiteY5" fmla="*/ 305238 h 993814"/>
              <a:gd name="connsiteX0" fmla="*/ 0 w 2415024"/>
              <a:gd name="connsiteY0" fmla="*/ 298816 h 987392"/>
              <a:gd name="connsiteX1" fmla="*/ 1270230 w 2415024"/>
              <a:gd name="connsiteY1" fmla="*/ 551244 h 987392"/>
              <a:gd name="connsiteX2" fmla="*/ 1937173 w 2415024"/>
              <a:gd name="connsiteY2" fmla="*/ 987392 h 987392"/>
              <a:gd name="connsiteX3" fmla="*/ 2415024 w 2415024"/>
              <a:gd name="connsiteY3" fmla="*/ 391899 h 987392"/>
              <a:gd name="connsiteX4" fmla="*/ 208498 w 2415024"/>
              <a:gd name="connsiteY4" fmla="*/ 0 h 987392"/>
              <a:gd name="connsiteX5" fmla="*/ 0 w 2415024"/>
              <a:gd name="connsiteY5" fmla="*/ 298816 h 987392"/>
              <a:gd name="connsiteX0" fmla="*/ 0 w 2415024"/>
              <a:gd name="connsiteY0" fmla="*/ 298816 h 948860"/>
              <a:gd name="connsiteX1" fmla="*/ 1270230 w 2415024"/>
              <a:gd name="connsiteY1" fmla="*/ 551244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415024"/>
              <a:gd name="connsiteY0" fmla="*/ 298816 h 948860"/>
              <a:gd name="connsiteX1" fmla="*/ 1283492 w 2415024"/>
              <a:gd name="connsiteY1" fmla="*/ 499868 h 948860"/>
              <a:gd name="connsiteX2" fmla="*/ 1983591 w 2415024"/>
              <a:gd name="connsiteY2" fmla="*/ 948860 h 948860"/>
              <a:gd name="connsiteX3" fmla="*/ 2415024 w 2415024"/>
              <a:gd name="connsiteY3" fmla="*/ 391899 h 948860"/>
              <a:gd name="connsiteX4" fmla="*/ 208498 w 2415024"/>
              <a:gd name="connsiteY4" fmla="*/ 0 h 948860"/>
              <a:gd name="connsiteX5" fmla="*/ 0 w 2415024"/>
              <a:gd name="connsiteY5" fmla="*/ 298816 h 948860"/>
              <a:gd name="connsiteX0" fmla="*/ 0 w 2388500"/>
              <a:gd name="connsiteY0" fmla="*/ 266706 h 948860"/>
              <a:gd name="connsiteX1" fmla="*/ 1256968 w 2388500"/>
              <a:gd name="connsiteY1" fmla="*/ 499868 h 948860"/>
              <a:gd name="connsiteX2" fmla="*/ 1957067 w 2388500"/>
              <a:gd name="connsiteY2" fmla="*/ 948860 h 948860"/>
              <a:gd name="connsiteX3" fmla="*/ 2388500 w 2388500"/>
              <a:gd name="connsiteY3" fmla="*/ 391899 h 948860"/>
              <a:gd name="connsiteX4" fmla="*/ 181974 w 2388500"/>
              <a:gd name="connsiteY4" fmla="*/ 0 h 948860"/>
              <a:gd name="connsiteX5" fmla="*/ 0 w 2388500"/>
              <a:gd name="connsiteY5" fmla="*/ 266706 h 948860"/>
              <a:gd name="connsiteX0" fmla="*/ 0 w 2401762"/>
              <a:gd name="connsiteY0" fmla="*/ 266706 h 948860"/>
              <a:gd name="connsiteX1" fmla="*/ 1256968 w 2401762"/>
              <a:gd name="connsiteY1" fmla="*/ 499868 h 948860"/>
              <a:gd name="connsiteX2" fmla="*/ 1957067 w 2401762"/>
              <a:gd name="connsiteY2" fmla="*/ 948860 h 948860"/>
              <a:gd name="connsiteX3" fmla="*/ 2401762 w 2401762"/>
              <a:gd name="connsiteY3" fmla="*/ 398321 h 948860"/>
              <a:gd name="connsiteX4" fmla="*/ 181974 w 2401762"/>
              <a:gd name="connsiteY4" fmla="*/ 0 h 948860"/>
              <a:gd name="connsiteX5" fmla="*/ 0 w 2401762"/>
              <a:gd name="connsiteY5" fmla="*/ 266706 h 948860"/>
              <a:gd name="connsiteX0" fmla="*/ 0 w 2401762"/>
              <a:gd name="connsiteY0" fmla="*/ 266706 h 974548"/>
              <a:gd name="connsiteX1" fmla="*/ 1256968 w 2401762"/>
              <a:gd name="connsiteY1" fmla="*/ 499868 h 974548"/>
              <a:gd name="connsiteX2" fmla="*/ 1957068 w 2401762"/>
              <a:gd name="connsiteY2" fmla="*/ 974548 h 974548"/>
              <a:gd name="connsiteX3" fmla="*/ 2401762 w 2401762"/>
              <a:gd name="connsiteY3" fmla="*/ 398321 h 974548"/>
              <a:gd name="connsiteX4" fmla="*/ 181974 w 2401762"/>
              <a:gd name="connsiteY4" fmla="*/ 0 h 974548"/>
              <a:gd name="connsiteX5" fmla="*/ 0 w 2401762"/>
              <a:gd name="connsiteY5" fmla="*/ 266706 h 974548"/>
              <a:gd name="connsiteX0" fmla="*/ 0 w 2401762"/>
              <a:gd name="connsiteY0" fmla="*/ 266706 h 980970"/>
              <a:gd name="connsiteX1" fmla="*/ 1256968 w 2401762"/>
              <a:gd name="connsiteY1" fmla="*/ 499868 h 980970"/>
              <a:gd name="connsiteX2" fmla="*/ 1963699 w 2401762"/>
              <a:gd name="connsiteY2" fmla="*/ 980970 h 980970"/>
              <a:gd name="connsiteX3" fmla="*/ 2401762 w 2401762"/>
              <a:gd name="connsiteY3" fmla="*/ 398321 h 980970"/>
              <a:gd name="connsiteX4" fmla="*/ 181974 w 2401762"/>
              <a:gd name="connsiteY4" fmla="*/ 0 h 980970"/>
              <a:gd name="connsiteX5" fmla="*/ 0 w 2401762"/>
              <a:gd name="connsiteY5" fmla="*/ 266706 h 980970"/>
              <a:gd name="connsiteX0" fmla="*/ 0 w 2401762"/>
              <a:gd name="connsiteY0" fmla="*/ 266706 h 1000236"/>
              <a:gd name="connsiteX1" fmla="*/ 1256968 w 2401762"/>
              <a:gd name="connsiteY1" fmla="*/ 499868 h 1000236"/>
              <a:gd name="connsiteX2" fmla="*/ 1963699 w 2401762"/>
              <a:gd name="connsiteY2" fmla="*/ 1000236 h 1000236"/>
              <a:gd name="connsiteX3" fmla="*/ 2401762 w 2401762"/>
              <a:gd name="connsiteY3" fmla="*/ 398321 h 1000236"/>
              <a:gd name="connsiteX4" fmla="*/ 181974 w 2401762"/>
              <a:gd name="connsiteY4" fmla="*/ 0 h 1000236"/>
              <a:gd name="connsiteX5" fmla="*/ 0 w 2401762"/>
              <a:gd name="connsiteY5" fmla="*/ 266706 h 1000236"/>
              <a:gd name="connsiteX0" fmla="*/ 0 w 2418340"/>
              <a:gd name="connsiteY0" fmla="*/ 266706 h 1000236"/>
              <a:gd name="connsiteX1" fmla="*/ 1256968 w 2418340"/>
              <a:gd name="connsiteY1" fmla="*/ 499868 h 1000236"/>
              <a:gd name="connsiteX2" fmla="*/ 1963699 w 2418340"/>
              <a:gd name="connsiteY2" fmla="*/ 1000236 h 1000236"/>
              <a:gd name="connsiteX3" fmla="*/ 2418340 w 2418340"/>
              <a:gd name="connsiteY3" fmla="*/ 403672 h 1000236"/>
              <a:gd name="connsiteX4" fmla="*/ 181974 w 2418340"/>
              <a:gd name="connsiteY4" fmla="*/ 0 h 1000236"/>
              <a:gd name="connsiteX5" fmla="*/ 0 w 2418340"/>
              <a:gd name="connsiteY5" fmla="*/ 266706 h 100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340" h="1000236">
                <a:moveTo>
                  <a:pt x="0" y="266706"/>
                </a:moveTo>
                <a:lnTo>
                  <a:pt x="1256968" y="499868"/>
                </a:lnTo>
                <a:lnTo>
                  <a:pt x="1963699" y="1000236"/>
                </a:lnTo>
                <a:lnTo>
                  <a:pt x="2418340" y="403672"/>
                </a:lnTo>
                <a:lnTo>
                  <a:pt x="181974" y="0"/>
                </a:lnTo>
                <a:lnTo>
                  <a:pt x="0" y="266706"/>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0" name="フリーフォーム 109"/>
          <p:cNvSpPr/>
          <p:nvPr/>
        </p:nvSpPr>
        <p:spPr>
          <a:xfrm>
            <a:off x="7440916" y="2454457"/>
            <a:ext cx="1284045" cy="1181841"/>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598180 w 2913993"/>
              <a:gd name="connsiteY4" fmla="*/ 698278 h 1287578"/>
              <a:gd name="connsiteX5" fmla="*/ 2913993 w 2913993"/>
              <a:gd name="connsiteY5" fmla="*/ 430619 h 1287578"/>
              <a:gd name="connsiteX6" fmla="*/ 747373 w 2913993"/>
              <a:gd name="connsiteY6" fmla="*/ 0 h 1287578"/>
              <a:gd name="connsiteX7" fmla="*/ 0 w 2913993"/>
              <a:gd name="connsiteY7" fmla="*/ 1021764 h 1287578"/>
              <a:gd name="connsiteX8" fmla="*/ 2126512 w 2913993"/>
              <a:gd name="connsiteY8"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68673 w 2913993"/>
              <a:gd name="connsiteY3" fmla="*/ 640506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210193 w 2913993"/>
              <a:gd name="connsiteY2" fmla="*/ 949130 h 1287578"/>
              <a:gd name="connsiteX3" fmla="*/ 2446196 w 2913993"/>
              <a:gd name="connsiteY3" fmla="*/ 937699 h 1287578"/>
              <a:gd name="connsiteX4" fmla="*/ 2913993 w 2913993"/>
              <a:gd name="connsiteY4" fmla="*/ 430619 h 1287578"/>
              <a:gd name="connsiteX5" fmla="*/ 747373 w 2913993"/>
              <a:gd name="connsiteY5" fmla="*/ 0 h 1287578"/>
              <a:gd name="connsiteX6" fmla="*/ 0 w 2913993"/>
              <a:gd name="connsiteY6" fmla="*/ 1021764 h 1287578"/>
              <a:gd name="connsiteX7" fmla="*/ 2126512 w 2913993"/>
              <a:gd name="connsiteY7" fmla="*/ 1287578 h 1287578"/>
              <a:gd name="connsiteX0" fmla="*/ 2126512 w 2913993"/>
              <a:gd name="connsiteY0" fmla="*/ 1287578 h 1287578"/>
              <a:gd name="connsiteX1" fmla="*/ 2322575 w 2913993"/>
              <a:gd name="connsiteY1" fmla="*/ 1029143 h 1287578"/>
              <a:gd name="connsiteX2" fmla="*/ 2446196 w 2913993"/>
              <a:gd name="connsiteY2" fmla="*/ 937699 h 1287578"/>
              <a:gd name="connsiteX3" fmla="*/ 2913993 w 2913993"/>
              <a:gd name="connsiteY3" fmla="*/ 430619 h 1287578"/>
              <a:gd name="connsiteX4" fmla="*/ 747373 w 2913993"/>
              <a:gd name="connsiteY4" fmla="*/ 0 h 1287578"/>
              <a:gd name="connsiteX5" fmla="*/ 0 w 2913993"/>
              <a:gd name="connsiteY5" fmla="*/ 1021764 h 1287578"/>
              <a:gd name="connsiteX6" fmla="*/ 2126512 w 2913993"/>
              <a:gd name="connsiteY6" fmla="*/ 1287578 h 1287578"/>
              <a:gd name="connsiteX0" fmla="*/ 1721936 w 2509417"/>
              <a:gd name="connsiteY0" fmla="*/ 1287578 h 1287578"/>
              <a:gd name="connsiteX1" fmla="*/ 1917999 w 2509417"/>
              <a:gd name="connsiteY1" fmla="*/ 1029143 h 1287578"/>
              <a:gd name="connsiteX2" fmla="*/ 2041620 w 2509417"/>
              <a:gd name="connsiteY2" fmla="*/ 937699 h 1287578"/>
              <a:gd name="connsiteX3" fmla="*/ 2509417 w 2509417"/>
              <a:gd name="connsiteY3" fmla="*/ 430619 h 1287578"/>
              <a:gd name="connsiteX4" fmla="*/ 342797 w 2509417"/>
              <a:gd name="connsiteY4" fmla="*/ 0 h 1287578"/>
              <a:gd name="connsiteX5" fmla="*/ 0 w 2509417"/>
              <a:gd name="connsiteY5" fmla="*/ 507391 h 1287578"/>
              <a:gd name="connsiteX6" fmla="*/ 1721936 w 2509417"/>
              <a:gd name="connsiteY6" fmla="*/ 1287578 h 1287578"/>
              <a:gd name="connsiteX0" fmla="*/ 0 w 2509417"/>
              <a:gd name="connsiteY0" fmla="*/ 507391 h 1029143"/>
              <a:gd name="connsiteX1" fmla="*/ 1917999 w 2509417"/>
              <a:gd name="connsiteY1" fmla="*/ 1029143 h 1029143"/>
              <a:gd name="connsiteX2" fmla="*/ 2041620 w 2509417"/>
              <a:gd name="connsiteY2" fmla="*/ 937699 h 1029143"/>
              <a:gd name="connsiteX3" fmla="*/ 2509417 w 2509417"/>
              <a:gd name="connsiteY3" fmla="*/ 430619 h 1029143"/>
              <a:gd name="connsiteX4" fmla="*/ 342797 w 2509417"/>
              <a:gd name="connsiteY4" fmla="*/ 0 h 1029143"/>
              <a:gd name="connsiteX5" fmla="*/ 0 w 2509417"/>
              <a:gd name="connsiteY5" fmla="*/ 507391 h 1029143"/>
              <a:gd name="connsiteX0" fmla="*/ 0 w 2509417"/>
              <a:gd name="connsiteY0" fmla="*/ 507391 h 937699"/>
              <a:gd name="connsiteX1" fmla="*/ 670555 w 2509417"/>
              <a:gd name="connsiteY1" fmla="*/ 663367 h 937699"/>
              <a:gd name="connsiteX2" fmla="*/ 2041620 w 2509417"/>
              <a:gd name="connsiteY2" fmla="*/ 937699 h 937699"/>
              <a:gd name="connsiteX3" fmla="*/ 2509417 w 2509417"/>
              <a:gd name="connsiteY3" fmla="*/ 430619 h 937699"/>
              <a:gd name="connsiteX4" fmla="*/ 342797 w 2509417"/>
              <a:gd name="connsiteY4" fmla="*/ 0 h 937699"/>
              <a:gd name="connsiteX5" fmla="*/ 0 w 2509417"/>
              <a:gd name="connsiteY5" fmla="*/ 507391 h 937699"/>
              <a:gd name="connsiteX0" fmla="*/ 0 w 2408273"/>
              <a:gd name="connsiteY0" fmla="*/ 324504 h 937699"/>
              <a:gd name="connsiteX1" fmla="*/ 569411 w 2408273"/>
              <a:gd name="connsiteY1" fmla="*/ 663367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937699"/>
              <a:gd name="connsiteX1" fmla="*/ 1243706 w 2408273"/>
              <a:gd name="connsiteY1" fmla="*/ 583354 h 937699"/>
              <a:gd name="connsiteX2" fmla="*/ 1940476 w 2408273"/>
              <a:gd name="connsiteY2" fmla="*/ 937699 h 937699"/>
              <a:gd name="connsiteX3" fmla="*/ 2408273 w 2408273"/>
              <a:gd name="connsiteY3" fmla="*/ 430619 h 937699"/>
              <a:gd name="connsiteX4" fmla="*/ 241653 w 2408273"/>
              <a:gd name="connsiteY4" fmla="*/ 0 h 937699"/>
              <a:gd name="connsiteX5" fmla="*/ 0 w 2408273"/>
              <a:gd name="connsiteY5" fmla="*/ 324504 h 937699"/>
              <a:gd name="connsiteX0" fmla="*/ 0 w 2408273"/>
              <a:gd name="connsiteY0" fmla="*/ 324504 h 1006282"/>
              <a:gd name="connsiteX1" fmla="*/ 1243706 w 2408273"/>
              <a:gd name="connsiteY1" fmla="*/ 583354 h 1006282"/>
              <a:gd name="connsiteX2" fmla="*/ 1884284 w 2408273"/>
              <a:gd name="connsiteY2" fmla="*/ 1006282 h 1006282"/>
              <a:gd name="connsiteX3" fmla="*/ 2408273 w 2408273"/>
              <a:gd name="connsiteY3" fmla="*/ 430619 h 1006282"/>
              <a:gd name="connsiteX4" fmla="*/ 241653 w 2408273"/>
              <a:gd name="connsiteY4" fmla="*/ 0 h 1006282"/>
              <a:gd name="connsiteX5" fmla="*/ 0 w 2408273"/>
              <a:gd name="connsiteY5" fmla="*/ 324504 h 1006282"/>
              <a:gd name="connsiteX0" fmla="*/ 0 w 2408273"/>
              <a:gd name="connsiteY0" fmla="*/ 324504 h 1032722"/>
              <a:gd name="connsiteX1" fmla="*/ 1243706 w 2408273"/>
              <a:gd name="connsiteY1" fmla="*/ 583354 h 1032722"/>
              <a:gd name="connsiteX2" fmla="*/ 1917240 w 2408273"/>
              <a:gd name="connsiteY2" fmla="*/ 1032722 h 1032722"/>
              <a:gd name="connsiteX3" fmla="*/ 2408273 w 2408273"/>
              <a:gd name="connsiteY3" fmla="*/ 430619 h 1032722"/>
              <a:gd name="connsiteX4" fmla="*/ 241653 w 2408273"/>
              <a:gd name="connsiteY4" fmla="*/ 0 h 1032722"/>
              <a:gd name="connsiteX5" fmla="*/ 0 w 2408273"/>
              <a:gd name="connsiteY5" fmla="*/ 324504 h 1032722"/>
              <a:gd name="connsiteX0" fmla="*/ 0 w 2388500"/>
              <a:gd name="connsiteY0" fmla="*/ 324504 h 1032722"/>
              <a:gd name="connsiteX1" fmla="*/ 1243706 w 2388500"/>
              <a:gd name="connsiteY1" fmla="*/ 583354 h 1032722"/>
              <a:gd name="connsiteX2" fmla="*/ 1917240 w 2388500"/>
              <a:gd name="connsiteY2" fmla="*/ 1032722 h 1032722"/>
              <a:gd name="connsiteX3" fmla="*/ 2388500 w 2388500"/>
              <a:gd name="connsiteY3" fmla="*/ 424009 h 1032722"/>
              <a:gd name="connsiteX4" fmla="*/ 241653 w 2388500"/>
              <a:gd name="connsiteY4" fmla="*/ 0 h 1032722"/>
              <a:gd name="connsiteX5" fmla="*/ 0 w 2388500"/>
              <a:gd name="connsiteY5" fmla="*/ 324504 h 1032722"/>
              <a:gd name="connsiteX0" fmla="*/ 0 w 2388500"/>
              <a:gd name="connsiteY0" fmla="*/ 324504 h 1019502"/>
              <a:gd name="connsiteX1" fmla="*/ 1243706 w 2388500"/>
              <a:gd name="connsiteY1" fmla="*/ 583354 h 1019502"/>
              <a:gd name="connsiteX2" fmla="*/ 1910649 w 2388500"/>
              <a:gd name="connsiteY2" fmla="*/ 1019502 h 1019502"/>
              <a:gd name="connsiteX3" fmla="*/ 2388500 w 2388500"/>
              <a:gd name="connsiteY3" fmla="*/ 424009 h 1019502"/>
              <a:gd name="connsiteX4" fmla="*/ 241653 w 2388500"/>
              <a:gd name="connsiteY4" fmla="*/ 0 h 1019502"/>
              <a:gd name="connsiteX5" fmla="*/ 0 w 2388500"/>
              <a:gd name="connsiteY5" fmla="*/ 324504 h 1019502"/>
              <a:gd name="connsiteX0" fmla="*/ 0 w 2388500"/>
              <a:gd name="connsiteY0" fmla="*/ 165864 h 860862"/>
              <a:gd name="connsiteX1" fmla="*/ 1243706 w 2388500"/>
              <a:gd name="connsiteY1" fmla="*/ 424714 h 860862"/>
              <a:gd name="connsiteX2" fmla="*/ 1910649 w 2388500"/>
              <a:gd name="connsiteY2" fmla="*/ 860862 h 860862"/>
              <a:gd name="connsiteX3" fmla="*/ 2388500 w 2388500"/>
              <a:gd name="connsiteY3" fmla="*/ 265369 h 860862"/>
              <a:gd name="connsiteX4" fmla="*/ 1869660 w 2388500"/>
              <a:gd name="connsiteY4" fmla="*/ 0 h 860862"/>
              <a:gd name="connsiteX5" fmla="*/ 0 w 2388500"/>
              <a:gd name="connsiteY5" fmla="*/ 165864 h 860862"/>
              <a:gd name="connsiteX0" fmla="*/ 694083 w 1144794"/>
              <a:gd name="connsiteY0" fmla="*/ 0 h 932959"/>
              <a:gd name="connsiteX1" fmla="*/ 0 w 1144794"/>
              <a:gd name="connsiteY1" fmla="*/ 496811 h 932959"/>
              <a:gd name="connsiteX2" fmla="*/ 666943 w 1144794"/>
              <a:gd name="connsiteY2" fmla="*/ 932959 h 932959"/>
              <a:gd name="connsiteX3" fmla="*/ 1144794 w 1144794"/>
              <a:gd name="connsiteY3" fmla="*/ 337466 h 932959"/>
              <a:gd name="connsiteX4" fmla="*/ 625954 w 1144794"/>
              <a:gd name="connsiteY4" fmla="*/ 72097 h 932959"/>
              <a:gd name="connsiteX5" fmla="*/ 694083 w 1144794"/>
              <a:gd name="connsiteY5" fmla="*/ 0 h 932959"/>
              <a:gd name="connsiteX0" fmla="*/ 694083 w 1144794"/>
              <a:gd name="connsiteY0" fmla="*/ 0 h 932959"/>
              <a:gd name="connsiteX1" fmla="*/ 546188 w 1144794"/>
              <a:gd name="connsiteY1" fmla="*/ 86176 h 932959"/>
              <a:gd name="connsiteX2" fmla="*/ 0 w 1144794"/>
              <a:gd name="connsiteY2" fmla="*/ 496811 h 932959"/>
              <a:gd name="connsiteX3" fmla="*/ 666943 w 1144794"/>
              <a:gd name="connsiteY3" fmla="*/ 932959 h 932959"/>
              <a:gd name="connsiteX4" fmla="*/ 1144794 w 1144794"/>
              <a:gd name="connsiteY4" fmla="*/ 337466 h 932959"/>
              <a:gd name="connsiteX5" fmla="*/ 625954 w 1144794"/>
              <a:gd name="connsiteY5" fmla="*/ 72097 h 932959"/>
              <a:gd name="connsiteX6" fmla="*/ 694083 w 1144794"/>
              <a:gd name="connsiteY6" fmla="*/ 0 h 932959"/>
              <a:gd name="connsiteX0" fmla="*/ 694083 w 1144794"/>
              <a:gd name="connsiteY0" fmla="*/ 12975 h 945934"/>
              <a:gd name="connsiteX1" fmla="*/ 612099 w 1144794"/>
              <a:gd name="connsiteY1" fmla="*/ 0 h 945934"/>
              <a:gd name="connsiteX2" fmla="*/ 0 w 1144794"/>
              <a:gd name="connsiteY2" fmla="*/ 509786 h 945934"/>
              <a:gd name="connsiteX3" fmla="*/ 666943 w 1144794"/>
              <a:gd name="connsiteY3" fmla="*/ 945934 h 945934"/>
              <a:gd name="connsiteX4" fmla="*/ 1144794 w 1144794"/>
              <a:gd name="connsiteY4" fmla="*/ 350441 h 945934"/>
              <a:gd name="connsiteX5" fmla="*/ 625954 w 1144794"/>
              <a:gd name="connsiteY5" fmla="*/ 85072 h 945934"/>
              <a:gd name="connsiteX6" fmla="*/ 694083 w 1144794"/>
              <a:gd name="connsiteY6" fmla="*/ 12975 h 945934"/>
              <a:gd name="connsiteX0" fmla="*/ 568852 w 1019563"/>
              <a:gd name="connsiteY0" fmla="*/ 12975 h 945934"/>
              <a:gd name="connsiteX1" fmla="*/ 486868 w 1019563"/>
              <a:gd name="connsiteY1" fmla="*/ 0 h 945934"/>
              <a:gd name="connsiteX2" fmla="*/ 0 w 1019563"/>
              <a:gd name="connsiteY2" fmla="*/ 595715 h 945934"/>
              <a:gd name="connsiteX3" fmla="*/ 541712 w 1019563"/>
              <a:gd name="connsiteY3" fmla="*/ 945934 h 945934"/>
              <a:gd name="connsiteX4" fmla="*/ 1019563 w 1019563"/>
              <a:gd name="connsiteY4" fmla="*/ 350441 h 945934"/>
              <a:gd name="connsiteX5" fmla="*/ 500723 w 1019563"/>
              <a:gd name="connsiteY5" fmla="*/ 85072 h 945934"/>
              <a:gd name="connsiteX6" fmla="*/ 568852 w 1019563"/>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00723 w 1107692"/>
              <a:gd name="connsiteY5" fmla="*/ 850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72772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12975 h 945934"/>
              <a:gd name="connsiteX1" fmla="*/ 486868 w 1107692"/>
              <a:gd name="connsiteY1" fmla="*/ 0 h 945934"/>
              <a:gd name="connsiteX2" fmla="*/ 0 w 1107692"/>
              <a:gd name="connsiteY2" fmla="*/ 595715 h 945934"/>
              <a:gd name="connsiteX3" fmla="*/ 541712 w 1107692"/>
              <a:gd name="connsiteY3" fmla="*/ 945934 h 945934"/>
              <a:gd name="connsiteX4" fmla="*/ 1107692 w 1107692"/>
              <a:gd name="connsiteY4" fmla="*/ 331991 h 945934"/>
              <a:gd name="connsiteX5" fmla="*/ 525902 w 1107692"/>
              <a:gd name="connsiteY5" fmla="*/ 60471 h 945934"/>
              <a:gd name="connsiteX6" fmla="*/ 568852 w 1107692"/>
              <a:gd name="connsiteY6" fmla="*/ 12975 h 945934"/>
              <a:gd name="connsiteX0" fmla="*/ 568852 w 1107692"/>
              <a:gd name="connsiteY0" fmla="*/ 0 h 932959"/>
              <a:gd name="connsiteX1" fmla="*/ 461688 w 1107692"/>
              <a:gd name="connsiteY1" fmla="*/ 5476 h 932959"/>
              <a:gd name="connsiteX2" fmla="*/ 0 w 1107692"/>
              <a:gd name="connsiteY2" fmla="*/ 582740 h 932959"/>
              <a:gd name="connsiteX3" fmla="*/ 541712 w 1107692"/>
              <a:gd name="connsiteY3" fmla="*/ 932959 h 932959"/>
              <a:gd name="connsiteX4" fmla="*/ 1107692 w 1107692"/>
              <a:gd name="connsiteY4" fmla="*/ 319016 h 932959"/>
              <a:gd name="connsiteX5" fmla="*/ 525902 w 1107692"/>
              <a:gd name="connsiteY5" fmla="*/ 47496 h 932959"/>
              <a:gd name="connsiteX6" fmla="*/ 568852 w 1107692"/>
              <a:gd name="connsiteY6" fmla="*/ 0 h 932959"/>
              <a:gd name="connsiteX0" fmla="*/ 594032 w 1132872"/>
              <a:gd name="connsiteY0" fmla="*/ 0 h 932959"/>
              <a:gd name="connsiteX1" fmla="*/ 486868 w 1132872"/>
              <a:gd name="connsiteY1" fmla="*/ 5476 h 932959"/>
              <a:gd name="connsiteX2" fmla="*/ 0 w 1132872"/>
              <a:gd name="connsiteY2" fmla="*/ 595040 h 932959"/>
              <a:gd name="connsiteX3" fmla="*/ 566892 w 1132872"/>
              <a:gd name="connsiteY3" fmla="*/ 932959 h 932959"/>
              <a:gd name="connsiteX4" fmla="*/ 1132872 w 1132872"/>
              <a:gd name="connsiteY4" fmla="*/ 319016 h 932959"/>
              <a:gd name="connsiteX5" fmla="*/ 551082 w 1132872"/>
              <a:gd name="connsiteY5" fmla="*/ 47496 h 932959"/>
              <a:gd name="connsiteX6" fmla="*/ 594032 w 1132872"/>
              <a:gd name="connsiteY6" fmla="*/ 0 h 932959"/>
              <a:gd name="connsiteX0" fmla="*/ 594032 w 1132872"/>
              <a:gd name="connsiteY0" fmla="*/ 0 h 982161"/>
              <a:gd name="connsiteX1" fmla="*/ 486868 w 1132872"/>
              <a:gd name="connsiteY1" fmla="*/ 5476 h 982161"/>
              <a:gd name="connsiteX2" fmla="*/ 0 w 1132872"/>
              <a:gd name="connsiteY2" fmla="*/ 595040 h 982161"/>
              <a:gd name="connsiteX3" fmla="*/ 548007 w 1132872"/>
              <a:gd name="connsiteY3" fmla="*/ 982161 h 982161"/>
              <a:gd name="connsiteX4" fmla="*/ 1132872 w 1132872"/>
              <a:gd name="connsiteY4" fmla="*/ 319016 h 982161"/>
              <a:gd name="connsiteX5" fmla="*/ 551082 w 1132872"/>
              <a:gd name="connsiteY5" fmla="*/ 47496 h 982161"/>
              <a:gd name="connsiteX6" fmla="*/ 594032 w 1132872"/>
              <a:gd name="connsiteY6" fmla="*/ 0 h 982161"/>
              <a:gd name="connsiteX0" fmla="*/ 568552 w 1107392"/>
              <a:gd name="connsiteY0" fmla="*/ 0 h 982161"/>
              <a:gd name="connsiteX1" fmla="*/ 461388 w 1107392"/>
              <a:gd name="connsiteY1" fmla="*/ 5476 h 982161"/>
              <a:gd name="connsiteX2" fmla="*/ 0 w 1107392"/>
              <a:gd name="connsiteY2" fmla="*/ 595040 h 982161"/>
              <a:gd name="connsiteX3" fmla="*/ 522527 w 1107392"/>
              <a:gd name="connsiteY3" fmla="*/ 982161 h 982161"/>
              <a:gd name="connsiteX4" fmla="*/ 1107392 w 1107392"/>
              <a:gd name="connsiteY4" fmla="*/ 319016 h 982161"/>
              <a:gd name="connsiteX5" fmla="*/ 525602 w 1107392"/>
              <a:gd name="connsiteY5" fmla="*/ 47496 h 982161"/>
              <a:gd name="connsiteX6" fmla="*/ 568552 w 1107392"/>
              <a:gd name="connsiteY6" fmla="*/ 0 h 982161"/>
              <a:gd name="connsiteX0" fmla="*/ 555812 w 1094652"/>
              <a:gd name="connsiteY0" fmla="*/ 0 h 982161"/>
              <a:gd name="connsiteX1" fmla="*/ 448648 w 1094652"/>
              <a:gd name="connsiteY1" fmla="*/ 5476 h 982161"/>
              <a:gd name="connsiteX2" fmla="*/ 0 w 1094652"/>
              <a:gd name="connsiteY2" fmla="*/ 564053 h 982161"/>
              <a:gd name="connsiteX3" fmla="*/ 509787 w 1094652"/>
              <a:gd name="connsiteY3" fmla="*/ 982161 h 982161"/>
              <a:gd name="connsiteX4" fmla="*/ 1094652 w 1094652"/>
              <a:gd name="connsiteY4" fmla="*/ 319016 h 982161"/>
              <a:gd name="connsiteX5" fmla="*/ 512862 w 1094652"/>
              <a:gd name="connsiteY5" fmla="*/ 47496 h 982161"/>
              <a:gd name="connsiteX6" fmla="*/ 555812 w 1094652"/>
              <a:gd name="connsiteY6" fmla="*/ 0 h 982161"/>
              <a:gd name="connsiteX0" fmla="*/ 543072 w 1081912"/>
              <a:gd name="connsiteY0" fmla="*/ 0 h 982161"/>
              <a:gd name="connsiteX1" fmla="*/ 435908 w 1081912"/>
              <a:gd name="connsiteY1" fmla="*/ 5476 h 982161"/>
              <a:gd name="connsiteX2" fmla="*/ 0 w 1081912"/>
              <a:gd name="connsiteY2" fmla="*/ 570250 h 982161"/>
              <a:gd name="connsiteX3" fmla="*/ 497047 w 1081912"/>
              <a:gd name="connsiteY3" fmla="*/ 982161 h 982161"/>
              <a:gd name="connsiteX4" fmla="*/ 1081912 w 1081912"/>
              <a:gd name="connsiteY4" fmla="*/ 319016 h 982161"/>
              <a:gd name="connsiteX5" fmla="*/ 500122 w 1081912"/>
              <a:gd name="connsiteY5" fmla="*/ 47496 h 982161"/>
              <a:gd name="connsiteX6" fmla="*/ 543072 w 108191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481012 w 1062802"/>
              <a:gd name="connsiteY5" fmla="*/ 47496 h 982161"/>
              <a:gd name="connsiteX6" fmla="*/ 523962 w 1062802"/>
              <a:gd name="connsiteY6" fmla="*/ 0 h 982161"/>
              <a:gd name="connsiteX0" fmla="*/ 523962 w 1062802"/>
              <a:gd name="connsiteY0" fmla="*/ 0 h 982161"/>
              <a:gd name="connsiteX1" fmla="*/ 416798 w 1062802"/>
              <a:gd name="connsiteY1" fmla="*/ 5476 h 982161"/>
              <a:gd name="connsiteX2" fmla="*/ 0 w 1062802"/>
              <a:gd name="connsiteY2" fmla="*/ 570250 h 982161"/>
              <a:gd name="connsiteX3" fmla="*/ 477937 w 1062802"/>
              <a:gd name="connsiteY3" fmla="*/ 982161 h 982161"/>
              <a:gd name="connsiteX4" fmla="*/ 1062802 w 1062802"/>
              <a:gd name="connsiteY4" fmla="*/ 319016 h 982161"/>
              <a:gd name="connsiteX5" fmla="*/ 538342 w 1062802"/>
              <a:gd name="connsiteY5" fmla="*/ 59891 h 982161"/>
              <a:gd name="connsiteX6" fmla="*/ 523962 w 1062802"/>
              <a:gd name="connsiteY6" fmla="*/ 0 h 982161"/>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538342 w 1062802"/>
              <a:gd name="connsiteY5" fmla="*/ 66088 h 988358"/>
              <a:gd name="connsiteX6" fmla="*/ 555812 w 1062802"/>
              <a:gd name="connsiteY6" fmla="*/ 0 h 988358"/>
              <a:gd name="connsiteX0" fmla="*/ 555812 w 1062802"/>
              <a:gd name="connsiteY0" fmla="*/ 0 h 988358"/>
              <a:gd name="connsiteX1" fmla="*/ 416798 w 1062802"/>
              <a:gd name="connsiteY1" fmla="*/ 11673 h 988358"/>
              <a:gd name="connsiteX2" fmla="*/ 0 w 1062802"/>
              <a:gd name="connsiteY2" fmla="*/ 576447 h 988358"/>
              <a:gd name="connsiteX3" fmla="*/ 477937 w 1062802"/>
              <a:gd name="connsiteY3" fmla="*/ 988358 h 988358"/>
              <a:gd name="connsiteX4" fmla="*/ 1062802 w 1062802"/>
              <a:gd name="connsiteY4" fmla="*/ 325213 h 988358"/>
              <a:gd name="connsiteX5" fmla="*/ 468850 w 1062802"/>
              <a:gd name="connsiteY5" fmla="*/ 120174 h 988358"/>
              <a:gd name="connsiteX6" fmla="*/ 555812 w 1062802"/>
              <a:gd name="connsiteY6" fmla="*/ 0 h 988358"/>
              <a:gd name="connsiteX0" fmla="*/ 534578 w 1062802"/>
              <a:gd name="connsiteY0" fmla="*/ 8985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34578 w 1062802"/>
              <a:gd name="connsiteY6" fmla="*/ 8985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68850 w 1062802"/>
              <a:gd name="connsiteY5" fmla="*/ 108501 h 976685"/>
              <a:gd name="connsiteX6" fmla="*/ 529270 w 1062802"/>
              <a:gd name="connsiteY6" fmla="*/ 24479 h 976685"/>
              <a:gd name="connsiteX0" fmla="*/ 529270 w 1062802"/>
              <a:gd name="connsiteY0" fmla="*/ 24479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29270 w 1062802"/>
              <a:gd name="connsiteY6" fmla="*/ 24479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1062802 w 1062802"/>
              <a:gd name="connsiteY4" fmla="*/ 313540 h 976685"/>
              <a:gd name="connsiteX5" fmla="*/ 437000 w 1062802"/>
              <a:gd name="connsiteY5" fmla="*/ 103336 h 976685"/>
              <a:gd name="connsiteX6" fmla="*/ 502728 w 1062802"/>
              <a:gd name="connsiteY6" fmla="*/ 14150 h 976685"/>
              <a:gd name="connsiteX0" fmla="*/ 502728 w 1062802"/>
              <a:gd name="connsiteY0" fmla="*/ 14150 h 976685"/>
              <a:gd name="connsiteX1" fmla="*/ 416798 w 1062802"/>
              <a:gd name="connsiteY1" fmla="*/ 0 h 976685"/>
              <a:gd name="connsiteX2" fmla="*/ 0 w 1062802"/>
              <a:gd name="connsiteY2" fmla="*/ 564774 h 976685"/>
              <a:gd name="connsiteX3" fmla="*/ 477937 w 1062802"/>
              <a:gd name="connsiteY3" fmla="*/ 976685 h 976685"/>
              <a:gd name="connsiteX4" fmla="*/ 526604 w 1062802"/>
              <a:gd name="connsiteY4" fmla="*/ 937201 h 976685"/>
              <a:gd name="connsiteX5" fmla="*/ 1062802 w 1062802"/>
              <a:gd name="connsiteY5" fmla="*/ 313540 h 976685"/>
              <a:gd name="connsiteX6" fmla="*/ 437000 w 1062802"/>
              <a:gd name="connsiteY6" fmla="*/ 103336 h 976685"/>
              <a:gd name="connsiteX7" fmla="*/ 502728 w 1062802"/>
              <a:gd name="connsiteY7" fmla="*/ 14150 h 976685"/>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6604 w 1062802"/>
              <a:gd name="connsiteY4" fmla="*/ 937201 h 961192"/>
              <a:gd name="connsiteX5" fmla="*/ 1062802 w 1062802"/>
              <a:gd name="connsiteY5" fmla="*/ 313540 h 961192"/>
              <a:gd name="connsiteX6" fmla="*/ 437000 w 1062802"/>
              <a:gd name="connsiteY6" fmla="*/ 103336 h 961192"/>
              <a:gd name="connsiteX7" fmla="*/ 502728 w 1062802"/>
              <a:gd name="connsiteY7" fmla="*/ 14150 h 961192"/>
              <a:gd name="connsiteX0" fmla="*/ 502728 w 1062802"/>
              <a:gd name="connsiteY0" fmla="*/ 14150 h 961192"/>
              <a:gd name="connsiteX1" fmla="*/ 416798 w 1062802"/>
              <a:gd name="connsiteY1" fmla="*/ 0 h 961192"/>
              <a:gd name="connsiteX2" fmla="*/ 0 w 1062802"/>
              <a:gd name="connsiteY2" fmla="*/ 564774 h 961192"/>
              <a:gd name="connsiteX3" fmla="*/ 462012 w 1062802"/>
              <a:gd name="connsiteY3" fmla="*/ 961192 h 961192"/>
              <a:gd name="connsiteX4" fmla="*/ 521295 w 1062802"/>
              <a:gd name="connsiteY4" fmla="*/ 957859 h 961192"/>
              <a:gd name="connsiteX5" fmla="*/ 1062802 w 1062802"/>
              <a:gd name="connsiteY5" fmla="*/ 313540 h 961192"/>
              <a:gd name="connsiteX6" fmla="*/ 437000 w 1062802"/>
              <a:gd name="connsiteY6" fmla="*/ 103336 h 961192"/>
              <a:gd name="connsiteX7" fmla="*/ 502728 w 1062802"/>
              <a:gd name="connsiteY7" fmla="*/ 14150 h 961192"/>
              <a:gd name="connsiteX0" fmla="*/ 508036 w 1068110"/>
              <a:gd name="connsiteY0" fmla="*/ 14150 h 961192"/>
              <a:gd name="connsiteX1" fmla="*/ 422106 w 1068110"/>
              <a:gd name="connsiteY1" fmla="*/ 0 h 961192"/>
              <a:gd name="connsiteX2" fmla="*/ 0 w 1068110"/>
              <a:gd name="connsiteY2" fmla="*/ 585432 h 961192"/>
              <a:gd name="connsiteX3" fmla="*/ 467320 w 1068110"/>
              <a:gd name="connsiteY3" fmla="*/ 961192 h 961192"/>
              <a:gd name="connsiteX4" fmla="*/ 526603 w 1068110"/>
              <a:gd name="connsiteY4" fmla="*/ 957859 h 961192"/>
              <a:gd name="connsiteX5" fmla="*/ 1068110 w 1068110"/>
              <a:gd name="connsiteY5" fmla="*/ 313540 h 961192"/>
              <a:gd name="connsiteX6" fmla="*/ 442308 w 1068110"/>
              <a:gd name="connsiteY6" fmla="*/ 103336 h 961192"/>
              <a:gd name="connsiteX7" fmla="*/ 508036 w 1068110"/>
              <a:gd name="connsiteY7" fmla="*/ 14150 h 961192"/>
              <a:gd name="connsiteX0" fmla="*/ 513344 w 1073418"/>
              <a:gd name="connsiteY0" fmla="*/ 14150 h 961192"/>
              <a:gd name="connsiteX1" fmla="*/ 427414 w 1073418"/>
              <a:gd name="connsiteY1" fmla="*/ 0 h 961192"/>
              <a:gd name="connsiteX2" fmla="*/ 0 w 1073418"/>
              <a:gd name="connsiteY2" fmla="*/ 580267 h 961192"/>
              <a:gd name="connsiteX3" fmla="*/ 472628 w 1073418"/>
              <a:gd name="connsiteY3" fmla="*/ 961192 h 961192"/>
              <a:gd name="connsiteX4" fmla="*/ 531911 w 1073418"/>
              <a:gd name="connsiteY4" fmla="*/ 957859 h 961192"/>
              <a:gd name="connsiteX5" fmla="*/ 1073418 w 1073418"/>
              <a:gd name="connsiteY5" fmla="*/ 313540 h 961192"/>
              <a:gd name="connsiteX6" fmla="*/ 447616 w 1073418"/>
              <a:gd name="connsiteY6" fmla="*/ 103336 h 961192"/>
              <a:gd name="connsiteX7" fmla="*/ 513344 w 1073418"/>
              <a:gd name="connsiteY7" fmla="*/ 14150 h 96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418" h="961192">
                <a:moveTo>
                  <a:pt x="513344" y="14150"/>
                </a:moveTo>
                <a:lnTo>
                  <a:pt x="427414" y="0"/>
                </a:lnTo>
                <a:lnTo>
                  <a:pt x="0" y="580267"/>
                </a:lnTo>
                <a:lnTo>
                  <a:pt x="472628" y="961192"/>
                </a:lnTo>
                <a:lnTo>
                  <a:pt x="531911" y="957859"/>
                </a:lnTo>
                <a:lnTo>
                  <a:pt x="1073418" y="313540"/>
                </a:lnTo>
                <a:lnTo>
                  <a:pt x="447616" y="103336"/>
                </a:lnTo>
                <a:lnTo>
                  <a:pt x="513344" y="14150"/>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112" name="Rectangle 19"/>
          <p:cNvSpPr>
            <a:spLocks noChangeArrowheads="1"/>
          </p:cNvSpPr>
          <p:nvPr/>
        </p:nvSpPr>
        <p:spPr bwMode="auto">
          <a:xfrm>
            <a:off x="242640" y="898639"/>
            <a:ext cx="11266730" cy="7271221"/>
          </a:xfrm>
          <a:prstGeom prst="rect">
            <a:avLst/>
          </a:prstGeom>
          <a:noFill/>
          <a:ln w="38100" cmpd="dbl">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1800">
              <a:latin typeface="メイリオ" panose="020B0604030504040204" pitchFamily="50" charset="-128"/>
              <a:ea typeface="メイリオ" panose="020B0604030504040204" pitchFamily="50" charset="-128"/>
            </a:endParaRPr>
          </a:p>
        </p:txBody>
      </p:sp>
      <p:sp>
        <p:nvSpPr>
          <p:cNvPr id="121" name="AutoShape 28"/>
          <p:cNvSpPr>
            <a:spLocks noChangeArrowheads="1"/>
          </p:cNvSpPr>
          <p:nvPr/>
        </p:nvSpPr>
        <p:spPr bwMode="auto">
          <a:xfrm>
            <a:off x="485278" y="1024051"/>
            <a:ext cx="1820515" cy="355604"/>
          </a:xfrm>
          <a:prstGeom prst="roundRect">
            <a:avLst>
              <a:gd name="adj" fmla="val 16667"/>
            </a:avLst>
          </a:prstGeom>
          <a:gradFill>
            <a:gsLst>
              <a:gs pos="0">
                <a:schemeClr val="accent2">
                  <a:lumMod val="75000"/>
                </a:schemeClr>
              </a:gs>
              <a:gs pos="78000">
                <a:schemeClr val="accent2">
                  <a:shade val="94000"/>
                  <a:lumMod val="94000"/>
                </a:schemeClr>
              </a:gs>
            </a:gsLst>
          </a:grad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r>
              <a:rPr lang="ja-JP" altLang="en-US" sz="1400" b="1" dirty="0">
                <a:solidFill>
                  <a:schemeClr val="bg1"/>
                </a:solidFill>
                <a:effectLst>
                  <a:outerShdw blurRad="38100" dist="38100" dir="2700000" algn="tl">
                    <a:srgbClr val="000000"/>
                  </a:outerShdw>
                </a:effectLst>
                <a:latin typeface="メイリオ" panose="020B0604030504040204" pitchFamily="50" charset="-128"/>
                <a:ea typeface="メイリオ" panose="020B0604030504040204" pitchFamily="50" charset="-128"/>
              </a:rPr>
              <a:t>夢洲地区</a:t>
            </a:r>
          </a:p>
        </p:txBody>
      </p:sp>
      <p:sp>
        <p:nvSpPr>
          <p:cNvPr id="124" name="テキスト ボックス 42"/>
          <p:cNvSpPr txBox="1"/>
          <p:nvPr/>
        </p:nvSpPr>
        <p:spPr>
          <a:xfrm>
            <a:off x="4084105" y="6292124"/>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Ⅲ</a:t>
            </a:r>
            <a:r>
              <a:rPr lang="ja-JP" altLang="en-US" sz="1386" b="1" dirty="0"/>
              <a:t>期</a:t>
            </a:r>
          </a:p>
        </p:txBody>
      </p:sp>
      <p:sp>
        <p:nvSpPr>
          <p:cNvPr id="126" name="テキスト ボックス 52"/>
          <p:cNvSpPr txBox="1"/>
          <p:nvPr/>
        </p:nvSpPr>
        <p:spPr>
          <a:xfrm>
            <a:off x="3362937" y="2130766"/>
            <a:ext cx="1442336"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ⅰ</a:t>
            </a:r>
            <a:r>
              <a:rPr lang="ja-JP" altLang="en-US" sz="1323" b="1" dirty="0"/>
              <a:t> </a:t>
            </a:r>
            <a:r>
              <a:rPr lang="en-US" altLang="ja-JP" sz="1323" b="1" dirty="0"/>
              <a:t>IR</a:t>
            </a:r>
            <a:r>
              <a:rPr lang="ja-JP" altLang="en-US" sz="1323" b="1" dirty="0"/>
              <a:t>予定区域</a:t>
            </a:r>
            <a:endParaRPr lang="en-US" altLang="ja-JP" sz="1323" b="1" dirty="0"/>
          </a:p>
          <a:p>
            <a:pPr algn="ctr"/>
            <a:r>
              <a:rPr lang="en-US" altLang="ja-JP" sz="1323" b="1" dirty="0"/>
              <a:t>〔49.3ha〕 </a:t>
            </a:r>
            <a:endParaRPr lang="ja-JP" altLang="en-US" sz="1323" b="1" dirty="0"/>
          </a:p>
        </p:txBody>
      </p:sp>
      <p:cxnSp>
        <p:nvCxnSpPr>
          <p:cNvPr id="127" name="直線コネクタ 126"/>
          <p:cNvCxnSpPr/>
          <p:nvPr/>
        </p:nvCxnSpPr>
        <p:spPr>
          <a:xfrm flipV="1">
            <a:off x="4631705" y="2258464"/>
            <a:ext cx="1451338" cy="198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4631705" y="2478361"/>
            <a:ext cx="985859" cy="674700"/>
          </a:xfrm>
          <a:prstGeom prst="line">
            <a:avLst/>
          </a:prstGeom>
        </p:spPr>
        <p:style>
          <a:lnRef idx="1">
            <a:schemeClr val="accent1"/>
          </a:lnRef>
          <a:fillRef idx="0">
            <a:schemeClr val="accent1"/>
          </a:fillRef>
          <a:effectRef idx="0">
            <a:schemeClr val="accent1"/>
          </a:effectRef>
          <a:fontRef idx="minor">
            <a:schemeClr val="tx1"/>
          </a:fontRef>
        </p:style>
      </p:cxnSp>
      <p:sp>
        <p:nvSpPr>
          <p:cNvPr id="129" name="テキスト ボックス 52"/>
          <p:cNvSpPr txBox="1"/>
          <p:nvPr/>
        </p:nvSpPr>
        <p:spPr>
          <a:xfrm>
            <a:off x="6943453" y="1463290"/>
            <a:ext cx="2509964" cy="5673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764" b="1" dirty="0"/>
              <a:t>ⅱ </a:t>
            </a:r>
            <a:r>
              <a:rPr lang="ja-JP" altLang="en-US" sz="1323" b="1" dirty="0"/>
              <a:t> </a:t>
            </a:r>
            <a:r>
              <a:rPr lang="en-US" altLang="ja-JP" sz="1323" b="1" dirty="0" err="1"/>
              <a:t>IR</a:t>
            </a:r>
            <a:r>
              <a:rPr lang="ja-JP" altLang="en-US" sz="1323" b="1" dirty="0"/>
              <a:t>区域拡張予定地</a:t>
            </a:r>
            <a:endParaRPr lang="en-US" altLang="ja-JP" sz="1323" b="1" dirty="0"/>
          </a:p>
          <a:p>
            <a:pPr algn="ctr"/>
            <a:r>
              <a:rPr lang="en-US" altLang="ja-JP" sz="1323" b="1" dirty="0" smtClean="0"/>
              <a:t>〔</a:t>
            </a:r>
            <a:r>
              <a:rPr lang="en-US" altLang="ja-JP" sz="1323" b="1" dirty="0"/>
              <a:t>6</a:t>
            </a:r>
            <a:r>
              <a:rPr lang="en-US" altLang="ja-JP" sz="1323" b="1" dirty="0" smtClean="0"/>
              <a:t>.6ha</a:t>
            </a:r>
            <a:r>
              <a:rPr lang="en-US" altLang="ja-JP" sz="1323" b="1" dirty="0"/>
              <a:t>〕 </a:t>
            </a:r>
            <a:endParaRPr lang="ja-JP" altLang="en-US" sz="1323" b="1" dirty="0"/>
          </a:p>
        </p:txBody>
      </p:sp>
      <p:cxnSp>
        <p:nvCxnSpPr>
          <p:cNvPr id="130" name="直線コネクタ 129"/>
          <p:cNvCxnSpPr>
            <a:cxnSpLocks/>
          </p:cNvCxnSpPr>
          <p:nvPr/>
        </p:nvCxnSpPr>
        <p:spPr>
          <a:xfrm flipH="1" flipV="1">
            <a:off x="7671981" y="1842701"/>
            <a:ext cx="370296" cy="892669"/>
          </a:xfrm>
          <a:prstGeom prst="line">
            <a:avLst/>
          </a:prstGeom>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4E999467-E164-468D-B294-D66C2638B68D}"/>
              </a:ext>
            </a:extLst>
          </p:cNvPr>
          <p:cNvSpPr txBox="1"/>
          <p:nvPr/>
        </p:nvSpPr>
        <p:spPr>
          <a:xfrm>
            <a:off x="121460" y="346160"/>
            <a:ext cx="11827246" cy="323165"/>
          </a:xfrm>
          <a:prstGeom prst="rect">
            <a:avLst/>
          </a:prstGeom>
          <a:noFill/>
          <a:ln>
            <a:noFill/>
          </a:ln>
        </p:spPr>
        <p:txBody>
          <a:bodyPr wrap="square" rtlCol="0">
            <a:spAutoFit/>
          </a:bodyPr>
          <a:lstStyle/>
          <a:p>
            <a:r>
              <a:rPr lang="ja-JP" altLang="en-US" sz="1500" b="1" dirty="0">
                <a:solidFill>
                  <a:schemeClr val="accent1">
                    <a:lumMod val="50000"/>
                  </a:schemeClr>
                </a:solidFill>
                <a:latin typeface="メイリオ" panose="020B0604030504040204" pitchFamily="50" charset="-128"/>
                <a:ea typeface="メイリオ" panose="020B0604030504040204" pitchFamily="50" charset="-128"/>
              </a:rPr>
              <a:t>○　売出土地および売却時期について（夢洲地区）</a:t>
            </a:r>
          </a:p>
        </p:txBody>
      </p:sp>
      <p:sp>
        <p:nvSpPr>
          <p:cNvPr id="202" name="フリーフォーム 201"/>
          <p:cNvSpPr/>
          <p:nvPr/>
        </p:nvSpPr>
        <p:spPr>
          <a:xfrm>
            <a:off x="4108121" y="2395202"/>
            <a:ext cx="3208730" cy="2138700"/>
          </a:xfrm>
          <a:custGeom>
            <a:avLst/>
            <a:gdLst>
              <a:gd name="connsiteX0" fmla="*/ 2126512 w 3891516"/>
              <a:gd name="connsiteY0" fmla="*/ 1881963 h 1881963"/>
              <a:gd name="connsiteX1" fmla="*/ 2822944 w 3891516"/>
              <a:gd name="connsiteY1" fmla="*/ 1052623 h 1881963"/>
              <a:gd name="connsiteX2" fmla="*/ 3306726 w 3891516"/>
              <a:gd name="connsiteY2" fmla="*/ 1461976 h 1881963"/>
              <a:gd name="connsiteX3" fmla="*/ 3891516 w 3891516"/>
              <a:gd name="connsiteY3" fmla="*/ 749595 h 1881963"/>
              <a:gd name="connsiteX4" fmla="*/ 3296093 w 3891516"/>
              <a:gd name="connsiteY4" fmla="*/ 430618 h 1881963"/>
              <a:gd name="connsiteX5" fmla="*/ 1084521 w 3891516"/>
              <a:gd name="connsiteY5" fmla="*/ 0 h 1881963"/>
              <a:gd name="connsiteX6" fmla="*/ 0 w 3891516"/>
              <a:gd name="connsiteY6" fmla="*/ 1616149 h 1881963"/>
              <a:gd name="connsiteX7" fmla="*/ 2126512 w 3891516"/>
              <a:gd name="connsiteY7" fmla="*/ 1881963 h 1881963"/>
              <a:gd name="connsiteX0" fmla="*/ 2126512 w 3306726"/>
              <a:gd name="connsiteY0" fmla="*/ 1881963 h 1881963"/>
              <a:gd name="connsiteX1" fmla="*/ 2822944 w 3306726"/>
              <a:gd name="connsiteY1" fmla="*/ 1052623 h 1881963"/>
              <a:gd name="connsiteX2" fmla="*/ 3306726 w 3306726"/>
              <a:gd name="connsiteY2" fmla="*/ 1461976 h 1881963"/>
              <a:gd name="connsiteX3" fmla="*/ 3296093 w 3306726"/>
              <a:gd name="connsiteY3" fmla="*/ 430618 h 1881963"/>
              <a:gd name="connsiteX4" fmla="*/ 1084521 w 3306726"/>
              <a:gd name="connsiteY4" fmla="*/ 0 h 1881963"/>
              <a:gd name="connsiteX5" fmla="*/ 0 w 3306726"/>
              <a:gd name="connsiteY5" fmla="*/ 1616149 h 1881963"/>
              <a:gd name="connsiteX6" fmla="*/ 2126512 w 3306726"/>
              <a:gd name="connsiteY6" fmla="*/ 1881963 h 1881963"/>
              <a:gd name="connsiteX0" fmla="*/ 2126512 w 3296093"/>
              <a:gd name="connsiteY0" fmla="*/ 1881963 h 1881963"/>
              <a:gd name="connsiteX1" fmla="*/ 2822944 w 3296093"/>
              <a:gd name="connsiteY1" fmla="*/ 1052623 h 1881963"/>
              <a:gd name="connsiteX2" fmla="*/ 3296093 w 3296093"/>
              <a:gd name="connsiteY2" fmla="*/ 430618 h 1881963"/>
              <a:gd name="connsiteX3" fmla="*/ 1084521 w 3296093"/>
              <a:gd name="connsiteY3" fmla="*/ 0 h 1881963"/>
              <a:gd name="connsiteX4" fmla="*/ 0 w 3296093"/>
              <a:gd name="connsiteY4" fmla="*/ 1616149 h 1881963"/>
              <a:gd name="connsiteX5" fmla="*/ 2126512 w 3296093"/>
              <a:gd name="connsiteY5" fmla="*/ 1881963 h 1881963"/>
              <a:gd name="connsiteX0" fmla="*/ 2126512 w 3296093"/>
              <a:gd name="connsiteY0" fmla="*/ 1881963 h 1881963"/>
              <a:gd name="connsiteX1" fmla="*/ 2322575 w 3296093"/>
              <a:gd name="connsiteY1" fmla="*/ 1623528 h 1881963"/>
              <a:gd name="connsiteX2" fmla="*/ 2822944 w 3296093"/>
              <a:gd name="connsiteY2" fmla="*/ 1052623 h 1881963"/>
              <a:gd name="connsiteX3" fmla="*/ 3296093 w 3296093"/>
              <a:gd name="connsiteY3" fmla="*/ 430618 h 1881963"/>
              <a:gd name="connsiteX4" fmla="*/ 1084521 w 3296093"/>
              <a:gd name="connsiteY4" fmla="*/ 0 h 1881963"/>
              <a:gd name="connsiteX5" fmla="*/ 0 w 3296093"/>
              <a:gd name="connsiteY5" fmla="*/ 1616149 h 1881963"/>
              <a:gd name="connsiteX6" fmla="*/ 2126512 w 3296093"/>
              <a:gd name="connsiteY6" fmla="*/ 1881963 h 1881963"/>
              <a:gd name="connsiteX0" fmla="*/ 2126512 w 3296093"/>
              <a:gd name="connsiteY0" fmla="*/ 1881963 h 1881963"/>
              <a:gd name="connsiteX1" fmla="*/ 2322575 w 3296093"/>
              <a:gd name="connsiteY1" fmla="*/ 1623528 h 1881963"/>
              <a:gd name="connsiteX2" fmla="*/ 2412481 w 3296093"/>
              <a:gd name="connsiteY2" fmla="*/ 1509223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822944 w 3296093"/>
              <a:gd name="connsiteY3" fmla="*/ 1052623 h 1881963"/>
              <a:gd name="connsiteX4" fmla="*/ 3296093 w 3296093"/>
              <a:gd name="connsiteY4" fmla="*/ 430618 h 1881963"/>
              <a:gd name="connsiteX5" fmla="*/ 1084521 w 3296093"/>
              <a:gd name="connsiteY5" fmla="*/ 0 h 1881963"/>
              <a:gd name="connsiteX6" fmla="*/ 0 w 3296093"/>
              <a:gd name="connsiteY6" fmla="*/ 1616149 h 1881963"/>
              <a:gd name="connsiteX7" fmla="*/ 2126512 w 3296093"/>
              <a:gd name="connsiteY7"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715914 w 3296093"/>
              <a:gd name="connsiteY3" fmla="*/ 1109156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822944 w 3296093"/>
              <a:gd name="connsiteY4" fmla="*/ 105262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21431 w 3296093"/>
              <a:gd name="connsiteY2" fmla="*/ 157780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3296093"/>
              <a:gd name="connsiteY0" fmla="*/ 1881963 h 1881963"/>
              <a:gd name="connsiteX1" fmla="*/ 2322575 w 3296093"/>
              <a:gd name="connsiteY1" fmla="*/ 1623528 h 1881963"/>
              <a:gd name="connsiteX2" fmla="*/ 2210193 w 3296093"/>
              <a:gd name="connsiteY2" fmla="*/ 1543515 h 1881963"/>
              <a:gd name="connsiteX3" fmla="*/ 2468673 w 3296093"/>
              <a:gd name="connsiteY3" fmla="*/ 1234891 h 1881963"/>
              <a:gd name="connsiteX4" fmla="*/ 2598180 w 3296093"/>
              <a:gd name="connsiteY4" fmla="*/ 1292663 h 1881963"/>
              <a:gd name="connsiteX5" fmla="*/ 3296093 w 3296093"/>
              <a:gd name="connsiteY5" fmla="*/ 430618 h 1881963"/>
              <a:gd name="connsiteX6" fmla="*/ 1084521 w 3296093"/>
              <a:gd name="connsiteY6" fmla="*/ 0 h 1881963"/>
              <a:gd name="connsiteX7" fmla="*/ 0 w 3296093"/>
              <a:gd name="connsiteY7" fmla="*/ 1616149 h 1881963"/>
              <a:gd name="connsiteX8" fmla="*/ 2126512 w 3296093"/>
              <a:gd name="connsiteY8" fmla="*/ 1881963 h 1881963"/>
              <a:gd name="connsiteX0" fmla="*/ 2126512 w 2722943"/>
              <a:gd name="connsiteY0" fmla="*/ 1881963 h 1881963"/>
              <a:gd name="connsiteX1" fmla="*/ 2322575 w 2722943"/>
              <a:gd name="connsiteY1" fmla="*/ 1623528 h 1881963"/>
              <a:gd name="connsiteX2" fmla="*/ 2210193 w 2722943"/>
              <a:gd name="connsiteY2" fmla="*/ 1543515 h 1881963"/>
              <a:gd name="connsiteX3" fmla="*/ 2468673 w 2722943"/>
              <a:gd name="connsiteY3" fmla="*/ 1234891 h 1881963"/>
              <a:gd name="connsiteX4" fmla="*/ 2598180 w 2722943"/>
              <a:gd name="connsiteY4" fmla="*/ 1292663 h 1881963"/>
              <a:gd name="connsiteX5" fmla="*/ 2722943 w 2722943"/>
              <a:gd name="connsiteY5" fmla="*/ 1127878 h 1881963"/>
              <a:gd name="connsiteX6" fmla="*/ 1084521 w 2722943"/>
              <a:gd name="connsiteY6" fmla="*/ 0 h 1881963"/>
              <a:gd name="connsiteX7" fmla="*/ 0 w 2722943"/>
              <a:gd name="connsiteY7" fmla="*/ 1616149 h 1881963"/>
              <a:gd name="connsiteX8" fmla="*/ 2126512 w 2722943"/>
              <a:gd name="connsiteY8" fmla="*/ 1881963 h 1881963"/>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747373 w 2722943"/>
              <a:gd name="connsiteY6" fmla="*/ 0 h 1287578"/>
              <a:gd name="connsiteX7" fmla="*/ 0 w 2722943"/>
              <a:gd name="connsiteY7" fmla="*/ 1021764 h 1287578"/>
              <a:gd name="connsiteX8" fmla="*/ 2126512 w 2722943"/>
              <a:gd name="connsiteY8"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1861808 w 2722943"/>
              <a:gd name="connsiteY6" fmla="*/ 297591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22943"/>
              <a:gd name="connsiteY0" fmla="*/ 1287578 h 1287578"/>
              <a:gd name="connsiteX1" fmla="*/ 2322575 w 2722943"/>
              <a:gd name="connsiteY1" fmla="*/ 1029143 h 1287578"/>
              <a:gd name="connsiteX2" fmla="*/ 2210193 w 2722943"/>
              <a:gd name="connsiteY2" fmla="*/ 949130 h 1287578"/>
              <a:gd name="connsiteX3" fmla="*/ 2468673 w 2722943"/>
              <a:gd name="connsiteY3" fmla="*/ 640506 h 1287578"/>
              <a:gd name="connsiteX4" fmla="*/ 2598180 w 2722943"/>
              <a:gd name="connsiteY4" fmla="*/ 698278 h 1287578"/>
              <a:gd name="connsiteX5" fmla="*/ 2722943 w 2722943"/>
              <a:gd name="connsiteY5" fmla="*/ 533493 h 1287578"/>
              <a:gd name="connsiteX6" fmla="*/ 2075334 w 2722943"/>
              <a:gd name="connsiteY6" fmla="*/ 103272 h 1287578"/>
              <a:gd name="connsiteX7" fmla="*/ 747373 w 2722943"/>
              <a:gd name="connsiteY7" fmla="*/ 0 h 1287578"/>
              <a:gd name="connsiteX8" fmla="*/ 0 w 2722943"/>
              <a:gd name="connsiteY8" fmla="*/ 1021764 h 1287578"/>
              <a:gd name="connsiteX9" fmla="*/ 2126512 w 2722943"/>
              <a:gd name="connsiteY9" fmla="*/ 1287578 h 1287578"/>
              <a:gd name="connsiteX0" fmla="*/ 2126512 w 2711705"/>
              <a:gd name="connsiteY0" fmla="*/ 1287578 h 1287578"/>
              <a:gd name="connsiteX1" fmla="*/ 2322575 w 2711705"/>
              <a:gd name="connsiteY1" fmla="*/ 1029143 h 1287578"/>
              <a:gd name="connsiteX2" fmla="*/ 2210193 w 2711705"/>
              <a:gd name="connsiteY2" fmla="*/ 949130 h 1287578"/>
              <a:gd name="connsiteX3" fmla="*/ 2468673 w 2711705"/>
              <a:gd name="connsiteY3" fmla="*/ 640506 h 1287578"/>
              <a:gd name="connsiteX4" fmla="*/ 2598180 w 2711705"/>
              <a:gd name="connsiteY4" fmla="*/ 698278 h 1287578"/>
              <a:gd name="connsiteX5" fmla="*/ 2711705 w 2711705"/>
              <a:gd name="connsiteY5" fmla="*/ 453480 h 1287578"/>
              <a:gd name="connsiteX6" fmla="*/ 2075334 w 2711705"/>
              <a:gd name="connsiteY6" fmla="*/ 103272 h 1287578"/>
              <a:gd name="connsiteX7" fmla="*/ 747373 w 2711705"/>
              <a:gd name="connsiteY7" fmla="*/ 0 h 1287578"/>
              <a:gd name="connsiteX8" fmla="*/ 0 w 2711705"/>
              <a:gd name="connsiteY8" fmla="*/ 1021764 h 1287578"/>
              <a:gd name="connsiteX9" fmla="*/ 2126512 w 2711705"/>
              <a:gd name="connsiteY9" fmla="*/ 1287578 h 1287578"/>
              <a:gd name="connsiteX0" fmla="*/ 2126512 w 2711705"/>
              <a:gd name="connsiteY0" fmla="*/ 1436174 h 1436174"/>
              <a:gd name="connsiteX1" fmla="*/ 2322575 w 2711705"/>
              <a:gd name="connsiteY1" fmla="*/ 1177739 h 1436174"/>
              <a:gd name="connsiteX2" fmla="*/ 2210193 w 2711705"/>
              <a:gd name="connsiteY2" fmla="*/ 1097726 h 1436174"/>
              <a:gd name="connsiteX3" fmla="*/ 2468673 w 2711705"/>
              <a:gd name="connsiteY3" fmla="*/ 789102 h 1436174"/>
              <a:gd name="connsiteX4" fmla="*/ 2598180 w 2711705"/>
              <a:gd name="connsiteY4" fmla="*/ 846874 h 1436174"/>
              <a:gd name="connsiteX5" fmla="*/ 2711705 w 2711705"/>
              <a:gd name="connsiteY5" fmla="*/ 602076 h 1436174"/>
              <a:gd name="connsiteX6" fmla="*/ 2075334 w 2711705"/>
              <a:gd name="connsiteY6" fmla="*/ 251868 h 1436174"/>
              <a:gd name="connsiteX7" fmla="*/ 870994 w 2711705"/>
              <a:gd name="connsiteY7" fmla="*/ 0 h 1436174"/>
              <a:gd name="connsiteX8" fmla="*/ 0 w 2711705"/>
              <a:gd name="connsiteY8" fmla="*/ 1170360 h 1436174"/>
              <a:gd name="connsiteX9" fmla="*/ 2126512 w 2711705"/>
              <a:gd name="connsiteY9" fmla="*/ 1436174 h 1436174"/>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75334 w 2711705"/>
              <a:gd name="connsiteY6" fmla="*/ 297590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11705"/>
              <a:gd name="connsiteY0" fmla="*/ 1481896 h 1481896"/>
              <a:gd name="connsiteX1" fmla="*/ 2322575 w 2711705"/>
              <a:gd name="connsiteY1" fmla="*/ 1223461 h 1481896"/>
              <a:gd name="connsiteX2" fmla="*/ 2210193 w 2711705"/>
              <a:gd name="connsiteY2" fmla="*/ 1143448 h 1481896"/>
              <a:gd name="connsiteX3" fmla="*/ 2468673 w 2711705"/>
              <a:gd name="connsiteY3" fmla="*/ 834824 h 1481896"/>
              <a:gd name="connsiteX4" fmla="*/ 2598180 w 2711705"/>
              <a:gd name="connsiteY4" fmla="*/ 892596 h 1481896"/>
              <a:gd name="connsiteX5" fmla="*/ 2711705 w 2711705"/>
              <a:gd name="connsiteY5" fmla="*/ 647798 h 1481896"/>
              <a:gd name="connsiteX6" fmla="*/ 2064095 w 2711705"/>
              <a:gd name="connsiteY6" fmla="*/ 251868 h 1481896"/>
              <a:gd name="connsiteX7" fmla="*/ 870994 w 2711705"/>
              <a:gd name="connsiteY7" fmla="*/ 0 h 1481896"/>
              <a:gd name="connsiteX8" fmla="*/ 0 w 2711705"/>
              <a:gd name="connsiteY8" fmla="*/ 1216082 h 1481896"/>
              <a:gd name="connsiteX9" fmla="*/ 2126512 w 2711705"/>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98180 w 2745420"/>
              <a:gd name="connsiteY4" fmla="*/ 892596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870994 w 2745420"/>
              <a:gd name="connsiteY7" fmla="*/ 0 h 1481896"/>
              <a:gd name="connsiteX8" fmla="*/ 0 w 2745420"/>
              <a:gd name="connsiteY8" fmla="*/ 1216082 h 1481896"/>
              <a:gd name="connsiteX9" fmla="*/ 2126512 w 2745420"/>
              <a:gd name="connsiteY9" fmla="*/ 1481896 h 1481896"/>
              <a:gd name="connsiteX0" fmla="*/ 2126512 w 2745420"/>
              <a:gd name="connsiteY0" fmla="*/ 1481896 h 1481896"/>
              <a:gd name="connsiteX1" fmla="*/ 2322575 w 2745420"/>
              <a:gd name="connsiteY1" fmla="*/ 1223461 h 1481896"/>
              <a:gd name="connsiteX2" fmla="*/ 2210193 w 2745420"/>
              <a:gd name="connsiteY2" fmla="*/ 1143448 h 1481896"/>
              <a:gd name="connsiteX3" fmla="*/ 2468673 w 2745420"/>
              <a:gd name="connsiteY3" fmla="*/ 834824 h 1481896"/>
              <a:gd name="connsiteX4" fmla="*/ 2564466 w 2745420"/>
              <a:gd name="connsiteY4" fmla="*/ 904027 h 1481896"/>
              <a:gd name="connsiteX5" fmla="*/ 2745420 w 2745420"/>
              <a:gd name="connsiteY5" fmla="*/ 682090 h 1481896"/>
              <a:gd name="connsiteX6" fmla="*/ 2064095 w 2745420"/>
              <a:gd name="connsiteY6" fmla="*/ 251868 h 1481896"/>
              <a:gd name="connsiteX7" fmla="*/ 996463 w 2745420"/>
              <a:gd name="connsiteY7" fmla="*/ 23259 h 1481896"/>
              <a:gd name="connsiteX8" fmla="*/ 870994 w 2745420"/>
              <a:gd name="connsiteY8" fmla="*/ 0 h 1481896"/>
              <a:gd name="connsiteX9" fmla="*/ 0 w 2745420"/>
              <a:gd name="connsiteY9" fmla="*/ 1216082 h 1481896"/>
              <a:gd name="connsiteX10" fmla="*/ 2126512 w 2745420"/>
              <a:gd name="connsiteY10" fmla="*/ 1481896 h 1481896"/>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0 w 2745420"/>
              <a:gd name="connsiteY9" fmla="*/ 1192823 h 1458637"/>
              <a:gd name="connsiteX10" fmla="*/ 2126512 w 2745420"/>
              <a:gd name="connsiteY10" fmla="*/ 1458637 h 1458637"/>
              <a:gd name="connsiteX0" fmla="*/ 2126512 w 2745420"/>
              <a:gd name="connsiteY0" fmla="*/ 1458637 h 1458637"/>
              <a:gd name="connsiteX1" fmla="*/ 2322575 w 2745420"/>
              <a:gd name="connsiteY1" fmla="*/ 1200202 h 1458637"/>
              <a:gd name="connsiteX2" fmla="*/ 2210193 w 2745420"/>
              <a:gd name="connsiteY2" fmla="*/ 1120189 h 1458637"/>
              <a:gd name="connsiteX3" fmla="*/ 2468673 w 2745420"/>
              <a:gd name="connsiteY3" fmla="*/ 811565 h 1458637"/>
              <a:gd name="connsiteX4" fmla="*/ 2564466 w 2745420"/>
              <a:gd name="connsiteY4" fmla="*/ 880768 h 1458637"/>
              <a:gd name="connsiteX5" fmla="*/ 2745420 w 2745420"/>
              <a:gd name="connsiteY5" fmla="*/ 658831 h 1458637"/>
              <a:gd name="connsiteX6" fmla="*/ 2064095 w 2745420"/>
              <a:gd name="connsiteY6" fmla="*/ 228609 h 1458637"/>
              <a:gd name="connsiteX7" fmla="*/ 996463 w 2745420"/>
              <a:gd name="connsiteY7" fmla="*/ 0 h 1458637"/>
              <a:gd name="connsiteX8" fmla="*/ 803565 w 2745420"/>
              <a:gd name="connsiteY8" fmla="*/ 79615 h 1458637"/>
              <a:gd name="connsiteX9" fmla="*/ 41213 w 2745420"/>
              <a:gd name="connsiteY9" fmla="*/ 1085897 h 1458637"/>
              <a:gd name="connsiteX10" fmla="*/ 0 w 2745420"/>
              <a:gd name="connsiteY10" fmla="*/ 1192823 h 1458637"/>
              <a:gd name="connsiteX11" fmla="*/ 2126512 w 2745420"/>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59931 w 2704207"/>
              <a:gd name="connsiteY10" fmla="*/ 1181393 h 1458637"/>
              <a:gd name="connsiteX11" fmla="*/ 2085299 w 2704207"/>
              <a:gd name="connsiteY11" fmla="*/ 1458637 h 1458637"/>
              <a:gd name="connsiteX0" fmla="*/ 2085299 w 2704207"/>
              <a:gd name="connsiteY0" fmla="*/ 1458637 h 1458637"/>
              <a:gd name="connsiteX1" fmla="*/ 2281362 w 2704207"/>
              <a:gd name="connsiteY1" fmla="*/ 1200202 h 1458637"/>
              <a:gd name="connsiteX2" fmla="*/ 2168980 w 2704207"/>
              <a:gd name="connsiteY2" fmla="*/ 1120189 h 1458637"/>
              <a:gd name="connsiteX3" fmla="*/ 2427460 w 2704207"/>
              <a:gd name="connsiteY3" fmla="*/ 811565 h 1458637"/>
              <a:gd name="connsiteX4" fmla="*/ 2523253 w 2704207"/>
              <a:gd name="connsiteY4" fmla="*/ 880768 h 1458637"/>
              <a:gd name="connsiteX5" fmla="*/ 2704207 w 2704207"/>
              <a:gd name="connsiteY5" fmla="*/ 658831 h 1458637"/>
              <a:gd name="connsiteX6" fmla="*/ 2022882 w 2704207"/>
              <a:gd name="connsiteY6" fmla="*/ 228609 h 1458637"/>
              <a:gd name="connsiteX7" fmla="*/ 955250 w 2704207"/>
              <a:gd name="connsiteY7" fmla="*/ 0 h 1458637"/>
              <a:gd name="connsiteX8" fmla="*/ 762352 w 2704207"/>
              <a:gd name="connsiteY8" fmla="*/ 79615 h 1458637"/>
              <a:gd name="connsiteX9" fmla="*/ 0 w 2704207"/>
              <a:gd name="connsiteY9" fmla="*/ 1085897 h 1458637"/>
              <a:gd name="connsiteX10" fmla="*/ 82407 w 2704207"/>
              <a:gd name="connsiteY10" fmla="*/ 1215684 h 1458637"/>
              <a:gd name="connsiteX11" fmla="*/ 2085299 w 2704207"/>
              <a:gd name="connsiteY11" fmla="*/ 1458637 h 1458637"/>
              <a:gd name="connsiteX0" fmla="*/ 2085299 w 2704207"/>
              <a:gd name="connsiteY0" fmla="*/ 1458637 h 1458637"/>
              <a:gd name="connsiteX1" fmla="*/ 2146503 w 2704207"/>
              <a:gd name="connsiteY1" fmla="*/ 1394520 h 1458637"/>
              <a:gd name="connsiteX2" fmla="*/ 2281362 w 2704207"/>
              <a:gd name="connsiteY2" fmla="*/ 1200202 h 1458637"/>
              <a:gd name="connsiteX3" fmla="*/ 2168980 w 2704207"/>
              <a:gd name="connsiteY3" fmla="*/ 1120189 h 1458637"/>
              <a:gd name="connsiteX4" fmla="*/ 2427460 w 2704207"/>
              <a:gd name="connsiteY4" fmla="*/ 811565 h 1458637"/>
              <a:gd name="connsiteX5" fmla="*/ 2523253 w 2704207"/>
              <a:gd name="connsiteY5" fmla="*/ 880768 h 1458637"/>
              <a:gd name="connsiteX6" fmla="*/ 2704207 w 2704207"/>
              <a:gd name="connsiteY6" fmla="*/ 658831 h 1458637"/>
              <a:gd name="connsiteX7" fmla="*/ 2022882 w 2704207"/>
              <a:gd name="connsiteY7" fmla="*/ 228609 h 1458637"/>
              <a:gd name="connsiteX8" fmla="*/ 955250 w 2704207"/>
              <a:gd name="connsiteY8" fmla="*/ 0 h 1458637"/>
              <a:gd name="connsiteX9" fmla="*/ 762352 w 2704207"/>
              <a:gd name="connsiteY9" fmla="*/ 79615 h 1458637"/>
              <a:gd name="connsiteX10" fmla="*/ 0 w 2704207"/>
              <a:gd name="connsiteY10" fmla="*/ 1085897 h 1458637"/>
              <a:gd name="connsiteX11" fmla="*/ 82407 w 2704207"/>
              <a:gd name="connsiteY11" fmla="*/ 1215684 h 1458637"/>
              <a:gd name="connsiteX12" fmla="*/ 2085299 w 2704207"/>
              <a:gd name="connsiteY12" fmla="*/ 1458637 h 1458637"/>
              <a:gd name="connsiteX0" fmla="*/ 2006632 w 2704207"/>
              <a:gd name="connsiteY0" fmla="*/ 1435776 h 1435776"/>
              <a:gd name="connsiteX1" fmla="*/ 2146503 w 2704207"/>
              <a:gd name="connsiteY1" fmla="*/ 1394520 h 1435776"/>
              <a:gd name="connsiteX2" fmla="*/ 2281362 w 2704207"/>
              <a:gd name="connsiteY2" fmla="*/ 1200202 h 1435776"/>
              <a:gd name="connsiteX3" fmla="*/ 2168980 w 2704207"/>
              <a:gd name="connsiteY3" fmla="*/ 1120189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523253 w 2704207"/>
              <a:gd name="connsiteY5" fmla="*/ 880768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427460 w 2704207"/>
              <a:gd name="connsiteY4" fmla="*/ 811565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82507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81362 w 2704207"/>
              <a:gd name="connsiteY2" fmla="*/ 1200202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7 w 2704207"/>
              <a:gd name="connsiteY3" fmla="*/ 116591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93745 w 2704207"/>
              <a:gd name="connsiteY4" fmla="*/ 86871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78301 w 2704207"/>
              <a:gd name="connsiteY5" fmla="*/ 949351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04207"/>
              <a:gd name="connsiteY0" fmla="*/ 1435776 h 1435776"/>
              <a:gd name="connsiteX1" fmla="*/ 2146503 w 2704207"/>
              <a:gd name="connsiteY1" fmla="*/ 1394520 h 1435776"/>
              <a:gd name="connsiteX2" fmla="*/ 2254995 w 2704207"/>
              <a:gd name="connsiteY2" fmla="*/ 1239723 h 1435776"/>
              <a:gd name="connsiteX3" fmla="*/ 2191458 w 2704207"/>
              <a:gd name="connsiteY3" fmla="*/ 1185670 h 1435776"/>
              <a:gd name="connsiteX4" fmla="*/ 2373970 w 2704207"/>
              <a:gd name="connsiteY4" fmla="*/ 947758 h 1435776"/>
              <a:gd name="connsiteX5" fmla="*/ 2418977 w 2704207"/>
              <a:gd name="connsiteY5" fmla="*/ 1002045 h 1435776"/>
              <a:gd name="connsiteX6" fmla="*/ 2704207 w 2704207"/>
              <a:gd name="connsiteY6" fmla="*/ 658831 h 1435776"/>
              <a:gd name="connsiteX7" fmla="*/ 2022882 w 2704207"/>
              <a:gd name="connsiteY7" fmla="*/ 228609 h 1435776"/>
              <a:gd name="connsiteX8" fmla="*/ 955250 w 2704207"/>
              <a:gd name="connsiteY8" fmla="*/ 0 h 1435776"/>
              <a:gd name="connsiteX9" fmla="*/ 762352 w 2704207"/>
              <a:gd name="connsiteY9" fmla="*/ 79615 h 1435776"/>
              <a:gd name="connsiteX10" fmla="*/ 0 w 2704207"/>
              <a:gd name="connsiteY10" fmla="*/ 1085897 h 1435776"/>
              <a:gd name="connsiteX11" fmla="*/ 82407 w 2704207"/>
              <a:gd name="connsiteY11" fmla="*/ 1215684 h 1435776"/>
              <a:gd name="connsiteX12" fmla="*/ 2006632 w 2704207"/>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22882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18977 w 2734301"/>
              <a:gd name="connsiteY5" fmla="*/ 1002045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62352 w 2734301"/>
              <a:gd name="connsiteY9" fmla="*/ 79615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55250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68023 w 2734301"/>
              <a:gd name="connsiteY7" fmla="*/ 228609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34301"/>
              <a:gd name="connsiteY0" fmla="*/ 1435776 h 1435776"/>
              <a:gd name="connsiteX1" fmla="*/ 2146503 w 2734301"/>
              <a:gd name="connsiteY1" fmla="*/ 1394520 h 1435776"/>
              <a:gd name="connsiteX2" fmla="*/ 2254995 w 2734301"/>
              <a:gd name="connsiteY2" fmla="*/ 1239723 h 1435776"/>
              <a:gd name="connsiteX3" fmla="*/ 2191458 w 2734301"/>
              <a:gd name="connsiteY3" fmla="*/ 1185670 h 1435776"/>
              <a:gd name="connsiteX4" fmla="*/ 2373970 w 2734301"/>
              <a:gd name="connsiteY4" fmla="*/ 947758 h 1435776"/>
              <a:gd name="connsiteX5" fmla="*/ 2449072 w 2734301"/>
              <a:gd name="connsiteY5" fmla="*/ 1016477 h 1435776"/>
              <a:gd name="connsiteX6" fmla="*/ 2734301 w 2734301"/>
              <a:gd name="connsiteY6" fmla="*/ 644399 h 1435776"/>
              <a:gd name="connsiteX7" fmla="*/ 2074669 w 2734301"/>
              <a:gd name="connsiteY7" fmla="*/ 222235 h 1435776"/>
              <a:gd name="connsiteX8" fmla="*/ 928667 w 2734301"/>
              <a:gd name="connsiteY8" fmla="*/ 0 h 1435776"/>
              <a:gd name="connsiteX9" fmla="*/ 749061 w 2734301"/>
              <a:gd name="connsiteY9" fmla="*/ 60492 h 1435776"/>
              <a:gd name="connsiteX10" fmla="*/ 0 w 2734301"/>
              <a:gd name="connsiteY10" fmla="*/ 1085897 h 1435776"/>
              <a:gd name="connsiteX11" fmla="*/ 82407 w 2734301"/>
              <a:gd name="connsiteY11" fmla="*/ 1215684 h 1435776"/>
              <a:gd name="connsiteX12" fmla="*/ 2006632 w 2734301"/>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82407 w 2760884"/>
              <a:gd name="connsiteY11" fmla="*/ 1215684 h 1435776"/>
              <a:gd name="connsiteX12" fmla="*/ 2006632 w 2760884"/>
              <a:gd name="connsiteY12"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48185 w 2760884"/>
              <a:gd name="connsiteY11" fmla="*/ 1147700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749061 w 2760884"/>
              <a:gd name="connsiteY9" fmla="*/ 60492 h 1435776"/>
              <a:gd name="connsiteX10" fmla="*/ 0 w 2760884"/>
              <a:gd name="connsiteY10" fmla="*/ 1085897 h 1435776"/>
              <a:gd name="connsiteX11" fmla="*/ 1665 w 2760884"/>
              <a:gd name="connsiteY11" fmla="*/ 1166823 h 1435776"/>
              <a:gd name="connsiteX12" fmla="*/ 82407 w 2760884"/>
              <a:gd name="connsiteY12" fmla="*/ 1215684 h 1435776"/>
              <a:gd name="connsiteX13" fmla="*/ 2006632 w 2760884"/>
              <a:gd name="connsiteY13"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2386 w 2760884"/>
              <a:gd name="connsiteY9" fmla="*/ 25819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60884"/>
              <a:gd name="connsiteY0" fmla="*/ 1435776 h 1435776"/>
              <a:gd name="connsiteX1" fmla="*/ 2146503 w 2760884"/>
              <a:gd name="connsiteY1" fmla="*/ 1394520 h 1435776"/>
              <a:gd name="connsiteX2" fmla="*/ 2254995 w 2760884"/>
              <a:gd name="connsiteY2" fmla="*/ 1239723 h 1435776"/>
              <a:gd name="connsiteX3" fmla="*/ 2191458 w 2760884"/>
              <a:gd name="connsiteY3" fmla="*/ 1185670 h 1435776"/>
              <a:gd name="connsiteX4" fmla="*/ 2373970 w 2760884"/>
              <a:gd name="connsiteY4" fmla="*/ 947758 h 1435776"/>
              <a:gd name="connsiteX5" fmla="*/ 2449072 w 2760884"/>
              <a:gd name="connsiteY5" fmla="*/ 1016477 h 1435776"/>
              <a:gd name="connsiteX6" fmla="*/ 2760884 w 2760884"/>
              <a:gd name="connsiteY6" fmla="*/ 657147 h 1435776"/>
              <a:gd name="connsiteX7" fmla="*/ 2074669 w 2760884"/>
              <a:gd name="connsiteY7" fmla="*/ 222235 h 1435776"/>
              <a:gd name="connsiteX8" fmla="*/ 928667 w 2760884"/>
              <a:gd name="connsiteY8" fmla="*/ 0 h 1435776"/>
              <a:gd name="connsiteX9" fmla="*/ 839032 w 2760884"/>
              <a:gd name="connsiteY9" fmla="*/ 6696 h 1435776"/>
              <a:gd name="connsiteX10" fmla="*/ 749061 w 2760884"/>
              <a:gd name="connsiteY10" fmla="*/ 60492 h 1435776"/>
              <a:gd name="connsiteX11" fmla="*/ 0 w 2760884"/>
              <a:gd name="connsiteY11" fmla="*/ 1085897 h 1435776"/>
              <a:gd name="connsiteX12" fmla="*/ 1665 w 2760884"/>
              <a:gd name="connsiteY12" fmla="*/ 1166823 h 1435776"/>
              <a:gd name="connsiteX13" fmla="*/ 82407 w 2760884"/>
              <a:gd name="connsiteY13" fmla="*/ 1215684 h 1435776"/>
              <a:gd name="connsiteX14" fmla="*/ 2006632 w 2760884"/>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074669 w 2787467"/>
              <a:gd name="connsiteY7" fmla="*/ 222235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35776 h 1435776"/>
              <a:gd name="connsiteX1" fmla="*/ 2146503 w 2787467"/>
              <a:gd name="connsiteY1" fmla="*/ 1394520 h 1435776"/>
              <a:gd name="connsiteX2" fmla="*/ 2254995 w 2787467"/>
              <a:gd name="connsiteY2" fmla="*/ 1239723 h 1435776"/>
              <a:gd name="connsiteX3" fmla="*/ 2191458 w 2787467"/>
              <a:gd name="connsiteY3" fmla="*/ 1185670 h 1435776"/>
              <a:gd name="connsiteX4" fmla="*/ 2373970 w 2787467"/>
              <a:gd name="connsiteY4" fmla="*/ 947758 h 1435776"/>
              <a:gd name="connsiteX5" fmla="*/ 2449072 w 2787467"/>
              <a:gd name="connsiteY5" fmla="*/ 1016477 h 1435776"/>
              <a:gd name="connsiteX6" fmla="*/ 2787467 w 2787467"/>
              <a:gd name="connsiteY6" fmla="*/ 631649 h 1435776"/>
              <a:gd name="connsiteX7" fmla="*/ 2114543 w 2787467"/>
              <a:gd name="connsiteY7" fmla="*/ 190363 h 1435776"/>
              <a:gd name="connsiteX8" fmla="*/ 928667 w 2787467"/>
              <a:gd name="connsiteY8" fmla="*/ 0 h 1435776"/>
              <a:gd name="connsiteX9" fmla="*/ 839032 w 2787467"/>
              <a:gd name="connsiteY9" fmla="*/ 6696 h 1435776"/>
              <a:gd name="connsiteX10" fmla="*/ 749061 w 2787467"/>
              <a:gd name="connsiteY10" fmla="*/ 60492 h 1435776"/>
              <a:gd name="connsiteX11" fmla="*/ 0 w 2787467"/>
              <a:gd name="connsiteY11" fmla="*/ 1085897 h 1435776"/>
              <a:gd name="connsiteX12" fmla="*/ 1665 w 2787467"/>
              <a:gd name="connsiteY12" fmla="*/ 1166823 h 1435776"/>
              <a:gd name="connsiteX13" fmla="*/ 82407 w 2787467"/>
              <a:gd name="connsiteY13" fmla="*/ 1215684 h 1435776"/>
              <a:gd name="connsiteX14" fmla="*/ 2006632 w 2787467"/>
              <a:gd name="connsiteY14" fmla="*/ 1435776 h 1435776"/>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9032 w 2787467"/>
              <a:gd name="connsiteY9" fmla="*/ 38568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46503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54995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49072 w 2787467"/>
              <a:gd name="connsiteY5" fmla="*/ 1048349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87467"/>
              <a:gd name="connsiteY0" fmla="*/ 1467648 h 1467648"/>
              <a:gd name="connsiteX1" fmla="*/ 2133212 w 2787467"/>
              <a:gd name="connsiteY1" fmla="*/ 1426392 h 1467648"/>
              <a:gd name="connsiteX2" fmla="*/ 2281578 w 2787467"/>
              <a:gd name="connsiteY2" fmla="*/ 1271595 h 1467648"/>
              <a:gd name="connsiteX3" fmla="*/ 2191458 w 2787467"/>
              <a:gd name="connsiteY3" fmla="*/ 1217542 h 1467648"/>
              <a:gd name="connsiteX4" fmla="*/ 2373970 w 2787467"/>
              <a:gd name="connsiteY4" fmla="*/ 979630 h 1467648"/>
              <a:gd name="connsiteX5" fmla="*/ 2469010 w 2787467"/>
              <a:gd name="connsiteY5" fmla="*/ 1061097 h 1467648"/>
              <a:gd name="connsiteX6" fmla="*/ 2787467 w 2787467"/>
              <a:gd name="connsiteY6" fmla="*/ 663521 h 1467648"/>
              <a:gd name="connsiteX7" fmla="*/ 2114543 w 2787467"/>
              <a:gd name="connsiteY7" fmla="*/ 222235 h 1467648"/>
              <a:gd name="connsiteX8" fmla="*/ 955250 w 2787467"/>
              <a:gd name="connsiteY8" fmla="*/ 0 h 1467648"/>
              <a:gd name="connsiteX9" fmla="*/ 832386 w 2787467"/>
              <a:gd name="connsiteY9" fmla="*/ 6696 h 1467648"/>
              <a:gd name="connsiteX10" fmla="*/ 749061 w 2787467"/>
              <a:gd name="connsiteY10" fmla="*/ 92364 h 1467648"/>
              <a:gd name="connsiteX11" fmla="*/ 0 w 2787467"/>
              <a:gd name="connsiteY11" fmla="*/ 1117769 h 1467648"/>
              <a:gd name="connsiteX12" fmla="*/ 1665 w 2787467"/>
              <a:gd name="connsiteY12" fmla="*/ 1198695 h 1467648"/>
              <a:gd name="connsiteX13" fmla="*/ 82407 w 2787467"/>
              <a:gd name="connsiteY13" fmla="*/ 1247556 h 1467648"/>
              <a:gd name="connsiteX14" fmla="*/ 2006632 w 2787467"/>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663521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2006632 w 2794113"/>
              <a:gd name="connsiteY0" fmla="*/ 1467648 h 1467648"/>
              <a:gd name="connsiteX1" fmla="*/ 2133212 w 2794113"/>
              <a:gd name="connsiteY1" fmla="*/ 1426392 h 1467648"/>
              <a:gd name="connsiteX2" fmla="*/ 2281578 w 2794113"/>
              <a:gd name="connsiteY2" fmla="*/ 1271595 h 1467648"/>
              <a:gd name="connsiteX3" fmla="*/ 2191458 w 2794113"/>
              <a:gd name="connsiteY3" fmla="*/ 1217542 h 1467648"/>
              <a:gd name="connsiteX4" fmla="*/ 2373970 w 2794113"/>
              <a:gd name="connsiteY4" fmla="*/ 979630 h 1467648"/>
              <a:gd name="connsiteX5" fmla="*/ 2469010 w 2794113"/>
              <a:gd name="connsiteY5" fmla="*/ 1061097 h 1467648"/>
              <a:gd name="connsiteX6" fmla="*/ 2794113 w 2794113"/>
              <a:gd name="connsiteY6" fmla="*/ 701767 h 1467648"/>
              <a:gd name="connsiteX7" fmla="*/ 2114543 w 2794113"/>
              <a:gd name="connsiteY7" fmla="*/ 222235 h 1467648"/>
              <a:gd name="connsiteX8" fmla="*/ 955250 w 2794113"/>
              <a:gd name="connsiteY8" fmla="*/ 0 h 1467648"/>
              <a:gd name="connsiteX9" fmla="*/ 832386 w 2794113"/>
              <a:gd name="connsiteY9" fmla="*/ 6696 h 1467648"/>
              <a:gd name="connsiteX10" fmla="*/ 749061 w 2794113"/>
              <a:gd name="connsiteY10" fmla="*/ 92364 h 1467648"/>
              <a:gd name="connsiteX11" fmla="*/ 0 w 2794113"/>
              <a:gd name="connsiteY11" fmla="*/ 1117769 h 1467648"/>
              <a:gd name="connsiteX12" fmla="*/ 1665 w 2794113"/>
              <a:gd name="connsiteY12" fmla="*/ 1198695 h 1467648"/>
              <a:gd name="connsiteX13" fmla="*/ 82407 w 2794113"/>
              <a:gd name="connsiteY13" fmla="*/ 1247556 h 1467648"/>
              <a:gd name="connsiteX14" fmla="*/ 2006632 w 2794113"/>
              <a:gd name="connsiteY14" fmla="*/ 1467648 h 1467648"/>
              <a:gd name="connsiteX0" fmla="*/ 1861633 w 2794113"/>
              <a:gd name="connsiteY0" fmla="*/ 1731892 h 1731892"/>
              <a:gd name="connsiteX1" fmla="*/ 2133212 w 2794113"/>
              <a:gd name="connsiteY1" fmla="*/ 1426392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861633 w 2794113"/>
              <a:gd name="connsiteY0" fmla="*/ 1731892 h 1731892"/>
              <a:gd name="connsiteX1" fmla="*/ 1886715 w 2794113"/>
              <a:gd name="connsiteY1" fmla="*/ 1635006 h 1731892"/>
              <a:gd name="connsiteX2" fmla="*/ 2281578 w 2794113"/>
              <a:gd name="connsiteY2" fmla="*/ 1271595 h 1731892"/>
              <a:gd name="connsiteX3" fmla="*/ 2191458 w 2794113"/>
              <a:gd name="connsiteY3" fmla="*/ 1217542 h 1731892"/>
              <a:gd name="connsiteX4" fmla="*/ 2373970 w 2794113"/>
              <a:gd name="connsiteY4" fmla="*/ 979630 h 1731892"/>
              <a:gd name="connsiteX5" fmla="*/ 2469010 w 2794113"/>
              <a:gd name="connsiteY5" fmla="*/ 1061097 h 1731892"/>
              <a:gd name="connsiteX6" fmla="*/ 2794113 w 2794113"/>
              <a:gd name="connsiteY6" fmla="*/ 701767 h 1731892"/>
              <a:gd name="connsiteX7" fmla="*/ 2114543 w 2794113"/>
              <a:gd name="connsiteY7" fmla="*/ 222235 h 1731892"/>
              <a:gd name="connsiteX8" fmla="*/ 955250 w 2794113"/>
              <a:gd name="connsiteY8" fmla="*/ 0 h 1731892"/>
              <a:gd name="connsiteX9" fmla="*/ 832386 w 2794113"/>
              <a:gd name="connsiteY9" fmla="*/ 6696 h 1731892"/>
              <a:gd name="connsiteX10" fmla="*/ 749061 w 2794113"/>
              <a:gd name="connsiteY10" fmla="*/ 92364 h 1731892"/>
              <a:gd name="connsiteX11" fmla="*/ 0 w 2794113"/>
              <a:gd name="connsiteY11" fmla="*/ 1117769 h 1731892"/>
              <a:gd name="connsiteX12" fmla="*/ 1665 w 2794113"/>
              <a:gd name="connsiteY12" fmla="*/ 1198695 h 1731892"/>
              <a:gd name="connsiteX13" fmla="*/ 82407 w 2794113"/>
              <a:gd name="connsiteY13" fmla="*/ 1247556 h 1731892"/>
              <a:gd name="connsiteX14" fmla="*/ 1861633 w 2794113"/>
              <a:gd name="connsiteY14" fmla="*/ 1731892 h 1731892"/>
              <a:gd name="connsiteX0" fmla="*/ 1745634 w 2794113"/>
              <a:gd name="connsiteY0" fmla="*/ 1676261 h 1676261"/>
              <a:gd name="connsiteX1" fmla="*/ 1886715 w 2794113"/>
              <a:gd name="connsiteY1" fmla="*/ 1635006 h 1676261"/>
              <a:gd name="connsiteX2" fmla="*/ 2281578 w 2794113"/>
              <a:gd name="connsiteY2" fmla="*/ 1271595 h 1676261"/>
              <a:gd name="connsiteX3" fmla="*/ 2191458 w 2794113"/>
              <a:gd name="connsiteY3" fmla="*/ 1217542 h 1676261"/>
              <a:gd name="connsiteX4" fmla="*/ 2373970 w 2794113"/>
              <a:gd name="connsiteY4" fmla="*/ 979630 h 1676261"/>
              <a:gd name="connsiteX5" fmla="*/ 2469010 w 2794113"/>
              <a:gd name="connsiteY5" fmla="*/ 1061097 h 1676261"/>
              <a:gd name="connsiteX6" fmla="*/ 2794113 w 2794113"/>
              <a:gd name="connsiteY6" fmla="*/ 701767 h 1676261"/>
              <a:gd name="connsiteX7" fmla="*/ 2114543 w 2794113"/>
              <a:gd name="connsiteY7" fmla="*/ 222235 h 1676261"/>
              <a:gd name="connsiteX8" fmla="*/ 955250 w 2794113"/>
              <a:gd name="connsiteY8" fmla="*/ 0 h 1676261"/>
              <a:gd name="connsiteX9" fmla="*/ 832386 w 2794113"/>
              <a:gd name="connsiteY9" fmla="*/ 6696 h 1676261"/>
              <a:gd name="connsiteX10" fmla="*/ 749061 w 2794113"/>
              <a:gd name="connsiteY10" fmla="*/ 92364 h 1676261"/>
              <a:gd name="connsiteX11" fmla="*/ 0 w 2794113"/>
              <a:gd name="connsiteY11" fmla="*/ 1117769 h 1676261"/>
              <a:gd name="connsiteX12" fmla="*/ 1665 w 2794113"/>
              <a:gd name="connsiteY12" fmla="*/ 1198695 h 1676261"/>
              <a:gd name="connsiteX13" fmla="*/ 82407 w 2794113"/>
              <a:gd name="connsiteY13" fmla="*/ 1247556 h 1676261"/>
              <a:gd name="connsiteX14" fmla="*/ 1745634 w 2794113"/>
              <a:gd name="connsiteY14" fmla="*/ 1676261 h 1676261"/>
              <a:gd name="connsiteX0" fmla="*/ 1808225 w 2856704"/>
              <a:gd name="connsiteY0" fmla="*/ 1676261 h 1676261"/>
              <a:gd name="connsiteX1" fmla="*/ 1949306 w 2856704"/>
              <a:gd name="connsiteY1" fmla="*/ 1635006 h 1676261"/>
              <a:gd name="connsiteX2" fmla="*/ 2344169 w 2856704"/>
              <a:gd name="connsiteY2" fmla="*/ 1271595 h 1676261"/>
              <a:gd name="connsiteX3" fmla="*/ 2254049 w 2856704"/>
              <a:gd name="connsiteY3" fmla="*/ 1217542 h 1676261"/>
              <a:gd name="connsiteX4" fmla="*/ 2436561 w 2856704"/>
              <a:gd name="connsiteY4" fmla="*/ 979630 h 1676261"/>
              <a:gd name="connsiteX5" fmla="*/ 2531601 w 2856704"/>
              <a:gd name="connsiteY5" fmla="*/ 1061097 h 1676261"/>
              <a:gd name="connsiteX6" fmla="*/ 2856704 w 2856704"/>
              <a:gd name="connsiteY6" fmla="*/ 701767 h 1676261"/>
              <a:gd name="connsiteX7" fmla="*/ 2177134 w 2856704"/>
              <a:gd name="connsiteY7" fmla="*/ 222235 h 1676261"/>
              <a:gd name="connsiteX8" fmla="*/ 1017841 w 2856704"/>
              <a:gd name="connsiteY8" fmla="*/ 0 h 1676261"/>
              <a:gd name="connsiteX9" fmla="*/ 894977 w 2856704"/>
              <a:gd name="connsiteY9" fmla="*/ 6696 h 1676261"/>
              <a:gd name="connsiteX10" fmla="*/ 811652 w 2856704"/>
              <a:gd name="connsiteY10" fmla="*/ 92364 h 1676261"/>
              <a:gd name="connsiteX11" fmla="*/ 62591 w 2856704"/>
              <a:gd name="connsiteY11" fmla="*/ 1117769 h 1676261"/>
              <a:gd name="connsiteX12" fmla="*/ 64256 w 2856704"/>
              <a:gd name="connsiteY12" fmla="*/ 1198695 h 1676261"/>
              <a:gd name="connsiteX13" fmla="*/ 0 w 2856704"/>
              <a:gd name="connsiteY13" fmla="*/ 1303187 h 1676261"/>
              <a:gd name="connsiteX14" fmla="*/ 1808225 w 2856704"/>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151255 w 2943703"/>
              <a:gd name="connsiteY12" fmla="*/ 1198695 h 1676261"/>
              <a:gd name="connsiteX13" fmla="*/ 0 w 2943703"/>
              <a:gd name="connsiteY13" fmla="*/ 1303187 h 1676261"/>
              <a:gd name="connsiteX14" fmla="*/ 1895224 w 2943703"/>
              <a:gd name="connsiteY14" fmla="*/ 1676261 h 1676261"/>
              <a:gd name="connsiteX0" fmla="*/ 1895224 w 2943703"/>
              <a:gd name="connsiteY0" fmla="*/ 1676261 h 1676261"/>
              <a:gd name="connsiteX1" fmla="*/ 2036305 w 2943703"/>
              <a:gd name="connsiteY1" fmla="*/ 1635006 h 1676261"/>
              <a:gd name="connsiteX2" fmla="*/ 2431168 w 2943703"/>
              <a:gd name="connsiteY2" fmla="*/ 1271595 h 1676261"/>
              <a:gd name="connsiteX3" fmla="*/ 2341048 w 2943703"/>
              <a:gd name="connsiteY3" fmla="*/ 1217542 h 1676261"/>
              <a:gd name="connsiteX4" fmla="*/ 2523560 w 2943703"/>
              <a:gd name="connsiteY4" fmla="*/ 979630 h 1676261"/>
              <a:gd name="connsiteX5" fmla="*/ 2618600 w 2943703"/>
              <a:gd name="connsiteY5" fmla="*/ 1061097 h 1676261"/>
              <a:gd name="connsiteX6" fmla="*/ 2943703 w 2943703"/>
              <a:gd name="connsiteY6" fmla="*/ 701767 h 1676261"/>
              <a:gd name="connsiteX7" fmla="*/ 2264133 w 2943703"/>
              <a:gd name="connsiteY7" fmla="*/ 222235 h 1676261"/>
              <a:gd name="connsiteX8" fmla="*/ 1104840 w 2943703"/>
              <a:gd name="connsiteY8" fmla="*/ 0 h 1676261"/>
              <a:gd name="connsiteX9" fmla="*/ 981976 w 2943703"/>
              <a:gd name="connsiteY9" fmla="*/ 6696 h 1676261"/>
              <a:gd name="connsiteX10" fmla="*/ 898651 w 2943703"/>
              <a:gd name="connsiteY10" fmla="*/ 92364 h 1676261"/>
              <a:gd name="connsiteX11" fmla="*/ 149590 w 2943703"/>
              <a:gd name="connsiteY11" fmla="*/ 1117769 h 1676261"/>
              <a:gd name="connsiteX12" fmla="*/ 78756 w 2943703"/>
              <a:gd name="connsiteY12" fmla="*/ 1198695 h 1676261"/>
              <a:gd name="connsiteX13" fmla="*/ 0 w 2943703"/>
              <a:gd name="connsiteY13" fmla="*/ 1303187 h 1676261"/>
              <a:gd name="connsiteX14" fmla="*/ 1895224 w 2943703"/>
              <a:gd name="connsiteY14" fmla="*/ 1676261 h 1676261"/>
              <a:gd name="connsiteX0" fmla="*/ 1837224 w 2943703"/>
              <a:gd name="connsiteY0" fmla="*/ 1704076 h 1704076"/>
              <a:gd name="connsiteX1" fmla="*/ 2036305 w 2943703"/>
              <a:gd name="connsiteY1" fmla="*/ 1635006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92806 w 2943703"/>
              <a:gd name="connsiteY1" fmla="*/ 1648913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431168 w 2943703"/>
              <a:gd name="connsiteY2" fmla="*/ 1271595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341048 w 2943703"/>
              <a:gd name="connsiteY3" fmla="*/ 1217542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253948 w 2943703"/>
              <a:gd name="connsiteY2" fmla="*/ 1399081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87491 w 2943703"/>
              <a:gd name="connsiteY2" fmla="*/ 1473448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63827 w 2943703"/>
              <a:gd name="connsiteY3" fmla="*/ 1345029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618600 w 2943703"/>
              <a:gd name="connsiteY5" fmla="*/ 1061097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523560 w 2943703"/>
              <a:gd name="connsiteY4" fmla="*/ 979630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43703"/>
              <a:gd name="connsiteY0" fmla="*/ 1704076 h 1704076"/>
              <a:gd name="connsiteX1" fmla="*/ 1942963 w 2943703"/>
              <a:gd name="connsiteY1" fmla="*/ 1702032 h 1704076"/>
              <a:gd name="connsiteX2" fmla="*/ 2165339 w 2943703"/>
              <a:gd name="connsiteY2" fmla="*/ 1505319 h 1704076"/>
              <a:gd name="connsiteX3" fmla="*/ 2102908 w 2943703"/>
              <a:gd name="connsiteY3" fmla="*/ 1451268 h 1704076"/>
              <a:gd name="connsiteX4" fmla="*/ 2423873 w 2943703"/>
              <a:gd name="connsiteY4" fmla="*/ 1096493 h 1704076"/>
              <a:gd name="connsiteX5" fmla="*/ 2513375 w 2943703"/>
              <a:gd name="connsiteY5" fmla="*/ 1177959 h 1704076"/>
              <a:gd name="connsiteX6" fmla="*/ 2943703 w 2943703"/>
              <a:gd name="connsiteY6" fmla="*/ 701767 h 1704076"/>
              <a:gd name="connsiteX7" fmla="*/ 2264133 w 2943703"/>
              <a:gd name="connsiteY7" fmla="*/ 222235 h 1704076"/>
              <a:gd name="connsiteX8" fmla="*/ 1104840 w 2943703"/>
              <a:gd name="connsiteY8" fmla="*/ 0 h 1704076"/>
              <a:gd name="connsiteX9" fmla="*/ 981976 w 2943703"/>
              <a:gd name="connsiteY9" fmla="*/ 6696 h 1704076"/>
              <a:gd name="connsiteX10" fmla="*/ 898651 w 2943703"/>
              <a:gd name="connsiteY10" fmla="*/ 92364 h 1704076"/>
              <a:gd name="connsiteX11" fmla="*/ 149590 w 2943703"/>
              <a:gd name="connsiteY11" fmla="*/ 1117769 h 1704076"/>
              <a:gd name="connsiteX12" fmla="*/ 78756 w 2943703"/>
              <a:gd name="connsiteY12" fmla="*/ 1198695 h 1704076"/>
              <a:gd name="connsiteX13" fmla="*/ 0 w 2943703"/>
              <a:gd name="connsiteY13" fmla="*/ 1303187 h 1704076"/>
              <a:gd name="connsiteX14" fmla="*/ 1837224 w 2943703"/>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513375 w 2921550"/>
              <a:gd name="connsiteY5" fmla="*/ 1177959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921550"/>
              <a:gd name="connsiteY0" fmla="*/ 1704076 h 1704076"/>
              <a:gd name="connsiteX1" fmla="*/ 1942963 w 2921550"/>
              <a:gd name="connsiteY1" fmla="*/ 1702032 h 1704076"/>
              <a:gd name="connsiteX2" fmla="*/ 2165339 w 2921550"/>
              <a:gd name="connsiteY2" fmla="*/ 1505319 h 1704076"/>
              <a:gd name="connsiteX3" fmla="*/ 2102908 w 2921550"/>
              <a:gd name="connsiteY3" fmla="*/ 1451268 h 1704076"/>
              <a:gd name="connsiteX4" fmla="*/ 2423873 w 2921550"/>
              <a:gd name="connsiteY4" fmla="*/ 1096493 h 1704076"/>
              <a:gd name="connsiteX5" fmla="*/ 2474608 w 2921550"/>
              <a:gd name="connsiteY5" fmla="*/ 1172648 h 1704076"/>
              <a:gd name="connsiteX6" fmla="*/ 2921550 w 2921550"/>
              <a:gd name="connsiteY6" fmla="*/ 696455 h 1704076"/>
              <a:gd name="connsiteX7" fmla="*/ 2264133 w 2921550"/>
              <a:gd name="connsiteY7" fmla="*/ 222235 h 1704076"/>
              <a:gd name="connsiteX8" fmla="*/ 1104840 w 2921550"/>
              <a:gd name="connsiteY8" fmla="*/ 0 h 1704076"/>
              <a:gd name="connsiteX9" fmla="*/ 981976 w 2921550"/>
              <a:gd name="connsiteY9" fmla="*/ 6696 h 1704076"/>
              <a:gd name="connsiteX10" fmla="*/ 898651 w 2921550"/>
              <a:gd name="connsiteY10" fmla="*/ 92364 h 1704076"/>
              <a:gd name="connsiteX11" fmla="*/ 149590 w 2921550"/>
              <a:gd name="connsiteY11" fmla="*/ 1117769 h 1704076"/>
              <a:gd name="connsiteX12" fmla="*/ 78756 w 2921550"/>
              <a:gd name="connsiteY12" fmla="*/ 1198695 h 1704076"/>
              <a:gd name="connsiteX13" fmla="*/ 0 w 2921550"/>
              <a:gd name="connsiteY13" fmla="*/ 1303187 h 1704076"/>
              <a:gd name="connsiteX14" fmla="*/ 1837224 w 2921550"/>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75207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23873 w 2899397"/>
              <a:gd name="connsiteY4" fmla="*/ 1096493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837224 w 2899397"/>
              <a:gd name="connsiteY0" fmla="*/ 1704076 h 1704076"/>
              <a:gd name="connsiteX1" fmla="*/ 1942963 w 2899397"/>
              <a:gd name="connsiteY1" fmla="*/ 1702032 h 1704076"/>
              <a:gd name="connsiteX2" fmla="*/ 2165339 w 2899397"/>
              <a:gd name="connsiteY2" fmla="*/ 1505319 h 1704076"/>
              <a:gd name="connsiteX3" fmla="*/ 2102908 w 2899397"/>
              <a:gd name="connsiteY3" fmla="*/ 1451268 h 1704076"/>
              <a:gd name="connsiteX4" fmla="*/ 2407258 w 2899397"/>
              <a:gd name="connsiteY4" fmla="*/ 1107117 h 1704076"/>
              <a:gd name="connsiteX5" fmla="*/ 2474608 w 2899397"/>
              <a:gd name="connsiteY5" fmla="*/ 1172648 h 1704076"/>
              <a:gd name="connsiteX6" fmla="*/ 2899397 w 2899397"/>
              <a:gd name="connsiteY6" fmla="*/ 685831 h 1704076"/>
              <a:gd name="connsiteX7" fmla="*/ 2264133 w 2899397"/>
              <a:gd name="connsiteY7" fmla="*/ 222235 h 1704076"/>
              <a:gd name="connsiteX8" fmla="*/ 1104840 w 2899397"/>
              <a:gd name="connsiteY8" fmla="*/ 0 h 1704076"/>
              <a:gd name="connsiteX9" fmla="*/ 981976 w 2899397"/>
              <a:gd name="connsiteY9" fmla="*/ 6696 h 1704076"/>
              <a:gd name="connsiteX10" fmla="*/ 898651 w 2899397"/>
              <a:gd name="connsiteY10" fmla="*/ 92364 h 1704076"/>
              <a:gd name="connsiteX11" fmla="*/ 149590 w 2899397"/>
              <a:gd name="connsiteY11" fmla="*/ 1117769 h 1704076"/>
              <a:gd name="connsiteX12" fmla="*/ 78756 w 2899397"/>
              <a:gd name="connsiteY12" fmla="*/ 1198695 h 1704076"/>
              <a:gd name="connsiteX13" fmla="*/ 0 w 2899397"/>
              <a:gd name="connsiteY13" fmla="*/ 1303187 h 1704076"/>
              <a:gd name="connsiteX14" fmla="*/ 1837224 w 2899397"/>
              <a:gd name="connsiteY14" fmla="*/ 1704076 h 1704076"/>
              <a:gd name="connsiteX0" fmla="*/ 1758468 w 2820641"/>
              <a:gd name="connsiteY0" fmla="*/ 1704076 h 1704076"/>
              <a:gd name="connsiteX1" fmla="*/ 1864207 w 2820641"/>
              <a:gd name="connsiteY1" fmla="*/ 1702032 h 1704076"/>
              <a:gd name="connsiteX2" fmla="*/ 2086583 w 2820641"/>
              <a:gd name="connsiteY2" fmla="*/ 1505319 h 1704076"/>
              <a:gd name="connsiteX3" fmla="*/ 2024152 w 2820641"/>
              <a:gd name="connsiteY3" fmla="*/ 1451268 h 1704076"/>
              <a:gd name="connsiteX4" fmla="*/ 2328502 w 2820641"/>
              <a:gd name="connsiteY4" fmla="*/ 1107117 h 1704076"/>
              <a:gd name="connsiteX5" fmla="*/ 2395852 w 2820641"/>
              <a:gd name="connsiteY5" fmla="*/ 1172648 h 1704076"/>
              <a:gd name="connsiteX6" fmla="*/ 2820641 w 2820641"/>
              <a:gd name="connsiteY6" fmla="*/ 685831 h 1704076"/>
              <a:gd name="connsiteX7" fmla="*/ 2185377 w 2820641"/>
              <a:gd name="connsiteY7" fmla="*/ 222235 h 1704076"/>
              <a:gd name="connsiteX8" fmla="*/ 1026084 w 2820641"/>
              <a:gd name="connsiteY8" fmla="*/ 0 h 1704076"/>
              <a:gd name="connsiteX9" fmla="*/ 903220 w 2820641"/>
              <a:gd name="connsiteY9" fmla="*/ 6696 h 1704076"/>
              <a:gd name="connsiteX10" fmla="*/ 819895 w 2820641"/>
              <a:gd name="connsiteY10" fmla="*/ 92364 h 1704076"/>
              <a:gd name="connsiteX11" fmla="*/ 70834 w 2820641"/>
              <a:gd name="connsiteY11" fmla="*/ 1117769 h 1704076"/>
              <a:gd name="connsiteX12" fmla="*/ 0 w 2820641"/>
              <a:gd name="connsiteY12" fmla="*/ 1198695 h 1704076"/>
              <a:gd name="connsiteX13" fmla="*/ 15392 w 2820641"/>
              <a:gd name="connsiteY13" fmla="*/ 1324435 h 1704076"/>
              <a:gd name="connsiteX14" fmla="*/ 1758468 w 2820641"/>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104063 w 2853870"/>
              <a:gd name="connsiteY11" fmla="*/ 1117769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36449 w 2853870"/>
              <a:gd name="connsiteY9" fmla="*/ 6696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218606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85831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53870"/>
              <a:gd name="connsiteY0" fmla="*/ 1704076 h 1704076"/>
              <a:gd name="connsiteX1" fmla="*/ 1897436 w 2853870"/>
              <a:gd name="connsiteY1" fmla="*/ 1702032 h 1704076"/>
              <a:gd name="connsiteX2" fmla="*/ 2119812 w 2853870"/>
              <a:gd name="connsiteY2" fmla="*/ 1505319 h 1704076"/>
              <a:gd name="connsiteX3" fmla="*/ 2057381 w 2853870"/>
              <a:gd name="connsiteY3" fmla="*/ 1451268 h 1704076"/>
              <a:gd name="connsiteX4" fmla="*/ 2361731 w 2853870"/>
              <a:gd name="connsiteY4" fmla="*/ 1107117 h 1704076"/>
              <a:gd name="connsiteX5" fmla="*/ 2429081 w 2853870"/>
              <a:gd name="connsiteY5" fmla="*/ 1172648 h 1704076"/>
              <a:gd name="connsiteX6" fmla="*/ 2853870 w 2853870"/>
              <a:gd name="connsiteY6" fmla="*/ 691143 h 1704076"/>
              <a:gd name="connsiteX7" fmla="*/ 2185378 w 2853870"/>
              <a:gd name="connsiteY7" fmla="*/ 222235 h 1704076"/>
              <a:gd name="connsiteX8" fmla="*/ 1059313 w 2853870"/>
              <a:gd name="connsiteY8" fmla="*/ 0 h 1704076"/>
              <a:gd name="connsiteX9" fmla="*/ 914296 w 2853870"/>
              <a:gd name="connsiteY9" fmla="*/ 22632 h 1704076"/>
              <a:gd name="connsiteX10" fmla="*/ 853124 w 2853870"/>
              <a:gd name="connsiteY10" fmla="*/ 92364 h 1704076"/>
              <a:gd name="connsiteX11" fmla="*/ 59758 w 2853870"/>
              <a:gd name="connsiteY11" fmla="*/ 1192136 h 1704076"/>
              <a:gd name="connsiteX12" fmla="*/ 0 w 2853870"/>
              <a:gd name="connsiteY12" fmla="*/ 1273062 h 1704076"/>
              <a:gd name="connsiteX13" fmla="*/ 48621 w 2853870"/>
              <a:gd name="connsiteY13" fmla="*/ 1324435 h 1704076"/>
              <a:gd name="connsiteX14" fmla="*/ 1791697 w 2853870"/>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185378 w 2837256"/>
              <a:gd name="connsiteY7" fmla="*/ 222235 h 1704076"/>
              <a:gd name="connsiteX8" fmla="*/ 1059313 w 2837256"/>
              <a:gd name="connsiteY8" fmla="*/ 0 h 1704076"/>
              <a:gd name="connsiteX9" fmla="*/ 914296 w 2837256"/>
              <a:gd name="connsiteY9" fmla="*/ 22632 h 1704076"/>
              <a:gd name="connsiteX10" fmla="*/ 853124 w 2837256"/>
              <a:gd name="connsiteY10" fmla="*/ 92364 h 1704076"/>
              <a:gd name="connsiteX11" fmla="*/ 59758 w 2837256"/>
              <a:gd name="connsiteY11" fmla="*/ 1192136 h 1704076"/>
              <a:gd name="connsiteX12" fmla="*/ 0 w 2837256"/>
              <a:gd name="connsiteY12" fmla="*/ 1273062 h 1704076"/>
              <a:gd name="connsiteX13" fmla="*/ 48621 w 2837256"/>
              <a:gd name="connsiteY13" fmla="*/ 1324435 h 1704076"/>
              <a:gd name="connsiteX14" fmla="*/ 1791697 w 2837256"/>
              <a:gd name="connsiteY14"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185378 w 2837256"/>
              <a:gd name="connsiteY8" fmla="*/ 222235 h 1704076"/>
              <a:gd name="connsiteX9" fmla="*/ 1059313 w 2837256"/>
              <a:gd name="connsiteY9" fmla="*/ 0 h 1704076"/>
              <a:gd name="connsiteX10" fmla="*/ 914296 w 2837256"/>
              <a:gd name="connsiteY10" fmla="*/ 22632 h 1704076"/>
              <a:gd name="connsiteX11" fmla="*/ 853124 w 2837256"/>
              <a:gd name="connsiteY11" fmla="*/ 92364 h 1704076"/>
              <a:gd name="connsiteX12" fmla="*/ 59758 w 2837256"/>
              <a:gd name="connsiteY12" fmla="*/ 1192136 h 1704076"/>
              <a:gd name="connsiteX13" fmla="*/ 0 w 2837256"/>
              <a:gd name="connsiteY13" fmla="*/ 1273062 h 1704076"/>
              <a:gd name="connsiteX14" fmla="*/ 48621 w 2837256"/>
              <a:gd name="connsiteY14" fmla="*/ 1324435 h 1704076"/>
              <a:gd name="connsiteX15" fmla="*/ 1791697 w 2837256"/>
              <a:gd name="connsiteY15"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785974 w 2837256"/>
              <a:gd name="connsiteY8" fmla="*/ 657633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37256"/>
              <a:gd name="connsiteY0" fmla="*/ 1704076 h 1704076"/>
              <a:gd name="connsiteX1" fmla="*/ 1897436 w 2837256"/>
              <a:gd name="connsiteY1" fmla="*/ 1702032 h 1704076"/>
              <a:gd name="connsiteX2" fmla="*/ 2119812 w 2837256"/>
              <a:gd name="connsiteY2" fmla="*/ 1505319 h 1704076"/>
              <a:gd name="connsiteX3" fmla="*/ 2057381 w 2837256"/>
              <a:gd name="connsiteY3" fmla="*/ 1451268 h 1704076"/>
              <a:gd name="connsiteX4" fmla="*/ 2361731 w 2837256"/>
              <a:gd name="connsiteY4" fmla="*/ 1107117 h 1704076"/>
              <a:gd name="connsiteX5" fmla="*/ 2429081 w 2837256"/>
              <a:gd name="connsiteY5" fmla="*/ 1172648 h 1704076"/>
              <a:gd name="connsiteX6" fmla="*/ 2837256 w 2837256"/>
              <a:gd name="connsiteY6" fmla="*/ 707079 h 1704076"/>
              <a:gd name="connsiteX7" fmla="*/ 2785974 w 2837256"/>
              <a:gd name="connsiteY7" fmla="*/ 657633 h 1704076"/>
              <a:gd name="connsiteX8" fmla="*/ 2808127 w 2837256"/>
              <a:gd name="connsiteY8" fmla="*/ 662945 h 1704076"/>
              <a:gd name="connsiteX9" fmla="*/ 2185378 w 2837256"/>
              <a:gd name="connsiteY9" fmla="*/ 222235 h 1704076"/>
              <a:gd name="connsiteX10" fmla="*/ 1059313 w 2837256"/>
              <a:gd name="connsiteY10" fmla="*/ 0 h 1704076"/>
              <a:gd name="connsiteX11" fmla="*/ 914296 w 2837256"/>
              <a:gd name="connsiteY11" fmla="*/ 22632 h 1704076"/>
              <a:gd name="connsiteX12" fmla="*/ 853124 w 2837256"/>
              <a:gd name="connsiteY12" fmla="*/ 92364 h 1704076"/>
              <a:gd name="connsiteX13" fmla="*/ 59758 w 2837256"/>
              <a:gd name="connsiteY13" fmla="*/ 1192136 h 1704076"/>
              <a:gd name="connsiteX14" fmla="*/ 0 w 2837256"/>
              <a:gd name="connsiteY14" fmla="*/ 1273062 h 1704076"/>
              <a:gd name="connsiteX15" fmla="*/ 48621 w 2837256"/>
              <a:gd name="connsiteY15" fmla="*/ 1324435 h 1704076"/>
              <a:gd name="connsiteX16" fmla="*/ 1791697 w 2837256"/>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808127 w 2826180"/>
              <a:gd name="connsiteY8" fmla="*/ 662945 h 1704076"/>
              <a:gd name="connsiteX9" fmla="*/ 2185378 w 2826180"/>
              <a:gd name="connsiteY9" fmla="*/ 222235 h 1704076"/>
              <a:gd name="connsiteX10" fmla="*/ 1059313 w 2826180"/>
              <a:gd name="connsiteY10" fmla="*/ 0 h 1704076"/>
              <a:gd name="connsiteX11" fmla="*/ 914296 w 2826180"/>
              <a:gd name="connsiteY11" fmla="*/ 22632 h 1704076"/>
              <a:gd name="connsiteX12" fmla="*/ 853124 w 2826180"/>
              <a:gd name="connsiteY12" fmla="*/ 92364 h 1704076"/>
              <a:gd name="connsiteX13" fmla="*/ 59758 w 2826180"/>
              <a:gd name="connsiteY13" fmla="*/ 1192136 h 1704076"/>
              <a:gd name="connsiteX14" fmla="*/ 0 w 2826180"/>
              <a:gd name="connsiteY14" fmla="*/ 1273062 h 1704076"/>
              <a:gd name="connsiteX15" fmla="*/ 48621 w 2826180"/>
              <a:gd name="connsiteY15" fmla="*/ 1324435 h 1704076"/>
              <a:gd name="connsiteX16" fmla="*/ 1791697 w 2826180"/>
              <a:gd name="connsiteY16" fmla="*/ 1704076 h 1704076"/>
              <a:gd name="connsiteX0" fmla="*/ 1791697 w 2826180"/>
              <a:gd name="connsiteY0" fmla="*/ 1704076 h 1704076"/>
              <a:gd name="connsiteX1" fmla="*/ 1897436 w 2826180"/>
              <a:gd name="connsiteY1" fmla="*/ 1702032 h 1704076"/>
              <a:gd name="connsiteX2" fmla="*/ 2119812 w 2826180"/>
              <a:gd name="connsiteY2" fmla="*/ 1505319 h 1704076"/>
              <a:gd name="connsiteX3" fmla="*/ 2057381 w 2826180"/>
              <a:gd name="connsiteY3" fmla="*/ 1451268 h 1704076"/>
              <a:gd name="connsiteX4" fmla="*/ 2361731 w 2826180"/>
              <a:gd name="connsiteY4" fmla="*/ 1107117 h 1704076"/>
              <a:gd name="connsiteX5" fmla="*/ 2429081 w 2826180"/>
              <a:gd name="connsiteY5" fmla="*/ 1172648 h 1704076"/>
              <a:gd name="connsiteX6" fmla="*/ 2826180 w 2826180"/>
              <a:gd name="connsiteY6" fmla="*/ 707079 h 1704076"/>
              <a:gd name="connsiteX7" fmla="*/ 2785974 w 2826180"/>
              <a:gd name="connsiteY7" fmla="*/ 657633 h 1704076"/>
              <a:gd name="connsiteX8" fmla="*/ 2185378 w 2826180"/>
              <a:gd name="connsiteY8" fmla="*/ 222235 h 1704076"/>
              <a:gd name="connsiteX9" fmla="*/ 1059313 w 2826180"/>
              <a:gd name="connsiteY9" fmla="*/ 0 h 1704076"/>
              <a:gd name="connsiteX10" fmla="*/ 914296 w 2826180"/>
              <a:gd name="connsiteY10" fmla="*/ 22632 h 1704076"/>
              <a:gd name="connsiteX11" fmla="*/ 853124 w 2826180"/>
              <a:gd name="connsiteY11" fmla="*/ 92364 h 1704076"/>
              <a:gd name="connsiteX12" fmla="*/ 59758 w 2826180"/>
              <a:gd name="connsiteY12" fmla="*/ 1192136 h 1704076"/>
              <a:gd name="connsiteX13" fmla="*/ 0 w 2826180"/>
              <a:gd name="connsiteY13" fmla="*/ 1273062 h 1704076"/>
              <a:gd name="connsiteX14" fmla="*/ 48621 w 2826180"/>
              <a:gd name="connsiteY14" fmla="*/ 1324435 h 1704076"/>
              <a:gd name="connsiteX15" fmla="*/ 1791697 w 2826180"/>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785974 w 2815104"/>
              <a:gd name="connsiteY7" fmla="*/ 657633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15104"/>
              <a:gd name="connsiteY0" fmla="*/ 1704076 h 1704076"/>
              <a:gd name="connsiteX1" fmla="*/ 1897436 w 2815104"/>
              <a:gd name="connsiteY1" fmla="*/ 1702032 h 1704076"/>
              <a:gd name="connsiteX2" fmla="*/ 2119812 w 2815104"/>
              <a:gd name="connsiteY2" fmla="*/ 1505319 h 1704076"/>
              <a:gd name="connsiteX3" fmla="*/ 2057381 w 2815104"/>
              <a:gd name="connsiteY3" fmla="*/ 1451268 h 1704076"/>
              <a:gd name="connsiteX4" fmla="*/ 2361731 w 2815104"/>
              <a:gd name="connsiteY4" fmla="*/ 1107117 h 1704076"/>
              <a:gd name="connsiteX5" fmla="*/ 2429081 w 2815104"/>
              <a:gd name="connsiteY5" fmla="*/ 1172648 h 1704076"/>
              <a:gd name="connsiteX6" fmla="*/ 2815104 w 2815104"/>
              <a:gd name="connsiteY6" fmla="*/ 723014 h 1704076"/>
              <a:gd name="connsiteX7" fmla="*/ 2802589 w 2815104"/>
              <a:gd name="connsiteY7" fmla="*/ 673569 h 1704076"/>
              <a:gd name="connsiteX8" fmla="*/ 2185378 w 2815104"/>
              <a:gd name="connsiteY8" fmla="*/ 222235 h 1704076"/>
              <a:gd name="connsiteX9" fmla="*/ 1059313 w 2815104"/>
              <a:gd name="connsiteY9" fmla="*/ 0 h 1704076"/>
              <a:gd name="connsiteX10" fmla="*/ 914296 w 2815104"/>
              <a:gd name="connsiteY10" fmla="*/ 22632 h 1704076"/>
              <a:gd name="connsiteX11" fmla="*/ 853124 w 2815104"/>
              <a:gd name="connsiteY11" fmla="*/ 92364 h 1704076"/>
              <a:gd name="connsiteX12" fmla="*/ 59758 w 2815104"/>
              <a:gd name="connsiteY12" fmla="*/ 1192136 h 1704076"/>
              <a:gd name="connsiteX13" fmla="*/ 0 w 2815104"/>
              <a:gd name="connsiteY13" fmla="*/ 1273062 h 1704076"/>
              <a:gd name="connsiteX14" fmla="*/ 48621 w 2815104"/>
              <a:gd name="connsiteY14" fmla="*/ 1324435 h 1704076"/>
              <a:gd name="connsiteX15" fmla="*/ 1791697 w 2815104"/>
              <a:gd name="connsiteY15" fmla="*/ 1704076 h 1704076"/>
              <a:gd name="connsiteX0" fmla="*/ 1791697 w 2824742"/>
              <a:gd name="connsiteY0" fmla="*/ 1704076 h 1704076"/>
              <a:gd name="connsiteX1" fmla="*/ 1897436 w 2824742"/>
              <a:gd name="connsiteY1" fmla="*/ 1702032 h 1704076"/>
              <a:gd name="connsiteX2" fmla="*/ 2119812 w 2824742"/>
              <a:gd name="connsiteY2" fmla="*/ 1505319 h 1704076"/>
              <a:gd name="connsiteX3" fmla="*/ 2057381 w 2824742"/>
              <a:gd name="connsiteY3" fmla="*/ 1451268 h 1704076"/>
              <a:gd name="connsiteX4" fmla="*/ 2361731 w 2824742"/>
              <a:gd name="connsiteY4" fmla="*/ 1107117 h 1704076"/>
              <a:gd name="connsiteX5" fmla="*/ 2429081 w 2824742"/>
              <a:gd name="connsiteY5" fmla="*/ 1172648 h 1704076"/>
              <a:gd name="connsiteX6" fmla="*/ 2815104 w 2824742"/>
              <a:gd name="connsiteY6" fmla="*/ 723014 h 1704076"/>
              <a:gd name="connsiteX7" fmla="*/ 2824742 w 2824742"/>
              <a:gd name="connsiteY7" fmla="*/ 673569 h 1704076"/>
              <a:gd name="connsiteX8" fmla="*/ 2185378 w 2824742"/>
              <a:gd name="connsiteY8" fmla="*/ 222235 h 1704076"/>
              <a:gd name="connsiteX9" fmla="*/ 1059313 w 2824742"/>
              <a:gd name="connsiteY9" fmla="*/ 0 h 1704076"/>
              <a:gd name="connsiteX10" fmla="*/ 914296 w 2824742"/>
              <a:gd name="connsiteY10" fmla="*/ 22632 h 1704076"/>
              <a:gd name="connsiteX11" fmla="*/ 853124 w 2824742"/>
              <a:gd name="connsiteY11" fmla="*/ 92364 h 1704076"/>
              <a:gd name="connsiteX12" fmla="*/ 59758 w 2824742"/>
              <a:gd name="connsiteY12" fmla="*/ 1192136 h 1704076"/>
              <a:gd name="connsiteX13" fmla="*/ 0 w 2824742"/>
              <a:gd name="connsiteY13" fmla="*/ 1273062 h 1704076"/>
              <a:gd name="connsiteX14" fmla="*/ 48621 w 2824742"/>
              <a:gd name="connsiteY14" fmla="*/ 1324435 h 1704076"/>
              <a:gd name="connsiteX15" fmla="*/ 1791697 w 2824742"/>
              <a:gd name="connsiteY15" fmla="*/ 1704076 h 1704076"/>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48621 w 2824742"/>
              <a:gd name="connsiteY14" fmla="*/ 1324435 h 1717968"/>
              <a:gd name="connsiteX15" fmla="*/ 1791697 w 2824742"/>
              <a:gd name="connsiteY15" fmla="*/ 1704076 h 1717968"/>
              <a:gd name="connsiteX0" fmla="*/ 1791697 w 2824742"/>
              <a:gd name="connsiteY0" fmla="*/ 1704076 h 1717968"/>
              <a:gd name="connsiteX1" fmla="*/ 1925127 w 2824742"/>
              <a:gd name="connsiteY1" fmla="*/ 1717968 h 1717968"/>
              <a:gd name="connsiteX2" fmla="*/ 2119812 w 2824742"/>
              <a:gd name="connsiteY2" fmla="*/ 1505319 h 1717968"/>
              <a:gd name="connsiteX3" fmla="*/ 2057381 w 2824742"/>
              <a:gd name="connsiteY3" fmla="*/ 1451268 h 1717968"/>
              <a:gd name="connsiteX4" fmla="*/ 2361731 w 2824742"/>
              <a:gd name="connsiteY4" fmla="*/ 1107117 h 1717968"/>
              <a:gd name="connsiteX5" fmla="*/ 2429081 w 2824742"/>
              <a:gd name="connsiteY5" fmla="*/ 1172648 h 1717968"/>
              <a:gd name="connsiteX6" fmla="*/ 2815104 w 2824742"/>
              <a:gd name="connsiteY6" fmla="*/ 723014 h 1717968"/>
              <a:gd name="connsiteX7" fmla="*/ 2824742 w 2824742"/>
              <a:gd name="connsiteY7" fmla="*/ 673569 h 1717968"/>
              <a:gd name="connsiteX8" fmla="*/ 2185378 w 2824742"/>
              <a:gd name="connsiteY8" fmla="*/ 222235 h 1717968"/>
              <a:gd name="connsiteX9" fmla="*/ 1059313 w 2824742"/>
              <a:gd name="connsiteY9" fmla="*/ 0 h 1717968"/>
              <a:gd name="connsiteX10" fmla="*/ 914296 w 2824742"/>
              <a:gd name="connsiteY10" fmla="*/ 22632 h 1717968"/>
              <a:gd name="connsiteX11" fmla="*/ 853124 w 2824742"/>
              <a:gd name="connsiteY11" fmla="*/ 92364 h 1717968"/>
              <a:gd name="connsiteX12" fmla="*/ 59758 w 2824742"/>
              <a:gd name="connsiteY12" fmla="*/ 1192136 h 1717968"/>
              <a:gd name="connsiteX13" fmla="*/ 0 w 2824742"/>
              <a:gd name="connsiteY13" fmla="*/ 1273062 h 1717968"/>
              <a:gd name="connsiteX14" fmla="*/ 90158 w 2824742"/>
              <a:gd name="connsiteY14" fmla="*/ 1340371 h 1717968"/>
              <a:gd name="connsiteX15" fmla="*/ 1791697 w 2824742"/>
              <a:gd name="connsiteY15" fmla="*/ 1704076 h 1717968"/>
              <a:gd name="connsiteX0" fmla="*/ 177508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775083 w 2808128"/>
              <a:gd name="connsiteY15" fmla="*/ 1704076 h 1717968"/>
              <a:gd name="connsiteX0" fmla="*/ 1833233 w 2808128"/>
              <a:gd name="connsiteY0" fmla="*/ 1704076 h 1717968"/>
              <a:gd name="connsiteX1" fmla="*/ 1908513 w 2808128"/>
              <a:gd name="connsiteY1" fmla="*/ 1717968 h 1717968"/>
              <a:gd name="connsiteX2" fmla="*/ 2103198 w 2808128"/>
              <a:gd name="connsiteY2" fmla="*/ 1505319 h 1717968"/>
              <a:gd name="connsiteX3" fmla="*/ 2040767 w 2808128"/>
              <a:gd name="connsiteY3" fmla="*/ 1451268 h 1717968"/>
              <a:gd name="connsiteX4" fmla="*/ 2345117 w 2808128"/>
              <a:gd name="connsiteY4" fmla="*/ 1107117 h 1717968"/>
              <a:gd name="connsiteX5" fmla="*/ 2412467 w 2808128"/>
              <a:gd name="connsiteY5" fmla="*/ 1172648 h 1717968"/>
              <a:gd name="connsiteX6" fmla="*/ 2798490 w 2808128"/>
              <a:gd name="connsiteY6" fmla="*/ 723014 h 1717968"/>
              <a:gd name="connsiteX7" fmla="*/ 2808128 w 2808128"/>
              <a:gd name="connsiteY7" fmla="*/ 673569 h 1717968"/>
              <a:gd name="connsiteX8" fmla="*/ 2168764 w 2808128"/>
              <a:gd name="connsiteY8" fmla="*/ 222235 h 1717968"/>
              <a:gd name="connsiteX9" fmla="*/ 1042699 w 2808128"/>
              <a:gd name="connsiteY9" fmla="*/ 0 h 1717968"/>
              <a:gd name="connsiteX10" fmla="*/ 897682 w 2808128"/>
              <a:gd name="connsiteY10" fmla="*/ 22632 h 1717968"/>
              <a:gd name="connsiteX11" fmla="*/ 836510 w 2808128"/>
              <a:gd name="connsiteY11" fmla="*/ 92364 h 1717968"/>
              <a:gd name="connsiteX12" fmla="*/ 43144 w 2808128"/>
              <a:gd name="connsiteY12" fmla="*/ 1192136 h 1717968"/>
              <a:gd name="connsiteX13" fmla="*/ 0 w 2808128"/>
              <a:gd name="connsiteY13" fmla="*/ 1273062 h 1717968"/>
              <a:gd name="connsiteX14" fmla="*/ 73544 w 2808128"/>
              <a:gd name="connsiteY14" fmla="*/ 1340371 h 1717968"/>
              <a:gd name="connsiteX15" fmla="*/ 1833233 w 2808128"/>
              <a:gd name="connsiteY15" fmla="*/ 1704076 h 1717968"/>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03198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833233 w 2808128"/>
              <a:gd name="connsiteY0" fmla="*/ 1704076 h 1704076"/>
              <a:gd name="connsiteX1" fmla="*/ 1950050 w 2808128"/>
              <a:gd name="connsiteY1" fmla="*/ 1678128 h 1704076"/>
              <a:gd name="connsiteX2" fmla="*/ 2128120 w 2808128"/>
              <a:gd name="connsiteY2" fmla="*/ 1505319 h 1704076"/>
              <a:gd name="connsiteX3" fmla="*/ 2040767 w 2808128"/>
              <a:gd name="connsiteY3" fmla="*/ 1451268 h 1704076"/>
              <a:gd name="connsiteX4" fmla="*/ 2345117 w 2808128"/>
              <a:gd name="connsiteY4" fmla="*/ 1107117 h 1704076"/>
              <a:gd name="connsiteX5" fmla="*/ 2412467 w 2808128"/>
              <a:gd name="connsiteY5" fmla="*/ 1172648 h 1704076"/>
              <a:gd name="connsiteX6" fmla="*/ 2798490 w 2808128"/>
              <a:gd name="connsiteY6" fmla="*/ 723014 h 1704076"/>
              <a:gd name="connsiteX7" fmla="*/ 2808128 w 2808128"/>
              <a:gd name="connsiteY7" fmla="*/ 673569 h 1704076"/>
              <a:gd name="connsiteX8" fmla="*/ 2168764 w 2808128"/>
              <a:gd name="connsiteY8" fmla="*/ 222235 h 1704076"/>
              <a:gd name="connsiteX9" fmla="*/ 1042699 w 2808128"/>
              <a:gd name="connsiteY9" fmla="*/ 0 h 1704076"/>
              <a:gd name="connsiteX10" fmla="*/ 897682 w 2808128"/>
              <a:gd name="connsiteY10" fmla="*/ 22632 h 1704076"/>
              <a:gd name="connsiteX11" fmla="*/ 836510 w 2808128"/>
              <a:gd name="connsiteY11" fmla="*/ 92364 h 1704076"/>
              <a:gd name="connsiteX12" fmla="*/ 43144 w 2808128"/>
              <a:gd name="connsiteY12" fmla="*/ 1192136 h 1704076"/>
              <a:gd name="connsiteX13" fmla="*/ 0 w 2808128"/>
              <a:gd name="connsiteY13" fmla="*/ 1273062 h 1704076"/>
              <a:gd name="connsiteX14" fmla="*/ 73544 w 2808128"/>
              <a:gd name="connsiteY14" fmla="*/ 1340371 h 1704076"/>
              <a:gd name="connsiteX15" fmla="*/ 1833233 w 2808128"/>
              <a:gd name="connsiteY15" fmla="*/ 1704076 h 1704076"/>
              <a:gd name="connsiteX0" fmla="*/ 1600631 w 2808128"/>
              <a:gd name="connsiteY0" fmla="*/ 1751883 h 1751883"/>
              <a:gd name="connsiteX1" fmla="*/ 1950050 w 2808128"/>
              <a:gd name="connsiteY1" fmla="*/ 1678128 h 1751883"/>
              <a:gd name="connsiteX2" fmla="*/ 2128120 w 2808128"/>
              <a:gd name="connsiteY2" fmla="*/ 1505319 h 1751883"/>
              <a:gd name="connsiteX3" fmla="*/ 2040767 w 2808128"/>
              <a:gd name="connsiteY3" fmla="*/ 1451268 h 1751883"/>
              <a:gd name="connsiteX4" fmla="*/ 2345117 w 2808128"/>
              <a:gd name="connsiteY4" fmla="*/ 1107117 h 1751883"/>
              <a:gd name="connsiteX5" fmla="*/ 2412467 w 2808128"/>
              <a:gd name="connsiteY5" fmla="*/ 1172648 h 1751883"/>
              <a:gd name="connsiteX6" fmla="*/ 2798490 w 2808128"/>
              <a:gd name="connsiteY6" fmla="*/ 723014 h 1751883"/>
              <a:gd name="connsiteX7" fmla="*/ 2808128 w 2808128"/>
              <a:gd name="connsiteY7" fmla="*/ 673569 h 1751883"/>
              <a:gd name="connsiteX8" fmla="*/ 2168764 w 2808128"/>
              <a:gd name="connsiteY8" fmla="*/ 222235 h 1751883"/>
              <a:gd name="connsiteX9" fmla="*/ 1042699 w 2808128"/>
              <a:gd name="connsiteY9" fmla="*/ 0 h 1751883"/>
              <a:gd name="connsiteX10" fmla="*/ 897682 w 2808128"/>
              <a:gd name="connsiteY10" fmla="*/ 22632 h 1751883"/>
              <a:gd name="connsiteX11" fmla="*/ 836510 w 2808128"/>
              <a:gd name="connsiteY11" fmla="*/ 92364 h 1751883"/>
              <a:gd name="connsiteX12" fmla="*/ 43144 w 2808128"/>
              <a:gd name="connsiteY12" fmla="*/ 1192136 h 1751883"/>
              <a:gd name="connsiteX13" fmla="*/ 0 w 2808128"/>
              <a:gd name="connsiteY13" fmla="*/ 1273062 h 1751883"/>
              <a:gd name="connsiteX14" fmla="*/ 73544 w 2808128"/>
              <a:gd name="connsiteY14" fmla="*/ 1340371 h 1751883"/>
              <a:gd name="connsiteX15" fmla="*/ 1600631 w 2808128"/>
              <a:gd name="connsiteY15" fmla="*/ 1751883 h 1751883"/>
              <a:gd name="connsiteX0" fmla="*/ 1600631 w 2808128"/>
              <a:gd name="connsiteY0" fmla="*/ 1751883 h 1768872"/>
              <a:gd name="connsiteX1" fmla="*/ 1742033 w 2808128"/>
              <a:gd name="connsiteY1" fmla="*/ 1765171 h 1768872"/>
              <a:gd name="connsiteX2" fmla="*/ 1950050 w 2808128"/>
              <a:gd name="connsiteY2" fmla="*/ 1678128 h 1768872"/>
              <a:gd name="connsiteX3" fmla="*/ 2128120 w 2808128"/>
              <a:gd name="connsiteY3" fmla="*/ 1505319 h 1768872"/>
              <a:gd name="connsiteX4" fmla="*/ 2040767 w 2808128"/>
              <a:gd name="connsiteY4" fmla="*/ 1451268 h 1768872"/>
              <a:gd name="connsiteX5" fmla="*/ 2345117 w 2808128"/>
              <a:gd name="connsiteY5" fmla="*/ 1107117 h 1768872"/>
              <a:gd name="connsiteX6" fmla="*/ 2412467 w 2808128"/>
              <a:gd name="connsiteY6" fmla="*/ 1172648 h 1768872"/>
              <a:gd name="connsiteX7" fmla="*/ 2798490 w 2808128"/>
              <a:gd name="connsiteY7" fmla="*/ 723014 h 1768872"/>
              <a:gd name="connsiteX8" fmla="*/ 2808128 w 2808128"/>
              <a:gd name="connsiteY8" fmla="*/ 673569 h 1768872"/>
              <a:gd name="connsiteX9" fmla="*/ 2168764 w 2808128"/>
              <a:gd name="connsiteY9" fmla="*/ 222235 h 1768872"/>
              <a:gd name="connsiteX10" fmla="*/ 1042699 w 2808128"/>
              <a:gd name="connsiteY10" fmla="*/ 0 h 1768872"/>
              <a:gd name="connsiteX11" fmla="*/ 897682 w 2808128"/>
              <a:gd name="connsiteY11" fmla="*/ 22632 h 1768872"/>
              <a:gd name="connsiteX12" fmla="*/ 836510 w 2808128"/>
              <a:gd name="connsiteY12" fmla="*/ 92364 h 1768872"/>
              <a:gd name="connsiteX13" fmla="*/ 43144 w 2808128"/>
              <a:gd name="connsiteY13" fmla="*/ 1192136 h 1768872"/>
              <a:gd name="connsiteX14" fmla="*/ 0 w 2808128"/>
              <a:gd name="connsiteY14" fmla="*/ 1273062 h 1768872"/>
              <a:gd name="connsiteX15" fmla="*/ 73544 w 2808128"/>
              <a:gd name="connsiteY15" fmla="*/ 1340371 h 1768872"/>
              <a:gd name="connsiteX16" fmla="*/ 1600631 w 2808128"/>
              <a:gd name="connsiteY16"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73544 w 2808128"/>
              <a:gd name="connsiteY16" fmla="*/ 1340371 h 1768872"/>
              <a:gd name="connsiteX17" fmla="*/ 1600631 w 2808128"/>
              <a:gd name="connsiteY17" fmla="*/ 1751883 h 1768872"/>
              <a:gd name="connsiteX0" fmla="*/ 1600631 w 2808128"/>
              <a:gd name="connsiteY0" fmla="*/ 1751883 h 1768872"/>
              <a:gd name="connsiteX1" fmla="*/ 1742033 w 2808128"/>
              <a:gd name="connsiteY1" fmla="*/ 1765171 h 1768872"/>
              <a:gd name="connsiteX2" fmla="*/ 1833413 w 2808128"/>
              <a:gd name="connsiteY2" fmla="*/ 1749235 h 1768872"/>
              <a:gd name="connsiteX3" fmla="*/ 1950050 w 2808128"/>
              <a:gd name="connsiteY3" fmla="*/ 1678128 h 1768872"/>
              <a:gd name="connsiteX4" fmla="*/ 2128120 w 2808128"/>
              <a:gd name="connsiteY4" fmla="*/ 1505319 h 1768872"/>
              <a:gd name="connsiteX5" fmla="*/ 2040767 w 2808128"/>
              <a:gd name="connsiteY5" fmla="*/ 1451268 h 1768872"/>
              <a:gd name="connsiteX6" fmla="*/ 2345117 w 2808128"/>
              <a:gd name="connsiteY6" fmla="*/ 1107117 h 1768872"/>
              <a:gd name="connsiteX7" fmla="*/ 2412467 w 2808128"/>
              <a:gd name="connsiteY7" fmla="*/ 1172648 h 1768872"/>
              <a:gd name="connsiteX8" fmla="*/ 2798490 w 2808128"/>
              <a:gd name="connsiteY8" fmla="*/ 723014 h 1768872"/>
              <a:gd name="connsiteX9" fmla="*/ 2808128 w 2808128"/>
              <a:gd name="connsiteY9" fmla="*/ 673569 h 1768872"/>
              <a:gd name="connsiteX10" fmla="*/ 2168764 w 2808128"/>
              <a:gd name="connsiteY10" fmla="*/ 222235 h 1768872"/>
              <a:gd name="connsiteX11" fmla="*/ 1042699 w 2808128"/>
              <a:gd name="connsiteY11" fmla="*/ 0 h 1768872"/>
              <a:gd name="connsiteX12" fmla="*/ 897682 w 2808128"/>
              <a:gd name="connsiteY12" fmla="*/ 22632 h 1768872"/>
              <a:gd name="connsiteX13" fmla="*/ 836510 w 2808128"/>
              <a:gd name="connsiteY13" fmla="*/ 92364 h 1768872"/>
              <a:gd name="connsiteX14" fmla="*/ 43144 w 2808128"/>
              <a:gd name="connsiteY14" fmla="*/ 1192136 h 1768872"/>
              <a:gd name="connsiteX15" fmla="*/ 0 w 2808128"/>
              <a:gd name="connsiteY15" fmla="*/ 1273062 h 1768872"/>
              <a:gd name="connsiteX16" fmla="*/ 56930 w 2808128"/>
              <a:gd name="connsiteY16" fmla="*/ 1348339 h 1768872"/>
              <a:gd name="connsiteX17" fmla="*/ 1600631 w 2808128"/>
              <a:gd name="connsiteY17" fmla="*/ 1751883 h 1768872"/>
              <a:gd name="connsiteX0" fmla="*/ 1550788 w 2808128"/>
              <a:gd name="connsiteY0" fmla="*/ 1759851 h 1769484"/>
              <a:gd name="connsiteX1" fmla="*/ 1742033 w 2808128"/>
              <a:gd name="connsiteY1" fmla="*/ 1765171 h 1769484"/>
              <a:gd name="connsiteX2" fmla="*/ 1833413 w 2808128"/>
              <a:gd name="connsiteY2" fmla="*/ 1749235 h 1769484"/>
              <a:gd name="connsiteX3" fmla="*/ 1950050 w 2808128"/>
              <a:gd name="connsiteY3" fmla="*/ 1678128 h 1769484"/>
              <a:gd name="connsiteX4" fmla="*/ 2128120 w 2808128"/>
              <a:gd name="connsiteY4" fmla="*/ 1505319 h 1769484"/>
              <a:gd name="connsiteX5" fmla="*/ 2040767 w 2808128"/>
              <a:gd name="connsiteY5" fmla="*/ 1451268 h 1769484"/>
              <a:gd name="connsiteX6" fmla="*/ 2345117 w 2808128"/>
              <a:gd name="connsiteY6" fmla="*/ 1107117 h 1769484"/>
              <a:gd name="connsiteX7" fmla="*/ 2412467 w 2808128"/>
              <a:gd name="connsiteY7" fmla="*/ 1172648 h 1769484"/>
              <a:gd name="connsiteX8" fmla="*/ 2798490 w 2808128"/>
              <a:gd name="connsiteY8" fmla="*/ 723014 h 1769484"/>
              <a:gd name="connsiteX9" fmla="*/ 2808128 w 2808128"/>
              <a:gd name="connsiteY9" fmla="*/ 673569 h 1769484"/>
              <a:gd name="connsiteX10" fmla="*/ 2168764 w 2808128"/>
              <a:gd name="connsiteY10" fmla="*/ 222235 h 1769484"/>
              <a:gd name="connsiteX11" fmla="*/ 1042699 w 2808128"/>
              <a:gd name="connsiteY11" fmla="*/ 0 h 1769484"/>
              <a:gd name="connsiteX12" fmla="*/ 897682 w 2808128"/>
              <a:gd name="connsiteY12" fmla="*/ 22632 h 1769484"/>
              <a:gd name="connsiteX13" fmla="*/ 836510 w 2808128"/>
              <a:gd name="connsiteY13" fmla="*/ 92364 h 1769484"/>
              <a:gd name="connsiteX14" fmla="*/ 43144 w 2808128"/>
              <a:gd name="connsiteY14" fmla="*/ 1192136 h 1769484"/>
              <a:gd name="connsiteX15" fmla="*/ 0 w 2808128"/>
              <a:gd name="connsiteY15" fmla="*/ 1273062 h 1769484"/>
              <a:gd name="connsiteX16" fmla="*/ 56930 w 2808128"/>
              <a:gd name="connsiteY16" fmla="*/ 1348339 h 1769484"/>
              <a:gd name="connsiteX17" fmla="*/ 1550788 w 2808128"/>
              <a:gd name="connsiteY17" fmla="*/ 1759851 h 1769484"/>
              <a:gd name="connsiteX0" fmla="*/ 1550788 w 2808128"/>
              <a:gd name="connsiteY0" fmla="*/ 1759851 h 1776840"/>
              <a:gd name="connsiteX1" fmla="*/ 1692190 w 2808128"/>
              <a:gd name="connsiteY1" fmla="*/ 1773139 h 1776840"/>
              <a:gd name="connsiteX2" fmla="*/ 1833413 w 2808128"/>
              <a:gd name="connsiteY2" fmla="*/ 1749235 h 1776840"/>
              <a:gd name="connsiteX3" fmla="*/ 1950050 w 2808128"/>
              <a:gd name="connsiteY3" fmla="*/ 1678128 h 1776840"/>
              <a:gd name="connsiteX4" fmla="*/ 2128120 w 2808128"/>
              <a:gd name="connsiteY4" fmla="*/ 1505319 h 1776840"/>
              <a:gd name="connsiteX5" fmla="*/ 2040767 w 2808128"/>
              <a:gd name="connsiteY5" fmla="*/ 1451268 h 1776840"/>
              <a:gd name="connsiteX6" fmla="*/ 2345117 w 2808128"/>
              <a:gd name="connsiteY6" fmla="*/ 1107117 h 1776840"/>
              <a:gd name="connsiteX7" fmla="*/ 2412467 w 2808128"/>
              <a:gd name="connsiteY7" fmla="*/ 1172648 h 1776840"/>
              <a:gd name="connsiteX8" fmla="*/ 2798490 w 2808128"/>
              <a:gd name="connsiteY8" fmla="*/ 723014 h 1776840"/>
              <a:gd name="connsiteX9" fmla="*/ 2808128 w 2808128"/>
              <a:gd name="connsiteY9" fmla="*/ 673569 h 1776840"/>
              <a:gd name="connsiteX10" fmla="*/ 2168764 w 2808128"/>
              <a:gd name="connsiteY10" fmla="*/ 222235 h 1776840"/>
              <a:gd name="connsiteX11" fmla="*/ 1042699 w 2808128"/>
              <a:gd name="connsiteY11" fmla="*/ 0 h 1776840"/>
              <a:gd name="connsiteX12" fmla="*/ 897682 w 2808128"/>
              <a:gd name="connsiteY12" fmla="*/ 22632 h 1776840"/>
              <a:gd name="connsiteX13" fmla="*/ 836510 w 2808128"/>
              <a:gd name="connsiteY13" fmla="*/ 92364 h 1776840"/>
              <a:gd name="connsiteX14" fmla="*/ 43144 w 2808128"/>
              <a:gd name="connsiteY14" fmla="*/ 1192136 h 1776840"/>
              <a:gd name="connsiteX15" fmla="*/ 0 w 2808128"/>
              <a:gd name="connsiteY15" fmla="*/ 1273062 h 1776840"/>
              <a:gd name="connsiteX16" fmla="*/ 56930 w 2808128"/>
              <a:gd name="connsiteY16" fmla="*/ 1348339 h 1776840"/>
              <a:gd name="connsiteX17" fmla="*/ 1550788 w 2808128"/>
              <a:gd name="connsiteY17" fmla="*/ 1759851 h 1776840"/>
              <a:gd name="connsiteX0" fmla="*/ 1550788 w 2808128"/>
              <a:gd name="connsiteY0" fmla="*/ 1759851 h 1791962"/>
              <a:gd name="connsiteX1" fmla="*/ 1700497 w 2808128"/>
              <a:gd name="connsiteY1" fmla="*/ 1789075 h 1791962"/>
              <a:gd name="connsiteX2" fmla="*/ 1833413 w 2808128"/>
              <a:gd name="connsiteY2" fmla="*/ 1749235 h 1791962"/>
              <a:gd name="connsiteX3" fmla="*/ 1950050 w 2808128"/>
              <a:gd name="connsiteY3" fmla="*/ 1678128 h 1791962"/>
              <a:gd name="connsiteX4" fmla="*/ 2128120 w 2808128"/>
              <a:gd name="connsiteY4" fmla="*/ 1505319 h 1791962"/>
              <a:gd name="connsiteX5" fmla="*/ 2040767 w 2808128"/>
              <a:gd name="connsiteY5" fmla="*/ 1451268 h 1791962"/>
              <a:gd name="connsiteX6" fmla="*/ 2345117 w 2808128"/>
              <a:gd name="connsiteY6" fmla="*/ 1107117 h 1791962"/>
              <a:gd name="connsiteX7" fmla="*/ 2412467 w 2808128"/>
              <a:gd name="connsiteY7" fmla="*/ 1172648 h 1791962"/>
              <a:gd name="connsiteX8" fmla="*/ 2798490 w 2808128"/>
              <a:gd name="connsiteY8" fmla="*/ 723014 h 1791962"/>
              <a:gd name="connsiteX9" fmla="*/ 2808128 w 2808128"/>
              <a:gd name="connsiteY9" fmla="*/ 673569 h 1791962"/>
              <a:gd name="connsiteX10" fmla="*/ 2168764 w 2808128"/>
              <a:gd name="connsiteY10" fmla="*/ 222235 h 1791962"/>
              <a:gd name="connsiteX11" fmla="*/ 1042699 w 2808128"/>
              <a:gd name="connsiteY11" fmla="*/ 0 h 1791962"/>
              <a:gd name="connsiteX12" fmla="*/ 897682 w 2808128"/>
              <a:gd name="connsiteY12" fmla="*/ 22632 h 1791962"/>
              <a:gd name="connsiteX13" fmla="*/ 836510 w 2808128"/>
              <a:gd name="connsiteY13" fmla="*/ 92364 h 1791962"/>
              <a:gd name="connsiteX14" fmla="*/ 43144 w 2808128"/>
              <a:gd name="connsiteY14" fmla="*/ 1192136 h 1791962"/>
              <a:gd name="connsiteX15" fmla="*/ 0 w 2808128"/>
              <a:gd name="connsiteY15" fmla="*/ 1273062 h 1791962"/>
              <a:gd name="connsiteX16" fmla="*/ 56930 w 2808128"/>
              <a:gd name="connsiteY16" fmla="*/ 1348339 h 1791962"/>
              <a:gd name="connsiteX17" fmla="*/ 1550788 w 2808128"/>
              <a:gd name="connsiteY17" fmla="*/ 1759851 h 1791962"/>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345117 w 2808128"/>
              <a:gd name="connsiteY6" fmla="*/ 1107117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2040767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957695 w 2808128"/>
              <a:gd name="connsiteY5" fmla="*/ 1451268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28120 w 2808128"/>
              <a:gd name="connsiteY4" fmla="*/ 150531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028433 w 2808128"/>
              <a:gd name="connsiteY4" fmla="*/ 1696549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33413 w 2808128"/>
              <a:gd name="connsiteY2" fmla="*/ 1749235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874623 w 2808128"/>
              <a:gd name="connsiteY5" fmla="*/ 1515011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72648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295274 w 2808128"/>
              <a:gd name="connsiteY6" fmla="*/ 1051342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808128"/>
              <a:gd name="connsiteY0" fmla="*/ 1759851 h 1789075"/>
              <a:gd name="connsiteX1" fmla="*/ 1700497 w 2808128"/>
              <a:gd name="connsiteY1" fmla="*/ 1789075 h 1789075"/>
              <a:gd name="connsiteX2" fmla="*/ 1825106 w 2808128"/>
              <a:gd name="connsiteY2" fmla="*/ 1765170 h 1789075"/>
              <a:gd name="connsiteX3" fmla="*/ 1950050 w 2808128"/>
              <a:gd name="connsiteY3" fmla="*/ 1678128 h 1789075"/>
              <a:gd name="connsiteX4" fmla="*/ 2103198 w 2808128"/>
              <a:gd name="connsiteY4" fmla="*/ 1513287 h 1789075"/>
              <a:gd name="connsiteX5" fmla="*/ 1999231 w 2808128"/>
              <a:gd name="connsiteY5" fmla="*/ 1427364 h 1789075"/>
              <a:gd name="connsiteX6" fmla="*/ 2320196 w 2808128"/>
              <a:gd name="connsiteY6" fmla="*/ 1075246 h 1789075"/>
              <a:gd name="connsiteX7" fmla="*/ 2412467 w 2808128"/>
              <a:gd name="connsiteY7" fmla="*/ 1164681 h 1789075"/>
              <a:gd name="connsiteX8" fmla="*/ 2798490 w 2808128"/>
              <a:gd name="connsiteY8" fmla="*/ 723014 h 1789075"/>
              <a:gd name="connsiteX9" fmla="*/ 2808128 w 2808128"/>
              <a:gd name="connsiteY9" fmla="*/ 673569 h 1789075"/>
              <a:gd name="connsiteX10" fmla="*/ 2168764 w 2808128"/>
              <a:gd name="connsiteY10" fmla="*/ 222235 h 1789075"/>
              <a:gd name="connsiteX11" fmla="*/ 1042699 w 2808128"/>
              <a:gd name="connsiteY11" fmla="*/ 0 h 1789075"/>
              <a:gd name="connsiteX12" fmla="*/ 897682 w 2808128"/>
              <a:gd name="connsiteY12" fmla="*/ 22632 h 1789075"/>
              <a:gd name="connsiteX13" fmla="*/ 836510 w 2808128"/>
              <a:gd name="connsiteY13" fmla="*/ 92364 h 1789075"/>
              <a:gd name="connsiteX14" fmla="*/ 43144 w 2808128"/>
              <a:gd name="connsiteY14" fmla="*/ 1192136 h 1789075"/>
              <a:gd name="connsiteX15" fmla="*/ 0 w 2808128"/>
              <a:gd name="connsiteY15" fmla="*/ 1273062 h 1789075"/>
              <a:gd name="connsiteX16" fmla="*/ 56930 w 2808128"/>
              <a:gd name="connsiteY16" fmla="*/ 1348339 h 1789075"/>
              <a:gd name="connsiteX17" fmla="*/ 1550788 w 2808128"/>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83206 w 2798490"/>
              <a:gd name="connsiteY9" fmla="*/ 673569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723014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12467 w 2798490"/>
              <a:gd name="connsiteY7" fmla="*/ 1164681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25106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65170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99231 w 2798490"/>
              <a:gd name="connsiteY5" fmla="*/ 1427364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103198 w 2798490"/>
              <a:gd name="connsiteY4" fmla="*/ 1513287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420775 w 2798490"/>
              <a:gd name="connsiteY7" fmla="*/ 1132810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320196 w 2798490"/>
              <a:gd name="connsiteY6" fmla="*/ 1075246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82617 w 2798490"/>
              <a:gd name="connsiteY5" fmla="*/ 1459236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9969 w 2798490"/>
              <a:gd name="connsiteY4" fmla="*/ 1545159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99075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95854 w 2798490"/>
              <a:gd name="connsiteY7" fmla="*/ 1148746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 name="connsiteX0" fmla="*/ 1550788 w 2798490"/>
              <a:gd name="connsiteY0" fmla="*/ 1759851 h 1789075"/>
              <a:gd name="connsiteX1" fmla="*/ 1700497 w 2798490"/>
              <a:gd name="connsiteY1" fmla="*/ 1789075 h 1789075"/>
              <a:gd name="connsiteX2" fmla="*/ 1800184 w 2798490"/>
              <a:gd name="connsiteY2" fmla="*/ 1781106 h 1789075"/>
              <a:gd name="connsiteX3" fmla="*/ 1950050 w 2798490"/>
              <a:gd name="connsiteY3" fmla="*/ 1678128 h 1789075"/>
              <a:gd name="connsiteX4" fmla="*/ 2061662 w 2798490"/>
              <a:gd name="connsiteY4" fmla="*/ 1553127 h 1789075"/>
              <a:gd name="connsiteX5" fmla="*/ 1966003 w 2798490"/>
              <a:gd name="connsiteY5" fmla="*/ 1483140 h 1789075"/>
              <a:gd name="connsiteX6" fmla="*/ 2286967 w 2798490"/>
              <a:gd name="connsiteY6" fmla="*/ 1083214 h 1789075"/>
              <a:gd name="connsiteX7" fmla="*/ 2387547 w 2798490"/>
              <a:gd name="connsiteY7" fmla="*/ 1156714 h 1789075"/>
              <a:gd name="connsiteX8" fmla="*/ 2798490 w 2798490"/>
              <a:gd name="connsiteY8" fmla="*/ 699110 h 1789075"/>
              <a:gd name="connsiteX9" fmla="*/ 2774899 w 2798490"/>
              <a:gd name="connsiteY9" fmla="*/ 641697 h 1789075"/>
              <a:gd name="connsiteX10" fmla="*/ 2168764 w 2798490"/>
              <a:gd name="connsiteY10" fmla="*/ 222235 h 1789075"/>
              <a:gd name="connsiteX11" fmla="*/ 1042699 w 2798490"/>
              <a:gd name="connsiteY11" fmla="*/ 0 h 1789075"/>
              <a:gd name="connsiteX12" fmla="*/ 897682 w 2798490"/>
              <a:gd name="connsiteY12" fmla="*/ 22632 h 1789075"/>
              <a:gd name="connsiteX13" fmla="*/ 836510 w 2798490"/>
              <a:gd name="connsiteY13" fmla="*/ 92364 h 1789075"/>
              <a:gd name="connsiteX14" fmla="*/ 43144 w 2798490"/>
              <a:gd name="connsiteY14" fmla="*/ 1192136 h 1789075"/>
              <a:gd name="connsiteX15" fmla="*/ 0 w 2798490"/>
              <a:gd name="connsiteY15" fmla="*/ 1273062 h 1789075"/>
              <a:gd name="connsiteX16" fmla="*/ 56930 w 2798490"/>
              <a:gd name="connsiteY16" fmla="*/ 1348339 h 1789075"/>
              <a:gd name="connsiteX17" fmla="*/ 1550788 w 2798490"/>
              <a:gd name="connsiteY17" fmla="*/ 1759851 h 178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8490" h="1789075">
                <a:moveTo>
                  <a:pt x="1550788" y="1759851"/>
                </a:moveTo>
                <a:cubicBezTo>
                  <a:pt x="1628382" y="1774904"/>
                  <a:pt x="1614596" y="1766054"/>
                  <a:pt x="1700497" y="1789075"/>
                </a:cubicBezTo>
                <a:cubicBezTo>
                  <a:pt x="1739264" y="1767827"/>
                  <a:pt x="1761417" y="1802354"/>
                  <a:pt x="1800184" y="1781106"/>
                </a:cubicBezTo>
                <a:cubicBezTo>
                  <a:pt x="1866753" y="1752092"/>
                  <a:pt x="1900095" y="1707142"/>
                  <a:pt x="1950050" y="1678128"/>
                </a:cubicBezTo>
                <a:lnTo>
                  <a:pt x="2061662" y="1553127"/>
                </a:lnTo>
                <a:lnTo>
                  <a:pt x="1966003" y="1483140"/>
                </a:lnTo>
                <a:lnTo>
                  <a:pt x="2286967" y="1083214"/>
                </a:lnTo>
                <a:lnTo>
                  <a:pt x="2387547" y="1156714"/>
                </a:lnTo>
                <a:lnTo>
                  <a:pt x="2798490" y="699110"/>
                </a:lnTo>
                <a:lnTo>
                  <a:pt x="2774899" y="641697"/>
                </a:lnTo>
                <a:lnTo>
                  <a:pt x="2168764" y="222235"/>
                </a:lnTo>
                <a:lnTo>
                  <a:pt x="1042699" y="0"/>
                </a:lnTo>
                <a:lnTo>
                  <a:pt x="897682" y="22632"/>
                </a:lnTo>
                <a:lnTo>
                  <a:pt x="836510" y="92364"/>
                </a:lnTo>
                <a:lnTo>
                  <a:pt x="43144" y="1192136"/>
                </a:lnTo>
                <a:lnTo>
                  <a:pt x="0" y="1273062"/>
                </a:lnTo>
                <a:lnTo>
                  <a:pt x="56930" y="1348339"/>
                </a:lnTo>
                <a:lnTo>
                  <a:pt x="1550788" y="1759851"/>
                </a:lnTo>
                <a:close/>
              </a:path>
            </a:pathLst>
          </a:custGeom>
          <a:solidFill>
            <a:schemeClr val="bg1"/>
          </a:solidFill>
          <a:ln w="9525">
            <a:solidFill>
              <a:schemeClr val="tx1"/>
            </a:solidFill>
            <a:miter lim="800000"/>
            <a:headEnd/>
            <a:tailEnd/>
          </a:ln>
        </p:spPr>
        <p:txBody>
          <a:bodyPr wrap="none" anchor="ct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203" name="テキスト ボックス 42"/>
          <p:cNvSpPr txBox="1"/>
          <p:nvPr/>
        </p:nvSpPr>
        <p:spPr>
          <a:xfrm>
            <a:off x="5871187" y="2877943"/>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Ⅰ</a:t>
            </a:r>
            <a:r>
              <a:rPr lang="ja-JP" altLang="en-US" sz="1386" b="1" dirty="0"/>
              <a:t>期</a:t>
            </a:r>
          </a:p>
        </p:txBody>
      </p:sp>
      <p:grpSp>
        <p:nvGrpSpPr>
          <p:cNvPr id="45" name="グループ化 44"/>
          <p:cNvGrpSpPr/>
          <p:nvPr/>
        </p:nvGrpSpPr>
        <p:grpSpPr>
          <a:xfrm>
            <a:off x="337002" y="1595832"/>
            <a:ext cx="1599067" cy="1432460"/>
            <a:chOff x="88288" y="1521395"/>
            <a:chExt cx="1599067" cy="1432460"/>
          </a:xfrm>
        </p:grpSpPr>
        <p:sp>
          <p:nvSpPr>
            <p:cNvPr id="46" name="Rectangle 25"/>
            <p:cNvSpPr>
              <a:spLocks noChangeAspect="1" noChangeArrowheads="1"/>
            </p:cNvSpPr>
            <p:nvPr/>
          </p:nvSpPr>
          <p:spPr bwMode="auto">
            <a:xfrm>
              <a:off x="88288" y="1521395"/>
              <a:ext cx="1599067" cy="1343323"/>
            </a:xfrm>
            <a:prstGeom prst="rect">
              <a:avLst/>
            </a:prstGeom>
            <a:solidFill>
              <a:schemeClr val="bg1"/>
            </a:solidFill>
            <a:ln w="9525">
              <a:solidFill>
                <a:schemeClr val="tx1"/>
              </a:solidFill>
              <a:miter lim="800000"/>
              <a:headEnd/>
              <a:tailEnd/>
            </a:ln>
          </p:spPr>
          <p:txBody>
            <a:bodyPr wrap="none"/>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売却時期</a:t>
              </a:r>
            </a:p>
          </p:txBody>
        </p:sp>
        <p:sp>
          <p:nvSpPr>
            <p:cNvPr id="47" name="Text Box 29"/>
            <p:cNvSpPr txBox="1">
              <a:spLocks noChangeAspect="1" noChangeArrowheads="1"/>
            </p:cNvSpPr>
            <p:nvPr/>
          </p:nvSpPr>
          <p:spPr bwMode="auto">
            <a:xfrm>
              <a:off x="480346" y="1676582"/>
              <a:ext cx="113101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2022</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R4</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R5</a:t>
              </a:r>
              <a:r>
                <a:rPr lang="ja-JP" altLang="en-US" sz="100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R6)</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2025</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R7) </a:t>
              </a:r>
            </a:p>
            <a:p>
              <a:pPr>
                <a:lnSpc>
                  <a:spcPct val="110000"/>
                </a:lnSpc>
                <a:spcBef>
                  <a:spcPct val="0"/>
                </a:spcBef>
                <a:buNone/>
              </a:pPr>
              <a:r>
                <a:rPr lang="en-US" altLang="ja-JP" sz="1000" dirty="0">
                  <a:latin typeface="メイリオ" panose="020B0604030504040204" pitchFamily="50" charset="-128"/>
                  <a:ea typeface="メイリオ" panose="020B0604030504040204" pitchFamily="50" charset="-128"/>
                </a:rPr>
                <a:t>2026</a:t>
              </a:r>
              <a:r>
                <a:rPr lang="ja-JP" altLang="en-US" sz="1000" dirty="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R8</a:t>
              </a:r>
              <a:r>
                <a:rPr lang="ja-JP" altLang="en-US" sz="1000" dirty="0" smtClean="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 )</a:t>
              </a:r>
            </a:p>
            <a:p>
              <a:pPr>
                <a:lnSpc>
                  <a:spcPct val="110000"/>
                </a:lnSpc>
                <a:spcBef>
                  <a:spcPct val="0"/>
                </a:spcBef>
                <a:buNone/>
              </a:pPr>
              <a:endParaRPr lang="en-US" altLang="ja-JP" sz="1000" dirty="0">
                <a:latin typeface="メイリオ" panose="020B0604030504040204" pitchFamily="50" charset="-128"/>
                <a:ea typeface="メイリオ" panose="020B0604030504040204" pitchFamily="50" charset="-128"/>
              </a:endParaRPr>
            </a:p>
          </p:txBody>
        </p:sp>
        <p:sp>
          <p:nvSpPr>
            <p:cNvPr id="48" name="Rectangle 30"/>
            <p:cNvSpPr>
              <a:spLocks noChangeAspect="1" noChangeArrowheads="1"/>
            </p:cNvSpPr>
            <p:nvPr/>
          </p:nvSpPr>
          <p:spPr bwMode="auto">
            <a:xfrm>
              <a:off x="227938" y="2252920"/>
              <a:ext cx="274628" cy="119005"/>
            </a:xfrm>
            <a:prstGeom prst="rect">
              <a:avLst/>
            </a:prstGeom>
            <a:pattFill prst="pct75">
              <a:fgClr>
                <a:schemeClr val="accent5">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5" name="Rectangle 30"/>
            <p:cNvSpPr>
              <a:spLocks noChangeAspect="1" noChangeArrowheads="1"/>
            </p:cNvSpPr>
            <p:nvPr/>
          </p:nvSpPr>
          <p:spPr bwMode="auto">
            <a:xfrm>
              <a:off x="227938" y="1911716"/>
              <a:ext cx="274628" cy="119005"/>
            </a:xfrm>
            <a:prstGeom prst="rect">
              <a:avLst/>
            </a:prstGeom>
            <a:pattFill prst="pct20">
              <a:fgClr>
                <a:srgbClr val="002060"/>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6" name="Rectangle 30"/>
            <p:cNvSpPr>
              <a:spLocks noChangeAspect="1" noChangeArrowheads="1"/>
            </p:cNvSpPr>
            <p:nvPr/>
          </p:nvSpPr>
          <p:spPr bwMode="auto">
            <a:xfrm>
              <a:off x="236564" y="2564150"/>
              <a:ext cx="293504" cy="121747"/>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67" name="Rectangle 30"/>
            <p:cNvSpPr>
              <a:spLocks noChangeAspect="1" noChangeArrowheads="1"/>
            </p:cNvSpPr>
            <p:nvPr/>
          </p:nvSpPr>
          <p:spPr bwMode="auto">
            <a:xfrm>
              <a:off x="227938" y="2076866"/>
              <a:ext cx="274628" cy="11900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grpSp>
      <p:sp>
        <p:nvSpPr>
          <p:cNvPr id="49" name="正方形/長方形 48">
            <a:extLst>
              <a:ext uri="{FF2B5EF4-FFF2-40B4-BE49-F238E27FC236}">
                <a16:creationId xmlns:a16="http://schemas.microsoft.com/office/drawing/2014/main" id="{00000000-0008-0000-0E00-000011000000}"/>
              </a:ext>
            </a:extLst>
          </p:cNvPr>
          <p:cNvSpPr/>
          <p:nvPr/>
        </p:nvSpPr>
        <p:spPr>
          <a:xfrm rot="18597411">
            <a:off x="7338147" y="4345532"/>
            <a:ext cx="1171777" cy="245532"/>
          </a:xfrm>
          <a:prstGeom prst="rect">
            <a:avLst/>
          </a:prstGeom>
          <a:solidFill>
            <a:schemeClr val="accent2"/>
          </a:solid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0"/>
              </a:spcBef>
            </a:pPr>
            <a:endParaRPr lang="ja-JP" altLang="en-US" sz="800">
              <a:solidFill>
                <a:schemeClr val="tx1"/>
              </a:solidFill>
              <a:latin typeface="Arial" panose="020B0604020202020204" pitchFamily="34" charset="0"/>
              <a:ea typeface="ＭＳ Ｐゴシック" panose="020B0600070205080204" pitchFamily="50" charset="-128"/>
            </a:endParaRPr>
          </a:p>
        </p:txBody>
      </p:sp>
      <p:sp>
        <p:nvSpPr>
          <p:cNvPr id="50" name="フリーフォーム 49"/>
          <p:cNvSpPr>
            <a:spLocks noChangeAspect="1"/>
          </p:cNvSpPr>
          <p:nvPr/>
        </p:nvSpPr>
        <p:spPr>
          <a:xfrm>
            <a:off x="8124766" y="2436002"/>
            <a:ext cx="843306" cy="389763"/>
          </a:xfrm>
          <a:custGeom>
            <a:avLst/>
            <a:gdLst>
              <a:gd name="connsiteX0" fmla="*/ 906780 w 906780"/>
              <a:gd name="connsiteY0" fmla="*/ 140970 h 419100"/>
              <a:gd name="connsiteX1" fmla="*/ 60960 w 906780"/>
              <a:gd name="connsiteY1" fmla="*/ 0 h 419100"/>
              <a:gd name="connsiteX2" fmla="*/ 0 w 906780"/>
              <a:gd name="connsiteY2" fmla="*/ 118110 h 419100"/>
              <a:gd name="connsiteX3" fmla="*/ 701040 w 906780"/>
              <a:gd name="connsiteY3" fmla="*/ 419100 h 419100"/>
              <a:gd name="connsiteX4" fmla="*/ 906780 w 906780"/>
              <a:gd name="connsiteY4" fmla="*/ 14097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80" h="419100">
                <a:moveTo>
                  <a:pt x="906780" y="140970"/>
                </a:moveTo>
                <a:lnTo>
                  <a:pt x="60960" y="0"/>
                </a:lnTo>
                <a:lnTo>
                  <a:pt x="0" y="118110"/>
                </a:lnTo>
                <a:lnTo>
                  <a:pt x="701040" y="419100"/>
                </a:lnTo>
                <a:lnTo>
                  <a:pt x="906780" y="140970"/>
                </a:lnTo>
                <a:close/>
              </a:path>
            </a:pathLst>
          </a:cu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 name="フリーフォーム 4"/>
          <p:cNvSpPr/>
          <p:nvPr/>
        </p:nvSpPr>
        <p:spPr>
          <a:xfrm>
            <a:off x="2639814" y="5485132"/>
            <a:ext cx="3231373" cy="1988457"/>
          </a:xfrm>
          <a:custGeom>
            <a:avLst/>
            <a:gdLst>
              <a:gd name="connsiteX0" fmla="*/ 3120572 w 3120572"/>
              <a:gd name="connsiteY0" fmla="*/ 943428 h 1988457"/>
              <a:gd name="connsiteX1" fmla="*/ 3048000 w 3120572"/>
              <a:gd name="connsiteY1" fmla="*/ 943428 h 1988457"/>
              <a:gd name="connsiteX2" fmla="*/ 2336800 w 3120572"/>
              <a:gd name="connsiteY2" fmla="*/ 1988457 h 1988457"/>
              <a:gd name="connsiteX3" fmla="*/ 841829 w 3120572"/>
              <a:gd name="connsiteY3" fmla="*/ 1886857 h 1988457"/>
              <a:gd name="connsiteX4" fmla="*/ 0 w 3120572"/>
              <a:gd name="connsiteY4" fmla="*/ 508000 h 1988457"/>
              <a:gd name="connsiteX5" fmla="*/ 304800 w 3120572"/>
              <a:gd name="connsiteY5" fmla="*/ 0 h 1988457"/>
              <a:gd name="connsiteX6" fmla="*/ 3120572 w 3120572"/>
              <a:gd name="connsiteY6" fmla="*/ 943428 h 198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572" h="1988457">
                <a:moveTo>
                  <a:pt x="3120572" y="943428"/>
                </a:moveTo>
                <a:lnTo>
                  <a:pt x="3048000" y="943428"/>
                </a:lnTo>
                <a:lnTo>
                  <a:pt x="2336800" y="1988457"/>
                </a:lnTo>
                <a:lnTo>
                  <a:pt x="841829" y="1886857"/>
                </a:lnTo>
                <a:lnTo>
                  <a:pt x="0" y="508000"/>
                </a:lnTo>
                <a:lnTo>
                  <a:pt x="304800" y="0"/>
                </a:lnTo>
                <a:lnTo>
                  <a:pt x="3120572" y="943428"/>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2988681" y="4050849"/>
            <a:ext cx="4107543" cy="2351314"/>
          </a:xfrm>
          <a:custGeom>
            <a:avLst/>
            <a:gdLst>
              <a:gd name="connsiteX0" fmla="*/ 4107543 w 4107543"/>
              <a:gd name="connsiteY0" fmla="*/ 740229 h 2351314"/>
              <a:gd name="connsiteX1" fmla="*/ 2815772 w 4107543"/>
              <a:gd name="connsiteY1" fmla="*/ 2351314 h 2351314"/>
              <a:gd name="connsiteX2" fmla="*/ 0 w 4107543"/>
              <a:gd name="connsiteY2" fmla="*/ 1422400 h 2351314"/>
              <a:gd name="connsiteX3" fmla="*/ 856343 w 4107543"/>
              <a:gd name="connsiteY3" fmla="*/ 0 h 2351314"/>
              <a:gd name="connsiteX4" fmla="*/ 3207657 w 4107543"/>
              <a:gd name="connsiteY4" fmla="*/ 682172 h 2351314"/>
              <a:gd name="connsiteX5" fmla="*/ 3585029 w 4107543"/>
              <a:gd name="connsiteY5" fmla="*/ 290286 h 2351314"/>
              <a:gd name="connsiteX6" fmla="*/ 4107543 w 4107543"/>
              <a:gd name="connsiteY6" fmla="*/ 740229 h 23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7543" h="2351314">
                <a:moveTo>
                  <a:pt x="4107543" y="740229"/>
                </a:moveTo>
                <a:lnTo>
                  <a:pt x="2815772" y="2351314"/>
                </a:lnTo>
                <a:lnTo>
                  <a:pt x="0" y="1422400"/>
                </a:lnTo>
                <a:lnTo>
                  <a:pt x="856343" y="0"/>
                </a:lnTo>
                <a:lnTo>
                  <a:pt x="3207657" y="682172"/>
                </a:lnTo>
                <a:lnTo>
                  <a:pt x="3585029" y="290286"/>
                </a:lnTo>
                <a:lnTo>
                  <a:pt x="4107543" y="740229"/>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テキスト ボックス 42"/>
          <p:cNvSpPr txBox="1"/>
          <p:nvPr/>
        </p:nvSpPr>
        <p:spPr>
          <a:xfrm>
            <a:off x="4661197" y="4970549"/>
            <a:ext cx="662222" cy="304865"/>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dirty="0"/>
              <a:t>Ⅱ</a:t>
            </a:r>
            <a:r>
              <a:rPr lang="ja-JP" altLang="en-US" sz="1386" b="1" dirty="0"/>
              <a:t>期</a:t>
            </a:r>
          </a:p>
        </p:txBody>
      </p:sp>
      <p:sp>
        <p:nvSpPr>
          <p:cNvPr id="7" name="フリーフォーム 6"/>
          <p:cNvSpPr/>
          <p:nvPr/>
        </p:nvSpPr>
        <p:spPr>
          <a:xfrm>
            <a:off x="4934510" y="6005601"/>
            <a:ext cx="2235547" cy="1657942"/>
          </a:xfrm>
          <a:custGeom>
            <a:avLst/>
            <a:gdLst>
              <a:gd name="connsiteX0" fmla="*/ 2133600 w 2133600"/>
              <a:gd name="connsiteY0" fmla="*/ 1480457 h 1625600"/>
              <a:gd name="connsiteX1" fmla="*/ 1901372 w 2133600"/>
              <a:gd name="connsiteY1" fmla="*/ 754743 h 1625600"/>
              <a:gd name="connsiteX2" fmla="*/ 1132114 w 2133600"/>
              <a:gd name="connsiteY2" fmla="*/ 0 h 1625600"/>
              <a:gd name="connsiteX3" fmla="*/ 0 w 2133600"/>
              <a:gd name="connsiteY3" fmla="*/ 1436914 h 1625600"/>
              <a:gd name="connsiteX4" fmla="*/ 2061029 w 2133600"/>
              <a:gd name="connsiteY4" fmla="*/ 1625600 h 1625600"/>
              <a:gd name="connsiteX5" fmla="*/ 2133600 w 2133600"/>
              <a:gd name="connsiteY5" fmla="*/ 1480457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00" h="1625600">
                <a:moveTo>
                  <a:pt x="2133600" y="1480457"/>
                </a:moveTo>
                <a:lnTo>
                  <a:pt x="1901372" y="754743"/>
                </a:lnTo>
                <a:lnTo>
                  <a:pt x="1132114" y="0"/>
                </a:lnTo>
                <a:lnTo>
                  <a:pt x="0" y="1436914"/>
                </a:lnTo>
                <a:lnTo>
                  <a:pt x="2061029" y="1625600"/>
                </a:lnTo>
                <a:lnTo>
                  <a:pt x="2133600" y="1480457"/>
                </a:ln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2"/>
          <p:cNvSpPr txBox="1"/>
          <p:nvPr/>
        </p:nvSpPr>
        <p:spPr>
          <a:xfrm>
            <a:off x="5279062" y="6929752"/>
            <a:ext cx="1638685"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00" dirty="0"/>
              <a:t>物流ゾーン</a:t>
            </a:r>
          </a:p>
        </p:txBody>
      </p:sp>
      <p:sp>
        <p:nvSpPr>
          <p:cNvPr id="43" name="Rectangle 30"/>
          <p:cNvSpPr>
            <a:spLocks noChangeAspect="1" noChangeArrowheads="1"/>
          </p:cNvSpPr>
          <p:nvPr/>
        </p:nvSpPr>
        <p:spPr bwMode="auto">
          <a:xfrm>
            <a:off x="471716" y="2481864"/>
            <a:ext cx="284500" cy="123283"/>
          </a:xfrm>
          <a:prstGeom prst="rect">
            <a:avLst/>
          </a:prstGeom>
          <a:pattFill prst="smGrid">
            <a:fgClr>
              <a:schemeClr val="accent1">
                <a:lumMod val="60000"/>
                <a:lumOff val="40000"/>
              </a:schemeClr>
            </a:fgClr>
            <a:bgClr>
              <a:schemeClr val="bg1"/>
            </a:bgClr>
          </a:pattFill>
          <a:ln w="9525">
            <a:solidFill>
              <a:schemeClr val="tx1"/>
            </a:solidFill>
            <a:miter lim="800000"/>
            <a:headEnd/>
            <a:tailEnd/>
          </a:ln>
        </p:spPr>
        <p:txBody>
          <a:bodyPr wrap="none" anchor="ctr"/>
          <a:lstStyle>
            <a:lvl1pPr>
              <a:spcBef>
                <a:spcPct val="20000"/>
              </a:spcBef>
              <a:buChar char="•"/>
              <a:defRPr kumimoji="1" sz="3200">
                <a:solidFill>
                  <a:schemeClr val="tx1"/>
                </a:solidFill>
                <a:latin typeface="HG丸ｺﾞｼｯｸM-PRO" panose="020F0600000000000000" pitchFamily="50" charset="-128"/>
                <a:ea typeface="HG丸ｺﾞｼｯｸM-PRO" panose="020F0600000000000000" pitchFamily="50" charset="-128"/>
              </a:defRPr>
            </a:lvl1pPr>
            <a:lvl2pPr marL="742950" indent="-285750">
              <a:spcBef>
                <a:spcPct val="20000"/>
              </a:spcBef>
              <a:buChar char="–"/>
              <a:defRPr kumimoji="1" sz="2800">
                <a:solidFill>
                  <a:schemeClr val="tx1"/>
                </a:solidFill>
                <a:latin typeface="HG丸ｺﾞｼｯｸM-PRO" panose="020F0600000000000000" pitchFamily="50" charset="-128"/>
                <a:ea typeface="HG丸ｺﾞｼｯｸM-PRO" panose="020F0600000000000000" pitchFamily="50" charset="-128"/>
              </a:defRPr>
            </a:lvl2pPr>
            <a:lvl3pPr marL="1143000" indent="-228600">
              <a:spcBef>
                <a:spcPct val="20000"/>
              </a:spcBef>
              <a:buChar char="•"/>
              <a:defRPr kumimoji="1" sz="2400">
                <a:solidFill>
                  <a:schemeClr val="tx1"/>
                </a:solidFill>
                <a:latin typeface="HG丸ｺﾞｼｯｸM-PRO" panose="020F0600000000000000" pitchFamily="50" charset="-128"/>
                <a:ea typeface="HG丸ｺﾞｼｯｸM-PRO" panose="020F0600000000000000" pitchFamily="50" charset="-128"/>
              </a:defRPr>
            </a:lvl3pPr>
            <a:lvl4pPr marL="16002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4pPr>
            <a:lvl5pPr marL="2057400" indent="-228600">
              <a:spcBef>
                <a:spcPct val="20000"/>
              </a:spcBef>
              <a:buChar char="»"/>
              <a:defRPr kumimoji="1" sz="2000">
                <a:solidFill>
                  <a:schemeClr val="tx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20000"/>
              </a:spcBef>
              <a:spcAft>
                <a:spcPct val="0"/>
              </a:spcAft>
              <a:buChar char="»"/>
              <a:defRPr kumimoji="1" sz="2000">
                <a:solidFill>
                  <a:schemeClr val="tx1"/>
                </a:solidFill>
                <a:latin typeface="HG丸ｺﾞｼｯｸM-PRO" panose="020F0600000000000000" pitchFamily="50" charset="-128"/>
                <a:ea typeface="HG丸ｺﾞｼｯｸM-PRO" panose="020F0600000000000000" pitchFamily="50" charset="-128"/>
              </a:defRPr>
            </a:lvl9pPr>
          </a:lstStyle>
          <a:p>
            <a:pPr eaLnBrk="1" hangingPunct="1">
              <a:spcBef>
                <a:spcPct val="0"/>
              </a:spcBef>
              <a:buFontTx/>
              <a:buNone/>
            </a:pPr>
            <a:endParaRPr lang="ja-JP" altLang="en-US" sz="800">
              <a:latin typeface="メイリオ" panose="020B0604030504040204" pitchFamily="50" charset="-128"/>
              <a:ea typeface="メイリオ" panose="020B0604030504040204" pitchFamily="50" charset="-128"/>
            </a:endParaRPr>
          </a:p>
        </p:txBody>
      </p:sp>
      <p:sp>
        <p:nvSpPr>
          <p:cNvPr id="44" name="テキスト ボックス 48">
            <a:extLst>
              <a:ext uri="{FF2B5EF4-FFF2-40B4-BE49-F238E27FC236}">
                <a16:creationId xmlns:a16="http://schemas.microsoft.com/office/drawing/2014/main" id="{00000000-0008-0000-0D00-000009000000}"/>
              </a:ext>
            </a:extLst>
          </p:cNvPr>
          <p:cNvSpPr txBox="1"/>
          <p:nvPr/>
        </p:nvSpPr>
        <p:spPr>
          <a:xfrm>
            <a:off x="5574559" y="3179842"/>
            <a:ext cx="1795312" cy="5539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764" b="1" dirty="0"/>
              <a:t>ⅰ</a:t>
            </a:r>
            <a:r>
              <a:rPr lang="ja-JP" altLang="en-US" sz="1323" b="1" dirty="0"/>
              <a:t>ＩＲ用地</a:t>
            </a:r>
            <a:r>
              <a:rPr lang="en-US" altLang="ja-JP" sz="1323" b="1" dirty="0"/>
              <a:t>〔70ha〕</a:t>
            </a:r>
            <a:endParaRPr lang="ja-JP" altLang="en-US" sz="1323" b="1" dirty="0"/>
          </a:p>
        </p:txBody>
      </p:sp>
      <p:sp>
        <p:nvSpPr>
          <p:cNvPr id="51" name="テキスト ボックス 42">
            <a:extLst>
              <a:ext uri="{FF2B5EF4-FFF2-40B4-BE49-F238E27FC236}">
                <a16:creationId xmlns:a16="http://schemas.microsoft.com/office/drawing/2014/main" id="{00000000-0008-0000-0D00-00001B000000}"/>
              </a:ext>
            </a:extLst>
          </p:cNvPr>
          <p:cNvSpPr txBox="1"/>
          <p:nvPr/>
        </p:nvSpPr>
        <p:spPr>
          <a:xfrm>
            <a:off x="6139767" y="2052530"/>
            <a:ext cx="659980" cy="298142"/>
          </a:xfrm>
          <a:prstGeom prst="rect">
            <a:avLst/>
          </a:prstGeom>
          <a:solidFill>
            <a:schemeClr val="bg1"/>
          </a:solidFill>
          <a:ln>
            <a:solidFill>
              <a:schemeClr val="accent1">
                <a:shade val="50000"/>
              </a:schemeClr>
            </a:solidFill>
          </a:ln>
        </p:spPr>
        <p:txBody>
          <a:bodyPr wrap="square" lIns="45358" tIns="45358" rIns="45358" bIns="45358" rtlCol="0" anchor="ctr" anchorCtr="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386" b="1"/>
              <a:t>Ⅰ</a:t>
            </a:r>
            <a:r>
              <a:rPr lang="ja-JP" altLang="en-US" sz="1386" b="1"/>
              <a:t>期</a:t>
            </a:r>
          </a:p>
        </p:txBody>
      </p:sp>
      <p:sp>
        <p:nvSpPr>
          <p:cNvPr id="55" name="テキスト ボックス 42">
            <a:extLst>
              <a:ext uri="{FF2B5EF4-FFF2-40B4-BE49-F238E27FC236}">
                <a16:creationId xmlns:a16="http://schemas.microsoft.com/office/drawing/2014/main" id="{00000000-0008-0000-0D00-000031000000}"/>
              </a:ext>
            </a:extLst>
          </p:cNvPr>
          <p:cNvSpPr txBox="1"/>
          <p:nvPr/>
        </p:nvSpPr>
        <p:spPr>
          <a:xfrm>
            <a:off x="3756526" y="5255521"/>
            <a:ext cx="1882538" cy="478297"/>
          </a:xfrm>
          <a:prstGeom prst="rect">
            <a:avLst/>
          </a:prstGeom>
          <a:noFill/>
          <a:ln>
            <a:noFill/>
          </a:ln>
        </p:spPr>
        <p:txBody>
          <a:bodyPr wrap="square" lIns="45358" tIns="45358" rIns="45358" bIns="45358"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386" b="1" dirty="0"/>
              <a:t>［</a:t>
            </a:r>
            <a:r>
              <a:rPr lang="en-US" altLang="ja-JP" sz="1386" b="1" dirty="0"/>
              <a:t>60ha×0.8=48ha</a:t>
            </a:r>
            <a:r>
              <a:rPr lang="ja-JP" altLang="en-US" sz="1386" b="1" dirty="0"/>
              <a:t>］</a:t>
            </a:r>
            <a:endParaRPr lang="en-US" altLang="ja-JP" sz="1386" b="1" dirty="0"/>
          </a:p>
        </p:txBody>
      </p:sp>
      <p:sp>
        <p:nvSpPr>
          <p:cNvPr id="58" name="テキスト ボックス 42">
            <a:extLst>
              <a:ext uri="{FF2B5EF4-FFF2-40B4-BE49-F238E27FC236}">
                <a16:creationId xmlns:a16="http://schemas.microsoft.com/office/drawing/2014/main" id="{00000000-0008-0000-0D00-000033000000}"/>
              </a:ext>
            </a:extLst>
          </p:cNvPr>
          <p:cNvSpPr txBox="1"/>
          <p:nvPr/>
        </p:nvSpPr>
        <p:spPr>
          <a:xfrm>
            <a:off x="3558301" y="6505210"/>
            <a:ext cx="1776388" cy="524493"/>
          </a:xfrm>
          <a:prstGeom prst="rect">
            <a:avLst/>
          </a:prstGeom>
          <a:noFill/>
          <a:ln>
            <a:noFill/>
          </a:ln>
        </p:spPr>
        <p:txBody>
          <a:bodyPr wrap="square" lIns="45358" tIns="45358" rIns="45358" bIns="45358" rtlCol="0" anchor="ctr" anchorCtr="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386" b="1" dirty="0"/>
              <a:t>［</a:t>
            </a:r>
            <a:r>
              <a:rPr lang="en-US" altLang="ja-JP" sz="1386" b="1" dirty="0"/>
              <a:t>40ha×0.8=32ha</a:t>
            </a:r>
            <a:r>
              <a:rPr lang="ja-JP" altLang="en-US" sz="1386" b="1" dirty="0"/>
              <a:t>］</a:t>
            </a:r>
            <a:endParaRPr lang="en-US" altLang="ja-JP" sz="1386" b="1" dirty="0"/>
          </a:p>
        </p:txBody>
      </p:sp>
      <p:graphicFrame>
        <p:nvGraphicFramePr>
          <p:cNvPr id="60" name="表 59"/>
          <p:cNvGraphicFramePr>
            <a:graphicFrameLocks noGrp="1"/>
          </p:cNvGraphicFramePr>
          <p:nvPr>
            <p:extLst>
              <p:ext uri="{D42A27DB-BD31-4B8C-83A1-F6EECF244321}">
                <p14:modId xmlns:p14="http://schemas.microsoft.com/office/powerpoint/2010/main" val="1350393488"/>
              </p:ext>
            </p:extLst>
          </p:nvPr>
        </p:nvGraphicFramePr>
        <p:xfrm>
          <a:off x="372739" y="7334731"/>
          <a:ext cx="2163243" cy="741680"/>
        </p:xfrm>
        <a:graphic>
          <a:graphicData uri="http://schemas.openxmlformats.org/drawingml/2006/table">
            <a:tbl>
              <a:tblPr firstRow="1" bandRow="1">
                <a:tableStyleId>{5C22544A-7EE6-4342-B048-85BDC9FD1C3A}</a:tableStyleId>
              </a:tblPr>
              <a:tblGrid>
                <a:gridCol w="2163243">
                  <a:extLst>
                    <a:ext uri="{9D8B030D-6E8A-4147-A177-3AD203B41FA5}">
                      <a16:colId xmlns:a16="http://schemas.microsoft.com/office/drawing/2014/main" val="20000"/>
                    </a:ext>
                  </a:extLst>
                </a:gridCol>
              </a:tblGrid>
              <a:tr h="370840">
                <a:tc>
                  <a:txBody>
                    <a:bodyPr/>
                    <a:lstStyle/>
                    <a:p>
                      <a:pPr algn="ctr"/>
                      <a:r>
                        <a:rPr kumimoji="1" lang="ja-JP" altLang="en-US" sz="1600" b="0" dirty="0">
                          <a:solidFill>
                            <a:schemeClr val="tx1"/>
                          </a:solidFill>
                          <a:latin typeface="+mn-ea"/>
                          <a:ea typeface="+mn-ea"/>
                        </a:rPr>
                        <a:t>平均売却単価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0"/>
                  </a:ext>
                </a:extLst>
              </a:tr>
              <a:tr h="370840">
                <a:tc>
                  <a:txBody>
                    <a:bodyPr/>
                    <a:lstStyle/>
                    <a:p>
                      <a:pPr algn="ctr"/>
                      <a:r>
                        <a:rPr kumimoji="1" lang="en-US" altLang="ja-JP" sz="1600" dirty="0" smtClean="0">
                          <a:solidFill>
                            <a:schemeClr val="tx1"/>
                          </a:solidFill>
                          <a:latin typeface="+mn-ea"/>
                          <a:ea typeface="+mn-ea"/>
                        </a:rPr>
                        <a:t>58,338</a:t>
                      </a:r>
                      <a:r>
                        <a:rPr kumimoji="1" lang="ja-JP" altLang="en-US" sz="1600" dirty="0" smtClean="0">
                          <a:solidFill>
                            <a:schemeClr val="tx1"/>
                          </a:solidFill>
                          <a:latin typeface="+mn-ea"/>
                          <a:ea typeface="+mn-ea"/>
                        </a:rPr>
                        <a:t>円</a:t>
                      </a:r>
                      <a:r>
                        <a:rPr kumimoji="1" lang="en-US" altLang="ja-JP" sz="1600" dirty="0">
                          <a:solidFill>
                            <a:schemeClr val="tx1"/>
                          </a:solidFill>
                          <a:latin typeface="+mn-ea"/>
                          <a:ea typeface="+mn-ea"/>
                        </a:rPr>
                        <a:t>/</a:t>
                      </a:r>
                      <a:r>
                        <a:rPr kumimoji="1" lang="ja-JP" altLang="en-US" sz="160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FFE"/>
                    </a:solidFill>
                  </a:tcPr>
                </a:tc>
                <a:extLst>
                  <a:ext uri="{0D108BD9-81ED-4DB2-BD59-A6C34878D82A}">
                    <a16:rowId xmlns:a16="http://schemas.microsoft.com/office/drawing/2014/main" val="10001"/>
                  </a:ext>
                </a:extLst>
              </a:tr>
            </a:tbl>
          </a:graphicData>
        </a:graphic>
      </p:graphicFrame>
      <p:sp>
        <p:nvSpPr>
          <p:cNvPr id="52" name="フリーフォーム 51">
            <a:extLst>
              <a:ext uri="{FF2B5EF4-FFF2-40B4-BE49-F238E27FC236}">
                <a16:creationId xmlns:a16="http://schemas.microsoft.com/office/drawing/2014/main" id="{00000000-0008-0000-0D00-00003B000000}"/>
              </a:ext>
            </a:extLst>
          </p:cNvPr>
          <p:cNvSpPr/>
          <p:nvPr/>
        </p:nvSpPr>
        <p:spPr>
          <a:xfrm rot="365280">
            <a:off x="6375593" y="5662678"/>
            <a:ext cx="867184" cy="642940"/>
          </a:xfrm>
          <a:custGeom>
            <a:avLst/>
            <a:gdLst>
              <a:gd name="connsiteX0" fmla="*/ 1280410 w 1280410"/>
              <a:gd name="connsiteY0" fmla="*/ 187377 h 913463"/>
              <a:gd name="connsiteX1" fmla="*/ 690953 w 1280410"/>
              <a:gd name="connsiteY1" fmla="*/ 913463 h 913463"/>
              <a:gd name="connsiteX2" fmla="*/ 226414 w 1280410"/>
              <a:gd name="connsiteY2" fmla="*/ 526998 h 913463"/>
              <a:gd name="connsiteX3" fmla="*/ 0 w 1280410"/>
              <a:gd name="connsiteY3" fmla="*/ 722182 h 913463"/>
              <a:gd name="connsiteX4" fmla="*/ 0 w 1280410"/>
              <a:gd name="connsiteY4" fmla="*/ 538709 h 913463"/>
              <a:gd name="connsiteX5" fmla="*/ 183473 w 1280410"/>
              <a:gd name="connsiteY5" fmla="*/ 324006 h 913463"/>
              <a:gd name="connsiteX6" fmla="*/ 534805 w 1280410"/>
              <a:gd name="connsiteY6" fmla="*/ 523094 h 913463"/>
              <a:gd name="connsiteX7" fmla="*/ 1038381 w 1280410"/>
              <a:gd name="connsiteY7" fmla="*/ 0 h 913463"/>
              <a:gd name="connsiteX8" fmla="*/ 1280410 w 1280410"/>
              <a:gd name="connsiteY8" fmla="*/ 187377 h 913463"/>
              <a:gd name="connsiteX0" fmla="*/ 1280410 w 1280410"/>
              <a:gd name="connsiteY0" fmla="*/ 187377 h 913463"/>
              <a:gd name="connsiteX1" fmla="*/ 690953 w 1280410"/>
              <a:gd name="connsiteY1" fmla="*/ 913463 h 913463"/>
              <a:gd name="connsiteX2" fmla="*/ 226414 w 1280410"/>
              <a:gd name="connsiteY2" fmla="*/ 526998 h 913463"/>
              <a:gd name="connsiteX3" fmla="*/ 0 w 1280410"/>
              <a:gd name="connsiteY3" fmla="*/ 722182 h 913463"/>
              <a:gd name="connsiteX4" fmla="*/ 0 w 1280410"/>
              <a:gd name="connsiteY4" fmla="*/ 538709 h 913463"/>
              <a:gd name="connsiteX5" fmla="*/ 183473 w 1280410"/>
              <a:gd name="connsiteY5" fmla="*/ 324006 h 913463"/>
              <a:gd name="connsiteX6" fmla="*/ 542613 w 1280410"/>
              <a:gd name="connsiteY6" fmla="*/ 566035 h 913463"/>
              <a:gd name="connsiteX7" fmla="*/ 1038381 w 1280410"/>
              <a:gd name="connsiteY7" fmla="*/ 0 h 913463"/>
              <a:gd name="connsiteX8" fmla="*/ 1280410 w 1280410"/>
              <a:gd name="connsiteY8" fmla="*/ 187377 h 913463"/>
              <a:gd name="connsiteX0" fmla="*/ 1280410 w 1280410"/>
              <a:gd name="connsiteY0" fmla="*/ 0 h 726086"/>
              <a:gd name="connsiteX1" fmla="*/ 690953 w 1280410"/>
              <a:gd name="connsiteY1" fmla="*/ 726086 h 726086"/>
              <a:gd name="connsiteX2" fmla="*/ 226414 w 1280410"/>
              <a:gd name="connsiteY2" fmla="*/ 339621 h 726086"/>
              <a:gd name="connsiteX3" fmla="*/ 0 w 1280410"/>
              <a:gd name="connsiteY3" fmla="*/ 534805 h 726086"/>
              <a:gd name="connsiteX4" fmla="*/ 0 w 1280410"/>
              <a:gd name="connsiteY4" fmla="*/ 351332 h 726086"/>
              <a:gd name="connsiteX5" fmla="*/ 183473 w 1280410"/>
              <a:gd name="connsiteY5" fmla="*/ 136629 h 726086"/>
              <a:gd name="connsiteX6" fmla="*/ 542613 w 1280410"/>
              <a:gd name="connsiteY6" fmla="*/ 378658 h 726086"/>
              <a:gd name="connsiteX7" fmla="*/ 1280410 w 1280410"/>
              <a:gd name="connsiteY7" fmla="*/ 0 h 726086"/>
              <a:gd name="connsiteX0" fmla="*/ 1280410 w 1280410"/>
              <a:gd name="connsiteY0" fmla="*/ 0 h 726086"/>
              <a:gd name="connsiteX1" fmla="*/ 690953 w 1280410"/>
              <a:gd name="connsiteY1" fmla="*/ 726086 h 726086"/>
              <a:gd name="connsiteX2" fmla="*/ 226414 w 1280410"/>
              <a:gd name="connsiteY2" fmla="*/ 339621 h 726086"/>
              <a:gd name="connsiteX3" fmla="*/ 0 w 1280410"/>
              <a:gd name="connsiteY3" fmla="*/ 534805 h 726086"/>
              <a:gd name="connsiteX4" fmla="*/ 0 w 1280410"/>
              <a:gd name="connsiteY4" fmla="*/ 351332 h 726086"/>
              <a:gd name="connsiteX5" fmla="*/ 183473 w 1280410"/>
              <a:gd name="connsiteY5" fmla="*/ 136629 h 726086"/>
              <a:gd name="connsiteX6" fmla="*/ 542613 w 1280410"/>
              <a:gd name="connsiteY6" fmla="*/ 378658 h 726086"/>
              <a:gd name="connsiteX7" fmla="*/ 1280410 w 1280410"/>
              <a:gd name="connsiteY7" fmla="*/ 0 h 726086"/>
              <a:gd name="connsiteX0" fmla="*/ 1280410 w 1280410"/>
              <a:gd name="connsiteY0" fmla="*/ 0 h 726086"/>
              <a:gd name="connsiteX1" fmla="*/ 690953 w 1280410"/>
              <a:gd name="connsiteY1" fmla="*/ 726086 h 726086"/>
              <a:gd name="connsiteX2" fmla="*/ 226414 w 1280410"/>
              <a:gd name="connsiteY2" fmla="*/ 339621 h 726086"/>
              <a:gd name="connsiteX3" fmla="*/ 0 w 1280410"/>
              <a:gd name="connsiteY3" fmla="*/ 534805 h 726086"/>
              <a:gd name="connsiteX4" fmla="*/ 0 w 1280410"/>
              <a:gd name="connsiteY4" fmla="*/ 351332 h 726086"/>
              <a:gd name="connsiteX5" fmla="*/ 183473 w 1280410"/>
              <a:gd name="connsiteY5" fmla="*/ 136629 h 726086"/>
              <a:gd name="connsiteX6" fmla="*/ 542613 w 1280410"/>
              <a:gd name="connsiteY6" fmla="*/ 378658 h 726086"/>
              <a:gd name="connsiteX7" fmla="*/ 1280410 w 1280410"/>
              <a:gd name="connsiteY7" fmla="*/ 0 h 726086"/>
              <a:gd name="connsiteX0" fmla="*/ 542613 w 690953"/>
              <a:gd name="connsiteY0" fmla="*/ 242029 h 589457"/>
              <a:gd name="connsiteX1" fmla="*/ 690953 w 690953"/>
              <a:gd name="connsiteY1" fmla="*/ 589457 h 589457"/>
              <a:gd name="connsiteX2" fmla="*/ 226414 w 690953"/>
              <a:gd name="connsiteY2" fmla="*/ 202992 h 589457"/>
              <a:gd name="connsiteX3" fmla="*/ 0 w 690953"/>
              <a:gd name="connsiteY3" fmla="*/ 398176 h 589457"/>
              <a:gd name="connsiteX4" fmla="*/ 0 w 690953"/>
              <a:gd name="connsiteY4" fmla="*/ 214703 h 589457"/>
              <a:gd name="connsiteX5" fmla="*/ 183473 w 690953"/>
              <a:gd name="connsiteY5" fmla="*/ 0 h 589457"/>
              <a:gd name="connsiteX6" fmla="*/ 542613 w 690953"/>
              <a:gd name="connsiteY6" fmla="*/ 242029 h 589457"/>
              <a:gd name="connsiteX0" fmla="*/ 542613 w 542613"/>
              <a:gd name="connsiteY0" fmla="*/ 242029 h 463663"/>
              <a:gd name="connsiteX1" fmla="*/ 488141 w 542613"/>
              <a:gd name="connsiteY1" fmla="*/ 463663 h 463663"/>
              <a:gd name="connsiteX2" fmla="*/ 226414 w 542613"/>
              <a:gd name="connsiteY2" fmla="*/ 202992 h 463663"/>
              <a:gd name="connsiteX3" fmla="*/ 0 w 542613"/>
              <a:gd name="connsiteY3" fmla="*/ 398176 h 463663"/>
              <a:gd name="connsiteX4" fmla="*/ 0 w 542613"/>
              <a:gd name="connsiteY4" fmla="*/ 214703 h 463663"/>
              <a:gd name="connsiteX5" fmla="*/ 183473 w 542613"/>
              <a:gd name="connsiteY5" fmla="*/ 0 h 463663"/>
              <a:gd name="connsiteX6" fmla="*/ 542613 w 542613"/>
              <a:gd name="connsiteY6" fmla="*/ 242029 h 463663"/>
              <a:gd name="connsiteX0" fmla="*/ 542613 w 542613"/>
              <a:gd name="connsiteY0" fmla="*/ 242029 h 497971"/>
              <a:gd name="connsiteX1" fmla="*/ 409270 w 542613"/>
              <a:gd name="connsiteY1" fmla="*/ 497971 h 497971"/>
              <a:gd name="connsiteX2" fmla="*/ 226414 w 542613"/>
              <a:gd name="connsiteY2" fmla="*/ 202992 h 497971"/>
              <a:gd name="connsiteX3" fmla="*/ 0 w 542613"/>
              <a:gd name="connsiteY3" fmla="*/ 398176 h 497971"/>
              <a:gd name="connsiteX4" fmla="*/ 0 w 542613"/>
              <a:gd name="connsiteY4" fmla="*/ 214703 h 497971"/>
              <a:gd name="connsiteX5" fmla="*/ 183473 w 542613"/>
              <a:gd name="connsiteY5" fmla="*/ 0 h 497971"/>
              <a:gd name="connsiteX6" fmla="*/ 542613 w 542613"/>
              <a:gd name="connsiteY6" fmla="*/ 242029 h 497971"/>
              <a:gd name="connsiteX0" fmla="*/ 542613 w 542613"/>
              <a:gd name="connsiteY0" fmla="*/ 242029 h 497971"/>
              <a:gd name="connsiteX1" fmla="*/ 409270 w 542613"/>
              <a:gd name="connsiteY1" fmla="*/ 497971 h 497971"/>
              <a:gd name="connsiteX2" fmla="*/ 341161 w 542613"/>
              <a:gd name="connsiteY2" fmla="*/ 362145 h 497971"/>
              <a:gd name="connsiteX3" fmla="*/ 226414 w 542613"/>
              <a:gd name="connsiteY3" fmla="*/ 202992 h 497971"/>
              <a:gd name="connsiteX4" fmla="*/ 0 w 542613"/>
              <a:gd name="connsiteY4" fmla="*/ 398176 h 497971"/>
              <a:gd name="connsiteX5" fmla="*/ 0 w 542613"/>
              <a:gd name="connsiteY5" fmla="*/ 214703 h 497971"/>
              <a:gd name="connsiteX6" fmla="*/ 183473 w 542613"/>
              <a:gd name="connsiteY6" fmla="*/ 0 h 497971"/>
              <a:gd name="connsiteX7" fmla="*/ 542613 w 542613"/>
              <a:gd name="connsiteY7" fmla="*/ 242029 h 497971"/>
              <a:gd name="connsiteX0" fmla="*/ 542613 w 542613"/>
              <a:gd name="connsiteY0" fmla="*/ 242029 h 497971"/>
              <a:gd name="connsiteX1" fmla="*/ 409270 w 542613"/>
              <a:gd name="connsiteY1" fmla="*/ 497971 h 497971"/>
              <a:gd name="connsiteX2" fmla="*/ 226414 w 542613"/>
              <a:gd name="connsiteY2" fmla="*/ 202992 h 497971"/>
              <a:gd name="connsiteX3" fmla="*/ 0 w 542613"/>
              <a:gd name="connsiteY3" fmla="*/ 398176 h 497971"/>
              <a:gd name="connsiteX4" fmla="*/ 0 w 542613"/>
              <a:gd name="connsiteY4" fmla="*/ 214703 h 497971"/>
              <a:gd name="connsiteX5" fmla="*/ 183473 w 542613"/>
              <a:gd name="connsiteY5" fmla="*/ 0 h 497971"/>
              <a:gd name="connsiteX6" fmla="*/ 542613 w 542613"/>
              <a:gd name="connsiteY6" fmla="*/ 242029 h 497971"/>
              <a:gd name="connsiteX0" fmla="*/ 542613 w 542613"/>
              <a:gd name="connsiteY0" fmla="*/ 242029 h 440792"/>
              <a:gd name="connsiteX1" fmla="*/ 476875 w 542613"/>
              <a:gd name="connsiteY1" fmla="*/ 440792 h 440792"/>
              <a:gd name="connsiteX2" fmla="*/ 226414 w 542613"/>
              <a:gd name="connsiteY2" fmla="*/ 202992 h 440792"/>
              <a:gd name="connsiteX3" fmla="*/ 0 w 542613"/>
              <a:gd name="connsiteY3" fmla="*/ 398176 h 440792"/>
              <a:gd name="connsiteX4" fmla="*/ 0 w 542613"/>
              <a:gd name="connsiteY4" fmla="*/ 214703 h 440792"/>
              <a:gd name="connsiteX5" fmla="*/ 183473 w 542613"/>
              <a:gd name="connsiteY5" fmla="*/ 0 h 440792"/>
              <a:gd name="connsiteX6" fmla="*/ 542613 w 542613"/>
              <a:gd name="connsiteY6" fmla="*/ 242029 h 440792"/>
              <a:gd name="connsiteX0" fmla="*/ 666554 w 666554"/>
              <a:gd name="connsiteY0" fmla="*/ 367824 h 440792"/>
              <a:gd name="connsiteX1" fmla="*/ 476875 w 666554"/>
              <a:gd name="connsiteY1" fmla="*/ 440792 h 440792"/>
              <a:gd name="connsiteX2" fmla="*/ 226414 w 666554"/>
              <a:gd name="connsiteY2" fmla="*/ 202992 h 440792"/>
              <a:gd name="connsiteX3" fmla="*/ 0 w 666554"/>
              <a:gd name="connsiteY3" fmla="*/ 398176 h 440792"/>
              <a:gd name="connsiteX4" fmla="*/ 0 w 666554"/>
              <a:gd name="connsiteY4" fmla="*/ 214703 h 440792"/>
              <a:gd name="connsiteX5" fmla="*/ 183473 w 666554"/>
              <a:gd name="connsiteY5" fmla="*/ 0 h 440792"/>
              <a:gd name="connsiteX6" fmla="*/ 666554 w 666554"/>
              <a:gd name="connsiteY6" fmla="*/ 367824 h 440792"/>
              <a:gd name="connsiteX0" fmla="*/ 644019 w 644019"/>
              <a:gd name="connsiteY0" fmla="*/ 322080 h 440792"/>
              <a:gd name="connsiteX1" fmla="*/ 476875 w 644019"/>
              <a:gd name="connsiteY1" fmla="*/ 440792 h 440792"/>
              <a:gd name="connsiteX2" fmla="*/ 226414 w 644019"/>
              <a:gd name="connsiteY2" fmla="*/ 202992 h 440792"/>
              <a:gd name="connsiteX3" fmla="*/ 0 w 644019"/>
              <a:gd name="connsiteY3" fmla="*/ 398176 h 440792"/>
              <a:gd name="connsiteX4" fmla="*/ 0 w 644019"/>
              <a:gd name="connsiteY4" fmla="*/ 214703 h 440792"/>
              <a:gd name="connsiteX5" fmla="*/ 183473 w 644019"/>
              <a:gd name="connsiteY5" fmla="*/ 0 h 440792"/>
              <a:gd name="connsiteX6" fmla="*/ 644019 w 644019"/>
              <a:gd name="connsiteY6" fmla="*/ 322080 h 440792"/>
              <a:gd name="connsiteX0" fmla="*/ 644019 w 644019"/>
              <a:gd name="connsiteY0" fmla="*/ 322080 h 491008"/>
              <a:gd name="connsiteX1" fmla="*/ 493389 w 644019"/>
              <a:gd name="connsiteY1" fmla="*/ 491008 h 491008"/>
              <a:gd name="connsiteX2" fmla="*/ 226414 w 644019"/>
              <a:gd name="connsiteY2" fmla="*/ 202992 h 491008"/>
              <a:gd name="connsiteX3" fmla="*/ 0 w 644019"/>
              <a:gd name="connsiteY3" fmla="*/ 398176 h 491008"/>
              <a:gd name="connsiteX4" fmla="*/ 0 w 644019"/>
              <a:gd name="connsiteY4" fmla="*/ 214703 h 491008"/>
              <a:gd name="connsiteX5" fmla="*/ 183473 w 644019"/>
              <a:gd name="connsiteY5" fmla="*/ 0 h 491008"/>
              <a:gd name="connsiteX6" fmla="*/ 644019 w 644019"/>
              <a:gd name="connsiteY6" fmla="*/ 322080 h 491008"/>
              <a:gd name="connsiteX0" fmla="*/ 644019 w 644019"/>
              <a:gd name="connsiteY0" fmla="*/ 322080 h 465901"/>
              <a:gd name="connsiteX1" fmla="*/ 518158 w 644019"/>
              <a:gd name="connsiteY1" fmla="*/ 465901 h 465901"/>
              <a:gd name="connsiteX2" fmla="*/ 226414 w 644019"/>
              <a:gd name="connsiteY2" fmla="*/ 202992 h 465901"/>
              <a:gd name="connsiteX3" fmla="*/ 0 w 644019"/>
              <a:gd name="connsiteY3" fmla="*/ 398176 h 465901"/>
              <a:gd name="connsiteX4" fmla="*/ 0 w 644019"/>
              <a:gd name="connsiteY4" fmla="*/ 214703 h 465901"/>
              <a:gd name="connsiteX5" fmla="*/ 183473 w 644019"/>
              <a:gd name="connsiteY5" fmla="*/ 0 h 465901"/>
              <a:gd name="connsiteX6" fmla="*/ 644019 w 644019"/>
              <a:gd name="connsiteY6" fmla="*/ 322080 h 465901"/>
              <a:gd name="connsiteX0" fmla="*/ 644019 w 644019"/>
              <a:gd name="connsiteY0" fmla="*/ 322080 h 626961"/>
              <a:gd name="connsiteX1" fmla="*/ 409440 w 644019"/>
              <a:gd name="connsiteY1" fmla="*/ 626961 h 626961"/>
              <a:gd name="connsiteX2" fmla="*/ 226414 w 644019"/>
              <a:gd name="connsiteY2" fmla="*/ 202992 h 626961"/>
              <a:gd name="connsiteX3" fmla="*/ 0 w 644019"/>
              <a:gd name="connsiteY3" fmla="*/ 398176 h 626961"/>
              <a:gd name="connsiteX4" fmla="*/ 0 w 644019"/>
              <a:gd name="connsiteY4" fmla="*/ 214703 h 626961"/>
              <a:gd name="connsiteX5" fmla="*/ 183473 w 644019"/>
              <a:gd name="connsiteY5" fmla="*/ 0 h 626961"/>
              <a:gd name="connsiteX6" fmla="*/ 644019 w 644019"/>
              <a:gd name="connsiteY6" fmla="*/ 322080 h 626961"/>
              <a:gd name="connsiteX0" fmla="*/ 644019 w 644019"/>
              <a:gd name="connsiteY0" fmla="*/ 322080 h 626961"/>
              <a:gd name="connsiteX1" fmla="*/ 409440 w 644019"/>
              <a:gd name="connsiteY1" fmla="*/ 626961 h 626961"/>
              <a:gd name="connsiteX2" fmla="*/ 161183 w 644019"/>
              <a:gd name="connsiteY2" fmla="*/ 356383 h 626961"/>
              <a:gd name="connsiteX3" fmla="*/ 0 w 644019"/>
              <a:gd name="connsiteY3" fmla="*/ 398176 h 626961"/>
              <a:gd name="connsiteX4" fmla="*/ 0 w 644019"/>
              <a:gd name="connsiteY4" fmla="*/ 214703 h 626961"/>
              <a:gd name="connsiteX5" fmla="*/ 183473 w 644019"/>
              <a:gd name="connsiteY5" fmla="*/ 0 h 626961"/>
              <a:gd name="connsiteX6" fmla="*/ 644019 w 644019"/>
              <a:gd name="connsiteY6" fmla="*/ 322080 h 626961"/>
              <a:gd name="connsiteX0" fmla="*/ 644019 w 644019"/>
              <a:gd name="connsiteY0" fmla="*/ 322080 h 596283"/>
              <a:gd name="connsiteX1" fmla="*/ 438431 w 644019"/>
              <a:gd name="connsiteY1" fmla="*/ 596283 h 596283"/>
              <a:gd name="connsiteX2" fmla="*/ 161183 w 644019"/>
              <a:gd name="connsiteY2" fmla="*/ 356383 h 596283"/>
              <a:gd name="connsiteX3" fmla="*/ 0 w 644019"/>
              <a:gd name="connsiteY3" fmla="*/ 398176 h 596283"/>
              <a:gd name="connsiteX4" fmla="*/ 0 w 644019"/>
              <a:gd name="connsiteY4" fmla="*/ 214703 h 596283"/>
              <a:gd name="connsiteX5" fmla="*/ 183473 w 644019"/>
              <a:gd name="connsiteY5" fmla="*/ 0 h 596283"/>
              <a:gd name="connsiteX6" fmla="*/ 644019 w 644019"/>
              <a:gd name="connsiteY6" fmla="*/ 322080 h 596283"/>
              <a:gd name="connsiteX0" fmla="*/ 665763 w 665763"/>
              <a:gd name="connsiteY0" fmla="*/ 322080 h 596283"/>
              <a:gd name="connsiteX1" fmla="*/ 460175 w 665763"/>
              <a:gd name="connsiteY1" fmla="*/ 596283 h 596283"/>
              <a:gd name="connsiteX2" fmla="*/ 182927 w 665763"/>
              <a:gd name="connsiteY2" fmla="*/ 356383 h 596283"/>
              <a:gd name="connsiteX3" fmla="*/ 21744 w 665763"/>
              <a:gd name="connsiteY3" fmla="*/ 398176 h 596283"/>
              <a:gd name="connsiteX4" fmla="*/ 0 w 665763"/>
              <a:gd name="connsiteY4" fmla="*/ 214703 h 596283"/>
              <a:gd name="connsiteX5" fmla="*/ 205217 w 665763"/>
              <a:gd name="connsiteY5" fmla="*/ 0 h 596283"/>
              <a:gd name="connsiteX6" fmla="*/ 665763 w 665763"/>
              <a:gd name="connsiteY6" fmla="*/ 322080 h 596283"/>
              <a:gd name="connsiteX0" fmla="*/ 665763 w 665763"/>
              <a:gd name="connsiteY0" fmla="*/ 337419 h 611622"/>
              <a:gd name="connsiteX1" fmla="*/ 460175 w 665763"/>
              <a:gd name="connsiteY1" fmla="*/ 611622 h 611622"/>
              <a:gd name="connsiteX2" fmla="*/ 182927 w 665763"/>
              <a:gd name="connsiteY2" fmla="*/ 371722 h 611622"/>
              <a:gd name="connsiteX3" fmla="*/ 21744 w 665763"/>
              <a:gd name="connsiteY3" fmla="*/ 413515 h 611622"/>
              <a:gd name="connsiteX4" fmla="*/ 0 w 665763"/>
              <a:gd name="connsiteY4" fmla="*/ 230042 h 611622"/>
              <a:gd name="connsiteX5" fmla="*/ 205217 w 665763"/>
              <a:gd name="connsiteY5" fmla="*/ 0 h 611622"/>
              <a:gd name="connsiteX6" fmla="*/ 665763 w 665763"/>
              <a:gd name="connsiteY6" fmla="*/ 337419 h 611622"/>
              <a:gd name="connsiteX0" fmla="*/ 665763 w 665763"/>
              <a:gd name="connsiteY0" fmla="*/ 337419 h 611622"/>
              <a:gd name="connsiteX1" fmla="*/ 460175 w 665763"/>
              <a:gd name="connsiteY1" fmla="*/ 611622 h 611622"/>
              <a:gd name="connsiteX2" fmla="*/ 182927 w 665763"/>
              <a:gd name="connsiteY2" fmla="*/ 371722 h 611622"/>
              <a:gd name="connsiteX3" fmla="*/ 34395 w 665763"/>
              <a:gd name="connsiteY3" fmla="*/ 400128 h 611622"/>
              <a:gd name="connsiteX4" fmla="*/ 0 w 665763"/>
              <a:gd name="connsiteY4" fmla="*/ 230042 h 611622"/>
              <a:gd name="connsiteX5" fmla="*/ 205217 w 665763"/>
              <a:gd name="connsiteY5" fmla="*/ 0 h 611622"/>
              <a:gd name="connsiteX6" fmla="*/ 665763 w 665763"/>
              <a:gd name="connsiteY6" fmla="*/ 337419 h 611622"/>
              <a:gd name="connsiteX0" fmla="*/ 665763 w 665763"/>
              <a:gd name="connsiteY0" fmla="*/ 337536 h 611739"/>
              <a:gd name="connsiteX1" fmla="*/ 460175 w 665763"/>
              <a:gd name="connsiteY1" fmla="*/ 611739 h 611739"/>
              <a:gd name="connsiteX2" fmla="*/ 182927 w 665763"/>
              <a:gd name="connsiteY2" fmla="*/ 371839 h 611739"/>
              <a:gd name="connsiteX3" fmla="*/ 34395 w 665763"/>
              <a:gd name="connsiteY3" fmla="*/ 400245 h 611739"/>
              <a:gd name="connsiteX4" fmla="*/ 0 w 665763"/>
              <a:gd name="connsiteY4" fmla="*/ 230159 h 611739"/>
              <a:gd name="connsiteX5" fmla="*/ 208377 w 665763"/>
              <a:gd name="connsiteY5" fmla="*/ 0 h 611739"/>
              <a:gd name="connsiteX6" fmla="*/ 665763 w 665763"/>
              <a:gd name="connsiteY6" fmla="*/ 337536 h 611739"/>
              <a:gd name="connsiteX0" fmla="*/ 665763 w 665763"/>
              <a:gd name="connsiteY0" fmla="*/ 335510 h 609713"/>
              <a:gd name="connsiteX1" fmla="*/ 460175 w 665763"/>
              <a:gd name="connsiteY1" fmla="*/ 609713 h 609713"/>
              <a:gd name="connsiteX2" fmla="*/ 182927 w 665763"/>
              <a:gd name="connsiteY2" fmla="*/ 369813 h 609713"/>
              <a:gd name="connsiteX3" fmla="*/ 34395 w 665763"/>
              <a:gd name="connsiteY3" fmla="*/ 398219 h 609713"/>
              <a:gd name="connsiteX4" fmla="*/ 0 w 665763"/>
              <a:gd name="connsiteY4" fmla="*/ 228133 h 609713"/>
              <a:gd name="connsiteX5" fmla="*/ 210895 w 665763"/>
              <a:gd name="connsiteY5" fmla="*/ 0 h 609713"/>
              <a:gd name="connsiteX6" fmla="*/ 665763 w 665763"/>
              <a:gd name="connsiteY6" fmla="*/ 335510 h 609713"/>
              <a:gd name="connsiteX0" fmla="*/ 665763 w 665763"/>
              <a:gd name="connsiteY0" fmla="*/ 335510 h 609713"/>
              <a:gd name="connsiteX1" fmla="*/ 460175 w 665763"/>
              <a:gd name="connsiteY1" fmla="*/ 609713 h 609713"/>
              <a:gd name="connsiteX2" fmla="*/ 182927 w 665763"/>
              <a:gd name="connsiteY2" fmla="*/ 369813 h 609713"/>
              <a:gd name="connsiteX3" fmla="*/ 34395 w 665763"/>
              <a:gd name="connsiteY3" fmla="*/ 398219 h 609713"/>
              <a:gd name="connsiteX4" fmla="*/ 0 w 665763"/>
              <a:gd name="connsiteY4" fmla="*/ 228133 h 609713"/>
              <a:gd name="connsiteX5" fmla="*/ 210895 w 665763"/>
              <a:gd name="connsiteY5" fmla="*/ 0 h 609713"/>
              <a:gd name="connsiteX6" fmla="*/ 212571 w 665763"/>
              <a:gd name="connsiteY6" fmla="*/ 6017 h 609713"/>
              <a:gd name="connsiteX7" fmla="*/ 665763 w 665763"/>
              <a:gd name="connsiteY7" fmla="*/ 335510 h 609713"/>
              <a:gd name="connsiteX0" fmla="*/ 665763 w 665763"/>
              <a:gd name="connsiteY0" fmla="*/ 335510 h 609713"/>
              <a:gd name="connsiteX1" fmla="*/ 460175 w 665763"/>
              <a:gd name="connsiteY1" fmla="*/ 609713 h 609713"/>
              <a:gd name="connsiteX2" fmla="*/ 182927 w 665763"/>
              <a:gd name="connsiteY2" fmla="*/ 369813 h 609713"/>
              <a:gd name="connsiteX3" fmla="*/ 34395 w 665763"/>
              <a:gd name="connsiteY3" fmla="*/ 398219 h 609713"/>
              <a:gd name="connsiteX4" fmla="*/ 0 w 665763"/>
              <a:gd name="connsiteY4" fmla="*/ 228133 h 609713"/>
              <a:gd name="connsiteX5" fmla="*/ 210895 w 665763"/>
              <a:gd name="connsiteY5" fmla="*/ 0 h 609713"/>
              <a:gd name="connsiteX6" fmla="*/ 212571 w 665763"/>
              <a:gd name="connsiteY6" fmla="*/ 6017 h 609713"/>
              <a:gd name="connsiteX7" fmla="*/ 665763 w 665763"/>
              <a:gd name="connsiteY7" fmla="*/ 335510 h 609713"/>
              <a:gd name="connsiteX0" fmla="*/ 665763 w 665763"/>
              <a:gd name="connsiteY0" fmla="*/ 335510 h 609713"/>
              <a:gd name="connsiteX1" fmla="*/ 460175 w 665763"/>
              <a:gd name="connsiteY1" fmla="*/ 609713 h 609713"/>
              <a:gd name="connsiteX2" fmla="*/ 182927 w 665763"/>
              <a:gd name="connsiteY2" fmla="*/ 369813 h 609713"/>
              <a:gd name="connsiteX3" fmla="*/ 34395 w 665763"/>
              <a:gd name="connsiteY3" fmla="*/ 398219 h 609713"/>
              <a:gd name="connsiteX4" fmla="*/ 0 w 665763"/>
              <a:gd name="connsiteY4" fmla="*/ 228133 h 609713"/>
              <a:gd name="connsiteX5" fmla="*/ 210895 w 665763"/>
              <a:gd name="connsiteY5" fmla="*/ 0 h 609713"/>
              <a:gd name="connsiteX6" fmla="*/ 225759 w 665763"/>
              <a:gd name="connsiteY6" fmla="*/ 20838 h 609713"/>
              <a:gd name="connsiteX7" fmla="*/ 665763 w 665763"/>
              <a:gd name="connsiteY7" fmla="*/ 335510 h 609713"/>
              <a:gd name="connsiteX0" fmla="*/ 665763 w 665763"/>
              <a:gd name="connsiteY0" fmla="*/ 335510 h 609713"/>
              <a:gd name="connsiteX1" fmla="*/ 460175 w 665763"/>
              <a:gd name="connsiteY1" fmla="*/ 609713 h 609713"/>
              <a:gd name="connsiteX2" fmla="*/ 102379 w 665763"/>
              <a:gd name="connsiteY2" fmla="*/ 304972 h 609713"/>
              <a:gd name="connsiteX3" fmla="*/ 34395 w 665763"/>
              <a:gd name="connsiteY3" fmla="*/ 398219 h 609713"/>
              <a:gd name="connsiteX4" fmla="*/ 0 w 665763"/>
              <a:gd name="connsiteY4" fmla="*/ 228133 h 609713"/>
              <a:gd name="connsiteX5" fmla="*/ 210895 w 665763"/>
              <a:gd name="connsiteY5" fmla="*/ 0 h 609713"/>
              <a:gd name="connsiteX6" fmla="*/ 225759 w 665763"/>
              <a:gd name="connsiteY6" fmla="*/ 20838 h 609713"/>
              <a:gd name="connsiteX7" fmla="*/ 665763 w 665763"/>
              <a:gd name="connsiteY7" fmla="*/ 335510 h 609713"/>
              <a:gd name="connsiteX0" fmla="*/ 665763 w 665763"/>
              <a:gd name="connsiteY0" fmla="*/ 335510 h 587014"/>
              <a:gd name="connsiteX1" fmla="*/ 468546 w 665763"/>
              <a:gd name="connsiteY1" fmla="*/ 587014 h 587014"/>
              <a:gd name="connsiteX2" fmla="*/ 102379 w 665763"/>
              <a:gd name="connsiteY2" fmla="*/ 304972 h 587014"/>
              <a:gd name="connsiteX3" fmla="*/ 34395 w 665763"/>
              <a:gd name="connsiteY3" fmla="*/ 398219 h 587014"/>
              <a:gd name="connsiteX4" fmla="*/ 0 w 665763"/>
              <a:gd name="connsiteY4" fmla="*/ 228133 h 587014"/>
              <a:gd name="connsiteX5" fmla="*/ 210895 w 665763"/>
              <a:gd name="connsiteY5" fmla="*/ 0 h 587014"/>
              <a:gd name="connsiteX6" fmla="*/ 225759 w 665763"/>
              <a:gd name="connsiteY6" fmla="*/ 20838 h 587014"/>
              <a:gd name="connsiteX7" fmla="*/ 665763 w 665763"/>
              <a:gd name="connsiteY7" fmla="*/ 335510 h 587014"/>
              <a:gd name="connsiteX0" fmla="*/ 664065 w 664065"/>
              <a:gd name="connsiteY0" fmla="*/ 304706 h 587014"/>
              <a:gd name="connsiteX1" fmla="*/ 468546 w 664065"/>
              <a:gd name="connsiteY1" fmla="*/ 587014 h 587014"/>
              <a:gd name="connsiteX2" fmla="*/ 102379 w 664065"/>
              <a:gd name="connsiteY2" fmla="*/ 304972 h 587014"/>
              <a:gd name="connsiteX3" fmla="*/ 34395 w 664065"/>
              <a:gd name="connsiteY3" fmla="*/ 398219 h 587014"/>
              <a:gd name="connsiteX4" fmla="*/ 0 w 664065"/>
              <a:gd name="connsiteY4" fmla="*/ 228133 h 587014"/>
              <a:gd name="connsiteX5" fmla="*/ 210895 w 664065"/>
              <a:gd name="connsiteY5" fmla="*/ 0 h 587014"/>
              <a:gd name="connsiteX6" fmla="*/ 225759 w 664065"/>
              <a:gd name="connsiteY6" fmla="*/ 20838 h 587014"/>
              <a:gd name="connsiteX7" fmla="*/ 664065 w 664065"/>
              <a:gd name="connsiteY7" fmla="*/ 304706 h 587014"/>
              <a:gd name="connsiteX0" fmla="*/ 673563 w 673563"/>
              <a:gd name="connsiteY0" fmla="*/ 304706 h 587014"/>
              <a:gd name="connsiteX1" fmla="*/ 478044 w 673563"/>
              <a:gd name="connsiteY1" fmla="*/ 587014 h 587014"/>
              <a:gd name="connsiteX2" fmla="*/ 111877 w 673563"/>
              <a:gd name="connsiteY2" fmla="*/ 304972 h 587014"/>
              <a:gd name="connsiteX3" fmla="*/ 43893 w 673563"/>
              <a:gd name="connsiteY3" fmla="*/ 398219 h 587014"/>
              <a:gd name="connsiteX4" fmla="*/ 9498 w 673563"/>
              <a:gd name="connsiteY4" fmla="*/ 228133 h 587014"/>
              <a:gd name="connsiteX5" fmla="*/ 220393 w 673563"/>
              <a:gd name="connsiteY5" fmla="*/ 0 h 587014"/>
              <a:gd name="connsiteX6" fmla="*/ 235257 w 673563"/>
              <a:gd name="connsiteY6" fmla="*/ 20838 h 587014"/>
              <a:gd name="connsiteX7" fmla="*/ 673563 w 673563"/>
              <a:gd name="connsiteY7" fmla="*/ 304706 h 587014"/>
              <a:gd name="connsiteX0" fmla="*/ 639911 w 639911"/>
              <a:gd name="connsiteY0" fmla="*/ 304706 h 587014"/>
              <a:gd name="connsiteX1" fmla="*/ 444392 w 639911"/>
              <a:gd name="connsiteY1" fmla="*/ 587014 h 587014"/>
              <a:gd name="connsiteX2" fmla="*/ 78225 w 639911"/>
              <a:gd name="connsiteY2" fmla="*/ 304972 h 587014"/>
              <a:gd name="connsiteX3" fmla="*/ 10241 w 639911"/>
              <a:gd name="connsiteY3" fmla="*/ 398219 h 587014"/>
              <a:gd name="connsiteX4" fmla="*/ 26164 w 639911"/>
              <a:gd name="connsiteY4" fmla="*/ 225814 h 587014"/>
              <a:gd name="connsiteX5" fmla="*/ 186741 w 639911"/>
              <a:gd name="connsiteY5" fmla="*/ 0 h 587014"/>
              <a:gd name="connsiteX6" fmla="*/ 201605 w 639911"/>
              <a:gd name="connsiteY6" fmla="*/ 20838 h 587014"/>
              <a:gd name="connsiteX7" fmla="*/ 639911 w 639911"/>
              <a:gd name="connsiteY7" fmla="*/ 304706 h 587014"/>
              <a:gd name="connsiteX0" fmla="*/ 639911 w 639911"/>
              <a:gd name="connsiteY0" fmla="*/ 304706 h 587014"/>
              <a:gd name="connsiteX1" fmla="*/ 444392 w 639911"/>
              <a:gd name="connsiteY1" fmla="*/ 587014 h 587014"/>
              <a:gd name="connsiteX2" fmla="*/ 78225 w 639911"/>
              <a:gd name="connsiteY2" fmla="*/ 304972 h 587014"/>
              <a:gd name="connsiteX3" fmla="*/ 10241 w 639911"/>
              <a:gd name="connsiteY3" fmla="*/ 398219 h 587014"/>
              <a:gd name="connsiteX4" fmla="*/ 26164 w 639911"/>
              <a:gd name="connsiteY4" fmla="*/ 225814 h 587014"/>
              <a:gd name="connsiteX5" fmla="*/ 186741 w 639911"/>
              <a:gd name="connsiteY5" fmla="*/ 0 h 587014"/>
              <a:gd name="connsiteX6" fmla="*/ 238317 w 639911"/>
              <a:gd name="connsiteY6" fmla="*/ 18784 h 587014"/>
              <a:gd name="connsiteX7" fmla="*/ 639911 w 639911"/>
              <a:gd name="connsiteY7" fmla="*/ 304706 h 587014"/>
              <a:gd name="connsiteX0" fmla="*/ 639777 w 639777"/>
              <a:gd name="connsiteY0" fmla="*/ 294551 h 576859"/>
              <a:gd name="connsiteX1" fmla="*/ 444258 w 639777"/>
              <a:gd name="connsiteY1" fmla="*/ 576859 h 576859"/>
              <a:gd name="connsiteX2" fmla="*/ 78091 w 639777"/>
              <a:gd name="connsiteY2" fmla="*/ 294817 h 576859"/>
              <a:gd name="connsiteX3" fmla="*/ 10107 w 639777"/>
              <a:gd name="connsiteY3" fmla="*/ 388064 h 576859"/>
              <a:gd name="connsiteX4" fmla="*/ 26030 w 639777"/>
              <a:gd name="connsiteY4" fmla="*/ 215659 h 576859"/>
              <a:gd name="connsiteX5" fmla="*/ 183736 w 639777"/>
              <a:gd name="connsiteY5" fmla="*/ 0 h 576859"/>
              <a:gd name="connsiteX6" fmla="*/ 238183 w 639777"/>
              <a:gd name="connsiteY6" fmla="*/ 8629 h 576859"/>
              <a:gd name="connsiteX7" fmla="*/ 639777 w 639777"/>
              <a:gd name="connsiteY7" fmla="*/ 294551 h 576859"/>
              <a:gd name="connsiteX0" fmla="*/ 638616 w 638616"/>
              <a:gd name="connsiteY0" fmla="*/ 313645 h 595953"/>
              <a:gd name="connsiteX1" fmla="*/ 443097 w 638616"/>
              <a:gd name="connsiteY1" fmla="*/ 595953 h 595953"/>
              <a:gd name="connsiteX2" fmla="*/ 76930 w 638616"/>
              <a:gd name="connsiteY2" fmla="*/ 313911 h 595953"/>
              <a:gd name="connsiteX3" fmla="*/ 8946 w 638616"/>
              <a:gd name="connsiteY3" fmla="*/ 407158 h 595953"/>
              <a:gd name="connsiteX4" fmla="*/ 24869 w 638616"/>
              <a:gd name="connsiteY4" fmla="*/ 234753 h 595953"/>
              <a:gd name="connsiteX5" fmla="*/ 156094 w 638616"/>
              <a:gd name="connsiteY5" fmla="*/ 0 h 595953"/>
              <a:gd name="connsiteX6" fmla="*/ 237022 w 638616"/>
              <a:gd name="connsiteY6" fmla="*/ 27723 h 595953"/>
              <a:gd name="connsiteX7" fmla="*/ 638616 w 638616"/>
              <a:gd name="connsiteY7" fmla="*/ 313645 h 595953"/>
              <a:gd name="connsiteX0" fmla="*/ 638616 w 638616"/>
              <a:gd name="connsiteY0" fmla="*/ 313645 h 595953"/>
              <a:gd name="connsiteX1" fmla="*/ 443097 w 638616"/>
              <a:gd name="connsiteY1" fmla="*/ 595953 h 595953"/>
              <a:gd name="connsiteX2" fmla="*/ 76930 w 638616"/>
              <a:gd name="connsiteY2" fmla="*/ 313911 h 595953"/>
              <a:gd name="connsiteX3" fmla="*/ 8946 w 638616"/>
              <a:gd name="connsiteY3" fmla="*/ 407158 h 595953"/>
              <a:gd name="connsiteX4" fmla="*/ 24869 w 638616"/>
              <a:gd name="connsiteY4" fmla="*/ 234753 h 595953"/>
              <a:gd name="connsiteX5" fmla="*/ 156094 w 638616"/>
              <a:gd name="connsiteY5" fmla="*/ 0 h 595953"/>
              <a:gd name="connsiteX6" fmla="*/ 195133 w 638616"/>
              <a:gd name="connsiteY6" fmla="*/ 24463 h 595953"/>
              <a:gd name="connsiteX7" fmla="*/ 237022 w 638616"/>
              <a:gd name="connsiteY7" fmla="*/ 27723 h 595953"/>
              <a:gd name="connsiteX8" fmla="*/ 638616 w 638616"/>
              <a:gd name="connsiteY8" fmla="*/ 313645 h 595953"/>
              <a:gd name="connsiteX0" fmla="*/ 638616 w 638616"/>
              <a:gd name="connsiteY0" fmla="*/ 335300 h 617608"/>
              <a:gd name="connsiteX1" fmla="*/ 443097 w 638616"/>
              <a:gd name="connsiteY1" fmla="*/ 617608 h 617608"/>
              <a:gd name="connsiteX2" fmla="*/ 76930 w 638616"/>
              <a:gd name="connsiteY2" fmla="*/ 335566 h 617608"/>
              <a:gd name="connsiteX3" fmla="*/ 8946 w 638616"/>
              <a:gd name="connsiteY3" fmla="*/ 428813 h 617608"/>
              <a:gd name="connsiteX4" fmla="*/ 24869 w 638616"/>
              <a:gd name="connsiteY4" fmla="*/ 256408 h 617608"/>
              <a:gd name="connsiteX5" fmla="*/ 156094 w 638616"/>
              <a:gd name="connsiteY5" fmla="*/ 21655 h 617608"/>
              <a:gd name="connsiteX6" fmla="*/ 210298 w 638616"/>
              <a:gd name="connsiteY6" fmla="*/ 0 h 617608"/>
              <a:gd name="connsiteX7" fmla="*/ 237022 w 638616"/>
              <a:gd name="connsiteY7" fmla="*/ 49378 h 617608"/>
              <a:gd name="connsiteX8" fmla="*/ 638616 w 638616"/>
              <a:gd name="connsiteY8" fmla="*/ 335300 h 617608"/>
              <a:gd name="connsiteX0" fmla="*/ 638616 w 638616"/>
              <a:gd name="connsiteY0" fmla="*/ 318345 h 600653"/>
              <a:gd name="connsiteX1" fmla="*/ 443097 w 638616"/>
              <a:gd name="connsiteY1" fmla="*/ 600653 h 600653"/>
              <a:gd name="connsiteX2" fmla="*/ 76930 w 638616"/>
              <a:gd name="connsiteY2" fmla="*/ 318611 h 600653"/>
              <a:gd name="connsiteX3" fmla="*/ 8946 w 638616"/>
              <a:gd name="connsiteY3" fmla="*/ 411858 h 600653"/>
              <a:gd name="connsiteX4" fmla="*/ 24869 w 638616"/>
              <a:gd name="connsiteY4" fmla="*/ 239453 h 600653"/>
              <a:gd name="connsiteX5" fmla="*/ 156094 w 638616"/>
              <a:gd name="connsiteY5" fmla="*/ 4700 h 600653"/>
              <a:gd name="connsiteX6" fmla="*/ 222507 w 638616"/>
              <a:gd name="connsiteY6" fmla="*/ 0 h 600653"/>
              <a:gd name="connsiteX7" fmla="*/ 237022 w 638616"/>
              <a:gd name="connsiteY7" fmla="*/ 32423 h 600653"/>
              <a:gd name="connsiteX8" fmla="*/ 638616 w 638616"/>
              <a:gd name="connsiteY8" fmla="*/ 318345 h 600653"/>
              <a:gd name="connsiteX0" fmla="*/ 638616 w 638616"/>
              <a:gd name="connsiteY0" fmla="*/ 318345 h 600653"/>
              <a:gd name="connsiteX1" fmla="*/ 443097 w 638616"/>
              <a:gd name="connsiteY1" fmla="*/ 600653 h 600653"/>
              <a:gd name="connsiteX2" fmla="*/ 76930 w 638616"/>
              <a:gd name="connsiteY2" fmla="*/ 318611 h 600653"/>
              <a:gd name="connsiteX3" fmla="*/ 8946 w 638616"/>
              <a:gd name="connsiteY3" fmla="*/ 411858 h 600653"/>
              <a:gd name="connsiteX4" fmla="*/ 24869 w 638616"/>
              <a:gd name="connsiteY4" fmla="*/ 239453 h 600653"/>
              <a:gd name="connsiteX5" fmla="*/ 156094 w 638616"/>
              <a:gd name="connsiteY5" fmla="*/ 4700 h 600653"/>
              <a:gd name="connsiteX6" fmla="*/ 222507 w 638616"/>
              <a:gd name="connsiteY6" fmla="*/ 0 h 600653"/>
              <a:gd name="connsiteX7" fmla="*/ 638616 w 638616"/>
              <a:gd name="connsiteY7" fmla="*/ 318345 h 600653"/>
              <a:gd name="connsiteX0" fmla="*/ 651495 w 651495"/>
              <a:gd name="connsiteY0" fmla="*/ 299106 h 600653"/>
              <a:gd name="connsiteX1" fmla="*/ 443097 w 651495"/>
              <a:gd name="connsiteY1" fmla="*/ 600653 h 600653"/>
              <a:gd name="connsiteX2" fmla="*/ 76930 w 651495"/>
              <a:gd name="connsiteY2" fmla="*/ 318611 h 600653"/>
              <a:gd name="connsiteX3" fmla="*/ 8946 w 651495"/>
              <a:gd name="connsiteY3" fmla="*/ 411858 h 600653"/>
              <a:gd name="connsiteX4" fmla="*/ 24869 w 651495"/>
              <a:gd name="connsiteY4" fmla="*/ 239453 h 600653"/>
              <a:gd name="connsiteX5" fmla="*/ 156094 w 651495"/>
              <a:gd name="connsiteY5" fmla="*/ 4700 h 600653"/>
              <a:gd name="connsiteX6" fmla="*/ 222507 w 651495"/>
              <a:gd name="connsiteY6" fmla="*/ 0 h 600653"/>
              <a:gd name="connsiteX7" fmla="*/ 651495 w 651495"/>
              <a:gd name="connsiteY7" fmla="*/ 299106 h 600653"/>
              <a:gd name="connsiteX0" fmla="*/ 637318 w 637318"/>
              <a:gd name="connsiteY0" fmla="*/ 299106 h 600653"/>
              <a:gd name="connsiteX1" fmla="*/ 428920 w 637318"/>
              <a:gd name="connsiteY1" fmla="*/ 600653 h 600653"/>
              <a:gd name="connsiteX2" fmla="*/ 62753 w 637318"/>
              <a:gd name="connsiteY2" fmla="*/ 318611 h 600653"/>
              <a:gd name="connsiteX3" fmla="*/ 19468 w 637318"/>
              <a:gd name="connsiteY3" fmla="*/ 422111 h 600653"/>
              <a:gd name="connsiteX4" fmla="*/ 10692 w 637318"/>
              <a:gd name="connsiteY4" fmla="*/ 239453 h 600653"/>
              <a:gd name="connsiteX5" fmla="*/ 141917 w 637318"/>
              <a:gd name="connsiteY5" fmla="*/ 4700 h 600653"/>
              <a:gd name="connsiteX6" fmla="*/ 208330 w 637318"/>
              <a:gd name="connsiteY6" fmla="*/ 0 h 600653"/>
              <a:gd name="connsiteX7" fmla="*/ 637318 w 637318"/>
              <a:gd name="connsiteY7" fmla="*/ 299106 h 600653"/>
              <a:gd name="connsiteX0" fmla="*/ 645945 w 645945"/>
              <a:gd name="connsiteY0" fmla="*/ 299106 h 600653"/>
              <a:gd name="connsiteX1" fmla="*/ 437547 w 645945"/>
              <a:gd name="connsiteY1" fmla="*/ 600653 h 600653"/>
              <a:gd name="connsiteX2" fmla="*/ 71380 w 645945"/>
              <a:gd name="connsiteY2" fmla="*/ 318611 h 600653"/>
              <a:gd name="connsiteX3" fmla="*/ 11330 w 645945"/>
              <a:gd name="connsiteY3" fmla="*/ 413254 h 600653"/>
              <a:gd name="connsiteX4" fmla="*/ 19319 w 645945"/>
              <a:gd name="connsiteY4" fmla="*/ 239453 h 600653"/>
              <a:gd name="connsiteX5" fmla="*/ 150544 w 645945"/>
              <a:gd name="connsiteY5" fmla="*/ 4700 h 600653"/>
              <a:gd name="connsiteX6" fmla="*/ 216957 w 645945"/>
              <a:gd name="connsiteY6" fmla="*/ 0 h 600653"/>
              <a:gd name="connsiteX7" fmla="*/ 645945 w 645945"/>
              <a:gd name="connsiteY7" fmla="*/ 299106 h 600653"/>
              <a:gd name="connsiteX0" fmla="*/ 645945 w 645945"/>
              <a:gd name="connsiteY0" fmla="*/ 299106 h 600653"/>
              <a:gd name="connsiteX1" fmla="*/ 437547 w 645945"/>
              <a:gd name="connsiteY1" fmla="*/ 600653 h 600653"/>
              <a:gd name="connsiteX2" fmla="*/ 90478 w 645945"/>
              <a:gd name="connsiteY2" fmla="*/ 290746 h 600653"/>
              <a:gd name="connsiteX3" fmla="*/ 11330 w 645945"/>
              <a:gd name="connsiteY3" fmla="*/ 413254 h 600653"/>
              <a:gd name="connsiteX4" fmla="*/ 19319 w 645945"/>
              <a:gd name="connsiteY4" fmla="*/ 239453 h 600653"/>
              <a:gd name="connsiteX5" fmla="*/ 150544 w 645945"/>
              <a:gd name="connsiteY5" fmla="*/ 4700 h 600653"/>
              <a:gd name="connsiteX6" fmla="*/ 216957 w 645945"/>
              <a:gd name="connsiteY6" fmla="*/ 0 h 600653"/>
              <a:gd name="connsiteX7" fmla="*/ 645945 w 645945"/>
              <a:gd name="connsiteY7" fmla="*/ 299106 h 600653"/>
              <a:gd name="connsiteX0" fmla="*/ 645945 w 645945"/>
              <a:gd name="connsiteY0" fmla="*/ 299106 h 556343"/>
              <a:gd name="connsiteX1" fmla="*/ 462886 w 645945"/>
              <a:gd name="connsiteY1" fmla="*/ 556343 h 556343"/>
              <a:gd name="connsiteX2" fmla="*/ 90478 w 645945"/>
              <a:gd name="connsiteY2" fmla="*/ 290746 h 556343"/>
              <a:gd name="connsiteX3" fmla="*/ 11330 w 645945"/>
              <a:gd name="connsiteY3" fmla="*/ 413254 h 556343"/>
              <a:gd name="connsiteX4" fmla="*/ 19319 w 645945"/>
              <a:gd name="connsiteY4" fmla="*/ 239453 h 556343"/>
              <a:gd name="connsiteX5" fmla="*/ 150544 w 645945"/>
              <a:gd name="connsiteY5" fmla="*/ 4700 h 556343"/>
              <a:gd name="connsiteX6" fmla="*/ 216957 w 645945"/>
              <a:gd name="connsiteY6" fmla="*/ 0 h 556343"/>
              <a:gd name="connsiteX7" fmla="*/ 645945 w 645945"/>
              <a:gd name="connsiteY7" fmla="*/ 299106 h 556343"/>
              <a:gd name="connsiteX0" fmla="*/ 645945 w 645945"/>
              <a:gd name="connsiteY0" fmla="*/ 299106 h 564854"/>
              <a:gd name="connsiteX1" fmla="*/ 467113 w 645945"/>
              <a:gd name="connsiteY1" fmla="*/ 564854 h 564854"/>
              <a:gd name="connsiteX2" fmla="*/ 90478 w 645945"/>
              <a:gd name="connsiteY2" fmla="*/ 290746 h 564854"/>
              <a:gd name="connsiteX3" fmla="*/ 11330 w 645945"/>
              <a:gd name="connsiteY3" fmla="*/ 413254 h 564854"/>
              <a:gd name="connsiteX4" fmla="*/ 19319 w 645945"/>
              <a:gd name="connsiteY4" fmla="*/ 239453 h 564854"/>
              <a:gd name="connsiteX5" fmla="*/ 150544 w 645945"/>
              <a:gd name="connsiteY5" fmla="*/ 4700 h 564854"/>
              <a:gd name="connsiteX6" fmla="*/ 216957 w 645945"/>
              <a:gd name="connsiteY6" fmla="*/ 0 h 564854"/>
              <a:gd name="connsiteX7" fmla="*/ 645945 w 645945"/>
              <a:gd name="connsiteY7" fmla="*/ 299106 h 564854"/>
              <a:gd name="connsiteX0" fmla="*/ 645945 w 645945"/>
              <a:gd name="connsiteY0" fmla="*/ 299106 h 564854"/>
              <a:gd name="connsiteX1" fmla="*/ 619426 w 645945"/>
              <a:gd name="connsiteY1" fmla="*/ 339238 h 564854"/>
              <a:gd name="connsiteX2" fmla="*/ 467113 w 645945"/>
              <a:gd name="connsiteY2" fmla="*/ 564854 h 564854"/>
              <a:gd name="connsiteX3" fmla="*/ 90478 w 645945"/>
              <a:gd name="connsiteY3" fmla="*/ 290746 h 564854"/>
              <a:gd name="connsiteX4" fmla="*/ 11330 w 645945"/>
              <a:gd name="connsiteY4" fmla="*/ 413254 h 564854"/>
              <a:gd name="connsiteX5" fmla="*/ 19319 w 645945"/>
              <a:gd name="connsiteY5" fmla="*/ 239453 h 564854"/>
              <a:gd name="connsiteX6" fmla="*/ 150544 w 645945"/>
              <a:gd name="connsiteY6" fmla="*/ 4700 h 564854"/>
              <a:gd name="connsiteX7" fmla="*/ 216957 w 645945"/>
              <a:gd name="connsiteY7" fmla="*/ 0 h 564854"/>
              <a:gd name="connsiteX8" fmla="*/ 645945 w 645945"/>
              <a:gd name="connsiteY8" fmla="*/ 299106 h 564854"/>
              <a:gd name="connsiteX0" fmla="*/ 645945 w 645945"/>
              <a:gd name="connsiteY0" fmla="*/ 299105 h 564854"/>
              <a:gd name="connsiteX1" fmla="*/ 619426 w 645945"/>
              <a:gd name="connsiteY1" fmla="*/ 339238 h 564854"/>
              <a:gd name="connsiteX2" fmla="*/ 467113 w 645945"/>
              <a:gd name="connsiteY2" fmla="*/ 564854 h 564854"/>
              <a:gd name="connsiteX3" fmla="*/ 90478 w 645945"/>
              <a:gd name="connsiteY3" fmla="*/ 290746 h 564854"/>
              <a:gd name="connsiteX4" fmla="*/ 11330 w 645945"/>
              <a:gd name="connsiteY4" fmla="*/ 413254 h 564854"/>
              <a:gd name="connsiteX5" fmla="*/ 19319 w 645945"/>
              <a:gd name="connsiteY5" fmla="*/ 239453 h 564854"/>
              <a:gd name="connsiteX6" fmla="*/ 150544 w 645945"/>
              <a:gd name="connsiteY6" fmla="*/ 4700 h 564854"/>
              <a:gd name="connsiteX7" fmla="*/ 216957 w 645945"/>
              <a:gd name="connsiteY7" fmla="*/ 0 h 564854"/>
              <a:gd name="connsiteX8" fmla="*/ 645945 w 645945"/>
              <a:gd name="connsiteY8" fmla="*/ 299105 h 564854"/>
              <a:gd name="connsiteX0" fmla="*/ 688942 w 688942"/>
              <a:gd name="connsiteY0" fmla="*/ 331787 h 564854"/>
              <a:gd name="connsiteX1" fmla="*/ 619426 w 688942"/>
              <a:gd name="connsiteY1" fmla="*/ 339238 h 564854"/>
              <a:gd name="connsiteX2" fmla="*/ 467113 w 688942"/>
              <a:gd name="connsiteY2" fmla="*/ 564854 h 564854"/>
              <a:gd name="connsiteX3" fmla="*/ 90478 w 688942"/>
              <a:gd name="connsiteY3" fmla="*/ 290746 h 564854"/>
              <a:gd name="connsiteX4" fmla="*/ 11330 w 688942"/>
              <a:gd name="connsiteY4" fmla="*/ 413254 h 564854"/>
              <a:gd name="connsiteX5" fmla="*/ 19319 w 688942"/>
              <a:gd name="connsiteY5" fmla="*/ 239453 h 564854"/>
              <a:gd name="connsiteX6" fmla="*/ 150544 w 688942"/>
              <a:gd name="connsiteY6" fmla="*/ 4700 h 564854"/>
              <a:gd name="connsiteX7" fmla="*/ 216957 w 688942"/>
              <a:gd name="connsiteY7" fmla="*/ 0 h 564854"/>
              <a:gd name="connsiteX8" fmla="*/ 688942 w 688942"/>
              <a:gd name="connsiteY8" fmla="*/ 331787 h 564854"/>
              <a:gd name="connsiteX0" fmla="*/ 688942 w 688942"/>
              <a:gd name="connsiteY0" fmla="*/ 331787 h 564854"/>
              <a:gd name="connsiteX1" fmla="*/ 650477 w 688942"/>
              <a:gd name="connsiteY1" fmla="*/ 344627 h 564854"/>
              <a:gd name="connsiteX2" fmla="*/ 619426 w 688942"/>
              <a:gd name="connsiteY2" fmla="*/ 339238 h 564854"/>
              <a:gd name="connsiteX3" fmla="*/ 467113 w 688942"/>
              <a:gd name="connsiteY3" fmla="*/ 564854 h 564854"/>
              <a:gd name="connsiteX4" fmla="*/ 90478 w 688942"/>
              <a:gd name="connsiteY4" fmla="*/ 290746 h 564854"/>
              <a:gd name="connsiteX5" fmla="*/ 11330 w 688942"/>
              <a:gd name="connsiteY5" fmla="*/ 413254 h 564854"/>
              <a:gd name="connsiteX6" fmla="*/ 19319 w 688942"/>
              <a:gd name="connsiteY6" fmla="*/ 239453 h 564854"/>
              <a:gd name="connsiteX7" fmla="*/ 150544 w 688942"/>
              <a:gd name="connsiteY7" fmla="*/ 4700 h 564854"/>
              <a:gd name="connsiteX8" fmla="*/ 216957 w 688942"/>
              <a:gd name="connsiteY8" fmla="*/ 0 h 564854"/>
              <a:gd name="connsiteX9" fmla="*/ 688942 w 688942"/>
              <a:gd name="connsiteY9" fmla="*/ 331787 h 564854"/>
              <a:gd name="connsiteX0" fmla="*/ 688942 w 688942"/>
              <a:gd name="connsiteY0" fmla="*/ 331787 h 564854"/>
              <a:gd name="connsiteX1" fmla="*/ 666468 w 688942"/>
              <a:gd name="connsiteY1" fmla="*/ 372674 h 564854"/>
              <a:gd name="connsiteX2" fmla="*/ 619426 w 688942"/>
              <a:gd name="connsiteY2" fmla="*/ 339238 h 564854"/>
              <a:gd name="connsiteX3" fmla="*/ 467113 w 688942"/>
              <a:gd name="connsiteY3" fmla="*/ 564854 h 564854"/>
              <a:gd name="connsiteX4" fmla="*/ 90478 w 688942"/>
              <a:gd name="connsiteY4" fmla="*/ 290746 h 564854"/>
              <a:gd name="connsiteX5" fmla="*/ 11330 w 688942"/>
              <a:gd name="connsiteY5" fmla="*/ 413254 h 564854"/>
              <a:gd name="connsiteX6" fmla="*/ 19319 w 688942"/>
              <a:gd name="connsiteY6" fmla="*/ 239453 h 564854"/>
              <a:gd name="connsiteX7" fmla="*/ 150544 w 688942"/>
              <a:gd name="connsiteY7" fmla="*/ 4700 h 564854"/>
              <a:gd name="connsiteX8" fmla="*/ 216957 w 688942"/>
              <a:gd name="connsiteY8" fmla="*/ 0 h 564854"/>
              <a:gd name="connsiteX9" fmla="*/ 688942 w 688942"/>
              <a:gd name="connsiteY9" fmla="*/ 331787 h 564854"/>
              <a:gd name="connsiteX0" fmla="*/ 688190 w 688190"/>
              <a:gd name="connsiteY0" fmla="*/ 331787 h 564854"/>
              <a:gd name="connsiteX1" fmla="*/ 665716 w 688190"/>
              <a:gd name="connsiteY1" fmla="*/ 372674 h 564854"/>
              <a:gd name="connsiteX2" fmla="*/ 618674 w 688190"/>
              <a:gd name="connsiteY2" fmla="*/ 339238 h 564854"/>
              <a:gd name="connsiteX3" fmla="*/ 466361 w 688190"/>
              <a:gd name="connsiteY3" fmla="*/ 564854 h 564854"/>
              <a:gd name="connsiteX4" fmla="*/ 89726 w 688190"/>
              <a:gd name="connsiteY4" fmla="*/ 290746 h 564854"/>
              <a:gd name="connsiteX5" fmla="*/ 10578 w 688190"/>
              <a:gd name="connsiteY5" fmla="*/ 413254 h 564854"/>
              <a:gd name="connsiteX6" fmla="*/ 18567 w 688190"/>
              <a:gd name="connsiteY6" fmla="*/ 239453 h 564854"/>
              <a:gd name="connsiteX7" fmla="*/ 135469 w 688190"/>
              <a:gd name="connsiteY7" fmla="*/ 25598 h 564854"/>
              <a:gd name="connsiteX8" fmla="*/ 216205 w 688190"/>
              <a:gd name="connsiteY8" fmla="*/ 0 h 564854"/>
              <a:gd name="connsiteX9" fmla="*/ 688190 w 688190"/>
              <a:gd name="connsiteY9" fmla="*/ 331787 h 564854"/>
              <a:gd name="connsiteX0" fmla="*/ 687048 w 687048"/>
              <a:gd name="connsiteY0" fmla="*/ 331787 h 564854"/>
              <a:gd name="connsiteX1" fmla="*/ 664574 w 687048"/>
              <a:gd name="connsiteY1" fmla="*/ 372674 h 564854"/>
              <a:gd name="connsiteX2" fmla="*/ 617532 w 687048"/>
              <a:gd name="connsiteY2" fmla="*/ 339238 h 564854"/>
              <a:gd name="connsiteX3" fmla="*/ 465219 w 687048"/>
              <a:gd name="connsiteY3" fmla="*/ 564854 h 564854"/>
              <a:gd name="connsiteX4" fmla="*/ 88584 w 687048"/>
              <a:gd name="connsiteY4" fmla="*/ 290746 h 564854"/>
              <a:gd name="connsiteX5" fmla="*/ 9436 w 687048"/>
              <a:gd name="connsiteY5" fmla="*/ 413254 h 564854"/>
              <a:gd name="connsiteX6" fmla="*/ 17425 w 687048"/>
              <a:gd name="connsiteY6" fmla="*/ 239453 h 564854"/>
              <a:gd name="connsiteX7" fmla="*/ 110828 w 687048"/>
              <a:gd name="connsiteY7" fmla="*/ 81903 h 564854"/>
              <a:gd name="connsiteX8" fmla="*/ 215063 w 687048"/>
              <a:gd name="connsiteY8" fmla="*/ 0 h 564854"/>
              <a:gd name="connsiteX9" fmla="*/ 687048 w 687048"/>
              <a:gd name="connsiteY9" fmla="*/ 331787 h 564854"/>
              <a:gd name="connsiteX0" fmla="*/ 685736 w 685736"/>
              <a:gd name="connsiteY0" fmla="*/ 331787 h 564854"/>
              <a:gd name="connsiteX1" fmla="*/ 663262 w 685736"/>
              <a:gd name="connsiteY1" fmla="*/ 372674 h 564854"/>
              <a:gd name="connsiteX2" fmla="*/ 616220 w 685736"/>
              <a:gd name="connsiteY2" fmla="*/ 339238 h 564854"/>
              <a:gd name="connsiteX3" fmla="*/ 463907 w 685736"/>
              <a:gd name="connsiteY3" fmla="*/ 564854 h 564854"/>
              <a:gd name="connsiteX4" fmla="*/ 87272 w 685736"/>
              <a:gd name="connsiteY4" fmla="*/ 290746 h 564854"/>
              <a:gd name="connsiteX5" fmla="*/ 8124 w 685736"/>
              <a:gd name="connsiteY5" fmla="*/ 413254 h 564854"/>
              <a:gd name="connsiteX6" fmla="*/ 16113 w 685736"/>
              <a:gd name="connsiteY6" fmla="*/ 239453 h 564854"/>
              <a:gd name="connsiteX7" fmla="*/ 78482 w 685736"/>
              <a:gd name="connsiteY7" fmla="*/ 127183 h 564854"/>
              <a:gd name="connsiteX8" fmla="*/ 213751 w 685736"/>
              <a:gd name="connsiteY8" fmla="*/ 0 h 564854"/>
              <a:gd name="connsiteX9" fmla="*/ 685736 w 685736"/>
              <a:gd name="connsiteY9" fmla="*/ 331787 h 564854"/>
              <a:gd name="connsiteX0" fmla="*/ 689705 w 689705"/>
              <a:gd name="connsiteY0" fmla="*/ 331787 h 564854"/>
              <a:gd name="connsiteX1" fmla="*/ 667231 w 689705"/>
              <a:gd name="connsiteY1" fmla="*/ 372674 h 564854"/>
              <a:gd name="connsiteX2" fmla="*/ 620189 w 689705"/>
              <a:gd name="connsiteY2" fmla="*/ 339238 h 564854"/>
              <a:gd name="connsiteX3" fmla="*/ 467876 w 689705"/>
              <a:gd name="connsiteY3" fmla="*/ 564854 h 564854"/>
              <a:gd name="connsiteX4" fmla="*/ 91241 w 689705"/>
              <a:gd name="connsiteY4" fmla="*/ 290746 h 564854"/>
              <a:gd name="connsiteX5" fmla="*/ 12093 w 689705"/>
              <a:gd name="connsiteY5" fmla="*/ 413254 h 564854"/>
              <a:gd name="connsiteX6" fmla="*/ 20082 w 689705"/>
              <a:gd name="connsiteY6" fmla="*/ 239453 h 564854"/>
              <a:gd name="connsiteX7" fmla="*/ 82451 w 689705"/>
              <a:gd name="connsiteY7" fmla="*/ 127183 h 564854"/>
              <a:gd name="connsiteX8" fmla="*/ 217720 w 689705"/>
              <a:gd name="connsiteY8" fmla="*/ 0 h 564854"/>
              <a:gd name="connsiteX9" fmla="*/ 689705 w 689705"/>
              <a:gd name="connsiteY9" fmla="*/ 331787 h 564854"/>
              <a:gd name="connsiteX0" fmla="*/ 689705 w 689705"/>
              <a:gd name="connsiteY0" fmla="*/ 331787 h 564854"/>
              <a:gd name="connsiteX1" fmla="*/ 667231 w 689705"/>
              <a:gd name="connsiteY1" fmla="*/ 372674 h 564854"/>
              <a:gd name="connsiteX2" fmla="*/ 620189 w 689705"/>
              <a:gd name="connsiteY2" fmla="*/ 339238 h 564854"/>
              <a:gd name="connsiteX3" fmla="*/ 467876 w 689705"/>
              <a:gd name="connsiteY3" fmla="*/ 564854 h 564854"/>
              <a:gd name="connsiteX4" fmla="*/ 91241 w 689705"/>
              <a:gd name="connsiteY4" fmla="*/ 290746 h 564854"/>
              <a:gd name="connsiteX5" fmla="*/ 12093 w 689705"/>
              <a:gd name="connsiteY5" fmla="*/ 413254 h 564854"/>
              <a:gd name="connsiteX6" fmla="*/ 20082 w 689705"/>
              <a:gd name="connsiteY6" fmla="*/ 239453 h 564854"/>
              <a:gd name="connsiteX7" fmla="*/ 82451 w 689705"/>
              <a:gd name="connsiteY7" fmla="*/ 127183 h 564854"/>
              <a:gd name="connsiteX8" fmla="*/ 134597 w 689705"/>
              <a:gd name="connsiteY8" fmla="*/ 83566 h 564854"/>
              <a:gd name="connsiteX9" fmla="*/ 217720 w 689705"/>
              <a:gd name="connsiteY9" fmla="*/ 0 h 564854"/>
              <a:gd name="connsiteX10" fmla="*/ 689705 w 689705"/>
              <a:gd name="connsiteY10" fmla="*/ 331787 h 564854"/>
              <a:gd name="connsiteX0" fmla="*/ 689705 w 689705"/>
              <a:gd name="connsiteY0" fmla="*/ 331787 h 564854"/>
              <a:gd name="connsiteX1" fmla="*/ 667231 w 689705"/>
              <a:gd name="connsiteY1" fmla="*/ 372674 h 564854"/>
              <a:gd name="connsiteX2" fmla="*/ 620189 w 689705"/>
              <a:gd name="connsiteY2" fmla="*/ 339238 h 564854"/>
              <a:gd name="connsiteX3" fmla="*/ 467876 w 689705"/>
              <a:gd name="connsiteY3" fmla="*/ 564854 h 564854"/>
              <a:gd name="connsiteX4" fmla="*/ 91241 w 689705"/>
              <a:gd name="connsiteY4" fmla="*/ 290746 h 564854"/>
              <a:gd name="connsiteX5" fmla="*/ 12093 w 689705"/>
              <a:gd name="connsiteY5" fmla="*/ 413254 h 564854"/>
              <a:gd name="connsiteX6" fmla="*/ 20082 w 689705"/>
              <a:gd name="connsiteY6" fmla="*/ 239453 h 564854"/>
              <a:gd name="connsiteX7" fmla="*/ 82451 w 689705"/>
              <a:gd name="connsiteY7" fmla="*/ 127183 h 564854"/>
              <a:gd name="connsiteX8" fmla="*/ 105378 w 689705"/>
              <a:gd name="connsiteY8" fmla="*/ 45463 h 564854"/>
              <a:gd name="connsiteX9" fmla="*/ 217720 w 689705"/>
              <a:gd name="connsiteY9" fmla="*/ 0 h 564854"/>
              <a:gd name="connsiteX10" fmla="*/ 689705 w 689705"/>
              <a:gd name="connsiteY10" fmla="*/ 331787 h 564854"/>
              <a:gd name="connsiteX0" fmla="*/ 684570 w 684570"/>
              <a:gd name="connsiteY0" fmla="*/ 331787 h 564854"/>
              <a:gd name="connsiteX1" fmla="*/ 662096 w 684570"/>
              <a:gd name="connsiteY1" fmla="*/ 372674 h 564854"/>
              <a:gd name="connsiteX2" fmla="*/ 615054 w 684570"/>
              <a:gd name="connsiteY2" fmla="*/ 339238 h 564854"/>
              <a:gd name="connsiteX3" fmla="*/ 462741 w 684570"/>
              <a:gd name="connsiteY3" fmla="*/ 564854 h 564854"/>
              <a:gd name="connsiteX4" fmla="*/ 86106 w 684570"/>
              <a:gd name="connsiteY4" fmla="*/ 290746 h 564854"/>
              <a:gd name="connsiteX5" fmla="*/ 6958 w 684570"/>
              <a:gd name="connsiteY5" fmla="*/ 413254 h 564854"/>
              <a:gd name="connsiteX6" fmla="*/ 14947 w 684570"/>
              <a:gd name="connsiteY6" fmla="*/ 239453 h 564854"/>
              <a:gd name="connsiteX7" fmla="*/ 43695 w 684570"/>
              <a:gd name="connsiteY7" fmla="*/ 117519 h 564854"/>
              <a:gd name="connsiteX8" fmla="*/ 100243 w 684570"/>
              <a:gd name="connsiteY8" fmla="*/ 45463 h 564854"/>
              <a:gd name="connsiteX9" fmla="*/ 212585 w 684570"/>
              <a:gd name="connsiteY9" fmla="*/ 0 h 564854"/>
              <a:gd name="connsiteX10" fmla="*/ 684570 w 684570"/>
              <a:gd name="connsiteY10"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106746 w 691073"/>
              <a:gd name="connsiteY8" fmla="*/ 45463 h 564854"/>
              <a:gd name="connsiteX9" fmla="*/ 219088 w 691073"/>
              <a:gd name="connsiteY9" fmla="*/ 0 h 564854"/>
              <a:gd name="connsiteX10" fmla="*/ 691073 w 691073"/>
              <a:gd name="connsiteY10"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89289 w 691073"/>
              <a:gd name="connsiteY8" fmla="*/ 26897 h 564854"/>
              <a:gd name="connsiteX9" fmla="*/ 219088 w 691073"/>
              <a:gd name="connsiteY9" fmla="*/ 0 h 564854"/>
              <a:gd name="connsiteX10" fmla="*/ 691073 w 691073"/>
              <a:gd name="connsiteY10"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89289 w 691073"/>
              <a:gd name="connsiteY8" fmla="*/ 26897 h 564854"/>
              <a:gd name="connsiteX9" fmla="*/ 219088 w 691073"/>
              <a:gd name="connsiteY9" fmla="*/ 0 h 564854"/>
              <a:gd name="connsiteX10" fmla="*/ 691073 w 691073"/>
              <a:gd name="connsiteY10"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219088 w 691073"/>
              <a:gd name="connsiteY9" fmla="*/ 0 h 564854"/>
              <a:gd name="connsiteX10" fmla="*/ 691073 w 691073"/>
              <a:gd name="connsiteY10"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34845 w 691073"/>
              <a:gd name="connsiteY9" fmla="*/ 19143 h 564854"/>
              <a:gd name="connsiteX10" fmla="*/ 219088 w 691073"/>
              <a:gd name="connsiteY10" fmla="*/ 0 h 564854"/>
              <a:gd name="connsiteX11" fmla="*/ 691073 w 691073"/>
              <a:gd name="connsiteY11"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37605 w 691073"/>
              <a:gd name="connsiteY9" fmla="*/ 37135 h 564854"/>
              <a:gd name="connsiteX10" fmla="*/ 219088 w 691073"/>
              <a:gd name="connsiteY10" fmla="*/ 0 h 564854"/>
              <a:gd name="connsiteX11" fmla="*/ 691073 w 691073"/>
              <a:gd name="connsiteY11"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40539 w 691073"/>
              <a:gd name="connsiteY9" fmla="*/ 18175 h 564854"/>
              <a:gd name="connsiteX10" fmla="*/ 219088 w 691073"/>
              <a:gd name="connsiteY10" fmla="*/ 0 h 564854"/>
              <a:gd name="connsiteX11" fmla="*/ 691073 w 691073"/>
              <a:gd name="connsiteY11"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40539 w 691073"/>
              <a:gd name="connsiteY9" fmla="*/ 18175 h 564854"/>
              <a:gd name="connsiteX10" fmla="*/ 154317 w 691073"/>
              <a:gd name="connsiteY10" fmla="*/ 12753 h 564854"/>
              <a:gd name="connsiteX11" fmla="*/ 219088 w 691073"/>
              <a:gd name="connsiteY11" fmla="*/ 0 h 564854"/>
              <a:gd name="connsiteX12" fmla="*/ 691073 w 691073"/>
              <a:gd name="connsiteY12"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40539 w 691073"/>
              <a:gd name="connsiteY9" fmla="*/ 18175 h 564854"/>
              <a:gd name="connsiteX10" fmla="*/ 195845 w 691073"/>
              <a:gd name="connsiteY10" fmla="*/ 54916 h 564854"/>
              <a:gd name="connsiteX11" fmla="*/ 219088 w 691073"/>
              <a:gd name="connsiteY11" fmla="*/ 0 h 564854"/>
              <a:gd name="connsiteX12" fmla="*/ 691073 w 691073"/>
              <a:gd name="connsiteY12" fmla="*/ 331787 h 564854"/>
              <a:gd name="connsiteX0" fmla="*/ 691073 w 691073"/>
              <a:gd name="connsiteY0" fmla="*/ 331787 h 564854"/>
              <a:gd name="connsiteX1" fmla="*/ 668599 w 691073"/>
              <a:gd name="connsiteY1" fmla="*/ 372674 h 564854"/>
              <a:gd name="connsiteX2" fmla="*/ 621557 w 691073"/>
              <a:gd name="connsiteY2" fmla="*/ 339238 h 564854"/>
              <a:gd name="connsiteX3" fmla="*/ 469244 w 691073"/>
              <a:gd name="connsiteY3" fmla="*/ 564854 h 564854"/>
              <a:gd name="connsiteX4" fmla="*/ 92609 w 691073"/>
              <a:gd name="connsiteY4" fmla="*/ 290746 h 564854"/>
              <a:gd name="connsiteX5" fmla="*/ 13461 w 691073"/>
              <a:gd name="connsiteY5" fmla="*/ 413254 h 564854"/>
              <a:gd name="connsiteX6" fmla="*/ 4367 w 691073"/>
              <a:gd name="connsiteY6" fmla="*/ 242359 h 564854"/>
              <a:gd name="connsiteX7" fmla="*/ 50198 w 691073"/>
              <a:gd name="connsiteY7" fmla="*/ 117519 h 564854"/>
              <a:gd name="connsiteX8" fmla="*/ 92597 w 691073"/>
              <a:gd name="connsiteY8" fmla="*/ 29410 h 564854"/>
              <a:gd name="connsiteX9" fmla="*/ 140539 w 691073"/>
              <a:gd name="connsiteY9" fmla="*/ 18175 h 564854"/>
              <a:gd name="connsiteX10" fmla="*/ 381979 w 691073"/>
              <a:gd name="connsiteY10" fmla="*/ 201698 h 564854"/>
              <a:gd name="connsiteX11" fmla="*/ 219088 w 691073"/>
              <a:gd name="connsiteY11" fmla="*/ 0 h 564854"/>
              <a:gd name="connsiteX12" fmla="*/ 691073 w 691073"/>
              <a:gd name="connsiteY12" fmla="*/ 331787 h 564854"/>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691073 w 691073"/>
              <a:gd name="connsiteY11"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441140 w 691073"/>
              <a:gd name="connsiteY11" fmla="*/ 207301 h 546679"/>
              <a:gd name="connsiteX12" fmla="*/ 691073 w 691073"/>
              <a:gd name="connsiteY12"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21586 w 691073"/>
              <a:gd name="connsiteY11" fmla="*/ 141305 h 546679"/>
              <a:gd name="connsiteX12" fmla="*/ 691073 w 691073"/>
              <a:gd name="connsiteY12"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04875 w 691073"/>
              <a:gd name="connsiteY11" fmla="*/ 165688 h 546679"/>
              <a:gd name="connsiteX12" fmla="*/ 691073 w 691073"/>
              <a:gd name="connsiteY12"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04875 w 691073"/>
              <a:gd name="connsiteY11" fmla="*/ 165688 h 546679"/>
              <a:gd name="connsiteX12" fmla="*/ 511489 w 691073"/>
              <a:gd name="connsiteY12" fmla="*/ 170716 h 546679"/>
              <a:gd name="connsiteX13" fmla="*/ 691073 w 691073"/>
              <a:gd name="connsiteY13"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04875 w 691073"/>
              <a:gd name="connsiteY11" fmla="*/ 165688 h 546679"/>
              <a:gd name="connsiteX12" fmla="*/ 511489 w 691073"/>
              <a:gd name="connsiteY12" fmla="*/ 170715 h 546679"/>
              <a:gd name="connsiteX13" fmla="*/ 691073 w 691073"/>
              <a:gd name="connsiteY13"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13551 w 691073"/>
              <a:gd name="connsiteY11" fmla="*/ 157983 h 546679"/>
              <a:gd name="connsiteX12" fmla="*/ 511489 w 691073"/>
              <a:gd name="connsiteY12" fmla="*/ 170715 h 546679"/>
              <a:gd name="connsiteX13" fmla="*/ 691073 w 691073"/>
              <a:gd name="connsiteY13"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13551 w 691073"/>
              <a:gd name="connsiteY11" fmla="*/ 157983 h 546679"/>
              <a:gd name="connsiteX12" fmla="*/ 511489 w 691073"/>
              <a:gd name="connsiteY12" fmla="*/ 170714 h 546679"/>
              <a:gd name="connsiteX13" fmla="*/ 691073 w 691073"/>
              <a:gd name="connsiteY13" fmla="*/ 313612 h 546679"/>
              <a:gd name="connsiteX0" fmla="*/ 691073 w 691073"/>
              <a:gd name="connsiteY0" fmla="*/ 313612 h 546679"/>
              <a:gd name="connsiteX1" fmla="*/ 668599 w 691073"/>
              <a:gd name="connsiteY1" fmla="*/ 354499 h 546679"/>
              <a:gd name="connsiteX2" fmla="*/ 621557 w 691073"/>
              <a:gd name="connsiteY2" fmla="*/ 321063 h 546679"/>
              <a:gd name="connsiteX3" fmla="*/ 469244 w 691073"/>
              <a:gd name="connsiteY3" fmla="*/ 546679 h 546679"/>
              <a:gd name="connsiteX4" fmla="*/ 92609 w 691073"/>
              <a:gd name="connsiteY4" fmla="*/ 272571 h 546679"/>
              <a:gd name="connsiteX5" fmla="*/ 13461 w 691073"/>
              <a:gd name="connsiteY5" fmla="*/ 395079 h 546679"/>
              <a:gd name="connsiteX6" fmla="*/ 4367 w 691073"/>
              <a:gd name="connsiteY6" fmla="*/ 224184 h 546679"/>
              <a:gd name="connsiteX7" fmla="*/ 50198 w 691073"/>
              <a:gd name="connsiteY7" fmla="*/ 99344 h 546679"/>
              <a:gd name="connsiteX8" fmla="*/ 92597 w 691073"/>
              <a:gd name="connsiteY8" fmla="*/ 11235 h 546679"/>
              <a:gd name="connsiteX9" fmla="*/ 140539 w 691073"/>
              <a:gd name="connsiteY9" fmla="*/ 0 h 546679"/>
              <a:gd name="connsiteX10" fmla="*/ 381979 w 691073"/>
              <a:gd name="connsiteY10" fmla="*/ 183523 h 546679"/>
              <a:gd name="connsiteX11" fmla="*/ 516773 w 691073"/>
              <a:gd name="connsiteY11" fmla="*/ 153282 h 546679"/>
              <a:gd name="connsiteX12" fmla="*/ 511489 w 691073"/>
              <a:gd name="connsiteY12" fmla="*/ 170714 h 546679"/>
              <a:gd name="connsiteX13" fmla="*/ 691073 w 691073"/>
              <a:gd name="connsiteY13" fmla="*/ 313612 h 546679"/>
              <a:gd name="connsiteX0" fmla="*/ 691073 w 691073"/>
              <a:gd name="connsiteY0" fmla="*/ 304865 h 537932"/>
              <a:gd name="connsiteX1" fmla="*/ 668599 w 691073"/>
              <a:gd name="connsiteY1" fmla="*/ 345752 h 537932"/>
              <a:gd name="connsiteX2" fmla="*/ 621557 w 691073"/>
              <a:gd name="connsiteY2" fmla="*/ 312316 h 537932"/>
              <a:gd name="connsiteX3" fmla="*/ 469244 w 691073"/>
              <a:gd name="connsiteY3" fmla="*/ 537932 h 537932"/>
              <a:gd name="connsiteX4" fmla="*/ 92609 w 691073"/>
              <a:gd name="connsiteY4" fmla="*/ 263824 h 537932"/>
              <a:gd name="connsiteX5" fmla="*/ 13461 w 691073"/>
              <a:gd name="connsiteY5" fmla="*/ 386332 h 537932"/>
              <a:gd name="connsiteX6" fmla="*/ 4367 w 691073"/>
              <a:gd name="connsiteY6" fmla="*/ 215437 h 537932"/>
              <a:gd name="connsiteX7" fmla="*/ 50198 w 691073"/>
              <a:gd name="connsiteY7" fmla="*/ 90597 h 537932"/>
              <a:gd name="connsiteX8" fmla="*/ 92597 w 691073"/>
              <a:gd name="connsiteY8" fmla="*/ 2488 h 537932"/>
              <a:gd name="connsiteX9" fmla="*/ 137938 w 691073"/>
              <a:gd name="connsiteY9" fmla="*/ 1 h 537932"/>
              <a:gd name="connsiteX10" fmla="*/ 381979 w 691073"/>
              <a:gd name="connsiteY10" fmla="*/ 174776 h 537932"/>
              <a:gd name="connsiteX11" fmla="*/ 516773 w 691073"/>
              <a:gd name="connsiteY11" fmla="*/ 144535 h 537932"/>
              <a:gd name="connsiteX12" fmla="*/ 511489 w 691073"/>
              <a:gd name="connsiteY12" fmla="*/ 161967 h 537932"/>
              <a:gd name="connsiteX13" fmla="*/ 691073 w 691073"/>
              <a:gd name="connsiteY13" fmla="*/ 304865 h 537932"/>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59648 w 691073"/>
              <a:gd name="connsiteY10" fmla="*/ 87637 h 537931"/>
              <a:gd name="connsiteX11" fmla="*/ 381979 w 691073"/>
              <a:gd name="connsiteY11" fmla="*/ 174775 h 537931"/>
              <a:gd name="connsiteX12" fmla="*/ 516773 w 691073"/>
              <a:gd name="connsiteY12" fmla="*/ 144534 h 537931"/>
              <a:gd name="connsiteX13" fmla="*/ 511489 w 691073"/>
              <a:gd name="connsiteY13" fmla="*/ 161966 h 537931"/>
              <a:gd name="connsiteX14" fmla="*/ 691073 w 691073"/>
              <a:gd name="connsiteY14"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259648 w 691073"/>
              <a:gd name="connsiteY11" fmla="*/ 87637 h 537931"/>
              <a:gd name="connsiteX12" fmla="*/ 381979 w 691073"/>
              <a:gd name="connsiteY12" fmla="*/ 174775 h 537931"/>
              <a:gd name="connsiteX13" fmla="*/ 516773 w 691073"/>
              <a:gd name="connsiteY13" fmla="*/ 144534 h 537931"/>
              <a:gd name="connsiteX14" fmla="*/ 511489 w 691073"/>
              <a:gd name="connsiteY14" fmla="*/ 161966 h 537931"/>
              <a:gd name="connsiteX15" fmla="*/ 691073 w 691073"/>
              <a:gd name="connsiteY15"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259648 w 691073"/>
              <a:gd name="connsiteY11" fmla="*/ 87637 h 537931"/>
              <a:gd name="connsiteX12" fmla="*/ 396110 w 691073"/>
              <a:gd name="connsiteY12" fmla="*/ 164065 h 537931"/>
              <a:gd name="connsiteX13" fmla="*/ 516773 w 691073"/>
              <a:gd name="connsiteY13" fmla="*/ 144534 h 537931"/>
              <a:gd name="connsiteX14" fmla="*/ 511489 w 691073"/>
              <a:gd name="connsiteY14" fmla="*/ 161966 h 537931"/>
              <a:gd name="connsiteX15" fmla="*/ 691073 w 691073"/>
              <a:gd name="connsiteY15"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96110 w 691073"/>
              <a:gd name="connsiteY11" fmla="*/ 164065 h 537931"/>
              <a:gd name="connsiteX12" fmla="*/ 516773 w 691073"/>
              <a:gd name="connsiteY12" fmla="*/ 144534 h 537931"/>
              <a:gd name="connsiteX13" fmla="*/ 511489 w 691073"/>
              <a:gd name="connsiteY13" fmla="*/ 161966 h 537931"/>
              <a:gd name="connsiteX14" fmla="*/ 691073 w 691073"/>
              <a:gd name="connsiteY14"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7516 w 691073"/>
              <a:gd name="connsiteY11" fmla="*/ 132527 h 537931"/>
              <a:gd name="connsiteX12" fmla="*/ 396110 w 691073"/>
              <a:gd name="connsiteY12" fmla="*/ 164065 h 537931"/>
              <a:gd name="connsiteX13" fmla="*/ 516773 w 691073"/>
              <a:gd name="connsiteY13" fmla="*/ 144534 h 537931"/>
              <a:gd name="connsiteX14" fmla="*/ 511489 w 691073"/>
              <a:gd name="connsiteY14" fmla="*/ 161966 h 537931"/>
              <a:gd name="connsiteX15" fmla="*/ 691073 w 691073"/>
              <a:gd name="connsiteY15"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516773 w 691073"/>
              <a:gd name="connsiteY13" fmla="*/ 144534 h 537931"/>
              <a:gd name="connsiteX14" fmla="*/ 511489 w 691073"/>
              <a:gd name="connsiteY14" fmla="*/ 161966 h 537931"/>
              <a:gd name="connsiteX15" fmla="*/ 691073 w 691073"/>
              <a:gd name="connsiteY15"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429514 w 691073"/>
              <a:gd name="connsiteY13" fmla="*/ 166706 h 537931"/>
              <a:gd name="connsiteX14" fmla="*/ 516773 w 691073"/>
              <a:gd name="connsiteY14" fmla="*/ 144534 h 537931"/>
              <a:gd name="connsiteX15" fmla="*/ 511489 w 691073"/>
              <a:gd name="connsiteY15" fmla="*/ 161966 h 537931"/>
              <a:gd name="connsiteX16" fmla="*/ 691073 w 691073"/>
              <a:gd name="connsiteY16"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426292 w 691073"/>
              <a:gd name="connsiteY13" fmla="*/ 171407 h 537931"/>
              <a:gd name="connsiteX14" fmla="*/ 516773 w 691073"/>
              <a:gd name="connsiteY14" fmla="*/ 144534 h 537931"/>
              <a:gd name="connsiteX15" fmla="*/ 511489 w 691073"/>
              <a:gd name="connsiteY15" fmla="*/ 161966 h 537931"/>
              <a:gd name="connsiteX16" fmla="*/ 691073 w 691073"/>
              <a:gd name="connsiteY16"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426292 w 691073"/>
              <a:gd name="connsiteY13" fmla="*/ 171407 h 537931"/>
              <a:gd name="connsiteX14" fmla="*/ 444266 w 691073"/>
              <a:gd name="connsiteY14" fmla="*/ 160042 h 537931"/>
              <a:gd name="connsiteX15" fmla="*/ 516773 w 691073"/>
              <a:gd name="connsiteY15" fmla="*/ 144534 h 537931"/>
              <a:gd name="connsiteX16" fmla="*/ 511489 w 691073"/>
              <a:gd name="connsiteY16" fmla="*/ 161966 h 537931"/>
              <a:gd name="connsiteX17" fmla="*/ 691073 w 691073"/>
              <a:gd name="connsiteY17"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426292 w 691073"/>
              <a:gd name="connsiteY13" fmla="*/ 171407 h 537931"/>
              <a:gd name="connsiteX14" fmla="*/ 450962 w 691073"/>
              <a:gd name="connsiteY14" fmla="*/ 165131 h 537931"/>
              <a:gd name="connsiteX15" fmla="*/ 516773 w 691073"/>
              <a:gd name="connsiteY15" fmla="*/ 144534 h 537931"/>
              <a:gd name="connsiteX16" fmla="*/ 511489 w 691073"/>
              <a:gd name="connsiteY16" fmla="*/ 161966 h 537931"/>
              <a:gd name="connsiteX17" fmla="*/ 691073 w 691073"/>
              <a:gd name="connsiteY17" fmla="*/ 304864 h 537931"/>
              <a:gd name="connsiteX0" fmla="*/ 691073 w 691073"/>
              <a:gd name="connsiteY0" fmla="*/ 304864 h 537931"/>
              <a:gd name="connsiteX1" fmla="*/ 668599 w 691073"/>
              <a:gd name="connsiteY1" fmla="*/ 345751 h 537931"/>
              <a:gd name="connsiteX2" fmla="*/ 621557 w 691073"/>
              <a:gd name="connsiteY2" fmla="*/ 312315 h 537931"/>
              <a:gd name="connsiteX3" fmla="*/ 469244 w 691073"/>
              <a:gd name="connsiteY3" fmla="*/ 537931 h 537931"/>
              <a:gd name="connsiteX4" fmla="*/ 92609 w 691073"/>
              <a:gd name="connsiteY4" fmla="*/ 263823 h 537931"/>
              <a:gd name="connsiteX5" fmla="*/ 13461 w 691073"/>
              <a:gd name="connsiteY5" fmla="*/ 386331 h 537931"/>
              <a:gd name="connsiteX6" fmla="*/ 4367 w 691073"/>
              <a:gd name="connsiteY6" fmla="*/ 215436 h 537931"/>
              <a:gd name="connsiteX7" fmla="*/ 50198 w 691073"/>
              <a:gd name="connsiteY7" fmla="*/ 90596 h 537931"/>
              <a:gd name="connsiteX8" fmla="*/ 92597 w 691073"/>
              <a:gd name="connsiteY8" fmla="*/ 2487 h 537931"/>
              <a:gd name="connsiteX9" fmla="*/ 137938 w 691073"/>
              <a:gd name="connsiteY9" fmla="*/ 0 h 537931"/>
              <a:gd name="connsiteX10" fmla="*/ 211167 w 691073"/>
              <a:gd name="connsiteY10" fmla="*/ 54360 h 537931"/>
              <a:gd name="connsiteX11" fmla="*/ 334294 w 691073"/>
              <a:gd name="connsiteY11" fmla="*/ 137228 h 537931"/>
              <a:gd name="connsiteX12" fmla="*/ 396110 w 691073"/>
              <a:gd name="connsiteY12" fmla="*/ 164065 h 537931"/>
              <a:gd name="connsiteX13" fmla="*/ 426292 w 691073"/>
              <a:gd name="connsiteY13" fmla="*/ 171407 h 537931"/>
              <a:gd name="connsiteX14" fmla="*/ 458541 w 691073"/>
              <a:gd name="connsiteY14" fmla="*/ 170892 h 537931"/>
              <a:gd name="connsiteX15" fmla="*/ 516773 w 691073"/>
              <a:gd name="connsiteY15" fmla="*/ 144534 h 537931"/>
              <a:gd name="connsiteX16" fmla="*/ 511489 w 691073"/>
              <a:gd name="connsiteY16" fmla="*/ 161966 h 537931"/>
              <a:gd name="connsiteX17" fmla="*/ 691073 w 691073"/>
              <a:gd name="connsiteY17" fmla="*/ 304864 h 537931"/>
              <a:gd name="connsiteX0" fmla="*/ 711850 w 711850"/>
              <a:gd name="connsiteY0" fmla="*/ 315661 h 537931"/>
              <a:gd name="connsiteX1" fmla="*/ 668599 w 711850"/>
              <a:gd name="connsiteY1" fmla="*/ 345751 h 537931"/>
              <a:gd name="connsiteX2" fmla="*/ 621557 w 711850"/>
              <a:gd name="connsiteY2" fmla="*/ 312315 h 537931"/>
              <a:gd name="connsiteX3" fmla="*/ 469244 w 711850"/>
              <a:gd name="connsiteY3" fmla="*/ 537931 h 537931"/>
              <a:gd name="connsiteX4" fmla="*/ 92609 w 711850"/>
              <a:gd name="connsiteY4" fmla="*/ 263823 h 537931"/>
              <a:gd name="connsiteX5" fmla="*/ 13461 w 711850"/>
              <a:gd name="connsiteY5" fmla="*/ 386331 h 537931"/>
              <a:gd name="connsiteX6" fmla="*/ 4367 w 711850"/>
              <a:gd name="connsiteY6" fmla="*/ 215436 h 537931"/>
              <a:gd name="connsiteX7" fmla="*/ 50198 w 711850"/>
              <a:gd name="connsiteY7" fmla="*/ 90596 h 537931"/>
              <a:gd name="connsiteX8" fmla="*/ 92597 w 711850"/>
              <a:gd name="connsiteY8" fmla="*/ 2487 h 537931"/>
              <a:gd name="connsiteX9" fmla="*/ 137938 w 711850"/>
              <a:gd name="connsiteY9" fmla="*/ 0 h 537931"/>
              <a:gd name="connsiteX10" fmla="*/ 211167 w 711850"/>
              <a:gd name="connsiteY10" fmla="*/ 54360 h 537931"/>
              <a:gd name="connsiteX11" fmla="*/ 334294 w 711850"/>
              <a:gd name="connsiteY11" fmla="*/ 137228 h 537931"/>
              <a:gd name="connsiteX12" fmla="*/ 396110 w 711850"/>
              <a:gd name="connsiteY12" fmla="*/ 164065 h 537931"/>
              <a:gd name="connsiteX13" fmla="*/ 426292 w 711850"/>
              <a:gd name="connsiteY13" fmla="*/ 171407 h 537931"/>
              <a:gd name="connsiteX14" fmla="*/ 458541 w 711850"/>
              <a:gd name="connsiteY14" fmla="*/ 170892 h 537931"/>
              <a:gd name="connsiteX15" fmla="*/ 516773 w 711850"/>
              <a:gd name="connsiteY15" fmla="*/ 144534 h 537931"/>
              <a:gd name="connsiteX16" fmla="*/ 511489 w 711850"/>
              <a:gd name="connsiteY16" fmla="*/ 161966 h 537931"/>
              <a:gd name="connsiteX17" fmla="*/ 711850 w 711850"/>
              <a:gd name="connsiteY17" fmla="*/ 315661 h 537931"/>
              <a:gd name="connsiteX0" fmla="*/ 711850 w 711850"/>
              <a:gd name="connsiteY0" fmla="*/ 315661 h 537931"/>
              <a:gd name="connsiteX1" fmla="*/ 690154 w 711850"/>
              <a:gd name="connsiteY1" fmla="*/ 364361 h 537931"/>
              <a:gd name="connsiteX2" fmla="*/ 621557 w 711850"/>
              <a:gd name="connsiteY2" fmla="*/ 312315 h 537931"/>
              <a:gd name="connsiteX3" fmla="*/ 469244 w 711850"/>
              <a:gd name="connsiteY3" fmla="*/ 537931 h 537931"/>
              <a:gd name="connsiteX4" fmla="*/ 92609 w 711850"/>
              <a:gd name="connsiteY4" fmla="*/ 263823 h 537931"/>
              <a:gd name="connsiteX5" fmla="*/ 13461 w 711850"/>
              <a:gd name="connsiteY5" fmla="*/ 386331 h 537931"/>
              <a:gd name="connsiteX6" fmla="*/ 4367 w 711850"/>
              <a:gd name="connsiteY6" fmla="*/ 215436 h 537931"/>
              <a:gd name="connsiteX7" fmla="*/ 50198 w 711850"/>
              <a:gd name="connsiteY7" fmla="*/ 90596 h 537931"/>
              <a:gd name="connsiteX8" fmla="*/ 92597 w 711850"/>
              <a:gd name="connsiteY8" fmla="*/ 2487 h 537931"/>
              <a:gd name="connsiteX9" fmla="*/ 137938 w 711850"/>
              <a:gd name="connsiteY9" fmla="*/ 0 h 537931"/>
              <a:gd name="connsiteX10" fmla="*/ 211167 w 711850"/>
              <a:gd name="connsiteY10" fmla="*/ 54360 h 537931"/>
              <a:gd name="connsiteX11" fmla="*/ 334294 w 711850"/>
              <a:gd name="connsiteY11" fmla="*/ 137228 h 537931"/>
              <a:gd name="connsiteX12" fmla="*/ 396110 w 711850"/>
              <a:gd name="connsiteY12" fmla="*/ 164065 h 537931"/>
              <a:gd name="connsiteX13" fmla="*/ 426292 w 711850"/>
              <a:gd name="connsiteY13" fmla="*/ 171407 h 537931"/>
              <a:gd name="connsiteX14" fmla="*/ 458541 w 711850"/>
              <a:gd name="connsiteY14" fmla="*/ 170892 h 537931"/>
              <a:gd name="connsiteX15" fmla="*/ 516773 w 711850"/>
              <a:gd name="connsiteY15" fmla="*/ 144534 h 537931"/>
              <a:gd name="connsiteX16" fmla="*/ 511489 w 711850"/>
              <a:gd name="connsiteY16" fmla="*/ 161966 h 537931"/>
              <a:gd name="connsiteX17" fmla="*/ 711850 w 711850"/>
              <a:gd name="connsiteY17" fmla="*/ 315661 h 537931"/>
              <a:gd name="connsiteX0" fmla="*/ 711850 w 711850"/>
              <a:gd name="connsiteY0" fmla="*/ 315661 h 537931"/>
              <a:gd name="connsiteX1" fmla="*/ 690154 w 711850"/>
              <a:gd name="connsiteY1" fmla="*/ 364361 h 537931"/>
              <a:gd name="connsiteX2" fmla="*/ 640938 w 711850"/>
              <a:gd name="connsiteY2" fmla="*/ 333806 h 537931"/>
              <a:gd name="connsiteX3" fmla="*/ 469244 w 711850"/>
              <a:gd name="connsiteY3" fmla="*/ 537931 h 537931"/>
              <a:gd name="connsiteX4" fmla="*/ 92609 w 711850"/>
              <a:gd name="connsiteY4" fmla="*/ 263823 h 537931"/>
              <a:gd name="connsiteX5" fmla="*/ 13461 w 711850"/>
              <a:gd name="connsiteY5" fmla="*/ 386331 h 537931"/>
              <a:gd name="connsiteX6" fmla="*/ 4367 w 711850"/>
              <a:gd name="connsiteY6" fmla="*/ 215436 h 537931"/>
              <a:gd name="connsiteX7" fmla="*/ 50198 w 711850"/>
              <a:gd name="connsiteY7" fmla="*/ 90596 h 537931"/>
              <a:gd name="connsiteX8" fmla="*/ 92597 w 711850"/>
              <a:gd name="connsiteY8" fmla="*/ 2487 h 537931"/>
              <a:gd name="connsiteX9" fmla="*/ 137938 w 711850"/>
              <a:gd name="connsiteY9" fmla="*/ 0 h 537931"/>
              <a:gd name="connsiteX10" fmla="*/ 211167 w 711850"/>
              <a:gd name="connsiteY10" fmla="*/ 54360 h 537931"/>
              <a:gd name="connsiteX11" fmla="*/ 334294 w 711850"/>
              <a:gd name="connsiteY11" fmla="*/ 137228 h 537931"/>
              <a:gd name="connsiteX12" fmla="*/ 396110 w 711850"/>
              <a:gd name="connsiteY12" fmla="*/ 164065 h 537931"/>
              <a:gd name="connsiteX13" fmla="*/ 426292 w 711850"/>
              <a:gd name="connsiteY13" fmla="*/ 171407 h 537931"/>
              <a:gd name="connsiteX14" fmla="*/ 458541 w 711850"/>
              <a:gd name="connsiteY14" fmla="*/ 170892 h 537931"/>
              <a:gd name="connsiteX15" fmla="*/ 516773 w 711850"/>
              <a:gd name="connsiteY15" fmla="*/ 144534 h 537931"/>
              <a:gd name="connsiteX16" fmla="*/ 511489 w 711850"/>
              <a:gd name="connsiteY16" fmla="*/ 161966 h 537931"/>
              <a:gd name="connsiteX17" fmla="*/ 711850 w 711850"/>
              <a:gd name="connsiteY17" fmla="*/ 315661 h 537931"/>
              <a:gd name="connsiteX0" fmla="*/ 711850 w 711850"/>
              <a:gd name="connsiteY0" fmla="*/ 315661 h 554874"/>
              <a:gd name="connsiteX1" fmla="*/ 690154 w 711850"/>
              <a:gd name="connsiteY1" fmla="*/ 364361 h 554874"/>
              <a:gd name="connsiteX2" fmla="*/ 640938 w 711850"/>
              <a:gd name="connsiteY2" fmla="*/ 333806 h 554874"/>
              <a:gd name="connsiteX3" fmla="*/ 505407 w 711850"/>
              <a:gd name="connsiteY3" fmla="*/ 554874 h 554874"/>
              <a:gd name="connsiteX4" fmla="*/ 92609 w 711850"/>
              <a:gd name="connsiteY4" fmla="*/ 263823 h 554874"/>
              <a:gd name="connsiteX5" fmla="*/ 13461 w 711850"/>
              <a:gd name="connsiteY5" fmla="*/ 386331 h 554874"/>
              <a:gd name="connsiteX6" fmla="*/ 4367 w 711850"/>
              <a:gd name="connsiteY6" fmla="*/ 215436 h 554874"/>
              <a:gd name="connsiteX7" fmla="*/ 50198 w 711850"/>
              <a:gd name="connsiteY7" fmla="*/ 90596 h 554874"/>
              <a:gd name="connsiteX8" fmla="*/ 92597 w 711850"/>
              <a:gd name="connsiteY8" fmla="*/ 2487 h 554874"/>
              <a:gd name="connsiteX9" fmla="*/ 137938 w 711850"/>
              <a:gd name="connsiteY9" fmla="*/ 0 h 554874"/>
              <a:gd name="connsiteX10" fmla="*/ 211167 w 711850"/>
              <a:gd name="connsiteY10" fmla="*/ 54360 h 554874"/>
              <a:gd name="connsiteX11" fmla="*/ 334294 w 711850"/>
              <a:gd name="connsiteY11" fmla="*/ 137228 h 554874"/>
              <a:gd name="connsiteX12" fmla="*/ 396110 w 711850"/>
              <a:gd name="connsiteY12" fmla="*/ 164065 h 554874"/>
              <a:gd name="connsiteX13" fmla="*/ 426292 w 711850"/>
              <a:gd name="connsiteY13" fmla="*/ 171407 h 554874"/>
              <a:gd name="connsiteX14" fmla="*/ 458541 w 711850"/>
              <a:gd name="connsiteY14" fmla="*/ 170892 h 554874"/>
              <a:gd name="connsiteX15" fmla="*/ 516773 w 711850"/>
              <a:gd name="connsiteY15" fmla="*/ 144534 h 554874"/>
              <a:gd name="connsiteX16" fmla="*/ 511489 w 711850"/>
              <a:gd name="connsiteY16" fmla="*/ 161966 h 554874"/>
              <a:gd name="connsiteX17" fmla="*/ 711850 w 711850"/>
              <a:gd name="connsiteY17" fmla="*/ 315661 h 554874"/>
              <a:gd name="connsiteX0" fmla="*/ 711850 w 711850"/>
              <a:gd name="connsiteY0" fmla="*/ 315661 h 554874"/>
              <a:gd name="connsiteX1" fmla="*/ 690154 w 711850"/>
              <a:gd name="connsiteY1" fmla="*/ 364361 h 554874"/>
              <a:gd name="connsiteX2" fmla="*/ 651975 w 711850"/>
              <a:gd name="connsiteY2" fmla="*/ 345715 h 554874"/>
              <a:gd name="connsiteX3" fmla="*/ 505407 w 711850"/>
              <a:gd name="connsiteY3" fmla="*/ 554874 h 554874"/>
              <a:gd name="connsiteX4" fmla="*/ 92609 w 711850"/>
              <a:gd name="connsiteY4" fmla="*/ 263823 h 554874"/>
              <a:gd name="connsiteX5" fmla="*/ 13461 w 711850"/>
              <a:gd name="connsiteY5" fmla="*/ 386331 h 554874"/>
              <a:gd name="connsiteX6" fmla="*/ 4367 w 711850"/>
              <a:gd name="connsiteY6" fmla="*/ 215436 h 554874"/>
              <a:gd name="connsiteX7" fmla="*/ 50198 w 711850"/>
              <a:gd name="connsiteY7" fmla="*/ 90596 h 554874"/>
              <a:gd name="connsiteX8" fmla="*/ 92597 w 711850"/>
              <a:gd name="connsiteY8" fmla="*/ 2487 h 554874"/>
              <a:gd name="connsiteX9" fmla="*/ 137938 w 711850"/>
              <a:gd name="connsiteY9" fmla="*/ 0 h 554874"/>
              <a:gd name="connsiteX10" fmla="*/ 211167 w 711850"/>
              <a:gd name="connsiteY10" fmla="*/ 54360 h 554874"/>
              <a:gd name="connsiteX11" fmla="*/ 334294 w 711850"/>
              <a:gd name="connsiteY11" fmla="*/ 137228 h 554874"/>
              <a:gd name="connsiteX12" fmla="*/ 396110 w 711850"/>
              <a:gd name="connsiteY12" fmla="*/ 164065 h 554874"/>
              <a:gd name="connsiteX13" fmla="*/ 426292 w 711850"/>
              <a:gd name="connsiteY13" fmla="*/ 171407 h 554874"/>
              <a:gd name="connsiteX14" fmla="*/ 458541 w 711850"/>
              <a:gd name="connsiteY14" fmla="*/ 170892 h 554874"/>
              <a:gd name="connsiteX15" fmla="*/ 516773 w 711850"/>
              <a:gd name="connsiteY15" fmla="*/ 144534 h 554874"/>
              <a:gd name="connsiteX16" fmla="*/ 511489 w 711850"/>
              <a:gd name="connsiteY16" fmla="*/ 161966 h 554874"/>
              <a:gd name="connsiteX17" fmla="*/ 711850 w 711850"/>
              <a:gd name="connsiteY17" fmla="*/ 315661 h 554874"/>
              <a:gd name="connsiteX0" fmla="*/ 711850 w 711850"/>
              <a:gd name="connsiteY0" fmla="*/ 315661 h 554874"/>
              <a:gd name="connsiteX1" fmla="*/ 690154 w 711850"/>
              <a:gd name="connsiteY1" fmla="*/ 364361 h 554874"/>
              <a:gd name="connsiteX2" fmla="*/ 659020 w 711850"/>
              <a:gd name="connsiteY2" fmla="*/ 342277 h 554874"/>
              <a:gd name="connsiteX3" fmla="*/ 505407 w 711850"/>
              <a:gd name="connsiteY3" fmla="*/ 554874 h 554874"/>
              <a:gd name="connsiteX4" fmla="*/ 92609 w 711850"/>
              <a:gd name="connsiteY4" fmla="*/ 263823 h 554874"/>
              <a:gd name="connsiteX5" fmla="*/ 13461 w 711850"/>
              <a:gd name="connsiteY5" fmla="*/ 386331 h 554874"/>
              <a:gd name="connsiteX6" fmla="*/ 4367 w 711850"/>
              <a:gd name="connsiteY6" fmla="*/ 215436 h 554874"/>
              <a:gd name="connsiteX7" fmla="*/ 50198 w 711850"/>
              <a:gd name="connsiteY7" fmla="*/ 90596 h 554874"/>
              <a:gd name="connsiteX8" fmla="*/ 92597 w 711850"/>
              <a:gd name="connsiteY8" fmla="*/ 2487 h 554874"/>
              <a:gd name="connsiteX9" fmla="*/ 137938 w 711850"/>
              <a:gd name="connsiteY9" fmla="*/ 0 h 554874"/>
              <a:gd name="connsiteX10" fmla="*/ 211167 w 711850"/>
              <a:gd name="connsiteY10" fmla="*/ 54360 h 554874"/>
              <a:gd name="connsiteX11" fmla="*/ 334294 w 711850"/>
              <a:gd name="connsiteY11" fmla="*/ 137228 h 554874"/>
              <a:gd name="connsiteX12" fmla="*/ 396110 w 711850"/>
              <a:gd name="connsiteY12" fmla="*/ 164065 h 554874"/>
              <a:gd name="connsiteX13" fmla="*/ 426292 w 711850"/>
              <a:gd name="connsiteY13" fmla="*/ 171407 h 554874"/>
              <a:gd name="connsiteX14" fmla="*/ 458541 w 711850"/>
              <a:gd name="connsiteY14" fmla="*/ 170892 h 554874"/>
              <a:gd name="connsiteX15" fmla="*/ 516773 w 711850"/>
              <a:gd name="connsiteY15" fmla="*/ 144534 h 554874"/>
              <a:gd name="connsiteX16" fmla="*/ 511489 w 711850"/>
              <a:gd name="connsiteY16" fmla="*/ 161966 h 554874"/>
              <a:gd name="connsiteX17" fmla="*/ 711850 w 711850"/>
              <a:gd name="connsiteY17" fmla="*/ 315661 h 554874"/>
              <a:gd name="connsiteX0" fmla="*/ 714803 w 714803"/>
              <a:gd name="connsiteY0" fmla="*/ 320590 h 554874"/>
              <a:gd name="connsiteX1" fmla="*/ 690154 w 714803"/>
              <a:gd name="connsiteY1" fmla="*/ 364361 h 554874"/>
              <a:gd name="connsiteX2" fmla="*/ 659020 w 714803"/>
              <a:gd name="connsiteY2" fmla="*/ 342277 h 554874"/>
              <a:gd name="connsiteX3" fmla="*/ 505407 w 714803"/>
              <a:gd name="connsiteY3" fmla="*/ 554874 h 554874"/>
              <a:gd name="connsiteX4" fmla="*/ 92609 w 714803"/>
              <a:gd name="connsiteY4" fmla="*/ 263823 h 554874"/>
              <a:gd name="connsiteX5" fmla="*/ 13461 w 714803"/>
              <a:gd name="connsiteY5" fmla="*/ 386331 h 554874"/>
              <a:gd name="connsiteX6" fmla="*/ 4367 w 714803"/>
              <a:gd name="connsiteY6" fmla="*/ 215436 h 554874"/>
              <a:gd name="connsiteX7" fmla="*/ 50198 w 714803"/>
              <a:gd name="connsiteY7" fmla="*/ 90596 h 554874"/>
              <a:gd name="connsiteX8" fmla="*/ 92597 w 714803"/>
              <a:gd name="connsiteY8" fmla="*/ 2487 h 554874"/>
              <a:gd name="connsiteX9" fmla="*/ 137938 w 714803"/>
              <a:gd name="connsiteY9" fmla="*/ 0 h 554874"/>
              <a:gd name="connsiteX10" fmla="*/ 211167 w 714803"/>
              <a:gd name="connsiteY10" fmla="*/ 54360 h 554874"/>
              <a:gd name="connsiteX11" fmla="*/ 334294 w 714803"/>
              <a:gd name="connsiteY11" fmla="*/ 137228 h 554874"/>
              <a:gd name="connsiteX12" fmla="*/ 396110 w 714803"/>
              <a:gd name="connsiteY12" fmla="*/ 164065 h 554874"/>
              <a:gd name="connsiteX13" fmla="*/ 426292 w 714803"/>
              <a:gd name="connsiteY13" fmla="*/ 171407 h 554874"/>
              <a:gd name="connsiteX14" fmla="*/ 458541 w 714803"/>
              <a:gd name="connsiteY14" fmla="*/ 170892 h 554874"/>
              <a:gd name="connsiteX15" fmla="*/ 516773 w 714803"/>
              <a:gd name="connsiteY15" fmla="*/ 144534 h 554874"/>
              <a:gd name="connsiteX16" fmla="*/ 511489 w 714803"/>
              <a:gd name="connsiteY16" fmla="*/ 161966 h 554874"/>
              <a:gd name="connsiteX17" fmla="*/ 714803 w 714803"/>
              <a:gd name="connsiteY17" fmla="*/ 320590 h 554874"/>
              <a:gd name="connsiteX0" fmla="*/ 729103 w 729103"/>
              <a:gd name="connsiteY0" fmla="*/ 320590 h 554874"/>
              <a:gd name="connsiteX1" fmla="*/ 704454 w 729103"/>
              <a:gd name="connsiteY1" fmla="*/ 364361 h 554874"/>
              <a:gd name="connsiteX2" fmla="*/ 673320 w 729103"/>
              <a:gd name="connsiteY2" fmla="*/ 342277 h 554874"/>
              <a:gd name="connsiteX3" fmla="*/ 519707 w 729103"/>
              <a:gd name="connsiteY3" fmla="*/ 554874 h 554874"/>
              <a:gd name="connsiteX4" fmla="*/ 106909 w 729103"/>
              <a:gd name="connsiteY4" fmla="*/ 263823 h 554874"/>
              <a:gd name="connsiteX5" fmla="*/ 6789 w 729103"/>
              <a:gd name="connsiteY5" fmla="*/ 422960 h 554874"/>
              <a:gd name="connsiteX6" fmla="*/ 18667 w 729103"/>
              <a:gd name="connsiteY6" fmla="*/ 215436 h 554874"/>
              <a:gd name="connsiteX7" fmla="*/ 64498 w 729103"/>
              <a:gd name="connsiteY7" fmla="*/ 90596 h 554874"/>
              <a:gd name="connsiteX8" fmla="*/ 106897 w 729103"/>
              <a:gd name="connsiteY8" fmla="*/ 2487 h 554874"/>
              <a:gd name="connsiteX9" fmla="*/ 152238 w 729103"/>
              <a:gd name="connsiteY9" fmla="*/ 0 h 554874"/>
              <a:gd name="connsiteX10" fmla="*/ 225467 w 729103"/>
              <a:gd name="connsiteY10" fmla="*/ 54360 h 554874"/>
              <a:gd name="connsiteX11" fmla="*/ 348594 w 729103"/>
              <a:gd name="connsiteY11" fmla="*/ 137228 h 554874"/>
              <a:gd name="connsiteX12" fmla="*/ 410410 w 729103"/>
              <a:gd name="connsiteY12" fmla="*/ 164065 h 554874"/>
              <a:gd name="connsiteX13" fmla="*/ 440592 w 729103"/>
              <a:gd name="connsiteY13" fmla="*/ 171407 h 554874"/>
              <a:gd name="connsiteX14" fmla="*/ 472841 w 729103"/>
              <a:gd name="connsiteY14" fmla="*/ 170892 h 554874"/>
              <a:gd name="connsiteX15" fmla="*/ 531073 w 729103"/>
              <a:gd name="connsiteY15" fmla="*/ 144534 h 554874"/>
              <a:gd name="connsiteX16" fmla="*/ 525789 w 729103"/>
              <a:gd name="connsiteY16" fmla="*/ 161966 h 554874"/>
              <a:gd name="connsiteX17" fmla="*/ 729103 w 729103"/>
              <a:gd name="connsiteY17" fmla="*/ 320590 h 554874"/>
              <a:gd name="connsiteX0" fmla="*/ 729103 w 729103"/>
              <a:gd name="connsiteY0" fmla="*/ 320590 h 554874"/>
              <a:gd name="connsiteX1" fmla="*/ 704454 w 729103"/>
              <a:gd name="connsiteY1" fmla="*/ 364361 h 554874"/>
              <a:gd name="connsiteX2" fmla="*/ 673320 w 729103"/>
              <a:gd name="connsiteY2" fmla="*/ 342277 h 554874"/>
              <a:gd name="connsiteX3" fmla="*/ 519707 w 729103"/>
              <a:gd name="connsiteY3" fmla="*/ 554874 h 554874"/>
              <a:gd name="connsiteX4" fmla="*/ 84541 w 729103"/>
              <a:gd name="connsiteY4" fmla="*/ 311143 h 554874"/>
              <a:gd name="connsiteX5" fmla="*/ 6789 w 729103"/>
              <a:gd name="connsiteY5" fmla="*/ 422960 h 554874"/>
              <a:gd name="connsiteX6" fmla="*/ 18667 w 729103"/>
              <a:gd name="connsiteY6" fmla="*/ 215436 h 554874"/>
              <a:gd name="connsiteX7" fmla="*/ 64498 w 729103"/>
              <a:gd name="connsiteY7" fmla="*/ 90596 h 554874"/>
              <a:gd name="connsiteX8" fmla="*/ 106897 w 729103"/>
              <a:gd name="connsiteY8" fmla="*/ 2487 h 554874"/>
              <a:gd name="connsiteX9" fmla="*/ 152238 w 729103"/>
              <a:gd name="connsiteY9" fmla="*/ 0 h 554874"/>
              <a:gd name="connsiteX10" fmla="*/ 225467 w 729103"/>
              <a:gd name="connsiteY10" fmla="*/ 54360 h 554874"/>
              <a:gd name="connsiteX11" fmla="*/ 348594 w 729103"/>
              <a:gd name="connsiteY11" fmla="*/ 137228 h 554874"/>
              <a:gd name="connsiteX12" fmla="*/ 410410 w 729103"/>
              <a:gd name="connsiteY12" fmla="*/ 164065 h 554874"/>
              <a:gd name="connsiteX13" fmla="*/ 440592 w 729103"/>
              <a:gd name="connsiteY13" fmla="*/ 171407 h 554874"/>
              <a:gd name="connsiteX14" fmla="*/ 472841 w 729103"/>
              <a:gd name="connsiteY14" fmla="*/ 170892 h 554874"/>
              <a:gd name="connsiteX15" fmla="*/ 531073 w 729103"/>
              <a:gd name="connsiteY15" fmla="*/ 144534 h 554874"/>
              <a:gd name="connsiteX16" fmla="*/ 525789 w 729103"/>
              <a:gd name="connsiteY16" fmla="*/ 161966 h 554874"/>
              <a:gd name="connsiteX17" fmla="*/ 729103 w 729103"/>
              <a:gd name="connsiteY17" fmla="*/ 320590 h 554874"/>
              <a:gd name="connsiteX0" fmla="*/ 731794 w 731794"/>
              <a:gd name="connsiteY0" fmla="*/ 320590 h 554874"/>
              <a:gd name="connsiteX1" fmla="*/ 707145 w 731794"/>
              <a:gd name="connsiteY1" fmla="*/ 364361 h 554874"/>
              <a:gd name="connsiteX2" fmla="*/ 676011 w 731794"/>
              <a:gd name="connsiteY2" fmla="*/ 342277 h 554874"/>
              <a:gd name="connsiteX3" fmla="*/ 522398 w 731794"/>
              <a:gd name="connsiteY3" fmla="*/ 554874 h 554874"/>
              <a:gd name="connsiteX4" fmla="*/ 87232 w 731794"/>
              <a:gd name="connsiteY4" fmla="*/ 311143 h 554874"/>
              <a:gd name="connsiteX5" fmla="*/ 9480 w 731794"/>
              <a:gd name="connsiteY5" fmla="*/ 422960 h 554874"/>
              <a:gd name="connsiteX6" fmla="*/ 11360 w 731794"/>
              <a:gd name="connsiteY6" fmla="*/ 213943 h 554874"/>
              <a:gd name="connsiteX7" fmla="*/ 67189 w 731794"/>
              <a:gd name="connsiteY7" fmla="*/ 90596 h 554874"/>
              <a:gd name="connsiteX8" fmla="*/ 109588 w 731794"/>
              <a:gd name="connsiteY8" fmla="*/ 2487 h 554874"/>
              <a:gd name="connsiteX9" fmla="*/ 154929 w 731794"/>
              <a:gd name="connsiteY9" fmla="*/ 0 h 554874"/>
              <a:gd name="connsiteX10" fmla="*/ 228158 w 731794"/>
              <a:gd name="connsiteY10" fmla="*/ 54360 h 554874"/>
              <a:gd name="connsiteX11" fmla="*/ 351285 w 731794"/>
              <a:gd name="connsiteY11" fmla="*/ 137228 h 554874"/>
              <a:gd name="connsiteX12" fmla="*/ 413101 w 731794"/>
              <a:gd name="connsiteY12" fmla="*/ 164065 h 554874"/>
              <a:gd name="connsiteX13" fmla="*/ 443283 w 731794"/>
              <a:gd name="connsiteY13" fmla="*/ 171407 h 554874"/>
              <a:gd name="connsiteX14" fmla="*/ 475532 w 731794"/>
              <a:gd name="connsiteY14" fmla="*/ 170892 h 554874"/>
              <a:gd name="connsiteX15" fmla="*/ 533764 w 731794"/>
              <a:gd name="connsiteY15" fmla="*/ 144534 h 554874"/>
              <a:gd name="connsiteX16" fmla="*/ 528480 w 731794"/>
              <a:gd name="connsiteY16" fmla="*/ 161966 h 554874"/>
              <a:gd name="connsiteX17" fmla="*/ 731794 w 731794"/>
              <a:gd name="connsiteY17" fmla="*/ 320590 h 554874"/>
              <a:gd name="connsiteX0" fmla="*/ 731612 w 731612"/>
              <a:gd name="connsiteY0" fmla="*/ 320590 h 554874"/>
              <a:gd name="connsiteX1" fmla="*/ 706963 w 731612"/>
              <a:gd name="connsiteY1" fmla="*/ 364361 h 554874"/>
              <a:gd name="connsiteX2" fmla="*/ 675829 w 731612"/>
              <a:gd name="connsiteY2" fmla="*/ 342277 h 554874"/>
              <a:gd name="connsiteX3" fmla="*/ 522216 w 731612"/>
              <a:gd name="connsiteY3" fmla="*/ 554874 h 554874"/>
              <a:gd name="connsiteX4" fmla="*/ 87050 w 731612"/>
              <a:gd name="connsiteY4" fmla="*/ 311143 h 554874"/>
              <a:gd name="connsiteX5" fmla="*/ 9298 w 731612"/>
              <a:gd name="connsiteY5" fmla="*/ 422960 h 554874"/>
              <a:gd name="connsiteX6" fmla="*/ 1640 w 731612"/>
              <a:gd name="connsiteY6" fmla="*/ 296879 h 554874"/>
              <a:gd name="connsiteX7" fmla="*/ 11178 w 731612"/>
              <a:gd name="connsiteY7" fmla="*/ 213943 h 554874"/>
              <a:gd name="connsiteX8" fmla="*/ 67007 w 731612"/>
              <a:gd name="connsiteY8" fmla="*/ 90596 h 554874"/>
              <a:gd name="connsiteX9" fmla="*/ 109406 w 731612"/>
              <a:gd name="connsiteY9" fmla="*/ 2487 h 554874"/>
              <a:gd name="connsiteX10" fmla="*/ 154747 w 731612"/>
              <a:gd name="connsiteY10" fmla="*/ 0 h 554874"/>
              <a:gd name="connsiteX11" fmla="*/ 227976 w 731612"/>
              <a:gd name="connsiteY11" fmla="*/ 54360 h 554874"/>
              <a:gd name="connsiteX12" fmla="*/ 351103 w 731612"/>
              <a:gd name="connsiteY12" fmla="*/ 137228 h 554874"/>
              <a:gd name="connsiteX13" fmla="*/ 412919 w 731612"/>
              <a:gd name="connsiteY13" fmla="*/ 164065 h 554874"/>
              <a:gd name="connsiteX14" fmla="*/ 443101 w 731612"/>
              <a:gd name="connsiteY14" fmla="*/ 171407 h 554874"/>
              <a:gd name="connsiteX15" fmla="*/ 475350 w 731612"/>
              <a:gd name="connsiteY15" fmla="*/ 170892 h 554874"/>
              <a:gd name="connsiteX16" fmla="*/ 533582 w 731612"/>
              <a:gd name="connsiteY16" fmla="*/ 144534 h 554874"/>
              <a:gd name="connsiteX17" fmla="*/ 528298 w 731612"/>
              <a:gd name="connsiteY17" fmla="*/ 161966 h 554874"/>
              <a:gd name="connsiteX18" fmla="*/ 731612 w 731612"/>
              <a:gd name="connsiteY18" fmla="*/ 320590 h 554874"/>
              <a:gd name="connsiteX0" fmla="*/ 757017 w 757017"/>
              <a:gd name="connsiteY0" fmla="*/ 320590 h 554874"/>
              <a:gd name="connsiteX1" fmla="*/ 732368 w 757017"/>
              <a:gd name="connsiteY1" fmla="*/ 364361 h 554874"/>
              <a:gd name="connsiteX2" fmla="*/ 701234 w 757017"/>
              <a:gd name="connsiteY2" fmla="*/ 342277 h 554874"/>
              <a:gd name="connsiteX3" fmla="*/ 547621 w 757017"/>
              <a:gd name="connsiteY3" fmla="*/ 554874 h 554874"/>
              <a:gd name="connsiteX4" fmla="*/ 112455 w 757017"/>
              <a:gd name="connsiteY4" fmla="*/ 311143 h 554874"/>
              <a:gd name="connsiteX5" fmla="*/ 34703 w 757017"/>
              <a:gd name="connsiteY5" fmla="*/ 422960 h 554874"/>
              <a:gd name="connsiteX6" fmla="*/ 3 w 757017"/>
              <a:gd name="connsiteY6" fmla="*/ 297330 h 554874"/>
              <a:gd name="connsiteX7" fmla="*/ 36583 w 757017"/>
              <a:gd name="connsiteY7" fmla="*/ 213943 h 554874"/>
              <a:gd name="connsiteX8" fmla="*/ 92412 w 757017"/>
              <a:gd name="connsiteY8" fmla="*/ 90596 h 554874"/>
              <a:gd name="connsiteX9" fmla="*/ 134811 w 757017"/>
              <a:gd name="connsiteY9" fmla="*/ 2487 h 554874"/>
              <a:gd name="connsiteX10" fmla="*/ 180152 w 757017"/>
              <a:gd name="connsiteY10" fmla="*/ 0 h 554874"/>
              <a:gd name="connsiteX11" fmla="*/ 253381 w 757017"/>
              <a:gd name="connsiteY11" fmla="*/ 54360 h 554874"/>
              <a:gd name="connsiteX12" fmla="*/ 376508 w 757017"/>
              <a:gd name="connsiteY12" fmla="*/ 137228 h 554874"/>
              <a:gd name="connsiteX13" fmla="*/ 438324 w 757017"/>
              <a:gd name="connsiteY13" fmla="*/ 164065 h 554874"/>
              <a:gd name="connsiteX14" fmla="*/ 468506 w 757017"/>
              <a:gd name="connsiteY14" fmla="*/ 171407 h 554874"/>
              <a:gd name="connsiteX15" fmla="*/ 500755 w 757017"/>
              <a:gd name="connsiteY15" fmla="*/ 170892 h 554874"/>
              <a:gd name="connsiteX16" fmla="*/ 558987 w 757017"/>
              <a:gd name="connsiteY16" fmla="*/ 144534 h 554874"/>
              <a:gd name="connsiteX17" fmla="*/ 553703 w 757017"/>
              <a:gd name="connsiteY17" fmla="*/ 161966 h 554874"/>
              <a:gd name="connsiteX18" fmla="*/ 757017 w 757017"/>
              <a:gd name="connsiteY18" fmla="*/ 320590 h 554874"/>
              <a:gd name="connsiteX0" fmla="*/ 757017 w 757017"/>
              <a:gd name="connsiteY0" fmla="*/ 320590 h 554874"/>
              <a:gd name="connsiteX1" fmla="*/ 732368 w 757017"/>
              <a:gd name="connsiteY1" fmla="*/ 364361 h 554874"/>
              <a:gd name="connsiteX2" fmla="*/ 701234 w 757017"/>
              <a:gd name="connsiteY2" fmla="*/ 342277 h 554874"/>
              <a:gd name="connsiteX3" fmla="*/ 547621 w 757017"/>
              <a:gd name="connsiteY3" fmla="*/ 554874 h 554874"/>
              <a:gd name="connsiteX4" fmla="*/ 112455 w 757017"/>
              <a:gd name="connsiteY4" fmla="*/ 311143 h 554874"/>
              <a:gd name="connsiteX5" fmla="*/ 34703 w 757017"/>
              <a:gd name="connsiteY5" fmla="*/ 422960 h 554874"/>
              <a:gd name="connsiteX6" fmla="*/ 3 w 757017"/>
              <a:gd name="connsiteY6" fmla="*/ 297330 h 554874"/>
              <a:gd name="connsiteX7" fmla="*/ 25804 w 757017"/>
              <a:gd name="connsiteY7" fmla="*/ 204639 h 554874"/>
              <a:gd name="connsiteX8" fmla="*/ 92412 w 757017"/>
              <a:gd name="connsiteY8" fmla="*/ 90596 h 554874"/>
              <a:gd name="connsiteX9" fmla="*/ 134811 w 757017"/>
              <a:gd name="connsiteY9" fmla="*/ 2487 h 554874"/>
              <a:gd name="connsiteX10" fmla="*/ 180152 w 757017"/>
              <a:gd name="connsiteY10" fmla="*/ 0 h 554874"/>
              <a:gd name="connsiteX11" fmla="*/ 253381 w 757017"/>
              <a:gd name="connsiteY11" fmla="*/ 54360 h 554874"/>
              <a:gd name="connsiteX12" fmla="*/ 376508 w 757017"/>
              <a:gd name="connsiteY12" fmla="*/ 137228 h 554874"/>
              <a:gd name="connsiteX13" fmla="*/ 438324 w 757017"/>
              <a:gd name="connsiteY13" fmla="*/ 164065 h 554874"/>
              <a:gd name="connsiteX14" fmla="*/ 468506 w 757017"/>
              <a:gd name="connsiteY14" fmla="*/ 171407 h 554874"/>
              <a:gd name="connsiteX15" fmla="*/ 500755 w 757017"/>
              <a:gd name="connsiteY15" fmla="*/ 170892 h 554874"/>
              <a:gd name="connsiteX16" fmla="*/ 558987 w 757017"/>
              <a:gd name="connsiteY16" fmla="*/ 144534 h 554874"/>
              <a:gd name="connsiteX17" fmla="*/ 553703 w 757017"/>
              <a:gd name="connsiteY17" fmla="*/ 161966 h 554874"/>
              <a:gd name="connsiteX18" fmla="*/ 757017 w 757017"/>
              <a:gd name="connsiteY18" fmla="*/ 320590 h 554874"/>
              <a:gd name="connsiteX0" fmla="*/ 757017 w 757017"/>
              <a:gd name="connsiteY0" fmla="*/ 320590 h 554874"/>
              <a:gd name="connsiteX1" fmla="*/ 732368 w 757017"/>
              <a:gd name="connsiteY1" fmla="*/ 364361 h 554874"/>
              <a:gd name="connsiteX2" fmla="*/ 701234 w 757017"/>
              <a:gd name="connsiteY2" fmla="*/ 342277 h 554874"/>
              <a:gd name="connsiteX3" fmla="*/ 547621 w 757017"/>
              <a:gd name="connsiteY3" fmla="*/ 554874 h 554874"/>
              <a:gd name="connsiteX4" fmla="*/ 112455 w 757017"/>
              <a:gd name="connsiteY4" fmla="*/ 311143 h 554874"/>
              <a:gd name="connsiteX5" fmla="*/ 34703 w 757017"/>
              <a:gd name="connsiteY5" fmla="*/ 422960 h 554874"/>
              <a:gd name="connsiteX6" fmla="*/ 3 w 757017"/>
              <a:gd name="connsiteY6" fmla="*/ 297330 h 554874"/>
              <a:gd name="connsiteX7" fmla="*/ 25804 w 757017"/>
              <a:gd name="connsiteY7" fmla="*/ 204639 h 554874"/>
              <a:gd name="connsiteX8" fmla="*/ 92412 w 757017"/>
              <a:gd name="connsiteY8" fmla="*/ 90596 h 554874"/>
              <a:gd name="connsiteX9" fmla="*/ 142895 w 757017"/>
              <a:gd name="connsiteY9" fmla="*/ 9467 h 554874"/>
              <a:gd name="connsiteX10" fmla="*/ 180152 w 757017"/>
              <a:gd name="connsiteY10" fmla="*/ 0 h 554874"/>
              <a:gd name="connsiteX11" fmla="*/ 253381 w 757017"/>
              <a:gd name="connsiteY11" fmla="*/ 54360 h 554874"/>
              <a:gd name="connsiteX12" fmla="*/ 376508 w 757017"/>
              <a:gd name="connsiteY12" fmla="*/ 137228 h 554874"/>
              <a:gd name="connsiteX13" fmla="*/ 438324 w 757017"/>
              <a:gd name="connsiteY13" fmla="*/ 164065 h 554874"/>
              <a:gd name="connsiteX14" fmla="*/ 468506 w 757017"/>
              <a:gd name="connsiteY14" fmla="*/ 171407 h 554874"/>
              <a:gd name="connsiteX15" fmla="*/ 500755 w 757017"/>
              <a:gd name="connsiteY15" fmla="*/ 170892 h 554874"/>
              <a:gd name="connsiteX16" fmla="*/ 558987 w 757017"/>
              <a:gd name="connsiteY16" fmla="*/ 144534 h 554874"/>
              <a:gd name="connsiteX17" fmla="*/ 553703 w 757017"/>
              <a:gd name="connsiteY17" fmla="*/ 161966 h 554874"/>
              <a:gd name="connsiteX18" fmla="*/ 757017 w 757017"/>
              <a:gd name="connsiteY18" fmla="*/ 320590 h 554874"/>
              <a:gd name="connsiteX0" fmla="*/ 757017 w 757017"/>
              <a:gd name="connsiteY0" fmla="*/ 320590 h 563901"/>
              <a:gd name="connsiteX1" fmla="*/ 732368 w 757017"/>
              <a:gd name="connsiteY1" fmla="*/ 364361 h 563901"/>
              <a:gd name="connsiteX2" fmla="*/ 701234 w 757017"/>
              <a:gd name="connsiteY2" fmla="*/ 342277 h 563901"/>
              <a:gd name="connsiteX3" fmla="*/ 560834 w 757017"/>
              <a:gd name="connsiteY3" fmla="*/ 563901 h 563901"/>
              <a:gd name="connsiteX4" fmla="*/ 112455 w 757017"/>
              <a:gd name="connsiteY4" fmla="*/ 311143 h 563901"/>
              <a:gd name="connsiteX5" fmla="*/ 34703 w 757017"/>
              <a:gd name="connsiteY5" fmla="*/ 422960 h 563901"/>
              <a:gd name="connsiteX6" fmla="*/ 3 w 757017"/>
              <a:gd name="connsiteY6" fmla="*/ 297330 h 563901"/>
              <a:gd name="connsiteX7" fmla="*/ 25804 w 757017"/>
              <a:gd name="connsiteY7" fmla="*/ 204639 h 563901"/>
              <a:gd name="connsiteX8" fmla="*/ 92412 w 757017"/>
              <a:gd name="connsiteY8" fmla="*/ 90596 h 563901"/>
              <a:gd name="connsiteX9" fmla="*/ 142895 w 757017"/>
              <a:gd name="connsiteY9" fmla="*/ 9467 h 563901"/>
              <a:gd name="connsiteX10" fmla="*/ 180152 w 757017"/>
              <a:gd name="connsiteY10" fmla="*/ 0 h 563901"/>
              <a:gd name="connsiteX11" fmla="*/ 253381 w 757017"/>
              <a:gd name="connsiteY11" fmla="*/ 54360 h 563901"/>
              <a:gd name="connsiteX12" fmla="*/ 376508 w 757017"/>
              <a:gd name="connsiteY12" fmla="*/ 137228 h 563901"/>
              <a:gd name="connsiteX13" fmla="*/ 438324 w 757017"/>
              <a:gd name="connsiteY13" fmla="*/ 164065 h 563901"/>
              <a:gd name="connsiteX14" fmla="*/ 468506 w 757017"/>
              <a:gd name="connsiteY14" fmla="*/ 171407 h 563901"/>
              <a:gd name="connsiteX15" fmla="*/ 500755 w 757017"/>
              <a:gd name="connsiteY15" fmla="*/ 170892 h 563901"/>
              <a:gd name="connsiteX16" fmla="*/ 558987 w 757017"/>
              <a:gd name="connsiteY16" fmla="*/ 144534 h 563901"/>
              <a:gd name="connsiteX17" fmla="*/ 553703 w 757017"/>
              <a:gd name="connsiteY17" fmla="*/ 161966 h 563901"/>
              <a:gd name="connsiteX18" fmla="*/ 757017 w 757017"/>
              <a:gd name="connsiteY18" fmla="*/ 320590 h 563901"/>
              <a:gd name="connsiteX0" fmla="*/ 757017 w 757017"/>
              <a:gd name="connsiteY0" fmla="*/ 320590 h 600252"/>
              <a:gd name="connsiteX1" fmla="*/ 732368 w 757017"/>
              <a:gd name="connsiteY1" fmla="*/ 364361 h 600252"/>
              <a:gd name="connsiteX2" fmla="*/ 701234 w 757017"/>
              <a:gd name="connsiteY2" fmla="*/ 342277 h 600252"/>
              <a:gd name="connsiteX3" fmla="*/ 542296 w 757017"/>
              <a:gd name="connsiteY3" fmla="*/ 600252 h 600252"/>
              <a:gd name="connsiteX4" fmla="*/ 112455 w 757017"/>
              <a:gd name="connsiteY4" fmla="*/ 311143 h 600252"/>
              <a:gd name="connsiteX5" fmla="*/ 34703 w 757017"/>
              <a:gd name="connsiteY5" fmla="*/ 422960 h 600252"/>
              <a:gd name="connsiteX6" fmla="*/ 3 w 757017"/>
              <a:gd name="connsiteY6" fmla="*/ 297330 h 600252"/>
              <a:gd name="connsiteX7" fmla="*/ 25804 w 757017"/>
              <a:gd name="connsiteY7" fmla="*/ 204639 h 600252"/>
              <a:gd name="connsiteX8" fmla="*/ 92412 w 757017"/>
              <a:gd name="connsiteY8" fmla="*/ 90596 h 600252"/>
              <a:gd name="connsiteX9" fmla="*/ 142895 w 757017"/>
              <a:gd name="connsiteY9" fmla="*/ 9467 h 600252"/>
              <a:gd name="connsiteX10" fmla="*/ 180152 w 757017"/>
              <a:gd name="connsiteY10" fmla="*/ 0 h 600252"/>
              <a:gd name="connsiteX11" fmla="*/ 253381 w 757017"/>
              <a:gd name="connsiteY11" fmla="*/ 54360 h 600252"/>
              <a:gd name="connsiteX12" fmla="*/ 376508 w 757017"/>
              <a:gd name="connsiteY12" fmla="*/ 137228 h 600252"/>
              <a:gd name="connsiteX13" fmla="*/ 438324 w 757017"/>
              <a:gd name="connsiteY13" fmla="*/ 164065 h 600252"/>
              <a:gd name="connsiteX14" fmla="*/ 468506 w 757017"/>
              <a:gd name="connsiteY14" fmla="*/ 171407 h 600252"/>
              <a:gd name="connsiteX15" fmla="*/ 500755 w 757017"/>
              <a:gd name="connsiteY15" fmla="*/ 170892 h 600252"/>
              <a:gd name="connsiteX16" fmla="*/ 558987 w 757017"/>
              <a:gd name="connsiteY16" fmla="*/ 144534 h 600252"/>
              <a:gd name="connsiteX17" fmla="*/ 553703 w 757017"/>
              <a:gd name="connsiteY17" fmla="*/ 161966 h 600252"/>
              <a:gd name="connsiteX18" fmla="*/ 757017 w 757017"/>
              <a:gd name="connsiteY18" fmla="*/ 320590 h 6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7017" h="600252">
                <a:moveTo>
                  <a:pt x="757017" y="320590"/>
                </a:moveTo>
                <a:lnTo>
                  <a:pt x="732368" y="364361"/>
                </a:lnTo>
                <a:lnTo>
                  <a:pt x="701234" y="342277"/>
                </a:lnTo>
                <a:lnTo>
                  <a:pt x="542296" y="600252"/>
                </a:lnTo>
                <a:lnTo>
                  <a:pt x="112455" y="311143"/>
                </a:lnTo>
                <a:lnTo>
                  <a:pt x="34703" y="422960"/>
                </a:lnTo>
                <a:cubicBezTo>
                  <a:pt x="20468" y="420583"/>
                  <a:pt x="-310" y="332166"/>
                  <a:pt x="3" y="297330"/>
                </a:cubicBezTo>
                <a:cubicBezTo>
                  <a:pt x="316" y="262494"/>
                  <a:pt x="10403" y="239095"/>
                  <a:pt x="25804" y="204639"/>
                </a:cubicBezTo>
                <a:cubicBezTo>
                  <a:pt x="41205" y="170183"/>
                  <a:pt x="73326" y="116577"/>
                  <a:pt x="92412" y="90596"/>
                </a:cubicBezTo>
                <a:cubicBezTo>
                  <a:pt x="105442" y="60389"/>
                  <a:pt x="113155" y="64055"/>
                  <a:pt x="142895" y="9467"/>
                </a:cubicBezTo>
                <a:lnTo>
                  <a:pt x="180152" y="0"/>
                </a:lnTo>
                <a:lnTo>
                  <a:pt x="253381" y="54360"/>
                </a:lnTo>
                <a:lnTo>
                  <a:pt x="376508" y="137228"/>
                </a:lnTo>
                <a:lnTo>
                  <a:pt x="438324" y="164065"/>
                </a:lnTo>
                <a:lnTo>
                  <a:pt x="468506" y="171407"/>
                </a:lnTo>
                <a:lnTo>
                  <a:pt x="500755" y="170892"/>
                </a:lnTo>
                <a:lnTo>
                  <a:pt x="558987" y="144534"/>
                </a:lnTo>
                <a:lnTo>
                  <a:pt x="553703" y="161966"/>
                </a:lnTo>
                <a:lnTo>
                  <a:pt x="757017" y="320590"/>
                </a:lnTo>
                <a:close/>
              </a:path>
            </a:pathLst>
          </a:custGeom>
          <a:pattFill prst="pct20">
            <a:fgClr>
              <a:schemeClr val="tx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dirty="0"/>
          </a:p>
        </p:txBody>
      </p:sp>
      <p:sp>
        <p:nvSpPr>
          <p:cNvPr id="62" name="Rectangle 30">
            <a:extLst>
              <a:ext uri="{FF2B5EF4-FFF2-40B4-BE49-F238E27FC236}">
                <a16:creationId xmlns:a16="http://schemas.microsoft.com/office/drawing/2014/main" id="{57A34E3D-B94F-47AE-A88B-CF682C0CEFA9}"/>
              </a:ext>
            </a:extLst>
          </p:cNvPr>
          <p:cNvSpPr>
            <a:spLocks noChangeAspect="1" noChangeArrowheads="1"/>
          </p:cNvSpPr>
          <p:nvPr/>
        </p:nvSpPr>
        <p:spPr bwMode="auto">
          <a:xfrm rot="18618070">
            <a:off x="7032920" y="5602844"/>
            <a:ext cx="537941" cy="295407"/>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endParaRPr lang="ja-JP" altLang="en-US" sz="800">
              <a:pattFill prst="pct5">
                <a:fgClr>
                  <a:schemeClr val="tx1"/>
                </a:fgClr>
                <a:bgClr>
                  <a:schemeClr val="bg1"/>
                </a:bgClr>
              </a:pattFill>
              <a:latin typeface="Arial" panose="020B0604020202020204" pitchFamily="34" charset="0"/>
              <a:ea typeface="ＭＳ Ｐゴシック" panose="020B0600070205080204" pitchFamily="50" charset="-128"/>
            </a:endParaRPr>
          </a:p>
        </p:txBody>
      </p:sp>
      <p:sp>
        <p:nvSpPr>
          <p:cNvPr id="63" name="Rectangle 30">
            <a:extLst>
              <a:ext uri="{FF2B5EF4-FFF2-40B4-BE49-F238E27FC236}">
                <a16:creationId xmlns:a16="http://schemas.microsoft.com/office/drawing/2014/main" id="{57A34E3D-B94F-47AE-A88B-CF682C0CEFA9}"/>
              </a:ext>
            </a:extLst>
          </p:cNvPr>
          <p:cNvSpPr>
            <a:spLocks noChangeAspect="1" noChangeArrowheads="1"/>
          </p:cNvSpPr>
          <p:nvPr/>
        </p:nvSpPr>
        <p:spPr bwMode="auto">
          <a:xfrm rot="18548972">
            <a:off x="7820720" y="7108942"/>
            <a:ext cx="202106" cy="103285"/>
          </a:xfrm>
          <a:prstGeom prst="rect">
            <a:avLst/>
          </a:prstGeom>
          <a:pattFill prst="wdUpDiag">
            <a:fgClr>
              <a:schemeClr val="accent1">
                <a:lumMod val="60000"/>
                <a:lumOff val="40000"/>
              </a:schemeClr>
            </a:fgClr>
            <a:bgClr>
              <a:schemeClr val="bg1"/>
            </a:bgClr>
          </a:pattFill>
          <a:ln w="9525">
            <a:solidFill>
              <a:schemeClr val="tx1"/>
            </a:solid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1" hangingPunct="1">
              <a:spcBef>
                <a:spcPct val="0"/>
              </a:spcBef>
              <a:buFontTx/>
              <a:buNone/>
            </a:pPr>
            <a:endParaRPr lang="ja-JP" altLang="en-US" sz="800">
              <a:pattFill prst="pct5">
                <a:fgClr>
                  <a:schemeClr val="tx1"/>
                </a:fgClr>
                <a:bgClr>
                  <a:schemeClr val="bg1"/>
                </a:bgClr>
              </a:pattFill>
              <a:latin typeface="Arial" panose="020B0604020202020204" pitchFamily="34" charset="0"/>
              <a:ea typeface="ＭＳ Ｐゴシック" panose="020B0600070205080204" pitchFamily="50" charset="-128"/>
            </a:endParaRPr>
          </a:p>
        </p:txBody>
      </p:sp>
      <p:sp>
        <p:nvSpPr>
          <p:cNvPr id="68" name="Freeform 170"/>
          <p:cNvSpPr>
            <a:spLocks/>
          </p:cNvSpPr>
          <p:nvPr/>
        </p:nvSpPr>
        <p:spPr bwMode="auto">
          <a:xfrm rot="14359038">
            <a:off x="8434217" y="2722956"/>
            <a:ext cx="253525" cy="321281"/>
          </a:xfrm>
          <a:custGeom>
            <a:avLst/>
            <a:gdLst>
              <a:gd name="T0" fmla="*/ 2147483646 w 172"/>
              <a:gd name="T1" fmla="*/ 0 h 124"/>
              <a:gd name="T2" fmla="*/ 2147483646 w 172"/>
              <a:gd name="T3" fmla="*/ 2147483646 h 124"/>
              <a:gd name="T4" fmla="*/ 2147483646 w 172"/>
              <a:gd name="T5" fmla="*/ 2147483646 h 124"/>
              <a:gd name="T6" fmla="*/ 0 w 172"/>
              <a:gd name="T7" fmla="*/ 2147483646 h 124"/>
              <a:gd name="T8" fmla="*/ 2147483646 w 172"/>
              <a:gd name="T9" fmla="*/ 2147483646 h 124"/>
              <a:gd name="T10" fmla="*/ 2147483646 w 172"/>
              <a:gd name="T11" fmla="*/ 2147483646 h 124"/>
              <a:gd name="T12" fmla="*/ 2147483646 w 172"/>
              <a:gd name="T13" fmla="*/ 2147483646 h 124"/>
              <a:gd name="T14" fmla="*/ 2147483646 w 172"/>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172"/>
              <a:gd name="T25" fmla="*/ 0 h 124"/>
              <a:gd name="T26" fmla="*/ 172 w 172"/>
              <a:gd name="T27" fmla="*/ 124 h 124"/>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392 w 10000"/>
              <a:gd name="connsiteY6" fmla="*/ 9556 h 10000"/>
              <a:gd name="connsiteX7" fmla="*/ 10000 w 10000"/>
              <a:gd name="connsiteY7" fmla="*/ 8145 h 10000"/>
              <a:gd name="connsiteX8" fmla="*/ 8837 w 10000"/>
              <a:gd name="connsiteY8"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10000 w 10000"/>
              <a:gd name="connsiteY7" fmla="*/ 8145 h 10000"/>
              <a:gd name="connsiteX8" fmla="*/ 8837 w 10000"/>
              <a:gd name="connsiteY8"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8861 w 10000"/>
              <a:gd name="connsiteY7" fmla="*/ 8831 h 10000"/>
              <a:gd name="connsiteX8" fmla="*/ 10000 w 10000"/>
              <a:gd name="connsiteY8" fmla="*/ 8145 h 10000"/>
              <a:gd name="connsiteX9" fmla="*/ 8837 w 10000"/>
              <a:gd name="connsiteY9" fmla="*/ 0 h 10000"/>
              <a:gd name="connsiteX0" fmla="*/ 8837 w 10000"/>
              <a:gd name="connsiteY0" fmla="*/ 0 h 10000"/>
              <a:gd name="connsiteX1" fmla="*/ 1221 w 10000"/>
              <a:gd name="connsiteY1" fmla="*/ 1935 h 10000"/>
              <a:gd name="connsiteX2" fmla="*/ 1279 w 10000"/>
              <a:gd name="connsiteY2" fmla="*/ 2339 h 10000"/>
              <a:gd name="connsiteX3" fmla="*/ 0 w 10000"/>
              <a:gd name="connsiteY3" fmla="*/ 2661 h 10000"/>
              <a:gd name="connsiteX4" fmla="*/ 349 w 10000"/>
              <a:gd name="connsiteY4" fmla="*/ 5242 h 10000"/>
              <a:gd name="connsiteX5" fmla="*/ 5116 w 10000"/>
              <a:gd name="connsiteY5" fmla="*/ 10000 h 10000"/>
              <a:gd name="connsiteX6" fmla="*/ 6582 w 10000"/>
              <a:gd name="connsiteY6" fmla="*/ 9919 h 10000"/>
              <a:gd name="connsiteX7" fmla="*/ 6677 w 10000"/>
              <a:gd name="connsiteY7" fmla="*/ 9194 h 10000"/>
              <a:gd name="connsiteX8" fmla="*/ 10000 w 10000"/>
              <a:gd name="connsiteY8" fmla="*/ 8145 h 10000"/>
              <a:gd name="connsiteX9" fmla="*/ 8837 w 10000"/>
              <a:gd name="connsiteY9" fmla="*/ 0 h 10000"/>
              <a:gd name="connsiteX0" fmla="*/ 9122 w 10285"/>
              <a:gd name="connsiteY0" fmla="*/ 0 h 10000"/>
              <a:gd name="connsiteX1" fmla="*/ 1506 w 10285"/>
              <a:gd name="connsiteY1" fmla="*/ 1935 h 10000"/>
              <a:gd name="connsiteX2" fmla="*/ 1564 w 10285"/>
              <a:gd name="connsiteY2" fmla="*/ 2339 h 10000"/>
              <a:gd name="connsiteX3" fmla="*/ 0 w 10285"/>
              <a:gd name="connsiteY3" fmla="*/ 2661 h 10000"/>
              <a:gd name="connsiteX4" fmla="*/ 634 w 10285"/>
              <a:gd name="connsiteY4" fmla="*/ 5242 h 10000"/>
              <a:gd name="connsiteX5" fmla="*/ 5401 w 10285"/>
              <a:gd name="connsiteY5" fmla="*/ 10000 h 10000"/>
              <a:gd name="connsiteX6" fmla="*/ 6867 w 10285"/>
              <a:gd name="connsiteY6" fmla="*/ 9919 h 10000"/>
              <a:gd name="connsiteX7" fmla="*/ 6962 w 10285"/>
              <a:gd name="connsiteY7" fmla="*/ 9194 h 10000"/>
              <a:gd name="connsiteX8" fmla="*/ 10285 w 10285"/>
              <a:gd name="connsiteY8" fmla="*/ 8145 h 10000"/>
              <a:gd name="connsiteX9" fmla="*/ 9122 w 10285"/>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274 h 10000"/>
              <a:gd name="connsiteX5" fmla="*/ 5732 w 10616"/>
              <a:gd name="connsiteY5" fmla="*/ 10000 h 10000"/>
              <a:gd name="connsiteX6" fmla="*/ 7198 w 10616"/>
              <a:gd name="connsiteY6" fmla="*/ 9919 h 10000"/>
              <a:gd name="connsiteX7" fmla="*/ 7293 w 10616"/>
              <a:gd name="connsiteY7" fmla="*/ 9194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198 w 10616"/>
              <a:gd name="connsiteY6" fmla="*/ 9919 h 10000"/>
              <a:gd name="connsiteX7" fmla="*/ 7293 w 10616"/>
              <a:gd name="connsiteY7" fmla="*/ 9194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198 w 10616"/>
              <a:gd name="connsiteY6" fmla="*/ 9919 h 10000"/>
              <a:gd name="connsiteX7" fmla="*/ 7198 w 10616"/>
              <a:gd name="connsiteY7" fmla="*/ 8831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293 w 10616"/>
              <a:gd name="connsiteY6" fmla="*/ 9919 h 10000"/>
              <a:gd name="connsiteX7" fmla="*/ 7198 w 10616"/>
              <a:gd name="connsiteY7" fmla="*/ 8831 h 10000"/>
              <a:gd name="connsiteX8" fmla="*/ 10616 w 10616"/>
              <a:gd name="connsiteY8" fmla="*/ 8145 h 10000"/>
              <a:gd name="connsiteX9" fmla="*/ 9453 w 10616"/>
              <a:gd name="connsiteY9" fmla="*/ 0 h 10000"/>
              <a:gd name="connsiteX0" fmla="*/ 9453 w 10616"/>
              <a:gd name="connsiteY0" fmla="*/ 0 h 10000"/>
              <a:gd name="connsiteX1" fmla="*/ 1837 w 10616"/>
              <a:gd name="connsiteY1" fmla="*/ 1935 h 10000"/>
              <a:gd name="connsiteX2" fmla="*/ 1895 w 10616"/>
              <a:gd name="connsiteY2" fmla="*/ 2339 h 10000"/>
              <a:gd name="connsiteX3" fmla="*/ 331 w 10616"/>
              <a:gd name="connsiteY3" fmla="*/ 2661 h 10000"/>
              <a:gd name="connsiteX4" fmla="*/ 16 w 10616"/>
              <a:gd name="connsiteY4" fmla="*/ 4637 h 10000"/>
              <a:gd name="connsiteX5" fmla="*/ 5732 w 10616"/>
              <a:gd name="connsiteY5" fmla="*/ 10000 h 10000"/>
              <a:gd name="connsiteX6" fmla="*/ 7293 w 10616"/>
              <a:gd name="connsiteY6" fmla="*/ 9919 h 10000"/>
              <a:gd name="connsiteX7" fmla="*/ 7293 w 10616"/>
              <a:gd name="connsiteY7" fmla="*/ 9315 h 10000"/>
              <a:gd name="connsiteX8" fmla="*/ 10616 w 10616"/>
              <a:gd name="connsiteY8" fmla="*/ 8145 h 10000"/>
              <a:gd name="connsiteX9" fmla="*/ 9453 w 10616"/>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750 h 10000"/>
              <a:gd name="connsiteX9" fmla="*/ 9453 w 10711"/>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266 h 10000"/>
              <a:gd name="connsiteX9" fmla="*/ 9453 w 10711"/>
              <a:gd name="connsiteY9" fmla="*/ 0 h 10000"/>
              <a:gd name="connsiteX0" fmla="*/ 9453 w 10711"/>
              <a:gd name="connsiteY0" fmla="*/ 0 h 10000"/>
              <a:gd name="connsiteX1" fmla="*/ 1837 w 10711"/>
              <a:gd name="connsiteY1" fmla="*/ 1935 h 10000"/>
              <a:gd name="connsiteX2" fmla="*/ 1895 w 10711"/>
              <a:gd name="connsiteY2" fmla="*/ 2339 h 10000"/>
              <a:gd name="connsiteX3" fmla="*/ 331 w 10711"/>
              <a:gd name="connsiteY3" fmla="*/ 2661 h 10000"/>
              <a:gd name="connsiteX4" fmla="*/ 16 w 10711"/>
              <a:gd name="connsiteY4" fmla="*/ 4637 h 10000"/>
              <a:gd name="connsiteX5" fmla="*/ 5732 w 10711"/>
              <a:gd name="connsiteY5" fmla="*/ 10000 h 10000"/>
              <a:gd name="connsiteX6" fmla="*/ 7293 w 10711"/>
              <a:gd name="connsiteY6" fmla="*/ 9919 h 10000"/>
              <a:gd name="connsiteX7" fmla="*/ 7293 w 10711"/>
              <a:gd name="connsiteY7" fmla="*/ 9315 h 10000"/>
              <a:gd name="connsiteX8" fmla="*/ 10711 w 10711"/>
              <a:gd name="connsiteY8" fmla="*/ 8387 h 10000"/>
              <a:gd name="connsiteX9" fmla="*/ 9453 w 10711"/>
              <a:gd name="connsiteY9" fmla="*/ 0 h 10000"/>
              <a:gd name="connsiteX0" fmla="*/ 9437 w 10695"/>
              <a:gd name="connsiteY0" fmla="*/ 0 h 10000"/>
              <a:gd name="connsiteX1" fmla="*/ 1821 w 10695"/>
              <a:gd name="connsiteY1" fmla="*/ 1935 h 10000"/>
              <a:gd name="connsiteX2" fmla="*/ 1879 w 10695"/>
              <a:gd name="connsiteY2" fmla="*/ 2339 h 10000"/>
              <a:gd name="connsiteX3" fmla="*/ 0 w 10695"/>
              <a:gd name="connsiteY3" fmla="*/ 4637 h 10000"/>
              <a:gd name="connsiteX4" fmla="*/ 5716 w 10695"/>
              <a:gd name="connsiteY4" fmla="*/ 10000 h 10000"/>
              <a:gd name="connsiteX5" fmla="*/ 7277 w 10695"/>
              <a:gd name="connsiteY5" fmla="*/ 9919 h 10000"/>
              <a:gd name="connsiteX6" fmla="*/ 7277 w 10695"/>
              <a:gd name="connsiteY6" fmla="*/ 9315 h 10000"/>
              <a:gd name="connsiteX7" fmla="*/ 10695 w 10695"/>
              <a:gd name="connsiteY7" fmla="*/ 8387 h 10000"/>
              <a:gd name="connsiteX8" fmla="*/ 9437 w 10695"/>
              <a:gd name="connsiteY8" fmla="*/ 0 h 10000"/>
              <a:gd name="connsiteX0" fmla="*/ 9650 w 10908"/>
              <a:gd name="connsiteY0" fmla="*/ 0 h 10000"/>
              <a:gd name="connsiteX1" fmla="*/ 2034 w 10908"/>
              <a:gd name="connsiteY1" fmla="*/ 1935 h 10000"/>
              <a:gd name="connsiteX2" fmla="*/ 213 w 10908"/>
              <a:gd name="connsiteY2" fmla="*/ 4637 h 10000"/>
              <a:gd name="connsiteX3" fmla="*/ 5929 w 10908"/>
              <a:gd name="connsiteY3" fmla="*/ 10000 h 10000"/>
              <a:gd name="connsiteX4" fmla="*/ 7490 w 10908"/>
              <a:gd name="connsiteY4" fmla="*/ 9919 h 10000"/>
              <a:gd name="connsiteX5" fmla="*/ 7490 w 10908"/>
              <a:gd name="connsiteY5" fmla="*/ 9315 h 10000"/>
              <a:gd name="connsiteX6" fmla="*/ 10908 w 10908"/>
              <a:gd name="connsiteY6" fmla="*/ 8387 h 10000"/>
              <a:gd name="connsiteX7" fmla="*/ 9650 w 10908"/>
              <a:gd name="connsiteY7" fmla="*/ 0 h 10000"/>
              <a:gd name="connsiteX0" fmla="*/ 9437 w 10695"/>
              <a:gd name="connsiteY0" fmla="*/ 0 h 10000"/>
              <a:gd name="connsiteX1" fmla="*/ 0 w 10695"/>
              <a:gd name="connsiteY1" fmla="*/ 4637 h 10000"/>
              <a:gd name="connsiteX2" fmla="*/ 5716 w 10695"/>
              <a:gd name="connsiteY2" fmla="*/ 10000 h 10000"/>
              <a:gd name="connsiteX3" fmla="*/ 7277 w 10695"/>
              <a:gd name="connsiteY3" fmla="*/ 9919 h 10000"/>
              <a:gd name="connsiteX4" fmla="*/ 7277 w 10695"/>
              <a:gd name="connsiteY4" fmla="*/ 9315 h 10000"/>
              <a:gd name="connsiteX5" fmla="*/ 10695 w 10695"/>
              <a:gd name="connsiteY5" fmla="*/ 8387 h 10000"/>
              <a:gd name="connsiteX6" fmla="*/ 9437 w 10695"/>
              <a:gd name="connsiteY6" fmla="*/ 0 h 10000"/>
              <a:gd name="connsiteX0" fmla="*/ 9437 w 10695"/>
              <a:gd name="connsiteY0" fmla="*/ 0 h 10000"/>
              <a:gd name="connsiteX1" fmla="*/ 0 w 10695"/>
              <a:gd name="connsiteY1" fmla="*/ 4637 h 10000"/>
              <a:gd name="connsiteX2" fmla="*/ 5716 w 10695"/>
              <a:gd name="connsiteY2" fmla="*/ 10000 h 10000"/>
              <a:gd name="connsiteX3" fmla="*/ 7277 w 10695"/>
              <a:gd name="connsiteY3" fmla="*/ 9919 h 10000"/>
              <a:gd name="connsiteX4" fmla="*/ 10695 w 10695"/>
              <a:gd name="connsiteY4" fmla="*/ 8387 h 10000"/>
              <a:gd name="connsiteX5" fmla="*/ 9437 w 10695"/>
              <a:gd name="connsiteY5" fmla="*/ 0 h 10000"/>
              <a:gd name="connsiteX0" fmla="*/ 9437 w 10695"/>
              <a:gd name="connsiteY0" fmla="*/ 0 h 10000"/>
              <a:gd name="connsiteX1" fmla="*/ 0 w 10695"/>
              <a:gd name="connsiteY1" fmla="*/ 4637 h 10000"/>
              <a:gd name="connsiteX2" fmla="*/ 5716 w 10695"/>
              <a:gd name="connsiteY2" fmla="*/ 10000 h 10000"/>
              <a:gd name="connsiteX3" fmla="*/ 10695 w 10695"/>
              <a:gd name="connsiteY3" fmla="*/ 8387 h 10000"/>
              <a:gd name="connsiteX4" fmla="*/ 9437 w 10695"/>
              <a:gd name="connsiteY4" fmla="*/ 0 h 10000"/>
              <a:gd name="connsiteX0" fmla="*/ 9437 w 10695"/>
              <a:gd name="connsiteY0" fmla="*/ 0 h 13472"/>
              <a:gd name="connsiteX1" fmla="*/ 0 w 10695"/>
              <a:gd name="connsiteY1" fmla="*/ 4637 h 13472"/>
              <a:gd name="connsiteX2" fmla="*/ 3051 w 10695"/>
              <a:gd name="connsiteY2" fmla="*/ 13472 h 13472"/>
              <a:gd name="connsiteX3" fmla="*/ 10695 w 10695"/>
              <a:gd name="connsiteY3" fmla="*/ 8387 h 13472"/>
              <a:gd name="connsiteX4" fmla="*/ 9437 w 10695"/>
              <a:gd name="connsiteY4" fmla="*/ 0 h 13472"/>
              <a:gd name="connsiteX0" fmla="*/ 9437 w 10695"/>
              <a:gd name="connsiteY0" fmla="*/ 0 h 14538"/>
              <a:gd name="connsiteX1" fmla="*/ 0 w 10695"/>
              <a:gd name="connsiteY1" fmla="*/ 4637 h 14538"/>
              <a:gd name="connsiteX2" fmla="*/ 3539 w 10695"/>
              <a:gd name="connsiteY2" fmla="*/ 14538 h 14538"/>
              <a:gd name="connsiteX3" fmla="*/ 10695 w 10695"/>
              <a:gd name="connsiteY3" fmla="*/ 8387 h 14538"/>
              <a:gd name="connsiteX4" fmla="*/ 9437 w 10695"/>
              <a:gd name="connsiteY4" fmla="*/ 0 h 14538"/>
              <a:gd name="connsiteX0" fmla="*/ 9437 w 10695"/>
              <a:gd name="connsiteY0" fmla="*/ 0 h 14747"/>
              <a:gd name="connsiteX1" fmla="*/ 0 w 10695"/>
              <a:gd name="connsiteY1" fmla="*/ 4637 h 14747"/>
              <a:gd name="connsiteX2" fmla="*/ 3057 w 10695"/>
              <a:gd name="connsiteY2" fmla="*/ 14747 h 14747"/>
              <a:gd name="connsiteX3" fmla="*/ 10695 w 10695"/>
              <a:gd name="connsiteY3" fmla="*/ 8387 h 14747"/>
              <a:gd name="connsiteX4" fmla="*/ 9437 w 10695"/>
              <a:gd name="connsiteY4" fmla="*/ 0 h 14747"/>
              <a:gd name="connsiteX0" fmla="*/ 9866 w 11124"/>
              <a:gd name="connsiteY0" fmla="*/ 0 h 14747"/>
              <a:gd name="connsiteX1" fmla="*/ 0 w 11124"/>
              <a:gd name="connsiteY1" fmla="*/ 4752 h 14747"/>
              <a:gd name="connsiteX2" fmla="*/ 3486 w 11124"/>
              <a:gd name="connsiteY2" fmla="*/ 14747 h 14747"/>
              <a:gd name="connsiteX3" fmla="*/ 11124 w 11124"/>
              <a:gd name="connsiteY3" fmla="*/ 8387 h 14747"/>
              <a:gd name="connsiteX4" fmla="*/ 9866 w 11124"/>
              <a:gd name="connsiteY4" fmla="*/ 0 h 14747"/>
              <a:gd name="connsiteX0" fmla="*/ 9866 w 11104"/>
              <a:gd name="connsiteY0" fmla="*/ 0 h 14747"/>
              <a:gd name="connsiteX1" fmla="*/ 0 w 11104"/>
              <a:gd name="connsiteY1" fmla="*/ 4752 h 14747"/>
              <a:gd name="connsiteX2" fmla="*/ 3486 w 11104"/>
              <a:gd name="connsiteY2" fmla="*/ 14747 h 14747"/>
              <a:gd name="connsiteX3" fmla="*/ 11104 w 11104"/>
              <a:gd name="connsiteY3" fmla="*/ 7993 h 14747"/>
              <a:gd name="connsiteX4" fmla="*/ 9866 w 11104"/>
              <a:gd name="connsiteY4" fmla="*/ 0 h 14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4" h="14747">
                <a:moveTo>
                  <a:pt x="9866" y="0"/>
                </a:moveTo>
                <a:lnTo>
                  <a:pt x="0" y="4752"/>
                </a:lnTo>
                <a:lnTo>
                  <a:pt x="3486" y="14747"/>
                </a:lnTo>
                <a:lnTo>
                  <a:pt x="11104" y="7993"/>
                </a:lnTo>
                <a:lnTo>
                  <a:pt x="9866" y="0"/>
                </a:lnTo>
                <a:close/>
              </a:path>
            </a:pathLst>
          </a:custGeom>
          <a:pattFill prst="wdUpDiag">
            <a:fgClr>
              <a:schemeClr val="accent1">
                <a:lumMod val="60000"/>
                <a:lumOff val="40000"/>
              </a:schemeClr>
            </a:fgClr>
            <a:bgClr>
              <a:schemeClr val="bg1"/>
            </a:bgClr>
          </a:pattFill>
          <a:ln w="9525" cap="flat" cmpd="sng">
            <a:solidFill>
              <a:schemeClr val="tx1"/>
            </a:solidFill>
            <a:prstDash val="solid"/>
            <a:round/>
            <a:headEnd type="none" w="med" len="med"/>
            <a:tailEnd type="none" w="med" len="med"/>
          </a:ln>
        </p:spPr>
        <p:txBody>
          <a:bodyPr/>
          <a:lstStyle/>
          <a:p>
            <a:endParaRPr lang="ja-JP" altLang="en-US"/>
          </a:p>
        </p:txBody>
      </p:sp>
    </p:spTree>
    <p:extLst>
      <p:ext uri="{BB962C8B-B14F-4D97-AF65-F5344CB8AC3E}">
        <p14:creationId xmlns:p14="http://schemas.microsoft.com/office/powerpoint/2010/main" val="2120204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テキスト ボックス 9"/>
          <p:cNvSpPr txBox="1"/>
          <p:nvPr/>
        </p:nvSpPr>
        <p:spPr>
          <a:xfrm>
            <a:off x="189783" y="404220"/>
            <a:ext cx="11379698" cy="7478970"/>
          </a:xfrm>
          <a:prstGeom prst="rect">
            <a:avLst/>
          </a:prstGeom>
          <a:noFill/>
        </p:spPr>
        <p:txBody>
          <a:bodyPr wrap="square" rtlCol="0">
            <a:spAutoFit/>
          </a:bodyPr>
          <a:lstStyle/>
          <a:p>
            <a:pPr marL="382484" indent="-382484">
              <a:lnSpc>
                <a:spcPct val="150000"/>
              </a:lnSpc>
              <a:buFont typeface="ＭＳ 明朝" panose="02020609040205080304" pitchFamily="17" charset="-128"/>
              <a:buChar char="○"/>
            </a:pPr>
            <a:r>
              <a:rPr lang="ja-JP" altLang="en-US" sz="1600" b="1" dirty="0">
                <a:solidFill>
                  <a:schemeClr val="accent1">
                    <a:lumMod val="50000"/>
                  </a:schemeClr>
                </a:solidFill>
              </a:rPr>
              <a:t>投資以外の経費について</a:t>
            </a:r>
            <a:endParaRPr lang="en-US" altLang="ja-JP" sz="1600" b="1" dirty="0">
              <a:solidFill>
                <a:schemeClr val="accent1">
                  <a:lumMod val="50000"/>
                </a:schemeClr>
              </a:solidFill>
            </a:endParaRPr>
          </a:p>
          <a:p>
            <a:pPr lvl="1">
              <a:lnSpc>
                <a:spcPct val="150000"/>
              </a:lnSpc>
            </a:pPr>
            <a:r>
              <a:rPr lang="ja-JP" altLang="en-US" sz="1600" b="1" u="sng" dirty="0"/>
              <a:t>人件費</a:t>
            </a:r>
            <a:endParaRPr lang="en-US" altLang="ja-JP" sz="1600" u="sng" dirty="0"/>
          </a:p>
          <a:p>
            <a:pPr marL="855158" lvl="1" indent="-285750">
              <a:spcBef>
                <a:spcPts val="400"/>
              </a:spcBef>
              <a:buFont typeface="Wingdings" panose="05000000000000000000" pitchFamily="2" charset="2"/>
              <a:buChar char="Ø"/>
            </a:pPr>
            <a:r>
              <a:rPr lang="ja-JP" altLang="en-US" sz="1600" dirty="0">
                <a:latin typeface="+mn-ea"/>
              </a:rPr>
              <a:t>職員数については、行政職員同様、技能労務職員についても退職補充を行い、定年退職後の再任用を見込む。</a:t>
            </a:r>
            <a:endParaRPr lang="en-US" altLang="ja-JP" sz="1600" dirty="0">
              <a:latin typeface="+mn-ea"/>
            </a:endParaRPr>
          </a:p>
          <a:p>
            <a:pPr lvl="1">
              <a:lnSpc>
                <a:spcPct val="150000"/>
              </a:lnSpc>
            </a:pPr>
            <a:endParaRPr lang="en-US" altLang="ja-JP" sz="1600" dirty="0"/>
          </a:p>
          <a:p>
            <a:pPr lvl="1">
              <a:lnSpc>
                <a:spcPct val="150000"/>
              </a:lnSpc>
            </a:pPr>
            <a:r>
              <a:rPr lang="ja-JP" altLang="en-US" sz="1600" b="1" u="sng" dirty="0"/>
              <a:t>一般管理費</a:t>
            </a:r>
            <a:endParaRPr lang="en-US" altLang="ja-JP" sz="1600" b="1" u="sng" dirty="0"/>
          </a:p>
          <a:p>
            <a:pPr marL="778200" lvl="1" indent="-285750">
              <a:lnSpc>
                <a:spcPct val="150000"/>
              </a:lnSpc>
              <a:buFont typeface="Wingdings" panose="05000000000000000000" pitchFamily="2" charset="2"/>
              <a:buChar char="Ø"/>
            </a:pPr>
            <a:r>
              <a:rPr lang="ja-JP" altLang="en-US" sz="1600" dirty="0"/>
              <a:t>原則として、</a:t>
            </a:r>
            <a:r>
              <a:rPr lang="en-US" altLang="ja-JP" sz="1600" dirty="0"/>
              <a:t>2023</a:t>
            </a:r>
            <a:r>
              <a:rPr lang="ja-JP" altLang="en-US" sz="1600" dirty="0"/>
              <a:t>（</a:t>
            </a:r>
            <a:r>
              <a:rPr lang="en-US" altLang="ja-JP" sz="1600" dirty="0"/>
              <a:t>R5</a:t>
            </a:r>
            <a:r>
              <a:rPr lang="ja-JP" altLang="en-US" sz="1600" dirty="0"/>
              <a:t>）年度予算ベースで今後も推移すると見込む。</a:t>
            </a:r>
            <a:endParaRPr lang="en-US" altLang="ja-JP" sz="1600" dirty="0"/>
          </a:p>
          <a:p>
            <a:pPr marL="778200" lvl="1" indent="-285750">
              <a:lnSpc>
                <a:spcPct val="150000"/>
              </a:lnSpc>
              <a:buFont typeface="Wingdings" panose="05000000000000000000" pitchFamily="2" charset="2"/>
              <a:buChar char="Ø"/>
            </a:pPr>
            <a:r>
              <a:rPr lang="ja-JP" altLang="en-US" sz="1600" dirty="0"/>
              <a:t>売却地から発生する建設発生土の受入に伴う費用については、土地売却計画に基づき見込む。</a:t>
            </a:r>
            <a:endParaRPr lang="en-US" altLang="ja-JP" sz="1600" dirty="0"/>
          </a:p>
          <a:p>
            <a:pPr lvl="1">
              <a:lnSpc>
                <a:spcPct val="150000"/>
              </a:lnSpc>
            </a:pPr>
            <a:endParaRPr lang="en-US" altLang="ja-JP" sz="1600" dirty="0"/>
          </a:p>
          <a:p>
            <a:pPr lvl="1">
              <a:lnSpc>
                <a:spcPct val="150000"/>
              </a:lnSpc>
            </a:pPr>
            <a:r>
              <a:rPr lang="ja-JP" altLang="en-US" sz="1600" b="1" u="sng" dirty="0"/>
              <a:t>企業債利息</a:t>
            </a:r>
            <a:endParaRPr lang="en-US" altLang="ja-JP" sz="1600" b="1" u="sng" dirty="0"/>
          </a:p>
          <a:p>
            <a:pPr marL="778200" lvl="1" indent="-285750">
              <a:lnSpc>
                <a:spcPct val="150000"/>
              </a:lnSpc>
              <a:buFont typeface="Wingdings" panose="05000000000000000000" pitchFamily="2" charset="2"/>
              <a:buChar char="Ø"/>
            </a:pPr>
            <a:r>
              <a:rPr lang="ja-JP" altLang="en-US" sz="1600" dirty="0"/>
              <a:t>既発債については、 各企業債の利率に基づき見込む。</a:t>
            </a:r>
            <a:endParaRPr lang="en-US" altLang="ja-JP" sz="1600" dirty="0"/>
          </a:p>
          <a:p>
            <a:pPr marL="778200" lvl="1" indent="-285750">
              <a:lnSpc>
                <a:spcPct val="150000"/>
              </a:lnSpc>
              <a:buFont typeface="Wingdings" panose="05000000000000000000" pitchFamily="2" charset="2"/>
              <a:buChar char="Ø"/>
            </a:pPr>
            <a:r>
              <a:rPr lang="ja-JP" altLang="en-US" sz="1600" dirty="0"/>
              <a:t>新規発行債については、本市財政局公表の「今後の財政収支概算（粗い試算）</a:t>
            </a:r>
            <a:r>
              <a:rPr lang="en-US" altLang="ja-JP" sz="1600" dirty="0"/>
              <a:t>2023</a:t>
            </a:r>
            <a:r>
              <a:rPr lang="ja-JP" altLang="en-US" sz="1600" dirty="0"/>
              <a:t>（令和</a:t>
            </a:r>
            <a:r>
              <a:rPr lang="en-US" altLang="ja-JP" sz="1600" dirty="0"/>
              <a:t>5</a:t>
            </a:r>
            <a:r>
              <a:rPr lang="ja-JP" altLang="en-US" sz="1600" dirty="0"/>
              <a:t>）年</a:t>
            </a:r>
            <a:r>
              <a:rPr lang="en-US" altLang="ja-JP" sz="1600" dirty="0"/>
              <a:t>2</a:t>
            </a:r>
            <a:r>
              <a:rPr lang="ja-JP" altLang="en-US" sz="1600" dirty="0"/>
              <a:t>月版」に基づき見込む。</a:t>
            </a:r>
            <a:endParaRPr lang="en-US" altLang="ja-JP" sz="1600"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endParaRPr lang="en-US" altLang="ja-JP" sz="1600" b="1" u="sng" dirty="0"/>
          </a:p>
          <a:p>
            <a:pPr lvl="1">
              <a:lnSpc>
                <a:spcPct val="150000"/>
              </a:lnSpc>
            </a:pPr>
            <a:r>
              <a:rPr lang="ja-JP" altLang="en-US" sz="1600" b="1" u="sng" dirty="0"/>
              <a:t>企業債償還金</a:t>
            </a:r>
            <a:endParaRPr lang="en-US" altLang="ja-JP" sz="1600" b="1" u="sng" dirty="0"/>
          </a:p>
          <a:p>
            <a:pPr marL="778200" lvl="1" indent="-285750">
              <a:lnSpc>
                <a:spcPct val="150000"/>
              </a:lnSpc>
              <a:buFont typeface="Wingdings" panose="05000000000000000000" pitchFamily="2" charset="2"/>
              <a:buChar char="Ø"/>
            </a:pPr>
            <a:r>
              <a:rPr lang="ja-JP" altLang="en-US" sz="1600" dirty="0"/>
              <a:t>原則として、</a:t>
            </a:r>
            <a:r>
              <a:rPr lang="en-US" altLang="ja-JP" sz="1600" dirty="0"/>
              <a:t>10</a:t>
            </a:r>
            <a:r>
              <a:rPr lang="ja-JP" altLang="en-US" sz="1600" dirty="0"/>
              <a:t>年満期一括償還、</a:t>
            </a:r>
            <a:r>
              <a:rPr lang="en-US" altLang="ja-JP" sz="1600" dirty="0"/>
              <a:t>2</a:t>
            </a:r>
            <a:r>
              <a:rPr lang="ja-JP" altLang="en-US" sz="1600" dirty="0"/>
              <a:t>回借換により</a:t>
            </a:r>
            <a:r>
              <a:rPr lang="en-US" altLang="ja-JP" sz="1600" dirty="0"/>
              <a:t>30</a:t>
            </a:r>
            <a:r>
              <a:rPr lang="ja-JP" altLang="en-US" sz="1600" dirty="0"/>
              <a:t>年以内に償還するものとし、借換えについては、公債償還基金への積立ルールに準じるものとして見込むとともに、売却予定地の未処分率に応じ可能な限り全額借換えを行うものとして見込む。</a:t>
            </a:r>
            <a:endParaRPr lang="en-US" altLang="ja-JP" sz="1600"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26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765291121"/>
              </p:ext>
            </p:extLst>
          </p:nvPr>
        </p:nvGraphicFramePr>
        <p:xfrm>
          <a:off x="1035428" y="4910183"/>
          <a:ext cx="10534052" cy="952736"/>
        </p:xfrm>
        <a:graphic>
          <a:graphicData uri="http://schemas.openxmlformats.org/drawingml/2006/table">
            <a:tbl>
              <a:tblPr firstRow="1" bandRow="1">
                <a:tableStyleId>{5C22544A-7EE6-4342-B048-85BDC9FD1C3A}</a:tableStyleId>
              </a:tblPr>
              <a:tblGrid>
                <a:gridCol w="1037708">
                  <a:extLst>
                    <a:ext uri="{9D8B030D-6E8A-4147-A177-3AD203B41FA5}">
                      <a16:colId xmlns:a16="http://schemas.microsoft.com/office/drawing/2014/main" val="20000"/>
                    </a:ext>
                  </a:extLst>
                </a:gridCol>
                <a:gridCol w="1037708">
                  <a:extLst>
                    <a:ext uri="{9D8B030D-6E8A-4147-A177-3AD203B41FA5}">
                      <a16:colId xmlns:a16="http://schemas.microsoft.com/office/drawing/2014/main" val="20001"/>
                    </a:ext>
                  </a:extLst>
                </a:gridCol>
                <a:gridCol w="1037708">
                  <a:extLst>
                    <a:ext uri="{9D8B030D-6E8A-4147-A177-3AD203B41FA5}">
                      <a16:colId xmlns:a16="http://schemas.microsoft.com/office/drawing/2014/main" val="20002"/>
                    </a:ext>
                  </a:extLst>
                </a:gridCol>
                <a:gridCol w="1037708">
                  <a:extLst>
                    <a:ext uri="{9D8B030D-6E8A-4147-A177-3AD203B41FA5}">
                      <a16:colId xmlns:a16="http://schemas.microsoft.com/office/drawing/2014/main" val="20003"/>
                    </a:ext>
                  </a:extLst>
                </a:gridCol>
                <a:gridCol w="1037708">
                  <a:extLst>
                    <a:ext uri="{9D8B030D-6E8A-4147-A177-3AD203B41FA5}">
                      <a16:colId xmlns:a16="http://schemas.microsoft.com/office/drawing/2014/main" val="20004"/>
                    </a:ext>
                  </a:extLst>
                </a:gridCol>
                <a:gridCol w="1037708">
                  <a:extLst>
                    <a:ext uri="{9D8B030D-6E8A-4147-A177-3AD203B41FA5}">
                      <a16:colId xmlns:a16="http://schemas.microsoft.com/office/drawing/2014/main" val="20005"/>
                    </a:ext>
                  </a:extLst>
                </a:gridCol>
                <a:gridCol w="1037708">
                  <a:extLst>
                    <a:ext uri="{9D8B030D-6E8A-4147-A177-3AD203B41FA5}">
                      <a16:colId xmlns:a16="http://schemas.microsoft.com/office/drawing/2014/main" val="20006"/>
                    </a:ext>
                  </a:extLst>
                </a:gridCol>
                <a:gridCol w="1037708">
                  <a:extLst>
                    <a:ext uri="{9D8B030D-6E8A-4147-A177-3AD203B41FA5}">
                      <a16:colId xmlns:a16="http://schemas.microsoft.com/office/drawing/2014/main" val="20007"/>
                    </a:ext>
                  </a:extLst>
                </a:gridCol>
                <a:gridCol w="1037708">
                  <a:extLst>
                    <a:ext uri="{9D8B030D-6E8A-4147-A177-3AD203B41FA5}">
                      <a16:colId xmlns:a16="http://schemas.microsoft.com/office/drawing/2014/main" val="20008"/>
                    </a:ext>
                  </a:extLst>
                </a:gridCol>
                <a:gridCol w="1194680">
                  <a:extLst>
                    <a:ext uri="{9D8B030D-6E8A-4147-A177-3AD203B41FA5}">
                      <a16:colId xmlns:a16="http://schemas.microsoft.com/office/drawing/2014/main" val="20009"/>
                    </a:ext>
                  </a:extLst>
                </a:gridCol>
              </a:tblGrid>
              <a:tr h="603400">
                <a:tc>
                  <a:txBody>
                    <a:bodyPr/>
                    <a:lstStyle/>
                    <a:p>
                      <a:pPr algn="ctr"/>
                      <a:r>
                        <a:rPr kumimoji="1" lang="ja-JP" altLang="en-US" sz="1600" dirty="0"/>
                        <a:t>年度</a:t>
                      </a:r>
                    </a:p>
                  </a:txBody>
                  <a:tcPr anchor="ctr"/>
                </a:tc>
                <a:tc>
                  <a:txBody>
                    <a:bodyPr/>
                    <a:lstStyle/>
                    <a:p>
                      <a:pPr algn="ctr"/>
                      <a:r>
                        <a:rPr kumimoji="1" lang="en-US" altLang="ja-JP" sz="1600" dirty="0"/>
                        <a:t>2022</a:t>
                      </a:r>
                    </a:p>
                    <a:p>
                      <a:pPr algn="ctr"/>
                      <a:r>
                        <a:rPr kumimoji="1" lang="ja-JP" altLang="en-US" sz="1600" dirty="0"/>
                        <a:t>（</a:t>
                      </a:r>
                      <a:r>
                        <a:rPr kumimoji="1" lang="en-US" altLang="ja-JP" sz="1600" dirty="0"/>
                        <a:t>R4</a:t>
                      </a:r>
                      <a:r>
                        <a:rPr kumimoji="1" lang="ja-JP" altLang="en-US" sz="1600" dirty="0"/>
                        <a:t>）</a:t>
                      </a:r>
                    </a:p>
                  </a:txBody>
                  <a:tcPr/>
                </a:tc>
                <a:tc>
                  <a:txBody>
                    <a:bodyPr/>
                    <a:lstStyle/>
                    <a:p>
                      <a:pPr algn="ctr"/>
                      <a:r>
                        <a:rPr kumimoji="1" lang="en-US" altLang="ja-JP" sz="1600" dirty="0"/>
                        <a:t>2023</a:t>
                      </a:r>
                    </a:p>
                    <a:p>
                      <a:pPr algn="ctr"/>
                      <a:r>
                        <a:rPr kumimoji="1" lang="ja-JP" altLang="en-US" sz="1600" dirty="0"/>
                        <a:t>（</a:t>
                      </a:r>
                      <a:r>
                        <a:rPr kumimoji="1" lang="en-US" altLang="ja-JP" sz="1600" dirty="0"/>
                        <a:t>R5</a:t>
                      </a:r>
                      <a:r>
                        <a:rPr kumimoji="1" lang="ja-JP" altLang="en-US" sz="1600" dirty="0"/>
                        <a:t>）</a:t>
                      </a:r>
                      <a:endParaRPr kumimoji="1" lang="en-US" altLang="ja-JP" sz="1600" dirty="0"/>
                    </a:p>
                  </a:txBody>
                  <a:tcPr/>
                </a:tc>
                <a:tc>
                  <a:txBody>
                    <a:bodyPr/>
                    <a:lstStyle/>
                    <a:p>
                      <a:pPr algn="ctr"/>
                      <a:r>
                        <a:rPr kumimoji="1" lang="en-US" altLang="ja-JP" sz="1600" dirty="0"/>
                        <a:t>2024</a:t>
                      </a:r>
                    </a:p>
                    <a:p>
                      <a:pPr algn="ctr"/>
                      <a:r>
                        <a:rPr kumimoji="1" lang="ja-JP" altLang="en-US" sz="1600" dirty="0"/>
                        <a:t>（</a:t>
                      </a:r>
                      <a:r>
                        <a:rPr kumimoji="1" lang="en-US" altLang="ja-JP" sz="1600" dirty="0"/>
                        <a:t>R6</a:t>
                      </a:r>
                      <a:r>
                        <a:rPr kumimoji="1" lang="ja-JP" altLang="en-US" sz="1600" dirty="0"/>
                        <a:t>）</a:t>
                      </a:r>
                      <a:endParaRPr kumimoji="1" lang="en-US" altLang="ja-JP" sz="1600" dirty="0"/>
                    </a:p>
                  </a:txBody>
                  <a:tcPr/>
                </a:tc>
                <a:tc>
                  <a:txBody>
                    <a:bodyPr/>
                    <a:lstStyle/>
                    <a:p>
                      <a:pPr algn="ctr"/>
                      <a:r>
                        <a:rPr kumimoji="1" lang="en-US" altLang="ja-JP" sz="1600" dirty="0"/>
                        <a:t>2025</a:t>
                      </a:r>
                    </a:p>
                    <a:p>
                      <a:pPr algn="ctr"/>
                      <a:r>
                        <a:rPr kumimoji="1" lang="ja-JP" altLang="en-US" sz="1600" dirty="0"/>
                        <a:t>（</a:t>
                      </a:r>
                      <a:r>
                        <a:rPr kumimoji="1" lang="en-US" altLang="ja-JP" sz="1600" dirty="0"/>
                        <a:t>R7</a:t>
                      </a:r>
                      <a:r>
                        <a:rPr kumimoji="1" lang="ja-JP" altLang="en-US" sz="1600" dirty="0"/>
                        <a:t>）</a:t>
                      </a:r>
                      <a:endParaRPr kumimoji="1" lang="en-US" altLang="ja-JP" sz="1600" dirty="0"/>
                    </a:p>
                  </a:txBody>
                  <a:tcPr/>
                </a:tc>
                <a:tc>
                  <a:txBody>
                    <a:bodyPr/>
                    <a:lstStyle/>
                    <a:p>
                      <a:pPr algn="ctr"/>
                      <a:r>
                        <a:rPr kumimoji="1" lang="en-US" altLang="ja-JP" sz="1600" dirty="0"/>
                        <a:t>2026</a:t>
                      </a:r>
                    </a:p>
                    <a:p>
                      <a:pPr algn="ctr"/>
                      <a:r>
                        <a:rPr kumimoji="1" lang="ja-JP" altLang="en-US" sz="1600" dirty="0"/>
                        <a:t>（</a:t>
                      </a:r>
                      <a:r>
                        <a:rPr kumimoji="1" lang="en-US" altLang="ja-JP" sz="1600" dirty="0"/>
                        <a:t>R8</a:t>
                      </a:r>
                      <a:r>
                        <a:rPr kumimoji="1" lang="ja-JP" altLang="en-US" sz="1600" dirty="0"/>
                        <a:t>）</a:t>
                      </a:r>
                      <a:endParaRPr kumimoji="1" lang="en-US" altLang="ja-JP" sz="1600" dirty="0"/>
                    </a:p>
                  </a:txBody>
                  <a:tcPr/>
                </a:tc>
                <a:tc>
                  <a:txBody>
                    <a:bodyPr/>
                    <a:lstStyle/>
                    <a:p>
                      <a:pPr algn="ctr"/>
                      <a:r>
                        <a:rPr kumimoji="1" lang="en-US" altLang="ja-JP" sz="1600" dirty="0"/>
                        <a:t>2027</a:t>
                      </a:r>
                    </a:p>
                    <a:p>
                      <a:pPr algn="ctr"/>
                      <a:r>
                        <a:rPr kumimoji="1" lang="ja-JP" altLang="en-US" sz="1600" dirty="0"/>
                        <a:t>（</a:t>
                      </a:r>
                      <a:r>
                        <a:rPr kumimoji="1" lang="en-US" altLang="ja-JP" sz="1600" dirty="0"/>
                        <a:t>R9</a:t>
                      </a:r>
                      <a:r>
                        <a:rPr kumimoji="1" lang="ja-JP" altLang="en-US" sz="1600" dirty="0"/>
                        <a:t>）</a:t>
                      </a:r>
                      <a:endParaRPr kumimoji="1" lang="en-US" altLang="ja-JP" sz="1600" dirty="0"/>
                    </a:p>
                  </a:txBody>
                  <a:tcPr/>
                </a:tc>
                <a:tc>
                  <a:txBody>
                    <a:bodyPr/>
                    <a:lstStyle/>
                    <a:p>
                      <a:pPr algn="ctr"/>
                      <a:r>
                        <a:rPr kumimoji="1" lang="en-US" altLang="ja-JP" sz="1600" dirty="0"/>
                        <a:t>2028</a:t>
                      </a:r>
                    </a:p>
                    <a:p>
                      <a:pPr algn="ctr"/>
                      <a:r>
                        <a:rPr kumimoji="1" lang="ja-JP" altLang="en-US" sz="1600" dirty="0"/>
                        <a:t>（</a:t>
                      </a:r>
                      <a:r>
                        <a:rPr kumimoji="1" lang="en-US" altLang="ja-JP" sz="1600" dirty="0"/>
                        <a:t>R10</a:t>
                      </a:r>
                      <a:r>
                        <a:rPr kumimoji="1" lang="ja-JP" altLang="en-US" sz="1600" dirty="0"/>
                        <a:t>）</a:t>
                      </a:r>
                      <a:endParaRPr kumimoji="1" lang="en-US" altLang="ja-JP" sz="1600" dirty="0"/>
                    </a:p>
                  </a:txBody>
                  <a:tcPr/>
                </a:tc>
                <a:tc>
                  <a:txBody>
                    <a:bodyPr/>
                    <a:lstStyle/>
                    <a:p>
                      <a:pPr algn="ctr"/>
                      <a:r>
                        <a:rPr kumimoji="1" lang="en-US" altLang="ja-JP" sz="1600" dirty="0"/>
                        <a:t>2029</a:t>
                      </a:r>
                    </a:p>
                    <a:p>
                      <a:pPr algn="ctr"/>
                      <a:r>
                        <a:rPr kumimoji="1" lang="ja-JP" altLang="en-US" sz="1600" dirty="0"/>
                        <a:t>（</a:t>
                      </a:r>
                      <a:r>
                        <a:rPr kumimoji="1" lang="en-US" altLang="ja-JP" sz="1600" dirty="0"/>
                        <a:t>R11</a:t>
                      </a:r>
                      <a:r>
                        <a:rPr kumimoji="1" lang="ja-JP" altLang="en-US" sz="1600" dirty="0"/>
                        <a:t>）</a:t>
                      </a:r>
                      <a:endParaRPr kumimoji="1" lang="en-US" altLang="ja-JP" sz="1600" dirty="0"/>
                    </a:p>
                  </a:txBody>
                  <a:tcPr/>
                </a:tc>
                <a:tc>
                  <a:txBody>
                    <a:bodyPr/>
                    <a:lstStyle/>
                    <a:p>
                      <a:pPr algn="ctr"/>
                      <a:r>
                        <a:rPr kumimoji="1" lang="en-US" altLang="ja-JP" sz="1600" dirty="0"/>
                        <a:t>2030</a:t>
                      </a:r>
                      <a:r>
                        <a:rPr kumimoji="1" lang="ja-JP" altLang="en-US" sz="1600" dirty="0"/>
                        <a:t>～</a:t>
                      </a:r>
                      <a:endParaRPr kumimoji="1" lang="en-US" altLang="ja-JP" sz="1600" dirty="0"/>
                    </a:p>
                    <a:p>
                      <a:pPr algn="ctr"/>
                      <a:r>
                        <a:rPr kumimoji="1" lang="ja-JP" altLang="en-US" sz="1600" dirty="0"/>
                        <a:t>（</a:t>
                      </a:r>
                      <a:r>
                        <a:rPr kumimoji="1" lang="en-US" altLang="ja-JP" sz="1600" dirty="0"/>
                        <a:t>R12</a:t>
                      </a:r>
                      <a:r>
                        <a:rPr kumimoji="1" lang="ja-JP" altLang="en-US" sz="1600" dirty="0"/>
                        <a:t>～）</a:t>
                      </a:r>
                      <a:endParaRPr kumimoji="1" lang="en-US" altLang="ja-JP" sz="1600" dirty="0"/>
                    </a:p>
                  </a:txBody>
                  <a:tcPr/>
                </a:tc>
                <a:extLst>
                  <a:ext uri="{0D108BD9-81ED-4DB2-BD59-A6C34878D82A}">
                    <a16:rowId xmlns:a16="http://schemas.microsoft.com/office/drawing/2014/main" val="10000"/>
                  </a:ext>
                </a:extLst>
              </a:tr>
              <a:tr h="349336">
                <a:tc>
                  <a:txBody>
                    <a:bodyPr/>
                    <a:lstStyle/>
                    <a:p>
                      <a:pPr algn="ctr"/>
                      <a:r>
                        <a:rPr kumimoji="1" lang="ja-JP" altLang="en-US" sz="1600" dirty="0"/>
                        <a:t>算定金利</a:t>
                      </a:r>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tc>
                  <a:txBody>
                    <a:bodyPr/>
                    <a:lstStyle/>
                    <a:p>
                      <a:pPr algn="ctr"/>
                      <a:r>
                        <a:rPr kumimoji="1" lang="en-US" altLang="ja-JP" sz="1600" dirty="0" smtClean="0"/>
                        <a:t>1.1</a:t>
                      </a:r>
                      <a:r>
                        <a:rPr kumimoji="1" lang="ja-JP" altLang="en-US" sz="1600" dirty="0" smtClean="0"/>
                        <a:t>％</a:t>
                      </a:r>
                      <a:endParaRPr kumimoji="1" lang="ja-JP" alt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4803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449570"/>
            <a:ext cx="8621486" cy="338554"/>
          </a:xfrm>
          <a:prstGeom prst="rect">
            <a:avLst/>
          </a:prstGeom>
          <a:noFill/>
        </p:spPr>
        <p:txBody>
          <a:bodyPr wrap="square" rtlCol="0">
            <a:spAutoFit/>
          </a:bodyPr>
          <a:lstStyle/>
          <a:p>
            <a:r>
              <a:rPr lang="ja-JP" altLang="en-US" sz="1600" b="1" dirty="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98664" y="969261"/>
            <a:ext cx="12239625" cy="338554"/>
          </a:xfrm>
          <a:prstGeom prst="rect">
            <a:avLst/>
          </a:prstGeom>
          <a:noFill/>
        </p:spPr>
        <p:txBody>
          <a:bodyPr wrap="square" rtlCol="0">
            <a:spAutoFit/>
          </a:bodyPr>
          <a:lstStyle/>
          <a:p>
            <a:r>
              <a:rPr lang="ja-JP" altLang="en-US" sz="1600" b="1" dirty="0">
                <a:solidFill>
                  <a:schemeClr val="accent1">
                    <a:lumMod val="50000"/>
                  </a:schemeClr>
                </a:solidFill>
              </a:rPr>
              <a:t>①　今後の投資についての考え方・検討状況</a:t>
            </a:r>
          </a:p>
        </p:txBody>
      </p:sp>
      <p:sp>
        <p:nvSpPr>
          <p:cNvPr id="6" name="テキスト ボックス 5"/>
          <p:cNvSpPr txBox="1"/>
          <p:nvPr/>
        </p:nvSpPr>
        <p:spPr>
          <a:xfrm>
            <a:off x="465364" y="1658229"/>
            <a:ext cx="11261169" cy="6794168"/>
          </a:xfrm>
          <a:prstGeom prst="rect">
            <a:avLst/>
          </a:prstGeom>
          <a:noFill/>
        </p:spPr>
        <p:txBody>
          <a:bodyPr wrap="square" rtlCol="0">
            <a:spAutoFit/>
          </a:bodyPr>
          <a:lstStyle/>
          <a:p>
            <a:pPr>
              <a:lnSpc>
                <a:spcPct val="150000"/>
              </a:lnSpc>
              <a:spcBef>
                <a:spcPts val="300"/>
              </a:spcBef>
            </a:pPr>
            <a:r>
              <a:rPr lang="ja-JP" altLang="en-US" sz="1600" b="1" dirty="0"/>
              <a:t>○既存の造成計画の見直しに関する事項</a:t>
            </a:r>
            <a:endParaRPr lang="en-US" altLang="ja-JP" sz="1600" b="1" dirty="0"/>
          </a:p>
          <a:p>
            <a:pPr marL="285750" indent="-285750">
              <a:lnSpc>
                <a:spcPct val="150000"/>
              </a:lnSpc>
              <a:spcBef>
                <a:spcPts val="300"/>
              </a:spcBef>
              <a:buFont typeface="Wingdings" panose="05000000000000000000" pitchFamily="2" charset="2"/>
              <a:buChar char="Ø"/>
            </a:pPr>
            <a:r>
              <a:rPr lang="ja-JP" altLang="en-US" sz="1600" dirty="0"/>
              <a:t>夢洲地区</a:t>
            </a:r>
            <a:endParaRPr lang="en-US" altLang="ja-JP" sz="1600" dirty="0"/>
          </a:p>
          <a:p>
            <a:pPr marL="465750" indent="-285750">
              <a:lnSpc>
                <a:spcPct val="150000"/>
              </a:lnSpc>
              <a:spcBef>
                <a:spcPts val="300"/>
              </a:spcBef>
              <a:buFont typeface="Arial" panose="020B0604020202020204" pitchFamily="34" charset="0"/>
              <a:buChar char="•"/>
            </a:pPr>
            <a:r>
              <a:rPr lang="en-US" altLang="ja-JP" sz="1600" dirty="0"/>
              <a:t>2</a:t>
            </a:r>
            <a:r>
              <a:rPr lang="ja-JP" altLang="en-US" sz="1600" dirty="0"/>
              <a:t>期</a:t>
            </a:r>
            <a:r>
              <a:rPr lang="en-US" altLang="ja-JP" sz="1600" dirty="0"/>
              <a:t>3</a:t>
            </a:r>
            <a:r>
              <a:rPr lang="ja-JP" altLang="en-US" sz="1600" dirty="0"/>
              <a:t>期開発用地については、万博開催後の開発となることから、具体的な土地利用や基盤整備等の内容が具体化した段階で、必要に応じて見直しを行う。</a:t>
            </a:r>
          </a:p>
          <a:p>
            <a:pPr>
              <a:lnSpc>
                <a:spcPct val="150000"/>
              </a:lnSpc>
              <a:spcBef>
                <a:spcPts val="300"/>
              </a:spcBef>
            </a:pPr>
            <a:endParaRPr lang="en-US" altLang="ja-JP" sz="1600" b="1" dirty="0"/>
          </a:p>
          <a:p>
            <a:pPr>
              <a:lnSpc>
                <a:spcPct val="150000"/>
              </a:lnSpc>
              <a:spcBef>
                <a:spcPts val="300"/>
              </a:spcBef>
            </a:pPr>
            <a:r>
              <a:rPr lang="ja-JP" altLang="en-US" sz="1600" b="1" dirty="0"/>
              <a:t>○新規造成計画に関する事項</a:t>
            </a:r>
          </a:p>
          <a:p>
            <a:pPr marL="285750" indent="-285750">
              <a:lnSpc>
                <a:spcPct val="150000"/>
              </a:lnSpc>
              <a:spcBef>
                <a:spcPts val="300"/>
              </a:spcBef>
              <a:buFont typeface="Wingdings" panose="05000000000000000000" pitchFamily="2" charset="2"/>
              <a:buChar char="Ø"/>
            </a:pPr>
            <a:r>
              <a:rPr lang="ja-JP" altLang="en-US" sz="1600" dirty="0"/>
              <a:t>咲洲東地区・新島地区</a:t>
            </a:r>
            <a:endParaRPr lang="en-US" altLang="ja-JP" sz="1600" dirty="0"/>
          </a:p>
          <a:p>
            <a:pPr marL="465750" indent="-285750">
              <a:lnSpc>
                <a:spcPct val="150000"/>
              </a:lnSpc>
              <a:spcBef>
                <a:spcPts val="300"/>
              </a:spcBef>
              <a:buFont typeface="Arial" panose="020B0604020202020204" pitchFamily="34" charset="0"/>
              <a:buChar char="•"/>
            </a:pPr>
            <a:r>
              <a:rPr lang="ja-JP" altLang="en-US" sz="1600" dirty="0"/>
              <a:t>咲洲東地区においては、</a:t>
            </a:r>
            <a:r>
              <a:rPr lang="en-US" altLang="ja-JP" sz="1600" dirty="0"/>
              <a:t>2009</a:t>
            </a:r>
            <a:r>
              <a:rPr lang="ja-JP" altLang="en-US" sz="1600" dirty="0"/>
              <a:t>（</a:t>
            </a:r>
            <a:r>
              <a:rPr lang="en-US" altLang="ja-JP" sz="1600" dirty="0"/>
              <a:t>H21</a:t>
            </a:r>
            <a:r>
              <a:rPr lang="ja-JP" altLang="en-US" sz="1600" dirty="0"/>
              <a:t>）年度に事業を休止したが、</a:t>
            </a:r>
            <a:r>
              <a:rPr lang="en-US" altLang="ja-JP" sz="1600" dirty="0"/>
              <a:t>2022</a:t>
            </a:r>
            <a:r>
              <a:rPr lang="ja-JP" altLang="en-US" sz="1600" dirty="0"/>
              <a:t>（</a:t>
            </a:r>
            <a:r>
              <a:rPr lang="en-US" altLang="ja-JP" sz="1600" dirty="0"/>
              <a:t>R4</a:t>
            </a:r>
            <a:r>
              <a:rPr lang="ja-JP" altLang="en-US" sz="1600" dirty="0"/>
              <a:t>）年度の事業再評価の結果、事業継続とされたことから、事業を再開</a:t>
            </a:r>
            <a:r>
              <a:rPr lang="ja-JP" altLang="en-US" sz="1600" dirty="0" smtClean="0"/>
              <a:t>し護岸</a:t>
            </a:r>
            <a:r>
              <a:rPr lang="ja-JP" altLang="en-US" sz="1600" dirty="0"/>
              <a:t>整備等を進めていく</a:t>
            </a:r>
            <a:r>
              <a:rPr lang="ja-JP" altLang="en-US" sz="1600" dirty="0" smtClean="0"/>
              <a:t>。</a:t>
            </a:r>
            <a:endParaRPr lang="en-US" altLang="ja-JP" sz="1600" dirty="0" smtClean="0"/>
          </a:p>
          <a:p>
            <a:pPr marL="465750" indent="-285750">
              <a:lnSpc>
                <a:spcPct val="150000"/>
              </a:lnSpc>
              <a:spcBef>
                <a:spcPts val="300"/>
              </a:spcBef>
              <a:buFont typeface="Arial" panose="020B0604020202020204" pitchFamily="34" charset="0"/>
              <a:buChar char="•"/>
            </a:pPr>
            <a:r>
              <a:rPr lang="ja-JP" altLang="en-US" sz="1600" dirty="0" smtClean="0"/>
              <a:t>新島地区においては、</a:t>
            </a:r>
            <a:r>
              <a:rPr lang="ja-JP" altLang="en-US" sz="1600" dirty="0"/>
              <a:t>国（直轄事業）による整備を除き現在事業休止中であるが、建設発生土の処分場所としての需要も見極めつつ、採算性確保のための新たな事業スキーム等の検討を行う</a:t>
            </a:r>
            <a:r>
              <a:rPr lang="ja-JP" altLang="en-US" sz="1600" dirty="0" smtClean="0"/>
              <a:t>。</a:t>
            </a:r>
            <a:endParaRPr lang="en-US" altLang="ja-JP" sz="1600" dirty="0" smtClean="0"/>
          </a:p>
          <a:p>
            <a:pPr marL="180000">
              <a:lnSpc>
                <a:spcPct val="150000"/>
              </a:lnSpc>
              <a:spcBef>
                <a:spcPts val="300"/>
              </a:spcBef>
            </a:pPr>
            <a:endParaRPr lang="en-US" altLang="ja-JP" sz="1600" dirty="0"/>
          </a:p>
          <a:p>
            <a:pPr>
              <a:lnSpc>
                <a:spcPct val="150000"/>
              </a:lnSpc>
              <a:spcBef>
                <a:spcPts val="300"/>
              </a:spcBef>
            </a:pPr>
            <a:r>
              <a:rPr lang="ja-JP" altLang="en-US" sz="1600" b="1" dirty="0"/>
              <a:t>○集客施設の更新に関する事項</a:t>
            </a:r>
          </a:p>
          <a:p>
            <a:pPr marL="285750" indent="-285750">
              <a:lnSpc>
                <a:spcPct val="150000"/>
              </a:lnSpc>
              <a:spcBef>
                <a:spcPts val="300"/>
              </a:spcBef>
              <a:buFont typeface="Wingdings" panose="05000000000000000000" pitchFamily="2" charset="2"/>
              <a:buChar char="Ø"/>
            </a:pPr>
            <a:r>
              <a:rPr lang="ja-JP" altLang="en-US" sz="1600" dirty="0"/>
              <a:t>舞洲体育館</a:t>
            </a:r>
            <a:endParaRPr lang="en-US" altLang="ja-JP" sz="1600" dirty="0"/>
          </a:p>
          <a:p>
            <a:pPr marL="285750" indent="-285750">
              <a:lnSpc>
                <a:spcPct val="150000"/>
              </a:lnSpc>
              <a:spcBef>
                <a:spcPts val="300"/>
              </a:spcBef>
              <a:buFont typeface="Arial" panose="020B0604020202020204" pitchFamily="34" charset="0"/>
              <a:buChar char="•"/>
            </a:pPr>
            <a:r>
              <a:rPr lang="en-US" altLang="ja-JP" sz="1600" dirty="0"/>
              <a:t>2024</a:t>
            </a:r>
            <a:r>
              <a:rPr lang="ja-JP" altLang="en-US" sz="1600" dirty="0"/>
              <a:t>（</a:t>
            </a:r>
            <a:r>
              <a:rPr lang="en-US" altLang="ja-JP" sz="1600" dirty="0"/>
              <a:t>R6</a:t>
            </a:r>
            <a:r>
              <a:rPr lang="ja-JP" altLang="en-US" sz="1600" dirty="0"/>
              <a:t>）年度まで定期建物賃貸借契約を締結しており、</a:t>
            </a:r>
            <a:r>
              <a:rPr lang="en-US" altLang="ja-JP" sz="1600" dirty="0"/>
              <a:t>2025</a:t>
            </a:r>
            <a:r>
              <a:rPr lang="ja-JP" altLang="en-US" sz="1600" dirty="0"/>
              <a:t>（</a:t>
            </a:r>
            <a:r>
              <a:rPr lang="en-US" altLang="ja-JP" sz="1600" dirty="0"/>
              <a:t>R7</a:t>
            </a:r>
            <a:r>
              <a:rPr lang="ja-JP" altLang="en-US" sz="1600" dirty="0"/>
              <a:t>）年度以降も同様に建物を活用する場合に必要な更新費用等を計上している。 </a:t>
            </a:r>
            <a:r>
              <a:rPr lang="en-US" altLang="ja-JP" sz="1600" dirty="0"/>
              <a:t>2025</a:t>
            </a:r>
            <a:r>
              <a:rPr lang="ja-JP" altLang="en-US" sz="1600" dirty="0"/>
              <a:t>（</a:t>
            </a:r>
            <a:r>
              <a:rPr lang="en-US" altLang="ja-JP" sz="1600" dirty="0"/>
              <a:t>R7</a:t>
            </a:r>
            <a:r>
              <a:rPr lang="ja-JP" altLang="en-US" sz="1600" dirty="0"/>
              <a:t>）年度以降の舞洲体育館の活用については、需要を見極めつつ活用方針を策定する。</a:t>
            </a:r>
          </a:p>
        </p:txBody>
      </p:sp>
      <p:sp>
        <p:nvSpPr>
          <p:cNvPr id="8" name="スライド番号プレースホルダー 1"/>
          <p:cNvSpPr>
            <a:spLocks noGrp="1"/>
          </p:cNvSpPr>
          <p:nvPr>
            <p:ph type="sldNum" sz="quarter" idx="12"/>
          </p:nvPr>
        </p:nvSpPr>
        <p:spPr>
          <a:xfrm>
            <a:off x="9653344" y="8180722"/>
            <a:ext cx="2592229" cy="460041"/>
          </a:xfrm>
        </p:spPr>
        <p:txBody>
          <a:bodyPr/>
          <a:lstStyle/>
          <a:p>
            <a:fld id="{2B80A2B0-4F1B-46AA-953C-4F7E6E88B3BD}" type="slidenum">
              <a:rPr kumimoji="1" lang="ja-JP" altLang="en-US" smtClean="0"/>
              <a:t>27</a:t>
            </a:fld>
            <a:endParaRPr kumimoji="1" lang="ja-JP" altLang="en-US" dirty="0"/>
          </a:p>
        </p:txBody>
      </p:sp>
    </p:spTree>
    <p:extLst>
      <p:ext uri="{BB962C8B-B14F-4D97-AF65-F5344CB8AC3E}">
        <p14:creationId xmlns:p14="http://schemas.microsoft.com/office/powerpoint/2010/main" val="1315907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535439" y="481351"/>
            <a:ext cx="11560629" cy="3262432"/>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土地処分の見通しに関する事項</a:t>
            </a:r>
          </a:p>
          <a:p>
            <a:pPr marL="285750" indent="-285750">
              <a:lnSpc>
                <a:spcPct val="150000"/>
              </a:lnSpc>
              <a:spcBef>
                <a:spcPts val="300"/>
              </a:spcBef>
              <a:buFont typeface="Wingdings" panose="05000000000000000000" pitchFamily="2" charset="2"/>
              <a:buChar char="Ø"/>
            </a:pPr>
            <a:r>
              <a:rPr lang="ja-JP" altLang="en-US" sz="1600" dirty="0"/>
              <a:t>収入の確保を図るため、経済情勢や企業ニーズに対応した売却促進策の実施</a:t>
            </a:r>
          </a:p>
          <a:p>
            <a:pPr marL="434250">
              <a:lnSpc>
                <a:spcPct val="150000"/>
              </a:lnSpc>
              <a:spcBef>
                <a:spcPts val="300"/>
              </a:spcBef>
            </a:pPr>
            <a:r>
              <a:rPr lang="ja-JP" altLang="en-US" sz="1600" dirty="0"/>
              <a:t>積極的な誘致活動の展開（個別誘致活動、ＰＲ・プロモーション活動）</a:t>
            </a:r>
            <a:endParaRPr lang="en-US" altLang="ja-JP" sz="1600" dirty="0"/>
          </a:p>
          <a:p>
            <a:pPr marL="720000" indent="-285750">
              <a:lnSpc>
                <a:spcPct val="150000"/>
              </a:lnSpc>
              <a:spcBef>
                <a:spcPts val="300"/>
              </a:spcBef>
              <a:buFont typeface="Wingdings" panose="05000000000000000000" pitchFamily="2" charset="2"/>
              <a:buChar char="ü"/>
            </a:pPr>
            <a:r>
              <a:rPr lang="ja-JP" altLang="en-US" sz="1200" dirty="0"/>
              <a:t>積極的な個別誘致活動を実施するとともに、セミナーや現地案内を実施</a:t>
            </a:r>
            <a:endParaRPr lang="en-US" altLang="ja-JP" sz="1200" dirty="0"/>
          </a:p>
          <a:p>
            <a:pPr marL="720000" indent="-285750">
              <a:lnSpc>
                <a:spcPct val="150000"/>
              </a:lnSpc>
              <a:spcBef>
                <a:spcPts val="300"/>
              </a:spcBef>
              <a:buFont typeface="Wingdings" panose="05000000000000000000" pitchFamily="2" charset="2"/>
              <a:buChar char="ü"/>
            </a:pPr>
            <a:r>
              <a:rPr lang="ja-JP" altLang="en-US" sz="1200" dirty="0"/>
              <a:t>臨海部のイメージアップに向けたプロモーション活動</a:t>
            </a:r>
            <a:endParaRPr lang="en-US" altLang="ja-JP" sz="1200" dirty="0"/>
          </a:p>
          <a:p>
            <a:pPr marL="720000" indent="-285750">
              <a:lnSpc>
                <a:spcPct val="150000"/>
              </a:lnSpc>
              <a:spcBef>
                <a:spcPts val="300"/>
              </a:spcBef>
              <a:buFont typeface="Wingdings" panose="05000000000000000000" pitchFamily="2" charset="2"/>
              <a:buChar char="ü"/>
            </a:pPr>
            <a:r>
              <a:rPr lang="ja-JP" altLang="en-US" sz="1200" dirty="0"/>
              <a:t>様々な機会を捉えた埋立地のＰＲ活動を実施</a:t>
            </a:r>
          </a:p>
          <a:p>
            <a:pPr>
              <a:lnSpc>
                <a:spcPct val="150000"/>
              </a:lnSpc>
              <a:spcBef>
                <a:spcPts val="300"/>
              </a:spcBef>
            </a:pPr>
            <a:r>
              <a:rPr lang="ja-JP" altLang="en-US" sz="1600" dirty="0"/>
              <a:t>　　企業ニーズへの柔軟な対応</a:t>
            </a:r>
          </a:p>
          <a:p>
            <a:pPr marL="720000" indent="-284400">
              <a:lnSpc>
                <a:spcPct val="150000"/>
              </a:lnSpc>
              <a:spcBef>
                <a:spcPts val="300"/>
              </a:spcBef>
              <a:buFont typeface="Wingdings" panose="05000000000000000000" pitchFamily="2" charset="2"/>
              <a:buChar char="ü"/>
            </a:pPr>
            <a:r>
              <a:rPr lang="ja-JP" altLang="en-US" sz="1200" dirty="0"/>
              <a:t>地区の特性などを踏まえた事業用定期借地制度等の活用</a:t>
            </a:r>
            <a:endParaRPr lang="en-US" altLang="ja-JP" sz="1200" dirty="0"/>
          </a:p>
          <a:p>
            <a:pPr marL="720000" indent="-284400">
              <a:lnSpc>
                <a:spcPct val="150000"/>
              </a:lnSpc>
              <a:spcBef>
                <a:spcPts val="300"/>
              </a:spcBef>
              <a:buFont typeface="Wingdings" panose="05000000000000000000" pitchFamily="2" charset="2"/>
              <a:buChar char="ü"/>
            </a:pPr>
            <a:r>
              <a:rPr lang="ja-JP" altLang="en-US" sz="1200" dirty="0"/>
              <a:t>土地利用の促進を図るため、マーケットサウンディングの実施や現行の用途制限への企業ニーズの反映</a:t>
            </a:r>
            <a:endParaRPr lang="en-US" altLang="ja-JP" sz="1200" dirty="0"/>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　今後の財源についての考え方・検討状況</a:t>
            </a:r>
          </a:p>
        </p:txBody>
      </p:sp>
      <p:sp>
        <p:nvSpPr>
          <p:cNvPr id="9" name="テキスト ボックス 8"/>
          <p:cNvSpPr txBox="1"/>
          <p:nvPr/>
        </p:nvSpPr>
        <p:spPr>
          <a:xfrm>
            <a:off x="192539" y="5090305"/>
            <a:ext cx="11903529" cy="954107"/>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③　民間活力の活用に関する事項</a:t>
            </a:r>
          </a:p>
          <a:p>
            <a:pPr lvl="1"/>
            <a:r>
              <a:rPr lang="ja-JP" altLang="en-US" sz="1600" dirty="0"/>
              <a:t>大阪港埋立事業所管施設の民営化の取り組みは、</a:t>
            </a:r>
            <a:r>
              <a:rPr lang="en-US" altLang="ja-JP" sz="1600" dirty="0"/>
              <a:t>3</a:t>
            </a:r>
            <a:r>
              <a:rPr lang="ja-JP" altLang="en-US" sz="1600" dirty="0"/>
              <a:t>ページ「民間活用の状況」のとおり。</a:t>
            </a:r>
          </a:p>
          <a:p>
            <a:pPr lvl="1"/>
            <a:r>
              <a:rPr lang="ja-JP" altLang="en-US" sz="1600" dirty="0"/>
              <a:t>残る「もとなにわの海の時空館」についても、建物売却により民間活力の導入による施設の利活用を図る。</a:t>
            </a:r>
          </a:p>
        </p:txBody>
      </p:sp>
      <p:sp>
        <p:nvSpPr>
          <p:cNvPr id="2" name="スライド番号プレースホルダー 1"/>
          <p:cNvSpPr>
            <a:spLocks noGrp="1"/>
          </p:cNvSpPr>
          <p:nvPr>
            <p:ph type="sldNum" sz="quarter" idx="12"/>
          </p:nvPr>
        </p:nvSpPr>
        <p:spPr>
          <a:xfrm>
            <a:off x="11571806" y="8245015"/>
            <a:ext cx="686187" cy="460041"/>
          </a:xfrm>
        </p:spPr>
        <p:txBody>
          <a:bodyPr/>
          <a:lstStyle/>
          <a:p>
            <a:fld id="{9855AF58-FB1E-4A03-A555-249AA4299BCB}" type="slidenum">
              <a:rPr kumimoji="1" lang="ja-JP" altLang="en-US" smtClean="0"/>
              <a:t>28</a:t>
            </a:fld>
            <a:endParaRPr kumimoji="1" lang="ja-JP" altLang="en-US" dirty="0"/>
          </a:p>
        </p:txBody>
      </p:sp>
      <p:sp>
        <p:nvSpPr>
          <p:cNvPr id="7" name="テキスト ボックス 6"/>
          <p:cNvSpPr txBox="1"/>
          <p:nvPr/>
        </p:nvSpPr>
        <p:spPr>
          <a:xfrm>
            <a:off x="535439" y="3928448"/>
            <a:ext cx="11560629" cy="869469"/>
          </a:xfrm>
          <a:prstGeom prst="rect">
            <a:avLst/>
          </a:prstGeom>
          <a:noFill/>
        </p:spPr>
        <p:txBody>
          <a:bodyPr wrap="square" rtlCol="0">
            <a:spAutoFit/>
          </a:bodyPr>
          <a:lstStyle/>
          <a:p>
            <a:pPr>
              <a:lnSpc>
                <a:spcPct val="150000"/>
              </a:lnSpc>
              <a:spcBef>
                <a:spcPts val="300"/>
              </a:spcBef>
            </a:pPr>
            <a:r>
              <a:rPr lang="ja-JP" altLang="en-US" sz="1600" b="1" dirty="0">
                <a:solidFill>
                  <a:schemeClr val="accent1">
                    <a:lumMod val="50000"/>
                  </a:schemeClr>
                </a:solidFill>
              </a:rPr>
              <a:t>○　賃貸方式による造成地活用に関する事項</a:t>
            </a:r>
          </a:p>
          <a:p>
            <a:pPr marL="285750" indent="-285750">
              <a:lnSpc>
                <a:spcPct val="150000"/>
              </a:lnSpc>
              <a:spcBef>
                <a:spcPts val="300"/>
              </a:spcBef>
              <a:buFont typeface="Wingdings" panose="05000000000000000000" pitchFamily="2" charset="2"/>
              <a:buChar char="Ø"/>
            </a:pPr>
            <a:r>
              <a:rPr lang="ja-JP" altLang="en-US" sz="1600" dirty="0"/>
              <a:t>土地の特性や事業者ニーズに応じ、賃貸方式による土地活用を促進する。</a:t>
            </a:r>
            <a:endParaRPr lang="en-US" altLang="ja-JP" sz="1600" dirty="0"/>
          </a:p>
        </p:txBody>
      </p:sp>
    </p:spTree>
    <p:extLst>
      <p:ext uri="{BB962C8B-B14F-4D97-AF65-F5344CB8AC3E}">
        <p14:creationId xmlns:p14="http://schemas.microsoft.com/office/powerpoint/2010/main" val="7421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8573" y="2654684"/>
            <a:ext cx="5922480" cy="3331395"/>
          </a:xfrm>
          <a:prstGeom prst="rect">
            <a:avLst/>
          </a:prstGeom>
        </p:spPr>
      </p:pic>
      <p:sp>
        <p:nvSpPr>
          <p:cNvPr id="10" name="テキスト ボックス 9"/>
          <p:cNvSpPr txBox="1"/>
          <p:nvPr/>
        </p:nvSpPr>
        <p:spPr>
          <a:xfrm>
            <a:off x="180743" y="1099043"/>
            <a:ext cx="6131566" cy="4524315"/>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a:solidFill>
                  <a:schemeClr val="accent1">
                    <a:lumMod val="50000"/>
                  </a:schemeClr>
                </a:solidFill>
              </a:rPr>
              <a:t>地方公営企業法の適用（全部適用・一部適用）非適の区分</a:t>
            </a:r>
            <a:endParaRPr lang="en-US" altLang="ja-JP" sz="1600" b="1" dirty="0">
              <a:solidFill>
                <a:schemeClr val="accent1">
                  <a:lumMod val="50000"/>
                </a:schemeClr>
              </a:solidFill>
            </a:endParaRPr>
          </a:p>
          <a:p>
            <a:pPr lvl="1"/>
            <a:r>
              <a:rPr lang="ja-JP" altLang="en-US" sz="1600" dirty="0"/>
              <a:t>財務規定のみ適用</a:t>
            </a:r>
            <a:r>
              <a:rPr lang="ja-JP" altLang="en-US" sz="1600" dirty="0">
                <a:latin typeface="メイリオ 本文"/>
              </a:rPr>
              <a:t>（</a:t>
            </a:r>
            <a:r>
              <a:rPr lang="en-US" altLang="ja-JP" sz="1600" dirty="0">
                <a:latin typeface="メイリオ 本文"/>
              </a:rPr>
              <a:t>1964</a:t>
            </a:r>
            <a:r>
              <a:rPr lang="ja-JP" altLang="en-US" sz="1600" dirty="0">
                <a:latin typeface="メイリオ 本文"/>
              </a:rPr>
              <a:t>（</a:t>
            </a:r>
            <a:r>
              <a:rPr lang="en-US" altLang="ja-JP" sz="1600" dirty="0">
                <a:latin typeface="メイリオ 本文"/>
              </a:rPr>
              <a:t>S39</a:t>
            </a:r>
            <a:r>
              <a:rPr lang="ja-JP" altLang="en-US" sz="1600" dirty="0">
                <a:latin typeface="メイリオ 本文"/>
              </a:rPr>
              <a:t>）年</a:t>
            </a:r>
            <a:r>
              <a:rPr lang="en-US" altLang="ja-JP" sz="1600" dirty="0">
                <a:latin typeface="メイリオ 本文"/>
              </a:rPr>
              <a:t>4</a:t>
            </a:r>
            <a:r>
              <a:rPr lang="ja-JP" altLang="en-US" sz="1600" dirty="0">
                <a:latin typeface="メイリオ 本文"/>
              </a:rPr>
              <a:t>月</a:t>
            </a:r>
            <a:r>
              <a:rPr lang="en-US" altLang="ja-JP" sz="1600" dirty="0">
                <a:latin typeface="メイリオ 本文"/>
              </a:rPr>
              <a:t>1</a:t>
            </a:r>
            <a:r>
              <a:rPr lang="ja-JP" altLang="en-US" sz="1600" dirty="0">
                <a:latin typeface="メイリオ 本文"/>
              </a:rPr>
              <a:t>日適用開始）</a:t>
            </a:r>
            <a:endParaRPr lang="en-US" altLang="ja-JP" sz="1600" dirty="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事業開始年度</a:t>
            </a:r>
            <a:endParaRPr lang="en-US" altLang="ja-JP" sz="1600" b="1" dirty="0">
              <a:solidFill>
                <a:schemeClr val="accent1">
                  <a:lumMod val="50000"/>
                </a:schemeClr>
              </a:solidFill>
            </a:endParaRPr>
          </a:p>
          <a:p>
            <a:pPr lvl="1"/>
            <a:r>
              <a:rPr lang="en-US" altLang="ja-JP" sz="1600" dirty="0">
                <a:latin typeface="メイリオ 本文"/>
              </a:rPr>
              <a:t>1958</a:t>
            </a:r>
            <a:r>
              <a:rPr lang="ja-JP" altLang="en-US" sz="1600" dirty="0">
                <a:latin typeface="メイリオ 本文"/>
              </a:rPr>
              <a:t>（</a:t>
            </a:r>
            <a:r>
              <a:rPr lang="en-US" altLang="ja-JP" sz="1600" dirty="0">
                <a:latin typeface="メイリオ 本文"/>
              </a:rPr>
              <a:t>S33</a:t>
            </a:r>
            <a:r>
              <a:rPr lang="ja-JP" altLang="en-US" sz="1600" dirty="0">
                <a:latin typeface="メイリオ 本文"/>
              </a:rPr>
              <a:t>）年</a:t>
            </a:r>
            <a:r>
              <a:rPr lang="en-US" altLang="ja-JP" sz="1600" dirty="0">
                <a:latin typeface="メイリオ 本文"/>
              </a:rPr>
              <a:t>7</a:t>
            </a:r>
            <a:r>
              <a:rPr lang="ja-JP" altLang="en-US" sz="1600" dirty="0">
                <a:latin typeface="メイリオ 本文"/>
              </a:rPr>
              <a:t>月</a:t>
            </a:r>
            <a:r>
              <a:rPr lang="en-US" altLang="ja-JP" sz="1600" dirty="0">
                <a:latin typeface="メイリオ 本文"/>
              </a:rPr>
              <a:t>15</a:t>
            </a:r>
            <a:r>
              <a:rPr lang="ja-JP" altLang="en-US" sz="1600" dirty="0">
                <a:latin typeface="メイリオ 本文"/>
              </a:rPr>
              <a:t>日</a:t>
            </a:r>
            <a:endParaRPr lang="en-US" altLang="ja-JP" sz="1600" dirty="0">
              <a:latin typeface="メイリオ 本文"/>
            </a:endParaRPr>
          </a:p>
          <a:p>
            <a:pPr lvl="1"/>
            <a:endParaRPr lang="en-US" altLang="ja-JP" sz="1600" dirty="0">
              <a:latin typeface="メイリオ 本文"/>
            </a:endParaRPr>
          </a:p>
          <a:p>
            <a:pPr marL="382484" indent="-382484">
              <a:buFont typeface="ＭＳ 明朝" panose="02020609040205080304" pitchFamily="17" charset="-128"/>
              <a:buChar char="○"/>
            </a:pPr>
            <a:r>
              <a:rPr lang="ja-JP" altLang="en-US" sz="1600" b="1" dirty="0">
                <a:solidFill>
                  <a:schemeClr val="accent1">
                    <a:lumMod val="50000"/>
                  </a:schemeClr>
                </a:solidFill>
                <a:latin typeface="メイリオ 本文"/>
              </a:rPr>
              <a:t>職員数</a:t>
            </a:r>
            <a:endParaRPr lang="en-US" altLang="ja-JP" sz="1600" b="1" dirty="0">
              <a:solidFill>
                <a:schemeClr val="accent1">
                  <a:lumMod val="50000"/>
                </a:schemeClr>
              </a:solidFill>
              <a:latin typeface="メイリオ 本文"/>
            </a:endParaRPr>
          </a:p>
          <a:p>
            <a:r>
              <a:rPr lang="ja-JP" altLang="en-US" sz="1600" b="1" dirty="0">
                <a:solidFill>
                  <a:schemeClr val="accent1">
                    <a:lumMod val="50000"/>
                  </a:schemeClr>
                </a:solidFill>
                <a:latin typeface="メイリオ 本文"/>
              </a:rPr>
              <a:t>　　</a:t>
            </a:r>
            <a:r>
              <a:rPr lang="ja-JP" altLang="en-US" sz="1600" dirty="0">
                <a:solidFill>
                  <a:schemeClr val="accent1">
                    <a:lumMod val="50000"/>
                  </a:schemeClr>
                </a:solidFill>
                <a:latin typeface="メイリオ 本文"/>
              </a:rPr>
              <a:t> </a:t>
            </a:r>
            <a:r>
              <a:rPr lang="en-US" altLang="ja-JP" sz="1600" dirty="0">
                <a:latin typeface="メイリオ 本文"/>
              </a:rPr>
              <a:t>63</a:t>
            </a:r>
            <a:r>
              <a:rPr lang="ja-JP" altLang="en-US" sz="1600" dirty="0">
                <a:latin typeface="メイリオ 本文"/>
              </a:rPr>
              <a:t>人（港営事業会計全体 </a:t>
            </a:r>
            <a:r>
              <a:rPr lang="en-US" altLang="ja-JP" sz="1600" dirty="0">
                <a:latin typeface="メイリオ 本文"/>
              </a:rPr>
              <a:t>90</a:t>
            </a:r>
            <a:r>
              <a:rPr lang="ja-JP" altLang="en-US" sz="1600" dirty="0">
                <a:latin typeface="メイリオ 本文"/>
              </a:rPr>
              <a:t>人）</a:t>
            </a:r>
            <a:endParaRPr lang="en-US" altLang="ja-JP" sz="1600" dirty="0">
              <a:latin typeface="メイリオ 本文"/>
            </a:endParaRPr>
          </a:p>
          <a:p>
            <a:r>
              <a:rPr lang="ja-JP" altLang="en-US" sz="1600" b="1" dirty="0">
                <a:solidFill>
                  <a:schemeClr val="accent1">
                    <a:lumMod val="50000"/>
                  </a:schemeClr>
                </a:solidFill>
                <a:latin typeface="メイリオ 本文"/>
              </a:rPr>
              <a:t>　    </a:t>
            </a:r>
            <a:r>
              <a:rPr lang="en-US" altLang="ja-JP" sz="1600" dirty="0">
                <a:latin typeface="メイリオ 本文"/>
              </a:rPr>
              <a:t>※2022</a:t>
            </a:r>
            <a:r>
              <a:rPr lang="ja-JP" altLang="en-US" sz="1600" dirty="0">
                <a:latin typeface="メイリオ 本文"/>
              </a:rPr>
              <a:t>（</a:t>
            </a:r>
            <a:r>
              <a:rPr lang="en-US" altLang="ja-JP" sz="1600" dirty="0">
                <a:latin typeface="メイリオ 本文"/>
              </a:rPr>
              <a:t>R4</a:t>
            </a:r>
            <a:r>
              <a:rPr lang="ja-JP" altLang="en-US" sz="1600" dirty="0">
                <a:latin typeface="メイリオ 本文"/>
              </a:rPr>
              <a:t>）年</a:t>
            </a:r>
            <a:r>
              <a:rPr lang="en-US" altLang="ja-JP" sz="1600" dirty="0">
                <a:latin typeface="メイリオ 本文"/>
              </a:rPr>
              <a:t>3</a:t>
            </a:r>
            <a:r>
              <a:rPr lang="ja-JP" altLang="en-US" sz="1600" dirty="0">
                <a:latin typeface="メイリオ 本文"/>
              </a:rPr>
              <a:t>月</a:t>
            </a:r>
            <a:r>
              <a:rPr lang="en-US" altLang="ja-JP" sz="1600" dirty="0">
                <a:latin typeface="メイリオ 本文"/>
              </a:rPr>
              <a:t>31</a:t>
            </a:r>
            <a:r>
              <a:rPr lang="ja-JP" altLang="en-US" sz="1600" dirty="0">
                <a:latin typeface="メイリオ 本文"/>
              </a:rPr>
              <a:t>日時点</a:t>
            </a:r>
            <a:endParaRPr lang="en-US" altLang="ja-JP" sz="1600" dirty="0">
              <a:latin typeface="メイリオ 本文"/>
            </a:endParaRPr>
          </a:p>
          <a:p>
            <a:pPr lvl="1"/>
            <a:endParaRPr lang="en-US" altLang="ja-JP" sz="1600" dirty="0"/>
          </a:p>
          <a:p>
            <a:pPr marL="382484" indent="-382484">
              <a:buFont typeface="ＭＳ 明朝" panose="02020609040205080304" pitchFamily="17" charset="-128"/>
              <a:buChar char="○"/>
            </a:pPr>
            <a:r>
              <a:rPr lang="ja-JP" altLang="en-US" sz="1600" b="1" dirty="0">
                <a:solidFill>
                  <a:schemeClr val="accent1">
                    <a:lumMod val="50000"/>
                  </a:schemeClr>
                </a:solidFill>
              </a:rPr>
              <a:t>事業の種類</a:t>
            </a:r>
            <a:endParaRPr lang="en-US" altLang="ja-JP" sz="1600" b="1" dirty="0">
              <a:solidFill>
                <a:schemeClr val="accent1">
                  <a:lumMod val="50000"/>
                </a:schemeClr>
              </a:solidFill>
            </a:endParaRPr>
          </a:p>
          <a:p>
            <a:pPr lvl="1"/>
            <a:r>
              <a:rPr lang="ja-JP" altLang="en-US" sz="1600" dirty="0"/>
              <a:t>臨海部土地造成事業</a:t>
            </a:r>
            <a:endParaRPr lang="en-US" altLang="ja-JP" sz="1600" dirty="0"/>
          </a:p>
          <a:p>
            <a:pPr lvl="2"/>
            <a:endParaRPr lang="en-US" altLang="ja-JP" sz="1600" b="1" dirty="0">
              <a:solidFill>
                <a:schemeClr val="accent1">
                  <a:lumMod val="50000"/>
                </a:schemeClr>
              </a:solidFill>
            </a:endParaRPr>
          </a:p>
          <a:p>
            <a:pPr marL="380677" indent="-380677">
              <a:buFont typeface="ＭＳ 明朝" panose="02020609040205080304" pitchFamily="17" charset="-128"/>
              <a:buChar char="○"/>
            </a:pPr>
            <a:r>
              <a:rPr lang="ja-JP" altLang="en-US" sz="1600" b="1" dirty="0">
                <a:solidFill>
                  <a:schemeClr val="accent1">
                    <a:lumMod val="50000"/>
                  </a:schemeClr>
                </a:solidFill>
              </a:rPr>
              <a:t>施工地区</a:t>
            </a:r>
            <a:endParaRPr lang="en-US" altLang="ja-JP" sz="1600" b="1" dirty="0">
              <a:solidFill>
                <a:schemeClr val="accent1">
                  <a:lumMod val="50000"/>
                </a:schemeClr>
              </a:solidFill>
            </a:endParaRPr>
          </a:p>
          <a:p>
            <a:pPr marL="778200" lvl="1" indent="-285750">
              <a:buFont typeface="Arial" panose="020B0604020202020204" pitchFamily="34" charset="0"/>
              <a:buChar char="•"/>
            </a:pPr>
            <a:r>
              <a:rPr lang="ja-JP" altLang="en-US" sz="1600" dirty="0"/>
              <a:t>咲洲（南港地区）</a:t>
            </a:r>
            <a:endParaRPr lang="en-US" altLang="ja-JP" sz="1600" dirty="0"/>
          </a:p>
          <a:p>
            <a:pPr marL="778200" lvl="1" indent="-285750">
              <a:buFont typeface="Arial" panose="020B0604020202020204" pitchFamily="34" charset="0"/>
              <a:buChar char="•"/>
            </a:pPr>
            <a:r>
              <a:rPr lang="ja-JP" altLang="en-US" sz="1600" dirty="0"/>
              <a:t>舞洲（北港北地区）</a:t>
            </a:r>
            <a:endParaRPr lang="en-US" altLang="ja-JP" sz="1600" dirty="0"/>
          </a:p>
          <a:p>
            <a:pPr marL="778200" lvl="1" indent="-285750">
              <a:buFont typeface="Arial" panose="020B0604020202020204" pitchFamily="34" charset="0"/>
              <a:buChar char="•"/>
            </a:pPr>
            <a:r>
              <a:rPr lang="ja-JP" altLang="en-US" sz="1600" dirty="0"/>
              <a:t>鶴浜（鶴浜地区）</a:t>
            </a:r>
            <a:endParaRPr lang="en-US" altLang="ja-JP" sz="1600" dirty="0"/>
          </a:p>
          <a:p>
            <a:pPr marL="778200" lvl="1" indent="-285750">
              <a:buFont typeface="Arial" panose="020B0604020202020204" pitchFamily="34" charset="0"/>
              <a:buChar char="•"/>
            </a:pPr>
            <a:r>
              <a:rPr lang="ja-JP" altLang="en-US" sz="1600" dirty="0"/>
              <a:t>夢洲（北港南地区）</a:t>
            </a:r>
            <a:endParaRPr lang="en-US" altLang="ja-JP" sz="1600" dirty="0"/>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a:solidFill>
                  <a:schemeClr val="bg1"/>
                </a:solidFill>
                <a:latin typeface="+mj-ea"/>
                <a:ea typeface="+mj-ea"/>
              </a:rPr>
              <a:t>事業の概要</a:t>
            </a:r>
          </a:p>
        </p:txBody>
      </p:sp>
      <p:sp>
        <p:nvSpPr>
          <p:cNvPr id="19" name="テキスト ボックス 18"/>
          <p:cNvSpPr txBox="1"/>
          <p:nvPr/>
        </p:nvSpPr>
        <p:spPr>
          <a:xfrm>
            <a:off x="0" y="646994"/>
            <a:ext cx="2095500" cy="338554"/>
          </a:xfrm>
          <a:prstGeom prst="rect">
            <a:avLst/>
          </a:prstGeom>
          <a:noFill/>
        </p:spPr>
        <p:txBody>
          <a:bodyPr wrap="square" rtlCol="0">
            <a:spAutoFit/>
          </a:bodyPr>
          <a:lstStyle/>
          <a:p>
            <a:r>
              <a:rPr lang="ja-JP" altLang="en-US" sz="1600" b="1" dirty="0"/>
              <a:t>（１）事業形態等</a:t>
            </a:r>
            <a:endParaRPr lang="en-US" altLang="ja-JP" sz="1600" b="1" dirty="0"/>
          </a:p>
        </p:txBody>
      </p:sp>
      <p:grpSp>
        <p:nvGrpSpPr>
          <p:cNvPr id="6" name="グループ化 5"/>
          <p:cNvGrpSpPr/>
          <p:nvPr/>
        </p:nvGrpSpPr>
        <p:grpSpPr>
          <a:xfrm>
            <a:off x="5106838" y="1690777"/>
            <a:ext cx="7438565" cy="6506877"/>
            <a:chOff x="4920411" y="2043459"/>
            <a:chExt cx="6999337" cy="6375749"/>
          </a:xfrm>
        </p:grpSpPr>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0411" y="2043459"/>
              <a:ext cx="6562304" cy="6375749"/>
            </a:xfrm>
            <a:prstGeom prst="rect">
              <a:avLst/>
            </a:prstGeom>
            <a:ln>
              <a:solidFill>
                <a:schemeClr val="tx1"/>
              </a:solidFill>
            </a:ln>
          </p:spPr>
        </p:pic>
        <p:sp>
          <p:nvSpPr>
            <p:cNvPr id="8" name="円/楕円 7"/>
            <p:cNvSpPr/>
            <p:nvPr/>
          </p:nvSpPr>
          <p:spPr>
            <a:xfrm rot="480000">
              <a:off x="6140519" y="2622556"/>
              <a:ext cx="2287140" cy="1450757"/>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6743160" y="5035796"/>
              <a:ext cx="3808726" cy="328089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円/楕円 11"/>
            <p:cNvSpPr/>
            <p:nvPr/>
          </p:nvSpPr>
          <p:spPr>
            <a:xfrm>
              <a:off x="10460726" y="5343739"/>
              <a:ext cx="556574" cy="91191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rot="20880000">
              <a:off x="5048156" y="3572779"/>
              <a:ext cx="2431499" cy="21628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7602239" y="6139614"/>
              <a:ext cx="2090567" cy="814251"/>
            </a:xfrm>
            <a:prstGeom prst="rect">
              <a:avLst/>
            </a:prstGeom>
            <a:noFill/>
          </p:spPr>
          <p:txBody>
            <a:bodyPr wrap="square" rtlCol="0">
              <a:spAutoFit/>
            </a:bodyPr>
            <a:lstStyle/>
            <a:p>
              <a:pPr algn="ctr"/>
              <a:r>
                <a:rPr lang="ja-JP" altLang="en-US" sz="2400" dirty="0">
                  <a:solidFill>
                    <a:schemeClr val="accent1">
                      <a:lumMod val="50000"/>
                    </a:schemeClr>
                  </a:solidFill>
                </a:rPr>
                <a:t>咲洲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（南港地区）</a:t>
              </a:r>
              <a:endParaRPr kumimoji="1" lang="ja-JP" altLang="en-US" sz="2400" dirty="0">
                <a:solidFill>
                  <a:schemeClr val="accent1">
                    <a:lumMod val="50000"/>
                  </a:schemeClr>
                </a:solidFill>
              </a:endParaRPr>
            </a:p>
          </p:txBody>
        </p:sp>
        <p:sp>
          <p:nvSpPr>
            <p:cNvPr id="20" name="テキスト ボックス 19"/>
            <p:cNvSpPr txBox="1"/>
            <p:nvPr/>
          </p:nvSpPr>
          <p:spPr>
            <a:xfrm>
              <a:off x="9558277" y="4443973"/>
              <a:ext cx="2361471" cy="814251"/>
            </a:xfrm>
            <a:prstGeom prst="rect">
              <a:avLst/>
            </a:prstGeom>
            <a:noFill/>
          </p:spPr>
          <p:txBody>
            <a:bodyPr wrap="square" rtlCol="0">
              <a:spAutoFit/>
            </a:bodyPr>
            <a:lstStyle/>
            <a:p>
              <a:pPr algn="ctr"/>
              <a:r>
                <a:rPr lang="ja-JP" altLang="en-US" sz="2400" dirty="0">
                  <a:solidFill>
                    <a:schemeClr val="accent1">
                      <a:lumMod val="50000"/>
                    </a:schemeClr>
                  </a:solidFill>
                </a:rPr>
                <a:t>鶴浜</a:t>
              </a:r>
              <a:endParaRPr lang="en-US" altLang="ja-JP" sz="2400" dirty="0">
                <a:solidFill>
                  <a:schemeClr val="accent1">
                    <a:lumMod val="50000"/>
                  </a:schemeClr>
                </a:solidFill>
              </a:endParaRPr>
            </a:p>
            <a:p>
              <a:pPr algn="ctr"/>
              <a:r>
                <a:rPr lang="ja-JP" altLang="en-US" sz="2400" dirty="0">
                  <a:solidFill>
                    <a:schemeClr val="accent1">
                      <a:lumMod val="50000"/>
                    </a:schemeClr>
                  </a:solidFill>
                </a:rPr>
                <a:t>（鶴浜地区）</a:t>
              </a:r>
              <a:endParaRPr kumimoji="1" lang="ja-JP" altLang="en-US" sz="2400" dirty="0">
                <a:solidFill>
                  <a:schemeClr val="accent1">
                    <a:lumMod val="50000"/>
                  </a:schemeClr>
                </a:solidFill>
              </a:endParaRPr>
            </a:p>
          </p:txBody>
        </p:sp>
        <p:sp>
          <p:nvSpPr>
            <p:cNvPr id="22" name="テキスト ボックス 21"/>
            <p:cNvSpPr txBox="1"/>
            <p:nvPr/>
          </p:nvSpPr>
          <p:spPr>
            <a:xfrm>
              <a:off x="5137681" y="4211709"/>
              <a:ext cx="2250091" cy="814251"/>
            </a:xfrm>
            <a:prstGeom prst="rect">
              <a:avLst/>
            </a:prstGeom>
            <a:noFill/>
          </p:spPr>
          <p:txBody>
            <a:bodyPr wrap="square" rtlCol="0">
              <a:spAutoFit/>
            </a:bodyPr>
            <a:lstStyle/>
            <a:p>
              <a:pPr algn="ctr"/>
              <a:r>
                <a:rPr lang="ja-JP" altLang="en-US" sz="2400" dirty="0">
                  <a:solidFill>
                    <a:schemeClr val="accent1">
                      <a:lumMod val="50000"/>
                    </a:schemeClr>
                  </a:solidFill>
                </a:rPr>
                <a:t>夢洲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（北港南地区）</a:t>
              </a:r>
              <a:endParaRPr kumimoji="1" lang="ja-JP" altLang="en-US" sz="2400" dirty="0">
                <a:solidFill>
                  <a:schemeClr val="accent1">
                    <a:lumMod val="50000"/>
                  </a:schemeClr>
                </a:solidFill>
              </a:endParaRPr>
            </a:p>
          </p:txBody>
        </p:sp>
        <p:sp>
          <p:nvSpPr>
            <p:cNvPr id="23" name="テキスト ボックス 22"/>
            <p:cNvSpPr txBox="1"/>
            <p:nvPr/>
          </p:nvSpPr>
          <p:spPr>
            <a:xfrm>
              <a:off x="6258584" y="2895502"/>
              <a:ext cx="2356381" cy="814251"/>
            </a:xfrm>
            <a:prstGeom prst="rect">
              <a:avLst/>
            </a:prstGeom>
            <a:noFill/>
          </p:spPr>
          <p:txBody>
            <a:bodyPr wrap="square" rtlCol="0">
              <a:spAutoFit/>
            </a:bodyPr>
            <a:lstStyle/>
            <a:p>
              <a:pPr algn="ctr"/>
              <a:r>
                <a:rPr lang="ja-JP" altLang="en-US" sz="2400" dirty="0">
                  <a:solidFill>
                    <a:schemeClr val="accent1">
                      <a:lumMod val="50000"/>
                    </a:schemeClr>
                  </a:solidFill>
                </a:rPr>
                <a:t>舞洲</a:t>
              </a:r>
              <a:endParaRPr lang="en-US" altLang="ja-JP" sz="2400" dirty="0">
                <a:solidFill>
                  <a:schemeClr val="accent1">
                    <a:lumMod val="50000"/>
                  </a:schemeClr>
                </a:solidFill>
              </a:endParaRPr>
            </a:p>
            <a:p>
              <a:pPr algn="ctr"/>
              <a:r>
                <a:rPr lang="ja-JP" altLang="en-US" sz="2400" dirty="0">
                  <a:solidFill>
                    <a:schemeClr val="accent1">
                      <a:lumMod val="50000"/>
                    </a:schemeClr>
                  </a:solidFill>
                </a:rPr>
                <a:t>（北港北地区）</a:t>
              </a:r>
              <a:endParaRPr kumimoji="1" lang="ja-JP" altLang="en-US" sz="2400" dirty="0">
                <a:solidFill>
                  <a:schemeClr val="accent1">
                    <a:lumMod val="50000"/>
                  </a:schemeClr>
                </a:solidFill>
              </a:endParaRPr>
            </a:p>
          </p:txBody>
        </p:sp>
        <p:sp>
          <p:nvSpPr>
            <p:cNvPr id="24" name="テキスト ボックス 23"/>
            <p:cNvSpPr txBox="1"/>
            <p:nvPr/>
          </p:nvSpPr>
          <p:spPr>
            <a:xfrm>
              <a:off x="4934925" y="2078058"/>
              <a:ext cx="2452846" cy="461665"/>
            </a:xfrm>
            <a:prstGeom prst="rect">
              <a:avLst/>
            </a:prstGeom>
            <a:solidFill>
              <a:schemeClr val="bg1"/>
            </a:solidFill>
          </p:spPr>
          <p:txBody>
            <a:bodyPr wrap="square" rtlCol="0">
              <a:spAutoFit/>
            </a:bodyPr>
            <a:lstStyle/>
            <a:p>
              <a:r>
                <a:rPr lang="ja-JP" altLang="en-US" sz="2400" b="1" i="1" dirty="0">
                  <a:solidFill>
                    <a:schemeClr val="accent1">
                      <a:lumMod val="50000"/>
                    </a:schemeClr>
                  </a:solidFill>
                </a:rPr>
                <a:t>施工地区箇所図</a:t>
              </a:r>
              <a:endParaRPr kumimoji="1" lang="ja-JP" altLang="en-US" sz="2400" b="1" i="1" dirty="0">
                <a:solidFill>
                  <a:schemeClr val="accent1">
                    <a:lumMod val="50000"/>
                  </a:schemeClr>
                </a:solidFill>
              </a:endParaRPr>
            </a:p>
          </p:txBody>
        </p:sp>
      </p:gr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2</a:t>
            </a:fld>
            <a:endParaRPr lang="ja-JP" altLang="en-US" dirty="0"/>
          </a:p>
        </p:txBody>
      </p:sp>
    </p:spTree>
    <p:extLst>
      <p:ext uri="{BB962C8B-B14F-4D97-AF65-F5344CB8AC3E}">
        <p14:creationId xmlns:p14="http://schemas.microsoft.com/office/powerpoint/2010/main" val="347631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a:solidFill>
                  <a:schemeClr val="bg1"/>
                </a:solidFill>
                <a:latin typeface="+mj-ea"/>
                <a:ea typeface="+mj-ea"/>
              </a:rPr>
              <a:t>.</a:t>
            </a:r>
            <a:r>
              <a:rPr lang="ja-JP" altLang="en-US" sz="2400" b="1" dirty="0">
                <a:solidFill>
                  <a:schemeClr val="bg1"/>
                </a:solidFill>
                <a:latin typeface="+mj-ea"/>
                <a:ea typeface="+mj-ea"/>
              </a:rPr>
              <a:t>長期収支見込みの事後検証、更新等に関する事項</a:t>
            </a: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marL="285750" indent="-285750">
              <a:spcBef>
                <a:spcPts val="600"/>
              </a:spcBef>
              <a:buFont typeface="Wingdings" panose="05000000000000000000" pitchFamily="2" charset="2"/>
              <a:buChar char="Ø"/>
              <a:defRPr/>
            </a:pPr>
            <a:r>
              <a:rPr lang="ja-JP" altLang="en-US" sz="1600" dirty="0">
                <a:latin typeface="+mj-ea"/>
                <a:ea typeface="+mj-ea"/>
              </a:rPr>
              <a:t>　予算や決算を考慮したうえで今後の経済情勢や新たな収支内容を反映し、長期収支見込みを更新するとともに、事業内容</a:t>
            </a:r>
            <a:endParaRPr lang="en-US" altLang="ja-JP" sz="1600" dirty="0">
              <a:latin typeface="+mj-ea"/>
              <a:ea typeface="+mj-ea"/>
            </a:endParaRPr>
          </a:p>
          <a:p>
            <a:pPr>
              <a:spcBef>
                <a:spcPts val="600"/>
              </a:spcBef>
              <a:defRPr/>
            </a:pPr>
            <a:r>
              <a:rPr lang="ja-JP" altLang="en-US" sz="1600" dirty="0">
                <a:latin typeface="+mj-ea"/>
                <a:ea typeface="+mj-ea"/>
              </a:rPr>
              <a:t>　　の精査や実施などの経営判断に活用していく。</a:t>
            </a:r>
            <a:endParaRPr lang="en-US" altLang="ja-JP" sz="1600" dirty="0">
              <a:latin typeface="+mj-ea"/>
              <a:ea typeface="+mj-ea"/>
            </a:endParaRPr>
          </a:p>
        </p:txBody>
      </p:sp>
      <p:sp>
        <p:nvSpPr>
          <p:cNvPr id="2" name="スライド番号プレースホルダー 1"/>
          <p:cNvSpPr>
            <a:spLocks noGrp="1"/>
          </p:cNvSpPr>
          <p:nvPr>
            <p:ph type="sldNum" sz="quarter" idx="12"/>
          </p:nvPr>
        </p:nvSpPr>
        <p:spPr/>
        <p:txBody>
          <a:bodyPr/>
          <a:lstStyle/>
          <a:p>
            <a:fld id="{9855AF58-FB1E-4A03-A555-249AA4299BCB}" type="slidenum">
              <a:rPr kumimoji="1" lang="ja-JP" altLang="en-US" smtClean="0"/>
              <a:t>29</a:t>
            </a:fld>
            <a:endParaRPr kumimoji="1" lang="ja-JP" altLang="en-US" dirty="0"/>
          </a:p>
        </p:txBody>
      </p:sp>
    </p:spTree>
    <p:extLst>
      <p:ext uri="{BB962C8B-B14F-4D97-AF65-F5344CB8AC3E}">
        <p14:creationId xmlns:p14="http://schemas.microsoft.com/office/powerpoint/2010/main" val="168219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a:grpSpLocks noChangeAspect="1"/>
          </p:cNvGrpSpPr>
          <p:nvPr/>
        </p:nvGrpSpPr>
        <p:grpSpPr>
          <a:xfrm>
            <a:off x="1421698" y="661570"/>
            <a:ext cx="10103328" cy="7747324"/>
            <a:chOff x="2959760" y="1053549"/>
            <a:chExt cx="6089372" cy="453809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b="33685"/>
            <a:stretch/>
          </p:blipFill>
          <p:spPr>
            <a:xfrm>
              <a:off x="2959760" y="1053549"/>
              <a:ext cx="6089372" cy="4538090"/>
            </a:xfrm>
            <a:prstGeom prst="rect">
              <a:avLst/>
            </a:prstGeom>
            <a:solidFill>
              <a:schemeClr val="accent2">
                <a:lumMod val="60000"/>
                <a:lumOff val="40000"/>
              </a:schemeClr>
            </a:solidFill>
            <a:ln>
              <a:noFill/>
            </a:ln>
          </p:spPr>
        </p:pic>
        <p:sp>
          <p:nvSpPr>
            <p:cNvPr id="10" name="フリーフォーム 9"/>
            <p:cNvSpPr/>
            <p:nvPr/>
          </p:nvSpPr>
          <p:spPr>
            <a:xfrm>
              <a:off x="5178798" y="2361135"/>
              <a:ext cx="297691" cy="299494"/>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2029 w 294371"/>
                <a:gd name="connsiteY0" fmla="*/ 0 h 299494"/>
                <a:gd name="connsiteX1" fmla="*/ 294371 w 294371"/>
                <a:gd name="connsiteY1" fmla="*/ 48839 h 299494"/>
                <a:gd name="connsiteX2" fmla="*/ 244924 w 294371"/>
                <a:gd name="connsiteY2" fmla="*/ 299494 h 299494"/>
                <a:gd name="connsiteX3" fmla="*/ 65396 w 294371"/>
                <a:gd name="connsiteY3" fmla="*/ 264579 h 299494"/>
                <a:gd name="connsiteX4" fmla="*/ 58973 w 294371"/>
                <a:gd name="connsiteY4" fmla="*/ 281526 h 299494"/>
                <a:gd name="connsiteX5" fmla="*/ 0 w 294371"/>
                <a:gd name="connsiteY5" fmla="*/ 272385 h 299494"/>
                <a:gd name="connsiteX6" fmla="*/ 42029 w 29437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3999 h 299494"/>
                <a:gd name="connsiteX6" fmla="*/ 45349 w 297691"/>
                <a:gd name="connsiteY6" fmla="*/ 0 h 299494"/>
                <a:gd name="connsiteX0" fmla="*/ 45349 w 297691"/>
                <a:gd name="connsiteY0" fmla="*/ 0 h 299494"/>
                <a:gd name="connsiteX1" fmla="*/ 297691 w 297691"/>
                <a:gd name="connsiteY1" fmla="*/ 48839 h 299494"/>
                <a:gd name="connsiteX2" fmla="*/ 248244 w 297691"/>
                <a:gd name="connsiteY2" fmla="*/ 299494 h 299494"/>
                <a:gd name="connsiteX3" fmla="*/ 68716 w 297691"/>
                <a:gd name="connsiteY3" fmla="*/ 264579 h 299494"/>
                <a:gd name="connsiteX4" fmla="*/ 62293 w 297691"/>
                <a:gd name="connsiteY4" fmla="*/ 281526 h 299494"/>
                <a:gd name="connsiteX5" fmla="*/ 0 w 297691"/>
                <a:gd name="connsiteY5" fmla="*/ 270772 h 299494"/>
                <a:gd name="connsiteX6" fmla="*/ 45349 w 297691"/>
                <a:gd name="connsiteY6" fmla="*/ 0 h 29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91" h="299494">
                  <a:moveTo>
                    <a:pt x="45349" y="0"/>
                  </a:moveTo>
                  <a:lnTo>
                    <a:pt x="297691" y="48839"/>
                  </a:lnTo>
                  <a:cubicBezTo>
                    <a:pt x="282315" y="130240"/>
                    <a:pt x="263620" y="218093"/>
                    <a:pt x="248244" y="299494"/>
                  </a:cubicBezTo>
                  <a:cubicBezTo>
                    <a:pt x="187295" y="290007"/>
                    <a:pt x="99708" y="267574"/>
                    <a:pt x="68716" y="264579"/>
                  </a:cubicBezTo>
                  <a:cubicBezTo>
                    <a:pt x="66575" y="270228"/>
                    <a:pt x="73746" y="280494"/>
                    <a:pt x="62293" y="281526"/>
                  </a:cubicBezTo>
                  <a:cubicBezTo>
                    <a:pt x="50840" y="282558"/>
                    <a:pt x="22039" y="275406"/>
                    <a:pt x="0" y="270772"/>
                  </a:cubicBezTo>
                  <a:lnTo>
                    <a:pt x="45349" y="0"/>
                  </a:ln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フリーフォーム 10"/>
            <p:cNvSpPr/>
            <p:nvPr/>
          </p:nvSpPr>
          <p:spPr>
            <a:xfrm>
              <a:off x="4973546" y="2245308"/>
              <a:ext cx="242888" cy="271464"/>
            </a:xfrm>
            <a:custGeom>
              <a:avLst/>
              <a:gdLst>
                <a:gd name="connsiteX0" fmla="*/ 124898 w 124898"/>
                <a:gd name="connsiteY0" fmla="*/ 0 h 221456"/>
                <a:gd name="connsiteX1" fmla="*/ 122516 w 124898"/>
                <a:gd name="connsiteY1" fmla="*/ 16668 h 221456"/>
                <a:gd name="connsiteX2" fmla="*/ 117754 w 124898"/>
                <a:gd name="connsiteY2" fmla="*/ 33337 h 221456"/>
                <a:gd name="connsiteX3" fmla="*/ 115373 w 124898"/>
                <a:gd name="connsiteY3" fmla="*/ 42862 h 221456"/>
                <a:gd name="connsiteX4" fmla="*/ 112991 w 124898"/>
                <a:gd name="connsiteY4" fmla="*/ 54768 h 221456"/>
                <a:gd name="connsiteX5" fmla="*/ 108229 w 124898"/>
                <a:gd name="connsiteY5" fmla="*/ 69056 h 221456"/>
                <a:gd name="connsiteX6" fmla="*/ 105848 w 124898"/>
                <a:gd name="connsiteY6" fmla="*/ 95250 h 221456"/>
                <a:gd name="connsiteX7" fmla="*/ 101085 w 124898"/>
                <a:gd name="connsiteY7" fmla="*/ 102393 h 221456"/>
                <a:gd name="connsiteX8" fmla="*/ 96323 w 124898"/>
                <a:gd name="connsiteY8" fmla="*/ 126206 h 221456"/>
                <a:gd name="connsiteX9" fmla="*/ 93941 w 124898"/>
                <a:gd name="connsiteY9" fmla="*/ 161925 h 221456"/>
                <a:gd name="connsiteX10" fmla="*/ 67748 w 124898"/>
                <a:gd name="connsiteY10" fmla="*/ 159543 h 221456"/>
                <a:gd name="connsiteX11" fmla="*/ 55841 w 124898"/>
                <a:gd name="connsiteY11" fmla="*/ 157162 h 221456"/>
                <a:gd name="connsiteX12" fmla="*/ 34410 w 124898"/>
                <a:gd name="connsiteY12" fmla="*/ 154781 h 221456"/>
                <a:gd name="connsiteX13" fmla="*/ 15360 w 124898"/>
                <a:gd name="connsiteY13" fmla="*/ 150018 h 221456"/>
                <a:gd name="connsiteX14" fmla="*/ 1073 w 124898"/>
                <a:gd name="connsiteY14" fmla="*/ 147637 h 221456"/>
                <a:gd name="connsiteX15" fmla="*/ 3454 w 124898"/>
                <a:gd name="connsiteY15" fmla="*/ 159543 h 221456"/>
                <a:gd name="connsiteX16" fmla="*/ 1073 w 124898"/>
                <a:gd name="connsiteY16" fmla="*/ 221456 h 221456"/>
                <a:gd name="connsiteX0" fmla="*/ 124898 w 124898"/>
                <a:gd name="connsiteY0" fmla="*/ 0 h 221456"/>
                <a:gd name="connsiteX1" fmla="*/ 117754 w 124898"/>
                <a:gd name="connsiteY1" fmla="*/ 33337 h 221456"/>
                <a:gd name="connsiteX2" fmla="*/ 115373 w 124898"/>
                <a:gd name="connsiteY2" fmla="*/ 42862 h 221456"/>
                <a:gd name="connsiteX3" fmla="*/ 112991 w 124898"/>
                <a:gd name="connsiteY3" fmla="*/ 54768 h 221456"/>
                <a:gd name="connsiteX4" fmla="*/ 108229 w 124898"/>
                <a:gd name="connsiteY4" fmla="*/ 69056 h 221456"/>
                <a:gd name="connsiteX5" fmla="*/ 105848 w 124898"/>
                <a:gd name="connsiteY5" fmla="*/ 95250 h 221456"/>
                <a:gd name="connsiteX6" fmla="*/ 101085 w 124898"/>
                <a:gd name="connsiteY6" fmla="*/ 102393 h 221456"/>
                <a:gd name="connsiteX7" fmla="*/ 96323 w 124898"/>
                <a:gd name="connsiteY7" fmla="*/ 126206 h 221456"/>
                <a:gd name="connsiteX8" fmla="*/ 93941 w 124898"/>
                <a:gd name="connsiteY8" fmla="*/ 161925 h 221456"/>
                <a:gd name="connsiteX9" fmla="*/ 67748 w 124898"/>
                <a:gd name="connsiteY9" fmla="*/ 159543 h 221456"/>
                <a:gd name="connsiteX10" fmla="*/ 55841 w 124898"/>
                <a:gd name="connsiteY10" fmla="*/ 157162 h 221456"/>
                <a:gd name="connsiteX11" fmla="*/ 34410 w 124898"/>
                <a:gd name="connsiteY11" fmla="*/ 154781 h 221456"/>
                <a:gd name="connsiteX12" fmla="*/ 15360 w 124898"/>
                <a:gd name="connsiteY12" fmla="*/ 150018 h 221456"/>
                <a:gd name="connsiteX13" fmla="*/ 1073 w 124898"/>
                <a:gd name="connsiteY13" fmla="*/ 147637 h 221456"/>
                <a:gd name="connsiteX14" fmla="*/ 3454 w 124898"/>
                <a:gd name="connsiteY14" fmla="*/ 159543 h 221456"/>
                <a:gd name="connsiteX15" fmla="*/ 1073 w 124898"/>
                <a:gd name="connsiteY15" fmla="*/ 221456 h 221456"/>
                <a:gd name="connsiteX0" fmla="*/ 124898 w 124898"/>
                <a:gd name="connsiteY0" fmla="*/ 0 h 221456"/>
                <a:gd name="connsiteX1" fmla="*/ 117754 w 124898"/>
                <a:gd name="connsiteY1" fmla="*/ 33337 h 221456"/>
                <a:gd name="connsiteX2" fmla="*/ 112991 w 124898"/>
                <a:gd name="connsiteY2" fmla="*/ 54768 h 221456"/>
                <a:gd name="connsiteX3" fmla="*/ 108229 w 124898"/>
                <a:gd name="connsiteY3" fmla="*/ 69056 h 221456"/>
                <a:gd name="connsiteX4" fmla="*/ 105848 w 124898"/>
                <a:gd name="connsiteY4" fmla="*/ 95250 h 221456"/>
                <a:gd name="connsiteX5" fmla="*/ 101085 w 124898"/>
                <a:gd name="connsiteY5" fmla="*/ 102393 h 221456"/>
                <a:gd name="connsiteX6" fmla="*/ 96323 w 124898"/>
                <a:gd name="connsiteY6" fmla="*/ 126206 h 221456"/>
                <a:gd name="connsiteX7" fmla="*/ 93941 w 124898"/>
                <a:gd name="connsiteY7" fmla="*/ 161925 h 221456"/>
                <a:gd name="connsiteX8" fmla="*/ 67748 w 124898"/>
                <a:gd name="connsiteY8" fmla="*/ 159543 h 221456"/>
                <a:gd name="connsiteX9" fmla="*/ 55841 w 124898"/>
                <a:gd name="connsiteY9" fmla="*/ 157162 h 221456"/>
                <a:gd name="connsiteX10" fmla="*/ 34410 w 124898"/>
                <a:gd name="connsiteY10" fmla="*/ 154781 h 221456"/>
                <a:gd name="connsiteX11" fmla="*/ 15360 w 124898"/>
                <a:gd name="connsiteY11" fmla="*/ 150018 h 221456"/>
                <a:gd name="connsiteX12" fmla="*/ 1073 w 124898"/>
                <a:gd name="connsiteY12" fmla="*/ 147637 h 221456"/>
                <a:gd name="connsiteX13" fmla="*/ 3454 w 124898"/>
                <a:gd name="connsiteY13" fmla="*/ 159543 h 221456"/>
                <a:gd name="connsiteX14" fmla="*/ 1073 w 124898"/>
                <a:gd name="connsiteY14" fmla="*/ 221456 h 221456"/>
                <a:gd name="connsiteX0" fmla="*/ 124898 w 124898"/>
                <a:gd name="connsiteY0" fmla="*/ 0 h 221456"/>
                <a:gd name="connsiteX1" fmla="*/ 112991 w 124898"/>
                <a:gd name="connsiteY1" fmla="*/ 54768 h 221456"/>
                <a:gd name="connsiteX2" fmla="*/ 108229 w 124898"/>
                <a:gd name="connsiteY2" fmla="*/ 69056 h 221456"/>
                <a:gd name="connsiteX3" fmla="*/ 105848 w 124898"/>
                <a:gd name="connsiteY3" fmla="*/ 95250 h 221456"/>
                <a:gd name="connsiteX4" fmla="*/ 101085 w 124898"/>
                <a:gd name="connsiteY4" fmla="*/ 102393 h 221456"/>
                <a:gd name="connsiteX5" fmla="*/ 96323 w 124898"/>
                <a:gd name="connsiteY5" fmla="*/ 126206 h 221456"/>
                <a:gd name="connsiteX6" fmla="*/ 93941 w 124898"/>
                <a:gd name="connsiteY6" fmla="*/ 161925 h 221456"/>
                <a:gd name="connsiteX7" fmla="*/ 67748 w 124898"/>
                <a:gd name="connsiteY7" fmla="*/ 159543 h 221456"/>
                <a:gd name="connsiteX8" fmla="*/ 55841 w 124898"/>
                <a:gd name="connsiteY8" fmla="*/ 157162 h 221456"/>
                <a:gd name="connsiteX9" fmla="*/ 34410 w 124898"/>
                <a:gd name="connsiteY9" fmla="*/ 154781 h 221456"/>
                <a:gd name="connsiteX10" fmla="*/ 15360 w 124898"/>
                <a:gd name="connsiteY10" fmla="*/ 150018 h 221456"/>
                <a:gd name="connsiteX11" fmla="*/ 1073 w 124898"/>
                <a:gd name="connsiteY11" fmla="*/ 147637 h 221456"/>
                <a:gd name="connsiteX12" fmla="*/ 3454 w 124898"/>
                <a:gd name="connsiteY12" fmla="*/ 159543 h 221456"/>
                <a:gd name="connsiteX13" fmla="*/ 1073 w 124898"/>
                <a:gd name="connsiteY13" fmla="*/ 221456 h 221456"/>
                <a:gd name="connsiteX0" fmla="*/ 124898 w 124898"/>
                <a:gd name="connsiteY0" fmla="*/ 0 h 221456"/>
                <a:gd name="connsiteX1" fmla="*/ 112991 w 124898"/>
                <a:gd name="connsiteY1" fmla="*/ 54768 h 221456"/>
                <a:gd name="connsiteX2" fmla="*/ 105848 w 124898"/>
                <a:gd name="connsiteY2" fmla="*/ 95250 h 221456"/>
                <a:gd name="connsiteX3" fmla="*/ 101085 w 124898"/>
                <a:gd name="connsiteY3" fmla="*/ 102393 h 221456"/>
                <a:gd name="connsiteX4" fmla="*/ 96323 w 124898"/>
                <a:gd name="connsiteY4" fmla="*/ 126206 h 221456"/>
                <a:gd name="connsiteX5" fmla="*/ 93941 w 124898"/>
                <a:gd name="connsiteY5" fmla="*/ 161925 h 221456"/>
                <a:gd name="connsiteX6" fmla="*/ 67748 w 124898"/>
                <a:gd name="connsiteY6" fmla="*/ 159543 h 221456"/>
                <a:gd name="connsiteX7" fmla="*/ 55841 w 124898"/>
                <a:gd name="connsiteY7" fmla="*/ 157162 h 221456"/>
                <a:gd name="connsiteX8" fmla="*/ 34410 w 124898"/>
                <a:gd name="connsiteY8" fmla="*/ 154781 h 221456"/>
                <a:gd name="connsiteX9" fmla="*/ 15360 w 124898"/>
                <a:gd name="connsiteY9" fmla="*/ 150018 h 221456"/>
                <a:gd name="connsiteX10" fmla="*/ 1073 w 124898"/>
                <a:gd name="connsiteY10" fmla="*/ 147637 h 221456"/>
                <a:gd name="connsiteX11" fmla="*/ 3454 w 124898"/>
                <a:gd name="connsiteY11" fmla="*/ 159543 h 221456"/>
                <a:gd name="connsiteX12" fmla="*/ 1073 w 124898"/>
                <a:gd name="connsiteY12"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6323 w 124898"/>
                <a:gd name="connsiteY3" fmla="*/ 126206 h 221456"/>
                <a:gd name="connsiteX4" fmla="*/ 93941 w 124898"/>
                <a:gd name="connsiteY4" fmla="*/ 161925 h 221456"/>
                <a:gd name="connsiteX5" fmla="*/ 67748 w 124898"/>
                <a:gd name="connsiteY5" fmla="*/ 159543 h 221456"/>
                <a:gd name="connsiteX6" fmla="*/ 55841 w 124898"/>
                <a:gd name="connsiteY6" fmla="*/ 157162 h 221456"/>
                <a:gd name="connsiteX7" fmla="*/ 34410 w 124898"/>
                <a:gd name="connsiteY7" fmla="*/ 154781 h 221456"/>
                <a:gd name="connsiteX8" fmla="*/ 15360 w 124898"/>
                <a:gd name="connsiteY8" fmla="*/ 150018 h 221456"/>
                <a:gd name="connsiteX9" fmla="*/ 1073 w 124898"/>
                <a:gd name="connsiteY9" fmla="*/ 147637 h 221456"/>
                <a:gd name="connsiteX10" fmla="*/ 3454 w 124898"/>
                <a:gd name="connsiteY10" fmla="*/ 159543 h 221456"/>
                <a:gd name="connsiteX11" fmla="*/ 1073 w 124898"/>
                <a:gd name="connsiteY11" fmla="*/ 221456 h 221456"/>
                <a:gd name="connsiteX0" fmla="*/ 124898 w 124898"/>
                <a:gd name="connsiteY0" fmla="*/ 0 h 221456"/>
                <a:gd name="connsiteX1" fmla="*/ 112991 w 124898"/>
                <a:gd name="connsiteY1" fmla="*/ 54768 h 221456"/>
                <a:gd name="connsiteX2" fmla="*/ 105848 w 124898"/>
                <a:gd name="connsiteY2" fmla="*/ 95250 h 221456"/>
                <a:gd name="connsiteX3" fmla="*/ 93941 w 124898"/>
                <a:gd name="connsiteY3" fmla="*/ 161925 h 221456"/>
                <a:gd name="connsiteX4" fmla="*/ 67748 w 124898"/>
                <a:gd name="connsiteY4" fmla="*/ 159543 h 221456"/>
                <a:gd name="connsiteX5" fmla="*/ 55841 w 124898"/>
                <a:gd name="connsiteY5" fmla="*/ 157162 h 221456"/>
                <a:gd name="connsiteX6" fmla="*/ 34410 w 124898"/>
                <a:gd name="connsiteY6" fmla="*/ 154781 h 221456"/>
                <a:gd name="connsiteX7" fmla="*/ 15360 w 124898"/>
                <a:gd name="connsiteY7" fmla="*/ 150018 h 221456"/>
                <a:gd name="connsiteX8" fmla="*/ 1073 w 124898"/>
                <a:gd name="connsiteY8" fmla="*/ 147637 h 221456"/>
                <a:gd name="connsiteX9" fmla="*/ 3454 w 124898"/>
                <a:gd name="connsiteY9" fmla="*/ 159543 h 221456"/>
                <a:gd name="connsiteX10" fmla="*/ 1073 w 124898"/>
                <a:gd name="connsiteY10" fmla="*/ 221456 h 221456"/>
                <a:gd name="connsiteX0" fmla="*/ 124898 w 124898"/>
                <a:gd name="connsiteY0" fmla="*/ 0 h 221456"/>
                <a:gd name="connsiteX1" fmla="*/ 105848 w 124898"/>
                <a:gd name="connsiteY1" fmla="*/ 95250 h 221456"/>
                <a:gd name="connsiteX2" fmla="*/ 93941 w 124898"/>
                <a:gd name="connsiteY2" fmla="*/ 161925 h 221456"/>
                <a:gd name="connsiteX3" fmla="*/ 67748 w 124898"/>
                <a:gd name="connsiteY3" fmla="*/ 159543 h 221456"/>
                <a:gd name="connsiteX4" fmla="*/ 55841 w 124898"/>
                <a:gd name="connsiteY4" fmla="*/ 157162 h 221456"/>
                <a:gd name="connsiteX5" fmla="*/ 34410 w 124898"/>
                <a:gd name="connsiteY5" fmla="*/ 154781 h 221456"/>
                <a:gd name="connsiteX6" fmla="*/ 15360 w 124898"/>
                <a:gd name="connsiteY6" fmla="*/ 150018 h 221456"/>
                <a:gd name="connsiteX7" fmla="*/ 1073 w 124898"/>
                <a:gd name="connsiteY7" fmla="*/ 147637 h 221456"/>
                <a:gd name="connsiteX8" fmla="*/ 3454 w 124898"/>
                <a:gd name="connsiteY8" fmla="*/ 159543 h 221456"/>
                <a:gd name="connsiteX9" fmla="*/ 1073 w 124898"/>
                <a:gd name="connsiteY9" fmla="*/ 221456 h 221456"/>
                <a:gd name="connsiteX0" fmla="*/ 124898 w 177286"/>
                <a:gd name="connsiteY0" fmla="*/ 0 h 166342"/>
                <a:gd name="connsiteX1" fmla="*/ 105848 w 177286"/>
                <a:gd name="connsiteY1" fmla="*/ 95250 h 166342"/>
                <a:gd name="connsiteX2" fmla="*/ 93941 w 177286"/>
                <a:gd name="connsiteY2" fmla="*/ 161925 h 166342"/>
                <a:gd name="connsiteX3" fmla="*/ 67748 w 177286"/>
                <a:gd name="connsiteY3" fmla="*/ 159543 h 166342"/>
                <a:gd name="connsiteX4" fmla="*/ 55841 w 177286"/>
                <a:gd name="connsiteY4" fmla="*/ 157162 h 166342"/>
                <a:gd name="connsiteX5" fmla="*/ 34410 w 177286"/>
                <a:gd name="connsiteY5" fmla="*/ 154781 h 166342"/>
                <a:gd name="connsiteX6" fmla="*/ 15360 w 177286"/>
                <a:gd name="connsiteY6" fmla="*/ 150018 h 166342"/>
                <a:gd name="connsiteX7" fmla="*/ 1073 w 177286"/>
                <a:gd name="connsiteY7" fmla="*/ 147637 h 166342"/>
                <a:gd name="connsiteX8" fmla="*/ 3454 w 177286"/>
                <a:gd name="connsiteY8" fmla="*/ 159543 h 166342"/>
                <a:gd name="connsiteX9" fmla="*/ 177286 w 177286"/>
                <a:gd name="connsiteY9" fmla="*/ 45243 h 166342"/>
                <a:gd name="connsiteX0" fmla="*/ 124898 w 177286"/>
                <a:gd name="connsiteY0" fmla="*/ 0 h 167044"/>
                <a:gd name="connsiteX1" fmla="*/ 65367 w 177286"/>
                <a:gd name="connsiteY1" fmla="*/ 85725 h 167044"/>
                <a:gd name="connsiteX2" fmla="*/ 93941 w 177286"/>
                <a:gd name="connsiteY2" fmla="*/ 161925 h 167044"/>
                <a:gd name="connsiteX3" fmla="*/ 67748 w 177286"/>
                <a:gd name="connsiteY3" fmla="*/ 159543 h 167044"/>
                <a:gd name="connsiteX4" fmla="*/ 55841 w 177286"/>
                <a:gd name="connsiteY4" fmla="*/ 157162 h 167044"/>
                <a:gd name="connsiteX5" fmla="*/ 34410 w 177286"/>
                <a:gd name="connsiteY5" fmla="*/ 154781 h 167044"/>
                <a:gd name="connsiteX6" fmla="*/ 15360 w 177286"/>
                <a:gd name="connsiteY6" fmla="*/ 150018 h 167044"/>
                <a:gd name="connsiteX7" fmla="*/ 1073 w 177286"/>
                <a:gd name="connsiteY7" fmla="*/ 147637 h 167044"/>
                <a:gd name="connsiteX8" fmla="*/ 3454 w 177286"/>
                <a:gd name="connsiteY8" fmla="*/ 159543 h 167044"/>
                <a:gd name="connsiteX9" fmla="*/ 177286 w 177286"/>
                <a:gd name="connsiteY9" fmla="*/ 45243 h 167044"/>
                <a:gd name="connsiteX0" fmla="*/ 124898 w 246490"/>
                <a:gd name="connsiteY0" fmla="*/ 12762 h 186494"/>
                <a:gd name="connsiteX1" fmla="*/ 246342 w 246490"/>
                <a:gd name="connsiteY1" fmla="*/ 8000 h 186494"/>
                <a:gd name="connsiteX2" fmla="*/ 93941 w 246490"/>
                <a:gd name="connsiteY2" fmla="*/ 174687 h 186494"/>
                <a:gd name="connsiteX3" fmla="*/ 67748 w 246490"/>
                <a:gd name="connsiteY3" fmla="*/ 172305 h 186494"/>
                <a:gd name="connsiteX4" fmla="*/ 55841 w 246490"/>
                <a:gd name="connsiteY4" fmla="*/ 169924 h 186494"/>
                <a:gd name="connsiteX5" fmla="*/ 34410 w 246490"/>
                <a:gd name="connsiteY5" fmla="*/ 167543 h 186494"/>
                <a:gd name="connsiteX6" fmla="*/ 15360 w 246490"/>
                <a:gd name="connsiteY6" fmla="*/ 162780 h 186494"/>
                <a:gd name="connsiteX7" fmla="*/ 1073 w 246490"/>
                <a:gd name="connsiteY7" fmla="*/ 160399 h 186494"/>
                <a:gd name="connsiteX8" fmla="*/ 3454 w 246490"/>
                <a:gd name="connsiteY8" fmla="*/ 172305 h 186494"/>
                <a:gd name="connsiteX9" fmla="*/ 177286 w 246490"/>
                <a:gd name="connsiteY9" fmla="*/ 58005 h 186494"/>
                <a:gd name="connsiteX0" fmla="*/ 124898 w 244112"/>
                <a:gd name="connsiteY0" fmla="*/ 19133 h 193394"/>
                <a:gd name="connsiteX1" fmla="*/ 243961 w 244112"/>
                <a:gd name="connsiteY1" fmla="*/ 7227 h 193394"/>
                <a:gd name="connsiteX2" fmla="*/ 93941 w 244112"/>
                <a:gd name="connsiteY2" fmla="*/ 181058 h 193394"/>
                <a:gd name="connsiteX3" fmla="*/ 67748 w 244112"/>
                <a:gd name="connsiteY3" fmla="*/ 178676 h 193394"/>
                <a:gd name="connsiteX4" fmla="*/ 55841 w 244112"/>
                <a:gd name="connsiteY4" fmla="*/ 176295 h 193394"/>
                <a:gd name="connsiteX5" fmla="*/ 34410 w 244112"/>
                <a:gd name="connsiteY5" fmla="*/ 173914 h 193394"/>
                <a:gd name="connsiteX6" fmla="*/ 15360 w 244112"/>
                <a:gd name="connsiteY6" fmla="*/ 169151 h 193394"/>
                <a:gd name="connsiteX7" fmla="*/ 1073 w 244112"/>
                <a:gd name="connsiteY7" fmla="*/ 166770 h 193394"/>
                <a:gd name="connsiteX8" fmla="*/ 3454 w 244112"/>
                <a:gd name="connsiteY8" fmla="*/ 178676 h 193394"/>
                <a:gd name="connsiteX9" fmla="*/ 177286 w 244112"/>
                <a:gd name="connsiteY9" fmla="*/ 64376 h 193394"/>
                <a:gd name="connsiteX0" fmla="*/ 124898 w 244112"/>
                <a:gd name="connsiteY0" fmla="*/ 19133 h 181213"/>
                <a:gd name="connsiteX1" fmla="*/ 243961 w 244112"/>
                <a:gd name="connsiteY1" fmla="*/ 7227 h 181213"/>
                <a:gd name="connsiteX2" fmla="*/ 93941 w 244112"/>
                <a:gd name="connsiteY2" fmla="*/ 181058 h 181213"/>
                <a:gd name="connsiteX3" fmla="*/ 229673 w 244112"/>
                <a:gd name="connsiteY3" fmla="*/ 40564 h 181213"/>
                <a:gd name="connsiteX4" fmla="*/ 67748 w 244112"/>
                <a:gd name="connsiteY4" fmla="*/ 178676 h 181213"/>
                <a:gd name="connsiteX5" fmla="*/ 55841 w 244112"/>
                <a:gd name="connsiteY5" fmla="*/ 176295 h 181213"/>
                <a:gd name="connsiteX6" fmla="*/ 34410 w 244112"/>
                <a:gd name="connsiteY6" fmla="*/ 173914 h 181213"/>
                <a:gd name="connsiteX7" fmla="*/ 15360 w 244112"/>
                <a:gd name="connsiteY7" fmla="*/ 169151 h 181213"/>
                <a:gd name="connsiteX8" fmla="*/ 1073 w 244112"/>
                <a:gd name="connsiteY8" fmla="*/ 166770 h 181213"/>
                <a:gd name="connsiteX9" fmla="*/ 3454 w 244112"/>
                <a:gd name="connsiteY9" fmla="*/ 178676 h 181213"/>
                <a:gd name="connsiteX10" fmla="*/ 177286 w 244112"/>
                <a:gd name="connsiteY10" fmla="*/ 64376 h 181213"/>
                <a:gd name="connsiteX0" fmla="*/ 124898 w 260712"/>
                <a:gd name="connsiteY0" fmla="*/ 19133 h 190200"/>
                <a:gd name="connsiteX1" fmla="*/ 243961 w 260712"/>
                <a:gd name="connsiteY1" fmla="*/ 7227 h 190200"/>
                <a:gd name="connsiteX2" fmla="*/ 93941 w 260712"/>
                <a:gd name="connsiteY2" fmla="*/ 181058 h 190200"/>
                <a:gd name="connsiteX3" fmla="*/ 260629 w 260712"/>
                <a:gd name="connsiteY3" fmla="*/ 14371 h 190200"/>
                <a:gd name="connsiteX4" fmla="*/ 67748 w 260712"/>
                <a:gd name="connsiteY4" fmla="*/ 178676 h 190200"/>
                <a:gd name="connsiteX5" fmla="*/ 55841 w 260712"/>
                <a:gd name="connsiteY5" fmla="*/ 176295 h 190200"/>
                <a:gd name="connsiteX6" fmla="*/ 34410 w 260712"/>
                <a:gd name="connsiteY6" fmla="*/ 173914 h 190200"/>
                <a:gd name="connsiteX7" fmla="*/ 15360 w 260712"/>
                <a:gd name="connsiteY7" fmla="*/ 169151 h 190200"/>
                <a:gd name="connsiteX8" fmla="*/ 1073 w 260712"/>
                <a:gd name="connsiteY8" fmla="*/ 166770 h 190200"/>
                <a:gd name="connsiteX9" fmla="*/ 3454 w 260712"/>
                <a:gd name="connsiteY9" fmla="*/ 178676 h 190200"/>
                <a:gd name="connsiteX10" fmla="*/ 177286 w 260712"/>
                <a:gd name="connsiteY10" fmla="*/ 64376 h 190200"/>
                <a:gd name="connsiteX0" fmla="*/ 124898 w 260869"/>
                <a:gd name="connsiteY0" fmla="*/ 25904 h 290226"/>
                <a:gd name="connsiteX1" fmla="*/ 243961 w 260869"/>
                <a:gd name="connsiteY1" fmla="*/ 13998 h 290226"/>
                <a:gd name="connsiteX2" fmla="*/ 205860 w 260869"/>
                <a:gd name="connsiteY2" fmla="*/ 290223 h 290226"/>
                <a:gd name="connsiteX3" fmla="*/ 260629 w 260869"/>
                <a:gd name="connsiteY3" fmla="*/ 21142 h 290226"/>
                <a:gd name="connsiteX4" fmla="*/ 67748 w 260869"/>
                <a:gd name="connsiteY4" fmla="*/ 185447 h 290226"/>
                <a:gd name="connsiteX5" fmla="*/ 55841 w 260869"/>
                <a:gd name="connsiteY5" fmla="*/ 183066 h 290226"/>
                <a:gd name="connsiteX6" fmla="*/ 34410 w 260869"/>
                <a:gd name="connsiteY6" fmla="*/ 180685 h 290226"/>
                <a:gd name="connsiteX7" fmla="*/ 15360 w 260869"/>
                <a:gd name="connsiteY7" fmla="*/ 175922 h 290226"/>
                <a:gd name="connsiteX8" fmla="*/ 1073 w 260869"/>
                <a:gd name="connsiteY8" fmla="*/ 173541 h 290226"/>
                <a:gd name="connsiteX9" fmla="*/ 3454 w 260869"/>
                <a:gd name="connsiteY9" fmla="*/ 185447 h 290226"/>
                <a:gd name="connsiteX10" fmla="*/ 177286 w 260869"/>
                <a:gd name="connsiteY10" fmla="*/ 71147 h 290226"/>
                <a:gd name="connsiteX0" fmla="*/ 124898 w 246853"/>
                <a:gd name="connsiteY0" fmla="*/ 25904 h 293943"/>
                <a:gd name="connsiteX1" fmla="*/ 243961 w 246853"/>
                <a:gd name="connsiteY1" fmla="*/ 13998 h 293943"/>
                <a:gd name="connsiteX2" fmla="*/ 205860 w 246853"/>
                <a:gd name="connsiteY2" fmla="*/ 290223 h 293943"/>
                <a:gd name="connsiteX3" fmla="*/ 158235 w 246853"/>
                <a:gd name="connsiteY3" fmla="*/ 180686 h 293943"/>
                <a:gd name="connsiteX4" fmla="*/ 67748 w 246853"/>
                <a:gd name="connsiteY4" fmla="*/ 185447 h 293943"/>
                <a:gd name="connsiteX5" fmla="*/ 55841 w 246853"/>
                <a:gd name="connsiteY5" fmla="*/ 183066 h 293943"/>
                <a:gd name="connsiteX6" fmla="*/ 34410 w 246853"/>
                <a:gd name="connsiteY6" fmla="*/ 180685 h 293943"/>
                <a:gd name="connsiteX7" fmla="*/ 15360 w 246853"/>
                <a:gd name="connsiteY7" fmla="*/ 175922 h 293943"/>
                <a:gd name="connsiteX8" fmla="*/ 1073 w 246853"/>
                <a:gd name="connsiteY8" fmla="*/ 173541 h 293943"/>
                <a:gd name="connsiteX9" fmla="*/ 3454 w 246853"/>
                <a:gd name="connsiteY9" fmla="*/ 185447 h 293943"/>
                <a:gd name="connsiteX10" fmla="*/ 177286 w 246853"/>
                <a:gd name="connsiteY10" fmla="*/ 71147 h 293943"/>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55841 w 248043"/>
                <a:gd name="connsiteY5" fmla="*/ 183066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1960"/>
                <a:gd name="connsiteX1" fmla="*/ 243961 w 248043"/>
                <a:gd name="connsiteY1" fmla="*/ 13998 h 301960"/>
                <a:gd name="connsiteX2" fmla="*/ 205860 w 248043"/>
                <a:gd name="connsiteY2" fmla="*/ 290223 h 301960"/>
                <a:gd name="connsiteX3" fmla="*/ 65366 w 248043"/>
                <a:gd name="connsiteY3" fmla="*/ 254505 h 301960"/>
                <a:gd name="connsiteX4" fmla="*/ 67748 w 248043"/>
                <a:gd name="connsiteY4" fmla="*/ 185447 h 301960"/>
                <a:gd name="connsiteX5" fmla="*/ 10597 w 248043"/>
                <a:gd name="connsiteY5" fmla="*/ 252123 h 301960"/>
                <a:gd name="connsiteX6" fmla="*/ 34410 w 248043"/>
                <a:gd name="connsiteY6" fmla="*/ 180685 h 301960"/>
                <a:gd name="connsiteX7" fmla="*/ 15360 w 248043"/>
                <a:gd name="connsiteY7" fmla="*/ 175922 h 301960"/>
                <a:gd name="connsiteX8" fmla="*/ 1073 w 248043"/>
                <a:gd name="connsiteY8" fmla="*/ 173541 h 301960"/>
                <a:gd name="connsiteX9" fmla="*/ 3454 w 248043"/>
                <a:gd name="connsiteY9" fmla="*/ 185447 h 301960"/>
                <a:gd name="connsiteX10" fmla="*/ 177286 w 248043"/>
                <a:gd name="connsiteY10" fmla="*/ 71147 h 301960"/>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34410 w 248043"/>
                <a:gd name="connsiteY5" fmla="*/ 180685 h 302612"/>
                <a:gd name="connsiteX6" fmla="*/ 15360 w 248043"/>
                <a:gd name="connsiteY6" fmla="*/ 175922 h 302612"/>
                <a:gd name="connsiteX7" fmla="*/ 1073 w 248043"/>
                <a:gd name="connsiteY7" fmla="*/ 173541 h 302612"/>
                <a:gd name="connsiteX8" fmla="*/ 3454 w 248043"/>
                <a:gd name="connsiteY8" fmla="*/ 185447 h 302612"/>
                <a:gd name="connsiteX9" fmla="*/ 177286 w 248043"/>
                <a:gd name="connsiteY9" fmla="*/ 71147 h 302612"/>
                <a:gd name="connsiteX0" fmla="*/ 124898 w 248043"/>
                <a:gd name="connsiteY0" fmla="*/ 25904 h 302612"/>
                <a:gd name="connsiteX1" fmla="*/ 243961 w 248043"/>
                <a:gd name="connsiteY1" fmla="*/ 13998 h 302612"/>
                <a:gd name="connsiteX2" fmla="*/ 205860 w 248043"/>
                <a:gd name="connsiteY2" fmla="*/ 290223 h 302612"/>
                <a:gd name="connsiteX3" fmla="*/ 65366 w 248043"/>
                <a:gd name="connsiteY3" fmla="*/ 254505 h 302612"/>
                <a:gd name="connsiteX4" fmla="*/ 10597 w 248043"/>
                <a:gd name="connsiteY4" fmla="*/ 252123 h 302612"/>
                <a:gd name="connsiteX5" fmla="*/ 15360 w 248043"/>
                <a:gd name="connsiteY5" fmla="*/ 175922 h 302612"/>
                <a:gd name="connsiteX6" fmla="*/ 1073 w 248043"/>
                <a:gd name="connsiteY6" fmla="*/ 173541 h 302612"/>
                <a:gd name="connsiteX7" fmla="*/ 3454 w 248043"/>
                <a:gd name="connsiteY7" fmla="*/ 185447 h 302612"/>
                <a:gd name="connsiteX8" fmla="*/ 177286 w 248043"/>
                <a:gd name="connsiteY8" fmla="*/ 71147 h 302612"/>
                <a:gd name="connsiteX0" fmla="*/ 124577 w 247722"/>
                <a:gd name="connsiteY0" fmla="*/ 25904 h 302612"/>
                <a:gd name="connsiteX1" fmla="*/ 243640 w 247722"/>
                <a:gd name="connsiteY1" fmla="*/ 13998 h 302612"/>
                <a:gd name="connsiteX2" fmla="*/ 205539 w 247722"/>
                <a:gd name="connsiteY2" fmla="*/ 290223 h 302612"/>
                <a:gd name="connsiteX3" fmla="*/ 65045 w 247722"/>
                <a:gd name="connsiteY3" fmla="*/ 254505 h 302612"/>
                <a:gd name="connsiteX4" fmla="*/ 10276 w 247722"/>
                <a:gd name="connsiteY4" fmla="*/ 252123 h 302612"/>
                <a:gd name="connsiteX5" fmla="*/ 17420 w 247722"/>
                <a:gd name="connsiteY5" fmla="*/ 109247 h 302612"/>
                <a:gd name="connsiteX6" fmla="*/ 752 w 247722"/>
                <a:gd name="connsiteY6" fmla="*/ 173541 h 302612"/>
                <a:gd name="connsiteX7" fmla="*/ 3133 w 247722"/>
                <a:gd name="connsiteY7" fmla="*/ 185447 h 302612"/>
                <a:gd name="connsiteX8" fmla="*/ 176965 w 247722"/>
                <a:gd name="connsiteY8" fmla="*/ 71147 h 302612"/>
                <a:gd name="connsiteX0" fmla="*/ 125485 w 248630"/>
                <a:gd name="connsiteY0" fmla="*/ 25904 h 302612"/>
                <a:gd name="connsiteX1" fmla="*/ 244548 w 248630"/>
                <a:gd name="connsiteY1" fmla="*/ 13998 h 302612"/>
                <a:gd name="connsiteX2" fmla="*/ 206447 w 248630"/>
                <a:gd name="connsiteY2" fmla="*/ 290223 h 302612"/>
                <a:gd name="connsiteX3" fmla="*/ 65953 w 248630"/>
                <a:gd name="connsiteY3" fmla="*/ 254505 h 302612"/>
                <a:gd name="connsiteX4" fmla="*/ 11184 w 248630"/>
                <a:gd name="connsiteY4" fmla="*/ 252123 h 302612"/>
                <a:gd name="connsiteX5" fmla="*/ 18328 w 248630"/>
                <a:gd name="connsiteY5" fmla="*/ 109247 h 302612"/>
                <a:gd name="connsiteX6" fmla="*/ 1660 w 248630"/>
                <a:gd name="connsiteY6" fmla="*/ 173541 h 302612"/>
                <a:gd name="connsiteX7" fmla="*/ 65954 w 248630"/>
                <a:gd name="connsiteY7" fmla="*/ 97341 h 302612"/>
                <a:gd name="connsiteX8" fmla="*/ 177873 w 248630"/>
                <a:gd name="connsiteY8" fmla="*/ 71147 h 302612"/>
                <a:gd name="connsiteX0" fmla="*/ 116930 w 240075"/>
                <a:gd name="connsiteY0" fmla="*/ 25904 h 302612"/>
                <a:gd name="connsiteX1" fmla="*/ 235993 w 240075"/>
                <a:gd name="connsiteY1" fmla="*/ 13998 h 302612"/>
                <a:gd name="connsiteX2" fmla="*/ 197892 w 240075"/>
                <a:gd name="connsiteY2" fmla="*/ 290223 h 302612"/>
                <a:gd name="connsiteX3" fmla="*/ 57398 w 240075"/>
                <a:gd name="connsiteY3" fmla="*/ 254505 h 302612"/>
                <a:gd name="connsiteX4" fmla="*/ 2629 w 240075"/>
                <a:gd name="connsiteY4" fmla="*/ 252123 h 302612"/>
                <a:gd name="connsiteX5" fmla="*/ 9773 w 240075"/>
                <a:gd name="connsiteY5" fmla="*/ 109247 h 302612"/>
                <a:gd name="connsiteX6" fmla="*/ 19299 w 240075"/>
                <a:gd name="connsiteY6" fmla="*/ 90197 h 302612"/>
                <a:gd name="connsiteX7" fmla="*/ 57399 w 240075"/>
                <a:gd name="connsiteY7" fmla="*/ 97341 h 302612"/>
                <a:gd name="connsiteX8" fmla="*/ 169318 w 240075"/>
                <a:gd name="connsiteY8" fmla="*/ 71147 h 302612"/>
                <a:gd name="connsiteX0" fmla="*/ 116930 w 240075"/>
                <a:gd name="connsiteY0" fmla="*/ 11906 h 288614"/>
                <a:gd name="connsiteX1" fmla="*/ 235993 w 240075"/>
                <a:gd name="connsiteY1" fmla="*/ 0 h 288614"/>
                <a:gd name="connsiteX2" fmla="*/ 197892 w 240075"/>
                <a:gd name="connsiteY2" fmla="*/ 276225 h 288614"/>
                <a:gd name="connsiteX3" fmla="*/ 57398 w 240075"/>
                <a:gd name="connsiteY3" fmla="*/ 240507 h 288614"/>
                <a:gd name="connsiteX4" fmla="*/ 2629 w 240075"/>
                <a:gd name="connsiteY4" fmla="*/ 238125 h 288614"/>
                <a:gd name="connsiteX5" fmla="*/ 9773 w 240075"/>
                <a:gd name="connsiteY5" fmla="*/ 95249 h 288614"/>
                <a:gd name="connsiteX6" fmla="*/ 19299 w 240075"/>
                <a:gd name="connsiteY6" fmla="*/ 76199 h 288614"/>
                <a:gd name="connsiteX7" fmla="*/ 57399 w 240075"/>
                <a:gd name="connsiteY7" fmla="*/ 83343 h 288614"/>
                <a:gd name="connsiteX8" fmla="*/ 169318 w 240075"/>
                <a:gd name="connsiteY8" fmla="*/ 57149 h 288614"/>
                <a:gd name="connsiteX0" fmla="*/ 116930 w 249833"/>
                <a:gd name="connsiteY0" fmla="*/ 12900 h 287551"/>
                <a:gd name="connsiteX1" fmla="*/ 235993 w 249833"/>
                <a:gd name="connsiteY1" fmla="*/ 994 h 287551"/>
                <a:gd name="connsiteX2" fmla="*/ 243135 w 249833"/>
                <a:gd name="connsiteY2" fmla="*/ 31949 h 287551"/>
                <a:gd name="connsiteX3" fmla="*/ 197892 w 249833"/>
                <a:gd name="connsiteY3" fmla="*/ 277219 h 287551"/>
                <a:gd name="connsiteX4" fmla="*/ 57398 w 249833"/>
                <a:gd name="connsiteY4" fmla="*/ 241501 h 287551"/>
                <a:gd name="connsiteX5" fmla="*/ 2629 w 249833"/>
                <a:gd name="connsiteY5" fmla="*/ 239119 h 287551"/>
                <a:gd name="connsiteX6" fmla="*/ 9773 w 249833"/>
                <a:gd name="connsiteY6" fmla="*/ 96243 h 287551"/>
                <a:gd name="connsiteX7" fmla="*/ 19299 w 249833"/>
                <a:gd name="connsiteY7" fmla="*/ 77193 h 287551"/>
                <a:gd name="connsiteX8" fmla="*/ 57399 w 249833"/>
                <a:gd name="connsiteY8" fmla="*/ 84337 h 287551"/>
                <a:gd name="connsiteX9" fmla="*/ 169318 w 249833"/>
                <a:gd name="connsiteY9" fmla="*/ 58143 h 287551"/>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56189"/>
                <a:gd name="connsiteY0" fmla="*/ 30999 h 307548"/>
                <a:gd name="connsiteX1" fmla="*/ 235993 w 256189"/>
                <a:gd name="connsiteY1" fmla="*/ 19093 h 307548"/>
                <a:gd name="connsiteX2" fmla="*/ 252660 w 256189"/>
                <a:gd name="connsiteY2" fmla="*/ 21473 h 307548"/>
                <a:gd name="connsiteX3" fmla="*/ 197892 w 256189"/>
                <a:gd name="connsiteY3" fmla="*/ 295318 h 307548"/>
                <a:gd name="connsiteX4" fmla="*/ 57398 w 256189"/>
                <a:gd name="connsiteY4" fmla="*/ 259600 h 307548"/>
                <a:gd name="connsiteX5" fmla="*/ 2629 w 256189"/>
                <a:gd name="connsiteY5" fmla="*/ 257218 h 307548"/>
                <a:gd name="connsiteX6" fmla="*/ 9773 w 256189"/>
                <a:gd name="connsiteY6" fmla="*/ 114342 h 307548"/>
                <a:gd name="connsiteX7" fmla="*/ 19299 w 256189"/>
                <a:gd name="connsiteY7" fmla="*/ 95292 h 307548"/>
                <a:gd name="connsiteX8" fmla="*/ 57399 w 256189"/>
                <a:gd name="connsiteY8" fmla="*/ 102436 h 307548"/>
                <a:gd name="connsiteX9" fmla="*/ 169318 w 256189"/>
                <a:gd name="connsiteY9" fmla="*/ 76242 h 307548"/>
                <a:gd name="connsiteX0" fmla="*/ 116930 w 240075"/>
                <a:gd name="connsiteY0" fmla="*/ 29518 h 306226"/>
                <a:gd name="connsiteX1" fmla="*/ 235993 w 240075"/>
                <a:gd name="connsiteY1" fmla="*/ 17612 h 306226"/>
                <a:gd name="connsiteX2" fmla="*/ 197892 w 240075"/>
                <a:gd name="connsiteY2" fmla="*/ 293837 h 306226"/>
                <a:gd name="connsiteX3" fmla="*/ 57398 w 240075"/>
                <a:gd name="connsiteY3" fmla="*/ 258119 h 306226"/>
                <a:gd name="connsiteX4" fmla="*/ 2629 w 240075"/>
                <a:gd name="connsiteY4" fmla="*/ 255737 h 306226"/>
                <a:gd name="connsiteX5" fmla="*/ 9773 w 240075"/>
                <a:gd name="connsiteY5" fmla="*/ 112861 h 306226"/>
                <a:gd name="connsiteX6" fmla="*/ 19299 w 240075"/>
                <a:gd name="connsiteY6" fmla="*/ 93811 h 306226"/>
                <a:gd name="connsiteX7" fmla="*/ 57399 w 240075"/>
                <a:gd name="connsiteY7" fmla="*/ 100955 h 306226"/>
                <a:gd name="connsiteX8" fmla="*/ 169318 w 240075"/>
                <a:gd name="connsiteY8" fmla="*/ 74761 h 306226"/>
                <a:gd name="connsiteX0" fmla="*/ 116930 w 248853"/>
                <a:gd name="connsiteY0" fmla="*/ 20492 h 296404"/>
                <a:gd name="connsiteX1" fmla="*/ 245518 w 248853"/>
                <a:gd name="connsiteY1" fmla="*/ 20492 h 296404"/>
                <a:gd name="connsiteX2" fmla="*/ 197892 w 248853"/>
                <a:gd name="connsiteY2" fmla="*/ 284811 h 296404"/>
                <a:gd name="connsiteX3" fmla="*/ 57398 w 248853"/>
                <a:gd name="connsiteY3" fmla="*/ 249093 h 296404"/>
                <a:gd name="connsiteX4" fmla="*/ 2629 w 248853"/>
                <a:gd name="connsiteY4" fmla="*/ 246711 h 296404"/>
                <a:gd name="connsiteX5" fmla="*/ 9773 w 248853"/>
                <a:gd name="connsiteY5" fmla="*/ 103835 h 296404"/>
                <a:gd name="connsiteX6" fmla="*/ 19299 w 248853"/>
                <a:gd name="connsiteY6" fmla="*/ 84785 h 296404"/>
                <a:gd name="connsiteX7" fmla="*/ 57399 w 248853"/>
                <a:gd name="connsiteY7" fmla="*/ 91929 h 296404"/>
                <a:gd name="connsiteX8" fmla="*/ 169318 w 248853"/>
                <a:gd name="connsiteY8" fmla="*/ 65735 h 296404"/>
                <a:gd name="connsiteX0" fmla="*/ 116930 w 255588"/>
                <a:gd name="connsiteY0" fmla="*/ 23999 h 300229"/>
                <a:gd name="connsiteX1" fmla="*/ 252661 w 255588"/>
                <a:gd name="connsiteY1" fmla="*/ 19236 h 300229"/>
                <a:gd name="connsiteX2" fmla="*/ 197892 w 255588"/>
                <a:gd name="connsiteY2" fmla="*/ 288318 h 300229"/>
                <a:gd name="connsiteX3" fmla="*/ 57398 w 255588"/>
                <a:gd name="connsiteY3" fmla="*/ 252600 h 300229"/>
                <a:gd name="connsiteX4" fmla="*/ 2629 w 255588"/>
                <a:gd name="connsiteY4" fmla="*/ 250218 h 300229"/>
                <a:gd name="connsiteX5" fmla="*/ 9773 w 255588"/>
                <a:gd name="connsiteY5" fmla="*/ 107342 h 300229"/>
                <a:gd name="connsiteX6" fmla="*/ 19299 w 255588"/>
                <a:gd name="connsiteY6" fmla="*/ 88292 h 300229"/>
                <a:gd name="connsiteX7" fmla="*/ 57399 w 255588"/>
                <a:gd name="connsiteY7" fmla="*/ 95436 h 300229"/>
                <a:gd name="connsiteX8" fmla="*/ 169318 w 255588"/>
                <a:gd name="connsiteY8" fmla="*/ 69242 h 300229"/>
                <a:gd name="connsiteX0" fmla="*/ 116930 w 255588"/>
                <a:gd name="connsiteY0" fmla="*/ 4763 h 280993"/>
                <a:gd name="connsiteX1" fmla="*/ 252661 w 255588"/>
                <a:gd name="connsiteY1" fmla="*/ 0 h 280993"/>
                <a:gd name="connsiteX2" fmla="*/ 197892 w 255588"/>
                <a:gd name="connsiteY2" fmla="*/ 269082 h 280993"/>
                <a:gd name="connsiteX3" fmla="*/ 57398 w 255588"/>
                <a:gd name="connsiteY3" fmla="*/ 233364 h 280993"/>
                <a:gd name="connsiteX4" fmla="*/ 2629 w 255588"/>
                <a:gd name="connsiteY4" fmla="*/ 230982 h 280993"/>
                <a:gd name="connsiteX5" fmla="*/ 9773 w 255588"/>
                <a:gd name="connsiteY5" fmla="*/ 88106 h 280993"/>
                <a:gd name="connsiteX6" fmla="*/ 19299 w 255588"/>
                <a:gd name="connsiteY6" fmla="*/ 69056 h 280993"/>
                <a:gd name="connsiteX7" fmla="*/ 57399 w 255588"/>
                <a:gd name="connsiteY7" fmla="*/ 76200 h 280993"/>
                <a:gd name="connsiteX8" fmla="*/ 169318 w 255588"/>
                <a:gd name="connsiteY8" fmla="*/ 50006 h 280993"/>
                <a:gd name="connsiteX0" fmla="*/ 116930 w 248853"/>
                <a:gd name="connsiteY0" fmla="*/ 11907 h 288616"/>
                <a:gd name="connsiteX1" fmla="*/ 245517 w 248853"/>
                <a:gd name="connsiteY1" fmla="*/ 0 h 288616"/>
                <a:gd name="connsiteX2" fmla="*/ 197892 w 248853"/>
                <a:gd name="connsiteY2" fmla="*/ 276226 h 288616"/>
                <a:gd name="connsiteX3" fmla="*/ 57398 w 248853"/>
                <a:gd name="connsiteY3" fmla="*/ 240508 h 288616"/>
                <a:gd name="connsiteX4" fmla="*/ 2629 w 248853"/>
                <a:gd name="connsiteY4" fmla="*/ 238126 h 288616"/>
                <a:gd name="connsiteX5" fmla="*/ 9773 w 248853"/>
                <a:gd name="connsiteY5" fmla="*/ 95250 h 288616"/>
                <a:gd name="connsiteX6" fmla="*/ 19299 w 248853"/>
                <a:gd name="connsiteY6" fmla="*/ 76200 h 288616"/>
                <a:gd name="connsiteX7" fmla="*/ 57399 w 248853"/>
                <a:gd name="connsiteY7" fmla="*/ 83344 h 288616"/>
                <a:gd name="connsiteX8" fmla="*/ 169318 w 248853"/>
                <a:gd name="connsiteY8" fmla="*/ 57150 h 288616"/>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94912"/>
                <a:gd name="connsiteX1" fmla="*/ 245517 w 245517"/>
                <a:gd name="connsiteY1" fmla="*/ 0 h 294912"/>
                <a:gd name="connsiteX2" fmla="*/ 197892 w 245517"/>
                <a:gd name="connsiteY2" fmla="*/ 276226 h 294912"/>
                <a:gd name="connsiteX3" fmla="*/ 109785 w 245517"/>
                <a:gd name="connsiteY3" fmla="*/ 266699 h 294912"/>
                <a:gd name="connsiteX4" fmla="*/ 57398 w 245517"/>
                <a:gd name="connsiteY4" fmla="*/ 240508 h 294912"/>
                <a:gd name="connsiteX5" fmla="*/ 2629 w 245517"/>
                <a:gd name="connsiteY5" fmla="*/ 238126 h 294912"/>
                <a:gd name="connsiteX6" fmla="*/ 9773 w 245517"/>
                <a:gd name="connsiteY6" fmla="*/ 95250 h 294912"/>
                <a:gd name="connsiteX7" fmla="*/ 19299 w 245517"/>
                <a:gd name="connsiteY7" fmla="*/ 76200 h 294912"/>
                <a:gd name="connsiteX8" fmla="*/ 57399 w 245517"/>
                <a:gd name="connsiteY8" fmla="*/ 83344 h 294912"/>
                <a:gd name="connsiteX9" fmla="*/ 169318 w 245517"/>
                <a:gd name="connsiteY9" fmla="*/ 57150 h 294912"/>
                <a:gd name="connsiteX0" fmla="*/ 116930 w 245517"/>
                <a:gd name="connsiteY0" fmla="*/ 11907 h 288616"/>
                <a:gd name="connsiteX1" fmla="*/ 245517 w 245517"/>
                <a:gd name="connsiteY1" fmla="*/ 0 h 288616"/>
                <a:gd name="connsiteX2" fmla="*/ 197892 w 245517"/>
                <a:gd name="connsiteY2" fmla="*/ 276226 h 288616"/>
                <a:gd name="connsiteX3" fmla="*/ 57398 w 245517"/>
                <a:gd name="connsiteY3" fmla="*/ 240508 h 288616"/>
                <a:gd name="connsiteX4" fmla="*/ 2629 w 245517"/>
                <a:gd name="connsiteY4" fmla="*/ 238126 h 288616"/>
                <a:gd name="connsiteX5" fmla="*/ 9773 w 245517"/>
                <a:gd name="connsiteY5" fmla="*/ 95250 h 288616"/>
                <a:gd name="connsiteX6" fmla="*/ 19299 w 245517"/>
                <a:gd name="connsiteY6" fmla="*/ 76200 h 288616"/>
                <a:gd name="connsiteX7" fmla="*/ 57399 w 245517"/>
                <a:gd name="connsiteY7" fmla="*/ 83344 h 288616"/>
                <a:gd name="connsiteX8" fmla="*/ 169318 w 245517"/>
                <a:gd name="connsiteY8" fmla="*/ 57150 h 28861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6930 w 245517"/>
                <a:gd name="connsiteY0" fmla="*/ 11907 h 276226"/>
                <a:gd name="connsiteX1" fmla="*/ 245517 w 245517"/>
                <a:gd name="connsiteY1" fmla="*/ 0 h 276226"/>
                <a:gd name="connsiteX2" fmla="*/ 197892 w 245517"/>
                <a:gd name="connsiteY2" fmla="*/ 276226 h 276226"/>
                <a:gd name="connsiteX3" fmla="*/ 57398 w 245517"/>
                <a:gd name="connsiteY3" fmla="*/ 240508 h 276226"/>
                <a:gd name="connsiteX4" fmla="*/ 2629 w 245517"/>
                <a:gd name="connsiteY4" fmla="*/ 238126 h 276226"/>
                <a:gd name="connsiteX5" fmla="*/ 9773 w 245517"/>
                <a:gd name="connsiteY5" fmla="*/ 95250 h 276226"/>
                <a:gd name="connsiteX6" fmla="*/ 19299 w 245517"/>
                <a:gd name="connsiteY6" fmla="*/ 76200 h 276226"/>
                <a:gd name="connsiteX7" fmla="*/ 57399 w 245517"/>
                <a:gd name="connsiteY7" fmla="*/ 83344 h 276226"/>
                <a:gd name="connsiteX8" fmla="*/ 169318 w 245517"/>
                <a:gd name="connsiteY8" fmla="*/ 57150 h 276226"/>
                <a:gd name="connsiteX0" fmla="*/ 115127 w 243714"/>
                <a:gd name="connsiteY0" fmla="*/ 11907 h 276226"/>
                <a:gd name="connsiteX1" fmla="*/ 243714 w 243714"/>
                <a:gd name="connsiteY1" fmla="*/ 0 h 276226"/>
                <a:gd name="connsiteX2" fmla="*/ 196089 w 243714"/>
                <a:gd name="connsiteY2" fmla="*/ 276226 h 276226"/>
                <a:gd name="connsiteX3" fmla="*/ 55595 w 243714"/>
                <a:gd name="connsiteY3" fmla="*/ 240508 h 276226"/>
                <a:gd name="connsiteX4" fmla="*/ 826 w 243714"/>
                <a:gd name="connsiteY4" fmla="*/ 238126 h 276226"/>
                <a:gd name="connsiteX5" fmla="*/ 22257 w 243714"/>
                <a:gd name="connsiteY5" fmla="*/ 152400 h 276226"/>
                <a:gd name="connsiteX6" fmla="*/ 17496 w 243714"/>
                <a:gd name="connsiteY6" fmla="*/ 76200 h 276226"/>
                <a:gd name="connsiteX7" fmla="*/ 55596 w 243714"/>
                <a:gd name="connsiteY7" fmla="*/ 83344 h 276226"/>
                <a:gd name="connsiteX8" fmla="*/ 167515 w 243714"/>
                <a:gd name="connsiteY8" fmla="*/ 57150 h 276226"/>
                <a:gd name="connsiteX0" fmla="*/ 115608 w 244195"/>
                <a:gd name="connsiteY0" fmla="*/ 11907 h 276226"/>
                <a:gd name="connsiteX1" fmla="*/ 244195 w 244195"/>
                <a:gd name="connsiteY1" fmla="*/ 0 h 276226"/>
                <a:gd name="connsiteX2" fmla="*/ 196570 w 244195"/>
                <a:gd name="connsiteY2" fmla="*/ 276226 h 276226"/>
                <a:gd name="connsiteX3" fmla="*/ 56076 w 244195"/>
                <a:gd name="connsiteY3" fmla="*/ 240508 h 276226"/>
                <a:gd name="connsiteX4" fmla="*/ 1307 w 244195"/>
                <a:gd name="connsiteY4" fmla="*/ 238126 h 276226"/>
                <a:gd name="connsiteX5" fmla="*/ 22738 w 244195"/>
                <a:gd name="connsiteY5" fmla="*/ 152400 h 276226"/>
                <a:gd name="connsiteX6" fmla="*/ 84652 w 244195"/>
                <a:gd name="connsiteY6" fmla="*/ 161925 h 276226"/>
                <a:gd name="connsiteX7" fmla="*/ 56077 w 244195"/>
                <a:gd name="connsiteY7" fmla="*/ 83344 h 276226"/>
                <a:gd name="connsiteX8" fmla="*/ 167996 w 244195"/>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21431 w 242888"/>
                <a:gd name="connsiteY5" fmla="*/ 152400 h 276226"/>
                <a:gd name="connsiteX6" fmla="*/ 83345 w 242888"/>
                <a:gd name="connsiteY6" fmla="*/ 161925 h 276226"/>
                <a:gd name="connsiteX7" fmla="*/ 54770 w 242888"/>
                <a:gd name="connsiteY7" fmla="*/ 83344 h 276226"/>
                <a:gd name="connsiteX8" fmla="*/ 166689 w 242888"/>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8" fmla="*/ 167845 w 244044"/>
                <a:gd name="connsiteY8" fmla="*/ 57150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55926 w 244044"/>
                <a:gd name="connsiteY7" fmla="*/ 83344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457 w 244044"/>
                <a:gd name="connsiteY0" fmla="*/ 11907 h 276226"/>
                <a:gd name="connsiteX1" fmla="*/ 244044 w 244044"/>
                <a:gd name="connsiteY1" fmla="*/ 0 h 276226"/>
                <a:gd name="connsiteX2" fmla="*/ 196419 w 244044"/>
                <a:gd name="connsiteY2" fmla="*/ 276226 h 276226"/>
                <a:gd name="connsiteX3" fmla="*/ 55925 w 244044"/>
                <a:gd name="connsiteY3" fmla="*/ 240508 h 276226"/>
                <a:gd name="connsiteX4" fmla="*/ 1156 w 244044"/>
                <a:gd name="connsiteY4" fmla="*/ 238126 h 276226"/>
                <a:gd name="connsiteX5" fmla="*/ 20206 w 244044"/>
                <a:gd name="connsiteY5" fmla="*/ 159544 h 276226"/>
                <a:gd name="connsiteX6" fmla="*/ 84501 w 244044"/>
                <a:gd name="connsiteY6" fmla="*/ 161925 h 276226"/>
                <a:gd name="connsiteX7" fmla="*/ 110695 w 24404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5877 w 244464"/>
                <a:gd name="connsiteY0" fmla="*/ 11907 h 276226"/>
                <a:gd name="connsiteX1" fmla="*/ 244464 w 244464"/>
                <a:gd name="connsiteY1" fmla="*/ 0 h 276226"/>
                <a:gd name="connsiteX2" fmla="*/ 196839 w 244464"/>
                <a:gd name="connsiteY2" fmla="*/ 276226 h 276226"/>
                <a:gd name="connsiteX3" fmla="*/ 56345 w 244464"/>
                <a:gd name="connsiteY3" fmla="*/ 240508 h 276226"/>
                <a:gd name="connsiteX4" fmla="*/ 1576 w 244464"/>
                <a:gd name="connsiteY4" fmla="*/ 238126 h 276226"/>
                <a:gd name="connsiteX5" fmla="*/ 20626 w 244464"/>
                <a:gd name="connsiteY5" fmla="*/ 159544 h 276226"/>
                <a:gd name="connsiteX6" fmla="*/ 80158 w 244464"/>
                <a:gd name="connsiteY6" fmla="*/ 169068 h 276226"/>
                <a:gd name="connsiteX7" fmla="*/ 111115 w 244464"/>
                <a:gd name="connsiteY7" fmla="*/ 19051 h 276226"/>
                <a:gd name="connsiteX0" fmla="*/ 114301 w 242888"/>
                <a:gd name="connsiteY0" fmla="*/ 11907 h 276226"/>
                <a:gd name="connsiteX1" fmla="*/ 242888 w 242888"/>
                <a:gd name="connsiteY1" fmla="*/ 0 h 276226"/>
                <a:gd name="connsiteX2" fmla="*/ 195263 w 242888"/>
                <a:gd name="connsiteY2" fmla="*/ 276226 h 276226"/>
                <a:gd name="connsiteX3" fmla="*/ 54769 w 242888"/>
                <a:gd name="connsiteY3" fmla="*/ 240508 h 276226"/>
                <a:gd name="connsiteX4" fmla="*/ 0 w 242888"/>
                <a:gd name="connsiteY4" fmla="*/ 238126 h 276226"/>
                <a:gd name="connsiteX5" fmla="*/ 19050 w 242888"/>
                <a:gd name="connsiteY5" fmla="*/ 159544 h 276226"/>
                <a:gd name="connsiteX6" fmla="*/ 78582 w 242888"/>
                <a:gd name="connsiteY6" fmla="*/ 169068 h 276226"/>
                <a:gd name="connsiteX7" fmla="*/ 109539 w 242888"/>
                <a:gd name="connsiteY7" fmla="*/ 19051 h 276226"/>
                <a:gd name="connsiteX0" fmla="*/ 114301 w 245013"/>
                <a:gd name="connsiteY0" fmla="*/ 29168 h 288725"/>
                <a:gd name="connsiteX1" fmla="*/ 242888 w 245013"/>
                <a:gd name="connsiteY1" fmla="*/ 17261 h 288725"/>
                <a:gd name="connsiteX2" fmla="*/ 190501 w 245013"/>
                <a:gd name="connsiteY2" fmla="*/ 288725 h 288725"/>
                <a:gd name="connsiteX3" fmla="*/ 54769 w 245013"/>
                <a:gd name="connsiteY3" fmla="*/ 257769 h 288725"/>
                <a:gd name="connsiteX4" fmla="*/ 0 w 245013"/>
                <a:gd name="connsiteY4" fmla="*/ 255387 h 288725"/>
                <a:gd name="connsiteX5" fmla="*/ 19050 w 245013"/>
                <a:gd name="connsiteY5" fmla="*/ 176805 h 288725"/>
                <a:gd name="connsiteX6" fmla="*/ 78582 w 245013"/>
                <a:gd name="connsiteY6" fmla="*/ 186329 h 288725"/>
                <a:gd name="connsiteX7" fmla="*/ 109539 w 245013"/>
                <a:gd name="connsiteY7" fmla="*/ 36312 h 288725"/>
                <a:gd name="connsiteX0" fmla="*/ 114301 w 242888"/>
                <a:gd name="connsiteY0" fmla="*/ 29168 h 288725"/>
                <a:gd name="connsiteX1" fmla="*/ 242888 w 242888"/>
                <a:gd name="connsiteY1" fmla="*/ 17261 h 288725"/>
                <a:gd name="connsiteX2" fmla="*/ 190501 w 242888"/>
                <a:gd name="connsiteY2" fmla="*/ 288725 h 288725"/>
                <a:gd name="connsiteX3" fmla="*/ 54769 w 242888"/>
                <a:gd name="connsiteY3" fmla="*/ 257769 h 288725"/>
                <a:gd name="connsiteX4" fmla="*/ 0 w 242888"/>
                <a:gd name="connsiteY4" fmla="*/ 255387 h 288725"/>
                <a:gd name="connsiteX5" fmla="*/ 19050 w 242888"/>
                <a:gd name="connsiteY5" fmla="*/ 176805 h 288725"/>
                <a:gd name="connsiteX6" fmla="*/ 78582 w 242888"/>
                <a:gd name="connsiteY6" fmla="*/ 186329 h 288725"/>
                <a:gd name="connsiteX7" fmla="*/ 109539 w 242888"/>
                <a:gd name="connsiteY7" fmla="*/ 36312 h 288725"/>
                <a:gd name="connsiteX0" fmla="*/ 114301 w 242888"/>
                <a:gd name="connsiteY0" fmla="*/ 11907 h 271464"/>
                <a:gd name="connsiteX1" fmla="*/ 242888 w 242888"/>
                <a:gd name="connsiteY1" fmla="*/ 0 h 271464"/>
                <a:gd name="connsiteX2" fmla="*/ 190501 w 242888"/>
                <a:gd name="connsiteY2" fmla="*/ 271464 h 271464"/>
                <a:gd name="connsiteX3" fmla="*/ 54769 w 242888"/>
                <a:gd name="connsiteY3" fmla="*/ 240508 h 271464"/>
                <a:gd name="connsiteX4" fmla="*/ 0 w 242888"/>
                <a:gd name="connsiteY4" fmla="*/ 238126 h 271464"/>
                <a:gd name="connsiteX5" fmla="*/ 19050 w 242888"/>
                <a:gd name="connsiteY5" fmla="*/ 159544 h 271464"/>
                <a:gd name="connsiteX6" fmla="*/ 78582 w 242888"/>
                <a:gd name="connsiteY6" fmla="*/ 169068 h 271464"/>
                <a:gd name="connsiteX7" fmla="*/ 109539 w 242888"/>
                <a:gd name="connsiteY7" fmla="*/ 19051 h 27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88" h="271464">
                  <a:moveTo>
                    <a:pt x="114301" y="11907"/>
                  </a:moveTo>
                  <a:lnTo>
                    <a:pt x="242888" y="0"/>
                  </a:lnTo>
                  <a:lnTo>
                    <a:pt x="190501" y="271464"/>
                  </a:lnTo>
                  <a:lnTo>
                    <a:pt x="54769" y="240508"/>
                  </a:lnTo>
                  <a:lnTo>
                    <a:pt x="0" y="238126"/>
                  </a:lnTo>
                  <a:lnTo>
                    <a:pt x="19050" y="159544"/>
                  </a:lnTo>
                  <a:lnTo>
                    <a:pt x="78582" y="169068"/>
                  </a:lnTo>
                  <a:cubicBezTo>
                    <a:pt x="93663" y="145653"/>
                    <a:pt x="108745" y="15082"/>
                    <a:pt x="109539" y="19051"/>
                  </a:cubicBez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latin typeface="+mn-ea"/>
              </a:endParaRPr>
            </a:p>
          </p:txBody>
        </p:sp>
        <p:sp>
          <p:nvSpPr>
            <p:cNvPr id="12" name="フリーフォーム 11"/>
            <p:cNvSpPr/>
            <p:nvPr/>
          </p:nvSpPr>
          <p:spPr>
            <a:xfrm>
              <a:off x="4937025" y="2502485"/>
              <a:ext cx="231783" cy="266698"/>
            </a:xfrm>
            <a:custGeom>
              <a:avLst/>
              <a:gdLst>
                <a:gd name="connsiteX0" fmla="*/ 57201 w 57215"/>
                <a:gd name="connsiteY0" fmla="*/ 0 h 102394"/>
                <a:gd name="connsiteX1" fmla="*/ 42913 w 57215"/>
                <a:gd name="connsiteY1" fmla="*/ 42863 h 102394"/>
                <a:gd name="connsiteX2" fmla="*/ 19101 w 57215"/>
                <a:gd name="connsiteY2" fmla="*/ 40481 h 102394"/>
                <a:gd name="connsiteX3" fmla="*/ 11957 w 57215"/>
                <a:gd name="connsiteY3" fmla="*/ 38100 h 102394"/>
                <a:gd name="connsiteX4" fmla="*/ 7195 w 57215"/>
                <a:gd name="connsiteY4" fmla="*/ 45244 h 102394"/>
                <a:gd name="connsiteX5" fmla="*/ 4813 w 57215"/>
                <a:gd name="connsiteY5" fmla="*/ 57150 h 102394"/>
                <a:gd name="connsiteX6" fmla="*/ 2432 w 57215"/>
                <a:gd name="connsiteY6" fmla="*/ 64294 h 102394"/>
                <a:gd name="connsiteX7" fmla="*/ 51 w 57215"/>
                <a:gd name="connsiteY7" fmla="*/ 102394 h 102394"/>
                <a:gd name="connsiteX0" fmla="*/ 54832 w 102457"/>
                <a:gd name="connsiteY0" fmla="*/ 0 h 70098"/>
                <a:gd name="connsiteX1" fmla="*/ 40544 w 102457"/>
                <a:gd name="connsiteY1" fmla="*/ 42863 h 70098"/>
                <a:gd name="connsiteX2" fmla="*/ 16732 w 102457"/>
                <a:gd name="connsiteY2" fmla="*/ 40481 h 70098"/>
                <a:gd name="connsiteX3" fmla="*/ 9588 w 102457"/>
                <a:gd name="connsiteY3" fmla="*/ 38100 h 70098"/>
                <a:gd name="connsiteX4" fmla="*/ 4826 w 102457"/>
                <a:gd name="connsiteY4" fmla="*/ 45244 h 70098"/>
                <a:gd name="connsiteX5" fmla="*/ 2444 w 102457"/>
                <a:gd name="connsiteY5" fmla="*/ 57150 h 70098"/>
                <a:gd name="connsiteX6" fmla="*/ 63 w 102457"/>
                <a:gd name="connsiteY6" fmla="*/ 64294 h 70098"/>
                <a:gd name="connsiteX7" fmla="*/ 102457 w 102457"/>
                <a:gd name="connsiteY7" fmla="*/ 38101 h 70098"/>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115593 w 232276"/>
                <a:gd name="connsiteY7" fmla="*/ 38101 h 57497"/>
                <a:gd name="connsiteX0" fmla="*/ 67968 w 232276"/>
                <a:gd name="connsiteY0" fmla="*/ 0 h 57497"/>
                <a:gd name="connsiteX1" fmla="*/ 53680 w 232276"/>
                <a:gd name="connsiteY1" fmla="*/ 42863 h 57497"/>
                <a:gd name="connsiteX2" fmla="*/ 29868 w 232276"/>
                <a:gd name="connsiteY2" fmla="*/ 40481 h 57497"/>
                <a:gd name="connsiteX3" fmla="*/ 22724 w 232276"/>
                <a:gd name="connsiteY3" fmla="*/ 38100 h 57497"/>
                <a:gd name="connsiteX4" fmla="*/ 17962 w 232276"/>
                <a:gd name="connsiteY4" fmla="*/ 45244 h 57497"/>
                <a:gd name="connsiteX5" fmla="*/ 15580 w 232276"/>
                <a:gd name="connsiteY5" fmla="*/ 57150 h 57497"/>
                <a:gd name="connsiteX6" fmla="*/ 232274 w 232276"/>
                <a:gd name="connsiteY6" fmla="*/ 30957 h 57497"/>
                <a:gd name="connsiteX7" fmla="*/ 91780 w 232276"/>
                <a:gd name="connsiteY7" fmla="*/ 9526 h 57497"/>
                <a:gd name="connsiteX0" fmla="*/ 60692 w 225018"/>
                <a:gd name="connsiteY0" fmla="*/ 0 h 257198"/>
                <a:gd name="connsiteX1" fmla="*/ 46404 w 225018"/>
                <a:gd name="connsiteY1" fmla="*/ 42863 h 257198"/>
                <a:gd name="connsiteX2" fmla="*/ 22592 w 225018"/>
                <a:gd name="connsiteY2" fmla="*/ 40481 h 257198"/>
                <a:gd name="connsiteX3" fmla="*/ 15448 w 225018"/>
                <a:gd name="connsiteY3" fmla="*/ 38100 h 257198"/>
                <a:gd name="connsiteX4" fmla="*/ 10686 w 225018"/>
                <a:gd name="connsiteY4" fmla="*/ 45244 h 257198"/>
                <a:gd name="connsiteX5" fmla="*/ 167848 w 225018"/>
                <a:gd name="connsiteY5" fmla="*/ 257175 h 257198"/>
                <a:gd name="connsiteX6" fmla="*/ 224998 w 225018"/>
                <a:gd name="connsiteY6" fmla="*/ 30957 h 257198"/>
                <a:gd name="connsiteX7" fmla="*/ 84504 w 225018"/>
                <a:gd name="connsiteY7" fmla="*/ 9526 h 257198"/>
                <a:gd name="connsiteX0" fmla="*/ 47021 w 211342"/>
                <a:gd name="connsiteY0" fmla="*/ 0 h 273319"/>
                <a:gd name="connsiteX1" fmla="*/ 32733 w 211342"/>
                <a:gd name="connsiteY1" fmla="*/ 42863 h 273319"/>
                <a:gd name="connsiteX2" fmla="*/ 8921 w 211342"/>
                <a:gd name="connsiteY2" fmla="*/ 40481 h 273319"/>
                <a:gd name="connsiteX3" fmla="*/ 1777 w 211342"/>
                <a:gd name="connsiteY3" fmla="*/ 38100 h 273319"/>
                <a:gd name="connsiteX4" fmla="*/ 44640 w 211342"/>
                <a:gd name="connsiteY4" fmla="*/ 230982 h 273319"/>
                <a:gd name="connsiteX5" fmla="*/ 154177 w 211342"/>
                <a:gd name="connsiteY5" fmla="*/ 257175 h 273319"/>
                <a:gd name="connsiteX6" fmla="*/ 211327 w 211342"/>
                <a:gd name="connsiteY6" fmla="*/ 30957 h 273319"/>
                <a:gd name="connsiteX7" fmla="*/ 70833 w 211342"/>
                <a:gd name="connsiteY7" fmla="*/ 9526 h 273319"/>
                <a:gd name="connsiteX0" fmla="*/ 38181 w 202502"/>
                <a:gd name="connsiteY0" fmla="*/ 0 h 268491"/>
                <a:gd name="connsiteX1" fmla="*/ 23893 w 202502"/>
                <a:gd name="connsiteY1" fmla="*/ 42863 h 268491"/>
                <a:gd name="connsiteX2" fmla="*/ 81 w 202502"/>
                <a:gd name="connsiteY2" fmla="*/ 40481 h 268491"/>
                <a:gd name="connsiteX3" fmla="*/ 54850 w 202502"/>
                <a:gd name="connsiteY3" fmla="*/ 200025 h 268491"/>
                <a:gd name="connsiteX4" fmla="*/ 35800 w 202502"/>
                <a:gd name="connsiteY4" fmla="*/ 230982 h 268491"/>
                <a:gd name="connsiteX5" fmla="*/ 145337 w 202502"/>
                <a:gd name="connsiteY5" fmla="*/ 257175 h 268491"/>
                <a:gd name="connsiteX6" fmla="*/ 202487 w 202502"/>
                <a:gd name="connsiteY6" fmla="*/ 30957 h 268491"/>
                <a:gd name="connsiteX7" fmla="*/ 61993 w 202502"/>
                <a:gd name="connsiteY7" fmla="*/ 9526 h 268491"/>
                <a:gd name="connsiteX0" fmla="*/ 38181 w 202511"/>
                <a:gd name="connsiteY0" fmla="*/ 0 h 270576"/>
                <a:gd name="connsiteX1" fmla="*/ 23893 w 202511"/>
                <a:gd name="connsiteY1" fmla="*/ 42863 h 270576"/>
                <a:gd name="connsiteX2" fmla="*/ 81 w 202511"/>
                <a:gd name="connsiteY2" fmla="*/ 40481 h 270576"/>
                <a:gd name="connsiteX3" fmla="*/ 54850 w 202511"/>
                <a:gd name="connsiteY3" fmla="*/ 200025 h 270576"/>
                <a:gd name="connsiteX4" fmla="*/ 35800 w 202511"/>
                <a:gd name="connsiteY4" fmla="*/ 230982 h 270576"/>
                <a:gd name="connsiteX5" fmla="*/ 157243 w 202511"/>
                <a:gd name="connsiteY5" fmla="*/ 259556 h 270576"/>
                <a:gd name="connsiteX6" fmla="*/ 202487 w 202511"/>
                <a:gd name="connsiteY6" fmla="*/ 30957 h 270576"/>
                <a:gd name="connsiteX7" fmla="*/ 61993 w 202511"/>
                <a:gd name="connsiteY7" fmla="*/ 9526 h 270576"/>
                <a:gd name="connsiteX0" fmla="*/ 33426 w 197756"/>
                <a:gd name="connsiteY0" fmla="*/ 0 h 270576"/>
                <a:gd name="connsiteX1" fmla="*/ 19138 w 197756"/>
                <a:gd name="connsiteY1" fmla="*/ 42863 h 270576"/>
                <a:gd name="connsiteX2" fmla="*/ 88 w 197756"/>
                <a:gd name="connsiteY2" fmla="*/ 192881 h 270576"/>
                <a:gd name="connsiteX3" fmla="*/ 50095 w 197756"/>
                <a:gd name="connsiteY3" fmla="*/ 200025 h 270576"/>
                <a:gd name="connsiteX4" fmla="*/ 31045 w 197756"/>
                <a:gd name="connsiteY4" fmla="*/ 230982 h 270576"/>
                <a:gd name="connsiteX5" fmla="*/ 152488 w 197756"/>
                <a:gd name="connsiteY5" fmla="*/ 259556 h 270576"/>
                <a:gd name="connsiteX6" fmla="*/ 197732 w 197756"/>
                <a:gd name="connsiteY6" fmla="*/ 30957 h 270576"/>
                <a:gd name="connsiteX7" fmla="*/ 57238 w 197756"/>
                <a:gd name="connsiteY7" fmla="*/ 9526 h 270576"/>
                <a:gd name="connsiteX0" fmla="*/ 35802 w 200132"/>
                <a:gd name="connsiteY0" fmla="*/ 0 h 270576"/>
                <a:gd name="connsiteX1" fmla="*/ 21514 w 200132"/>
                <a:gd name="connsiteY1" fmla="*/ 42863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35802 w 200132"/>
                <a:gd name="connsiteY0" fmla="*/ 0 h 270576"/>
                <a:gd name="connsiteX1" fmla="*/ 11989 w 200132"/>
                <a:gd name="connsiteY1" fmla="*/ 95251 h 270576"/>
                <a:gd name="connsiteX2" fmla="*/ 83 w 200132"/>
                <a:gd name="connsiteY2" fmla="*/ 190499 h 270576"/>
                <a:gd name="connsiteX3" fmla="*/ 52471 w 200132"/>
                <a:gd name="connsiteY3" fmla="*/ 200025 h 270576"/>
                <a:gd name="connsiteX4" fmla="*/ 33421 w 200132"/>
                <a:gd name="connsiteY4" fmla="*/ 230982 h 270576"/>
                <a:gd name="connsiteX5" fmla="*/ 154864 w 200132"/>
                <a:gd name="connsiteY5" fmla="*/ 259556 h 270576"/>
                <a:gd name="connsiteX6" fmla="*/ 200108 w 200132"/>
                <a:gd name="connsiteY6" fmla="*/ 30957 h 270576"/>
                <a:gd name="connsiteX7" fmla="*/ 59614 w 200132"/>
                <a:gd name="connsiteY7" fmla="*/ 9526 h 270576"/>
                <a:gd name="connsiteX0" fmla="*/ 40558 w 204888"/>
                <a:gd name="connsiteY0" fmla="*/ 0 h 270576"/>
                <a:gd name="connsiteX1" fmla="*/ 16745 w 204888"/>
                <a:gd name="connsiteY1" fmla="*/ 95251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9602 w 204888"/>
                <a:gd name="connsiteY1" fmla="*/ 109539 h 270576"/>
                <a:gd name="connsiteX2" fmla="*/ 77 w 204888"/>
                <a:gd name="connsiteY2" fmla="*/ 183356 h 270576"/>
                <a:gd name="connsiteX3" fmla="*/ 57227 w 204888"/>
                <a:gd name="connsiteY3" fmla="*/ 200025 h 270576"/>
                <a:gd name="connsiteX4" fmla="*/ 38177 w 204888"/>
                <a:gd name="connsiteY4" fmla="*/ 230982 h 270576"/>
                <a:gd name="connsiteX5" fmla="*/ 159620 w 204888"/>
                <a:gd name="connsiteY5" fmla="*/ 259556 h 270576"/>
                <a:gd name="connsiteX6" fmla="*/ 204864 w 204888"/>
                <a:gd name="connsiteY6" fmla="*/ 30957 h 270576"/>
                <a:gd name="connsiteX7" fmla="*/ 64370 w 204888"/>
                <a:gd name="connsiteY7" fmla="*/ 9526 h 270576"/>
                <a:gd name="connsiteX0" fmla="*/ 40558 w 204888"/>
                <a:gd name="connsiteY0" fmla="*/ 0 h 270576"/>
                <a:gd name="connsiteX1" fmla="*/ 21505 w 204888"/>
                <a:gd name="connsiteY1" fmla="*/ 76199 h 270576"/>
                <a:gd name="connsiteX2" fmla="*/ 9602 w 204888"/>
                <a:gd name="connsiteY2" fmla="*/ 109539 h 270576"/>
                <a:gd name="connsiteX3" fmla="*/ 77 w 204888"/>
                <a:gd name="connsiteY3" fmla="*/ 183356 h 270576"/>
                <a:gd name="connsiteX4" fmla="*/ 57227 w 204888"/>
                <a:gd name="connsiteY4" fmla="*/ 200025 h 270576"/>
                <a:gd name="connsiteX5" fmla="*/ 38177 w 204888"/>
                <a:gd name="connsiteY5" fmla="*/ 230982 h 270576"/>
                <a:gd name="connsiteX6" fmla="*/ 159620 w 204888"/>
                <a:gd name="connsiteY6" fmla="*/ 259556 h 270576"/>
                <a:gd name="connsiteX7" fmla="*/ 204864 w 204888"/>
                <a:gd name="connsiteY7" fmla="*/ 30957 h 270576"/>
                <a:gd name="connsiteX8" fmla="*/ 64370 w 204888"/>
                <a:gd name="connsiteY8" fmla="*/ 9526 h 270576"/>
                <a:gd name="connsiteX0" fmla="*/ 57774 w 222104"/>
                <a:gd name="connsiteY0" fmla="*/ 0 h 270576"/>
                <a:gd name="connsiteX1" fmla="*/ 621 w 222104"/>
                <a:gd name="connsiteY1" fmla="*/ 97630 h 270576"/>
                <a:gd name="connsiteX2" fmla="*/ 26818 w 222104"/>
                <a:gd name="connsiteY2" fmla="*/ 109539 h 270576"/>
                <a:gd name="connsiteX3" fmla="*/ 17293 w 222104"/>
                <a:gd name="connsiteY3" fmla="*/ 183356 h 270576"/>
                <a:gd name="connsiteX4" fmla="*/ 74443 w 222104"/>
                <a:gd name="connsiteY4" fmla="*/ 200025 h 270576"/>
                <a:gd name="connsiteX5" fmla="*/ 55393 w 222104"/>
                <a:gd name="connsiteY5" fmla="*/ 230982 h 270576"/>
                <a:gd name="connsiteX6" fmla="*/ 176836 w 222104"/>
                <a:gd name="connsiteY6" fmla="*/ 259556 h 270576"/>
                <a:gd name="connsiteX7" fmla="*/ 222080 w 222104"/>
                <a:gd name="connsiteY7" fmla="*/ 30957 h 270576"/>
                <a:gd name="connsiteX8" fmla="*/ 81586 w 222104"/>
                <a:gd name="connsiteY8" fmla="*/ 9526 h 270576"/>
                <a:gd name="connsiteX0" fmla="*/ 57173 w 221503"/>
                <a:gd name="connsiteY0" fmla="*/ 0 h 270576"/>
                <a:gd name="connsiteX1" fmla="*/ 30976 w 221503"/>
                <a:gd name="connsiteY1" fmla="*/ 50005 h 270576"/>
                <a:gd name="connsiteX2" fmla="*/ 20 w 221503"/>
                <a:gd name="connsiteY2" fmla="*/ 97630 h 270576"/>
                <a:gd name="connsiteX3" fmla="*/ 26217 w 221503"/>
                <a:gd name="connsiteY3" fmla="*/ 109539 h 270576"/>
                <a:gd name="connsiteX4" fmla="*/ 16692 w 221503"/>
                <a:gd name="connsiteY4" fmla="*/ 183356 h 270576"/>
                <a:gd name="connsiteX5" fmla="*/ 73842 w 221503"/>
                <a:gd name="connsiteY5" fmla="*/ 200025 h 270576"/>
                <a:gd name="connsiteX6" fmla="*/ 54792 w 221503"/>
                <a:gd name="connsiteY6" fmla="*/ 230982 h 270576"/>
                <a:gd name="connsiteX7" fmla="*/ 176235 w 221503"/>
                <a:gd name="connsiteY7" fmla="*/ 259556 h 270576"/>
                <a:gd name="connsiteX8" fmla="*/ 221479 w 221503"/>
                <a:gd name="connsiteY8" fmla="*/ 30957 h 270576"/>
                <a:gd name="connsiteX9" fmla="*/ 80985 w 221503"/>
                <a:gd name="connsiteY9" fmla="*/ 9526 h 270576"/>
                <a:gd name="connsiteX0" fmla="*/ 58053 w 222383"/>
                <a:gd name="connsiteY0" fmla="*/ 0 h 270576"/>
                <a:gd name="connsiteX1" fmla="*/ 5662 w 222383"/>
                <a:gd name="connsiteY1" fmla="*/ 35718 h 270576"/>
                <a:gd name="connsiteX2" fmla="*/ 900 w 222383"/>
                <a:gd name="connsiteY2" fmla="*/ 97630 h 270576"/>
                <a:gd name="connsiteX3" fmla="*/ 27097 w 222383"/>
                <a:gd name="connsiteY3" fmla="*/ 109539 h 270576"/>
                <a:gd name="connsiteX4" fmla="*/ 17572 w 222383"/>
                <a:gd name="connsiteY4" fmla="*/ 183356 h 270576"/>
                <a:gd name="connsiteX5" fmla="*/ 74722 w 222383"/>
                <a:gd name="connsiteY5" fmla="*/ 200025 h 270576"/>
                <a:gd name="connsiteX6" fmla="*/ 55672 w 222383"/>
                <a:gd name="connsiteY6" fmla="*/ 230982 h 270576"/>
                <a:gd name="connsiteX7" fmla="*/ 177115 w 222383"/>
                <a:gd name="connsiteY7" fmla="*/ 259556 h 270576"/>
                <a:gd name="connsiteX8" fmla="*/ 222359 w 222383"/>
                <a:gd name="connsiteY8" fmla="*/ 30957 h 270576"/>
                <a:gd name="connsiteX9" fmla="*/ 81865 w 222383"/>
                <a:gd name="connsiteY9" fmla="*/ 9526 h 270576"/>
                <a:gd name="connsiteX0" fmla="*/ 57173 w 221503"/>
                <a:gd name="connsiteY0" fmla="*/ 0 h 270576"/>
                <a:gd name="connsiteX1" fmla="*/ 28595 w 221503"/>
                <a:gd name="connsiteY1" fmla="*/ 2143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0 h 270576"/>
                <a:gd name="connsiteX1" fmla="*/ 52408 w 221503"/>
                <a:gd name="connsiteY1" fmla="*/ 40480 h 270576"/>
                <a:gd name="connsiteX2" fmla="*/ 4782 w 221503"/>
                <a:gd name="connsiteY2" fmla="*/ 35718 h 270576"/>
                <a:gd name="connsiteX3" fmla="*/ 20 w 221503"/>
                <a:gd name="connsiteY3" fmla="*/ 97630 h 270576"/>
                <a:gd name="connsiteX4" fmla="*/ 26217 w 221503"/>
                <a:gd name="connsiteY4" fmla="*/ 109539 h 270576"/>
                <a:gd name="connsiteX5" fmla="*/ 16692 w 221503"/>
                <a:gd name="connsiteY5" fmla="*/ 183356 h 270576"/>
                <a:gd name="connsiteX6" fmla="*/ 73842 w 221503"/>
                <a:gd name="connsiteY6" fmla="*/ 200025 h 270576"/>
                <a:gd name="connsiteX7" fmla="*/ 54792 w 221503"/>
                <a:gd name="connsiteY7" fmla="*/ 230982 h 270576"/>
                <a:gd name="connsiteX8" fmla="*/ 176235 w 221503"/>
                <a:gd name="connsiteY8" fmla="*/ 259556 h 270576"/>
                <a:gd name="connsiteX9" fmla="*/ 221479 w 221503"/>
                <a:gd name="connsiteY9" fmla="*/ 30957 h 270576"/>
                <a:gd name="connsiteX10" fmla="*/ 80985 w 221503"/>
                <a:gd name="connsiteY10" fmla="*/ 9526 h 270576"/>
                <a:gd name="connsiteX0" fmla="*/ 57173 w 221503"/>
                <a:gd name="connsiteY0" fmla="*/ 2150 h 272726"/>
                <a:gd name="connsiteX1" fmla="*/ 52408 w 221503"/>
                <a:gd name="connsiteY1" fmla="*/ 42630 h 272726"/>
                <a:gd name="connsiteX2" fmla="*/ 4782 w 221503"/>
                <a:gd name="connsiteY2" fmla="*/ 37868 h 272726"/>
                <a:gd name="connsiteX3" fmla="*/ 20 w 221503"/>
                <a:gd name="connsiteY3" fmla="*/ 99780 h 272726"/>
                <a:gd name="connsiteX4" fmla="*/ 26217 w 221503"/>
                <a:gd name="connsiteY4" fmla="*/ 111689 h 272726"/>
                <a:gd name="connsiteX5" fmla="*/ 16692 w 221503"/>
                <a:gd name="connsiteY5" fmla="*/ 185506 h 272726"/>
                <a:gd name="connsiteX6" fmla="*/ 73842 w 221503"/>
                <a:gd name="connsiteY6" fmla="*/ 202175 h 272726"/>
                <a:gd name="connsiteX7" fmla="*/ 54792 w 221503"/>
                <a:gd name="connsiteY7" fmla="*/ 233132 h 272726"/>
                <a:gd name="connsiteX8" fmla="*/ 176235 w 221503"/>
                <a:gd name="connsiteY8" fmla="*/ 261706 h 272726"/>
                <a:gd name="connsiteX9" fmla="*/ 221479 w 221503"/>
                <a:gd name="connsiteY9" fmla="*/ 33107 h 272726"/>
                <a:gd name="connsiteX10" fmla="*/ 73841 w 221503"/>
                <a:gd name="connsiteY10" fmla="*/ 4533 h 272726"/>
                <a:gd name="connsiteX0" fmla="*/ 57173 w 221503"/>
                <a:gd name="connsiteY0" fmla="*/ 2150 h 261706"/>
                <a:gd name="connsiteX1" fmla="*/ 52408 w 221503"/>
                <a:gd name="connsiteY1" fmla="*/ 42630 h 261706"/>
                <a:gd name="connsiteX2" fmla="*/ 4782 w 221503"/>
                <a:gd name="connsiteY2" fmla="*/ 37868 h 261706"/>
                <a:gd name="connsiteX3" fmla="*/ 20 w 221503"/>
                <a:gd name="connsiteY3" fmla="*/ 99780 h 261706"/>
                <a:gd name="connsiteX4" fmla="*/ 26217 w 221503"/>
                <a:gd name="connsiteY4" fmla="*/ 111689 h 261706"/>
                <a:gd name="connsiteX5" fmla="*/ 16692 w 221503"/>
                <a:gd name="connsiteY5" fmla="*/ 185506 h 261706"/>
                <a:gd name="connsiteX6" fmla="*/ 73842 w 221503"/>
                <a:gd name="connsiteY6" fmla="*/ 202175 h 261706"/>
                <a:gd name="connsiteX7" fmla="*/ 54792 w 221503"/>
                <a:gd name="connsiteY7" fmla="*/ 233132 h 261706"/>
                <a:gd name="connsiteX8" fmla="*/ 176235 w 221503"/>
                <a:gd name="connsiteY8" fmla="*/ 261706 h 261706"/>
                <a:gd name="connsiteX9" fmla="*/ 221479 w 221503"/>
                <a:gd name="connsiteY9" fmla="*/ 33107 h 261706"/>
                <a:gd name="connsiteX10" fmla="*/ 73841 w 221503"/>
                <a:gd name="connsiteY10" fmla="*/ 4533 h 261706"/>
                <a:gd name="connsiteX0" fmla="*/ 57173 w 221479"/>
                <a:gd name="connsiteY0" fmla="*/ 2150 h 261706"/>
                <a:gd name="connsiteX1" fmla="*/ 52408 w 221479"/>
                <a:gd name="connsiteY1" fmla="*/ 42630 h 261706"/>
                <a:gd name="connsiteX2" fmla="*/ 4782 w 221479"/>
                <a:gd name="connsiteY2" fmla="*/ 37868 h 261706"/>
                <a:gd name="connsiteX3" fmla="*/ 20 w 221479"/>
                <a:gd name="connsiteY3" fmla="*/ 99780 h 261706"/>
                <a:gd name="connsiteX4" fmla="*/ 26217 w 221479"/>
                <a:gd name="connsiteY4" fmla="*/ 111689 h 261706"/>
                <a:gd name="connsiteX5" fmla="*/ 16692 w 221479"/>
                <a:gd name="connsiteY5" fmla="*/ 185506 h 261706"/>
                <a:gd name="connsiteX6" fmla="*/ 73842 w 221479"/>
                <a:gd name="connsiteY6" fmla="*/ 202175 h 261706"/>
                <a:gd name="connsiteX7" fmla="*/ 54792 w 221479"/>
                <a:gd name="connsiteY7" fmla="*/ 233132 h 261706"/>
                <a:gd name="connsiteX8" fmla="*/ 176235 w 221479"/>
                <a:gd name="connsiteY8" fmla="*/ 261706 h 261706"/>
                <a:gd name="connsiteX9" fmla="*/ 221479 w 221479"/>
                <a:gd name="connsiteY9" fmla="*/ 33107 h 261706"/>
                <a:gd name="connsiteX10" fmla="*/ 73841 w 221479"/>
                <a:gd name="connsiteY10" fmla="*/ 4533 h 261706"/>
                <a:gd name="connsiteX0" fmla="*/ 57173 w 221479"/>
                <a:gd name="connsiteY0" fmla="*/ 0 h 259556"/>
                <a:gd name="connsiteX1" fmla="*/ 52408 w 221479"/>
                <a:gd name="connsiteY1" fmla="*/ 40480 h 259556"/>
                <a:gd name="connsiteX2" fmla="*/ 4782 w 221479"/>
                <a:gd name="connsiteY2" fmla="*/ 35718 h 259556"/>
                <a:gd name="connsiteX3" fmla="*/ 20 w 221479"/>
                <a:gd name="connsiteY3" fmla="*/ 97630 h 259556"/>
                <a:gd name="connsiteX4" fmla="*/ 26217 w 221479"/>
                <a:gd name="connsiteY4" fmla="*/ 109539 h 259556"/>
                <a:gd name="connsiteX5" fmla="*/ 16692 w 221479"/>
                <a:gd name="connsiteY5" fmla="*/ 183356 h 259556"/>
                <a:gd name="connsiteX6" fmla="*/ 73842 w 221479"/>
                <a:gd name="connsiteY6" fmla="*/ 200025 h 259556"/>
                <a:gd name="connsiteX7" fmla="*/ 54792 w 221479"/>
                <a:gd name="connsiteY7" fmla="*/ 230982 h 259556"/>
                <a:gd name="connsiteX8" fmla="*/ 176235 w 221479"/>
                <a:gd name="connsiteY8" fmla="*/ 259556 h 259556"/>
                <a:gd name="connsiteX9" fmla="*/ 221479 w 221479"/>
                <a:gd name="connsiteY9" fmla="*/ 30957 h 259556"/>
                <a:gd name="connsiteX10" fmla="*/ 73841 w 221479"/>
                <a:gd name="connsiteY10" fmla="*/ 2383 h 259556"/>
                <a:gd name="connsiteX0" fmla="*/ 57173 w 221479"/>
                <a:gd name="connsiteY0" fmla="*/ 2380 h 261936"/>
                <a:gd name="connsiteX1" fmla="*/ 52408 w 221479"/>
                <a:gd name="connsiteY1" fmla="*/ 42860 h 261936"/>
                <a:gd name="connsiteX2" fmla="*/ 4782 w 221479"/>
                <a:gd name="connsiteY2" fmla="*/ 38098 h 261936"/>
                <a:gd name="connsiteX3" fmla="*/ 20 w 221479"/>
                <a:gd name="connsiteY3" fmla="*/ 100010 h 261936"/>
                <a:gd name="connsiteX4" fmla="*/ 26217 w 221479"/>
                <a:gd name="connsiteY4" fmla="*/ 111919 h 261936"/>
                <a:gd name="connsiteX5" fmla="*/ 16692 w 221479"/>
                <a:gd name="connsiteY5" fmla="*/ 185736 h 261936"/>
                <a:gd name="connsiteX6" fmla="*/ 73842 w 221479"/>
                <a:gd name="connsiteY6" fmla="*/ 202405 h 261936"/>
                <a:gd name="connsiteX7" fmla="*/ 54792 w 221479"/>
                <a:gd name="connsiteY7" fmla="*/ 233362 h 261936"/>
                <a:gd name="connsiteX8" fmla="*/ 176235 w 221479"/>
                <a:gd name="connsiteY8" fmla="*/ 261936 h 261936"/>
                <a:gd name="connsiteX9" fmla="*/ 221479 w 221479"/>
                <a:gd name="connsiteY9" fmla="*/ 33337 h 261936"/>
                <a:gd name="connsiteX10" fmla="*/ 66697 w 221479"/>
                <a:gd name="connsiteY10" fmla="*/ 0 h 261936"/>
                <a:gd name="connsiteX0" fmla="*/ 58568 w 222874"/>
                <a:gd name="connsiteY0" fmla="*/ 2380 h 261936"/>
                <a:gd name="connsiteX1" fmla="*/ 53803 w 222874"/>
                <a:gd name="connsiteY1" fmla="*/ 42860 h 261936"/>
                <a:gd name="connsiteX2" fmla="*/ 6177 w 222874"/>
                <a:gd name="connsiteY2" fmla="*/ 38098 h 261936"/>
                <a:gd name="connsiteX3" fmla="*/ 3796 w 222874"/>
                <a:gd name="connsiteY3" fmla="*/ 69054 h 261936"/>
                <a:gd name="connsiteX4" fmla="*/ 1415 w 222874"/>
                <a:gd name="connsiteY4" fmla="*/ 100010 h 261936"/>
                <a:gd name="connsiteX5" fmla="*/ 27612 w 222874"/>
                <a:gd name="connsiteY5" fmla="*/ 111919 h 261936"/>
                <a:gd name="connsiteX6" fmla="*/ 18087 w 222874"/>
                <a:gd name="connsiteY6" fmla="*/ 185736 h 261936"/>
                <a:gd name="connsiteX7" fmla="*/ 75237 w 222874"/>
                <a:gd name="connsiteY7" fmla="*/ 202405 h 261936"/>
                <a:gd name="connsiteX8" fmla="*/ 56187 w 222874"/>
                <a:gd name="connsiteY8" fmla="*/ 233362 h 261936"/>
                <a:gd name="connsiteX9" fmla="*/ 177630 w 222874"/>
                <a:gd name="connsiteY9" fmla="*/ 261936 h 261936"/>
                <a:gd name="connsiteX10" fmla="*/ 222874 w 222874"/>
                <a:gd name="connsiteY10" fmla="*/ 33337 h 261936"/>
                <a:gd name="connsiteX11" fmla="*/ 68092 w 222874"/>
                <a:gd name="connsiteY11"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76204 w 223841"/>
                <a:gd name="connsiteY6" fmla="*/ 202405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30960 w 223841"/>
                <a:gd name="connsiteY6" fmla="*/ 211930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9535 w 223841"/>
                <a:gd name="connsiteY0" fmla="*/ 2380 h 261936"/>
                <a:gd name="connsiteX1" fmla="*/ 54770 w 223841"/>
                <a:gd name="connsiteY1" fmla="*/ 42860 h 261936"/>
                <a:gd name="connsiteX2" fmla="*/ 7144 w 223841"/>
                <a:gd name="connsiteY2" fmla="*/ 38098 h 261936"/>
                <a:gd name="connsiteX3" fmla="*/ 2382 w 223841"/>
                <a:gd name="connsiteY3" fmla="*/ 100010 h 261936"/>
                <a:gd name="connsiteX4" fmla="*/ 28579 w 223841"/>
                <a:gd name="connsiteY4" fmla="*/ 111919 h 261936"/>
                <a:gd name="connsiteX5" fmla="*/ 19054 w 223841"/>
                <a:gd name="connsiteY5" fmla="*/ 185736 h 261936"/>
                <a:gd name="connsiteX6" fmla="*/ 66678 w 223841"/>
                <a:gd name="connsiteY6" fmla="*/ 200023 h 261936"/>
                <a:gd name="connsiteX7" fmla="*/ 57154 w 223841"/>
                <a:gd name="connsiteY7" fmla="*/ 233362 h 261936"/>
                <a:gd name="connsiteX8" fmla="*/ 178597 w 223841"/>
                <a:gd name="connsiteY8" fmla="*/ 261936 h 261936"/>
                <a:gd name="connsiteX9" fmla="*/ 223841 w 223841"/>
                <a:gd name="connsiteY9" fmla="*/ 33337 h 261936"/>
                <a:gd name="connsiteX10" fmla="*/ 69059 w 223841"/>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66677 w 221459"/>
                <a:gd name="connsiteY10" fmla="*/ 0 h 261936"/>
                <a:gd name="connsiteX0" fmla="*/ 57153 w 221459"/>
                <a:gd name="connsiteY0" fmla="*/ 2380 h 261936"/>
                <a:gd name="connsiteX1" fmla="*/ 52388 w 221459"/>
                <a:gd name="connsiteY1" fmla="*/ 42860 h 261936"/>
                <a:gd name="connsiteX2" fmla="*/ 4762 w 221459"/>
                <a:gd name="connsiteY2" fmla="*/ 38098 h 261936"/>
                <a:gd name="connsiteX3" fmla="*/ 0 w 221459"/>
                <a:gd name="connsiteY3" fmla="*/ 100010 h 261936"/>
                <a:gd name="connsiteX4" fmla="*/ 26197 w 221459"/>
                <a:gd name="connsiteY4" fmla="*/ 111919 h 261936"/>
                <a:gd name="connsiteX5" fmla="*/ 16672 w 221459"/>
                <a:gd name="connsiteY5" fmla="*/ 185736 h 261936"/>
                <a:gd name="connsiteX6" fmla="*/ 64296 w 221459"/>
                <a:gd name="connsiteY6" fmla="*/ 200023 h 261936"/>
                <a:gd name="connsiteX7" fmla="*/ 54772 w 221459"/>
                <a:gd name="connsiteY7" fmla="*/ 233362 h 261936"/>
                <a:gd name="connsiteX8" fmla="*/ 176215 w 221459"/>
                <a:gd name="connsiteY8" fmla="*/ 261936 h 261936"/>
                <a:gd name="connsiteX9" fmla="*/ 221459 w 221459"/>
                <a:gd name="connsiteY9" fmla="*/ 33337 h 261936"/>
                <a:gd name="connsiteX10" fmla="*/ 76202 w 221459"/>
                <a:gd name="connsiteY10" fmla="*/ 0 h 261936"/>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76202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6677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64295 w 221459"/>
                <a:gd name="connsiteY10" fmla="*/ 2382 h 264318"/>
                <a:gd name="connsiteX0" fmla="*/ 66678 w 221459"/>
                <a:gd name="connsiteY0" fmla="*/ 0 h 264318"/>
                <a:gd name="connsiteX1" fmla="*/ 52388 w 221459"/>
                <a:gd name="connsiteY1" fmla="*/ 45242 h 264318"/>
                <a:gd name="connsiteX2" fmla="*/ 4762 w 221459"/>
                <a:gd name="connsiteY2" fmla="*/ 40480 h 264318"/>
                <a:gd name="connsiteX3" fmla="*/ 0 w 221459"/>
                <a:gd name="connsiteY3" fmla="*/ 102392 h 264318"/>
                <a:gd name="connsiteX4" fmla="*/ 26197 w 221459"/>
                <a:gd name="connsiteY4" fmla="*/ 114301 h 264318"/>
                <a:gd name="connsiteX5" fmla="*/ 16672 w 221459"/>
                <a:gd name="connsiteY5" fmla="*/ 188118 h 264318"/>
                <a:gd name="connsiteX6" fmla="*/ 64296 w 221459"/>
                <a:gd name="connsiteY6" fmla="*/ 202405 h 264318"/>
                <a:gd name="connsiteX7" fmla="*/ 54772 w 221459"/>
                <a:gd name="connsiteY7" fmla="*/ 235744 h 264318"/>
                <a:gd name="connsiteX8" fmla="*/ 176215 w 221459"/>
                <a:gd name="connsiteY8" fmla="*/ 264318 h 264318"/>
                <a:gd name="connsiteX9" fmla="*/ 221459 w 221459"/>
                <a:gd name="connsiteY9" fmla="*/ 35719 h 264318"/>
                <a:gd name="connsiteX10" fmla="*/ 59532 w 221459"/>
                <a:gd name="connsiteY10" fmla="*/ 2382 h 264318"/>
                <a:gd name="connsiteX0" fmla="*/ 66678 w 221459"/>
                <a:gd name="connsiteY0" fmla="*/ 11906 h 276224"/>
                <a:gd name="connsiteX1" fmla="*/ 52388 w 221459"/>
                <a:gd name="connsiteY1" fmla="*/ 57148 h 276224"/>
                <a:gd name="connsiteX2" fmla="*/ 4762 w 221459"/>
                <a:gd name="connsiteY2" fmla="*/ 52386 h 276224"/>
                <a:gd name="connsiteX3" fmla="*/ 0 w 221459"/>
                <a:gd name="connsiteY3" fmla="*/ 114298 h 276224"/>
                <a:gd name="connsiteX4" fmla="*/ 26197 w 221459"/>
                <a:gd name="connsiteY4" fmla="*/ 126207 h 276224"/>
                <a:gd name="connsiteX5" fmla="*/ 16672 w 221459"/>
                <a:gd name="connsiteY5" fmla="*/ 200024 h 276224"/>
                <a:gd name="connsiteX6" fmla="*/ 64296 w 221459"/>
                <a:gd name="connsiteY6" fmla="*/ 214311 h 276224"/>
                <a:gd name="connsiteX7" fmla="*/ 54772 w 221459"/>
                <a:gd name="connsiteY7" fmla="*/ 247650 h 276224"/>
                <a:gd name="connsiteX8" fmla="*/ 176215 w 221459"/>
                <a:gd name="connsiteY8" fmla="*/ 276224 h 276224"/>
                <a:gd name="connsiteX9" fmla="*/ 221459 w 221459"/>
                <a:gd name="connsiteY9" fmla="*/ 47625 h 276224"/>
                <a:gd name="connsiteX10" fmla="*/ 80963 w 221459"/>
                <a:gd name="connsiteY10" fmla="*/ 0 h 276224"/>
                <a:gd name="connsiteX0" fmla="*/ 66678 w 221459"/>
                <a:gd name="connsiteY0" fmla="*/ 1905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76203 w 221459"/>
                <a:gd name="connsiteY0" fmla="*/ 52388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16670 h 283368"/>
                <a:gd name="connsiteX1" fmla="*/ 52388 w 221459"/>
                <a:gd name="connsiteY1" fmla="*/ 64292 h 283368"/>
                <a:gd name="connsiteX2" fmla="*/ 4762 w 221459"/>
                <a:gd name="connsiteY2" fmla="*/ 59530 h 283368"/>
                <a:gd name="connsiteX3" fmla="*/ 0 w 221459"/>
                <a:gd name="connsiteY3" fmla="*/ 121442 h 283368"/>
                <a:gd name="connsiteX4" fmla="*/ 26197 w 221459"/>
                <a:gd name="connsiteY4" fmla="*/ 133351 h 283368"/>
                <a:gd name="connsiteX5" fmla="*/ 16672 w 221459"/>
                <a:gd name="connsiteY5" fmla="*/ 207168 h 283368"/>
                <a:gd name="connsiteX6" fmla="*/ 64296 w 221459"/>
                <a:gd name="connsiteY6" fmla="*/ 221455 h 283368"/>
                <a:gd name="connsiteX7" fmla="*/ 54772 w 221459"/>
                <a:gd name="connsiteY7" fmla="*/ 254794 h 283368"/>
                <a:gd name="connsiteX8" fmla="*/ 176215 w 221459"/>
                <a:gd name="connsiteY8" fmla="*/ 283368 h 283368"/>
                <a:gd name="connsiteX9" fmla="*/ 221459 w 221459"/>
                <a:gd name="connsiteY9" fmla="*/ 54769 h 283368"/>
                <a:gd name="connsiteX10" fmla="*/ 95251 w 221459"/>
                <a:gd name="connsiteY10" fmla="*/ 0 h 28336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64296 w 221459"/>
                <a:gd name="connsiteY0" fmla="*/ 0 h 266698"/>
                <a:gd name="connsiteX1" fmla="*/ 52388 w 221459"/>
                <a:gd name="connsiteY1" fmla="*/ 47622 h 266698"/>
                <a:gd name="connsiteX2" fmla="*/ 4762 w 221459"/>
                <a:gd name="connsiteY2" fmla="*/ 42860 h 266698"/>
                <a:gd name="connsiteX3" fmla="*/ 0 w 221459"/>
                <a:gd name="connsiteY3" fmla="*/ 104772 h 266698"/>
                <a:gd name="connsiteX4" fmla="*/ 26197 w 221459"/>
                <a:gd name="connsiteY4" fmla="*/ 116681 h 266698"/>
                <a:gd name="connsiteX5" fmla="*/ 16672 w 221459"/>
                <a:gd name="connsiteY5" fmla="*/ 190498 h 266698"/>
                <a:gd name="connsiteX6" fmla="*/ 64296 w 221459"/>
                <a:gd name="connsiteY6" fmla="*/ 204785 h 266698"/>
                <a:gd name="connsiteX7" fmla="*/ 54772 w 221459"/>
                <a:gd name="connsiteY7" fmla="*/ 238124 h 266698"/>
                <a:gd name="connsiteX8" fmla="*/ 176215 w 221459"/>
                <a:gd name="connsiteY8" fmla="*/ 266698 h 266698"/>
                <a:gd name="connsiteX9" fmla="*/ 221459 w 221459"/>
                <a:gd name="connsiteY9" fmla="*/ 38099 h 266698"/>
                <a:gd name="connsiteX10" fmla="*/ 57151 w 221459"/>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7153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720 w 231883"/>
                <a:gd name="connsiteY0" fmla="*/ 0 h 266698"/>
                <a:gd name="connsiteX1" fmla="*/ 62812 w 231883"/>
                <a:gd name="connsiteY1" fmla="*/ 47622 h 266698"/>
                <a:gd name="connsiteX2" fmla="*/ 15186 w 231883"/>
                <a:gd name="connsiteY2" fmla="*/ 42860 h 266698"/>
                <a:gd name="connsiteX3" fmla="*/ 899 w 231883"/>
                <a:gd name="connsiteY3" fmla="*/ 100010 h 266698"/>
                <a:gd name="connsiteX4" fmla="*/ 36621 w 231883"/>
                <a:gd name="connsiteY4" fmla="*/ 116681 h 266698"/>
                <a:gd name="connsiteX5" fmla="*/ 27096 w 231883"/>
                <a:gd name="connsiteY5" fmla="*/ 190498 h 266698"/>
                <a:gd name="connsiteX6" fmla="*/ 74720 w 231883"/>
                <a:gd name="connsiteY6" fmla="*/ 204785 h 266698"/>
                <a:gd name="connsiteX7" fmla="*/ 65196 w 231883"/>
                <a:gd name="connsiteY7" fmla="*/ 238124 h 266698"/>
                <a:gd name="connsiteX8" fmla="*/ 186639 w 231883"/>
                <a:gd name="connsiteY8" fmla="*/ 266698 h 266698"/>
                <a:gd name="connsiteX9" fmla="*/ 231883 w 231883"/>
                <a:gd name="connsiteY9" fmla="*/ 38099 h 266698"/>
                <a:gd name="connsiteX10" fmla="*/ 67575 w 231883"/>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3821 w 230984"/>
                <a:gd name="connsiteY0" fmla="*/ 0 h 266698"/>
                <a:gd name="connsiteX1" fmla="*/ 61913 w 230984"/>
                <a:gd name="connsiteY1" fmla="*/ 47622 h 266698"/>
                <a:gd name="connsiteX2" fmla="*/ 14287 w 230984"/>
                <a:gd name="connsiteY2" fmla="*/ 42860 h 266698"/>
                <a:gd name="connsiteX3" fmla="*/ 0 w 230984"/>
                <a:gd name="connsiteY3" fmla="*/ 100010 h 266698"/>
                <a:gd name="connsiteX4" fmla="*/ 35722 w 230984"/>
                <a:gd name="connsiteY4" fmla="*/ 116681 h 266698"/>
                <a:gd name="connsiteX5" fmla="*/ 26197 w 230984"/>
                <a:gd name="connsiteY5" fmla="*/ 190498 h 266698"/>
                <a:gd name="connsiteX6" fmla="*/ 73821 w 230984"/>
                <a:gd name="connsiteY6" fmla="*/ 204785 h 266698"/>
                <a:gd name="connsiteX7" fmla="*/ 64297 w 230984"/>
                <a:gd name="connsiteY7" fmla="*/ 238124 h 266698"/>
                <a:gd name="connsiteX8" fmla="*/ 185740 w 230984"/>
                <a:gd name="connsiteY8" fmla="*/ 266698 h 266698"/>
                <a:gd name="connsiteX9" fmla="*/ 230984 w 230984"/>
                <a:gd name="connsiteY9" fmla="*/ 38099 h 266698"/>
                <a:gd name="connsiteX10" fmla="*/ 66676 w 230984"/>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6995 w 231782"/>
                <a:gd name="connsiteY5" fmla="*/ 190498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4619 w 231782"/>
                <a:gd name="connsiteY0" fmla="*/ 0 h 266698"/>
                <a:gd name="connsiteX1" fmla="*/ 62711 w 231782"/>
                <a:gd name="connsiteY1" fmla="*/ 47622 h 266698"/>
                <a:gd name="connsiteX2" fmla="*/ 12704 w 231782"/>
                <a:gd name="connsiteY2" fmla="*/ 40478 h 266698"/>
                <a:gd name="connsiteX3" fmla="*/ 798 w 231782"/>
                <a:gd name="connsiteY3" fmla="*/ 100010 h 266698"/>
                <a:gd name="connsiteX4" fmla="*/ 36520 w 231782"/>
                <a:gd name="connsiteY4" fmla="*/ 116681 h 266698"/>
                <a:gd name="connsiteX5" fmla="*/ 24614 w 231782"/>
                <a:gd name="connsiteY5" fmla="*/ 192879 h 266698"/>
                <a:gd name="connsiteX6" fmla="*/ 74619 w 231782"/>
                <a:gd name="connsiteY6" fmla="*/ 204785 h 266698"/>
                <a:gd name="connsiteX7" fmla="*/ 65095 w 231782"/>
                <a:gd name="connsiteY7" fmla="*/ 238124 h 266698"/>
                <a:gd name="connsiteX8" fmla="*/ 186538 w 231782"/>
                <a:gd name="connsiteY8" fmla="*/ 266698 h 266698"/>
                <a:gd name="connsiteX9" fmla="*/ 231782 w 231782"/>
                <a:gd name="connsiteY9" fmla="*/ 38099 h 266698"/>
                <a:gd name="connsiteX10" fmla="*/ 67474 w 231782"/>
                <a:gd name="connsiteY10" fmla="*/ 2380 h 266698"/>
                <a:gd name="connsiteX0" fmla="*/ 79190 w 236353"/>
                <a:gd name="connsiteY0" fmla="*/ 0 h 266698"/>
                <a:gd name="connsiteX1" fmla="*/ 67282 w 236353"/>
                <a:gd name="connsiteY1" fmla="*/ 47622 h 266698"/>
                <a:gd name="connsiteX2" fmla="*/ 17275 w 236353"/>
                <a:gd name="connsiteY2" fmla="*/ 40478 h 266698"/>
                <a:gd name="connsiteX3" fmla="*/ 606 w 236353"/>
                <a:gd name="connsiteY3" fmla="*/ 107154 h 266698"/>
                <a:gd name="connsiteX4" fmla="*/ 41091 w 236353"/>
                <a:gd name="connsiteY4" fmla="*/ 116681 h 266698"/>
                <a:gd name="connsiteX5" fmla="*/ 29185 w 236353"/>
                <a:gd name="connsiteY5" fmla="*/ 192879 h 266698"/>
                <a:gd name="connsiteX6" fmla="*/ 79190 w 236353"/>
                <a:gd name="connsiteY6" fmla="*/ 204785 h 266698"/>
                <a:gd name="connsiteX7" fmla="*/ 69666 w 236353"/>
                <a:gd name="connsiteY7" fmla="*/ 238124 h 266698"/>
                <a:gd name="connsiteX8" fmla="*/ 191109 w 236353"/>
                <a:gd name="connsiteY8" fmla="*/ 266698 h 266698"/>
                <a:gd name="connsiteX9" fmla="*/ 236353 w 236353"/>
                <a:gd name="connsiteY9" fmla="*/ 38099 h 266698"/>
                <a:gd name="connsiteX10" fmla="*/ 72045 w 236353"/>
                <a:gd name="connsiteY10" fmla="*/ 2380 h 266698"/>
                <a:gd name="connsiteX0" fmla="*/ 78584 w 235747"/>
                <a:gd name="connsiteY0" fmla="*/ 0 h 266698"/>
                <a:gd name="connsiteX1" fmla="*/ 66676 w 235747"/>
                <a:gd name="connsiteY1" fmla="*/ 47622 h 266698"/>
                <a:gd name="connsiteX2" fmla="*/ 16669 w 235747"/>
                <a:gd name="connsiteY2" fmla="*/ 40478 h 266698"/>
                <a:gd name="connsiteX3" fmla="*/ 0 w 235747"/>
                <a:gd name="connsiteY3" fmla="*/ 107154 h 266698"/>
                <a:gd name="connsiteX4" fmla="*/ 40485 w 235747"/>
                <a:gd name="connsiteY4" fmla="*/ 116681 h 266698"/>
                <a:gd name="connsiteX5" fmla="*/ 28579 w 235747"/>
                <a:gd name="connsiteY5" fmla="*/ 192879 h 266698"/>
                <a:gd name="connsiteX6" fmla="*/ 78584 w 235747"/>
                <a:gd name="connsiteY6" fmla="*/ 204785 h 266698"/>
                <a:gd name="connsiteX7" fmla="*/ 69060 w 235747"/>
                <a:gd name="connsiteY7" fmla="*/ 238124 h 266698"/>
                <a:gd name="connsiteX8" fmla="*/ 190503 w 235747"/>
                <a:gd name="connsiteY8" fmla="*/ 266698 h 266698"/>
                <a:gd name="connsiteX9" fmla="*/ 235747 w 235747"/>
                <a:gd name="connsiteY9" fmla="*/ 38099 h 266698"/>
                <a:gd name="connsiteX10" fmla="*/ 71439 w 235747"/>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9059 w 230985"/>
                <a:gd name="connsiteY7" fmla="*/ 221454 h 266698"/>
                <a:gd name="connsiteX8" fmla="*/ 64298 w 230985"/>
                <a:gd name="connsiteY8" fmla="*/ 238124 h 266698"/>
                <a:gd name="connsiteX9" fmla="*/ 185741 w 230985"/>
                <a:gd name="connsiteY9" fmla="*/ 266698 h 266698"/>
                <a:gd name="connsiteX10" fmla="*/ 230985 w 230985"/>
                <a:gd name="connsiteY10" fmla="*/ 38099 h 266698"/>
                <a:gd name="connsiteX11" fmla="*/ 66677 w 230985"/>
                <a:gd name="connsiteY11"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4298 w 230985"/>
                <a:gd name="connsiteY7" fmla="*/ 238124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78834"/>
                <a:gd name="connsiteX1" fmla="*/ 61914 w 230985"/>
                <a:gd name="connsiteY1" fmla="*/ 47622 h 278834"/>
                <a:gd name="connsiteX2" fmla="*/ 11907 w 230985"/>
                <a:gd name="connsiteY2" fmla="*/ 40478 h 278834"/>
                <a:gd name="connsiteX3" fmla="*/ 0 w 230985"/>
                <a:gd name="connsiteY3" fmla="*/ 109535 h 278834"/>
                <a:gd name="connsiteX4" fmla="*/ 35723 w 230985"/>
                <a:gd name="connsiteY4" fmla="*/ 116681 h 278834"/>
                <a:gd name="connsiteX5" fmla="*/ 23817 w 230985"/>
                <a:gd name="connsiteY5" fmla="*/ 192879 h 278834"/>
                <a:gd name="connsiteX6" fmla="*/ 73822 w 230985"/>
                <a:gd name="connsiteY6" fmla="*/ 204785 h 278834"/>
                <a:gd name="connsiteX7" fmla="*/ 66679 w 230985"/>
                <a:gd name="connsiteY7" fmla="*/ 242886 h 278834"/>
                <a:gd name="connsiteX8" fmla="*/ 185741 w 230985"/>
                <a:gd name="connsiteY8" fmla="*/ 266698 h 278834"/>
                <a:gd name="connsiteX9" fmla="*/ 230985 w 230985"/>
                <a:gd name="connsiteY9" fmla="*/ 38099 h 278834"/>
                <a:gd name="connsiteX10" fmla="*/ 66677 w 230985"/>
                <a:gd name="connsiteY10" fmla="*/ 2380 h 278834"/>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22 w 230985"/>
                <a:gd name="connsiteY0" fmla="*/ 0 h 266698"/>
                <a:gd name="connsiteX1" fmla="*/ 61914 w 230985"/>
                <a:gd name="connsiteY1" fmla="*/ 47622 h 266698"/>
                <a:gd name="connsiteX2" fmla="*/ 11907 w 230985"/>
                <a:gd name="connsiteY2" fmla="*/ 40478 h 266698"/>
                <a:gd name="connsiteX3" fmla="*/ 0 w 230985"/>
                <a:gd name="connsiteY3" fmla="*/ 109535 h 266698"/>
                <a:gd name="connsiteX4" fmla="*/ 35723 w 230985"/>
                <a:gd name="connsiteY4" fmla="*/ 116681 h 266698"/>
                <a:gd name="connsiteX5" fmla="*/ 23817 w 230985"/>
                <a:gd name="connsiteY5" fmla="*/ 192879 h 266698"/>
                <a:gd name="connsiteX6" fmla="*/ 73822 w 230985"/>
                <a:gd name="connsiteY6" fmla="*/ 204785 h 266698"/>
                <a:gd name="connsiteX7" fmla="*/ 66679 w 230985"/>
                <a:gd name="connsiteY7" fmla="*/ 242886 h 266698"/>
                <a:gd name="connsiteX8" fmla="*/ 185741 w 230985"/>
                <a:gd name="connsiteY8" fmla="*/ 266698 h 266698"/>
                <a:gd name="connsiteX9" fmla="*/ 230985 w 230985"/>
                <a:gd name="connsiteY9" fmla="*/ 38099 h 266698"/>
                <a:gd name="connsiteX10" fmla="*/ 66677 w 230985"/>
                <a:gd name="connsiteY10"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3872 w 231035"/>
                <a:gd name="connsiteY0" fmla="*/ 0 h 266698"/>
                <a:gd name="connsiteX1" fmla="*/ 61964 w 231035"/>
                <a:gd name="connsiteY1" fmla="*/ 47622 h 266698"/>
                <a:gd name="connsiteX2" fmla="*/ 11957 w 231035"/>
                <a:gd name="connsiteY2" fmla="*/ 40478 h 266698"/>
                <a:gd name="connsiteX3" fmla="*/ 50 w 231035"/>
                <a:gd name="connsiteY3" fmla="*/ 109535 h 266698"/>
                <a:gd name="connsiteX4" fmla="*/ 16722 w 231035"/>
                <a:gd name="connsiteY4" fmla="*/ 111916 h 266698"/>
                <a:gd name="connsiteX5" fmla="*/ 35773 w 231035"/>
                <a:gd name="connsiteY5" fmla="*/ 116681 h 266698"/>
                <a:gd name="connsiteX6" fmla="*/ 23867 w 231035"/>
                <a:gd name="connsiteY6" fmla="*/ 192879 h 266698"/>
                <a:gd name="connsiteX7" fmla="*/ 73872 w 231035"/>
                <a:gd name="connsiteY7" fmla="*/ 204785 h 266698"/>
                <a:gd name="connsiteX8" fmla="*/ 66729 w 231035"/>
                <a:gd name="connsiteY8" fmla="*/ 242886 h 266698"/>
                <a:gd name="connsiteX9" fmla="*/ 185791 w 231035"/>
                <a:gd name="connsiteY9" fmla="*/ 266698 h 266698"/>
                <a:gd name="connsiteX10" fmla="*/ 231035 w 231035"/>
                <a:gd name="connsiteY10" fmla="*/ 38099 h 266698"/>
                <a:gd name="connsiteX11" fmla="*/ 66727 w 231035"/>
                <a:gd name="connsiteY11"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6681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 name="connsiteX0" fmla="*/ 74620 w 231783"/>
                <a:gd name="connsiteY0" fmla="*/ 0 h 266698"/>
                <a:gd name="connsiteX1" fmla="*/ 62712 w 231783"/>
                <a:gd name="connsiteY1" fmla="*/ 47622 h 266698"/>
                <a:gd name="connsiteX2" fmla="*/ 12705 w 231783"/>
                <a:gd name="connsiteY2" fmla="*/ 40478 h 266698"/>
                <a:gd name="connsiteX3" fmla="*/ 798 w 231783"/>
                <a:gd name="connsiteY3" fmla="*/ 109535 h 266698"/>
                <a:gd name="connsiteX4" fmla="*/ 36521 w 231783"/>
                <a:gd name="connsiteY4" fmla="*/ 119062 h 266698"/>
                <a:gd name="connsiteX5" fmla="*/ 24615 w 231783"/>
                <a:gd name="connsiteY5" fmla="*/ 192879 h 266698"/>
                <a:gd name="connsiteX6" fmla="*/ 74620 w 231783"/>
                <a:gd name="connsiteY6" fmla="*/ 204785 h 266698"/>
                <a:gd name="connsiteX7" fmla="*/ 67477 w 231783"/>
                <a:gd name="connsiteY7" fmla="*/ 242886 h 266698"/>
                <a:gd name="connsiteX8" fmla="*/ 186539 w 231783"/>
                <a:gd name="connsiteY8" fmla="*/ 266698 h 266698"/>
                <a:gd name="connsiteX9" fmla="*/ 231783 w 231783"/>
                <a:gd name="connsiteY9" fmla="*/ 38099 h 266698"/>
                <a:gd name="connsiteX10" fmla="*/ 67475 w 231783"/>
                <a:gd name="connsiteY10" fmla="*/ 2380 h 26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783" h="266698">
                  <a:moveTo>
                    <a:pt x="74620" y="0"/>
                  </a:moveTo>
                  <a:lnTo>
                    <a:pt x="62712" y="47622"/>
                  </a:lnTo>
                  <a:cubicBezTo>
                    <a:pt x="52393" y="54368"/>
                    <a:pt x="29374" y="42859"/>
                    <a:pt x="12705" y="40478"/>
                  </a:cubicBezTo>
                  <a:cubicBezTo>
                    <a:pt x="8736" y="63497"/>
                    <a:pt x="-3171" y="96438"/>
                    <a:pt x="798" y="109535"/>
                  </a:cubicBezTo>
                  <a:lnTo>
                    <a:pt x="36521" y="119062"/>
                  </a:lnTo>
                  <a:cubicBezTo>
                    <a:pt x="40490" y="132953"/>
                    <a:pt x="28584" y="167480"/>
                    <a:pt x="24615" y="192879"/>
                  </a:cubicBezTo>
                  <a:cubicBezTo>
                    <a:pt x="41283" y="196848"/>
                    <a:pt x="67476" y="196451"/>
                    <a:pt x="74620" y="204785"/>
                  </a:cubicBezTo>
                  <a:lnTo>
                    <a:pt x="67477" y="242886"/>
                  </a:lnTo>
                  <a:lnTo>
                    <a:pt x="186539" y="266698"/>
                  </a:lnTo>
                  <a:lnTo>
                    <a:pt x="231783" y="38099"/>
                  </a:lnTo>
                  <a:lnTo>
                    <a:pt x="67475" y="2380"/>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3" name="Freeform 6"/>
            <p:cNvSpPr>
              <a:spLocks noChangeAspect="1"/>
            </p:cNvSpPr>
            <p:nvPr/>
          </p:nvSpPr>
          <p:spPr bwMode="auto">
            <a:xfrm rot="501191">
              <a:off x="4528253" y="2381754"/>
              <a:ext cx="160680" cy="266404"/>
            </a:xfrm>
            <a:custGeom>
              <a:avLst/>
              <a:gdLst>
                <a:gd name="T0" fmla="*/ 0 w 10388"/>
                <a:gd name="T1" fmla="*/ 0 h 13415"/>
                <a:gd name="T2" fmla="*/ 10388 w 10388"/>
                <a:gd name="T3" fmla="*/ 13415 h 13415"/>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586 w 10473"/>
                <a:gd name="connsiteY65" fmla="*/ 1211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473 w 10473"/>
                <a:gd name="connsiteY0" fmla="*/ 6504 h 14626"/>
                <a:gd name="connsiteX1" fmla="*/ 651 w 10473"/>
                <a:gd name="connsiteY1" fmla="*/ 6976 h 14626"/>
                <a:gd name="connsiteX2" fmla="*/ 1071 w 10473"/>
                <a:gd name="connsiteY2" fmla="*/ 7352 h 14626"/>
                <a:gd name="connsiteX3" fmla="*/ 1207 w 10473"/>
                <a:gd name="connsiteY3" fmla="*/ 7681 h 14626"/>
                <a:gd name="connsiteX4" fmla="*/ 1357 w 10473"/>
                <a:gd name="connsiteY4" fmla="*/ 8249 h 14626"/>
                <a:gd name="connsiteX5" fmla="*/ 1303 w 10473"/>
                <a:gd name="connsiteY5" fmla="*/ 8693 h 14626"/>
                <a:gd name="connsiteX6" fmla="*/ 1098 w 10473"/>
                <a:gd name="connsiteY6" fmla="*/ 9022 h 14626"/>
                <a:gd name="connsiteX7" fmla="*/ 935 w 10473"/>
                <a:gd name="connsiteY7" fmla="*/ 9398 h 14626"/>
                <a:gd name="connsiteX8" fmla="*/ 826 w 10473"/>
                <a:gd name="connsiteY8" fmla="*/ 9931 h 14626"/>
                <a:gd name="connsiteX9" fmla="*/ 772 w 10473"/>
                <a:gd name="connsiteY9" fmla="*/ 10447 h 14626"/>
                <a:gd name="connsiteX10" fmla="*/ 799 w 10473"/>
                <a:gd name="connsiteY10" fmla="*/ 11159 h 14626"/>
                <a:gd name="connsiteX11" fmla="*/ 935 w 10473"/>
                <a:gd name="connsiteY11" fmla="*/ 11671 h 14626"/>
                <a:gd name="connsiteX12" fmla="*/ 1098 w 10473"/>
                <a:gd name="connsiteY12" fmla="*/ 12159 h 14626"/>
                <a:gd name="connsiteX13" fmla="*/ 1248 w 10473"/>
                <a:gd name="connsiteY13" fmla="*/ 12614 h 14626"/>
                <a:gd name="connsiteX14" fmla="*/ 1656 w 10473"/>
                <a:gd name="connsiteY14" fmla="*/ 13136 h 14626"/>
                <a:gd name="connsiteX15" fmla="*/ 1968 w 10473"/>
                <a:gd name="connsiteY15" fmla="*/ 13558 h 14626"/>
                <a:gd name="connsiteX16" fmla="*/ 2402 w 10473"/>
                <a:gd name="connsiteY16" fmla="*/ 13876 h 14626"/>
                <a:gd name="connsiteX17" fmla="*/ 2852 w 10473"/>
                <a:gd name="connsiteY17" fmla="*/ 14194 h 14626"/>
                <a:gd name="connsiteX18" fmla="*/ 3408 w 10473"/>
                <a:gd name="connsiteY18" fmla="*/ 14409 h 14626"/>
                <a:gd name="connsiteX19" fmla="*/ 3788 w 10473"/>
                <a:gd name="connsiteY19" fmla="*/ 14535 h 14626"/>
                <a:gd name="connsiteX20" fmla="*/ 4482 w 10473"/>
                <a:gd name="connsiteY20" fmla="*/ 14626 h 14626"/>
                <a:gd name="connsiteX21" fmla="*/ 5379 w 10473"/>
                <a:gd name="connsiteY21" fmla="*/ 14523 h 14626"/>
                <a:gd name="connsiteX22" fmla="*/ 5949 w 10473"/>
                <a:gd name="connsiteY22" fmla="*/ 14376 h 14626"/>
                <a:gd name="connsiteX23" fmla="*/ 6547 w 10473"/>
                <a:gd name="connsiteY23" fmla="*/ 14080 h 14626"/>
                <a:gd name="connsiteX24" fmla="*/ 7036 w 10473"/>
                <a:gd name="connsiteY24" fmla="*/ 13785 h 14626"/>
                <a:gd name="connsiteX25" fmla="*/ 7417 w 10473"/>
                <a:gd name="connsiteY25" fmla="*/ 13376 h 14626"/>
                <a:gd name="connsiteX26" fmla="*/ 7770 w 10473"/>
                <a:gd name="connsiteY26" fmla="*/ 13012 h 14626"/>
                <a:gd name="connsiteX27" fmla="*/ 7987 w 10473"/>
                <a:gd name="connsiteY27" fmla="*/ 12489 h 14626"/>
                <a:gd name="connsiteX28" fmla="*/ 8069 w 10473"/>
                <a:gd name="connsiteY28" fmla="*/ 12148 h 14626"/>
                <a:gd name="connsiteX29" fmla="*/ 8000 w 10473"/>
                <a:gd name="connsiteY29" fmla="*/ 11886 h 14626"/>
                <a:gd name="connsiteX30" fmla="*/ 7864 w 10473"/>
                <a:gd name="connsiteY30" fmla="*/ 11444 h 14626"/>
                <a:gd name="connsiteX31" fmla="*/ 7511 w 10473"/>
                <a:gd name="connsiteY31" fmla="*/ 10772 h 14626"/>
                <a:gd name="connsiteX32" fmla="*/ 7417 w 10473"/>
                <a:gd name="connsiteY32" fmla="*/ 10489 h 14626"/>
                <a:gd name="connsiteX33" fmla="*/ 7390 w 10473"/>
                <a:gd name="connsiteY33" fmla="*/ 10216 h 14626"/>
                <a:gd name="connsiteX34" fmla="*/ 7227 w 10473"/>
                <a:gd name="connsiteY34" fmla="*/ 10216 h 14626"/>
                <a:gd name="connsiteX35" fmla="*/ 7131 w 10473"/>
                <a:gd name="connsiteY35" fmla="*/ 10386 h 14626"/>
                <a:gd name="connsiteX36" fmla="*/ 6777 w 10473"/>
                <a:gd name="connsiteY36" fmla="*/ 10580 h 14626"/>
                <a:gd name="connsiteX37" fmla="*/ 6370 w 10473"/>
                <a:gd name="connsiteY37" fmla="*/ 10694 h 14626"/>
                <a:gd name="connsiteX38" fmla="*/ 5922 w 10473"/>
                <a:gd name="connsiteY38" fmla="*/ 10603 h 14626"/>
                <a:gd name="connsiteX39" fmla="*/ 5555 w 10473"/>
                <a:gd name="connsiteY39" fmla="*/ 10398 h 14626"/>
                <a:gd name="connsiteX40" fmla="*/ 5174 w 10473"/>
                <a:gd name="connsiteY40" fmla="*/ 10022 h 14626"/>
                <a:gd name="connsiteX41" fmla="*/ 4957 w 10473"/>
                <a:gd name="connsiteY41" fmla="*/ 9704 h 14626"/>
                <a:gd name="connsiteX42" fmla="*/ 4944 w 10473"/>
                <a:gd name="connsiteY42" fmla="*/ 9386 h 14626"/>
                <a:gd name="connsiteX43" fmla="*/ 4998 w 10473"/>
                <a:gd name="connsiteY43" fmla="*/ 9034 h 14626"/>
                <a:gd name="connsiteX44" fmla="*/ 5201 w 10473"/>
                <a:gd name="connsiteY44" fmla="*/ 8727 h 14626"/>
                <a:gd name="connsiteX45" fmla="*/ 5406 w 10473"/>
                <a:gd name="connsiteY45" fmla="*/ 8522 h 14626"/>
                <a:gd name="connsiteX46" fmla="*/ 5745 w 10473"/>
                <a:gd name="connsiteY46" fmla="*/ 8227 h 14626"/>
                <a:gd name="connsiteX47" fmla="*/ 6315 w 10473"/>
                <a:gd name="connsiteY47" fmla="*/ 7875 h 14626"/>
                <a:gd name="connsiteX48" fmla="*/ 6901 w 10473"/>
                <a:gd name="connsiteY48" fmla="*/ 7726 h 14626"/>
                <a:gd name="connsiteX49" fmla="*/ 7321 w 10473"/>
                <a:gd name="connsiteY49" fmla="*/ 7658 h 14626"/>
                <a:gd name="connsiteX50" fmla="*/ 7728 w 10473"/>
                <a:gd name="connsiteY50" fmla="*/ 7658 h 14626"/>
                <a:gd name="connsiteX51" fmla="*/ 8096 w 10473"/>
                <a:gd name="connsiteY51" fmla="*/ 7704 h 14626"/>
                <a:gd name="connsiteX52" fmla="*/ 8435 w 10473"/>
                <a:gd name="connsiteY52" fmla="*/ 7817 h 14626"/>
                <a:gd name="connsiteX53" fmla="*/ 8707 w 10473"/>
                <a:gd name="connsiteY53" fmla="*/ 8067 h 14626"/>
                <a:gd name="connsiteX54" fmla="*/ 8815 w 10473"/>
                <a:gd name="connsiteY54" fmla="*/ 8421 h 14626"/>
                <a:gd name="connsiteX55" fmla="*/ 8721 w 10473"/>
                <a:gd name="connsiteY55" fmla="*/ 8693 h 14626"/>
                <a:gd name="connsiteX56" fmla="*/ 8924 w 10473"/>
                <a:gd name="connsiteY56" fmla="*/ 8716 h 14626"/>
                <a:gd name="connsiteX57" fmla="*/ 9766 w 10473"/>
                <a:gd name="connsiteY57" fmla="*/ 8718 h 14626"/>
                <a:gd name="connsiteX58" fmla="*/ 10473 w 10473"/>
                <a:gd name="connsiteY58" fmla="*/ 6013 h 14626"/>
                <a:gd name="connsiteX59" fmla="*/ 10093 w 10473"/>
                <a:gd name="connsiteY59" fmla="*/ 5944 h 14626"/>
                <a:gd name="connsiteX60" fmla="*/ 8761 w 10473"/>
                <a:gd name="connsiteY60" fmla="*/ 5581 h 14626"/>
                <a:gd name="connsiteX61" fmla="*/ 7511 w 10473"/>
                <a:gd name="connsiteY61" fmla="*/ 5194 h 14626"/>
                <a:gd name="connsiteX62" fmla="*/ 6261 w 10473"/>
                <a:gd name="connsiteY62" fmla="*/ 4626 h 14626"/>
                <a:gd name="connsiteX63" fmla="*/ 5381 w 10473"/>
                <a:gd name="connsiteY63" fmla="*/ 4191 h 14626"/>
                <a:gd name="connsiteX64" fmla="*/ 3131 w 10473"/>
                <a:gd name="connsiteY64" fmla="*/ 2762 h 14626"/>
                <a:gd name="connsiteX65" fmla="*/ 1319 w 10473"/>
                <a:gd name="connsiteY65" fmla="*/ 572 h 14626"/>
                <a:gd name="connsiteX66" fmla="*/ 66 w 10473"/>
                <a:gd name="connsiteY66" fmla="*/ 0 h 14626"/>
                <a:gd name="connsiteX67" fmla="*/ 244 w 10473"/>
                <a:gd name="connsiteY67" fmla="*/ 1472 h 14626"/>
                <a:gd name="connsiteX68" fmla="*/ 227 w 10473"/>
                <a:gd name="connsiteY68" fmla="*/ 1660 h 14626"/>
                <a:gd name="connsiteX69" fmla="*/ 85 w 10473"/>
                <a:gd name="connsiteY69" fmla="*/ 1708 h 14626"/>
                <a:gd name="connsiteX70" fmla="*/ 276 w 10473"/>
                <a:gd name="connsiteY70" fmla="*/ 6453 h 14626"/>
                <a:gd name="connsiteX71" fmla="*/ 473 w 10473"/>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545 w 10791"/>
                <a:gd name="connsiteY68" fmla="*/ 1660 h 14626"/>
                <a:gd name="connsiteX69" fmla="*/ 0 w 10791"/>
                <a:gd name="connsiteY69" fmla="*/ 280 h 14626"/>
                <a:gd name="connsiteX70" fmla="*/ 594 w 10791"/>
                <a:gd name="connsiteY70" fmla="*/ 6453 h 14626"/>
                <a:gd name="connsiteX71" fmla="*/ 791 w 10791"/>
                <a:gd name="connsiteY71" fmla="*/ 6504 h 14626"/>
                <a:gd name="connsiteX0" fmla="*/ 791 w 10791"/>
                <a:gd name="connsiteY0" fmla="*/ 6504 h 14626"/>
                <a:gd name="connsiteX1" fmla="*/ 969 w 10791"/>
                <a:gd name="connsiteY1" fmla="*/ 6976 h 14626"/>
                <a:gd name="connsiteX2" fmla="*/ 1389 w 10791"/>
                <a:gd name="connsiteY2" fmla="*/ 7352 h 14626"/>
                <a:gd name="connsiteX3" fmla="*/ 1525 w 10791"/>
                <a:gd name="connsiteY3" fmla="*/ 7681 h 14626"/>
                <a:gd name="connsiteX4" fmla="*/ 1675 w 10791"/>
                <a:gd name="connsiteY4" fmla="*/ 8249 h 14626"/>
                <a:gd name="connsiteX5" fmla="*/ 1621 w 10791"/>
                <a:gd name="connsiteY5" fmla="*/ 8693 h 14626"/>
                <a:gd name="connsiteX6" fmla="*/ 1416 w 10791"/>
                <a:gd name="connsiteY6" fmla="*/ 9022 h 14626"/>
                <a:gd name="connsiteX7" fmla="*/ 1253 w 10791"/>
                <a:gd name="connsiteY7" fmla="*/ 9398 h 14626"/>
                <a:gd name="connsiteX8" fmla="*/ 1144 w 10791"/>
                <a:gd name="connsiteY8" fmla="*/ 9931 h 14626"/>
                <a:gd name="connsiteX9" fmla="*/ 1090 w 10791"/>
                <a:gd name="connsiteY9" fmla="*/ 10447 h 14626"/>
                <a:gd name="connsiteX10" fmla="*/ 1117 w 10791"/>
                <a:gd name="connsiteY10" fmla="*/ 11159 h 14626"/>
                <a:gd name="connsiteX11" fmla="*/ 1253 w 10791"/>
                <a:gd name="connsiteY11" fmla="*/ 11671 h 14626"/>
                <a:gd name="connsiteX12" fmla="*/ 1416 w 10791"/>
                <a:gd name="connsiteY12" fmla="*/ 12159 h 14626"/>
                <a:gd name="connsiteX13" fmla="*/ 1566 w 10791"/>
                <a:gd name="connsiteY13" fmla="*/ 12614 h 14626"/>
                <a:gd name="connsiteX14" fmla="*/ 1974 w 10791"/>
                <a:gd name="connsiteY14" fmla="*/ 13136 h 14626"/>
                <a:gd name="connsiteX15" fmla="*/ 2286 w 10791"/>
                <a:gd name="connsiteY15" fmla="*/ 13558 h 14626"/>
                <a:gd name="connsiteX16" fmla="*/ 2720 w 10791"/>
                <a:gd name="connsiteY16" fmla="*/ 13876 h 14626"/>
                <a:gd name="connsiteX17" fmla="*/ 3170 w 10791"/>
                <a:gd name="connsiteY17" fmla="*/ 14194 h 14626"/>
                <a:gd name="connsiteX18" fmla="*/ 3726 w 10791"/>
                <a:gd name="connsiteY18" fmla="*/ 14409 h 14626"/>
                <a:gd name="connsiteX19" fmla="*/ 4106 w 10791"/>
                <a:gd name="connsiteY19" fmla="*/ 14535 h 14626"/>
                <a:gd name="connsiteX20" fmla="*/ 4800 w 10791"/>
                <a:gd name="connsiteY20" fmla="*/ 14626 h 14626"/>
                <a:gd name="connsiteX21" fmla="*/ 5697 w 10791"/>
                <a:gd name="connsiteY21" fmla="*/ 14523 h 14626"/>
                <a:gd name="connsiteX22" fmla="*/ 6267 w 10791"/>
                <a:gd name="connsiteY22" fmla="*/ 14376 h 14626"/>
                <a:gd name="connsiteX23" fmla="*/ 6865 w 10791"/>
                <a:gd name="connsiteY23" fmla="*/ 14080 h 14626"/>
                <a:gd name="connsiteX24" fmla="*/ 7354 w 10791"/>
                <a:gd name="connsiteY24" fmla="*/ 13785 h 14626"/>
                <a:gd name="connsiteX25" fmla="*/ 7735 w 10791"/>
                <a:gd name="connsiteY25" fmla="*/ 13376 h 14626"/>
                <a:gd name="connsiteX26" fmla="*/ 8088 w 10791"/>
                <a:gd name="connsiteY26" fmla="*/ 13012 h 14626"/>
                <a:gd name="connsiteX27" fmla="*/ 8305 w 10791"/>
                <a:gd name="connsiteY27" fmla="*/ 12489 h 14626"/>
                <a:gd name="connsiteX28" fmla="*/ 8387 w 10791"/>
                <a:gd name="connsiteY28" fmla="*/ 12148 h 14626"/>
                <a:gd name="connsiteX29" fmla="*/ 8318 w 10791"/>
                <a:gd name="connsiteY29" fmla="*/ 11886 h 14626"/>
                <a:gd name="connsiteX30" fmla="*/ 8182 w 10791"/>
                <a:gd name="connsiteY30" fmla="*/ 11444 h 14626"/>
                <a:gd name="connsiteX31" fmla="*/ 7829 w 10791"/>
                <a:gd name="connsiteY31" fmla="*/ 10772 h 14626"/>
                <a:gd name="connsiteX32" fmla="*/ 7735 w 10791"/>
                <a:gd name="connsiteY32" fmla="*/ 10489 h 14626"/>
                <a:gd name="connsiteX33" fmla="*/ 7708 w 10791"/>
                <a:gd name="connsiteY33" fmla="*/ 10216 h 14626"/>
                <a:gd name="connsiteX34" fmla="*/ 7545 w 10791"/>
                <a:gd name="connsiteY34" fmla="*/ 10216 h 14626"/>
                <a:gd name="connsiteX35" fmla="*/ 7449 w 10791"/>
                <a:gd name="connsiteY35" fmla="*/ 10386 h 14626"/>
                <a:gd name="connsiteX36" fmla="*/ 7095 w 10791"/>
                <a:gd name="connsiteY36" fmla="*/ 10580 h 14626"/>
                <a:gd name="connsiteX37" fmla="*/ 6688 w 10791"/>
                <a:gd name="connsiteY37" fmla="*/ 10694 h 14626"/>
                <a:gd name="connsiteX38" fmla="*/ 6240 w 10791"/>
                <a:gd name="connsiteY38" fmla="*/ 10603 h 14626"/>
                <a:gd name="connsiteX39" fmla="*/ 5873 w 10791"/>
                <a:gd name="connsiteY39" fmla="*/ 10398 h 14626"/>
                <a:gd name="connsiteX40" fmla="*/ 5492 w 10791"/>
                <a:gd name="connsiteY40" fmla="*/ 10022 h 14626"/>
                <a:gd name="connsiteX41" fmla="*/ 5275 w 10791"/>
                <a:gd name="connsiteY41" fmla="*/ 9704 h 14626"/>
                <a:gd name="connsiteX42" fmla="*/ 5262 w 10791"/>
                <a:gd name="connsiteY42" fmla="*/ 9386 h 14626"/>
                <a:gd name="connsiteX43" fmla="*/ 5316 w 10791"/>
                <a:gd name="connsiteY43" fmla="*/ 9034 h 14626"/>
                <a:gd name="connsiteX44" fmla="*/ 5519 w 10791"/>
                <a:gd name="connsiteY44" fmla="*/ 8727 h 14626"/>
                <a:gd name="connsiteX45" fmla="*/ 5724 w 10791"/>
                <a:gd name="connsiteY45" fmla="*/ 8522 h 14626"/>
                <a:gd name="connsiteX46" fmla="*/ 6063 w 10791"/>
                <a:gd name="connsiteY46" fmla="*/ 8227 h 14626"/>
                <a:gd name="connsiteX47" fmla="*/ 6633 w 10791"/>
                <a:gd name="connsiteY47" fmla="*/ 7875 h 14626"/>
                <a:gd name="connsiteX48" fmla="*/ 7219 w 10791"/>
                <a:gd name="connsiteY48" fmla="*/ 7726 h 14626"/>
                <a:gd name="connsiteX49" fmla="*/ 7639 w 10791"/>
                <a:gd name="connsiteY49" fmla="*/ 7658 h 14626"/>
                <a:gd name="connsiteX50" fmla="*/ 8046 w 10791"/>
                <a:gd name="connsiteY50" fmla="*/ 7658 h 14626"/>
                <a:gd name="connsiteX51" fmla="*/ 8414 w 10791"/>
                <a:gd name="connsiteY51" fmla="*/ 7704 h 14626"/>
                <a:gd name="connsiteX52" fmla="*/ 8753 w 10791"/>
                <a:gd name="connsiteY52" fmla="*/ 7817 h 14626"/>
                <a:gd name="connsiteX53" fmla="*/ 9025 w 10791"/>
                <a:gd name="connsiteY53" fmla="*/ 8067 h 14626"/>
                <a:gd name="connsiteX54" fmla="*/ 9133 w 10791"/>
                <a:gd name="connsiteY54" fmla="*/ 8421 h 14626"/>
                <a:gd name="connsiteX55" fmla="*/ 9039 w 10791"/>
                <a:gd name="connsiteY55" fmla="*/ 8693 h 14626"/>
                <a:gd name="connsiteX56" fmla="*/ 9242 w 10791"/>
                <a:gd name="connsiteY56" fmla="*/ 8716 h 14626"/>
                <a:gd name="connsiteX57" fmla="*/ 10084 w 10791"/>
                <a:gd name="connsiteY57" fmla="*/ 8718 h 14626"/>
                <a:gd name="connsiteX58" fmla="*/ 10791 w 10791"/>
                <a:gd name="connsiteY58" fmla="*/ 6013 h 14626"/>
                <a:gd name="connsiteX59" fmla="*/ 10411 w 10791"/>
                <a:gd name="connsiteY59" fmla="*/ 5944 h 14626"/>
                <a:gd name="connsiteX60" fmla="*/ 9079 w 10791"/>
                <a:gd name="connsiteY60" fmla="*/ 5581 h 14626"/>
                <a:gd name="connsiteX61" fmla="*/ 7829 w 10791"/>
                <a:gd name="connsiteY61" fmla="*/ 5194 h 14626"/>
                <a:gd name="connsiteX62" fmla="*/ 6579 w 10791"/>
                <a:gd name="connsiteY62" fmla="*/ 4626 h 14626"/>
                <a:gd name="connsiteX63" fmla="*/ 5699 w 10791"/>
                <a:gd name="connsiteY63" fmla="*/ 4191 h 14626"/>
                <a:gd name="connsiteX64" fmla="*/ 3449 w 10791"/>
                <a:gd name="connsiteY64" fmla="*/ 2762 h 14626"/>
                <a:gd name="connsiteX65" fmla="*/ 1637 w 10791"/>
                <a:gd name="connsiteY65" fmla="*/ 572 h 14626"/>
                <a:gd name="connsiteX66" fmla="*/ 384 w 10791"/>
                <a:gd name="connsiteY66" fmla="*/ 0 h 14626"/>
                <a:gd name="connsiteX67" fmla="*/ 562 w 10791"/>
                <a:gd name="connsiteY67" fmla="*/ 1472 h 14626"/>
                <a:gd name="connsiteX68" fmla="*/ 0 w 10791"/>
                <a:gd name="connsiteY68" fmla="*/ 280 h 14626"/>
                <a:gd name="connsiteX69" fmla="*/ 594 w 10791"/>
                <a:gd name="connsiteY69" fmla="*/ 6453 h 14626"/>
                <a:gd name="connsiteX70" fmla="*/ 791 w 10791"/>
                <a:gd name="connsiteY70" fmla="*/ 6504 h 14626"/>
                <a:gd name="connsiteX0" fmla="*/ 796 w 10796"/>
                <a:gd name="connsiteY0" fmla="*/ 6801 h 14923"/>
                <a:gd name="connsiteX1" fmla="*/ 974 w 10796"/>
                <a:gd name="connsiteY1" fmla="*/ 7273 h 14923"/>
                <a:gd name="connsiteX2" fmla="*/ 1394 w 10796"/>
                <a:gd name="connsiteY2" fmla="*/ 7649 h 14923"/>
                <a:gd name="connsiteX3" fmla="*/ 1530 w 10796"/>
                <a:gd name="connsiteY3" fmla="*/ 7978 h 14923"/>
                <a:gd name="connsiteX4" fmla="*/ 1680 w 10796"/>
                <a:gd name="connsiteY4" fmla="*/ 8546 h 14923"/>
                <a:gd name="connsiteX5" fmla="*/ 1626 w 10796"/>
                <a:gd name="connsiteY5" fmla="*/ 8990 h 14923"/>
                <a:gd name="connsiteX6" fmla="*/ 1421 w 10796"/>
                <a:gd name="connsiteY6" fmla="*/ 9319 h 14923"/>
                <a:gd name="connsiteX7" fmla="*/ 1258 w 10796"/>
                <a:gd name="connsiteY7" fmla="*/ 9695 h 14923"/>
                <a:gd name="connsiteX8" fmla="*/ 1149 w 10796"/>
                <a:gd name="connsiteY8" fmla="*/ 10228 h 14923"/>
                <a:gd name="connsiteX9" fmla="*/ 1095 w 10796"/>
                <a:gd name="connsiteY9" fmla="*/ 10744 h 14923"/>
                <a:gd name="connsiteX10" fmla="*/ 1122 w 10796"/>
                <a:gd name="connsiteY10" fmla="*/ 11456 h 14923"/>
                <a:gd name="connsiteX11" fmla="*/ 1258 w 10796"/>
                <a:gd name="connsiteY11" fmla="*/ 11968 h 14923"/>
                <a:gd name="connsiteX12" fmla="*/ 1421 w 10796"/>
                <a:gd name="connsiteY12" fmla="*/ 12456 h 14923"/>
                <a:gd name="connsiteX13" fmla="*/ 1571 w 10796"/>
                <a:gd name="connsiteY13" fmla="*/ 12911 h 14923"/>
                <a:gd name="connsiteX14" fmla="*/ 1979 w 10796"/>
                <a:gd name="connsiteY14" fmla="*/ 13433 h 14923"/>
                <a:gd name="connsiteX15" fmla="*/ 2291 w 10796"/>
                <a:gd name="connsiteY15" fmla="*/ 13855 h 14923"/>
                <a:gd name="connsiteX16" fmla="*/ 2725 w 10796"/>
                <a:gd name="connsiteY16" fmla="*/ 14173 h 14923"/>
                <a:gd name="connsiteX17" fmla="*/ 3175 w 10796"/>
                <a:gd name="connsiteY17" fmla="*/ 14491 h 14923"/>
                <a:gd name="connsiteX18" fmla="*/ 3731 w 10796"/>
                <a:gd name="connsiteY18" fmla="*/ 14706 h 14923"/>
                <a:gd name="connsiteX19" fmla="*/ 4111 w 10796"/>
                <a:gd name="connsiteY19" fmla="*/ 14832 h 14923"/>
                <a:gd name="connsiteX20" fmla="*/ 4805 w 10796"/>
                <a:gd name="connsiteY20" fmla="*/ 14923 h 14923"/>
                <a:gd name="connsiteX21" fmla="*/ 5702 w 10796"/>
                <a:gd name="connsiteY21" fmla="*/ 14820 h 14923"/>
                <a:gd name="connsiteX22" fmla="*/ 6272 w 10796"/>
                <a:gd name="connsiteY22" fmla="*/ 14673 h 14923"/>
                <a:gd name="connsiteX23" fmla="*/ 6870 w 10796"/>
                <a:gd name="connsiteY23" fmla="*/ 14377 h 14923"/>
                <a:gd name="connsiteX24" fmla="*/ 7359 w 10796"/>
                <a:gd name="connsiteY24" fmla="*/ 14082 h 14923"/>
                <a:gd name="connsiteX25" fmla="*/ 7740 w 10796"/>
                <a:gd name="connsiteY25" fmla="*/ 13673 h 14923"/>
                <a:gd name="connsiteX26" fmla="*/ 8093 w 10796"/>
                <a:gd name="connsiteY26" fmla="*/ 13309 h 14923"/>
                <a:gd name="connsiteX27" fmla="*/ 8310 w 10796"/>
                <a:gd name="connsiteY27" fmla="*/ 12786 h 14923"/>
                <a:gd name="connsiteX28" fmla="*/ 8392 w 10796"/>
                <a:gd name="connsiteY28" fmla="*/ 12445 h 14923"/>
                <a:gd name="connsiteX29" fmla="*/ 8323 w 10796"/>
                <a:gd name="connsiteY29" fmla="*/ 12183 h 14923"/>
                <a:gd name="connsiteX30" fmla="*/ 8187 w 10796"/>
                <a:gd name="connsiteY30" fmla="*/ 11741 h 14923"/>
                <a:gd name="connsiteX31" fmla="*/ 7834 w 10796"/>
                <a:gd name="connsiteY31" fmla="*/ 11069 h 14923"/>
                <a:gd name="connsiteX32" fmla="*/ 7740 w 10796"/>
                <a:gd name="connsiteY32" fmla="*/ 10786 h 14923"/>
                <a:gd name="connsiteX33" fmla="*/ 7713 w 10796"/>
                <a:gd name="connsiteY33" fmla="*/ 10513 h 14923"/>
                <a:gd name="connsiteX34" fmla="*/ 7550 w 10796"/>
                <a:gd name="connsiteY34" fmla="*/ 10513 h 14923"/>
                <a:gd name="connsiteX35" fmla="*/ 7454 w 10796"/>
                <a:gd name="connsiteY35" fmla="*/ 10683 h 14923"/>
                <a:gd name="connsiteX36" fmla="*/ 7100 w 10796"/>
                <a:gd name="connsiteY36" fmla="*/ 10877 h 14923"/>
                <a:gd name="connsiteX37" fmla="*/ 6693 w 10796"/>
                <a:gd name="connsiteY37" fmla="*/ 10991 h 14923"/>
                <a:gd name="connsiteX38" fmla="*/ 6245 w 10796"/>
                <a:gd name="connsiteY38" fmla="*/ 10900 h 14923"/>
                <a:gd name="connsiteX39" fmla="*/ 5878 w 10796"/>
                <a:gd name="connsiteY39" fmla="*/ 10695 h 14923"/>
                <a:gd name="connsiteX40" fmla="*/ 5497 w 10796"/>
                <a:gd name="connsiteY40" fmla="*/ 10319 h 14923"/>
                <a:gd name="connsiteX41" fmla="*/ 5280 w 10796"/>
                <a:gd name="connsiteY41" fmla="*/ 10001 h 14923"/>
                <a:gd name="connsiteX42" fmla="*/ 5267 w 10796"/>
                <a:gd name="connsiteY42" fmla="*/ 9683 h 14923"/>
                <a:gd name="connsiteX43" fmla="*/ 5321 w 10796"/>
                <a:gd name="connsiteY43" fmla="*/ 9331 h 14923"/>
                <a:gd name="connsiteX44" fmla="*/ 5524 w 10796"/>
                <a:gd name="connsiteY44" fmla="*/ 9024 h 14923"/>
                <a:gd name="connsiteX45" fmla="*/ 5729 w 10796"/>
                <a:gd name="connsiteY45" fmla="*/ 8819 h 14923"/>
                <a:gd name="connsiteX46" fmla="*/ 6068 w 10796"/>
                <a:gd name="connsiteY46" fmla="*/ 8524 h 14923"/>
                <a:gd name="connsiteX47" fmla="*/ 6638 w 10796"/>
                <a:gd name="connsiteY47" fmla="*/ 8172 h 14923"/>
                <a:gd name="connsiteX48" fmla="*/ 7224 w 10796"/>
                <a:gd name="connsiteY48" fmla="*/ 8023 h 14923"/>
                <a:gd name="connsiteX49" fmla="*/ 7644 w 10796"/>
                <a:gd name="connsiteY49" fmla="*/ 7955 h 14923"/>
                <a:gd name="connsiteX50" fmla="*/ 8051 w 10796"/>
                <a:gd name="connsiteY50" fmla="*/ 7955 h 14923"/>
                <a:gd name="connsiteX51" fmla="*/ 8419 w 10796"/>
                <a:gd name="connsiteY51" fmla="*/ 8001 h 14923"/>
                <a:gd name="connsiteX52" fmla="*/ 8758 w 10796"/>
                <a:gd name="connsiteY52" fmla="*/ 8114 h 14923"/>
                <a:gd name="connsiteX53" fmla="*/ 9030 w 10796"/>
                <a:gd name="connsiteY53" fmla="*/ 8364 h 14923"/>
                <a:gd name="connsiteX54" fmla="*/ 9138 w 10796"/>
                <a:gd name="connsiteY54" fmla="*/ 8718 h 14923"/>
                <a:gd name="connsiteX55" fmla="*/ 9044 w 10796"/>
                <a:gd name="connsiteY55" fmla="*/ 8990 h 14923"/>
                <a:gd name="connsiteX56" fmla="*/ 9247 w 10796"/>
                <a:gd name="connsiteY56" fmla="*/ 9013 h 14923"/>
                <a:gd name="connsiteX57" fmla="*/ 10089 w 10796"/>
                <a:gd name="connsiteY57" fmla="*/ 9015 h 14923"/>
                <a:gd name="connsiteX58" fmla="*/ 10796 w 10796"/>
                <a:gd name="connsiteY58" fmla="*/ 6310 h 14923"/>
                <a:gd name="connsiteX59" fmla="*/ 10416 w 10796"/>
                <a:gd name="connsiteY59" fmla="*/ 6241 h 14923"/>
                <a:gd name="connsiteX60" fmla="*/ 9084 w 10796"/>
                <a:gd name="connsiteY60" fmla="*/ 5878 h 14923"/>
                <a:gd name="connsiteX61" fmla="*/ 7834 w 10796"/>
                <a:gd name="connsiteY61" fmla="*/ 5491 h 14923"/>
                <a:gd name="connsiteX62" fmla="*/ 6584 w 10796"/>
                <a:gd name="connsiteY62" fmla="*/ 4923 h 14923"/>
                <a:gd name="connsiteX63" fmla="*/ 5704 w 10796"/>
                <a:gd name="connsiteY63" fmla="*/ 4488 h 14923"/>
                <a:gd name="connsiteX64" fmla="*/ 3454 w 10796"/>
                <a:gd name="connsiteY64" fmla="*/ 3059 h 14923"/>
                <a:gd name="connsiteX65" fmla="*/ 1642 w 10796"/>
                <a:gd name="connsiteY65" fmla="*/ 869 h 14923"/>
                <a:gd name="connsiteX66" fmla="*/ 389 w 10796"/>
                <a:gd name="connsiteY66" fmla="*/ 297 h 14923"/>
                <a:gd name="connsiteX67" fmla="*/ 5 w 10796"/>
                <a:gd name="connsiteY67" fmla="*/ 577 h 14923"/>
                <a:gd name="connsiteX68" fmla="*/ 599 w 10796"/>
                <a:gd name="connsiteY68" fmla="*/ 6750 h 14923"/>
                <a:gd name="connsiteX69" fmla="*/ 796 w 10796"/>
                <a:gd name="connsiteY69" fmla="*/ 6801 h 14923"/>
                <a:gd name="connsiteX0" fmla="*/ 513 w 10513"/>
                <a:gd name="connsiteY0" fmla="*/ 6757 h 14879"/>
                <a:gd name="connsiteX1" fmla="*/ 691 w 10513"/>
                <a:gd name="connsiteY1" fmla="*/ 7229 h 14879"/>
                <a:gd name="connsiteX2" fmla="*/ 1111 w 10513"/>
                <a:gd name="connsiteY2" fmla="*/ 7605 h 14879"/>
                <a:gd name="connsiteX3" fmla="*/ 1247 w 10513"/>
                <a:gd name="connsiteY3" fmla="*/ 7934 h 14879"/>
                <a:gd name="connsiteX4" fmla="*/ 1397 w 10513"/>
                <a:gd name="connsiteY4" fmla="*/ 8502 h 14879"/>
                <a:gd name="connsiteX5" fmla="*/ 1343 w 10513"/>
                <a:gd name="connsiteY5" fmla="*/ 8946 h 14879"/>
                <a:gd name="connsiteX6" fmla="*/ 1138 w 10513"/>
                <a:gd name="connsiteY6" fmla="*/ 9275 h 14879"/>
                <a:gd name="connsiteX7" fmla="*/ 975 w 10513"/>
                <a:gd name="connsiteY7" fmla="*/ 9651 h 14879"/>
                <a:gd name="connsiteX8" fmla="*/ 866 w 10513"/>
                <a:gd name="connsiteY8" fmla="*/ 10184 h 14879"/>
                <a:gd name="connsiteX9" fmla="*/ 812 w 10513"/>
                <a:gd name="connsiteY9" fmla="*/ 10700 h 14879"/>
                <a:gd name="connsiteX10" fmla="*/ 839 w 10513"/>
                <a:gd name="connsiteY10" fmla="*/ 11412 h 14879"/>
                <a:gd name="connsiteX11" fmla="*/ 975 w 10513"/>
                <a:gd name="connsiteY11" fmla="*/ 11924 h 14879"/>
                <a:gd name="connsiteX12" fmla="*/ 1138 w 10513"/>
                <a:gd name="connsiteY12" fmla="*/ 12412 h 14879"/>
                <a:gd name="connsiteX13" fmla="*/ 1288 w 10513"/>
                <a:gd name="connsiteY13" fmla="*/ 12867 h 14879"/>
                <a:gd name="connsiteX14" fmla="*/ 1696 w 10513"/>
                <a:gd name="connsiteY14" fmla="*/ 13389 h 14879"/>
                <a:gd name="connsiteX15" fmla="*/ 2008 w 10513"/>
                <a:gd name="connsiteY15" fmla="*/ 13811 h 14879"/>
                <a:gd name="connsiteX16" fmla="*/ 2442 w 10513"/>
                <a:gd name="connsiteY16" fmla="*/ 14129 h 14879"/>
                <a:gd name="connsiteX17" fmla="*/ 2892 w 10513"/>
                <a:gd name="connsiteY17" fmla="*/ 14447 h 14879"/>
                <a:gd name="connsiteX18" fmla="*/ 3448 w 10513"/>
                <a:gd name="connsiteY18" fmla="*/ 14662 h 14879"/>
                <a:gd name="connsiteX19" fmla="*/ 3828 w 10513"/>
                <a:gd name="connsiteY19" fmla="*/ 14788 h 14879"/>
                <a:gd name="connsiteX20" fmla="*/ 4522 w 10513"/>
                <a:gd name="connsiteY20" fmla="*/ 14879 h 14879"/>
                <a:gd name="connsiteX21" fmla="*/ 5419 w 10513"/>
                <a:gd name="connsiteY21" fmla="*/ 14776 h 14879"/>
                <a:gd name="connsiteX22" fmla="*/ 5989 w 10513"/>
                <a:gd name="connsiteY22" fmla="*/ 14629 h 14879"/>
                <a:gd name="connsiteX23" fmla="*/ 6587 w 10513"/>
                <a:gd name="connsiteY23" fmla="*/ 14333 h 14879"/>
                <a:gd name="connsiteX24" fmla="*/ 7076 w 10513"/>
                <a:gd name="connsiteY24" fmla="*/ 14038 h 14879"/>
                <a:gd name="connsiteX25" fmla="*/ 7457 w 10513"/>
                <a:gd name="connsiteY25" fmla="*/ 13629 h 14879"/>
                <a:gd name="connsiteX26" fmla="*/ 7810 w 10513"/>
                <a:gd name="connsiteY26" fmla="*/ 13265 h 14879"/>
                <a:gd name="connsiteX27" fmla="*/ 8027 w 10513"/>
                <a:gd name="connsiteY27" fmla="*/ 12742 h 14879"/>
                <a:gd name="connsiteX28" fmla="*/ 8109 w 10513"/>
                <a:gd name="connsiteY28" fmla="*/ 12401 h 14879"/>
                <a:gd name="connsiteX29" fmla="*/ 8040 w 10513"/>
                <a:gd name="connsiteY29" fmla="*/ 12139 h 14879"/>
                <a:gd name="connsiteX30" fmla="*/ 7904 w 10513"/>
                <a:gd name="connsiteY30" fmla="*/ 11697 h 14879"/>
                <a:gd name="connsiteX31" fmla="*/ 7551 w 10513"/>
                <a:gd name="connsiteY31" fmla="*/ 11025 h 14879"/>
                <a:gd name="connsiteX32" fmla="*/ 7457 w 10513"/>
                <a:gd name="connsiteY32" fmla="*/ 10742 h 14879"/>
                <a:gd name="connsiteX33" fmla="*/ 7430 w 10513"/>
                <a:gd name="connsiteY33" fmla="*/ 10469 h 14879"/>
                <a:gd name="connsiteX34" fmla="*/ 7267 w 10513"/>
                <a:gd name="connsiteY34" fmla="*/ 10469 h 14879"/>
                <a:gd name="connsiteX35" fmla="*/ 7171 w 10513"/>
                <a:gd name="connsiteY35" fmla="*/ 10639 h 14879"/>
                <a:gd name="connsiteX36" fmla="*/ 6817 w 10513"/>
                <a:gd name="connsiteY36" fmla="*/ 10833 h 14879"/>
                <a:gd name="connsiteX37" fmla="*/ 6410 w 10513"/>
                <a:gd name="connsiteY37" fmla="*/ 10947 h 14879"/>
                <a:gd name="connsiteX38" fmla="*/ 5962 w 10513"/>
                <a:gd name="connsiteY38" fmla="*/ 10856 h 14879"/>
                <a:gd name="connsiteX39" fmla="*/ 5595 w 10513"/>
                <a:gd name="connsiteY39" fmla="*/ 10651 h 14879"/>
                <a:gd name="connsiteX40" fmla="*/ 5214 w 10513"/>
                <a:gd name="connsiteY40" fmla="*/ 10275 h 14879"/>
                <a:gd name="connsiteX41" fmla="*/ 4997 w 10513"/>
                <a:gd name="connsiteY41" fmla="*/ 9957 h 14879"/>
                <a:gd name="connsiteX42" fmla="*/ 4984 w 10513"/>
                <a:gd name="connsiteY42" fmla="*/ 9639 h 14879"/>
                <a:gd name="connsiteX43" fmla="*/ 5038 w 10513"/>
                <a:gd name="connsiteY43" fmla="*/ 9287 h 14879"/>
                <a:gd name="connsiteX44" fmla="*/ 5241 w 10513"/>
                <a:gd name="connsiteY44" fmla="*/ 8980 h 14879"/>
                <a:gd name="connsiteX45" fmla="*/ 5446 w 10513"/>
                <a:gd name="connsiteY45" fmla="*/ 8775 h 14879"/>
                <a:gd name="connsiteX46" fmla="*/ 5785 w 10513"/>
                <a:gd name="connsiteY46" fmla="*/ 8480 h 14879"/>
                <a:gd name="connsiteX47" fmla="*/ 6355 w 10513"/>
                <a:gd name="connsiteY47" fmla="*/ 8128 h 14879"/>
                <a:gd name="connsiteX48" fmla="*/ 6941 w 10513"/>
                <a:gd name="connsiteY48" fmla="*/ 7979 h 14879"/>
                <a:gd name="connsiteX49" fmla="*/ 7361 w 10513"/>
                <a:gd name="connsiteY49" fmla="*/ 7911 h 14879"/>
                <a:gd name="connsiteX50" fmla="*/ 7768 w 10513"/>
                <a:gd name="connsiteY50" fmla="*/ 7911 h 14879"/>
                <a:gd name="connsiteX51" fmla="*/ 8136 w 10513"/>
                <a:gd name="connsiteY51" fmla="*/ 7957 h 14879"/>
                <a:gd name="connsiteX52" fmla="*/ 8475 w 10513"/>
                <a:gd name="connsiteY52" fmla="*/ 8070 h 14879"/>
                <a:gd name="connsiteX53" fmla="*/ 8747 w 10513"/>
                <a:gd name="connsiteY53" fmla="*/ 8320 h 14879"/>
                <a:gd name="connsiteX54" fmla="*/ 8855 w 10513"/>
                <a:gd name="connsiteY54" fmla="*/ 8674 h 14879"/>
                <a:gd name="connsiteX55" fmla="*/ 8761 w 10513"/>
                <a:gd name="connsiteY55" fmla="*/ 8946 h 14879"/>
                <a:gd name="connsiteX56" fmla="*/ 8964 w 10513"/>
                <a:gd name="connsiteY56" fmla="*/ 8969 h 14879"/>
                <a:gd name="connsiteX57" fmla="*/ 9806 w 10513"/>
                <a:gd name="connsiteY57" fmla="*/ 8971 h 14879"/>
                <a:gd name="connsiteX58" fmla="*/ 10513 w 10513"/>
                <a:gd name="connsiteY58" fmla="*/ 6266 h 14879"/>
                <a:gd name="connsiteX59" fmla="*/ 10133 w 10513"/>
                <a:gd name="connsiteY59" fmla="*/ 6197 h 14879"/>
                <a:gd name="connsiteX60" fmla="*/ 8801 w 10513"/>
                <a:gd name="connsiteY60" fmla="*/ 5834 h 14879"/>
                <a:gd name="connsiteX61" fmla="*/ 7551 w 10513"/>
                <a:gd name="connsiteY61" fmla="*/ 5447 h 14879"/>
                <a:gd name="connsiteX62" fmla="*/ 6301 w 10513"/>
                <a:gd name="connsiteY62" fmla="*/ 4879 h 14879"/>
                <a:gd name="connsiteX63" fmla="*/ 5421 w 10513"/>
                <a:gd name="connsiteY63" fmla="*/ 4444 h 14879"/>
                <a:gd name="connsiteX64" fmla="*/ 3171 w 10513"/>
                <a:gd name="connsiteY64" fmla="*/ 3015 h 14879"/>
                <a:gd name="connsiteX65" fmla="*/ 1359 w 10513"/>
                <a:gd name="connsiteY65" fmla="*/ 825 h 14879"/>
                <a:gd name="connsiteX66" fmla="*/ 106 w 10513"/>
                <a:gd name="connsiteY66" fmla="*/ 253 h 14879"/>
                <a:gd name="connsiteX67" fmla="*/ 207 w 10513"/>
                <a:gd name="connsiteY67" fmla="*/ 607 h 14879"/>
                <a:gd name="connsiteX68" fmla="*/ 316 w 10513"/>
                <a:gd name="connsiteY68" fmla="*/ 6706 h 14879"/>
                <a:gd name="connsiteX69" fmla="*/ 513 w 10513"/>
                <a:gd name="connsiteY69" fmla="*/ 6757 h 1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513" h="14879">
                  <a:moveTo>
                    <a:pt x="513" y="6757"/>
                  </a:moveTo>
                  <a:lnTo>
                    <a:pt x="691" y="7229"/>
                  </a:lnTo>
                  <a:lnTo>
                    <a:pt x="1111" y="7605"/>
                  </a:lnTo>
                  <a:cubicBezTo>
                    <a:pt x="1156" y="7715"/>
                    <a:pt x="1202" y="7824"/>
                    <a:pt x="1247" y="7934"/>
                  </a:cubicBezTo>
                  <a:lnTo>
                    <a:pt x="1397" y="8502"/>
                  </a:lnTo>
                  <a:lnTo>
                    <a:pt x="1343" y="8946"/>
                  </a:lnTo>
                  <a:cubicBezTo>
                    <a:pt x="1275" y="9056"/>
                    <a:pt x="1206" y="9165"/>
                    <a:pt x="1138" y="9275"/>
                  </a:cubicBezTo>
                  <a:lnTo>
                    <a:pt x="975" y="9651"/>
                  </a:lnTo>
                  <a:cubicBezTo>
                    <a:pt x="939" y="9829"/>
                    <a:pt x="902" y="10006"/>
                    <a:pt x="866" y="10184"/>
                  </a:cubicBezTo>
                  <a:lnTo>
                    <a:pt x="812" y="10700"/>
                  </a:lnTo>
                  <a:cubicBezTo>
                    <a:pt x="821" y="10937"/>
                    <a:pt x="830" y="11175"/>
                    <a:pt x="839" y="11412"/>
                  </a:cubicBezTo>
                  <a:cubicBezTo>
                    <a:pt x="884" y="11583"/>
                    <a:pt x="930" y="11753"/>
                    <a:pt x="975" y="11924"/>
                  </a:cubicBezTo>
                  <a:cubicBezTo>
                    <a:pt x="1029" y="12087"/>
                    <a:pt x="1084" y="12249"/>
                    <a:pt x="1138" y="12412"/>
                  </a:cubicBezTo>
                  <a:lnTo>
                    <a:pt x="1288" y="12867"/>
                  </a:lnTo>
                  <a:lnTo>
                    <a:pt x="1696" y="13389"/>
                  </a:lnTo>
                  <a:lnTo>
                    <a:pt x="2008" y="13811"/>
                  </a:lnTo>
                  <a:lnTo>
                    <a:pt x="2442" y="14129"/>
                  </a:lnTo>
                  <a:lnTo>
                    <a:pt x="2892" y="14447"/>
                  </a:lnTo>
                  <a:lnTo>
                    <a:pt x="3448" y="14662"/>
                  </a:lnTo>
                  <a:lnTo>
                    <a:pt x="3828" y="14788"/>
                  </a:lnTo>
                  <a:lnTo>
                    <a:pt x="4522" y="14879"/>
                  </a:lnTo>
                  <a:lnTo>
                    <a:pt x="5419" y="14776"/>
                  </a:lnTo>
                  <a:lnTo>
                    <a:pt x="5989" y="14629"/>
                  </a:lnTo>
                  <a:lnTo>
                    <a:pt x="6587" y="14333"/>
                  </a:lnTo>
                  <a:lnTo>
                    <a:pt x="7076" y="14038"/>
                  </a:lnTo>
                  <a:lnTo>
                    <a:pt x="7457" y="13629"/>
                  </a:lnTo>
                  <a:lnTo>
                    <a:pt x="7810" y="13265"/>
                  </a:lnTo>
                  <a:lnTo>
                    <a:pt x="8027" y="12742"/>
                  </a:lnTo>
                  <a:cubicBezTo>
                    <a:pt x="8054" y="12628"/>
                    <a:pt x="8082" y="12515"/>
                    <a:pt x="8109" y="12401"/>
                  </a:cubicBezTo>
                  <a:cubicBezTo>
                    <a:pt x="8086" y="12314"/>
                    <a:pt x="8063" y="12226"/>
                    <a:pt x="8040" y="12139"/>
                  </a:cubicBezTo>
                  <a:cubicBezTo>
                    <a:pt x="7995" y="11992"/>
                    <a:pt x="7949" y="11844"/>
                    <a:pt x="7904" y="11697"/>
                  </a:cubicBezTo>
                  <a:lnTo>
                    <a:pt x="7551" y="11025"/>
                  </a:lnTo>
                  <a:cubicBezTo>
                    <a:pt x="7520" y="10931"/>
                    <a:pt x="7488" y="10836"/>
                    <a:pt x="7457" y="10742"/>
                  </a:cubicBezTo>
                  <a:lnTo>
                    <a:pt x="7430" y="10469"/>
                  </a:lnTo>
                  <a:lnTo>
                    <a:pt x="7267" y="10469"/>
                  </a:lnTo>
                  <a:cubicBezTo>
                    <a:pt x="7235" y="10526"/>
                    <a:pt x="7203" y="10582"/>
                    <a:pt x="7171" y="10639"/>
                  </a:cubicBezTo>
                  <a:lnTo>
                    <a:pt x="6817" y="10833"/>
                  </a:lnTo>
                  <a:lnTo>
                    <a:pt x="6410" y="10947"/>
                  </a:lnTo>
                  <a:lnTo>
                    <a:pt x="5962" y="10856"/>
                  </a:lnTo>
                  <a:lnTo>
                    <a:pt x="5595" y="10651"/>
                  </a:lnTo>
                  <a:lnTo>
                    <a:pt x="5214" y="10275"/>
                  </a:lnTo>
                  <a:lnTo>
                    <a:pt x="4997" y="9957"/>
                  </a:lnTo>
                  <a:cubicBezTo>
                    <a:pt x="4993" y="9851"/>
                    <a:pt x="4988" y="9745"/>
                    <a:pt x="4984" y="9639"/>
                  </a:cubicBezTo>
                  <a:cubicBezTo>
                    <a:pt x="5002" y="9522"/>
                    <a:pt x="5020" y="9404"/>
                    <a:pt x="5038" y="9287"/>
                  </a:cubicBezTo>
                  <a:cubicBezTo>
                    <a:pt x="5106" y="9185"/>
                    <a:pt x="5173" y="9082"/>
                    <a:pt x="5241" y="8980"/>
                  </a:cubicBezTo>
                  <a:lnTo>
                    <a:pt x="5446" y="8775"/>
                  </a:lnTo>
                  <a:lnTo>
                    <a:pt x="5785" y="8480"/>
                  </a:lnTo>
                  <a:lnTo>
                    <a:pt x="6355" y="8128"/>
                  </a:lnTo>
                  <a:lnTo>
                    <a:pt x="6941" y="7979"/>
                  </a:lnTo>
                  <a:lnTo>
                    <a:pt x="7361" y="7911"/>
                  </a:lnTo>
                  <a:lnTo>
                    <a:pt x="7768" y="7911"/>
                  </a:lnTo>
                  <a:lnTo>
                    <a:pt x="8136" y="7957"/>
                  </a:lnTo>
                  <a:lnTo>
                    <a:pt x="8475" y="8070"/>
                  </a:lnTo>
                  <a:lnTo>
                    <a:pt x="8747" y="8320"/>
                  </a:lnTo>
                  <a:lnTo>
                    <a:pt x="8855" y="8674"/>
                  </a:lnTo>
                  <a:cubicBezTo>
                    <a:pt x="8824" y="8765"/>
                    <a:pt x="8792" y="8855"/>
                    <a:pt x="8761" y="8946"/>
                  </a:cubicBezTo>
                  <a:lnTo>
                    <a:pt x="8964" y="8969"/>
                  </a:lnTo>
                  <a:lnTo>
                    <a:pt x="9806" y="8971"/>
                  </a:lnTo>
                  <a:lnTo>
                    <a:pt x="10513" y="6266"/>
                  </a:lnTo>
                  <a:lnTo>
                    <a:pt x="10133" y="6197"/>
                  </a:lnTo>
                  <a:lnTo>
                    <a:pt x="8801" y="5834"/>
                  </a:lnTo>
                  <a:lnTo>
                    <a:pt x="7551" y="5447"/>
                  </a:lnTo>
                  <a:lnTo>
                    <a:pt x="6301" y="4879"/>
                  </a:lnTo>
                  <a:lnTo>
                    <a:pt x="5421" y="4444"/>
                  </a:lnTo>
                  <a:lnTo>
                    <a:pt x="3171" y="3015"/>
                  </a:lnTo>
                  <a:lnTo>
                    <a:pt x="1359" y="825"/>
                  </a:lnTo>
                  <a:lnTo>
                    <a:pt x="106" y="253"/>
                  </a:lnTo>
                  <a:cubicBezTo>
                    <a:pt x="-167" y="204"/>
                    <a:pt x="172" y="-468"/>
                    <a:pt x="207" y="607"/>
                  </a:cubicBezTo>
                  <a:cubicBezTo>
                    <a:pt x="271" y="2189"/>
                    <a:pt x="252" y="5124"/>
                    <a:pt x="316" y="6706"/>
                  </a:cubicBezTo>
                  <a:lnTo>
                    <a:pt x="513" y="6757"/>
                  </a:lnTo>
                  <a:close/>
                </a:path>
              </a:pathLst>
            </a:custGeom>
            <a:solidFill>
              <a:schemeClr val="accent2">
                <a:lumMod val="60000"/>
                <a:lumOff val="40000"/>
                <a:alpha val="50196"/>
              </a:schemeClr>
            </a:solidFill>
            <a:ln w="19050" cap="flat">
              <a:noFill/>
              <a:prstDash val="solid"/>
              <a:round/>
              <a:headEnd/>
              <a:tailEnd/>
            </a:ln>
          </p:spPr>
          <p:txBody>
            <a:bodyPr lIns="74295" tIns="8890" rIns="74295" bIns="8890"/>
            <a:lstStyle/>
            <a:p>
              <a:endParaRPr lang="ja-JP" altLang="en-US" sz="600" dirty="0">
                <a:latin typeface="+mn-ea"/>
              </a:endParaRPr>
            </a:p>
          </p:txBody>
        </p:sp>
        <p:sp>
          <p:nvSpPr>
            <p:cNvPr id="14" name="フリーフォーム 13"/>
            <p:cNvSpPr/>
            <p:nvPr/>
          </p:nvSpPr>
          <p:spPr>
            <a:xfrm>
              <a:off x="5377221" y="1642567"/>
              <a:ext cx="238836" cy="177422"/>
            </a:xfrm>
            <a:custGeom>
              <a:avLst/>
              <a:gdLst>
                <a:gd name="connsiteX0" fmla="*/ 0 w 208128"/>
                <a:gd name="connsiteY0" fmla="*/ 37532 h 61415"/>
                <a:gd name="connsiteX1" fmla="*/ 126241 w 208128"/>
                <a:gd name="connsiteY1" fmla="*/ 30708 h 61415"/>
                <a:gd name="connsiteX2" fmla="*/ 129653 w 208128"/>
                <a:gd name="connsiteY2" fmla="*/ 20472 h 61415"/>
                <a:gd name="connsiteX3" fmla="*/ 150125 w 208128"/>
                <a:gd name="connsiteY3" fmla="*/ 0 h 61415"/>
                <a:gd name="connsiteX4" fmla="*/ 163773 w 208128"/>
                <a:gd name="connsiteY4" fmla="*/ 3412 h 61415"/>
                <a:gd name="connsiteX5" fmla="*/ 170597 w 208128"/>
                <a:gd name="connsiteY5" fmla="*/ 23884 h 61415"/>
                <a:gd name="connsiteX6" fmla="*/ 191068 w 208128"/>
                <a:gd name="connsiteY6" fmla="*/ 44356 h 61415"/>
                <a:gd name="connsiteX7" fmla="*/ 197892 w 208128"/>
                <a:gd name="connsiteY7" fmla="*/ 54591 h 61415"/>
                <a:gd name="connsiteX8" fmla="*/ 208128 w 208128"/>
                <a:gd name="connsiteY8" fmla="*/ 61415 h 61415"/>
                <a:gd name="connsiteX0" fmla="*/ 0 w 208128"/>
                <a:gd name="connsiteY0" fmla="*/ 34138 h 58021"/>
                <a:gd name="connsiteX1" fmla="*/ 126241 w 208128"/>
                <a:gd name="connsiteY1" fmla="*/ 27314 h 58021"/>
                <a:gd name="connsiteX2" fmla="*/ 129653 w 208128"/>
                <a:gd name="connsiteY2" fmla="*/ 17078 h 58021"/>
                <a:gd name="connsiteX3" fmla="*/ 163773 w 208128"/>
                <a:gd name="connsiteY3" fmla="*/ 18 h 58021"/>
                <a:gd name="connsiteX4" fmla="*/ 170597 w 208128"/>
                <a:gd name="connsiteY4" fmla="*/ 20490 h 58021"/>
                <a:gd name="connsiteX5" fmla="*/ 191068 w 208128"/>
                <a:gd name="connsiteY5" fmla="*/ 40962 h 58021"/>
                <a:gd name="connsiteX6" fmla="*/ 197892 w 208128"/>
                <a:gd name="connsiteY6" fmla="*/ 51197 h 58021"/>
                <a:gd name="connsiteX7" fmla="*/ 208128 w 208128"/>
                <a:gd name="connsiteY7" fmla="*/ 58021 h 58021"/>
                <a:gd name="connsiteX0" fmla="*/ 0 w 208128"/>
                <a:gd name="connsiteY0" fmla="*/ 34734 h 58617"/>
                <a:gd name="connsiteX1" fmla="*/ 126241 w 208128"/>
                <a:gd name="connsiteY1" fmla="*/ 27910 h 58617"/>
                <a:gd name="connsiteX2" fmla="*/ 129653 w 208128"/>
                <a:gd name="connsiteY2" fmla="*/ 17674 h 58617"/>
                <a:gd name="connsiteX3" fmla="*/ 163773 w 208128"/>
                <a:gd name="connsiteY3" fmla="*/ 614 h 58617"/>
                <a:gd name="connsiteX4" fmla="*/ 191068 w 208128"/>
                <a:gd name="connsiteY4" fmla="*/ 41558 h 58617"/>
                <a:gd name="connsiteX5" fmla="*/ 197892 w 208128"/>
                <a:gd name="connsiteY5" fmla="*/ 51793 h 58617"/>
                <a:gd name="connsiteX6" fmla="*/ 208128 w 208128"/>
                <a:gd name="connsiteY6" fmla="*/ 58617 h 58617"/>
                <a:gd name="connsiteX0" fmla="*/ 0 w 197892"/>
                <a:gd name="connsiteY0" fmla="*/ 34734 h 51793"/>
                <a:gd name="connsiteX1" fmla="*/ 126241 w 197892"/>
                <a:gd name="connsiteY1" fmla="*/ 27910 h 51793"/>
                <a:gd name="connsiteX2" fmla="*/ 129653 w 197892"/>
                <a:gd name="connsiteY2" fmla="*/ 17674 h 51793"/>
                <a:gd name="connsiteX3" fmla="*/ 163773 w 197892"/>
                <a:gd name="connsiteY3" fmla="*/ 614 h 51793"/>
                <a:gd name="connsiteX4" fmla="*/ 191068 w 197892"/>
                <a:gd name="connsiteY4" fmla="*/ 41558 h 51793"/>
                <a:gd name="connsiteX5" fmla="*/ 197892 w 197892"/>
                <a:gd name="connsiteY5" fmla="*/ 51793 h 51793"/>
                <a:gd name="connsiteX0" fmla="*/ 0 w 191259"/>
                <a:gd name="connsiteY0" fmla="*/ 34734 h 181447"/>
                <a:gd name="connsiteX1" fmla="*/ 126241 w 191259"/>
                <a:gd name="connsiteY1" fmla="*/ 27910 h 181447"/>
                <a:gd name="connsiteX2" fmla="*/ 129653 w 191259"/>
                <a:gd name="connsiteY2" fmla="*/ 17674 h 181447"/>
                <a:gd name="connsiteX3" fmla="*/ 163773 w 191259"/>
                <a:gd name="connsiteY3" fmla="*/ 614 h 181447"/>
                <a:gd name="connsiteX4" fmla="*/ 191068 w 191259"/>
                <a:gd name="connsiteY4" fmla="*/ 41558 h 181447"/>
                <a:gd name="connsiteX5" fmla="*/ 177421 w 191259"/>
                <a:gd name="connsiteY5" fmla="*/ 181447 h 181447"/>
                <a:gd name="connsiteX0" fmla="*/ 0 w 191259"/>
                <a:gd name="connsiteY0" fmla="*/ 34273 h 180986"/>
                <a:gd name="connsiteX1" fmla="*/ 126241 w 191259"/>
                <a:gd name="connsiteY1" fmla="*/ 27449 h 180986"/>
                <a:gd name="connsiteX2" fmla="*/ 163773 w 191259"/>
                <a:gd name="connsiteY2" fmla="*/ 153 h 180986"/>
                <a:gd name="connsiteX3" fmla="*/ 191068 w 191259"/>
                <a:gd name="connsiteY3" fmla="*/ 41097 h 180986"/>
                <a:gd name="connsiteX4" fmla="*/ 177421 w 191259"/>
                <a:gd name="connsiteY4" fmla="*/ 180986 h 180986"/>
                <a:gd name="connsiteX0" fmla="*/ 0 w 191259"/>
                <a:gd name="connsiteY0" fmla="*/ 55785 h 202498"/>
                <a:gd name="connsiteX1" fmla="*/ 126241 w 191259"/>
                <a:gd name="connsiteY1" fmla="*/ 1194 h 202498"/>
                <a:gd name="connsiteX2" fmla="*/ 163773 w 191259"/>
                <a:gd name="connsiteY2" fmla="*/ 21665 h 202498"/>
                <a:gd name="connsiteX3" fmla="*/ 191068 w 191259"/>
                <a:gd name="connsiteY3" fmla="*/ 62609 h 202498"/>
                <a:gd name="connsiteX4" fmla="*/ 177421 w 191259"/>
                <a:gd name="connsiteY4" fmla="*/ 202498 h 202498"/>
                <a:gd name="connsiteX0" fmla="*/ 0 w 177421"/>
                <a:gd name="connsiteY0" fmla="*/ 57197 h 203910"/>
                <a:gd name="connsiteX1" fmla="*/ 126241 w 177421"/>
                <a:gd name="connsiteY1" fmla="*/ 2606 h 203910"/>
                <a:gd name="connsiteX2" fmla="*/ 163773 w 177421"/>
                <a:gd name="connsiteY2" fmla="*/ 23077 h 203910"/>
                <a:gd name="connsiteX3" fmla="*/ 136477 w 177421"/>
                <a:gd name="connsiteY3" fmla="*/ 145908 h 203910"/>
                <a:gd name="connsiteX4" fmla="*/ 177421 w 177421"/>
                <a:gd name="connsiteY4" fmla="*/ 203910 h 203910"/>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793 h 201506"/>
                <a:gd name="connsiteX1" fmla="*/ 126241 w 238858"/>
                <a:gd name="connsiteY1" fmla="*/ 202 h 201506"/>
                <a:gd name="connsiteX2" fmla="*/ 238836 w 238858"/>
                <a:gd name="connsiteY2" fmla="*/ 78676 h 201506"/>
                <a:gd name="connsiteX3" fmla="*/ 136477 w 238858"/>
                <a:gd name="connsiteY3" fmla="*/ 143504 h 201506"/>
                <a:gd name="connsiteX4" fmla="*/ 177421 w 238858"/>
                <a:gd name="connsiteY4" fmla="*/ 201506 h 201506"/>
                <a:gd name="connsiteX0" fmla="*/ 0 w 238858"/>
                <a:gd name="connsiteY0" fmla="*/ 54591 h 201304"/>
                <a:gd name="connsiteX1" fmla="*/ 126241 w 238858"/>
                <a:gd name="connsiteY1" fmla="*/ 0 h 201304"/>
                <a:gd name="connsiteX2" fmla="*/ 238836 w 238858"/>
                <a:gd name="connsiteY2" fmla="*/ 78474 h 201304"/>
                <a:gd name="connsiteX3" fmla="*/ 136477 w 238858"/>
                <a:gd name="connsiteY3" fmla="*/ 143302 h 201304"/>
                <a:gd name="connsiteX4" fmla="*/ 177421 w 238858"/>
                <a:gd name="connsiteY4" fmla="*/ 201304 h 201304"/>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46"/>
                <a:gd name="connsiteY0" fmla="*/ 58003 h 204716"/>
                <a:gd name="connsiteX1" fmla="*/ 129653 w 238846"/>
                <a:gd name="connsiteY1" fmla="*/ 0 h 204716"/>
                <a:gd name="connsiteX2" fmla="*/ 238836 w 238846"/>
                <a:gd name="connsiteY2" fmla="*/ 81886 h 204716"/>
                <a:gd name="connsiteX3" fmla="*/ 136477 w 238846"/>
                <a:gd name="connsiteY3" fmla="*/ 146714 h 204716"/>
                <a:gd name="connsiteX4" fmla="*/ 177421 w 238846"/>
                <a:gd name="connsiteY4" fmla="*/ 204716 h 204716"/>
                <a:gd name="connsiteX0" fmla="*/ 0 w 238836"/>
                <a:gd name="connsiteY0" fmla="*/ 58003 h 204716"/>
                <a:gd name="connsiteX1" fmla="*/ 129653 w 238836"/>
                <a:gd name="connsiteY1" fmla="*/ 0 h 204716"/>
                <a:gd name="connsiteX2" fmla="*/ 238836 w 238836"/>
                <a:gd name="connsiteY2" fmla="*/ 81886 h 204716"/>
                <a:gd name="connsiteX3" fmla="*/ 136477 w 238836"/>
                <a:gd name="connsiteY3" fmla="*/ 146714 h 204716"/>
                <a:gd name="connsiteX4" fmla="*/ 177421 w 238836"/>
                <a:gd name="connsiteY4" fmla="*/ 204716 h 204716"/>
                <a:gd name="connsiteX0" fmla="*/ 0 w 238836"/>
                <a:gd name="connsiteY0" fmla="*/ 58003 h 307074"/>
                <a:gd name="connsiteX1" fmla="*/ 129653 w 238836"/>
                <a:gd name="connsiteY1" fmla="*/ 0 h 307074"/>
                <a:gd name="connsiteX2" fmla="*/ 238836 w 238836"/>
                <a:gd name="connsiteY2" fmla="*/ 81886 h 307074"/>
                <a:gd name="connsiteX3" fmla="*/ 136477 w 238836"/>
                <a:gd name="connsiteY3" fmla="*/ 146714 h 307074"/>
                <a:gd name="connsiteX4" fmla="*/ 20471 w 238836"/>
                <a:gd name="connsiteY4" fmla="*/ 307074 h 307074"/>
                <a:gd name="connsiteX0" fmla="*/ 0 w 239625"/>
                <a:gd name="connsiteY0" fmla="*/ 58003 h 307074"/>
                <a:gd name="connsiteX1" fmla="*/ 129653 w 239625"/>
                <a:gd name="connsiteY1" fmla="*/ 0 h 307074"/>
                <a:gd name="connsiteX2" fmla="*/ 238836 w 239625"/>
                <a:gd name="connsiteY2" fmla="*/ 81886 h 307074"/>
                <a:gd name="connsiteX3" fmla="*/ 170597 w 239625"/>
                <a:gd name="connsiteY3" fmla="*/ 160362 h 307074"/>
                <a:gd name="connsiteX4" fmla="*/ 20471 w 239625"/>
                <a:gd name="connsiteY4" fmla="*/ 307074 h 307074"/>
                <a:gd name="connsiteX0" fmla="*/ 0 w 239219"/>
                <a:gd name="connsiteY0" fmla="*/ 58003 h 307074"/>
                <a:gd name="connsiteX1" fmla="*/ 129653 w 239219"/>
                <a:gd name="connsiteY1" fmla="*/ 0 h 307074"/>
                <a:gd name="connsiteX2" fmla="*/ 238836 w 239219"/>
                <a:gd name="connsiteY2" fmla="*/ 81886 h 307074"/>
                <a:gd name="connsiteX3" fmla="*/ 160361 w 239219"/>
                <a:gd name="connsiteY3" fmla="*/ 177422 h 307074"/>
                <a:gd name="connsiteX4" fmla="*/ 20471 w 239219"/>
                <a:gd name="connsiteY4" fmla="*/ 307074 h 307074"/>
                <a:gd name="connsiteX0" fmla="*/ 0 w 239232"/>
                <a:gd name="connsiteY0" fmla="*/ 58003 h 177543"/>
                <a:gd name="connsiteX1" fmla="*/ 129653 w 239232"/>
                <a:gd name="connsiteY1" fmla="*/ 0 h 177543"/>
                <a:gd name="connsiteX2" fmla="*/ 238836 w 239232"/>
                <a:gd name="connsiteY2" fmla="*/ 81886 h 177543"/>
                <a:gd name="connsiteX3" fmla="*/ 160361 w 239232"/>
                <a:gd name="connsiteY3" fmla="*/ 177422 h 177543"/>
                <a:gd name="connsiteX4" fmla="*/ 10235 w 239232"/>
                <a:gd name="connsiteY4" fmla="*/ 61415 h 177543"/>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 name="connsiteX0" fmla="*/ 0 w 238836"/>
                <a:gd name="connsiteY0" fmla="*/ 58003 h 177422"/>
                <a:gd name="connsiteX1" fmla="*/ 129653 w 238836"/>
                <a:gd name="connsiteY1" fmla="*/ 0 h 177422"/>
                <a:gd name="connsiteX2" fmla="*/ 238836 w 238836"/>
                <a:gd name="connsiteY2" fmla="*/ 81886 h 177422"/>
                <a:gd name="connsiteX3" fmla="*/ 160361 w 238836"/>
                <a:gd name="connsiteY3" fmla="*/ 177422 h 177422"/>
                <a:gd name="connsiteX4" fmla="*/ 10235 w 238836"/>
                <a:gd name="connsiteY4" fmla="*/ 61415 h 177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36" h="177422">
                  <a:moveTo>
                    <a:pt x="0" y="58003"/>
                  </a:moveTo>
                  <a:lnTo>
                    <a:pt x="129653" y="0"/>
                  </a:lnTo>
                  <a:lnTo>
                    <a:pt x="238836" y="81886"/>
                  </a:lnTo>
                  <a:lnTo>
                    <a:pt x="160361" y="177422"/>
                  </a:lnTo>
                  <a:lnTo>
                    <a:pt x="10235" y="61415"/>
                  </a:lnTo>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7" name="フリーフォーム 26"/>
            <p:cNvSpPr/>
            <p:nvPr/>
          </p:nvSpPr>
          <p:spPr>
            <a:xfrm>
              <a:off x="5563984" y="4769301"/>
              <a:ext cx="214799" cy="124263"/>
            </a:xfrm>
            <a:custGeom>
              <a:avLst/>
              <a:gdLst>
                <a:gd name="connsiteX0" fmla="*/ 52855 w 58585"/>
                <a:gd name="connsiteY0" fmla="*/ 40483 h 48950"/>
                <a:gd name="connsiteX1" fmla="*/ 12374 w 58585"/>
                <a:gd name="connsiteY1" fmla="*/ 45245 h 48950"/>
                <a:gd name="connsiteX2" fmla="*/ 7611 w 58585"/>
                <a:gd name="connsiteY2" fmla="*/ 38101 h 48950"/>
                <a:gd name="connsiteX3" fmla="*/ 5230 w 58585"/>
                <a:gd name="connsiteY3" fmla="*/ 30958 h 48950"/>
                <a:gd name="connsiteX4" fmla="*/ 467 w 58585"/>
                <a:gd name="connsiteY4" fmla="*/ 23814 h 48950"/>
                <a:gd name="connsiteX5" fmla="*/ 2849 w 58585"/>
                <a:gd name="connsiteY5" fmla="*/ 7145 h 48950"/>
                <a:gd name="connsiteX6" fmla="*/ 17136 w 58585"/>
                <a:gd name="connsiteY6" fmla="*/ 4764 h 48950"/>
                <a:gd name="connsiteX7" fmla="*/ 57617 w 58585"/>
                <a:gd name="connsiteY7" fmla="*/ 1 h 48950"/>
                <a:gd name="connsiteX8" fmla="*/ 52855 w 58585"/>
                <a:gd name="connsiteY8" fmla="*/ 40483 h 48950"/>
                <a:gd name="connsiteX0" fmla="*/ 52646 w 58376"/>
                <a:gd name="connsiteY0" fmla="*/ 45744 h 54211"/>
                <a:gd name="connsiteX1" fmla="*/ 12165 w 58376"/>
                <a:gd name="connsiteY1" fmla="*/ 50506 h 54211"/>
                <a:gd name="connsiteX2" fmla="*/ 7402 w 58376"/>
                <a:gd name="connsiteY2" fmla="*/ 43362 h 54211"/>
                <a:gd name="connsiteX3" fmla="*/ 5021 w 58376"/>
                <a:gd name="connsiteY3" fmla="*/ 36219 h 54211"/>
                <a:gd name="connsiteX4" fmla="*/ 258 w 58376"/>
                <a:gd name="connsiteY4" fmla="*/ 29075 h 54211"/>
                <a:gd name="connsiteX5" fmla="*/ 2640 w 58376"/>
                <a:gd name="connsiteY5" fmla="*/ 12406 h 54211"/>
                <a:gd name="connsiteX6" fmla="*/ 16927 w 58376"/>
                <a:gd name="connsiteY6" fmla="*/ 13 h 54211"/>
                <a:gd name="connsiteX7" fmla="*/ 57408 w 58376"/>
                <a:gd name="connsiteY7" fmla="*/ 5262 h 54211"/>
                <a:gd name="connsiteX8" fmla="*/ 52646 w 58376"/>
                <a:gd name="connsiteY8" fmla="*/ 45744 h 54211"/>
                <a:gd name="connsiteX0" fmla="*/ 52646 w 58376"/>
                <a:gd name="connsiteY0" fmla="*/ 50616 h 59083"/>
                <a:gd name="connsiteX1" fmla="*/ 12165 w 58376"/>
                <a:gd name="connsiteY1" fmla="*/ 55378 h 59083"/>
                <a:gd name="connsiteX2" fmla="*/ 7402 w 58376"/>
                <a:gd name="connsiteY2" fmla="*/ 48234 h 59083"/>
                <a:gd name="connsiteX3" fmla="*/ 5021 w 58376"/>
                <a:gd name="connsiteY3" fmla="*/ 41091 h 59083"/>
                <a:gd name="connsiteX4" fmla="*/ 258 w 58376"/>
                <a:gd name="connsiteY4" fmla="*/ 33947 h 59083"/>
                <a:gd name="connsiteX5" fmla="*/ 2640 w 58376"/>
                <a:gd name="connsiteY5" fmla="*/ 17278 h 59083"/>
                <a:gd name="connsiteX6" fmla="*/ 16927 w 58376"/>
                <a:gd name="connsiteY6" fmla="*/ 4885 h 59083"/>
                <a:gd name="connsiteX7" fmla="*/ 38107 w 58376"/>
                <a:gd name="connsiteY7" fmla="*/ 122 h 59083"/>
                <a:gd name="connsiteX8" fmla="*/ 57408 w 58376"/>
                <a:gd name="connsiteY8" fmla="*/ 10134 h 59083"/>
                <a:gd name="connsiteX9" fmla="*/ 52646 w 58376"/>
                <a:gd name="connsiteY9" fmla="*/ 50616 h 59083"/>
                <a:gd name="connsiteX0" fmla="*/ 52646 w 169336"/>
                <a:gd name="connsiteY0" fmla="*/ 50616 h 57900"/>
                <a:gd name="connsiteX1" fmla="*/ 12165 w 169336"/>
                <a:gd name="connsiteY1" fmla="*/ 55378 h 57900"/>
                <a:gd name="connsiteX2" fmla="*/ 7402 w 169336"/>
                <a:gd name="connsiteY2" fmla="*/ 48234 h 57900"/>
                <a:gd name="connsiteX3" fmla="*/ 5021 w 169336"/>
                <a:gd name="connsiteY3" fmla="*/ 41091 h 57900"/>
                <a:gd name="connsiteX4" fmla="*/ 258 w 169336"/>
                <a:gd name="connsiteY4" fmla="*/ 33947 h 57900"/>
                <a:gd name="connsiteX5" fmla="*/ 2640 w 169336"/>
                <a:gd name="connsiteY5" fmla="*/ 17278 h 57900"/>
                <a:gd name="connsiteX6" fmla="*/ 16927 w 169336"/>
                <a:gd name="connsiteY6" fmla="*/ 4885 h 57900"/>
                <a:gd name="connsiteX7" fmla="*/ 38107 w 169336"/>
                <a:gd name="connsiteY7" fmla="*/ 122 h 57900"/>
                <a:gd name="connsiteX8" fmla="*/ 169327 w 169336"/>
                <a:gd name="connsiteY8" fmla="*/ 47679 h 57900"/>
                <a:gd name="connsiteX9" fmla="*/ 52646 w 169336"/>
                <a:gd name="connsiteY9" fmla="*/ 50616 h 57900"/>
                <a:gd name="connsiteX0" fmla="*/ 52646 w 169336"/>
                <a:gd name="connsiteY0" fmla="*/ 50534 h 57818"/>
                <a:gd name="connsiteX1" fmla="*/ 12165 w 169336"/>
                <a:gd name="connsiteY1" fmla="*/ 55296 h 57818"/>
                <a:gd name="connsiteX2" fmla="*/ 7402 w 169336"/>
                <a:gd name="connsiteY2" fmla="*/ 48152 h 57818"/>
                <a:gd name="connsiteX3" fmla="*/ 5021 w 169336"/>
                <a:gd name="connsiteY3" fmla="*/ 41009 h 57818"/>
                <a:gd name="connsiteX4" fmla="*/ 258 w 169336"/>
                <a:gd name="connsiteY4" fmla="*/ 33865 h 57818"/>
                <a:gd name="connsiteX5" fmla="*/ 2640 w 169336"/>
                <a:gd name="connsiteY5" fmla="*/ 17196 h 57818"/>
                <a:gd name="connsiteX6" fmla="*/ 16927 w 169336"/>
                <a:gd name="connsiteY6" fmla="*/ 4803 h 57818"/>
                <a:gd name="connsiteX7" fmla="*/ 38107 w 169336"/>
                <a:gd name="connsiteY7" fmla="*/ 40 h 57818"/>
                <a:gd name="connsiteX8" fmla="*/ 57157 w 169336"/>
                <a:gd name="connsiteY8" fmla="*/ 7550 h 57818"/>
                <a:gd name="connsiteX9" fmla="*/ 169327 w 169336"/>
                <a:gd name="connsiteY9" fmla="*/ 47597 h 57818"/>
                <a:gd name="connsiteX10" fmla="*/ 52646 w 169336"/>
                <a:gd name="connsiteY10" fmla="*/ 50534 h 57818"/>
                <a:gd name="connsiteX0" fmla="*/ 52646 w 169336"/>
                <a:gd name="connsiteY0" fmla="*/ 50534 h 55324"/>
                <a:gd name="connsiteX1" fmla="*/ 12165 w 169336"/>
                <a:gd name="connsiteY1" fmla="*/ 55296 h 55324"/>
                <a:gd name="connsiteX2" fmla="*/ 7402 w 169336"/>
                <a:gd name="connsiteY2" fmla="*/ 48152 h 55324"/>
                <a:gd name="connsiteX3" fmla="*/ 5021 w 169336"/>
                <a:gd name="connsiteY3" fmla="*/ 41009 h 55324"/>
                <a:gd name="connsiteX4" fmla="*/ 258 w 169336"/>
                <a:gd name="connsiteY4" fmla="*/ 33865 h 55324"/>
                <a:gd name="connsiteX5" fmla="*/ 2640 w 169336"/>
                <a:gd name="connsiteY5" fmla="*/ 17196 h 55324"/>
                <a:gd name="connsiteX6" fmla="*/ 16927 w 169336"/>
                <a:gd name="connsiteY6" fmla="*/ 4803 h 55324"/>
                <a:gd name="connsiteX7" fmla="*/ 38107 w 169336"/>
                <a:gd name="connsiteY7" fmla="*/ 40 h 55324"/>
                <a:gd name="connsiteX8" fmla="*/ 57157 w 169336"/>
                <a:gd name="connsiteY8" fmla="*/ 7550 h 55324"/>
                <a:gd name="connsiteX9" fmla="*/ 169327 w 169336"/>
                <a:gd name="connsiteY9" fmla="*/ 47597 h 55324"/>
                <a:gd name="connsiteX10" fmla="*/ 52646 w 169336"/>
                <a:gd name="connsiteY10" fmla="*/ 50534 h 55324"/>
                <a:gd name="connsiteX0" fmla="*/ 52646 w 169336"/>
                <a:gd name="connsiteY0" fmla="*/ 55539 h 56370"/>
                <a:gd name="connsiteX1" fmla="*/ 12165 w 169336"/>
                <a:gd name="connsiteY1" fmla="*/ 55296 h 56370"/>
                <a:gd name="connsiteX2" fmla="*/ 7402 w 169336"/>
                <a:gd name="connsiteY2" fmla="*/ 48152 h 56370"/>
                <a:gd name="connsiteX3" fmla="*/ 5021 w 169336"/>
                <a:gd name="connsiteY3" fmla="*/ 41009 h 56370"/>
                <a:gd name="connsiteX4" fmla="*/ 258 w 169336"/>
                <a:gd name="connsiteY4" fmla="*/ 33865 h 56370"/>
                <a:gd name="connsiteX5" fmla="*/ 2640 w 169336"/>
                <a:gd name="connsiteY5" fmla="*/ 17196 h 56370"/>
                <a:gd name="connsiteX6" fmla="*/ 16927 w 169336"/>
                <a:gd name="connsiteY6" fmla="*/ 4803 h 56370"/>
                <a:gd name="connsiteX7" fmla="*/ 38107 w 169336"/>
                <a:gd name="connsiteY7" fmla="*/ 40 h 56370"/>
                <a:gd name="connsiteX8" fmla="*/ 57157 w 169336"/>
                <a:gd name="connsiteY8" fmla="*/ 7550 h 56370"/>
                <a:gd name="connsiteX9" fmla="*/ 169327 w 169336"/>
                <a:gd name="connsiteY9" fmla="*/ 47597 h 56370"/>
                <a:gd name="connsiteX10" fmla="*/ 52646 w 169336"/>
                <a:gd name="connsiteY10" fmla="*/ 55539 h 56370"/>
                <a:gd name="connsiteX0" fmla="*/ 52646 w 169336"/>
                <a:gd name="connsiteY0" fmla="*/ 55539 h 56383"/>
                <a:gd name="connsiteX1" fmla="*/ 33345 w 169336"/>
                <a:gd name="connsiteY1" fmla="*/ 56126 h 56383"/>
                <a:gd name="connsiteX2" fmla="*/ 12165 w 169336"/>
                <a:gd name="connsiteY2" fmla="*/ 55296 h 56383"/>
                <a:gd name="connsiteX3" fmla="*/ 7402 w 169336"/>
                <a:gd name="connsiteY3" fmla="*/ 48152 h 56383"/>
                <a:gd name="connsiteX4" fmla="*/ 5021 w 169336"/>
                <a:gd name="connsiteY4" fmla="*/ 41009 h 56383"/>
                <a:gd name="connsiteX5" fmla="*/ 258 w 169336"/>
                <a:gd name="connsiteY5" fmla="*/ 33865 h 56383"/>
                <a:gd name="connsiteX6" fmla="*/ 2640 w 169336"/>
                <a:gd name="connsiteY6" fmla="*/ 17196 h 56383"/>
                <a:gd name="connsiteX7" fmla="*/ 16927 w 169336"/>
                <a:gd name="connsiteY7" fmla="*/ 4803 h 56383"/>
                <a:gd name="connsiteX8" fmla="*/ 38107 w 169336"/>
                <a:gd name="connsiteY8" fmla="*/ 40 h 56383"/>
                <a:gd name="connsiteX9" fmla="*/ 57157 w 169336"/>
                <a:gd name="connsiteY9" fmla="*/ 7550 h 56383"/>
                <a:gd name="connsiteX10" fmla="*/ 169327 w 169336"/>
                <a:gd name="connsiteY10" fmla="*/ 47597 h 56383"/>
                <a:gd name="connsiteX11" fmla="*/ 52646 w 169336"/>
                <a:gd name="connsiteY11" fmla="*/ 55539 h 56383"/>
                <a:gd name="connsiteX0" fmla="*/ 52646 w 169336"/>
                <a:gd name="connsiteY0" fmla="*/ 55539 h 63635"/>
                <a:gd name="connsiteX1" fmla="*/ 33345 w 169336"/>
                <a:gd name="connsiteY1" fmla="*/ 63635 h 63635"/>
                <a:gd name="connsiteX2" fmla="*/ 12165 w 169336"/>
                <a:gd name="connsiteY2" fmla="*/ 55296 h 63635"/>
                <a:gd name="connsiteX3" fmla="*/ 7402 w 169336"/>
                <a:gd name="connsiteY3" fmla="*/ 48152 h 63635"/>
                <a:gd name="connsiteX4" fmla="*/ 5021 w 169336"/>
                <a:gd name="connsiteY4" fmla="*/ 41009 h 63635"/>
                <a:gd name="connsiteX5" fmla="*/ 258 w 169336"/>
                <a:gd name="connsiteY5" fmla="*/ 33865 h 63635"/>
                <a:gd name="connsiteX6" fmla="*/ 2640 w 169336"/>
                <a:gd name="connsiteY6" fmla="*/ 17196 h 63635"/>
                <a:gd name="connsiteX7" fmla="*/ 16927 w 169336"/>
                <a:gd name="connsiteY7" fmla="*/ 4803 h 63635"/>
                <a:gd name="connsiteX8" fmla="*/ 38107 w 169336"/>
                <a:gd name="connsiteY8" fmla="*/ 40 h 63635"/>
                <a:gd name="connsiteX9" fmla="*/ 57157 w 169336"/>
                <a:gd name="connsiteY9" fmla="*/ 7550 h 63635"/>
                <a:gd name="connsiteX10" fmla="*/ 169327 w 169336"/>
                <a:gd name="connsiteY10" fmla="*/ 47597 h 63635"/>
                <a:gd name="connsiteX11" fmla="*/ 52646 w 169336"/>
                <a:gd name="connsiteY11" fmla="*/ 55539 h 63635"/>
                <a:gd name="connsiteX0" fmla="*/ 52646 w 169503"/>
                <a:gd name="connsiteY0" fmla="*/ 55539 h 63635"/>
                <a:gd name="connsiteX1" fmla="*/ 33345 w 169503"/>
                <a:gd name="connsiteY1" fmla="*/ 63635 h 63635"/>
                <a:gd name="connsiteX2" fmla="*/ 12165 w 169503"/>
                <a:gd name="connsiteY2" fmla="*/ 55296 h 63635"/>
                <a:gd name="connsiteX3" fmla="*/ 7402 w 169503"/>
                <a:gd name="connsiteY3" fmla="*/ 48152 h 63635"/>
                <a:gd name="connsiteX4" fmla="*/ 5021 w 169503"/>
                <a:gd name="connsiteY4" fmla="*/ 41009 h 63635"/>
                <a:gd name="connsiteX5" fmla="*/ 258 w 169503"/>
                <a:gd name="connsiteY5" fmla="*/ 33865 h 63635"/>
                <a:gd name="connsiteX6" fmla="*/ 2640 w 169503"/>
                <a:gd name="connsiteY6" fmla="*/ 17196 h 63635"/>
                <a:gd name="connsiteX7" fmla="*/ 16927 w 169503"/>
                <a:gd name="connsiteY7" fmla="*/ 4803 h 63635"/>
                <a:gd name="connsiteX8" fmla="*/ 38107 w 169503"/>
                <a:gd name="connsiteY8" fmla="*/ 40 h 63635"/>
                <a:gd name="connsiteX9" fmla="*/ 57157 w 169503"/>
                <a:gd name="connsiteY9" fmla="*/ 7550 h 63635"/>
                <a:gd name="connsiteX10" fmla="*/ 78589 w 169503"/>
                <a:gd name="connsiteY10" fmla="*/ 8567 h 63635"/>
                <a:gd name="connsiteX11" fmla="*/ 169327 w 169503"/>
                <a:gd name="connsiteY11" fmla="*/ 47597 h 63635"/>
                <a:gd name="connsiteX12" fmla="*/ 52646 w 169503"/>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18579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80"/>
                <a:gd name="connsiteY0" fmla="*/ 55539 h 63635"/>
                <a:gd name="connsiteX1" fmla="*/ 33345 w 169480"/>
                <a:gd name="connsiteY1" fmla="*/ 63635 h 63635"/>
                <a:gd name="connsiteX2" fmla="*/ 12165 w 169480"/>
                <a:gd name="connsiteY2" fmla="*/ 55296 h 63635"/>
                <a:gd name="connsiteX3" fmla="*/ 7402 w 169480"/>
                <a:gd name="connsiteY3" fmla="*/ 48152 h 63635"/>
                <a:gd name="connsiteX4" fmla="*/ 5021 w 169480"/>
                <a:gd name="connsiteY4" fmla="*/ 41009 h 63635"/>
                <a:gd name="connsiteX5" fmla="*/ 258 w 169480"/>
                <a:gd name="connsiteY5" fmla="*/ 33865 h 63635"/>
                <a:gd name="connsiteX6" fmla="*/ 2640 w 169480"/>
                <a:gd name="connsiteY6" fmla="*/ 17196 h 63635"/>
                <a:gd name="connsiteX7" fmla="*/ 16927 w 169480"/>
                <a:gd name="connsiteY7" fmla="*/ 4803 h 63635"/>
                <a:gd name="connsiteX8" fmla="*/ 38107 w 169480"/>
                <a:gd name="connsiteY8" fmla="*/ 40 h 63635"/>
                <a:gd name="connsiteX9" fmla="*/ 57157 w 169480"/>
                <a:gd name="connsiteY9" fmla="*/ 7550 h 63635"/>
                <a:gd name="connsiteX10" fmla="*/ 66683 w 169480"/>
                <a:gd name="connsiteY10" fmla="*/ 23586 h 63635"/>
                <a:gd name="connsiteX11" fmla="*/ 169327 w 169480"/>
                <a:gd name="connsiteY11" fmla="*/ 47597 h 63635"/>
                <a:gd name="connsiteX12" fmla="*/ 52646 w 169480"/>
                <a:gd name="connsiteY12" fmla="*/ 55539 h 63635"/>
                <a:gd name="connsiteX0" fmla="*/ 52646 w 169457"/>
                <a:gd name="connsiteY0" fmla="*/ 55539 h 63635"/>
                <a:gd name="connsiteX1" fmla="*/ 33345 w 169457"/>
                <a:gd name="connsiteY1" fmla="*/ 63635 h 63635"/>
                <a:gd name="connsiteX2" fmla="*/ 12165 w 169457"/>
                <a:gd name="connsiteY2" fmla="*/ 55296 h 63635"/>
                <a:gd name="connsiteX3" fmla="*/ 7402 w 169457"/>
                <a:gd name="connsiteY3" fmla="*/ 48152 h 63635"/>
                <a:gd name="connsiteX4" fmla="*/ 5021 w 169457"/>
                <a:gd name="connsiteY4" fmla="*/ 41009 h 63635"/>
                <a:gd name="connsiteX5" fmla="*/ 258 w 169457"/>
                <a:gd name="connsiteY5" fmla="*/ 33865 h 63635"/>
                <a:gd name="connsiteX6" fmla="*/ 2640 w 169457"/>
                <a:gd name="connsiteY6" fmla="*/ 17196 h 63635"/>
                <a:gd name="connsiteX7" fmla="*/ 16927 w 169457"/>
                <a:gd name="connsiteY7" fmla="*/ 4803 h 63635"/>
                <a:gd name="connsiteX8" fmla="*/ 38107 w 169457"/>
                <a:gd name="connsiteY8" fmla="*/ 40 h 63635"/>
                <a:gd name="connsiteX9" fmla="*/ 57157 w 169457"/>
                <a:gd name="connsiteY9" fmla="*/ 7550 h 63635"/>
                <a:gd name="connsiteX10" fmla="*/ 66683 w 169457"/>
                <a:gd name="connsiteY10" fmla="*/ 23586 h 63635"/>
                <a:gd name="connsiteX11" fmla="*/ 169327 w 169457"/>
                <a:gd name="connsiteY11" fmla="*/ 47597 h 63635"/>
                <a:gd name="connsiteX12" fmla="*/ 52646 w 169457"/>
                <a:gd name="connsiteY12" fmla="*/ 55539 h 63635"/>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55539 h 63828"/>
                <a:gd name="connsiteX1" fmla="*/ 33345 w 176592"/>
                <a:gd name="connsiteY1" fmla="*/ 63635 h 63828"/>
                <a:gd name="connsiteX2" fmla="*/ 12165 w 176592"/>
                <a:gd name="connsiteY2" fmla="*/ 55296 h 63828"/>
                <a:gd name="connsiteX3" fmla="*/ 7402 w 176592"/>
                <a:gd name="connsiteY3" fmla="*/ 48152 h 63828"/>
                <a:gd name="connsiteX4" fmla="*/ 5021 w 176592"/>
                <a:gd name="connsiteY4" fmla="*/ 41009 h 63828"/>
                <a:gd name="connsiteX5" fmla="*/ 258 w 176592"/>
                <a:gd name="connsiteY5" fmla="*/ 33865 h 63828"/>
                <a:gd name="connsiteX6" fmla="*/ 2640 w 176592"/>
                <a:gd name="connsiteY6" fmla="*/ 17196 h 63828"/>
                <a:gd name="connsiteX7" fmla="*/ 16927 w 176592"/>
                <a:gd name="connsiteY7" fmla="*/ 4803 h 63828"/>
                <a:gd name="connsiteX8" fmla="*/ 38107 w 176592"/>
                <a:gd name="connsiteY8" fmla="*/ 40 h 63828"/>
                <a:gd name="connsiteX9" fmla="*/ 57157 w 176592"/>
                <a:gd name="connsiteY9" fmla="*/ 7550 h 63828"/>
                <a:gd name="connsiteX10" fmla="*/ 66683 w 176592"/>
                <a:gd name="connsiteY10" fmla="*/ 23586 h 63828"/>
                <a:gd name="connsiteX11" fmla="*/ 176471 w 176592"/>
                <a:gd name="connsiteY11" fmla="*/ 2542 h 63828"/>
                <a:gd name="connsiteX12" fmla="*/ 52646 w 176592"/>
                <a:gd name="connsiteY12" fmla="*/ 55539 h 63828"/>
                <a:gd name="connsiteX0" fmla="*/ 52646 w 176592"/>
                <a:gd name="connsiteY0" fmla="*/ 63802 h 72480"/>
                <a:gd name="connsiteX1" fmla="*/ 33345 w 176592"/>
                <a:gd name="connsiteY1" fmla="*/ 71898 h 72480"/>
                <a:gd name="connsiteX2" fmla="*/ 12165 w 176592"/>
                <a:gd name="connsiteY2" fmla="*/ 63559 h 72480"/>
                <a:gd name="connsiteX3" fmla="*/ 7402 w 176592"/>
                <a:gd name="connsiteY3" fmla="*/ 56415 h 72480"/>
                <a:gd name="connsiteX4" fmla="*/ 5021 w 176592"/>
                <a:gd name="connsiteY4" fmla="*/ 49272 h 72480"/>
                <a:gd name="connsiteX5" fmla="*/ 258 w 176592"/>
                <a:gd name="connsiteY5" fmla="*/ 42128 h 72480"/>
                <a:gd name="connsiteX6" fmla="*/ 2640 w 176592"/>
                <a:gd name="connsiteY6" fmla="*/ 25459 h 72480"/>
                <a:gd name="connsiteX7" fmla="*/ 16927 w 176592"/>
                <a:gd name="connsiteY7" fmla="*/ 13066 h 72480"/>
                <a:gd name="connsiteX8" fmla="*/ 38107 w 176592"/>
                <a:gd name="connsiteY8" fmla="*/ 8303 h 72480"/>
                <a:gd name="connsiteX9" fmla="*/ 57157 w 176592"/>
                <a:gd name="connsiteY9" fmla="*/ 15813 h 72480"/>
                <a:gd name="connsiteX10" fmla="*/ 66683 w 176592"/>
                <a:gd name="connsiteY10" fmla="*/ 31849 h 72480"/>
                <a:gd name="connsiteX11" fmla="*/ 176471 w 176592"/>
                <a:gd name="connsiteY11" fmla="*/ 792 h 72480"/>
                <a:gd name="connsiteX12" fmla="*/ 52646 w 176592"/>
                <a:gd name="connsiteY12" fmla="*/ 63802 h 72480"/>
                <a:gd name="connsiteX0" fmla="*/ 52646 w 183563"/>
                <a:gd name="connsiteY0" fmla="*/ 63802 h 71999"/>
                <a:gd name="connsiteX1" fmla="*/ 33345 w 183563"/>
                <a:gd name="connsiteY1" fmla="*/ 71898 h 71999"/>
                <a:gd name="connsiteX2" fmla="*/ 12165 w 183563"/>
                <a:gd name="connsiteY2" fmla="*/ 63559 h 71999"/>
                <a:gd name="connsiteX3" fmla="*/ 7402 w 183563"/>
                <a:gd name="connsiteY3" fmla="*/ 56415 h 71999"/>
                <a:gd name="connsiteX4" fmla="*/ 5021 w 183563"/>
                <a:gd name="connsiteY4" fmla="*/ 49272 h 71999"/>
                <a:gd name="connsiteX5" fmla="*/ 258 w 183563"/>
                <a:gd name="connsiteY5" fmla="*/ 42128 h 71999"/>
                <a:gd name="connsiteX6" fmla="*/ 2640 w 183563"/>
                <a:gd name="connsiteY6" fmla="*/ 25459 h 71999"/>
                <a:gd name="connsiteX7" fmla="*/ 16927 w 183563"/>
                <a:gd name="connsiteY7" fmla="*/ 13066 h 71999"/>
                <a:gd name="connsiteX8" fmla="*/ 38107 w 183563"/>
                <a:gd name="connsiteY8" fmla="*/ 8303 h 71999"/>
                <a:gd name="connsiteX9" fmla="*/ 57157 w 183563"/>
                <a:gd name="connsiteY9" fmla="*/ 15813 h 71999"/>
                <a:gd name="connsiteX10" fmla="*/ 66683 w 183563"/>
                <a:gd name="connsiteY10" fmla="*/ 31849 h 71999"/>
                <a:gd name="connsiteX11" fmla="*/ 176471 w 183563"/>
                <a:gd name="connsiteY11" fmla="*/ 792 h 71999"/>
                <a:gd name="connsiteX12" fmla="*/ 159551 w 183563"/>
                <a:gd name="connsiteY12" fmla="*/ 14328 h 71999"/>
                <a:gd name="connsiteX13" fmla="*/ 52646 w 183563"/>
                <a:gd name="connsiteY13" fmla="*/ 63802 h 71999"/>
                <a:gd name="connsiteX0" fmla="*/ 52646 w 187568"/>
                <a:gd name="connsiteY0" fmla="*/ 63802 h 71901"/>
                <a:gd name="connsiteX1" fmla="*/ 33345 w 187568"/>
                <a:gd name="connsiteY1" fmla="*/ 71898 h 71901"/>
                <a:gd name="connsiteX2" fmla="*/ 12165 w 187568"/>
                <a:gd name="connsiteY2" fmla="*/ 63559 h 71901"/>
                <a:gd name="connsiteX3" fmla="*/ 7402 w 187568"/>
                <a:gd name="connsiteY3" fmla="*/ 56415 h 71901"/>
                <a:gd name="connsiteX4" fmla="*/ 5021 w 187568"/>
                <a:gd name="connsiteY4" fmla="*/ 49272 h 71901"/>
                <a:gd name="connsiteX5" fmla="*/ 258 w 187568"/>
                <a:gd name="connsiteY5" fmla="*/ 42128 h 71901"/>
                <a:gd name="connsiteX6" fmla="*/ 2640 w 187568"/>
                <a:gd name="connsiteY6" fmla="*/ 25459 h 71901"/>
                <a:gd name="connsiteX7" fmla="*/ 16927 w 187568"/>
                <a:gd name="connsiteY7" fmla="*/ 13066 h 71901"/>
                <a:gd name="connsiteX8" fmla="*/ 38107 w 187568"/>
                <a:gd name="connsiteY8" fmla="*/ 8303 h 71901"/>
                <a:gd name="connsiteX9" fmla="*/ 57157 w 187568"/>
                <a:gd name="connsiteY9" fmla="*/ 15813 h 71901"/>
                <a:gd name="connsiteX10" fmla="*/ 66683 w 187568"/>
                <a:gd name="connsiteY10" fmla="*/ 31849 h 71901"/>
                <a:gd name="connsiteX11" fmla="*/ 176471 w 187568"/>
                <a:gd name="connsiteY11" fmla="*/ 792 h 71901"/>
                <a:gd name="connsiteX12" fmla="*/ 171457 w 187568"/>
                <a:gd name="connsiteY12" fmla="*/ 24341 h 71901"/>
                <a:gd name="connsiteX13" fmla="*/ 52646 w 187568"/>
                <a:gd name="connsiteY13" fmla="*/ 63802 h 71901"/>
                <a:gd name="connsiteX0" fmla="*/ 52646 w 187568"/>
                <a:gd name="connsiteY0" fmla="*/ 64733 h 72832"/>
                <a:gd name="connsiteX1" fmla="*/ 33345 w 187568"/>
                <a:gd name="connsiteY1" fmla="*/ 72829 h 72832"/>
                <a:gd name="connsiteX2" fmla="*/ 12165 w 187568"/>
                <a:gd name="connsiteY2" fmla="*/ 64490 h 72832"/>
                <a:gd name="connsiteX3" fmla="*/ 7402 w 187568"/>
                <a:gd name="connsiteY3" fmla="*/ 57346 h 72832"/>
                <a:gd name="connsiteX4" fmla="*/ 5021 w 187568"/>
                <a:gd name="connsiteY4" fmla="*/ 50203 h 72832"/>
                <a:gd name="connsiteX5" fmla="*/ 258 w 187568"/>
                <a:gd name="connsiteY5" fmla="*/ 43059 h 72832"/>
                <a:gd name="connsiteX6" fmla="*/ 2640 w 187568"/>
                <a:gd name="connsiteY6" fmla="*/ 26390 h 72832"/>
                <a:gd name="connsiteX7" fmla="*/ 16927 w 187568"/>
                <a:gd name="connsiteY7" fmla="*/ 13997 h 72832"/>
                <a:gd name="connsiteX8" fmla="*/ 38107 w 187568"/>
                <a:gd name="connsiteY8" fmla="*/ 9234 h 72832"/>
                <a:gd name="connsiteX9" fmla="*/ 57157 w 187568"/>
                <a:gd name="connsiteY9" fmla="*/ 16744 h 72832"/>
                <a:gd name="connsiteX10" fmla="*/ 66683 w 187568"/>
                <a:gd name="connsiteY10" fmla="*/ 32780 h 72832"/>
                <a:gd name="connsiteX11" fmla="*/ 152407 w 187568"/>
                <a:gd name="connsiteY11" fmla="*/ 5247 h 72832"/>
                <a:gd name="connsiteX12" fmla="*/ 176471 w 187568"/>
                <a:gd name="connsiteY12" fmla="*/ 1723 h 72832"/>
                <a:gd name="connsiteX13" fmla="*/ 171457 w 187568"/>
                <a:gd name="connsiteY13" fmla="*/ 25272 h 72832"/>
                <a:gd name="connsiteX14" fmla="*/ 52646 w 187568"/>
                <a:gd name="connsiteY14" fmla="*/ 64733 h 72832"/>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38119 w 187568"/>
                <a:gd name="connsiteY11" fmla="*/ 629 h 98250"/>
                <a:gd name="connsiteX12" fmla="*/ 176471 w 187568"/>
                <a:gd name="connsiteY12" fmla="*/ 27141 h 98250"/>
                <a:gd name="connsiteX13" fmla="*/ 171457 w 187568"/>
                <a:gd name="connsiteY13" fmla="*/ 50690 h 98250"/>
                <a:gd name="connsiteX14" fmla="*/ 52646 w 187568"/>
                <a:gd name="connsiteY14"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90151 h 98250"/>
                <a:gd name="connsiteX1" fmla="*/ 33345 w 187568"/>
                <a:gd name="connsiteY1" fmla="*/ 98247 h 98250"/>
                <a:gd name="connsiteX2" fmla="*/ 12165 w 187568"/>
                <a:gd name="connsiteY2" fmla="*/ 89908 h 98250"/>
                <a:gd name="connsiteX3" fmla="*/ 7402 w 187568"/>
                <a:gd name="connsiteY3" fmla="*/ 82764 h 98250"/>
                <a:gd name="connsiteX4" fmla="*/ 5021 w 187568"/>
                <a:gd name="connsiteY4" fmla="*/ 75621 h 98250"/>
                <a:gd name="connsiteX5" fmla="*/ 258 w 187568"/>
                <a:gd name="connsiteY5" fmla="*/ 68477 h 98250"/>
                <a:gd name="connsiteX6" fmla="*/ 2640 w 187568"/>
                <a:gd name="connsiteY6" fmla="*/ 51808 h 98250"/>
                <a:gd name="connsiteX7" fmla="*/ 16927 w 187568"/>
                <a:gd name="connsiteY7" fmla="*/ 39415 h 98250"/>
                <a:gd name="connsiteX8" fmla="*/ 38107 w 187568"/>
                <a:gd name="connsiteY8" fmla="*/ 34652 h 98250"/>
                <a:gd name="connsiteX9" fmla="*/ 57157 w 187568"/>
                <a:gd name="connsiteY9" fmla="*/ 42162 h 98250"/>
                <a:gd name="connsiteX10" fmla="*/ 66683 w 187568"/>
                <a:gd name="connsiteY10" fmla="*/ 58198 h 98250"/>
                <a:gd name="connsiteX11" fmla="*/ 111925 w 187568"/>
                <a:gd name="connsiteY11" fmla="*/ 28162 h 98250"/>
                <a:gd name="connsiteX12" fmla="*/ 138119 w 187568"/>
                <a:gd name="connsiteY12" fmla="*/ 629 h 98250"/>
                <a:gd name="connsiteX13" fmla="*/ 176471 w 187568"/>
                <a:gd name="connsiteY13" fmla="*/ 27141 h 98250"/>
                <a:gd name="connsiteX14" fmla="*/ 171457 w 187568"/>
                <a:gd name="connsiteY14" fmla="*/ 50690 h 98250"/>
                <a:gd name="connsiteX15" fmla="*/ 52646 w 187568"/>
                <a:gd name="connsiteY15" fmla="*/ 90151 h 98250"/>
                <a:gd name="connsiteX0" fmla="*/ 52646 w 187568"/>
                <a:gd name="connsiteY0" fmla="*/ 89900 h 97999"/>
                <a:gd name="connsiteX1" fmla="*/ 33345 w 187568"/>
                <a:gd name="connsiteY1" fmla="*/ 97996 h 97999"/>
                <a:gd name="connsiteX2" fmla="*/ 12165 w 187568"/>
                <a:gd name="connsiteY2" fmla="*/ 89657 h 97999"/>
                <a:gd name="connsiteX3" fmla="*/ 7402 w 187568"/>
                <a:gd name="connsiteY3" fmla="*/ 82513 h 97999"/>
                <a:gd name="connsiteX4" fmla="*/ 5021 w 187568"/>
                <a:gd name="connsiteY4" fmla="*/ 75370 h 97999"/>
                <a:gd name="connsiteX5" fmla="*/ 258 w 187568"/>
                <a:gd name="connsiteY5" fmla="*/ 68226 h 97999"/>
                <a:gd name="connsiteX6" fmla="*/ 2640 w 187568"/>
                <a:gd name="connsiteY6" fmla="*/ 51557 h 97999"/>
                <a:gd name="connsiteX7" fmla="*/ 16927 w 187568"/>
                <a:gd name="connsiteY7" fmla="*/ 39164 h 97999"/>
                <a:gd name="connsiteX8" fmla="*/ 38107 w 187568"/>
                <a:gd name="connsiteY8" fmla="*/ 34401 h 97999"/>
                <a:gd name="connsiteX9" fmla="*/ 57157 w 187568"/>
                <a:gd name="connsiteY9" fmla="*/ 41911 h 97999"/>
                <a:gd name="connsiteX10" fmla="*/ 66683 w 187568"/>
                <a:gd name="connsiteY10" fmla="*/ 57947 h 97999"/>
                <a:gd name="connsiteX11" fmla="*/ 111925 w 187568"/>
                <a:gd name="connsiteY11" fmla="*/ 27911 h 97999"/>
                <a:gd name="connsiteX12" fmla="*/ 138119 w 187568"/>
                <a:gd name="connsiteY12" fmla="*/ 378 h 97999"/>
                <a:gd name="connsiteX13" fmla="*/ 123832 w 187568"/>
                <a:gd name="connsiteY13" fmla="*/ 12894 h 97999"/>
                <a:gd name="connsiteX14" fmla="*/ 176471 w 187568"/>
                <a:gd name="connsiteY14" fmla="*/ 26890 h 97999"/>
                <a:gd name="connsiteX15" fmla="*/ 171457 w 187568"/>
                <a:gd name="connsiteY15" fmla="*/ 50439 h 97999"/>
                <a:gd name="connsiteX16" fmla="*/ 52646 w 187568"/>
                <a:gd name="connsiteY16" fmla="*/ 89900 h 97999"/>
                <a:gd name="connsiteX0" fmla="*/ 52646 w 187568"/>
                <a:gd name="connsiteY0" fmla="*/ 89837 h 97936"/>
                <a:gd name="connsiteX1" fmla="*/ 33345 w 187568"/>
                <a:gd name="connsiteY1" fmla="*/ 97933 h 97936"/>
                <a:gd name="connsiteX2" fmla="*/ 12165 w 187568"/>
                <a:gd name="connsiteY2" fmla="*/ 89594 h 97936"/>
                <a:gd name="connsiteX3" fmla="*/ 7402 w 187568"/>
                <a:gd name="connsiteY3" fmla="*/ 82450 h 97936"/>
                <a:gd name="connsiteX4" fmla="*/ 5021 w 187568"/>
                <a:gd name="connsiteY4" fmla="*/ 75307 h 97936"/>
                <a:gd name="connsiteX5" fmla="*/ 258 w 187568"/>
                <a:gd name="connsiteY5" fmla="*/ 68163 h 97936"/>
                <a:gd name="connsiteX6" fmla="*/ 2640 w 187568"/>
                <a:gd name="connsiteY6" fmla="*/ 51494 h 97936"/>
                <a:gd name="connsiteX7" fmla="*/ 16927 w 187568"/>
                <a:gd name="connsiteY7" fmla="*/ 39101 h 97936"/>
                <a:gd name="connsiteX8" fmla="*/ 38107 w 187568"/>
                <a:gd name="connsiteY8" fmla="*/ 34338 h 97936"/>
                <a:gd name="connsiteX9" fmla="*/ 57157 w 187568"/>
                <a:gd name="connsiteY9" fmla="*/ 41848 h 97936"/>
                <a:gd name="connsiteX10" fmla="*/ 66683 w 187568"/>
                <a:gd name="connsiteY10" fmla="*/ 57884 h 97936"/>
                <a:gd name="connsiteX11" fmla="*/ 111925 w 187568"/>
                <a:gd name="connsiteY11" fmla="*/ 27848 h 97936"/>
                <a:gd name="connsiteX12" fmla="*/ 138119 w 187568"/>
                <a:gd name="connsiteY12" fmla="*/ 315 h 97936"/>
                <a:gd name="connsiteX13" fmla="*/ 123832 w 187568"/>
                <a:gd name="connsiteY13" fmla="*/ 15335 h 97936"/>
                <a:gd name="connsiteX14" fmla="*/ 176471 w 187568"/>
                <a:gd name="connsiteY14" fmla="*/ 26827 h 97936"/>
                <a:gd name="connsiteX15" fmla="*/ 171457 w 187568"/>
                <a:gd name="connsiteY15" fmla="*/ 50376 h 97936"/>
                <a:gd name="connsiteX16" fmla="*/ 52646 w 187568"/>
                <a:gd name="connsiteY16" fmla="*/ 89837 h 97936"/>
                <a:gd name="connsiteX0" fmla="*/ 52646 w 187568"/>
                <a:gd name="connsiteY0" fmla="*/ 90417 h 98516"/>
                <a:gd name="connsiteX1" fmla="*/ 33345 w 187568"/>
                <a:gd name="connsiteY1" fmla="*/ 98513 h 98516"/>
                <a:gd name="connsiteX2" fmla="*/ 12165 w 187568"/>
                <a:gd name="connsiteY2" fmla="*/ 90174 h 98516"/>
                <a:gd name="connsiteX3" fmla="*/ 7402 w 187568"/>
                <a:gd name="connsiteY3" fmla="*/ 83030 h 98516"/>
                <a:gd name="connsiteX4" fmla="*/ 5021 w 187568"/>
                <a:gd name="connsiteY4" fmla="*/ 75887 h 98516"/>
                <a:gd name="connsiteX5" fmla="*/ 258 w 187568"/>
                <a:gd name="connsiteY5" fmla="*/ 68743 h 98516"/>
                <a:gd name="connsiteX6" fmla="*/ 2640 w 187568"/>
                <a:gd name="connsiteY6" fmla="*/ 52074 h 98516"/>
                <a:gd name="connsiteX7" fmla="*/ 16927 w 187568"/>
                <a:gd name="connsiteY7" fmla="*/ 39681 h 98516"/>
                <a:gd name="connsiteX8" fmla="*/ 38107 w 187568"/>
                <a:gd name="connsiteY8" fmla="*/ 34918 h 98516"/>
                <a:gd name="connsiteX9" fmla="*/ 57157 w 187568"/>
                <a:gd name="connsiteY9" fmla="*/ 42428 h 98516"/>
                <a:gd name="connsiteX10" fmla="*/ 66683 w 187568"/>
                <a:gd name="connsiteY10" fmla="*/ 58464 h 98516"/>
                <a:gd name="connsiteX11" fmla="*/ 111925 w 187568"/>
                <a:gd name="connsiteY11" fmla="*/ 28428 h 98516"/>
                <a:gd name="connsiteX12" fmla="*/ 138119 w 187568"/>
                <a:gd name="connsiteY12" fmla="*/ 895 h 98516"/>
                <a:gd name="connsiteX13" fmla="*/ 152407 w 187568"/>
                <a:gd name="connsiteY13" fmla="*/ 5903 h 98516"/>
                <a:gd name="connsiteX14" fmla="*/ 176471 w 187568"/>
                <a:gd name="connsiteY14" fmla="*/ 27407 h 98516"/>
                <a:gd name="connsiteX15" fmla="*/ 171457 w 187568"/>
                <a:gd name="connsiteY15" fmla="*/ 50956 h 98516"/>
                <a:gd name="connsiteX16" fmla="*/ 52646 w 187568"/>
                <a:gd name="connsiteY16" fmla="*/ 90417 h 98516"/>
                <a:gd name="connsiteX0" fmla="*/ 52646 w 188938"/>
                <a:gd name="connsiteY0" fmla="*/ 90417 h 98516"/>
                <a:gd name="connsiteX1" fmla="*/ 33345 w 188938"/>
                <a:gd name="connsiteY1" fmla="*/ 98513 h 98516"/>
                <a:gd name="connsiteX2" fmla="*/ 12165 w 188938"/>
                <a:gd name="connsiteY2" fmla="*/ 90174 h 98516"/>
                <a:gd name="connsiteX3" fmla="*/ 7402 w 188938"/>
                <a:gd name="connsiteY3" fmla="*/ 83030 h 98516"/>
                <a:gd name="connsiteX4" fmla="*/ 5021 w 188938"/>
                <a:gd name="connsiteY4" fmla="*/ 75887 h 98516"/>
                <a:gd name="connsiteX5" fmla="*/ 258 w 188938"/>
                <a:gd name="connsiteY5" fmla="*/ 68743 h 98516"/>
                <a:gd name="connsiteX6" fmla="*/ 2640 w 188938"/>
                <a:gd name="connsiteY6" fmla="*/ 52074 h 98516"/>
                <a:gd name="connsiteX7" fmla="*/ 16927 w 188938"/>
                <a:gd name="connsiteY7" fmla="*/ 39681 h 98516"/>
                <a:gd name="connsiteX8" fmla="*/ 38107 w 188938"/>
                <a:gd name="connsiteY8" fmla="*/ 34918 h 98516"/>
                <a:gd name="connsiteX9" fmla="*/ 57157 w 188938"/>
                <a:gd name="connsiteY9" fmla="*/ 42428 h 98516"/>
                <a:gd name="connsiteX10" fmla="*/ 66683 w 188938"/>
                <a:gd name="connsiteY10" fmla="*/ 58464 h 98516"/>
                <a:gd name="connsiteX11" fmla="*/ 111925 w 188938"/>
                <a:gd name="connsiteY11" fmla="*/ 28428 h 98516"/>
                <a:gd name="connsiteX12" fmla="*/ 138119 w 188938"/>
                <a:gd name="connsiteY12" fmla="*/ 895 h 98516"/>
                <a:gd name="connsiteX13" fmla="*/ 152407 w 188938"/>
                <a:gd name="connsiteY13" fmla="*/ 5903 h 98516"/>
                <a:gd name="connsiteX14" fmla="*/ 178852 w 188938"/>
                <a:gd name="connsiteY14" fmla="*/ 22400 h 98516"/>
                <a:gd name="connsiteX15" fmla="*/ 171457 w 188938"/>
                <a:gd name="connsiteY15" fmla="*/ 50956 h 98516"/>
                <a:gd name="connsiteX16" fmla="*/ 52646 w 188938"/>
                <a:gd name="connsiteY16" fmla="*/ 90417 h 98516"/>
                <a:gd name="connsiteX0" fmla="*/ 52646 w 209476"/>
                <a:gd name="connsiteY0" fmla="*/ 90417 h 98516"/>
                <a:gd name="connsiteX1" fmla="*/ 33345 w 209476"/>
                <a:gd name="connsiteY1" fmla="*/ 98513 h 98516"/>
                <a:gd name="connsiteX2" fmla="*/ 12165 w 209476"/>
                <a:gd name="connsiteY2" fmla="*/ 90174 h 98516"/>
                <a:gd name="connsiteX3" fmla="*/ 7402 w 209476"/>
                <a:gd name="connsiteY3" fmla="*/ 83030 h 98516"/>
                <a:gd name="connsiteX4" fmla="*/ 5021 w 209476"/>
                <a:gd name="connsiteY4" fmla="*/ 75887 h 98516"/>
                <a:gd name="connsiteX5" fmla="*/ 258 w 209476"/>
                <a:gd name="connsiteY5" fmla="*/ 68743 h 98516"/>
                <a:gd name="connsiteX6" fmla="*/ 2640 w 209476"/>
                <a:gd name="connsiteY6" fmla="*/ 52074 h 98516"/>
                <a:gd name="connsiteX7" fmla="*/ 16927 w 209476"/>
                <a:gd name="connsiteY7" fmla="*/ 39681 h 98516"/>
                <a:gd name="connsiteX8" fmla="*/ 38107 w 209476"/>
                <a:gd name="connsiteY8" fmla="*/ 34918 h 98516"/>
                <a:gd name="connsiteX9" fmla="*/ 57157 w 209476"/>
                <a:gd name="connsiteY9" fmla="*/ 42428 h 98516"/>
                <a:gd name="connsiteX10" fmla="*/ 66683 w 209476"/>
                <a:gd name="connsiteY10" fmla="*/ 58464 h 98516"/>
                <a:gd name="connsiteX11" fmla="*/ 111925 w 209476"/>
                <a:gd name="connsiteY11" fmla="*/ 28428 h 98516"/>
                <a:gd name="connsiteX12" fmla="*/ 138119 w 209476"/>
                <a:gd name="connsiteY12" fmla="*/ 895 h 98516"/>
                <a:gd name="connsiteX13" fmla="*/ 152407 w 209476"/>
                <a:gd name="connsiteY13" fmla="*/ 5903 h 98516"/>
                <a:gd name="connsiteX14" fmla="*/ 205045 w 209476"/>
                <a:gd name="connsiteY14" fmla="*/ 57443 h 98516"/>
                <a:gd name="connsiteX15" fmla="*/ 171457 w 209476"/>
                <a:gd name="connsiteY15" fmla="*/ 50956 h 98516"/>
                <a:gd name="connsiteX16" fmla="*/ 52646 w 209476"/>
                <a:gd name="connsiteY16" fmla="*/ 90417 h 98516"/>
                <a:gd name="connsiteX0" fmla="*/ 57200 w 214030"/>
                <a:gd name="connsiteY0" fmla="*/ 90417 h 98516"/>
                <a:gd name="connsiteX1" fmla="*/ 37899 w 214030"/>
                <a:gd name="connsiteY1" fmla="*/ 98513 h 98516"/>
                <a:gd name="connsiteX2" fmla="*/ 16719 w 214030"/>
                <a:gd name="connsiteY2" fmla="*/ 90174 h 98516"/>
                <a:gd name="connsiteX3" fmla="*/ 11956 w 214030"/>
                <a:gd name="connsiteY3" fmla="*/ 83030 h 98516"/>
                <a:gd name="connsiteX4" fmla="*/ 9575 w 214030"/>
                <a:gd name="connsiteY4" fmla="*/ 75887 h 98516"/>
                <a:gd name="connsiteX5" fmla="*/ 50 w 214030"/>
                <a:gd name="connsiteY5" fmla="*/ 68743 h 98516"/>
                <a:gd name="connsiteX6" fmla="*/ 7194 w 214030"/>
                <a:gd name="connsiteY6" fmla="*/ 52074 h 98516"/>
                <a:gd name="connsiteX7" fmla="*/ 21481 w 214030"/>
                <a:gd name="connsiteY7" fmla="*/ 39681 h 98516"/>
                <a:gd name="connsiteX8" fmla="*/ 42661 w 214030"/>
                <a:gd name="connsiteY8" fmla="*/ 34918 h 98516"/>
                <a:gd name="connsiteX9" fmla="*/ 61711 w 214030"/>
                <a:gd name="connsiteY9" fmla="*/ 42428 h 98516"/>
                <a:gd name="connsiteX10" fmla="*/ 71237 w 214030"/>
                <a:gd name="connsiteY10" fmla="*/ 58464 h 98516"/>
                <a:gd name="connsiteX11" fmla="*/ 116479 w 214030"/>
                <a:gd name="connsiteY11" fmla="*/ 28428 h 98516"/>
                <a:gd name="connsiteX12" fmla="*/ 142673 w 214030"/>
                <a:gd name="connsiteY12" fmla="*/ 895 h 98516"/>
                <a:gd name="connsiteX13" fmla="*/ 156961 w 214030"/>
                <a:gd name="connsiteY13" fmla="*/ 5903 h 98516"/>
                <a:gd name="connsiteX14" fmla="*/ 209599 w 214030"/>
                <a:gd name="connsiteY14" fmla="*/ 57443 h 98516"/>
                <a:gd name="connsiteX15" fmla="*/ 176011 w 214030"/>
                <a:gd name="connsiteY15" fmla="*/ 50956 h 98516"/>
                <a:gd name="connsiteX16" fmla="*/ 57200 w 214030"/>
                <a:gd name="connsiteY16" fmla="*/ 90417 h 98516"/>
                <a:gd name="connsiteX0" fmla="*/ 57150 w 213980"/>
                <a:gd name="connsiteY0" fmla="*/ 90417 h 98516"/>
                <a:gd name="connsiteX1" fmla="*/ 37849 w 213980"/>
                <a:gd name="connsiteY1" fmla="*/ 98513 h 98516"/>
                <a:gd name="connsiteX2" fmla="*/ 16669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8516"/>
                <a:gd name="connsiteX1" fmla="*/ 37849 w 213980"/>
                <a:gd name="connsiteY1" fmla="*/ 98513 h 98516"/>
                <a:gd name="connsiteX2" fmla="*/ 11907 w 213980"/>
                <a:gd name="connsiteY2" fmla="*/ 90174 h 98516"/>
                <a:gd name="connsiteX3" fmla="*/ 11906 w 213980"/>
                <a:gd name="connsiteY3" fmla="*/ 83030 h 98516"/>
                <a:gd name="connsiteX4" fmla="*/ 7144 w 213980"/>
                <a:gd name="connsiteY4" fmla="*/ 85899 h 98516"/>
                <a:gd name="connsiteX5" fmla="*/ 0 w 213980"/>
                <a:gd name="connsiteY5" fmla="*/ 68743 h 98516"/>
                <a:gd name="connsiteX6" fmla="*/ 7144 w 213980"/>
                <a:gd name="connsiteY6" fmla="*/ 52074 h 98516"/>
                <a:gd name="connsiteX7" fmla="*/ 21431 w 213980"/>
                <a:gd name="connsiteY7" fmla="*/ 39681 h 98516"/>
                <a:gd name="connsiteX8" fmla="*/ 42611 w 213980"/>
                <a:gd name="connsiteY8" fmla="*/ 34918 h 98516"/>
                <a:gd name="connsiteX9" fmla="*/ 61661 w 213980"/>
                <a:gd name="connsiteY9" fmla="*/ 42428 h 98516"/>
                <a:gd name="connsiteX10" fmla="*/ 71187 w 213980"/>
                <a:gd name="connsiteY10" fmla="*/ 58464 h 98516"/>
                <a:gd name="connsiteX11" fmla="*/ 116429 w 213980"/>
                <a:gd name="connsiteY11" fmla="*/ 28428 h 98516"/>
                <a:gd name="connsiteX12" fmla="*/ 142623 w 213980"/>
                <a:gd name="connsiteY12" fmla="*/ 895 h 98516"/>
                <a:gd name="connsiteX13" fmla="*/ 156911 w 213980"/>
                <a:gd name="connsiteY13" fmla="*/ 5903 h 98516"/>
                <a:gd name="connsiteX14" fmla="*/ 209549 w 213980"/>
                <a:gd name="connsiteY14" fmla="*/ 57443 h 98516"/>
                <a:gd name="connsiteX15" fmla="*/ 175961 w 213980"/>
                <a:gd name="connsiteY15" fmla="*/ 50956 h 98516"/>
                <a:gd name="connsiteX16" fmla="*/ 57150 w 213980"/>
                <a:gd name="connsiteY16" fmla="*/ 90417 h 98516"/>
                <a:gd name="connsiteX0" fmla="*/ 57150 w 213980"/>
                <a:gd name="connsiteY0" fmla="*/ 90417 h 96246"/>
                <a:gd name="connsiteX1" fmla="*/ 35467 w 213980"/>
                <a:gd name="connsiteY1" fmla="*/ 96010 h 96246"/>
                <a:gd name="connsiteX2" fmla="*/ 11907 w 213980"/>
                <a:gd name="connsiteY2" fmla="*/ 90174 h 96246"/>
                <a:gd name="connsiteX3" fmla="*/ 11906 w 213980"/>
                <a:gd name="connsiteY3" fmla="*/ 83030 h 96246"/>
                <a:gd name="connsiteX4" fmla="*/ 7144 w 213980"/>
                <a:gd name="connsiteY4" fmla="*/ 85899 h 96246"/>
                <a:gd name="connsiteX5" fmla="*/ 0 w 213980"/>
                <a:gd name="connsiteY5" fmla="*/ 68743 h 96246"/>
                <a:gd name="connsiteX6" fmla="*/ 7144 w 213980"/>
                <a:gd name="connsiteY6" fmla="*/ 52074 h 96246"/>
                <a:gd name="connsiteX7" fmla="*/ 21431 w 213980"/>
                <a:gd name="connsiteY7" fmla="*/ 39681 h 96246"/>
                <a:gd name="connsiteX8" fmla="*/ 42611 w 213980"/>
                <a:gd name="connsiteY8" fmla="*/ 34918 h 96246"/>
                <a:gd name="connsiteX9" fmla="*/ 61661 w 213980"/>
                <a:gd name="connsiteY9" fmla="*/ 42428 h 96246"/>
                <a:gd name="connsiteX10" fmla="*/ 71187 w 213980"/>
                <a:gd name="connsiteY10" fmla="*/ 58464 h 96246"/>
                <a:gd name="connsiteX11" fmla="*/ 116429 w 213980"/>
                <a:gd name="connsiteY11" fmla="*/ 28428 h 96246"/>
                <a:gd name="connsiteX12" fmla="*/ 142623 w 213980"/>
                <a:gd name="connsiteY12" fmla="*/ 895 h 96246"/>
                <a:gd name="connsiteX13" fmla="*/ 156911 w 213980"/>
                <a:gd name="connsiteY13" fmla="*/ 5903 h 96246"/>
                <a:gd name="connsiteX14" fmla="*/ 209549 w 213980"/>
                <a:gd name="connsiteY14" fmla="*/ 57443 h 96246"/>
                <a:gd name="connsiteX15" fmla="*/ 175961 w 213980"/>
                <a:gd name="connsiteY15" fmla="*/ 50956 h 96246"/>
                <a:gd name="connsiteX16" fmla="*/ 57150 w 213980"/>
                <a:gd name="connsiteY16" fmla="*/ 90417 h 96246"/>
                <a:gd name="connsiteX0" fmla="*/ 57150 w 213980"/>
                <a:gd name="connsiteY0" fmla="*/ 90417 h 96009"/>
                <a:gd name="connsiteX1" fmla="*/ 35467 w 213980"/>
                <a:gd name="connsiteY1" fmla="*/ 96010 h 96009"/>
                <a:gd name="connsiteX2" fmla="*/ 11907 w 213980"/>
                <a:gd name="connsiteY2" fmla="*/ 90174 h 96009"/>
                <a:gd name="connsiteX3" fmla="*/ 11906 w 213980"/>
                <a:gd name="connsiteY3" fmla="*/ 83030 h 96009"/>
                <a:gd name="connsiteX4" fmla="*/ 7144 w 213980"/>
                <a:gd name="connsiteY4" fmla="*/ 85899 h 96009"/>
                <a:gd name="connsiteX5" fmla="*/ 0 w 213980"/>
                <a:gd name="connsiteY5" fmla="*/ 68743 h 96009"/>
                <a:gd name="connsiteX6" fmla="*/ 7144 w 213980"/>
                <a:gd name="connsiteY6" fmla="*/ 52074 h 96009"/>
                <a:gd name="connsiteX7" fmla="*/ 21431 w 213980"/>
                <a:gd name="connsiteY7" fmla="*/ 39681 h 96009"/>
                <a:gd name="connsiteX8" fmla="*/ 42611 w 213980"/>
                <a:gd name="connsiteY8" fmla="*/ 34918 h 96009"/>
                <a:gd name="connsiteX9" fmla="*/ 61661 w 213980"/>
                <a:gd name="connsiteY9" fmla="*/ 42428 h 96009"/>
                <a:gd name="connsiteX10" fmla="*/ 71187 w 213980"/>
                <a:gd name="connsiteY10" fmla="*/ 58464 h 96009"/>
                <a:gd name="connsiteX11" fmla="*/ 116429 w 213980"/>
                <a:gd name="connsiteY11" fmla="*/ 28428 h 96009"/>
                <a:gd name="connsiteX12" fmla="*/ 142623 w 213980"/>
                <a:gd name="connsiteY12" fmla="*/ 895 h 96009"/>
                <a:gd name="connsiteX13" fmla="*/ 156911 w 213980"/>
                <a:gd name="connsiteY13" fmla="*/ 5903 h 96009"/>
                <a:gd name="connsiteX14" fmla="*/ 209549 w 213980"/>
                <a:gd name="connsiteY14" fmla="*/ 57443 h 96009"/>
                <a:gd name="connsiteX15" fmla="*/ 175961 w 213980"/>
                <a:gd name="connsiteY15" fmla="*/ 50956 h 96009"/>
                <a:gd name="connsiteX16" fmla="*/ 128336 w 213980"/>
                <a:gd name="connsiteY16" fmla="*/ 73483 h 96009"/>
                <a:gd name="connsiteX17" fmla="*/ 57150 w 213980"/>
                <a:gd name="connsiteY17" fmla="*/ 90417 h 96009"/>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28336 w 213980"/>
                <a:gd name="connsiteY16" fmla="*/ 73483 h 96010"/>
                <a:gd name="connsiteX17" fmla="*/ 57150 w 213980"/>
                <a:gd name="connsiteY17" fmla="*/ 90417 h 96010"/>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57150 w 213980"/>
                <a:gd name="connsiteY17" fmla="*/ 90417 h 96347"/>
                <a:gd name="connsiteX0" fmla="*/ 57150 w 213980"/>
                <a:gd name="connsiteY0" fmla="*/ 90417 h 96347"/>
                <a:gd name="connsiteX1" fmla="*/ 35467 w 213980"/>
                <a:gd name="connsiteY1" fmla="*/ 96010 h 96347"/>
                <a:gd name="connsiteX2" fmla="*/ 11907 w 213980"/>
                <a:gd name="connsiteY2" fmla="*/ 90174 h 96347"/>
                <a:gd name="connsiteX3" fmla="*/ 11906 w 213980"/>
                <a:gd name="connsiteY3" fmla="*/ 83030 h 96347"/>
                <a:gd name="connsiteX4" fmla="*/ 7144 w 213980"/>
                <a:gd name="connsiteY4" fmla="*/ 85899 h 96347"/>
                <a:gd name="connsiteX5" fmla="*/ 0 w 213980"/>
                <a:gd name="connsiteY5" fmla="*/ 68743 h 96347"/>
                <a:gd name="connsiteX6" fmla="*/ 7144 w 213980"/>
                <a:gd name="connsiteY6" fmla="*/ 52074 h 96347"/>
                <a:gd name="connsiteX7" fmla="*/ 21431 w 213980"/>
                <a:gd name="connsiteY7" fmla="*/ 39681 h 96347"/>
                <a:gd name="connsiteX8" fmla="*/ 42611 w 213980"/>
                <a:gd name="connsiteY8" fmla="*/ 34918 h 96347"/>
                <a:gd name="connsiteX9" fmla="*/ 61661 w 213980"/>
                <a:gd name="connsiteY9" fmla="*/ 42428 h 96347"/>
                <a:gd name="connsiteX10" fmla="*/ 71187 w 213980"/>
                <a:gd name="connsiteY10" fmla="*/ 58464 h 96347"/>
                <a:gd name="connsiteX11" fmla="*/ 116429 w 213980"/>
                <a:gd name="connsiteY11" fmla="*/ 28428 h 96347"/>
                <a:gd name="connsiteX12" fmla="*/ 142623 w 213980"/>
                <a:gd name="connsiteY12" fmla="*/ 895 h 96347"/>
                <a:gd name="connsiteX13" fmla="*/ 156911 w 213980"/>
                <a:gd name="connsiteY13" fmla="*/ 5903 h 96347"/>
                <a:gd name="connsiteX14" fmla="*/ 209549 w 213980"/>
                <a:gd name="connsiteY14" fmla="*/ 57443 h 96347"/>
                <a:gd name="connsiteX15" fmla="*/ 175961 w 213980"/>
                <a:gd name="connsiteY15" fmla="*/ 50956 h 96347"/>
                <a:gd name="connsiteX16" fmla="*/ 135480 w 213980"/>
                <a:gd name="connsiteY16" fmla="*/ 48453 h 96347"/>
                <a:gd name="connsiteX17" fmla="*/ 94998 w 213980"/>
                <a:gd name="connsiteY17" fmla="*/ 68476 h 96347"/>
                <a:gd name="connsiteX18" fmla="*/ 57150 w 213980"/>
                <a:gd name="connsiteY18" fmla="*/ 90417 h 96347"/>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5480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8812 w 213980"/>
                <a:gd name="connsiteY16" fmla="*/ 48453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14050 w 213980"/>
                <a:gd name="connsiteY16" fmla="*/ 53459 h 96010"/>
                <a:gd name="connsiteX17" fmla="*/ 75948 w 213980"/>
                <a:gd name="connsiteY17" fmla="*/ 73481 h 96010"/>
                <a:gd name="connsiteX18" fmla="*/ 57150 w 213980"/>
                <a:gd name="connsiteY18"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42623 w 213980"/>
                <a:gd name="connsiteY16" fmla="*/ 60968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14050 w 213980"/>
                <a:gd name="connsiteY17" fmla="*/ 53459 h 96010"/>
                <a:gd name="connsiteX18" fmla="*/ 75948 w 213980"/>
                <a:gd name="connsiteY18" fmla="*/ 73481 h 96010"/>
                <a:gd name="connsiteX19" fmla="*/ 57150 w 213980"/>
                <a:gd name="connsiteY19"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2148 w 213980"/>
                <a:gd name="connsiteY17" fmla="*/ 73483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836"/>
                <a:gd name="connsiteX1" fmla="*/ 35467 w 213980"/>
                <a:gd name="connsiteY1" fmla="*/ 96010 h 96836"/>
                <a:gd name="connsiteX2" fmla="*/ 11907 w 213980"/>
                <a:gd name="connsiteY2" fmla="*/ 90174 h 96836"/>
                <a:gd name="connsiteX3" fmla="*/ 11906 w 213980"/>
                <a:gd name="connsiteY3" fmla="*/ 83030 h 96836"/>
                <a:gd name="connsiteX4" fmla="*/ 7144 w 213980"/>
                <a:gd name="connsiteY4" fmla="*/ 85899 h 96836"/>
                <a:gd name="connsiteX5" fmla="*/ 0 w 213980"/>
                <a:gd name="connsiteY5" fmla="*/ 68743 h 96836"/>
                <a:gd name="connsiteX6" fmla="*/ 7144 w 213980"/>
                <a:gd name="connsiteY6" fmla="*/ 52074 h 96836"/>
                <a:gd name="connsiteX7" fmla="*/ 21431 w 213980"/>
                <a:gd name="connsiteY7" fmla="*/ 39681 h 96836"/>
                <a:gd name="connsiteX8" fmla="*/ 42611 w 213980"/>
                <a:gd name="connsiteY8" fmla="*/ 34918 h 96836"/>
                <a:gd name="connsiteX9" fmla="*/ 61661 w 213980"/>
                <a:gd name="connsiteY9" fmla="*/ 42428 h 96836"/>
                <a:gd name="connsiteX10" fmla="*/ 71187 w 213980"/>
                <a:gd name="connsiteY10" fmla="*/ 58464 h 96836"/>
                <a:gd name="connsiteX11" fmla="*/ 116429 w 213980"/>
                <a:gd name="connsiteY11" fmla="*/ 28428 h 96836"/>
                <a:gd name="connsiteX12" fmla="*/ 142623 w 213980"/>
                <a:gd name="connsiteY12" fmla="*/ 895 h 96836"/>
                <a:gd name="connsiteX13" fmla="*/ 156911 w 213980"/>
                <a:gd name="connsiteY13" fmla="*/ 5903 h 96836"/>
                <a:gd name="connsiteX14" fmla="*/ 209549 w 213980"/>
                <a:gd name="connsiteY14" fmla="*/ 57443 h 96836"/>
                <a:gd name="connsiteX15" fmla="*/ 175961 w 213980"/>
                <a:gd name="connsiteY15" fmla="*/ 50956 h 96836"/>
                <a:gd name="connsiteX16" fmla="*/ 130717 w 213980"/>
                <a:gd name="connsiteY16" fmla="*/ 80992 h 96836"/>
                <a:gd name="connsiteX17" fmla="*/ 135479 w 213980"/>
                <a:gd name="connsiteY17" fmla="*/ 96010 h 96836"/>
                <a:gd name="connsiteX18" fmla="*/ 114050 w 213980"/>
                <a:gd name="connsiteY18" fmla="*/ 53459 h 96836"/>
                <a:gd name="connsiteX19" fmla="*/ 75948 w 213980"/>
                <a:gd name="connsiteY19" fmla="*/ 73481 h 96836"/>
                <a:gd name="connsiteX20" fmla="*/ 57150 w 213980"/>
                <a:gd name="connsiteY20" fmla="*/ 90417 h 96836"/>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30717 w 213980"/>
                <a:gd name="connsiteY16" fmla="*/ 80992 h 96010"/>
                <a:gd name="connsiteX17" fmla="*/ 156911 w 213980"/>
                <a:gd name="connsiteY17" fmla="*/ 88501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111492"/>
                <a:gd name="connsiteX1" fmla="*/ 35467 w 213980"/>
                <a:gd name="connsiteY1" fmla="*/ 96010 h 111492"/>
                <a:gd name="connsiteX2" fmla="*/ 11907 w 213980"/>
                <a:gd name="connsiteY2" fmla="*/ 90174 h 111492"/>
                <a:gd name="connsiteX3" fmla="*/ 11906 w 213980"/>
                <a:gd name="connsiteY3" fmla="*/ 83030 h 111492"/>
                <a:gd name="connsiteX4" fmla="*/ 7144 w 213980"/>
                <a:gd name="connsiteY4" fmla="*/ 85899 h 111492"/>
                <a:gd name="connsiteX5" fmla="*/ 0 w 213980"/>
                <a:gd name="connsiteY5" fmla="*/ 68743 h 111492"/>
                <a:gd name="connsiteX6" fmla="*/ 7144 w 213980"/>
                <a:gd name="connsiteY6" fmla="*/ 52074 h 111492"/>
                <a:gd name="connsiteX7" fmla="*/ 21431 w 213980"/>
                <a:gd name="connsiteY7" fmla="*/ 39681 h 111492"/>
                <a:gd name="connsiteX8" fmla="*/ 42611 w 213980"/>
                <a:gd name="connsiteY8" fmla="*/ 34918 h 111492"/>
                <a:gd name="connsiteX9" fmla="*/ 61661 w 213980"/>
                <a:gd name="connsiteY9" fmla="*/ 42428 h 111492"/>
                <a:gd name="connsiteX10" fmla="*/ 71187 w 213980"/>
                <a:gd name="connsiteY10" fmla="*/ 58464 h 111492"/>
                <a:gd name="connsiteX11" fmla="*/ 116429 w 213980"/>
                <a:gd name="connsiteY11" fmla="*/ 28428 h 111492"/>
                <a:gd name="connsiteX12" fmla="*/ 142623 w 213980"/>
                <a:gd name="connsiteY12" fmla="*/ 895 h 111492"/>
                <a:gd name="connsiteX13" fmla="*/ 156911 w 213980"/>
                <a:gd name="connsiteY13" fmla="*/ 5903 h 111492"/>
                <a:gd name="connsiteX14" fmla="*/ 209549 w 213980"/>
                <a:gd name="connsiteY14" fmla="*/ 57443 h 111492"/>
                <a:gd name="connsiteX15" fmla="*/ 175961 w 213980"/>
                <a:gd name="connsiteY15" fmla="*/ 50956 h 111492"/>
                <a:gd name="connsiteX16" fmla="*/ 130717 w 213980"/>
                <a:gd name="connsiteY16" fmla="*/ 80992 h 111492"/>
                <a:gd name="connsiteX17" fmla="*/ 116430 w 213980"/>
                <a:gd name="connsiteY17" fmla="*/ 111028 h 111492"/>
                <a:gd name="connsiteX18" fmla="*/ 114050 w 213980"/>
                <a:gd name="connsiteY18" fmla="*/ 53459 h 111492"/>
                <a:gd name="connsiteX19" fmla="*/ 75948 w 213980"/>
                <a:gd name="connsiteY19" fmla="*/ 73481 h 111492"/>
                <a:gd name="connsiteX20" fmla="*/ 57150 w 213980"/>
                <a:gd name="connsiteY20" fmla="*/ 90417 h 111492"/>
                <a:gd name="connsiteX0" fmla="*/ 57150 w 213980"/>
                <a:gd name="connsiteY0" fmla="*/ 90417 h 111622"/>
                <a:gd name="connsiteX1" fmla="*/ 35467 w 213980"/>
                <a:gd name="connsiteY1" fmla="*/ 96010 h 111622"/>
                <a:gd name="connsiteX2" fmla="*/ 11907 w 213980"/>
                <a:gd name="connsiteY2" fmla="*/ 90174 h 111622"/>
                <a:gd name="connsiteX3" fmla="*/ 11906 w 213980"/>
                <a:gd name="connsiteY3" fmla="*/ 83030 h 111622"/>
                <a:gd name="connsiteX4" fmla="*/ 7144 w 213980"/>
                <a:gd name="connsiteY4" fmla="*/ 85899 h 111622"/>
                <a:gd name="connsiteX5" fmla="*/ 0 w 213980"/>
                <a:gd name="connsiteY5" fmla="*/ 68743 h 111622"/>
                <a:gd name="connsiteX6" fmla="*/ 7144 w 213980"/>
                <a:gd name="connsiteY6" fmla="*/ 52074 h 111622"/>
                <a:gd name="connsiteX7" fmla="*/ 21431 w 213980"/>
                <a:gd name="connsiteY7" fmla="*/ 39681 h 111622"/>
                <a:gd name="connsiteX8" fmla="*/ 42611 w 213980"/>
                <a:gd name="connsiteY8" fmla="*/ 34918 h 111622"/>
                <a:gd name="connsiteX9" fmla="*/ 61661 w 213980"/>
                <a:gd name="connsiteY9" fmla="*/ 42428 h 111622"/>
                <a:gd name="connsiteX10" fmla="*/ 71187 w 213980"/>
                <a:gd name="connsiteY10" fmla="*/ 58464 h 111622"/>
                <a:gd name="connsiteX11" fmla="*/ 116429 w 213980"/>
                <a:gd name="connsiteY11" fmla="*/ 28428 h 111622"/>
                <a:gd name="connsiteX12" fmla="*/ 142623 w 213980"/>
                <a:gd name="connsiteY12" fmla="*/ 895 h 111622"/>
                <a:gd name="connsiteX13" fmla="*/ 156911 w 213980"/>
                <a:gd name="connsiteY13" fmla="*/ 5903 h 111622"/>
                <a:gd name="connsiteX14" fmla="*/ 209549 w 213980"/>
                <a:gd name="connsiteY14" fmla="*/ 57443 h 111622"/>
                <a:gd name="connsiteX15" fmla="*/ 175961 w 213980"/>
                <a:gd name="connsiteY15" fmla="*/ 50956 h 111622"/>
                <a:gd name="connsiteX16" fmla="*/ 164055 w 213980"/>
                <a:gd name="connsiteY16" fmla="*/ 88501 h 111622"/>
                <a:gd name="connsiteX17" fmla="*/ 116430 w 213980"/>
                <a:gd name="connsiteY17" fmla="*/ 111028 h 111622"/>
                <a:gd name="connsiteX18" fmla="*/ 114050 w 213980"/>
                <a:gd name="connsiteY18" fmla="*/ 53459 h 111622"/>
                <a:gd name="connsiteX19" fmla="*/ 75948 w 213980"/>
                <a:gd name="connsiteY19" fmla="*/ 73481 h 111622"/>
                <a:gd name="connsiteX20" fmla="*/ 57150 w 213980"/>
                <a:gd name="connsiteY20" fmla="*/ 90417 h 111622"/>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6010"/>
                <a:gd name="connsiteX1" fmla="*/ 35467 w 213980"/>
                <a:gd name="connsiteY1" fmla="*/ 96010 h 96010"/>
                <a:gd name="connsiteX2" fmla="*/ 11907 w 213980"/>
                <a:gd name="connsiteY2" fmla="*/ 90174 h 96010"/>
                <a:gd name="connsiteX3" fmla="*/ 11906 w 213980"/>
                <a:gd name="connsiteY3" fmla="*/ 83030 h 96010"/>
                <a:gd name="connsiteX4" fmla="*/ 7144 w 213980"/>
                <a:gd name="connsiteY4" fmla="*/ 85899 h 96010"/>
                <a:gd name="connsiteX5" fmla="*/ 0 w 213980"/>
                <a:gd name="connsiteY5" fmla="*/ 68743 h 96010"/>
                <a:gd name="connsiteX6" fmla="*/ 7144 w 213980"/>
                <a:gd name="connsiteY6" fmla="*/ 52074 h 96010"/>
                <a:gd name="connsiteX7" fmla="*/ 21431 w 213980"/>
                <a:gd name="connsiteY7" fmla="*/ 39681 h 96010"/>
                <a:gd name="connsiteX8" fmla="*/ 42611 w 213980"/>
                <a:gd name="connsiteY8" fmla="*/ 34918 h 96010"/>
                <a:gd name="connsiteX9" fmla="*/ 61661 w 213980"/>
                <a:gd name="connsiteY9" fmla="*/ 42428 h 96010"/>
                <a:gd name="connsiteX10" fmla="*/ 71187 w 213980"/>
                <a:gd name="connsiteY10" fmla="*/ 58464 h 96010"/>
                <a:gd name="connsiteX11" fmla="*/ 116429 w 213980"/>
                <a:gd name="connsiteY11" fmla="*/ 28428 h 96010"/>
                <a:gd name="connsiteX12" fmla="*/ 142623 w 213980"/>
                <a:gd name="connsiteY12" fmla="*/ 895 h 96010"/>
                <a:gd name="connsiteX13" fmla="*/ 156911 w 213980"/>
                <a:gd name="connsiteY13" fmla="*/ 5903 h 96010"/>
                <a:gd name="connsiteX14" fmla="*/ 209549 w 213980"/>
                <a:gd name="connsiteY14" fmla="*/ 57443 h 96010"/>
                <a:gd name="connsiteX15" fmla="*/ 175961 w 213980"/>
                <a:gd name="connsiteY15" fmla="*/ 50956 h 96010"/>
                <a:gd name="connsiteX16" fmla="*/ 164055 w 213980"/>
                <a:gd name="connsiteY16" fmla="*/ 88501 h 96010"/>
                <a:gd name="connsiteX17" fmla="*/ 133099 w 213980"/>
                <a:gd name="connsiteY17" fmla="*/ 91004 h 96010"/>
                <a:gd name="connsiteX18" fmla="*/ 114050 w 213980"/>
                <a:gd name="connsiteY18" fmla="*/ 53459 h 96010"/>
                <a:gd name="connsiteX19" fmla="*/ 75948 w 213980"/>
                <a:gd name="connsiteY19" fmla="*/ 73481 h 96010"/>
                <a:gd name="connsiteX20" fmla="*/ 57150 w 213980"/>
                <a:gd name="connsiteY20" fmla="*/ 90417 h 96010"/>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14050 w 213980"/>
                <a:gd name="connsiteY18" fmla="*/ 53459 h 98513"/>
                <a:gd name="connsiteX19" fmla="*/ 75948 w 213980"/>
                <a:gd name="connsiteY19" fmla="*/ 73481 h 98513"/>
                <a:gd name="connsiteX20" fmla="*/ 57150 w 213980"/>
                <a:gd name="connsiteY20"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30717 w 213980"/>
                <a:gd name="connsiteY18" fmla="*/ 70978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0417 h 98513"/>
                <a:gd name="connsiteX1" fmla="*/ 35467 w 213980"/>
                <a:gd name="connsiteY1" fmla="*/ 98513 h 98513"/>
                <a:gd name="connsiteX2" fmla="*/ 11907 w 213980"/>
                <a:gd name="connsiteY2" fmla="*/ 90174 h 98513"/>
                <a:gd name="connsiteX3" fmla="*/ 11906 w 213980"/>
                <a:gd name="connsiteY3" fmla="*/ 83030 h 98513"/>
                <a:gd name="connsiteX4" fmla="*/ 7144 w 213980"/>
                <a:gd name="connsiteY4" fmla="*/ 85899 h 98513"/>
                <a:gd name="connsiteX5" fmla="*/ 0 w 213980"/>
                <a:gd name="connsiteY5" fmla="*/ 68743 h 98513"/>
                <a:gd name="connsiteX6" fmla="*/ 7144 w 213980"/>
                <a:gd name="connsiteY6" fmla="*/ 52074 h 98513"/>
                <a:gd name="connsiteX7" fmla="*/ 21431 w 213980"/>
                <a:gd name="connsiteY7" fmla="*/ 39681 h 98513"/>
                <a:gd name="connsiteX8" fmla="*/ 42611 w 213980"/>
                <a:gd name="connsiteY8" fmla="*/ 34918 h 98513"/>
                <a:gd name="connsiteX9" fmla="*/ 61661 w 213980"/>
                <a:gd name="connsiteY9" fmla="*/ 42428 h 98513"/>
                <a:gd name="connsiteX10" fmla="*/ 71187 w 213980"/>
                <a:gd name="connsiteY10" fmla="*/ 58464 h 98513"/>
                <a:gd name="connsiteX11" fmla="*/ 116429 w 213980"/>
                <a:gd name="connsiteY11" fmla="*/ 28428 h 98513"/>
                <a:gd name="connsiteX12" fmla="*/ 142623 w 213980"/>
                <a:gd name="connsiteY12" fmla="*/ 895 h 98513"/>
                <a:gd name="connsiteX13" fmla="*/ 156911 w 213980"/>
                <a:gd name="connsiteY13" fmla="*/ 5903 h 98513"/>
                <a:gd name="connsiteX14" fmla="*/ 209549 w 213980"/>
                <a:gd name="connsiteY14" fmla="*/ 57443 h 98513"/>
                <a:gd name="connsiteX15" fmla="*/ 175961 w 213980"/>
                <a:gd name="connsiteY15" fmla="*/ 50956 h 98513"/>
                <a:gd name="connsiteX16" fmla="*/ 164055 w 213980"/>
                <a:gd name="connsiteY16" fmla="*/ 88501 h 98513"/>
                <a:gd name="connsiteX17" fmla="*/ 133099 w 213980"/>
                <a:gd name="connsiteY17" fmla="*/ 91004 h 98513"/>
                <a:gd name="connsiteX18" fmla="*/ 123573 w 213980"/>
                <a:gd name="connsiteY18" fmla="*/ 80990 h 98513"/>
                <a:gd name="connsiteX19" fmla="*/ 114050 w 213980"/>
                <a:gd name="connsiteY19" fmla="*/ 53459 h 98513"/>
                <a:gd name="connsiteX20" fmla="*/ 75948 w 213980"/>
                <a:gd name="connsiteY20" fmla="*/ 73481 h 98513"/>
                <a:gd name="connsiteX21" fmla="*/ 57150 w 213980"/>
                <a:gd name="connsiteY21" fmla="*/ 90417 h 98513"/>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209549 w 213980"/>
                <a:gd name="connsiteY14" fmla="*/ 59189 h 100259"/>
                <a:gd name="connsiteX15" fmla="*/ 175961 w 213980"/>
                <a:gd name="connsiteY15" fmla="*/ 52702 h 100259"/>
                <a:gd name="connsiteX16" fmla="*/ 164055 w 213980"/>
                <a:gd name="connsiteY16" fmla="*/ 90247 h 100259"/>
                <a:gd name="connsiteX17" fmla="*/ 133099 w 213980"/>
                <a:gd name="connsiteY17" fmla="*/ 92750 h 100259"/>
                <a:gd name="connsiteX18" fmla="*/ 123573 w 213980"/>
                <a:gd name="connsiteY18" fmla="*/ 82736 h 100259"/>
                <a:gd name="connsiteX19" fmla="*/ 114050 w 213980"/>
                <a:gd name="connsiteY19" fmla="*/ 55205 h 100259"/>
                <a:gd name="connsiteX20" fmla="*/ 75948 w 213980"/>
                <a:gd name="connsiteY20" fmla="*/ 75227 h 100259"/>
                <a:gd name="connsiteX21" fmla="*/ 57150 w 213980"/>
                <a:gd name="connsiteY21"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3104 w 213980"/>
                <a:gd name="connsiteY14" fmla="*/ 27670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13980"/>
                <a:gd name="connsiteY0" fmla="*/ 92163 h 100259"/>
                <a:gd name="connsiteX1" fmla="*/ 35467 w 213980"/>
                <a:gd name="connsiteY1" fmla="*/ 100259 h 100259"/>
                <a:gd name="connsiteX2" fmla="*/ 11907 w 213980"/>
                <a:gd name="connsiteY2" fmla="*/ 91920 h 100259"/>
                <a:gd name="connsiteX3" fmla="*/ 11906 w 213980"/>
                <a:gd name="connsiteY3" fmla="*/ 84776 h 100259"/>
                <a:gd name="connsiteX4" fmla="*/ 7144 w 213980"/>
                <a:gd name="connsiteY4" fmla="*/ 87645 h 100259"/>
                <a:gd name="connsiteX5" fmla="*/ 0 w 213980"/>
                <a:gd name="connsiteY5" fmla="*/ 70489 h 100259"/>
                <a:gd name="connsiteX6" fmla="*/ 7144 w 213980"/>
                <a:gd name="connsiteY6" fmla="*/ 53820 h 100259"/>
                <a:gd name="connsiteX7" fmla="*/ 21431 w 213980"/>
                <a:gd name="connsiteY7" fmla="*/ 41427 h 100259"/>
                <a:gd name="connsiteX8" fmla="*/ 42611 w 213980"/>
                <a:gd name="connsiteY8" fmla="*/ 36664 h 100259"/>
                <a:gd name="connsiteX9" fmla="*/ 61661 w 213980"/>
                <a:gd name="connsiteY9" fmla="*/ 44174 h 100259"/>
                <a:gd name="connsiteX10" fmla="*/ 71187 w 213980"/>
                <a:gd name="connsiteY10" fmla="*/ 60210 h 100259"/>
                <a:gd name="connsiteX11" fmla="*/ 116429 w 213980"/>
                <a:gd name="connsiteY11" fmla="*/ 30174 h 100259"/>
                <a:gd name="connsiteX12" fmla="*/ 142623 w 213980"/>
                <a:gd name="connsiteY12" fmla="*/ 2641 h 100259"/>
                <a:gd name="connsiteX13" fmla="*/ 166436 w 213980"/>
                <a:gd name="connsiteY13" fmla="*/ 2644 h 100259"/>
                <a:gd name="connsiteX14" fmla="*/ 187866 w 213980"/>
                <a:gd name="connsiteY14" fmla="*/ 20161 h 100259"/>
                <a:gd name="connsiteX15" fmla="*/ 209549 w 213980"/>
                <a:gd name="connsiteY15" fmla="*/ 59189 h 100259"/>
                <a:gd name="connsiteX16" fmla="*/ 175961 w 213980"/>
                <a:gd name="connsiteY16" fmla="*/ 52702 h 100259"/>
                <a:gd name="connsiteX17" fmla="*/ 164055 w 213980"/>
                <a:gd name="connsiteY17" fmla="*/ 90247 h 100259"/>
                <a:gd name="connsiteX18" fmla="*/ 133099 w 213980"/>
                <a:gd name="connsiteY18" fmla="*/ 92750 h 100259"/>
                <a:gd name="connsiteX19" fmla="*/ 123573 w 213980"/>
                <a:gd name="connsiteY19" fmla="*/ 82736 h 100259"/>
                <a:gd name="connsiteX20" fmla="*/ 114050 w 213980"/>
                <a:gd name="connsiteY20" fmla="*/ 55205 h 100259"/>
                <a:gd name="connsiteX21" fmla="*/ 75948 w 213980"/>
                <a:gd name="connsiteY21" fmla="*/ 75227 h 100259"/>
                <a:gd name="connsiteX22" fmla="*/ 57150 w 213980"/>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52702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3732"/>
                <a:gd name="connsiteY0" fmla="*/ 92163 h 100259"/>
                <a:gd name="connsiteX1" fmla="*/ 35467 w 203732"/>
                <a:gd name="connsiteY1" fmla="*/ 100259 h 100259"/>
                <a:gd name="connsiteX2" fmla="*/ 11907 w 203732"/>
                <a:gd name="connsiteY2" fmla="*/ 91920 h 100259"/>
                <a:gd name="connsiteX3" fmla="*/ 11906 w 203732"/>
                <a:gd name="connsiteY3" fmla="*/ 84776 h 100259"/>
                <a:gd name="connsiteX4" fmla="*/ 7144 w 203732"/>
                <a:gd name="connsiteY4" fmla="*/ 87645 h 100259"/>
                <a:gd name="connsiteX5" fmla="*/ 0 w 203732"/>
                <a:gd name="connsiteY5" fmla="*/ 70489 h 100259"/>
                <a:gd name="connsiteX6" fmla="*/ 7144 w 203732"/>
                <a:gd name="connsiteY6" fmla="*/ 53820 h 100259"/>
                <a:gd name="connsiteX7" fmla="*/ 21431 w 203732"/>
                <a:gd name="connsiteY7" fmla="*/ 41427 h 100259"/>
                <a:gd name="connsiteX8" fmla="*/ 42611 w 203732"/>
                <a:gd name="connsiteY8" fmla="*/ 36664 h 100259"/>
                <a:gd name="connsiteX9" fmla="*/ 61661 w 203732"/>
                <a:gd name="connsiteY9" fmla="*/ 44174 h 100259"/>
                <a:gd name="connsiteX10" fmla="*/ 71187 w 203732"/>
                <a:gd name="connsiteY10" fmla="*/ 60210 h 100259"/>
                <a:gd name="connsiteX11" fmla="*/ 116429 w 203732"/>
                <a:gd name="connsiteY11" fmla="*/ 30174 h 100259"/>
                <a:gd name="connsiteX12" fmla="*/ 142623 w 203732"/>
                <a:gd name="connsiteY12" fmla="*/ 2641 h 100259"/>
                <a:gd name="connsiteX13" fmla="*/ 166436 w 203732"/>
                <a:gd name="connsiteY13" fmla="*/ 2644 h 100259"/>
                <a:gd name="connsiteX14" fmla="*/ 187866 w 203732"/>
                <a:gd name="connsiteY14" fmla="*/ 20161 h 100259"/>
                <a:gd name="connsiteX15" fmla="*/ 197643 w 203732"/>
                <a:gd name="connsiteY15" fmla="*/ 46674 h 100259"/>
                <a:gd name="connsiteX16" fmla="*/ 175961 w 203732"/>
                <a:gd name="connsiteY16" fmla="*/ 67720 h 100259"/>
                <a:gd name="connsiteX17" fmla="*/ 164055 w 203732"/>
                <a:gd name="connsiteY17" fmla="*/ 90247 h 100259"/>
                <a:gd name="connsiteX18" fmla="*/ 133099 w 203732"/>
                <a:gd name="connsiteY18" fmla="*/ 92750 h 100259"/>
                <a:gd name="connsiteX19" fmla="*/ 123573 w 203732"/>
                <a:gd name="connsiteY19" fmla="*/ 82736 h 100259"/>
                <a:gd name="connsiteX20" fmla="*/ 114050 w 203732"/>
                <a:gd name="connsiteY20" fmla="*/ 55205 h 100259"/>
                <a:gd name="connsiteX21" fmla="*/ 75948 w 203732"/>
                <a:gd name="connsiteY21" fmla="*/ 75227 h 100259"/>
                <a:gd name="connsiteX22" fmla="*/ 57150 w 203732"/>
                <a:gd name="connsiteY22" fmla="*/ 92163 h 100259"/>
                <a:gd name="connsiteX0" fmla="*/ 57150 w 204201"/>
                <a:gd name="connsiteY0" fmla="*/ 92163 h 100259"/>
                <a:gd name="connsiteX1" fmla="*/ 35467 w 204201"/>
                <a:gd name="connsiteY1" fmla="*/ 100259 h 100259"/>
                <a:gd name="connsiteX2" fmla="*/ 11907 w 204201"/>
                <a:gd name="connsiteY2" fmla="*/ 91920 h 100259"/>
                <a:gd name="connsiteX3" fmla="*/ 11906 w 204201"/>
                <a:gd name="connsiteY3" fmla="*/ 84776 h 100259"/>
                <a:gd name="connsiteX4" fmla="*/ 7144 w 204201"/>
                <a:gd name="connsiteY4" fmla="*/ 87645 h 100259"/>
                <a:gd name="connsiteX5" fmla="*/ 0 w 204201"/>
                <a:gd name="connsiteY5" fmla="*/ 70489 h 100259"/>
                <a:gd name="connsiteX6" fmla="*/ 7144 w 204201"/>
                <a:gd name="connsiteY6" fmla="*/ 53820 h 100259"/>
                <a:gd name="connsiteX7" fmla="*/ 21431 w 204201"/>
                <a:gd name="connsiteY7" fmla="*/ 41427 h 100259"/>
                <a:gd name="connsiteX8" fmla="*/ 42611 w 204201"/>
                <a:gd name="connsiteY8" fmla="*/ 36664 h 100259"/>
                <a:gd name="connsiteX9" fmla="*/ 61661 w 204201"/>
                <a:gd name="connsiteY9" fmla="*/ 44174 h 100259"/>
                <a:gd name="connsiteX10" fmla="*/ 71187 w 204201"/>
                <a:gd name="connsiteY10" fmla="*/ 60210 h 100259"/>
                <a:gd name="connsiteX11" fmla="*/ 116429 w 204201"/>
                <a:gd name="connsiteY11" fmla="*/ 30174 h 100259"/>
                <a:gd name="connsiteX12" fmla="*/ 142623 w 204201"/>
                <a:gd name="connsiteY12" fmla="*/ 2641 h 100259"/>
                <a:gd name="connsiteX13" fmla="*/ 166436 w 204201"/>
                <a:gd name="connsiteY13" fmla="*/ 2644 h 100259"/>
                <a:gd name="connsiteX14" fmla="*/ 187866 w 204201"/>
                <a:gd name="connsiteY14" fmla="*/ 20161 h 100259"/>
                <a:gd name="connsiteX15" fmla="*/ 197643 w 204201"/>
                <a:gd name="connsiteY15" fmla="*/ 46674 h 100259"/>
                <a:gd name="connsiteX16" fmla="*/ 178342 w 204201"/>
                <a:gd name="connsiteY16" fmla="*/ 77732 h 100259"/>
                <a:gd name="connsiteX17" fmla="*/ 164055 w 204201"/>
                <a:gd name="connsiteY17" fmla="*/ 90247 h 100259"/>
                <a:gd name="connsiteX18" fmla="*/ 133099 w 204201"/>
                <a:gd name="connsiteY18" fmla="*/ 92750 h 100259"/>
                <a:gd name="connsiteX19" fmla="*/ 123573 w 204201"/>
                <a:gd name="connsiteY19" fmla="*/ 82736 h 100259"/>
                <a:gd name="connsiteX20" fmla="*/ 114050 w 204201"/>
                <a:gd name="connsiteY20" fmla="*/ 55205 h 100259"/>
                <a:gd name="connsiteX21" fmla="*/ 75948 w 204201"/>
                <a:gd name="connsiteY21" fmla="*/ 75227 h 100259"/>
                <a:gd name="connsiteX22" fmla="*/ 57150 w 204201"/>
                <a:gd name="connsiteY22" fmla="*/ 92163 h 100259"/>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23573 w 204201"/>
                <a:gd name="connsiteY19" fmla="*/ 82736 h 130653"/>
                <a:gd name="connsiteX20" fmla="*/ 114050 w 204201"/>
                <a:gd name="connsiteY20" fmla="*/ 55205 h 130653"/>
                <a:gd name="connsiteX21" fmla="*/ 75948 w 204201"/>
                <a:gd name="connsiteY21" fmla="*/ 75227 h 130653"/>
                <a:gd name="connsiteX22" fmla="*/ 57150 w 204201"/>
                <a:gd name="connsiteY22"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09286 w 204201"/>
                <a:gd name="connsiteY19" fmla="*/ 100257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204201"/>
                <a:gd name="connsiteY0" fmla="*/ 92163 h 130653"/>
                <a:gd name="connsiteX1" fmla="*/ 35467 w 204201"/>
                <a:gd name="connsiteY1" fmla="*/ 100259 h 130653"/>
                <a:gd name="connsiteX2" fmla="*/ 11907 w 204201"/>
                <a:gd name="connsiteY2" fmla="*/ 91920 h 130653"/>
                <a:gd name="connsiteX3" fmla="*/ 11906 w 204201"/>
                <a:gd name="connsiteY3" fmla="*/ 84776 h 130653"/>
                <a:gd name="connsiteX4" fmla="*/ 7144 w 204201"/>
                <a:gd name="connsiteY4" fmla="*/ 87645 h 130653"/>
                <a:gd name="connsiteX5" fmla="*/ 0 w 204201"/>
                <a:gd name="connsiteY5" fmla="*/ 70489 h 130653"/>
                <a:gd name="connsiteX6" fmla="*/ 7144 w 204201"/>
                <a:gd name="connsiteY6" fmla="*/ 53820 h 130653"/>
                <a:gd name="connsiteX7" fmla="*/ 21431 w 204201"/>
                <a:gd name="connsiteY7" fmla="*/ 41427 h 130653"/>
                <a:gd name="connsiteX8" fmla="*/ 42611 w 204201"/>
                <a:gd name="connsiteY8" fmla="*/ 36664 h 130653"/>
                <a:gd name="connsiteX9" fmla="*/ 61661 w 204201"/>
                <a:gd name="connsiteY9" fmla="*/ 44174 h 130653"/>
                <a:gd name="connsiteX10" fmla="*/ 71187 w 204201"/>
                <a:gd name="connsiteY10" fmla="*/ 60210 h 130653"/>
                <a:gd name="connsiteX11" fmla="*/ 116429 w 204201"/>
                <a:gd name="connsiteY11" fmla="*/ 30174 h 130653"/>
                <a:gd name="connsiteX12" fmla="*/ 142623 w 204201"/>
                <a:gd name="connsiteY12" fmla="*/ 2641 h 130653"/>
                <a:gd name="connsiteX13" fmla="*/ 166436 w 204201"/>
                <a:gd name="connsiteY13" fmla="*/ 2644 h 130653"/>
                <a:gd name="connsiteX14" fmla="*/ 187866 w 204201"/>
                <a:gd name="connsiteY14" fmla="*/ 20161 h 130653"/>
                <a:gd name="connsiteX15" fmla="*/ 197643 w 204201"/>
                <a:gd name="connsiteY15" fmla="*/ 46674 h 130653"/>
                <a:gd name="connsiteX16" fmla="*/ 178342 w 204201"/>
                <a:gd name="connsiteY16" fmla="*/ 77732 h 130653"/>
                <a:gd name="connsiteX17" fmla="*/ 164055 w 204201"/>
                <a:gd name="connsiteY17" fmla="*/ 90247 h 130653"/>
                <a:gd name="connsiteX18" fmla="*/ 90236 w 204201"/>
                <a:gd name="connsiteY18" fmla="*/ 130295 h 130653"/>
                <a:gd name="connsiteX19" fmla="*/ 133099 w 204201"/>
                <a:gd name="connsiteY19" fmla="*/ 95250 h 130653"/>
                <a:gd name="connsiteX20" fmla="*/ 123573 w 204201"/>
                <a:gd name="connsiteY20" fmla="*/ 82736 h 130653"/>
                <a:gd name="connsiteX21" fmla="*/ 114050 w 204201"/>
                <a:gd name="connsiteY21" fmla="*/ 55205 h 130653"/>
                <a:gd name="connsiteX22" fmla="*/ 75948 w 204201"/>
                <a:gd name="connsiteY22" fmla="*/ 75227 h 130653"/>
                <a:gd name="connsiteX23" fmla="*/ 57150 w 204201"/>
                <a:gd name="connsiteY23" fmla="*/ 92163 h 130653"/>
                <a:gd name="connsiteX0" fmla="*/ 57150 w 197787"/>
                <a:gd name="connsiteY0" fmla="*/ 92163 h 130653"/>
                <a:gd name="connsiteX1" fmla="*/ 35467 w 197787"/>
                <a:gd name="connsiteY1" fmla="*/ 100259 h 130653"/>
                <a:gd name="connsiteX2" fmla="*/ 11907 w 197787"/>
                <a:gd name="connsiteY2" fmla="*/ 91920 h 130653"/>
                <a:gd name="connsiteX3" fmla="*/ 11906 w 197787"/>
                <a:gd name="connsiteY3" fmla="*/ 84776 h 130653"/>
                <a:gd name="connsiteX4" fmla="*/ 7144 w 197787"/>
                <a:gd name="connsiteY4" fmla="*/ 87645 h 130653"/>
                <a:gd name="connsiteX5" fmla="*/ 0 w 197787"/>
                <a:gd name="connsiteY5" fmla="*/ 70489 h 130653"/>
                <a:gd name="connsiteX6" fmla="*/ 7144 w 197787"/>
                <a:gd name="connsiteY6" fmla="*/ 53820 h 130653"/>
                <a:gd name="connsiteX7" fmla="*/ 21431 w 197787"/>
                <a:gd name="connsiteY7" fmla="*/ 41427 h 130653"/>
                <a:gd name="connsiteX8" fmla="*/ 42611 w 197787"/>
                <a:gd name="connsiteY8" fmla="*/ 36664 h 130653"/>
                <a:gd name="connsiteX9" fmla="*/ 61661 w 197787"/>
                <a:gd name="connsiteY9" fmla="*/ 44174 h 130653"/>
                <a:gd name="connsiteX10" fmla="*/ 71187 w 197787"/>
                <a:gd name="connsiteY10" fmla="*/ 60210 h 130653"/>
                <a:gd name="connsiteX11" fmla="*/ 116429 w 197787"/>
                <a:gd name="connsiteY11" fmla="*/ 30174 h 130653"/>
                <a:gd name="connsiteX12" fmla="*/ 142623 w 197787"/>
                <a:gd name="connsiteY12" fmla="*/ 2641 h 130653"/>
                <a:gd name="connsiteX13" fmla="*/ 166436 w 197787"/>
                <a:gd name="connsiteY13" fmla="*/ 2644 h 130653"/>
                <a:gd name="connsiteX14" fmla="*/ 187866 w 197787"/>
                <a:gd name="connsiteY14" fmla="*/ 20161 h 130653"/>
                <a:gd name="connsiteX15" fmla="*/ 197643 w 197787"/>
                <a:gd name="connsiteY15" fmla="*/ 46674 h 130653"/>
                <a:gd name="connsiteX16" fmla="*/ 192629 w 197787"/>
                <a:gd name="connsiteY16" fmla="*/ 72724 h 130653"/>
                <a:gd name="connsiteX17" fmla="*/ 178342 w 197787"/>
                <a:gd name="connsiteY17" fmla="*/ 77732 h 130653"/>
                <a:gd name="connsiteX18" fmla="*/ 164055 w 197787"/>
                <a:gd name="connsiteY18" fmla="*/ 90247 h 130653"/>
                <a:gd name="connsiteX19" fmla="*/ 90236 w 197787"/>
                <a:gd name="connsiteY19" fmla="*/ 130295 h 130653"/>
                <a:gd name="connsiteX20" fmla="*/ 133099 w 197787"/>
                <a:gd name="connsiteY20" fmla="*/ 95250 h 130653"/>
                <a:gd name="connsiteX21" fmla="*/ 123573 w 197787"/>
                <a:gd name="connsiteY21" fmla="*/ 82736 h 130653"/>
                <a:gd name="connsiteX22" fmla="*/ 114050 w 197787"/>
                <a:gd name="connsiteY22" fmla="*/ 55205 h 130653"/>
                <a:gd name="connsiteX23" fmla="*/ 75948 w 197787"/>
                <a:gd name="connsiteY23" fmla="*/ 75227 h 130653"/>
                <a:gd name="connsiteX24" fmla="*/ 57150 w 197787"/>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77732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197702"/>
                <a:gd name="connsiteY0" fmla="*/ 92163 h 130653"/>
                <a:gd name="connsiteX1" fmla="*/ 35467 w 197702"/>
                <a:gd name="connsiteY1" fmla="*/ 100259 h 130653"/>
                <a:gd name="connsiteX2" fmla="*/ 11907 w 197702"/>
                <a:gd name="connsiteY2" fmla="*/ 91920 h 130653"/>
                <a:gd name="connsiteX3" fmla="*/ 11906 w 197702"/>
                <a:gd name="connsiteY3" fmla="*/ 84776 h 130653"/>
                <a:gd name="connsiteX4" fmla="*/ 7144 w 197702"/>
                <a:gd name="connsiteY4" fmla="*/ 87645 h 130653"/>
                <a:gd name="connsiteX5" fmla="*/ 0 w 197702"/>
                <a:gd name="connsiteY5" fmla="*/ 70489 h 130653"/>
                <a:gd name="connsiteX6" fmla="*/ 7144 w 197702"/>
                <a:gd name="connsiteY6" fmla="*/ 53820 h 130653"/>
                <a:gd name="connsiteX7" fmla="*/ 21431 w 197702"/>
                <a:gd name="connsiteY7" fmla="*/ 41427 h 130653"/>
                <a:gd name="connsiteX8" fmla="*/ 42611 w 197702"/>
                <a:gd name="connsiteY8" fmla="*/ 36664 h 130653"/>
                <a:gd name="connsiteX9" fmla="*/ 61661 w 197702"/>
                <a:gd name="connsiteY9" fmla="*/ 44174 h 130653"/>
                <a:gd name="connsiteX10" fmla="*/ 71187 w 197702"/>
                <a:gd name="connsiteY10" fmla="*/ 60210 h 130653"/>
                <a:gd name="connsiteX11" fmla="*/ 116429 w 197702"/>
                <a:gd name="connsiteY11" fmla="*/ 30174 h 130653"/>
                <a:gd name="connsiteX12" fmla="*/ 142623 w 197702"/>
                <a:gd name="connsiteY12" fmla="*/ 2641 h 130653"/>
                <a:gd name="connsiteX13" fmla="*/ 166436 w 197702"/>
                <a:gd name="connsiteY13" fmla="*/ 2644 h 130653"/>
                <a:gd name="connsiteX14" fmla="*/ 187866 w 197702"/>
                <a:gd name="connsiteY14" fmla="*/ 20161 h 130653"/>
                <a:gd name="connsiteX15" fmla="*/ 197643 w 197702"/>
                <a:gd name="connsiteY15" fmla="*/ 46674 h 130653"/>
                <a:gd name="connsiteX16" fmla="*/ 187867 w 197702"/>
                <a:gd name="connsiteY16" fmla="*/ 72724 h 130653"/>
                <a:gd name="connsiteX17" fmla="*/ 178342 w 197702"/>
                <a:gd name="connsiteY17" fmla="*/ 82739 h 130653"/>
                <a:gd name="connsiteX18" fmla="*/ 164055 w 197702"/>
                <a:gd name="connsiteY18" fmla="*/ 90247 h 130653"/>
                <a:gd name="connsiteX19" fmla="*/ 90236 w 197702"/>
                <a:gd name="connsiteY19" fmla="*/ 130295 h 130653"/>
                <a:gd name="connsiteX20" fmla="*/ 133099 w 197702"/>
                <a:gd name="connsiteY20" fmla="*/ 95250 h 130653"/>
                <a:gd name="connsiteX21" fmla="*/ 123573 w 197702"/>
                <a:gd name="connsiteY21" fmla="*/ 82736 h 130653"/>
                <a:gd name="connsiteX22" fmla="*/ 114050 w 197702"/>
                <a:gd name="connsiteY22" fmla="*/ 55205 h 130653"/>
                <a:gd name="connsiteX23" fmla="*/ 75948 w 197702"/>
                <a:gd name="connsiteY23" fmla="*/ 75227 h 130653"/>
                <a:gd name="connsiteX24" fmla="*/ 57150 w 197702"/>
                <a:gd name="connsiteY24" fmla="*/ 92163 h 130653"/>
                <a:gd name="connsiteX0" fmla="*/ 57150 w 200411"/>
                <a:gd name="connsiteY0" fmla="*/ 92163 h 130653"/>
                <a:gd name="connsiteX1" fmla="*/ 35467 w 200411"/>
                <a:gd name="connsiteY1" fmla="*/ 100259 h 130653"/>
                <a:gd name="connsiteX2" fmla="*/ 11907 w 200411"/>
                <a:gd name="connsiteY2" fmla="*/ 91920 h 130653"/>
                <a:gd name="connsiteX3" fmla="*/ 11906 w 200411"/>
                <a:gd name="connsiteY3" fmla="*/ 84776 h 130653"/>
                <a:gd name="connsiteX4" fmla="*/ 7144 w 200411"/>
                <a:gd name="connsiteY4" fmla="*/ 87645 h 130653"/>
                <a:gd name="connsiteX5" fmla="*/ 0 w 200411"/>
                <a:gd name="connsiteY5" fmla="*/ 70489 h 130653"/>
                <a:gd name="connsiteX6" fmla="*/ 7144 w 200411"/>
                <a:gd name="connsiteY6" fmla="*/ 53820 h 130653"/>
                <a:gd name="connsiteX7" fmla="*/ 21431 w 200411"/>
                <a:gd name="connsiteY7" fmla="*/ 41427 h 130653"/>
                <a:gd name="connsiteX8" fmla="*/ 42611 w 200411"/>
                <a:gd name="connsiteY8" fmla="*/ 36664 h 130653"/>
                <a:gd name="connsiteX9" fmla="*/ 61661 w 200411"/>
                <a:gd name="connsiteY9" fmla="*/ 44174 h 130653"/>
                <a:gd name="connsiteX10" fmla="*/ 71187 w 200411"/>
                <a:gd name="connsiteY10" fmla="*/ 60210 h 130653"/>
                <a:gd name="connsiteX11" fmla="*/ 116429 w 200411"/>
                <a:gd name="connsiteY11" fmla="*/ 30174 h 130653"/>
                <a:gd name="connsiteX12" fmla="*/ 142623 w 200411"/>
                <a:gd name="connsiteY12" fmla="*/ 2641 h 130653"/>
                <a:gd name="connsiteX13" fmla="*/ 166436 w 200411"/>
                <a:gd name="connsiteY13" fmla="*/ 2644 h 130653"/>
                <a:gd name="connsiteX14" fmla="*/ 187866 w 200411"/>
                <a:gd name="connsiteY14" fmla="*/ 20161 h 130653"/>
                <a:gd name="connsiteX15" fmla="*/ 197643 w 200411"/>
                <a:gd name="connsiteY15" fmla="*/ 46674 h 130653"/>
                <a:gd name="connsiteX16" fmla="*/ 199773 w 200411"/>
                <a:gd name="connsiteY16" fmla="*/ 37681 h 130653"/>
                <a:gd name="connsiteX17" fmla="*/ 187867 w 200411"/>
                <a:gd name="connsiteY17" fmla="*/ 72724 h 130653"/>
                <a:gd name="connsiteX18" fmla="*/ 178342 w 200411"/>
                <a:gd name="connsiteY18" fmla="*/ 82739 h 130653"/>
                <a:gd name="connsiteX19" fmla="*/ 164055 w 200411"/>
                <a:gd name="connsiteY19" fmla="*/ 90247 h 130653"/>
                <a:gd name="connsiteX20" fmla="*/ 90236 w 200411"/>
                <a:gd name="connsiteY20" fmla="*/ 130295 h 130653"/>
                <a:gd name="connsiteX21" fmla="*/ 133099 w 200411"/>
                <a:gd name="connsiteY21" fmla="*/ 95250 h 130653"/>
                <a:gd name="connsiteX22" fmla="*/ 123573 w 200411"/>
                <a:gd name="connsiteY22" fmla="*/ 82736 h 130653"/>
                <a:gd name="connsiteX23" fmla="*/ 114050 w 200411"/>
                <a:gd name="connsiteY23" fmla="*/ 55205 h 130653"/>
                <a:gd name="connsiteX24" fmla="*/ 75948 w 200411"/>
                <a:gd name="connsiteY24" fmla="*/ 75227 h 130653"/>
                <a:gd name="connsiteX25" fmla="*/ 57150 w 200411"/>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113"/>
                <a:gd name="connsiteY0" fmla="*/ 92163 h 130653"/>
                <a:gd name="connsiteX1" fmla="*/ 35467 w 207113"/>
                <a:gd name="connsiteY1" fmla="*/ 100259 h 130653"/>
                <a:gd name="connsiteX2" fmla="*/ 11907 w 207113"/>
                <a:gd name="connsiteY2" fmla="*/ 91920 h 130653"/>
                <a:gd name="connsiteX3" fmla="*/ 11906 w 207113"/>
                <a:gd name="connsiteY3" fmla="*/ 84776 h 130653"/>
                <a:gd name="connsiteX4" fmla="*/ 7144 w 207113"/>
                <a:gd name="connsiteY4" fmla="*/ 87645 h 130653"/>
                <a:gd name="connsiteX5" fmla="*/ 0 w 207113"/>
                <a:gd name="connsiteY5" fmla="*/ 70489 h 130653"/>
                <a:gd name="connsiteX6" fmla="*/ 7144 w 207113"/>
                <a:gd name="connsiteY6" fmla="*/ 53820 h 130653"/>
                <a:gd name="connsiteX7" fmla="*/ 21431 w 207113"/>
                <a:gd name="connsiteY7" fmla="*/ 41427 h 130653"/>
                <a:gd name="connsiteX8" fmla="*/ 42611 w 207113"/>
                <a:gd name="connsiteY8" fmla="*/ 36664 h 130653"/>
                <a:gd name="connsiteX9" fmla="*/ 61661 w 207113"/>
                <a:gd name="connsiteY9" fmla="*/ 44174 h 130653"/>
                <a:gd name="connsiteX10" fmla="*/ 71187 w 207113"/>
                <a:gd name="connsiteY10" fmla="*/ 60210 h 130653"/>
                <a:gd name="connsiteX11" fmla="*/ 116429 w 207113"/>
                <a:gd name="connsiteY11" fmla="*/ 30174 h 130653"/>
                <a:gd name="connsiteX12" fmla="*/ 142623 w 207113"/>
                <a:gd name="connsiteY12" fmla="*/ 2641 h 130653"/>
                <a:gd name="connsiteX13" fmla="*/ 166436 w 207113"/>
                <a:gd name="connsiteY13" fmla="*/ 2644 h 130653"/>
                <a:gd name="connsiteX14" fmla="*/ 187866 w 207113"/>
                <a:gd name="connsiteY14" fmla="*/ 20161 h 130653"/>
                <a:gd name="connsiteX15" fmla="*/ 197643 w 207113"/>
                <a:gd name="connsiteY15" fmla="*/ 46674 h 130653"/>
                <a:gd name="connsiteX16" fmla="*/ 206916 w 207113"/>
                <a:gd name="connsiteY16" fmla="*/ 22663 h 130653"/>
                <a:gd name="connsiteX17" fmla="*/ 187867 w 207113"/>
                <a:gd name="connsiteY17" fmla="*/ 72724 h 130653"/>
                <a:gd name="connsiteX18" fmla="*/ 178342 w 207113"/>
                <a:gd name="connsiteY18" fmla="*/ 82739 h 130653"/>
                <a:gd name="connsiteX19" fmla="*/ 164055 w 207113"/>
                <a:gd name="connsiteY19" fmla="*/ 90247 h 130653"/>
                <a:gd name="connsiteX20" fmla="*/ 90236 w 207113"/>
                <a:gd name="connsiteY20" fmla="*/ 130295 h 130653"/>
                <a:gd name="connsiteX21" fmla="*/ 133099 w 207113"/>
                <a:gd name="connsiteY21" fmla="*/ 95250 h 130653"/>
                <a:gd name="connsiteX22" fmla="*/ 123573 w 207113"/>
                <a:gd name="connsiteY22" fmla="*/ 82736 h 130653"/>
                <a:gd name="connsiteX23" fmla="*/ 114050 w 207113"/>
                <a:gd name="connsiteY23" fmla="*/ 55205 h 130653"/>
                <a:gd name="connsiteX24" fmla="*/ 75948 w 207113"/>
                <a:gd name="connsiteY24" fmla="*/ 75227 h 130653"/>
                <a:gd name="connsiteX25" fmla="*/ 57150 w 207113"/>
                <a:gd name="connsiteY25" fmla="*/ 92163 h 130653"/>
                <a:gd name="connsiteX0" fmla="*/ 57150 w 207515"/>
                <a:gd name="connsiteY0" fmla="*/ 92163 h 130653"/>
                <a:gd name="connsiteX1" fmla="*/ 35467 w 207515"/>
                <a:gd name="connsiteY1" fmla="*/ 100259 h 130653"/>
                <a:gd name="connsiteX2" fmla="*/ 11907 w 207515"/>
                <a:gd name="connsiteY2" fmla="*/ 91920 h 130653"/>
                <a:gd name="connsiteX3" fmla="*/ 11906 w 207515"/>
                <a:gd name="connsiteY3" fmla="*/ 84776 h 130653"/>
                <a:gd name="connsiteX4" fmla="*/ 7144 w 207515"/>
                <a:gd name="connsiteY4" fmla="*/ 87645 h 130653"/>
                <a:gd name="connsiteX5" fmla="*/ 0 w 207515"/>
                <a:gd name="connsiteY5" fmla="*/ 70489 h 130653"/>
                <a:gd name="connsiteX6" fmla="*/ 7144 w 207515"/>
                <a:gd name="connsiteY6" fmla="*/ 53820 h 130653"/>
                <a:gd name="connsiteX7" fmla="*/ 21431 w 207515"/>
                <a:gd name="connsiteY7" fmla="*/ 41427 h 130653"/>
                <a:gd name="connsiteX8" fmla="*/ 42611 w 207515"/>
                <a:gd name="connsiteY8" fmla="*/ 36664 h 130653"/>
                <a:gd name="connsiteX9" fmla="*/ 61661 w 207515"/>
                <a:gd name="connsiteY9" fmla="*/ 44174 h 130653"/>
                <a:gd name="connsiteX10" fmla="*/ 71187 w 207515"/>
                <a:gd name="connsiteY10" fmla="*/ 60210 h 130653"/>
                <a:gd name="connsiteX11" fmla="*/ 116429 w 207515"/>
                <a:gd name="connsiteY11" fmla="*/ 30174 h 130653"/>
                <a:gd name="connsiteX12" fmla="*/ 142623 w 207515"/>
                <a:gd name="connsiteY12" fmla="*/ 2641 h 130653"/>
                <a:gd name="connsiteX13" fmla="*/ 166436 w 207515"/>
                <a:gd name="connsiteY13" fmla="*/ 2644 h 130653"/>
                <a:gd name="connsiteX14" fmla="*/ 187866 w 207515"/>
                <a:gd name="connsiteY14" fmla="*/ 20161 h 130653"/>
                <a:gd name="connsiteX15" fmla="*/ 197643 w 207515"/>
                <a:gd name="connsiteY15" fmla="*/ 46674 h 130653"/>
                <a:gd name="connsiteX16" fmla="*/ 206916 w 207515"/>
                <a:gd name="connsiteY16" fmla="*/ 22663 h 130653"/>
                <a:gd name="connsiteX17" fmla="*/ 204536 w 207515"/>
                <a:gd name="connsiteY17" fmla="*/ 35179 h 130653"/>
                <a:gd name="connsiteX18" fmla="*/ 187867 w 207515"/>
                <a:gd name="connsiteY18" fmla="*/ 72724 h 130653"/>
                <a:gd name="connsiteX19" fmla="*/ 178342 w 207515"/>
                <a:gd name="connsiteY19" fmla="*/ 82739 h 130653"/>
                <a:gd name="connsiteX20" fmla="*/ 164055 w 207515"/>
                <a:gd name="connsiteY20" fmla="*/ 90247 h 130653"/>
                <a:gd name="connsiteX21" fmla="*/ 90236 w 207515"/>
                <a:gd name="connsiteY21" fmla="*/ 130295 h 130653"/>
                <a:gd name="connsiteX22" fmla="*/ 133099 w 207515"/>
                <a:gd name="connsiteY22" fmla="*/ 95250 h 130653"/>
                <a:gd name="connsiteX23" fmla="*/ 123573 w 207515"/>
                <a:gd name="connsiteY23" fmla="*/ 82736 h 130653"/>
                <a:gd name="connsiteX24" fmla="*/ 114050 w 207515"/>
                <a:gd name="connsiteY24" fmla="*/ 55205 h 130653"/>
                <a:gd name="connsiteX25" fmla="*/ 75948 w 207515"/>
                <a:gd name="connsiteY25" fmla="*/ 75227 h 130653"/>
                <a:gd name="connsiteX26" fmla="*/ 57150 w 20751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4725"/>
                <a:gd name="connsiteY0" fmla="*/ 92163 h 130653"/>
                <a:gd name="connsiteX1" fmla="*/ 35467 w 214725"/>
                <a:gd name="connsiteY1" fmla="*/ 100259 h 130653"/>
                <a:gd name="connsiteX2" fmla="*/ 11907 w 214725"/>
                <a:gd name="connsiteY2" fmla="*/ 91920 h 130653"/>
                <a:gd name="connsiteX3" fmla="*/ 11906 w 214725"/>
                <a:gd name="connsiteY3" fmla="*/ 84776 h 130653"/>
                <a:gd name="connsiteX4" fmla="*/ 7144 w 214725"/>
                <a:gd name="connsiteY4" fmla="*/ 87645 h 130653"/>
                <a:gd name="connsiteX5" fmla="*/ 0 w 214725"/>
                <a:gd name="connsiteY5" fmla="*/ 70489 h 130653"/>
                <a:gd name="connsiteX6" fmla="*/ 7144 w 214725"/>
                <a:gd name="connsiteY6" fmla="*/ 53820 h 130653"/>
                <a:gd name="connsiteX7" fmla="*/ 21431 w 214725"/>
                <a:gd name="connsiteY7" fmla="*/ 41427 h 130653"/>
                <a:gd name="connsiteX8" fmla="*/ 42611 w 214725"/>
                <a:gd name="connsiteY8" fmla="*/ 36664 h 130653"/>
                <a:gd name="connsiteX9" fmla="*/ 61661 w 214725"/>
                <a:gd name="connsiteY9" fmla="*/ 44174 h 130653"/>
                <a:gd name="connsiteX10" fmla="*/ 71187 w 214725"/>
                <a:gd name="connsiteY10" fmla="*/ 60210 h 130653"/>
                <a:gd name="connsiteX11" fmla="*/ 116429 w 214725"/>
                <a:gd name="connsiteY11" fmla="*/ 30174 h 130653"/>
                <a:gd name="connsiteX12" fmla="*/ 142623 w 214725"/>
                <a:gd name="connsiteY12" fmla="*/ 2641 h 130653"/>
                <a:gd name="connsiteX13" fmla="*/ 166436 w 214725"/>
                <a:gd name="connsiteY13" fmla="*/ 2644 h 130653"/>
                <a:gd name="connsiteX14" fmla="*/ 187866 w 214725"/>
                <a:gd name="connsiteY14" fmla="*/ 20161 h 130653"/>
                <a:gd name="connsiteX15" fmla="*/ 197643 w 214725"/>
                <a:gd name="connsiteY15" fmla="*/ 46674 h 130653"/>
                <a:gd name="connsiteX16" fmla="*/ 206916 w 214725"/>
                <a:gd name="connsiteY16" fmla="*/ 22663 h 130653"/>
                <a:gd name="connsiteX17" fmla="*/ 214061 w 214725"/>
                <a:gd name="connsiteY17" fmla="*/ 35179 h 130653"/>
                <a:gd name="connsiteX18" fmla="*/ 187867 w 214725"/>
                <a:gd name="connsiteY18" fmla="*/ 72724 h 130653"/>
                <a:gd name="connsiteX19" fmla="*/ 178342 w 214725"/>
                <a:gd name="connsiteY19" fmla="*/ 82739 h 130653"/>
                <a:gd name="connsiteX20" fmla="*/ 164055 w 214725"/>
                <a:gd name="connsiteY20" fmla="*/ 90247 h 130653"/>
                <a:gd name="connsiteX21" fmla="*/ 90236 w 214725"/>
                <a:gd name="connsiteY21" fmla="*/ 130295 h 130653"/>
                <a:gd name="connsiteX22" fmla="*/ 133099 w 214725"/>
                <a:gd name="connsiteY22" fmla="*/ 95250 h 130653"/>
                <a:gd name="connsiteX23" fmla="*/ 123573 w 214725"/>
                <a:gd name="connsiteY23" fmla="*/ 82736 h 130653"/>
                <a:gd name="connsiteX24" fmla="*/ 114050 w 214725"/>
                <a:gd name="connsiteY24" fmla="*/ 55205 h 130653"/>
                <a:gd name="connsiteX25" fmla="*/ 75948 w 214725"/>
                <a:gd name="connsiteY25" fmla="*/ 75227 h 130653"/>
                <a:gd name="connsiteX26" fmla="*/ 57150 w 214725"/>
                <a:gd name="connsiteY26" fmla="*/ 92163 h 130653"/>
                <a:gd name="connsiteX0" fmla="*/ 57150 w 216993"/>
                <a:gd name="connsiteY0" fmla="*/ 92163 h 130653"/>
                <a:gd name="connsiteX1" fmla="*/ 35467 w 216993"/>
                <a:gd name="connsiteY1" fmla="*/ 100259 h 130653"/>
                <a:gd name="connsiteX2" fmla="*/ 11907 w 216993"/>
                <a:gd name="connsiteY2" fmla="*/ 91920 h 130653"/>
                <a:gd name="connsiteX3" fmla="*/ 11906 w 216993"/>
                <a:gd name="connsiteY3" fmla="*/ 84776 h 130653"/>
                <a:gd name="connsiteX4" fmla="*/ 7144 w 216993"/>
                <a:gd name="connsiteY4" fmla="*/ 87645 h 130653"/>
                <a:gd name="connsiteX5" fmla="*/ 0 w 216993"/>
                <a:gd name="connsiteY5" fmla="*/ 70489 h 130653"/>
                <a:gd name="connsiteX6" fmla="*/ 7144 w 216993"/>
                <a:gd name="connsiteY6" fmla="*/ 53820 h 130653"/>
                <a:gd name="connsiteX7" fmla="*/ 21431 w 216993"/>
                <a:gd name="connsiteY7" fmla="*/ 41427 h 130653"/>
                <a:gd name="connsiteX8" fmla="*/ 42611 w 216993"/>
                <a:gd name="connsiteY8" fmla="*/ 36664 h 130653"/>
                <a:gd name="connsiteX9" fmla="*/ 61661 w 216993"/>
                <a:gd name="connsiteY9" fmla="*/ 44174 h 130653"/>
                <a:gd name="connsiteX10" fmla="*/ 71187 w 216993"/>
                <a:gd name="connsiteY10" fmla="*/ 60210 h 130653"/>
                <a:gd name="connsiteX11" fmla="*/ 116429 w 216993"/>
                <a:gd name="connsiteY11" fmla="*/ 30174 h 130653"/>
                <a:gd name="connsiteX12" fmla="*/ 142623 w 216993"/>
                <a:gd name="connsiteY12" fmla="*/ 2641 h 130653"/>
                <a:gd name="connsiteX13" fmla="*/ 166436 w 216993"/>
                <a:gd name="connsiteY13" fmla="*/ 2644 h 130653"/>
                <a:gd name="connsiteX14" fmla="*/ 187866 w 216993"/>
                <a:gd name="connsiteY14" fmla="*/ 20161 h 130653"/>
                <a:gd name="connsiteX15" fmla="*/ 197643 w 216993"/>
                <a:gd name="connsiteY15" fmla="*/ 46674 h 130653"/>
                <a:gd name="connsiteX16" fmla="*/ 206916 w 216993"/>
                <a:gd name="connsiteY16" fmla="*/ 22663 h 130653"/>
                <a:gd name="connsiteX17" fmla="*/ 216443 w 216993"/>
                <a:gd name="connsiteY17" fmla="*/ 42687 h 130653"/>
                <a:gd name="connsiteX18" fmla="*/ 187867 w 216993"/>
                <a:gd name="connsiteY18" fmla="*/ 72724 h 130653"/>
                <a:gd name="connsiteX19" fmla="*/ 178342 w 216993"/>
                <a:gd name="connsiteY19" fmla="*/ 82739 h 130653"/>
                <a:gd name="connsiteX20" fmla="*/ 164055 w 216993"/>
                <a:gd name="connsiteY20" fmla="*/ 90247 h 130653"/>
                <a:gd name="connsiteX21" fmla="*/ 90236 w 216993"/>
                <a:gd name="connsiteY21" fmla="*/ 130295 h 130653"/>
                <a:gd name="connsiteX22" fmla="*/ 133099 w 216993"/>
                <a:gd name="connsiteY22" fmla="*/ 95250 h 130653"/>
                <a:gd name="connsiteX23" fmla="*/ 123573 w 216993"/>
                <a:gd name="connsiteY23" fmla="*/ 82736 h 130653"/>
                <a:gd name="connsiteX24" fmla="*/ 114050 w 216993"/>
                <a:gd name="connsiteY24" fmla="*/ 55205 h 130653"/>
                <a:gd name="connsiteX25" fmla="*/ 75948 w 216993"/>
                <a:gd name="connsiteY25" fmla="*/ 75227 h 130653"/>
                <a:gd name="connsiteX26" fmla="*/ 57150 w 216993"/>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87866 w 214726"/>
                <a:gd name="connsiteY14" fmla="*/ 20161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197643 w 214726"/>
                <a:gd name="connsiteY15" fmla="*/ 46674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4726"/>
                <a:gd name="connsiteY0" fmla="*/ 92163 h 130653"/>
                <a:gd name="connsiteX1" fmla="*/ 35467 w 214726"/>
                <a:gd name="connsiteY1" fmla="*/ 100259 h 130653"/>
                <a:gd name="connsiteX2" fmla="*/ 11907 w 214726"/>
                <a:gd name="connsiteY2" fmla="*/ 91920 h 130653"/>
                <a:gd name="connsiteX3" fmla="*/ 11906 w 214726"/>
                <a:gd name="connsiteY3" fmla="*/ 84776 h 130653"/>
                <a:gd name="connsiteX4" fmla="*/ 7144 w 214726"/>
                <a:gd name="connsiteY4" fmla="*/ 87645 h 130653"/>
                <a:gd name="connsiteX5" fmla="*/ 0 w 214726"/>
                <a:gd name="connsiteY5" fmla="*/ 70489 h 130653"/>
                <a:gd name="connsiteX6" fmla="*/ 7144 w 214726"/>
                <a:gd name="connsiteY6" fmla="*/ 53820 h 130653"/>
                <a:gd name="connsiteX7" fmla="*/ 21431 w 214726"/>
                <a:gd name="connsiteY7" fmla="*/ 41427 h 130653"/>
                <a:gd name="connsiteX8" fmla="*/ 42611 w 214726"/>
                <a:gd name="connsiteY8" fmla="*/ 36664 h 130653"/>
                <a:gd name="connsiteX9" fmla="*/ 61661 w 214726"/>
                <a:gd name="connsiteY9" fmla="*/ 44174 h 130653"/>
                <a:gd name="connsiteX10" fmla="*/ 71187 w 214726"/>
                <a:gd name="connsiteY10" fmla="*/ 60210 h 130653"/>
                <a:gd name="connsiteX11" fmla="*/ 116429 w 214726"/>
                <a:gd name="connsiteY11" fmla="*/ 30174 h 130653"/>
                <a:gd name="connsiteX12" fmla="*/ 142623 w 214726"/>
                <a:gd name="connsiteY12" fmla="*/ 2641 h 130653"/>
                <a:gd name="connsiteX13" fmla="*/ 166436 w 214726"/>
                <a:gd name="connsiteY13" fmla="*/ 2644 h 130653"/>
                <a:gd name="connsiteX14" fmla="*/ 192628 w 214726"/>
                <a:gd name="connsiteY14" fmla="*/ 17657 h 130653"/>
                <a:gd name="connsiteX15" fmla="*/ 200024 w 214726"/>
                <a:gd name="connsiteY15" fmla="*/ 56686 h 130653"/>
                <a:gd name="connsiteX16" fmla="*/ 206916 w 214726"/>
                <a:gd name="connsiteY16" fmla="*/ 22663 h 130653"/>
                <a:gd name="connsiteX17" fmla="*/ 214062 w 214726"/>
                <a:gd name="connsiteY17" fmla="*/ 30172 h 130653"/>
                <a:gd name="connsiteX18" fmla="*/ 187867 w 214726"/>
                <a:gd name="connsiteY18" fmla="*/ 72724 h 130653"/>
                <a:gd name="connsiteX19" fmla="*/ 178342 w 214726"/>
                <a:gd name="connsiteY19" fmla="*/ 82739 h 130653"/>
                <a:gd name="connsiteX20" fmla="*/ 164055 w 214726"/>
                <a:gd name="connsiteY20" fmla="*/ 90247 h 130653"/>
                <a:gd name="connsiteX21" fmla="*/ 90236 w 214726"/>
                <a:gd name="connsiteY21" fmla="*/ 130295 h 130653"/>
                <a:gd name="connsiteX22" fmla="*/ 133099 w 214726"/>
                <a:gd name="connsiteY22" fmla="*/ 95250 h 130653"/>
                <a:gd name="connsiteX23" fmla="*/ 123573 w 214726"/>
                <a:gd name="connsiteY23" fmla="*/ 82736 h 130653"/>
                <a:gd name="connsiteX24" fmla="*/ 114050 w 214726"/>
                <a:gd name="connsiteY24" fmla="*/ 55205 h 130653"/>
                <a:gd name="connsiteX25" fmla="*/ 75948 w 214726"/>
                <a:gd name="connsiteY25" fmla="*/ 75227 h 130653"/>
                <a:gd name="connsiteX26" fmla="*/ 57150 w 214726"/>
                <a:gd name="connsiteY26" fmla="*/ 92163 h 130653"/>
                <a:gd name="connsiteX0" fmla="*/ 57150 w 215763"/>
                <a:gd name="connsiteY0" fmla="*/ 92163 h 130653"/>
                <a:gd name="connsiteX1" fmla="*/ 35467 w 215763"/>
                <a:gd name="connsiteY1" fmla="*/ 100259 h 130653"/>
                <a:gd name="connsiteX2" fmla="*/ 11907 w 215763"/>
                <a:gd name="connsiteY2" fmla="*/ 91920 h 130653"/>
                <a:gd name="connsiteX3" fmla="*/ 11906 w 215763"/>
                <a:gd name="connsiteY3" fmla="*/ 84776 h 130653"/>
                <a:gd name="connsiteX4" fmla="*/ 7144 w 215763"/>
                <a:gd name="connsiteY4" fmla="*/ 87645 h 130653"/>
                <a:gd name="connsiteX5" fmla="*/ 0 w 215763"/>
                <a:gd name="connsiteY5" fmla="*/ 70489 h 130653"/>
                <a:gd name="connsiteX6" fmla="*/ 7144 w 215763"/>
                <a:gd name="connsiteY6" fmla="*/ 53820 h 130653"/>
                <a:gd name="connsiteX7" fmla="*/ 21431 w 215763"/>
                <a:gd name="connsiteY7" fmla="*/ 41427 h 130653"/>
                <a:gd name="connsiteX8" fmla="*/ 42611 w 215763"/>
                <a:gd name="connsiteY8" fmla="*/ 36664 h 130653"/>
                <a:gd name="connsiteX9" fmla="*/ 61661 w 215763"/>
                <a:gd name="connsiteY9" fmla="*/ 44174 h 130653"/>
                <a:gd name="connsiteX10" fmla="*/ 71187 w 215763"/>
                <a:gd name="connsiteY10" fmla="*/ 60210 h 130653"/>
                <a:gd name="connsiteX11" fmla="*/ 116429 w 215763"/>
                <a:gd name="connsiteY11" fmla="*/ 30174 h 130653"/>
                <a:gd name="connsiteX12" fmla="*/ 142623 w 215763"/>
                <a:gd name="connsiteY12" fmla="*/ 2641 h 130653"/>
                <a:gd name="connsiteX13" fmla="*/ 166436 w 215763"/>
                <a:gd name="connsiteY13" fmla="*/ 2644 h 130653"/>
                <a:gd name="connsiteX14" fmla="*/ 192628 w 215763"/>
                <a:gd name="connsiteY14" fmla="*/ 17657 h 130653"/>
                <a:gd name="connsiteX15" fmla="*/ 200024 w 215763"/>
                <a:gd name="connsiteY15" fmla="*/ 56686 h 130653"/>
                <a:gd name="connsiteX16" fmla="*/ 214060 w 215763"/>
                <a:gd name="connsiteY16" fmla="*/ 10148 h 130653"/>
                <a:gd name="connsiteX17" fmla="*/ 214062 w 215763"/>
                <a:gd name="connsiteY17" fmla="*/ 30172 h 130653"/>
                <a:gd name="connsiteX18" fmla="*/ 187867 w 215763"/>
                <a:gd name="connsiteY18" fmla="*/ 72724 h 130653"/>
                <a:gd name="connsiteX19" fmla="*/ 178342 w 215763"/>
                <a:gd name="connsiteY19" fmla="*/ 82739 h 130653"/>
                <a:gd name="connsiteX20" fmla="*/ 164055 w 215763"/>
                <a:gd name="connsiteY20" fmla="*/ 90247 h 130653"/>
                <a:gd name="connsiteX21" fmla="*/ 90236 w 215763"/>
                <a:gd name="connsiteY21" fmla="*/ 130295 h 130653"/>
                <a:gd name="connsiteX22" fmla="*/ 133099 w 215763"/>
                <a:gd name="connsiteY22" fmla="*/ 95250 h 130653"/>
                <a:gd name="connsiteX23" fmla="*/ 123573 w 215763"/>
                <a:gd name="connsiteY23" fmla="*/ 82736 h 130653"/>
                <a:gd name="connsiteX24" fmla="*/ 114050 w 215763"/>
                <a:gd name="connsiteY24" fmla="*/ 55205 h 130653"/>
                <a:gd name="connsiteX25" fmla="*/ 75948 w 215763"/>
                <a:gd name="connsiteY25" fmla="*/ 75227 h 130653"/>
                <a:gd name="connsiteX26" fmla="*/ 57150 w 215763"/>
                <a:gd name="connsiteY26" fmla="*/ 92163 h 130653"/>
                <a:gd name="connsiteX0" fmla="*/ 57150 w 215763"/>
                <a:gd name="connsiteY0" fmla="*/ 101776 h 140266"/>
                <a:gd name="connsiteX1" fmla="*/ 35467 w 215763"/>
                <a:gd name="connsiteY1" fmla="*/ 109872 h 140266"/>
                <a:gd name="connsiteX2" fmla="*/ 11907 w 215763"/>
                <a:gd name="connsiteY2" fmla="*/ 101533 h 140266"/>
                <a:gd name="connsiteX3" fmla="*/ 11906 w 215763"/>
                <a:gd name="connsiteY3" fmla="*/ 94389 h 140266"/>
                <a:gd name="connsiteX4" fmla="*/ 7144 w 215763"/>
                <a:gd name="connsiteY4" fmla="*/ 97258 h 140266"/>
                <a:gd name="connsiteX5" fmla="*/ 0 w 215763"/>
                <a:gd name="connsiteY5" fmla="*/ 80102 h 140266"/>
                <a:gd name="connsiteX6" fmla="*/ 7144 w 215763"/>
                <a:gd name="connsiteY6" fmla="*/ 63433 h 140266"/>
                <a:gd name="connsiteX7" fmla="*/ 21431 w 215763"/>
                <a:gd name="connsiteY7" fmla="*/ 51040 h 140266"/>
                <a:gd name="connsiteX8" fmla="*/ 42611 w 215763"/>
                <a:gd name="connsiteY8" fmla="*/ 46277 h 140266"/>
                <a:gd name="connsiteX9" fmla="*/ 61661 w 215763"/>
                <a:gd name="connsiteY9" fmla="*/ 53787 h 140266"/>
                <a:gd name="connsiteX10" fmla="*/ 71187 w 215763"/>
                <a:gd name="connsiteY10" fmla="*/ 69823 h 140266"/>
                <a:gd name="connsiteX11" fmla="*/ 116429 w 215763"/>
                <a:gd name="connsiteY11" fmla="*/ 39787 h 140266"/>
                <a:gd name="connsiteX12" fmla="*/ 142623 w 215763"/>
                <a:gd name="connsiteY12" fmla="*/ 12254 h 140266"/>
                <a:gd name="connsiteX13" fmla="*/ 166436 w 215763"/>
                <a:gd name="connsiteY13" fmla="*/ 12257 h 140266"/>
                <a:gd name="connsiteX14" fmla="*/ 202153 w 215763"/>
                <a:gd name="connsiteY14" fmla="*/ 2240 h 140266"/>
                <a:gd name="connsiteX15" fmla="*/ 200024 w 215763"/>
                <a:gd name="connsiteY15" fmla="*/ 66299 h 140266"/>
                <a:gd name="connsiteX16" fmla="*/ 214060 w 215763"/>
                <a:gd name="connsiteY16" fmla="*/ 19761 h 140266"/>
                <a:gd name="connsiteX17" fmla="*/ 214062 w 215763"/>
                <a:gd name="connsiteY17" fmla="*/ 39785 h 140266"/>
                <a:gd name="connsiteX18" fmla="*/ 187867 w 215763"/>
                <a:gd name="connsiteY18" fmla="*/ 82337 h 140266"/>
                <a:gd name="connsiteX19" fmla="*/ 178342 w 215763"/>
                <a:gd name="connsiteY19" fmla="*/ 92352 h 140266"/>
                <a:gd name="connsiteX20" fmla="*/ 164055 w 215763"/>
                <a:gd name="connsiteY20" fmla="*/ 99860 h 140266"/>
                <a:gd name="connsiteX21" fmla="*/ 90236 w 215763"/>
                <a:gd name="connsiteY21" fmla="*/ 139908 h 140266"/>
                <a:gd name="connsiteX22" fmla="*/ 133099 w 215763"/>
                <a:gd name="connsiteY22" fmla="*/ 104863 h 140266"/>
                <a:gd name="connsiteX23" fmla="*/ 123573 w 215763"/>
                <a:gd name="connsiteY23" fmla="*/ 92349 h 140266"/>
                <a:gd name="connsiteX24" fmla="*/ 114050 w 215763"/>
                <a:gd name="connsiteY24" fmla="*/ 64818 h 140266"/>
                <a:gd name="connsiteX25" fmla="*/ 75948 w 215763"/>
                <a:gd name="connsiteY25" fmla="*/ 84840 h 140266"/>
                <a:gd name="connsiteX26" fmla="*/ 57150 w 215763"/>
                <a:gd name="connsiteY26" fmla="*/ 101776 h 140266"/>
                <a:gd name="connsiteX0" fmla="*/ 57150 w 214258"/>
                <a:gd name="connsiteY0" fmla="*/ 101776 h 140266"/>
                <a:gd name="connsiteX1" fmla="*/ 35467 w 214258"/>
                <a:gd name="connsiteY1" fmla="*/ 109872 h 140266"/>
                <a:gd name="connsiteX2" fmla="*/ 11907 w 214258"/>
                <a:gd name="connsiteY2" fmla="*/ 101533 h 140266"/>
                <a:gd name="connsiteX3" fmla="*/ 11906 w 214258"/>
                <a:gd name="connsiteY3" fmla="*/ 94389 h 140266"/>
                <a:gd name="connsiteX4" fmla="*/ 7144 w 214258"/>
                <a:gd name="connsiteY4" fmla="*/ 97258 h 140266"/>
                <a:gd name="connsiteX5" fmla="*/ 0 w 214258"/>
                <a:gd name="connsiteY5" fmla="*/ 80102 h 140266"/>
                <a:gd name="connsiteX6" fmla="*/ 7144 w 214258"/>
                <a:gd name="connsiteY6" fmla="*/ 63433 h 140266"/>
                <a:gd name="connsiteX7" fmla="*/ 21431 w 214258"/>
                <a:gd name="connsiteY7" fmla="*/ 51040 h 140266"/>
                <a:gd name="connsiteX8" fmla="*/ 42611 w 214258"/>
                <a:gd name="connsiteY8" fmla="*/ 46277 h 140266"/>
                <a:gd name="connsiteX9" fmla="*/ 61661 w 214258"/>
                <a:gd name="connsiteY9" fmla="*/ 53787 h 140266"/>
                <a:gd name="connsiteX10" fmla="*/ 71187 w 214258"/>
                <a:gd name="connsiteY10" fmla="*/ 69823 h 140266"/>
                <a:gd name="connsiteX11" fmla="*/ 116429 w 214258"/>
                <a:gd name="connsiteY11" fmla="*/ 39787 h 140266"/>
                <a:gd name="connsiteX12" fmla="*/ 142623 w 214258"/>
                <a:gd name="connsiteY12" fmla="*/ 12254 h 140266"/>
                <a:gd name="connsiteX13" fmla="*/ 166436 w 214258"/>
                <a:gd name="connsiteY13" fmla="*/ 12257 h 140266"/>
                <a:gd name="connsiteX14" fmla="*/ 202153 w 214258"/>
                <a:gd name="connsiteY14" fmla="*/ 2240 h 140266"/>
                <a:gd name="connsiteX15" fmla="*/ 200024 w 214258"/>
                <a:gd name="connsiteY15" fmla="*/ 66299 h 140266"/>
                <a:gd name="connsiteX16" fmla="*/ 214060 w 214258"/>
                <a:gd name="connsiteY16" fmla="*/ 19761 h 140266"/>
                <a:gd name="connsiteX17" fmla="*/ 187867 w 214258"/>
                <a:gd name="connsiteY17" fmla="*/ 82337 h 140266"/>
                <a:gd name="connsiteX18" fmla="*/ 178342 w 214258"/>
                <a:gd name="connsiteY18" fmla="*/ 92352 h 140266"/>
                <a:gd name="connsiteX19" fmla="*/ 164055 w 214258"/>
                <a:gd name="connsiteY19" fmla="*/ 99860 h 140266"/>
                <a:gd name="connsiteX20" fmla="*/ 90236 w 214258"/>
                <a:gd name="connsiteY20" fmla="*/ 139908 h 140266"/>
                <a:gd name="connsiteX21" fmla="*/ 133099 w 214258"/>
                <a:gd name="connsiteY21" fmla="*/ 104863 h 140266"/>
                <a:gd name="connsiteX22" fmla="*/ 123573 w 214258"/>
                <a:gd name="connsiteY22" fmla="*/ 92349 h 140266"/>
                <a:gd name="connsiteX23" fmla="*/ 114050 w 214258"/>
                <a:gd name="connsiteY23" fmla="*/ 64818 h 140266"/>
                <a:gd name="connsiteX24" fmla="*/ 75948 w 214258"/>
                <a:gd name="connsiteY24" fmla="*/ 84840 h 140266"/>
                <a:gd name="connsiteX25" fmla="*/ 57150 w 214258"/>
                <a:gd name="connsiteY25" fmla="*/ 101776 h 140266"/>
                <a:gd name="connsiteX0" fmla="*/ 57150 w 205325"/>
                <a:gd name="connsiteY0" fmla="*/ 101776 h 140266"/>
                <a:gd name="connsiteX1" fmla="*/ 35467 w 205325"/>
                <a:gd name="connsiteY1" fmla="*/ 109872 h 140266"/>
                <a:gd name="connsiteX2" fmla="*/ 11907 w 205325"/>
                <a:gd name="connsiteY2" fmla="*/ 101533 h 140266"/>
                <a:gd name="connsiteX3" fmla="*/ 11906 w 205325"/>
                <a:gd name="connsiteY3" fmla="*/ 94389 h 140266"/>
                <a:gd name="connsiteX4" fmla="*/ 7144 w 205325"/>
                <a:gd name="connsiteY4" fmla="*/ 97258 h 140266"/>
                <a:gd name="connsiteX5" fmla="*/ 0 w 205325"/>
                <a:gd name="connsiteY5" fmla="*/ 80102 h 140266"/>
                <a:gd name="connsiteX6" fmla="*/ 7144 w 205325"/>
                <a:gd name="connsiteY6" fmla="*/ 63433 h 140266"/>
                <a:gd name="connsiteX7" fmla="*/ 21431 w 205325"/>
                <a:gd name="connsiteY7" fmla="*/ 51040 h 140266"/>
                <a:gd name="connsiteX8" fmla="*/ 42611 w 205325"/>
                <a:gd name="connsiteY8" fmla="*/ 46277 h 140266"/>
                <a:gd name="connsiteX9" fmla="*/ 61661 w 205325"/>
                <a:gd name="connsiteY9" fmla="*/ 53787 h 140266"/>
                <a:gd name="connsiteX10" fmla="*/ 71187 w 205325"/>
                <a:gd name="connsiteY10" fmla="*/ 69823 h 140266"/>
                <a:gd name="connsiteX11" fmla="*/ 116429 w 205325"/>
                <a:gd name="connsiteY11" fmla="*/ 39787 h 140266"/>
                <a:gd name="connsiteX12" fmla="*/ 142623 w 205325"/>
                <a:gd name="connsiteY12" fmla="*/ 12254 h 140266"/>
                <a:gd name="connsiteX13" fmla="*/ 166436 w 205325"/>
                <a:gd name="connsiteY13" fmla="*/ 12257 h 140266"/>
                <a:gd name="connsiteX14" fmla="*/ 202153 w 205325"/>
                <a:gd name="connsiteY14" fmla="*/ 2240 h 140266"/>
                <a:gd name="connsiteX15" fmla="*/ 200024 w 205325"/>
                <a:gd name="connsiteY15" fmla="*/ 66299 h 140266"/>
                <a:gd name="connsiteX16" fmla="*/ 187867 w 205325"/>
                <a:gd name="connsiteY16" fmla="*/ 82337 h 140266"/>
                <a:gd name="connsiteX17" fmla="*/ 178342 w 205325"/>
                <a:gd name="connsiteY17" fmla="*/ 92352 h 140266"/>
                <a:gd name="connsiteX18" fmla="*/ 164055 w 205325"/>
                <a:gd name="connsiteY18" fmla="*/ 99860 h 140266"/>
                <a:gd name="connsiteX19" fmla="*/ 90236 w 205325"/>
                <a:gd name="connsiteY19" fmla="*/ 139908 h 140266"/>
                <a:gd name="connsiteX20" fmla="*/ 133099 w 205325"/>
                <a:gd name="connsiteY20" fmla="*/ 104863 h 140266"/>
                <a:gd name="connsiteX21" fmla="*/ 123573 w 205325"/>
                <a:gd name="connsiteY21" fmla="*/ 92349 h 140266"/>
                <a:gd name="connsiteX22" fmla="*/ 114050 w 205325"/>
                <a:gd name="connsiteY22" fmla="*/ 64818 h 140266"/>
                <a:gd name="connsiteX23" fmla="*/ 75948 w 205325"/>
                <a:gd name="connsiteY23" fmla="*/ 84840 h 140266"/>
                <a:gd name="connsiteX24" fmla="*/ 57150 w 205325"/>
                <a:gd name="connsiteY24" fmla="*/ 101776 h 140266"/>
                <a:gd name="connsiteX0" fmla="*/ 57150 w 205879"/>
                <a:gd name="connsiteY0" fmla="*/ 101776 h 140266"/>
                <a:gd name="connsiteX1" fmla="*/ 35467 w 205879"/>
                <a:gd name="connsiteY1" fmla="*/ 109872 h 140266"/>
                <a:gd name="connsiteX2" fmla="*/ 11907 w 205879"/>
                <a:gd name="connsiteY2" fmla="*/ 101533 h 140266"/>
                <a:gd name="connsiteX3" fmla="*/ 11906 w 205879"/>
                <a:gd name="connsiteY3" fmla="*/ 94389 h 140266"/>
                <a:gd name="connsiteX4" fmla="*/ 7144 w 205879"/>
                <a:gd name="connsiteY4" fmla="*/ 97258 h 140266"/>
                <a:gd name="connsiteX5" fmla="*/ 0 w 205879"/>
                <a:gd name="connsiteY5" fmla="*/ 80102 h 140266"/>
                <a:gd name="connsiteX6" fmla="*/ 7144 w 205879"/>
                <a:gd name="connsiteY6" fmla="*/ 63433 h 140266"/>
                <a:gd name="connsiteX7" fmla="*/ 21431 w 205879"/>
                <a:gd name="connsiteY7" fmla="*/ 51040 h 140266"/>
                <a:gd name="connsiteX8" fmla="*/ 42611 w 205879"/>
                <a:gd name="connsiteY8" fmla="*/ 46277 h 140266"/>
                <a:gd name="connsiteX9" fmla="*/ 61661 w 205879"/>
                <a:gd name="connsiteY9" fmla="*/ 53787 h 140266"/>
                <a:gd name="connsiteX10" fmla="*/ 71187 w 205879"/>
                <a:gd name="connsiteY10" fmla="*/ 69823 h 140266"/>
                <a:gd name="connsiteX11" fmla="*/ 116429 w 205879"/>
                <a:gd name="connsiteY11" fmla="*/ 39787 h 140266"/>
                <a:gd name="connsiteX12" fmla="*/ 142623 w 205879"/>
                <a:gd name="connsiteY12" fmla="*/ 12254 h 140266"/>
                <a:gd name="connsiteX13" fmla="*/ 166436 w 205879"/>
                <a:gd name="connsiteY13" fmla="*/ 12257 h 140266"/>
                <a:gd name="connsiteX14" fmla="*/ 202153 w 205879"/>
                <a:gd name="connsiteY14" fmla="*/ 2240 h 140266"/>
                <a:gd name="connsiteX15" fmla="*/ 204537 w 205879"/>
                <a:gd name="connsiteY15" fmla="*/ 22265 h 140266"/>
                <a:gd name="connsiteX16" fmla="*/ 200024 w 205879"/>
                <a:gd name="connsiteY16" fmla="*/ 66299 h 140266"/>
                <a:gd name="connsiteX17" fmla="*/ 187867 w 205879"/>
                <a:gd name="connsiteY17" fmla="*/ 82337 h 140266"/>
                <a:gd name="connsiteX18" fmla="*/ 178342 w 205879"/>
                <a:gd name="connsiteY18" fmla="*/ 92352 h 140266"/>
                <a:gd name="connsiteX19" fmla="*/ 164055 w 205879"/>
                <a:gd name="connsiteY19" fmla="*/ 99860 h 140266"/>
                <a:gd name="connsiteX20" fmla="*/ 90236 w 205879"/>
                <a:gd name="connsiteY20" fmla="*/ 139908 h 140266"/>
                <a:gd name="connsiteX21" fmla="*/ 133099 w 205879"/>
                <a:gd name="connsiteY21" fmla="*/ 104863 h 140266"/>
                <a:gd name="connsiteX22" fmla="*/ 123573 w 205879"/>
                <a:gd name="connsiteY22" fmla="*/ 92349 h 140266"/>
                <a:gd name="connsiteX23" fmla="*/ 114050 w 205879"/>
                <a:gd name="connsiteY23" fmla="*/ 64818 h 140266"/>
                <a:gd name="connsiteX24" fmla="*/ 75948 w 205879"/>
                <a:gd name="connsiteY24" fmla="*/ 84840 h 140266"/>
                <a:gd name="connsiteX25" fmla="*/ 57150 w 205879"/>
                <a:gd name="connsiteY25" fmla="*/ 101776 h 140266"/>
                <a:gd name="connsiteX0" fmla="*/ 57150 w 221212"/>
                <a:gd name="connsiteY0" fmla="*/ 101776 h 140266"/>
                <a:gd name="connsiteX1" fmla="*/ 35467 w 221212"/>
                <a:gd name="connsiteY1" fmla="*/ 109872 h 140266"/>
                <a:gd name="connsiteX2" fmla="*/ 11907 w 221212"/>
                <a:gd name="connsiteY2" fmla="*/ 101533 h 140266"/>
                <a:gd name="connsiteX3" fmla="*/ 11906 w 221212"/>
                <a:gd name="connsiteY3" fmla="*/ 94389 h 140266"/>
                <a:gd name="connsiteX4" fmla="*/ 7144 w 221212"/>
                <a:gd name="connsiteY4" fmla="*/ 97258 h 140266"/>
                <a:gd name="connsiteX5" fmla="*/ 0 w 221212"/>
                <a:gd name="connsiteY5" fmla="*/ 80102 h 140266"/>
                <a:gd name="connsiteX6" fmla="*/ 7144 w 221212"/>
                <a:gd name="connsiteY6" fmla="*/ 63433 h 140266"/>
                <a:gd name="connsiteX7" fmla="*/ 21431 w 221212"/>
                <a:gd name="connsiteY7" fmla="*/ 51040 h 140266"/>
                <a:gd name="connsiteX8" fmla="*/ 42611 w 221212"/>
                <a:gd name="connsiteY8" fmla="*/ 46277 h 140266"/>
                <a:gd name="connsiteX9" fmla="*/ 61661 w 221212"/>
                <a:gd name="connsiteY9" fmla="*/ 53787 h 140266"/>
                <a:gd name="connsiteX10" fmla="*/ 71187 w 221212"/>
                <a:gd name="connsiteY10" fmla="*/ 69823 h 140266"/>
                <a:gd name="connsiteX11" fmla="*/ 116429 w 221212"/>
                <a:gd name="connsiteY11" fmla="*/ 39787 h 140266"/>
                <a:gd name="connsiteX12" fmla="*/ 142623 w 221212"/>
                <a:gd name="connsiteY12" fmla="*/ 12254 h 140266"/>
                <a:gd name="connsiteX13" fmla="*/ 166436 w 221212"/>
                <a:gd name="connsiteY13" fmla="*/ 12257 h 140266"/>
                <a:gd name="connsiteX14" fmla="*/ 202153 w 221212"/>
                <a:gd name="connsiteY14" fmla="*/ 2240 h 140266"/>
                <a:gd name="connsiteX15" fmla="*/ 221205 w 221212"/>
                <a:gd name="connsiteY15" fmla="*/ 37283 h 140266"/>
                <a:gd name="connsiteX16" fmla="*/ 200024 w 221212"/>
                <a:gd name="connsiteY16" fmla="*/ 66299 h 140266"/>
                <a:gd name="connsiteX17" fmla="*/ 187867 w 221212"/>
                <a:gd name="connsiteY17" fmla="*/ 82337 h 140266"/>
                <a:gd name="connsiteX18" fmla="*/ 178342 w 221212"/>
                <a:gd name="connsiteY18" fmla="*/ 92352 h 140266"/>
                <a:gd name="connsiteX19" fmla="*/ 164055 w 221212"/>
                <a:gd name="connsiteY19" fmla="*/ 99860 h 140266"/>
                <a:gd name="connsiteX20" fmla="*/ 90236 w 221212"/>
                <a:gd name="connsiteY20" fmla="*/ 139908 h 140266"/>
                <a:gd name="connsiteX21" fmla="*/ 133099 w 221212"/>
                <a:gd name="connsiteY21" fmla="*/ 104863 h 140266"/>
                <a:gd name="connsiteX22" fmla="*/ 123573 w 221212"/>
                <a:gd name="connsiteY22" fmla="*/ 92349 h 140266"/>
                <a:gd name="connsiteX23" fmla="*/ 114050 w 221212"/>
                <a:gd name="connsiteY23" fmla="*/ 64818 h 140266"/>
                <a:gd name="connsiteX24" fmla="*/ 75948 w 221212"/>
                <a:gd name="connsiteY24" fmla="*/ 84840 h 140266"/>
                <a:gd name="connsiteX25" fmla="*/ 57150 w 221212"/>
                <a:gd name="connsiteY25" fmla="*/ 101776 h 140266"/>
                <a:gd name="connsiteX0" fmla="*/ 57150 w 221210"/>
                <a:gd name="connsiteY0" fmla="*/ 92164 h 130654"/>
                <a:gd name="connsiteX1" fmla="*/ 35467 w 221210"/>
                <a:gd name="connsiteY1" fmla="*/ 100260 h 130654"/>
                <a:gd name="connsiteX2" fmla="*/ 11907 w 221210"/>
                <a:gd name="connsiteY2" fmla="*/ 91921 h 130654"/>
                <a:gd name="connsiteX3" fmla="*/ 11906 w 221210"/>
                <a:gd name="connsiteY3" fmla="*/ 84777 h 130654"/>
                <a:gd name="connsiteX4" fmla="*/ 7144 w 221210"/>
                <a:gd name="connsiteY4" fmla="*/ 87646 h 130654"/>
                <a:gd name="connsiteX5" fmla="*/ 0 w 221210"/>
                <a:gd name="connsiteY5" fmla="*/ 70490 h 130654"/>
                <a:gd name="connsiteX6" fmla="*/ 7144 w 221210"/>
                <a:gd name="connsiteY6" fmla="*/ 53821 h 130654"/>
                <a:gd name="connsiteX7" fmla="*/ 21431 w 221210"/>
                <a:gd name="connsiteY7" fmla="*/ 41428 h 130654"/>
                <a:gd name="connsiteX8" fmla="*/ 42611 w 221210"/>
                <a:gd name="connsiteY8" fmla="*/ 36665 h 130654"/>
                <a:gd name="connsiteX9" fmla="*/ 61661 w 221210"/>
                <a:gd name="connsiteY9" fmla="*/ 44175 h 130654"/>
                <a:gd name="connsiteX10" fmla="*/ 71187 w 221210"/>
                <a:gd name="connsiteY10" fmla="*/ 60211 h 130654"/>
                <a:gd name="connsiteX11" fmla="*/ 116429 w 221210"/>
                <a:gd name="connsiteY11" fmla="*/ 30175 h 130654"/>
                <a:gd name="connsiteX12" fmla="*/ 142623 w 221210"/>
                <a:gd name="connsiteY12" fmla="*/ 2642 h 130654"/>
                <a:gd name="connsiteX13" fmla="*/ 166436 w 221210"/>
                <a:gd name="connsiteY13" fmla="*/ 2645 h 130654"/>
                <a:gd name="connsiteX14" fmla="*/ 197391 w 221210"/>
                <a:gd name="connsiteY14" fmla="*/ 10150 h 130654"/>
                <a:gd name="connsiteX15" fmla="*/ 221205 w 221210"/>
                <a:gd name="connsiteY15" fmla="*/ 27671 h 130654"/>
                <a:gd name="connsiteX16" fmla="*/ 200024 w 221210"/>
                <a:gd name="connsiteY16" fmla="*/ 56687 h 130654"/>
                <a:gd name="connsiteX17" fmla="*/ 187867 w 221210"/>
                <a:gd name="connsiteY17" fmla="*/ 72725 h 130654"/>
                <a:gd name="connsiteX18" fmla="*/ 178342 w 221210"/>
                <a:gd name="connsiteY18" fmla="*/ 82740 h 130654"/>
                <a:gd name="connsiteX19" fmla="*/ 164055 w 221210"/>
                <a:gd name="connsiteY19" fmla="*/ 90248 h 130654"/>
                <a:gd name="connsiteX20" fmla="*/ 90236 w 221210"/>
                <a:gd name="connsiteY20" fmla="*/ 130296 h 130654"/>
                <a:gd name="connsiteX21" fmla="*/ 133099 w 221210"/>
                <a:gd name="connsiteY21" fmla="*/ 95251 h 130654"/>
                <a:gd name="connsiteX22" fmla="*/ 123573 w 221210"/>
                <a:gd name="connsiteY22" fmla="*/ 82737 h 130654"/>
                <a:gd name="connsiteX23" fmla="*/ 114050 w 221210"/>
                <a:gd name="connsiteY23" fmla="*/ 55206 h 130654"/>
                <a:gd name="connsiteX24" fmla="*/ 75948 w 221210"/>
                <a:gd name="connsiteY24" fmla="*/ 75228 h 130654"/>
                <a:gd name="connsiteX25" fmla="*/ 57150 w 221210"/>
                <a:gd name="connsiteY25" fmla="*/ 92164 h 130654"/>
                <a:gd name="connsiteX0" fmla="*/ 57150 w 221212"/>
                <a:gd name="connsiteY0" fmla="*/ 95035 h 133525"/>
                <a:gd name="connsiteX1" fmla="*/ 35467 w 221212"/>
                <a:gd name="connsiteY1" fmla="*/ 103131 h 133525"/>
                <a:gd name="connsiteX2" fmla="*/ 11907 w 221212"/>
                <a:gd name="connsiteY2" fmla="*/ 94792 h 133525"/>
                <a:gd name="connsiteX3" fmla="*/ 11906 w 221212"/>
                <a:gd name="connsiteY3" fmla="*/ 87648 h 133525"/>
                <a:gd name="connsiteX4" fmla="*/ 7144 w 221212"/>
                <a:gd name="connsiteY4" fmla="*/ 90517 h 133525"/>
                <a:gd name="connsiteX5" fmla="*/ 0 w 221212"/>
                <a:gd name="connsiteY5" fmla="*/ 73361 h 133525"/>
                <a:gd name="connsiteX6" fmla="*/ 7144 w 221212"/>
                <a:gd name="connsiteY6" fmla="*/ 56692 h 133525"/>
                <a:gd name="connsiteX7" fmla="*/ 21431 w 221212"/>
                <a:gd name="connsiteY7" fmla="*/ 44299 h 133525"/>
                <a:gd name="connsiteX8" fmla="*/ 42611 w 221212"/>
                <a:gd name="connsiteY8" fmla="*/ 39536 h 133525"/>
                <a:gd name="connsiteX9" fmla="*/ 61661 w 221212"/>
                <a:gd name="connsiteY9" fmla="*/ 47046 h 133525"/>
                <a:gd name="connsiteX10" fmla="*/ 71187 w 221212"/>
                <a:gd name="connsiteY10" fmla="*/ 63082 h 133525"/>
                <a:gd name="connsiteX11" fmla="*/ 116429 w 221212"/>
                <a:gd name="connsiteY11" fmla="*/ 33046 h 133525"/>
                <a:gd name="connsiteX12" fmla="*/ 142623 w 221212"/>
                <a:gd name="connsiteY12" fmla="*/ 5513 h 133525"/>
                <a:gd name="connsiteX13" fmla="*/ 166436 w 221212"/>
                <a:gd name="connsiteY13" fmla="*/ 5516 h 133525"/>
                <a:gd name="connsiteX14" fmla="*/ 202154 w 221212"/>
                <a:gd name="connsiteY14" fmla="*/ 3009 h 133525"/>
                <a:gd name="connsiteX15" fmla="*/ 221205 w 221212"/>
                <a:gd name="connsiteY15" fmla="*/ 30542 h 133525"/>
                <a:gd name="connsiteX16" fmla="*/ 200024 w 221212"/>
                <a:gd name="connsiteY16" fmla="*/ 59558 h 133525"/>
                <a:gd name="connsiteX17" fmla="*/ 187867 w 221212"/>
                <a:gd name="connsiteY17" fmla="*/ 75596 h 133525"/>
                <a:gd name="connsiteX18" fmla="*/ 178342 w 221212"/>
                <a:gd name="connsiteY18" fmla="*/ 85611 h 133525"/>
                <a:gd name="connsiteX19" fmla="*/ 164055 w 221212"/>
                <a:gd name="connsiteY19" fmla="*/ 93119 h 133525"/>
                <a:gd name="connsiteX20" fmla="*/ 90236 w 221212"/>
                <a:gd name="connsiteY20" fmla="*/ 133167 h 133525"/>
                <a:gd name="connsiteX21" fmla="*/ 133099 w 221212"/>
                <a:gd name="connsiteY21" fmla="*/ 98122 h 133525"/>
                <a:gd name="connsiteX22" fmla="*/ 123573 w 221212"/>
                <a:gd name="connsiteY22" fmla="*/ 85608 h 133525"/>
                <a:gd name="connsiteX23" fmla="*/ 114050 w 221212"/>
                <a:gd name="connsiteY23" fmla="*/ 58077 h 133525"/>
                <a:gd name="connsiteX24" fmla="*/ 75948 w 221212"/>
                <a:gd name="connsiteY24" fmla="*/ 78099 h 133525"/>
                <a:gd name="connsiteX25" fmla="*/ 57150 w 221212"/>
                <a:gd name="connsiteY25"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5486 w 221400"/>
                <a:gd name="connsiteY15" fmla="*/ 5512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187868 w 221400"/>
                <a:gd name="connsiteY15" fmla="*/ 23034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5035 h 133525"/>
                <a:gd name="connsiteX1" fmla="*/ 35467 w 221400"/>
                <a:gd name="connsiteY1" fmla="*/ 103131 h 133525"/>
                <a:gd name="connsiteX2" fmla="*/ 11907 w 221400"/>
                <a:gd name="connsiteY2" fmla="*/ 94792 h 133525"/>
                <a:gd name="connsiteX3" fmla="*/ 11906 w 221400"/>
                <a:gd name="connsiteY3" fmla="*/ 87648 h 133525"/>
                <a:gd name="connsiteX4" fmla="*/ 7144 w 221400"/>
                <a:gd name="connsiteY4" fmla="*/ 90517 h 133525"/>
                <a:gd name="connsiteX5" fmla="*/ 0 w 221400"/>
                <a:gd name="connsiteY5" fmla="*/ 73361 h 133525"/>
                <a:gd name="connsiteX6" fmla="*/ 7144 w 221400"/>
                <a:gd name="connsiteY6" fmla="*/ 56692 h 133525"/>
                <a:gd name="connsiteX7" fmla="*/ 21431 w 221400"/>
                <a:gd name="connsiteY7" fmla="*/ 44299 h 133525"/>
                <a:gd name="connsiteX8" fmla="*/ 42611 w 221400"/>
                <a:gd name="connsiteY8" fmla="*/ 39536 h 133525"/>
                <a:gd name="connsiteX9" fmla="*/ 61661 w 221400"/>
                <a:gd name="connsiteY9" fmla="*/ 47046 h 133525"/>
                <a:gd name="connsiteX10" fmla="*/ 71187 w 221400"/>
                <a:gd name="connsiteY10" fmla="*/ 63082 h 133525"/>
                <a:gd name="connsiteX11" fmla="*/ 116429 w 221400"/>
                <a:gd name="connsiteY11" fmla="*/ 33046 h 133525"/>
                <a:gd name="connsiteX12" fmla="*/ 142623 w 221400"/>
                <a:gd name="connsiteY12" fmla="*/ 5513 h 133525"/>
                <a:gd name="connsiteX13" fmla="*/ 166436 w 221400"/>
                <a:gd name="connsiteY13" fmla="*/ 5516 h 133525"/>
                <a:gd name="connsiteX14" fmla="*/ 202154 w 221400"/>
                <a:gd name="connsiteY14" fmla="*/ 3009 h 133525"/>
                <a:gd name="connsiteX15" fmla="*/ 209299 w 221400"/>
                <a:gd name="connsiteY15" fmla="*/ 20530 h 133525"/>
                <a:gd name="connsiteX16" fmla="*/ 221205 w 221400"/>
                <a:gd name="connsiteY16" fmla="*/ 30542 h 133525"/>
                <a:gd name="connsiteX17" fmla="*/ 200024 w 221400"/>
                <a:gd name="connsiteY17" fmla="*/ 59558 h 133525"/>
                <a:gd name="connsiteX18" fmla="*/ 187867 w 221400"/>
                <a:gd name="connsiteY18" fmla="*/ 75596 h 133525"/>
                <a:gd name="connsiteX19" fmla="*/ 178342 w 221400"/>
                <a:gd name="connsiteY19" fmla="*/ 85611 h 133525"/>
                <a:gd name="connsiteX20" fmla="*/ 164055 w 221400"/>
                <a:gd name="connsiteY20" fmla="*/ 93119 h 133525"/>
                <a:gd name="connsiteX21" fmla="*/ 90236 w 221400"/>
                <a:gd name="connsiteY21" fmla="*/ 133167 h 133525"/>
                <a:gd name="connsiteX22" fmla="*/ 133099 w 221400"/>
                <a:gd name="connsiteY22" fmla="*/ 98122 h 133525"/>
                <a:gd name="connsiteX23" fmla="*/ 123573 w 221400"/>
                <a:gd name="connsiteY23" fmla="*/ 85608 h 133525"/>
                <a:gd name="connsiteX24" fmla="*/ 114050 w 221400"/>
                <a:gd name="connsiteY24" fmla="*/ 58077 h 133525"/>
                <a:gd name="connsiteX25" fmla="*/ 75948 w 221400"/>
                <a:gd name="connsiteY25" fmla="*/ 78099 h 133525"/>
                <a:gd name="connsiteX26" fmla="*/ 57150 w 221400"/>
                <a:gd name="connsiteY26" fmla="*/ 95035 h 133525"/>
                <a:gd name="connsiteX0" fmla="*/ 57150 w 221400"/>
                <a:gd name="connsiteY0" fmla="*/ 92164 h 130654"/>
                <a:gd name="connsiteX1" fmla="*/ 35467 w 221400"/>
                <a:gd name="connsiteY1" fmla="*/ 100260 h 130654"/>
                <a:gd name="connsiteX2" fmla="*/ 11907 w 221400"/>
                <a:gd name="connsiteY2" fmla="*/ 91921 h 130654"/>
                <a:gd name="connsiteX3" fmla="*/ 11906 w 221400"/>
                <a:gd name="connsiteY3" fmla="*/ 84777 h 130654"/>
                <a:gd name="connsiteX4" fmla="*/ 7144 w 221400"/>
                <a:gd name="connsiteY4" fmla="*/ 87646 h 130654"/>
                <a:gd name="connsiteX5" fmla="*/ 0 w 221400"/>
                <a:gd name="connsiteY5" fmla="*/ 70490 h 130654"/>
                <a:gd name="connsiteX6" fmla="*/ 7144 w 221400"/>
                <a:gd name="connsiteY6" fmla="*/ 53821 h 130654"/>
                <a:gd name="connsiteX7" fmla="*/ 21431 w 221400"/>
                <a:gd name="connsiteY7" fmla="*/ 41428 h 130654"/>
                <a:gd name="connsiteX8" fmla="*/ 42611 w 221400"/>
                <a:gd name="connsiteY8" fmla="*/ 36665 h 130654"/>
                <a:gd name="connsiteX9" fmla="*/ 61661 w 221400"/>
                <a:gd name="connsiteY9" fmla="*/ 44175 h 130654"/>
                <a:gd name="connsiteX10" fmla="*/ 71187 w 221400"/>
                <a:gd name="connsiteY10" fmla="*/ 60211 h 130654"/>
                <a:gd name="connsiteX11" fmla="*/ 116429 w 221400"/>
                <a:gd name="connsiteY11" fmla="*/ 30175 h 130654"/>
                <a:gd name="connsiteX12" fmla="*/ 142623 w 221400"/>
                <a:gd name="connsiteY12" fmla="*/ 2642 h 130654"/>
                <a:gd name="connsiteX13" fmla="*/ 166436 w 221400"/>
                <a:gd name="connsiteY13" fmla="*/ 2645 h 130654"/>
                <a:gd name="connsiteX14" fmla="*/ 192629 w 221400"/>
                <a:gd name="connsiteY14" fmla="*/ 22667 h 130654"/>
                <a:gd name="connsiteX15" fmla="*/ 209299 w 221400"/>
                <a:gd name="connsiteY15" fmla="*/ 17659 h 130654"/>
                <a:gd name="connsiteX16" fmla="*/ 221205 w 221400"/>
                <a:gd name="connsiteY16" fmla="*/ 27671 h 130654"/>
                <a:gd name="connsiteX17" fmla="*/ 200024 w 221400"/>
                <a:gd name="connsiteY17" fmla="*/ 56687 h 130654"/>
                <a:gd name="connsiteX18" fmla="*/ 187867 w 221400"/>
                <a:gd name="connsiteY18" fmla="*/ 72725 h 130654"/>
                <a:gd name="connsiteX19" fmla="*/ 178342 w 221400"/>
                <a:gd name="connsiteY19" fmla="*/ 82740 h 130654"/>
                <a:gd name="connsiteX20" fmla="*/ 164055 w 221400"/>
                <a:gd name="connsiteY20" fmla="*/ 90248 h 130654"/>
                <a:gd name="connsiteX21" fmla="*/ 90236 w 221400"/>
                <a:gd name="connsiteY21" fmla="*/ 130296 h 130654"/>
                <a:gd name="connsiteX22" fmla="*/ 133099 w 221400"/>
                <a:gd name="connsiteY22" fmla="*/ 95251 h 130654"/>
                <a:gd name="connsiteX23" fmla="*/ 123573 w 221400"/>
                <a:gd name="connsiteY23" fmla="*/ 82737 h 130654"/>
                <a:gd name="connsiteX24" fmla="*/ 114050 w 221400"/>
                <a:gd name="connsiteY24" fmla="*/ 55206 h 130654"/>
                <a:gd name="connsiteX25" fmla="*/ 75948 w 221400"/>
                <a:gd name="connsiteY25" fmla="*/ 75228 h 130654"/>
                <a:gd name="connsiteX26" fmla="*/ 57150 w 221400"/>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78342 w 219042"/>
                <a:gd name="connsiteY19" fmla="*/ 82740 h 130654"/>
                <a:gd name="connsiteX20" fmla="*/ 164055 w 219042"/>
                <a:gd name="connsiteY20" fmla="*/ 90248 h 130654"/>
                <a:gd name="connsiteX21" fmla="*/ 90236 w 219042"/>
                <a:gd name="connsiteY21" fmla="*/ 130296 h 130654"/>
                <a:gd name="connsiteX22" fmla="*/ 133099 w 219042"/>
                <a:gd name="connsiteY22" fmla="*/ 95251 h 130654"/>
                <a:gd name="connsiteX23" fmla="*/ 123573 w 219042"/>
                <a:gd name="connsiteY23" fmla="*/ 82737 h 130654"/>
                <a:gd name="connsiteX24" fmla="*/ 114050 w 219042"/>
                <a:gd name="connsiteY24" fmla="*/ 55206 h 130654"/>
                <a:gd name="connsiteX25" fmla="*/ 75948 w 219042"/>
                <a:gd name="connsiteY25" fmla="*/ 75228 h 130654"/>
                <a:gd name="connsiteX26" fmla="*/ 57150 w 219042"/>
                <a:gd name="connsiteY26" fmla="*/ 92164 h 130654"/>
                <a:gd name="connsiteX0" fmla="*/ 57150 w 219042"/>
                <a:gd name="connsiteY0" fmla="*/ 92164 h 130654"/>
                <a:gd name="connsiteX1" fmla="*/ 35467 w 219042"/>
                <a:gd name="connsiteY1" fmla="*/ 100260 h 130654"/>
                <a:gd name="connsiteX2" fmla="*/ 11907 w 219042"/>
                <a:gd name="connsiteY2" fmla="*/ 91921 h 130654"/>
                <a:gd name="connsiteX3" fmla="*/ 11906 w 219042"/>
                <a:gd name="connsiteY3" fmla="*/ 84777 h 130654"/>
                <a:gd name="connsiteX4" fmla="*/ 7144 w 219042"/>
                <a:gd name="connsiteY4" fmla="*/ 87646 h 130654"/>
                <a:gd name="connsiteX5" fmla="*/ 0 w 219042"/>
                <a:gd name="connsiteY5" fmla="*/ 70490 h 130654"/>
                <a:gd name="connsiteX6" fmla="*/ 7144 w 219042"/>
                <a:gd name="connsiteY6" fmla="*/ 53821 h 130654"/>
                <a:gd name="connsiteX7" fmla="*/ 21431 w 219042"/>
                <a:gd name="connsiteY7" fmla="*/ 41428 h 130654"/>
                <a:gd name="connsiteX8" fmla="*/ 42611 w 219042"/>
                <a:gd name="connsiteY8" fmla="*/ 36665 h 130654"/>
                <a:gd name="connsiteX9" fmla="*/ 61661 w 219042"/>
                <a:gd name="connsiteY9" fmla="*/ 44175 h 130654"/>
                <a:gd name="connsiteX10" fmla="*/ 71187 w 219042"/>
                <a:gd name="connsiteY10" fmla="*/ 60211 h 130654"/>
                <a:gd name="connsiteX11" fmla="*/ 116429 w 219042"/>
                <a:gd name="connsiteY11" fmla="*/ 30175 h 130654"/>
                <a:gd name="connsiteX12" fmla="*/ 142623 w 219042"/>
                <a:gd name="connsiteY12" fmla="*/ 2642 h 130654"/>
                <a:gd name="connsiteX13" fmla="*/ 166436 w 219042"/>
                <a:gd name="connsiteY13" fmla="*/ 2645 h 130654"/>
                <a:gd name="connsiteX14" fmla="*/ 192629 w 219042"/>
                <a:gd name="connsiteY14" fmla="*/ 22667 h 130654"/>
                <a:gd name="connsiteX15" fmla="*/ 209299 w 219042"/>
                <a:gd name="connsiteY15" fmla="*/ 17659 h 130654"/>
                <a:gd name="connsiteX16" fmla="*/ 218824 w 219042"/>
                <a:gd name="connsiteY16" fmla="*/ 25169 h 130654"/>
                <a:gd name="connsiteX17" fmla="*/ 200024 w 219042"/>
                <a:gd name="connsiteY17" fmla="*/ 56687 h 130654"/>
                <a:gd name="connsiteX18" fmla="*/ 187867 w 219042"/>
                <a:gd name="connsiteY18" fmla="*/ 72725 h 130654"/>
                <a:gd name="connsiteX19" fmla="*/ 164055 w 219042"/>
                <a:gd name="connsiteY19" fmla="*/ 90248 h 130654"/>
                <a:gd name="connsiteX20" fmla="*/ 90236 w 219042"/>
                <a:gd name="connsiteY20" fmla="*/ 130296 h 130654"/>
                <a:gd name="connsiteX21" fmla="*/ 133099 w 219042"/>
                <a:gd name="connsiteY21" fmla="*/ 95251 h 130654"/>
                <a:gd name="connsiteX22" fmla="*/ 123573 w 219042"/>
                <a:gd name="connsiteY22" fmla="*/ 82737 h 130654"/>
                <a:gd name="connsiteX23" fmla="*/ 114050 w 219042"/>
                <a:gd name="connsiteY23" fmla="*/ 55206 h 130654"/>
                <a:gd name="connsiteX24" fmla="*/ 75948 w 219042"/>
                <a:gd name="connsiteY24" fmla="*/ 75228 h 130654"/>
                <a:gd name="connsiteX25" fmla="*/ 57150 w 219042"/>
                <a:gd name="connsiteY25" fmla="*/ 92164 h 130654"/>
                <a:gd name="connsiteX0" fmla="*/ 57150 w 219352"/>
                <a:gd name="connsiteY0" fmla="*/ 92164 h 130654"/>
                <a:gd name="connsiteX1" fmla="*/ 35467 w 219352"/>
                <a:gd name="connsiteY1" fmla="*/ 100260 h 130654"/>
                <a:gd name="connsiteX2" fmla="*/ 11907 w 219352"/>
                <a:gd name="connsiteY2" fmla="*/ 91921 h 130654"/>
                <a:gd name="connsiteX3" fmla="*/ 11906 w 219352"/>
                <a:gd name="connsiteY3" fmla="*/ 84777 h 130654"/>
                <a:gd name="connsiteX4" fmla="*/ 7144 w 219352"/>
                <a:gd name="connsiteY4" fmla="*/ 87646 h 130654"/>
                <a:gd name="connsiteX5" fmla="*/ 0 w 219352"/>
                <a:gd name="connsiteY5" fmla="*/ 70490 h 130654"/>
                <a:gd name="connsiteX6" fmla="*/ 7144 w 219352"/>
                <a:gd name="connsiteY6" fmla="*/ 53821 h 130654"/>
                <a:gd name="connsiteX7" fmla="*/ 21431 w 219352"/>
                <a:gd name="connsiteY7" fmla="*/ 41428 h 130654"/>
                <a:gd name="connsiteX8" fmla="*/ 42611 w 219352"/>
                <a:gd name="connsiteY8" fmla="*/ 36665 h 130654"/>
                <a:gd name="connsiteX9" fmla="*/ 61661 w 219352"/>
                <a:gd name="connsiteY9" fmla="*/ 44175 h 130654"/>
                <a:gd name="connsiteX10" fmla="*/ 71187 w 219352"/>
                <a:gd name="connsiteY10" fmla="*/ 60211 h 130654"/>
                <a:gd name="connsiteX11" fmla="*/ 116429 w 219352"/>
                <a:gd name="connsiteY11" fmla="*/ 30175 h 130654"/>
                <a:gd name="connsiteX12" fmla="*/ 142623 w 219352"/>
                <a:gd name="connsiteY12" fmla="*/ 2642 h 130654"/>
                <a:gd name="connsiteX13" fmla="*/ 166436 w 219352"/>
                <a:gd name="connsiteY13" fmla="*/ 2645 h 130654"/>
                <a:gd name="connsiteX14" fmla="*/ 192629 w 219352"/>
                <a:gd name="connsiteY14" fmla="*/ 22667 h 130654"/>
                <a:gd name="connsiteX15" fmla="*/ 209299 w 219352"/>
                <a:gd name="connsiteY15" fmla="*/ 17659 h 130654"/>
                <a:gd name="connsiteX16" fmla="*/ 218824 w 219352"/>
                <a:gd name="connsiteY16" fmla="*/ 25169 h 130654"/>
                <a:gd name="connsiteX17" fmla="*/ 211930 w 219352"/>
                <a:gd name="connsiteY17" fmla="*/ 51681 h 130654"/>
                <a:gd name="connsiteX18" fmla="*/ 187867 w 219352"/>
                <a:gd name="connsiteY18" fmla="*/ 72725 h 130654"/>
                <a:gd name="connsiteX19" fmla="*/ 164055 w 219352"/>
                <a:gd name="connsiteY19" fmla="*/ 90248 h 130654"/>
                <a:gd name="connsiteX20" fmla="*/ 90236 w 219352"/>
                <a:gd name="connsiteY20" fmla="*/ 130296 h 130654"/>
                <a:gd name="connsiteX21" fmla="*/ 133099 w 219352"/>
                <a:gd name="connsiteY21" fmla="*/ 95251 h 130654"/>
                <a:gd name="connsiteX22" fmla="*/ 123573 w 219352"/>
                <a:gd name="connsiteY22" fmla="*/ 82737 h 130654"/>
                <a:gd name="connsiteX23" fmla="*/ 114050 w 219352"/>
                <a:gd name="connsiteY23" fmla="*/ 55206 h 130654"/>
                <a:gd name="connsiteX24" fmla="*/ 75948 w 219352"/>
                <a:gd name="connsiteY24" fmla="*/ 75228 h 130654"/>
                <a:gd name="connsiteX25" fmla="*/ 57150 w 219352"/>
                <a:gd name="connsiteY25"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7244 w 219446"/>
                <a:gd name="connsiteY0" fmla="*/ 92164 h 130654"/>
                <a:gd name="connsiteX1" fmla="*/ 35561 w 219446"/>
                <a:gd name="connsiteY1" fmla="*/ 100260 h 130654"/>
                <a:gd name="connsiteX2" fmla="*/ 12001 w 219446"/>
                <a:gd name="connsiteY2" fmla="*/ 91921 h 130654"/>
                <a:gd name="connsiteX3" fmla="*/ 12000 w 219446"/>
                <a:gd name="connsiteY3" fmla="*/ 84777 h 130654"/>
                <a:gd name="connsiteX4" fmla="*/ 94 w 219446"/>
                <a:gd name="connsiteY4" fmla="*/ 70490 h 130654"/>
                <a:gd name="connsiteX5" fmla="*/ 7238 w 219446"/>
                <a:gd name="connsiteY5" fmla="*/ 53821 h 130654"/>
                <a:gd name="connsiteX6" fmla="*/ 21525 w 219446"/>
                <a:gd name="connsiteY6" fmla="*/ 41428 h 130654"/>
                <a:gd name="connsiteX7" fmla="*/ 42705 w 219446"/>
                <a:gd name="connsiteY7" fmla="*/ 36665 h 130654"/>
                <a:gd name="connsiteX8" fmla="*/ 61755 w 219446"/>
                <a:gd name="connsiteY8" fmla="*/ 44175 h 130654"/>
                <a:gd name="connsiteX9" fmla="*/ 71281 w 219446"/>
                <a:gd name="connsiteY9" fmla="*/ 60211 h 130654"/>
                <a:gd name="connsiteX10" fmla="*/ 116523 w 219446"/>
                <a:gd name="connsiteY10" fmla="*/ 30175 h 130654"/>
                <a:gd name="connsiteX11" fmla="*/ 142717 w 219446"/>
                <a:gd name="connsiteY11" fmla="*/ 2642 h 130654"/>
                <a:gd name="connsiteX12" fmla="*/ 166530 w 219446"/>
                <a:gd name="connsiteY12" fmla="*/ 2645 h 130654"/>
                <a:gd name="connsiteX13" fmla="*/ 192723 w 219446"/>
                <a:gd name="connsiteY13" fmla="*/ 22667 h 130654"/>
                <a:gd name="connsiteX14" fmla="*/ 209393 w 219446"/>
                <a:gd name="connsiteY14" fmla="*/ 17659 h 130654"/>
                <a:gd name="connsiteX15" fmla="*/ 218918 w 219446"/>
                <a:gd name="connsiteY15" fmla="*/ 25169 h 130654"/>
                <a:gd name="connsiteX16" fmla="*/ 212024 w 219446"/>
                <a:gd name="connsiteY16" fmla="*/ 51681 h 130654"/>
                <a:gd name="connsiteX17" fmla="*/ 187961 w 219446"/>
                <a:gd name="connsiteY17" fmla="*/ 72725 h 130654"/>
                <a:gd name="connsiteX18" fmla="*/ 164149 w 219446"/>
                <a:gd name="connsiteY18" fmla="*/ 90248 h 130654"/>
                <a:gd name="connsiteX19" fmla="*/ 90330 w 219446"/>
                <a:gd name="connsiteY19" fmla="*/ 130296 h 130654"/>
                <a:gd name="connsiteX20" fmla="*/ 133193 w 219446"/>
                <a:gd name="connsiteY20" fmla="*/ 95251 h 130654"/>
                <a:gd name="connsiteX21" fmla="*/ 123667 w 219446"/>
                <a:gd name="connsiteY21" fmla="*/ 82737 h 130654"/>
                <a:gd name="connsiteX22" fmla="*/ 114144 w 219446"/>
                <a:gd name="connsiteY22" fmla="*/ 55206 h 130654"/>
                <a:gd name="connsiteX23" fmla="*/ 76042 w 219446"/>
                <a:gd name="connsiteY23" fmla="*/ 75228 h 130654"/>
                <a:gd name="connsiteX24" fmla="*/ 57244 w 219446"/>
                <a:gd name="connsiteY24" fmla="*/ 92164 h 130654"/>
                <a:gd name="connsiteX0" fmla="*/ 50290 w 212492"/>
                <a:gd name="connsiteY0" fmla="*/ 92164 h 130654"/>
                <a:gd name="connsiteX1" fmla="*/ 28607 w 212492"/>
                <a:gd name="connsiteY1" fmla="*/ 100260 h 130654"/>
                <a:gd name="connsiteX2" fmla="*/ 5047 w 212492"/>
                <a:gd name="connsiteY2" fmla="*/ 91921 h 130654"/>
                <a:gd name="connsiteX3" fmla="*/ 5046 w 212492"/>
                <a:gd name="connsiteY3" fmla="*/ 84777 h 130654"/>
                <a:gd name="connsiteX4" fmla="*/ 284 w 212492"/>
                <a:gd name="connsiteY4" fmla="*/ 53821 h 130654"/>
                <a:gd name="connsiteX5" fmla="*/ 14571 w 212492"/>
                <a:gd name="connsiteY5" fmla="*/ 41428 h 130654"/>
                <a:gd name="connsiteX6" fmla="*/ 35751 w 212492"/>
                <a:gd name="connsiteY6" fmla="*/ 36665 h 130654"/>
                <a:gd name="connsiteX7" fmla="*/ 54801 w 212492"/>
                <a:gd name="connsiteY7" fmla="*/ 44175 h 130654"/>
                <a:gd name="connsiteX8" fmla="*/ 64327 w 212492"/>
                <a:gd name="connsiteY8" fmla="*/ 60211 h 130654"/>
                <a:gd name="connsiteX9" fmla="*/ 109569 w 212492"/>
                <a:gd name="connsiteY9" fmla="*/ 30175 h 130654"/>
                <a:gd name="connsiteX10" fmla="*/ 135763 w 212492"/>
                <a:gd name="connsiteY10" fmla="*/ 2642 h 130654"/>
                <a:gd name="connsiteX11" fmla="*/ 159576 w 212492"/>
                <a:gd name="connsiteY11" fmla="*/ 2645 h 130654"/>
                <a:gd name="connsiteX12" fmla="*/ 185769 w 212492"/>
                <a:gd name="connsiteY12" fmla="*/ 22667 h 130654"/>
                <a:gd name="connsiteX13" fmla="*/ 202439 w 212492"/>
                <a:gd name="connsiteY13" fmla="*/ 17659 h 130654"/>
                <a:gd name="connsiteX14" fmla="*/ 211964 w 212492"/>
                <a:gd name="connsiteY14" fmla="*/ 25169 h 130654"/>
                <a:gd name="connsiteX15" fmla="*/ 205070 w 212492"/>
                <a:gd name="connsiteY15" fmla="*/ 51681 h 130654"/>
                <a:gd name="connsiteX16" fmla="*/ 181007 w 212492"/>
                <a:gd name="connsiteY16" fmla="*/ 72725 h 130654"/>
                <a:gd name="connsiteX17" fmla="*/ 157195 w 212492"/>
                <a:gd name="connsiteY17" fmla="*/ 90248 h 130654"/>
                <a:gd name="connsiteX18" fmla="*/ 83376 w 212492"/>
                <a:gd name="connsiteY18" fmla="*/ 130296 h 130654"/>
                <a:gd name="connsiteX19" fmla="*/ 126239 w 212492"/>
                <a:gd name="connsiteY19" fmla="*/ 95251 h 130654"/>
                <a:gd name="connsiteX20" fmla="*/ 116713 w 212492"/>
                <a:gd name="connsiteY20" fmla="*/ 82737 h 130654"/>
                <a:gd name="connsiteX21" fmla="*/ 107190 w 212492"/>
                <a:gd name="connsiteY21" fmla="*/ 55206 h 130654"/>
                <a:gd name="connsiteX22" fmla="*/ 69088 w 212492"/>
                <a:gd name="connsiteY22" fmla="*/ 75228 h 130654"/>
                <a:gd name="connsiteX23" fmla="*/ 50290 w 212492"/>
                <a:gd name="connsiteY23" fmla="*/ 92164 h 130654"/>
                <a:gd name="connsiteX0" fmla="*/ 52749 w 214951"/>
                <a:gd name="connsiteY0" fmla="*/ 92164 h 130654"/>
                <a:gd name="connsiteX1" fmla="*/ 31066 w 214951"/>
                <a:gd name="connsiteY1" fmla="*/ 100260 h 130654"/>
                <a:gd name="connsiteX2" fmla="*/ 7506 w 214951"/>
                <a:gd name="connsiteY2" fmla="*/ 91921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951"/>
                <a:gd name="connsiteY0" fmla="*/ 92164 h 130654"/>
                <a:gd name="connsiteX1" fmla="*/ 31066 w 214951"/>
                <a:gd name="connsiteY1" fmla="*/ 100260 h 130654"/>
                <a:gd name="connsiteX2" fmla="*/ 7506 w 214951"/>
                <a:gd name="connsiteY2" fmla="*/ 94424 h 130654"/>
                <a:gd name="connsiteX3" fmla="*/ 361 w 214951"/>
                <a:gd name="connsiteY3" fmla="*/ 82273 h 130654"/>
                <a:gd name="connsiteX4" fmla="*/ 2743 w 214951"/>
                <a:gd name="connsiteY4" fmla="*/ 53821 h 130654"/>
                <a:gd name="connsiteX5" fmla="*/ 17030 w 214951"/>
                <a:gd name="connsiteY5" fmla="*/ 41428 h 130654"/>
                <a:gd name="connsiteX6" fmla="*/ 38210 w 214951"/>
                <a:gd name="connsiteY6" fmla="*/ 36665 h 130654"/>
                <a:gd name="connsiteX7" fmla="*/ 57260 w 214951"/>
                <a:gd name="connsiteY7" fmla="*/ 44175 h 130654"/>
                <a:gd name="connsiteX8" fmla="*/ 66786 w 214951"/>
                <a:gd name="connsiteY8" fmla="*/ 60211 h 130654"/>
                <a:gd name="connsiteX9" fmla="*/ 112028 w 214951"/>
                <a:gd name="connsiteY9" fmla="*/ 30175 h 130654"/>
                <a:gd name="connsiteX10" fmla="*/ 138222 w 214951"/>
                <a:gd name="connsiteY10" fmla="*/ 2642 h 130654"/>
                <a:gd name="connsiteX11" fmla="*/ 162035 w 214951"/>
                <a:gd name="connsiteY11" fmla="*/ 2645 h 130654"/>
                <a:gd name="connsiteX12" fmla="*/ 188228 w 214951"/>
                <a:gd name="connsiteY12" fmla="*/ 22667 h 130654"/>
                <a:gd name="connsiteX13" fmla="*/ 204898 w 214951"/>
                <a:gd name="connsiteY13" fmla="*/ 17659 h 130654"/>
                <a:gd name="connsiteX14" fmla="*/ 214423 w 214951"/>
                <a:gd name="connsiteY14" fmla="*/ 25169 h 130654"/>
                <a:gd name="connsiteX15" fmla="*/ 207529 w 214951"/>
                <a:gd name="connsiteY15" fmla="*/ 51681 h 130654"/>
                <a:gd name="connsiteX16" fmla="*/ 183466 w 214951"/>
                <a:gd name="connsiteY16" fmla="*/ 72725 h 130654"/>
                <a:gd name="connsiteX17" fmla="*/ 159654 w 214951"/>
                <a:gd name="connsiteY17" fmla="*/ 90248 h 130654"/>
                <a:gd name="connsiteX18" fmla="*/ 85835 w 214951"/>
                <a:gd name="connsiteY18" fmla="*/ 130296 h 130654"/>
                <a:gd name="connsiteX19" fmla="*/ 128698 w 214951"/>
                <a:gd name="connsiteY19" fmla="*/ 95251 h 130654"/>
                <a:gd name="connsiteX20" fmla="*/ 119172 w 214951"/>
                <a:gd name="connsiteY20" fmla="*/ 82737 h 130654"/>
                <a:gd name="connsiteX21" fmla="*/ 109649 w 214951"/>
                <a:gd name="connsiteY21" fmla="*/ 55206 h 130654"/>
                <a:gd name="connsiteX22" fmla="*/ 71547 w 214951"/>
                <a:gd name="connsiteY22" fmla="*/ 75228 h 130654"/>
                <a:gd name="connsiteX23" fmla="*/ 52749 w 214951"/>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72725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709"/>
                <a:gd name="connsiteY0" fmla="*/ 92164 h 130654"/>
                <a:gd name="connsiteX1" fmla="*/ 31066 w 214709"/>
                <a:gd name="connsiteY1" fmla="*/ 100260 h 130654"/>
                <a:gd name="connsiteX2" fmla="*/ 7506 w 214709"/>
                <a:gd name="connsiteY2" fmla="*/ 94424 h 130654"/>
                <a:gd name="connsiteX3" fmla="*/ 361 w 214709"/>
                <a:gd name="connsiteY3" fmla="*/ 82273 h 130654"/>
                <a:gd name="connsiteX4" fmla="*/ 2743 w 214709"/>
                <a:gd name="connsiteY4" fmla="*/ 53821 h 130654"/>
                <a:gd name="connsiteX5" fmla="*/ 17030 w 214709"/>
                <a:gd name="connsiteY5" fmla="*/ 41428 h 130654"/>
                <a:gd name="connsiteX6" fmla="*/ 38210 w 214709"/>
                <a:gd name="connsiteY6" fmla="*/ 36665 h 130654"/>
                <a:gd name="connsiteX7" fmla="*/ 57260 w 214709"/>
                <a:gd name="connsiteY7" fmla="*/ 44175 h 130654"/>
                <a:gd name="connsiteX8" fmla="*/ 66786 w 214709"/>
                <a:gd name="connsiteY8" fmla="*/ 60211 h 130654"/>
                <a:gd name="connsiteX9" fmla="*/ 112028 w 214709"/>
                <a:gd name="connsiteY9" fmla="*/ 30175 h 130654"/>
                <a:gd name="connsiteX10" fmla="*/ 138222 w 214709"/>
                <a:gd name="connsiteY10" fmla="*/ 2642 h 130654"/>
                <a:gd name="connsiteX11" fmla="*/ 162035 w 214709"/>
                <a:gd name="connsiteY11" fmla="*/ 2645 h 130654"/>
                <a:gd name="connsiteX12" fmla="*/ 188228 w 214709"/>
                <a:gd name="connsiteY12" fmla="*/ 22667 h 130654"/>
                <a:gd name="connsiteX13" fmla="*/ 204898 w 214709"/>
                <a:gd name="connsiteY13" fmla="*/ 17659 h 130654"/>
                <a:gd name="connsiteX14" fmla="*/ 214423 w 214709"/>
                <a:gd name="connsiteY14" fmla="*/ 25169 h 130654"/>
                <a:gd name="connsiteX15" fmla="*/ 200385 w 214709"/>
                <a:gd name="connsiteY15" fmla="*/ 51681 h 130654"/>
                <a:gd name="connsiteX16" fmla="*/ 183466 w 214709"/>
                <a:gd name="connsiteY16" fmla="*/ 65217 h 130654"/>
                <a:gd name="connsiteX17" fmla="*/ 159654 w 214709"/>
                <a:gd name="connsiteY17" fmla="*/ 90248 h 130654"/>
                <a:gd name="connsiteX18" fmla="*/ 85835 w 214709"/>
                <a:gd name="connsiteY18" fmla="*/ 130296 h 130654"/>
                <a:gd name="connsiteX19" fmla="*/ 128698 w 214709"/>
                <a:gd name="connsiteY19" fmla="*/ 95251 h 130654"/>
                <a:gd name="connsiteX20" fmla="*/ 119172 w 214709"/>
                <a:gd name="connsiteY20" fmla="*/ 82737 h 130654"/>
                <a:gd name="connsiteX21" fmla="*/ 109649 w 214709"/>
                <a:gd name="connsiteY21" fmla="*/ 55206 h 130654"/>
                <a:gd name="connsiteX22" fmla="*/ 71547 w 214709"/>
                <a:gd name="connsiteY22" fmla="*/ 75228 h 130654"/>
                <a:gd name="connsiteX23" fmla="*/ 52749 w 214709"/>
                <a:gd name="connsiteY23" fmla="*/ 92164 h 130654"/>
                <a:gd name="connsiteX0" fmla="*/ 52749 w 214890"/>
                <a:gd name="connsiteY0" fmla="*/ 92164 h 130654"/>
                <a:gd name="connsiteX1" fmla="*/ 31066 w 214890"/>
                <a:gd name="connsiteY1" fmla="*/ 100260 h 130654"/>
                <a:gd name="connsiteX2" fmla="*/ 7506 w 214890"/>
                <a:gd name="connsiteY2" fmla="*/ 94424 h 130654"/>
                <a:gd name="connsiteX3" fmla="*/ 361 w 214890"/>
                <a:gd name="connsiteY3" fmla="*/ 82273 h 130654"/>
                <a:gd name="connsiteX4" fmla="*/ 2743 w 214890"/>
                <a:gd name="connsiteY4" fmla="*/ 53821 h 130654"/>
                <a:gd name="connsiteX5" fmla="*/ 17030 w 214890"/>
                <a:gd name="connsiteY5" fmla="*/ 41428 h 130654"/>
                <a:gd name="connsiteX6" fmla="*/ 38210 w 214890"/>
                <a:gd name="connsiteY6" fmla="*/ 36665 h 130654"/>
                <a:gd name="connsiteX7" fmla="*/ 57260 w 214890"/>
                <a:gd name="connsiteY7" fmla="*/ 44175 h 130654"/>
                <a:gd name="connsiteX8" fmla="*/ 66786 w 214890"/>
                <a:gd name="connsiteY8" fmla="*/ 60211 h 130654"/>
                <a:gd name="connsiteX9" fmla="*/ 112028 w 214890"/>
                <a:gd name="connsiteY9" fmla="*/ 30175 h 130654"/>
                <a:gd name="connsiteX10" fmla="*/ 138222 w 214890"/>
                <a:gd name="connsiteY10" fmla="*/ 2642 h 130654"/>
                <a:gd name="connsiteX11" fmla="*/ 162035 w 214890"/>
                <a:gd name="connsiteY11" fmla="*/ 2645 h 130654"/>
                <a:gd name="connsiteX12" fmla="*/ 188228 w 214890"/>
                <a:gd name="connsiteY12" fmla="*/ 22667 h 130654"/>
                <a:gd name="connsiteX13" fmla="*/ 204898 w 214890"/>
                <a:gd name="connsiteY13" fmla="*/ 17659 h 130654"/>
                <a:gd name="connsiteX14" fmla="*/ 214423 w 214890"/>
                <a:gd name="connsiteY14" fmla="*/ 25169 h 130654"/>
                <a:gd name="connsiteX15" fmla="*/ 200385 w 214890"/>
                <a:gd name="connsiteY15" fmla="*/ 51681 h 130654"/>
                <a:gd name="connsiteX16" fmla="*/ 159654 w 214890"/>
                <a:gd name="connsiteY16" fmla="*/ 90248 h 130654"/>
                <a:gd name="connsiteX17" fmla="*/ 85835 w 214890"/>
                <a:gd name="connsiteY17" fmla="*/ 130296 h 130654"/>
                <a:gd name="connsiteX18" fmla="*/ 128698 w 214890"/>
                <a:gd name="connsiteY18" fmla="*/ 95251 h 130654"/>
                <a:gd name="connsiteX19" fmla="*/ 119172 w 214890"/>
                <a:gd name="connsiteY19" fmla="*/ 82737 h 130654"/>
                <a:gd name="connsiteX20" fmla="*/ 109649 w 214890"/>
                <a:gd name="connsiteY20" fmla="*/ 55206 h 130654"/>
                <a:gd name="connsiteX21" fmla="*/ 71547 w 214890"/>
                <a:gd name="connsiteY21" fmla="*/ 75228 h 130654"/>
                <a:gd name="connsiteX22" fmla="*/ 52749 w 214890"/>
                <a:gd name="connsiteY22" fmla="*/ 92164 h 130654"/>
                <a:gd name="connsiteX0" fmla="*/ 52749 w 214799"/>
                <a:gd name="connsiteY0" fmla="*/ 92164 h 130654"/>
                <a:gd name="connsiteX1" fmla="*/ 31066 w 214799"/>
                <a:gd name="connsiteY1" fmla="*/ 100260 h 130654"/>
                <a:gd name="connsiteX2" fmla="*/ 7506 w 214799"/>
                <a:gd name="connsiteY2" fmla="*/ 94424 h 130654"/>
                <a:gd name="connsiteX3" fmla="*/ 361 w 214799"/>
                <a:gd name="connsiteY3" fmla="*/ 82273 h 130654"/>
                <a:gd name="connsiteX4" fmla="*/ 2743 w 214799"/>
                <a:gd name="connsiteY4" fmla="*/ 53821 h 130654"/>
                <a:gd name="connsiteX5" fmla="*/ 17030 w 214799"/>
                <a:gd name="connsiteY5" fmla="*/ 41428 h 130654"/>
                <a:gd name="connsiteX6" fmla="*/ 38210 w 214799"/>
                <a:gd name="connsiteY6" fmla="*/ 36665 h 130654"/>
                <a:gd name="connsiteX7" fmla="*/ 57260 w 214799"/>
                <a:gd name="connsiteY7" fmla="*/ 44175 h 130654"/>
                <a:gd name="connsiteX8" fmla="*/ 66786 w 214799"/>
                <a:gd name="connsiteY8" fmla="*/ 60211 h 130654"/>
                <a:gd name="connsiteX9" fmla="*/ 112028 w 214799"/>
                <a:gd name="connsiteY9" fmla="*/ 30175 h 130654"/>
                <a:gd name="connsiteX10" fmla="*/ 138222 w 214799"/>
                <a:gd name="connsiteY10" fmla="*/ 2642 h 130654"/>
                <a:gd name="connsiteX11" fmla="*/ 162035 w 214799"/>
                <a:gd name="connsiteY11" fmla="*/ 2645 h 130654"/>
                <a:gd name="connsiteX12" fmla="*/ 188228 w 214799"/>
                <a:gd name="connsiteY12" fmla="*/ 22667 h 130654"/>
                <a:gd name="connsiteX13" fmla="*/ 204898 w 214799"/>
                <a:gd name="connsiteY13" fmla="*/ 17659 h 130654"/>
                <a:gd name="connsiteX14" fmla="*/ 214423 w 214799"/>
                <a:gd name="connsiteY14" fmla="*/ 25169 h 130654"/>
                <a:gd name="connsiteX15" fmla="*/ 198004 w 214799"/>
                <a:gd name="connsiteY15" fmla="*/ 46674 h 130654"/>
                <a:gd name="connsiteX16" fmla="*/ 159654 w 214799"/>
                <a:gd name="connsiteY16" fmla="*/ 90248 h 130654"/>
                <a:gd name="connsiteX17" fmla="*/ 85835 w 214799"/>
                <a:gd name="connsiteY17" fmla="*/ 130296 h 130654"/>
                <a:gd name="connsiteX18" fmla="*/ 128698 w 214799"/>
                <a:gd name="connsiteY18" fmla="*/ 95251 h 130654"/>
                <a:gd name="connsiteX19" fmla="*/ 119172 w 214799"/>
                <a:gd name="connsiteY19" fmla="*/ 82737 h 130654"/>
                <a:gd name="connsiteX20" fmla="*/ 109649 w 214799"/>
                <a:gd name="connsiteY20" fmla="*/ 55206 h 130654"/>
                <a:gd name="connsiteX21" fmla="*/ 71547 w 214799"/>
                <a:gd name="connsiteY21" fmla="*/ 75228 h 130654"/>
                <a:gd name="connsiteX22" fmla="*/ 52749 w 214799"/>
                <a:gd name="connsiteY22" fmla="*/ 92164 h 130654"/>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55206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12028 w 214799"/>
                <a:gd name="connsiteY9" fmla="*/ 30175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38222 w 214799"/>
                <a:gd name="connsiteY10" fmla="*/ 2642 h 130618"/>
                <a:gd name="connsiteX11" fmla="*/ 162035 w 214799"/>
                <a:gd name="connsiteY11" fmla="*/ 2645 h 130618"/>
                <a:gd name="connsiteX12" fmla="*/ 188228 w 214799"/>
                <a:gd name="connsiteY12" fmla="*/ 22667 h 130618"/>
                <a:gd name="connsiteX13" fmla="*/ 204898 w 214799"/>
                <a:gd name="connsiteY13" fmla="*/ 17659 h 130618"/>
                <a:gd name="connsiteX14" fmla="*/ 214423 w 214799"/>
                <a:gd name="connsiteY14" fmla="*/ 25169 h 130618"/>
                <a:gd name="connsiteX15" fmla="*/ 198004 w 214799"/>
                <a:gd name="connsiteY15" fmla="*/ 46674 h 130618"/>
                <a:gd name="connsiteX16" fmla="*/ 159654 w 214799"/>
                <a:gd name="connsiteY16" fmla="*/ 85242 h 130618"/>
                <a:gd name="connsiteX17" fmla="*/ 85835 w 214799"/>
                <a:gd name="connsiteY17" fmla="*/ 130296 h 130618"/>
                <a:gd name="connsiteX18" fmla="*/ 128698 w 214799"/>
                <a:gd name="connsiteY18" fmla="*/ 95251 h 130618"/>
                <a:gd name="connsiteX19" fmla="*/ 119172 w 214799"/>
                <a:gd name="connsiteY19" fmla="*/ 82737 h 130618"/>
                <a:gd name="connsiteX20" fmla="*/ 109649 w 214799"/>
                <a:gd name="connsiteY20" fmla="*/ 65218 h 130618"/>
                <a:gd name="connsiteX21" fmla="*/ 71547 w 214799"/>
                <a:gd name="connsiteY21" fmla="*/ 75228 h 130618"/>
                <a:gd name="connsiteX22" fmla="*/ 52749 w 214799"/>
                <a:gd name="connsiteY22"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19173 w 214799"/>
                <a:gd name="connsiteY10" fmla="*/ 22666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204898 w 214799"/>
                <a:gd name="connsiteY14" fmla="*/ 17659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5373 w 214799"/>
                <a:gd name="connsiteY14" fmla="*/ 10151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88228 w 214799"/>
                <a:gd name="connsiteY13" fmla="*/ 22667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7260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09648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71547 w 214799"/>
                <a:gd name="connsiteY22" fmla="*/ 75228 h 130618"/>
                <a:gd name="connsiteX23" fmla="*/ 52749 w 214799"/>
                <a:gd name="connsiteY23" fmla="*/ 92164 h 130618"/>
                <a:gd name="connsiteX0" fmla="*/ 52749 w 214799"/>
                <a:gd name="connsiteY0" fmla="*/ 92164 h 130618"/>
                <a:gd name="connsiteX1" fmla="*/ 31066 w 214799"/>
                <a:gd name="connsiteY1" fmla="*/ 100260 h 130618"/>
                <a:gd name="connsiteX2" fmla="*/ 7506 w 214799"/>
                <a:gd name="connsiteY2" fmla="*/ 94424 h 130618"/>
                <a:gd name="connsiteX3" fmla="*/ 361 w 214799"/>
                <a:gd name="connsiteY3" fmla="*/ 82273 h 130618"/>
                <a:gd name="connsiteX4" fmla="*/ 2743 w 214799"/>
                <a:gd name="connsiteY4" fmla="*/ 53821 h 130618"/>
                <a:gd name="connsiteX5" fmla="*/ 17030 w 214799"/>
                <a:gd name="connsiteY5" fmla="*/ 41428 h 130618"/>
                <a:gd name="connsiteX6" fmla="*/ 38210 w 214799"/>
                <a:gd name="connsiteY6" fmla="*/ 36665 h 130618"/>
                <a:gd name="connsiteX7" fmla="*/ 54879 w 214799"/>
                <a:gd name="connsiteY7" fmla="*/ 44175 h 130618"/>
                <a:gd name="connsiteX8" fmla="*/ 66786 w 214799"/>
                <a:gd name="connsiteY8" fmla="*/ 60211 h 130618"/>
                <a:gd name="connsiteX9" fmla="*/ 104884 w 214799"/>
                <a:gd name="connsiteY9" fmla="*/ 50199 h 130618"/>
                <a:gd name="connsiteX10" fmla="*/ 114411 w 214799"/>
                <a:gd name="connsiteY10" fmla="*/ 25170 h 130618"/>
                <a:gd name="connsiteX11" fmla="*/ 138222 w 214799"/>
                <a:gd name="connsiteY11" fmla="*/ 2642 h 130618"/>
                <a:gd name="connsiteX12" fmla="*/ 162035 w 214799"/>
                <a:gd name="connsiteY12" fmla="*/ 2645 h 130618"/>
                <a:gd name="connsiteX13" fmla="*/ 178703 w 214799"/>
                <a:gd name="connsiteY13" fmla="*/ 17661 h 130618"/>
                <a:gd name="connsiteX14" fmla="*/ 192991 w 214799"/>
                <a:gd name="connsiteY14" fmla="*/ 5145 h 130618"/>
                <a:gd name="connsiteX15" fmla="*/ 214423 w 214799"/>
                <a:gd name="connsiteY15" fmla="*/ 25169 h 130618"/>
                <a:gd name="connsiteX16" fmla="*/ 198004 w 214799"/>
                <a:gd name="connsiteY16" fmla="*/ 46674 h 130618"/>
                <a:gd name="connsiteX17" fmla="*/ 159654 w 214799"/>
                <a:gd name="connsiteY17" fmla="*/ 85242 h 130618"/>
                <a:gd name="connsiteX18" fmla="*/ 85835 w 214799"/>
                <a:gd name="connsiteY18" fmla="*/ 130296 h 130618"/>
                <a:gd name="connsiteX19" fmla="*/ 128698 w 214799"/>
                <a:gd name="connsiteY19" fmla="*/ 95251 h 130618"/>
                <a:gd name="connsiteX20" fmla="*/ 119172 w 214799"/>
                <a:gd name="connsiteY20" fmla="*/ 82737 h 130618"/>
                <a:gd name="connsiteX21" fmla="*/ 109649 w 214799"/>
                <a:gd name="connsiteY21" fmla="*/ 65218 h 130618"/>
                <a:gd name="connsiteX22" fmla="*/ 69166 w 214799"/>
                <a:gd name="connsiteY22" fmla="*/ 70222 h 130618"/>
                <a:gd name="connsiteX23" fmla="*/ 52749 w 214799"/>
                <a:gd name="connsiteY23" fmla="*/ 92164 h 13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799" h="130618">
                  <a:moveTo>
                    <a:pt x="52749" y="92164"/>
                  </a:moveTo>
                  <a:cubicBezTo>
                    <a:pt x="46399" y="97170"/>
                    <a:pt x="37813" y="100300"/>
                    <a:pt x="31066" y="100260"/>
                  </a:cubicBezTo>
                  <a:cubicBezTo>
                    <a:pt x="24319" y="100220"/>
                    <a:pt x="12624" y="97422"/>
                    <a:pt x="7506" y="94424"/>
                  </a:cubicBezTo>
                  <a:cubicBezTo>
                    <a:pt x="2388" y="91426"/>
                    <a:pt x="1949" y="84654"/>
                    <a:pt x="361" y="82273"/>
                  </a:cubicBezTo>
                  <a:cubicBezTo>
                    <a:pt x="-433" y="75923"/>
                    <a:pt x="-35" y="60628"/>
                    <a:pt x="2743" y="53821"/>
                  </a:cubicBezTo>
                  <a:cubicBezTo>
                    <a:pt x="5521" y="47014"/>
                    <a:pt x="10722" y="43036"/>
                    <a:pt x="17030" y="41428"/>
                  </a:cubicBezTo>
                  <a:cubicBezTo>
                    <a:pt x="23338" y="39820"/>
                    <a:pt x="31505" y="36207"/>
                    <a:pt x="38210" y="36665"/>
                  </a:cubicBezTo>
                  <a:cubicBezTo>
                    <a:pt x="44915" y="37123"/>
                    <a:pt x="48132" y="42754"/>
                    <a:pt x="54879" y="44175"/>
                  </a:cubicBezTo>
                  <a:cubicBezTo>
                    <a:pt x="61626" y="45596"/>
                    <a:pt x="57658" y="62544"/>
                    <a:pt x="66786" y="60211"/>
                  </a:cubicBezTo>
                  <a:cubicBezTo>
                    <a:pt x="75914" y="57878"/>
                    <a:pt x="96153" y="56457"/>
                    <a:pt x="104884" y="50199"/>
                  </a:cubicBezTo>
                  <a:cubicBezTo>
                    <a:pt x="113615" y="43942"/>
                    <a:pt x="108855" y="33096"/>
                    <a:pt x="114411" y="25170"/>
                  </a:cubicBezTo>
                  <a:cubicBezTo>
                    <a:pt x="119967" y="17244"/>
                    <a:pt x="131078" y="5979"/>
                    <a:pt x="138222" y="2642"/>
                  </a:cubicBezTo>
                  <a:cubicBezTo>
                    <a:pt x="140207" y="139"/>
                    <a:pt x="155643" y="-1774"/>
                    <a:pt x="162035" y="2645"/>
                  </a:cubicBezTo>
                  <a:cubicBezTo>
                    <a:pt x="168782" y="6816"/>
                    <a:pt x="171518" y="8237"/>
                    <a:pt x="178703" y="17661"/>
                  </a:cubicBezTo>
                  <a:cubicBezTo>
                    <a:pt x="181878" y="17660"/>
                    <a:pt x="189816" y="556"/>
                    <a:pt x="192991" y="5145"/>
                  </a:cubicBezTo>
                  <a:cubicBezTo>
                    <a:pt x="196166" y="9734"/>
                    <a:pt x="212000" y="16161"/>
                    <a:pt x="214423" y="25169"/>
                  </a:cubicBezTo>
                  <a:cubicBezTo>
                    <a:pt x="216846" y="34177"/>
                    <a:pt x="207132" y="35828"/>
                    <a:pt x="198004" y="46674"/>
                  </a:cubicBezTo>
                  <a:cubicBezTo>
                    <a:pt x="188876" y="57520"/>
                    <a:pt x="178746" y="72140"/>
                    <a:pt x="159654" y="85242"/>
                  </a:cubicBezTo>
                  <a:cubicBezTo>
                    <a:pt x="155685" y="88996"/>
                    <a:pt x="88613" y="134885"/>
                    <a:pt x="85835" y="130296"/>
                  </a:cubicBezTo>
                  <a:cubicBezTo>
                    <a:pt x="76707" y="131964"/>
                    <a:pt x="123142" y="103178"/>
                    <a:pt x="128698" y="95251"/>
                  </a:cubicBezTo>
                  <a:cubicBezTo>
                    <a:pt x="134254" y="87324"/>
                    <a:pt x="118378" y="90246"/>
                    <a:pt x="119172" y="82737"/>
                  </a:cubicBezTo>
                  <a:cubicBezTo>
                    <a:pt x="119966" y="75228"/>
                    <a:pt x="118777" y="64801"/>
                    <a:pt x="109649" y="65218"/>
                  </a:cubicBezTo>
                  <a:cubicBezTo>
                    <a:pt x="96155" y="68138"/>
                    <a:pt x="82221" y="63228"/>
                    <a:pt x="69166" y="70222"/>
                  </a:cubicBezTo>
                  <a:cubicBezTo>
                    <a:pt x="56111" y="77216"/>
                    <a:pt x="59099" y="87158"/>
                    <a:pt x="52749" y="92164"/>
                  </a:cubicBezTo>
                  <a:close/>
                </a:path>
              </a:pathLst>
            </a:custGeom>
            <a:solidFill>
              <a:schemeClr val="accent2">
                <a:lumMod val="60000"/>
                <a:lumOff val="40000"/>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sp>
        <p:nvSpPr>
          <p:cNvPr id="7" name="テキスト ボックス 6"/>
          <p:cNvSpPr txBox="1"/>
          <p:nvPr/>
        </p:nvSpPr>
        <p:spPr>
          <a:xfrm>
            <a:off x="203926" y="273356"/>
            <a:ext cx="12239625" cy="338554"/>
          </a:xfrm>
          <a:prstGeom prst="rect">
            <a:avLst/>
          </a:prstGeom>
          <a:noFill/>
        </p:spPr>
        <p:txBody>
          <a:bodyPr wrap="square" rtlCol="0">
            <a:spAutoFit/>
          </a:bodyPr>
          <a:lstStyle/>
          <a:p>
            <a:pPr marL="380677" indent="-380677">
              <a:buFont typeface="ＭＳ 明朝" panose="02020609040205080304" pitchFamily="17" charset="-128"/>
              <a:buChar char="○"/>
            </a:pPr>
            <a:r>
              <a:rPr lang="ja-JP" altLang="en-US" sz="1600" b="1" dirty="0">
                <a:solidFill>
                  <a:schemeClr val="accent1">
                    <a:lumMod val="50000"/>
                  </a:schemeClr>
                </a:solidFill>
                <a:latin typeface="+mn-ea"/>
              </a:rPr>
              <a:t>民間活用の状況</a:t>
            </a:r>
            <a:endParaRPr lang="en-US" altLang="ja-JP" sz="1600" b="1" dirty="0">
              <a:solidFill>
                <a:schemeClr val="accent1">
                  <a:lumMod val="50000"/>
                </a:schemeClr>
              </a:solidFill>
              <a:latin typeface="+mn-ea"/>
            </a:endParaRPr>
          </a:p>
        </p:txBody>
      </p:sp>
      <p:sp>
        <p:nvSpPr>
          <p:cNvPr id="5" name="タイトル 1"/>
          <p:cNvSpPr txBox="1">
            <a:spLocks/>
          </p:cNvSpPr>
          <p:nvPr/>
        </p:nvSpPr>
        <p:spPr>
          <a:xfrm>
            <a:off x="449510" y="584651"/>
            <a:ext cx="48555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ja-JP" altLang="en-US" sz="1600" dirty="0">
                <a:latin typeface="+mn-ea"/>
                <a:ea typeface="+mn-ea"/>
              </a:rPr>
              <a:t>大阪港埋立事業所管施設の民営化の取り組み状況</a:t>
            </a:r>
          </a:p>
        </p:txBody>
      </p:sp>
      <p:sp>
        <p:nvSpPr>
          <p:cNvPr id="18" name="線吹き出し 2 (枠付き) 17"/>
          <p:cNvSpPr/>
          <p:nvPr/>
        </p:nvSpPr>
        <p:spPr>
          <a:xfrm>
            <a:off x="449510" y="2535053"/>
            <a:ext cx="2817309" cy="981301"/>
          </a:xfrm>
          <a:prstGeom prst="borderCallout2">
            <a:avLst>
              <a:gd name="adj1" fmla="val 30587"/>
              <a:gd name="adj2" fmla="val 101613"/>
              <a:gd name="adj3" fmla="val 30587"/>
              <a:gd name="adj4" fmla="val 109153"/>
              <a:gd name="adj5" fmla="val 65775"/>
              <a:gd name="adj6" fmla="val 127975"/>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舞洲野外活動施設</a:t>
            </a:r>
            <a:r>
              <a:rPr lang="en-US" altLang="ja-JP" sz="1000" dirty="0">
                <a:latin typeface="+mn-ea"/>
              </a:rPr>
              <a:t>【</a:t>
            </a:r>
            <a:r>
              <a:rPr lang="ja-JP" altLang="en-US" sz="1000" dirty="0">
                <a:latin typeface="+mn-ea"/>
              </a:rPr>
              <a:t>ホテル・ロッジ舞洲</a:t>
            </a:r>
            <a:r>
              <a:rPr lang="en-US" altLang="ja-JP" sz="1000" dirty="0">
                <a:latin typeface="+mn-ea"/>
              </a:rPr>
              <a:t>】</a:t>
            </a:r>
            <a:endParaRPr lang="en-US" altLang="ja-JP" sz="1050" dirty="0">
              <a:latin typeface="+mn-ea"/>
            </a:endParaRPr>
          </a:p>
          <a:p>
            <a:r>
              <a:rPr lang="ja-JP" altLang="en-US" sz="1050" dirty="0">
                <a:latin typeface="+mn-ea"/>
              </a:rPr>
              <a:t>取り組み前：（～</a:t>
            </a:r>
            <a:r>
              <a:rPr lang="en-US" altLang="ja-JP" sz="1050" dirty="0">
                <a:latin typeface="+mn-ea"/>
              </a:rPr>
              <a:t>2013</a:t>
            </a:r>
            <a:r>
              <a:rPr lang="ja-JP" altLang="en-US" sz="1050" dirty="0">
                <a:latin typeface="+mn-ea"/>
              </a:rPr>
              <a:t>（</a:t>
            </a:r>
            <a:r>
              <a:rPr lang="en-US" altLang="ja-JP" sz="1050" dirty="0">
                <a:latin typeface="+mn-ea"/>
              </a:rPr>
              <a:t>H25</a:t>
            </a:r>
            <a:r>
              <a:rPr lang="ja-JP" altLang="en-US" sz="1050" dirty="0">
                <a:latin typeface="+mn-ea"/>
              </a:rPr>
              <a:t>）年度）</a:t>
            </a:r>
            <a:endParaRPr lang="en-US" altLang="ja-JP" sz="1050" dirty="0">
              <a:latin typeface="+mn-ea"/>
            </a:endParaRPr>
          </a:p>
          <a:p>
            <a:r>
              <a:rPr lang="ja-JP" altLang="en-US" sz="1050" dirty="0">
                <a:latin typeface="+mn-ea"/>
              </a:rPr>
              <a:t>　　　　　　　指定管理　</a:t>
            </a:r>
            <a:endParaRPr lang="en-US" altLang="ja-JP" sz="1050" dirty="0">
              <a:latin typeface="+mn-ea"/>
            </a:endParaRPr>
          </a:p>
          <a:p>
            <a:r>
              <a:rPr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2014</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H26</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lang="ja-JP" altLang="en-US" sz="1050" dirty="0">
                <a:latin typeface="+mn-ea"/>
                <a:sym typeface="Wingdings" panose="05000000000000000000" pitchFamily="2" charset="2"/>
              </a:rPr>
              <a:t>　　　　　　　土地賃貸、建物売却</a:t>
            </a:r>
            <a:endParaRPr lang="en-US" altLang="ja-JP" sz="1050" dirty="0">
              <a:latin typeface="+mn-ea"/>
            </a:endParaRPr>
          </a:p>
        </p:txBody>
      </p:sp>
      <p:sp>
        <p:nvSpPr>
          <p:cNvPr id="19" name="線吹き出し 2 (枠付き) 18"/>
          <p:cNvSpPr/>
          <p:nvPr/>
        </p:nvSpPr>
        <p:spPr>
          <a:xfrm>
            <a:off x="408238" y="4959902"/>
            <a:ext cx="2893171" cy="1054397"/>
          </a:xfrm>
          <a:prstGeom prst="borderCallout2">
            <a:avLst>
              <a:gd name="adj1" fmla="val 54917"/>
              <a:gd name="adj2" fmla="val 100732"/>
              <a:gd name="adj3" fmla="val 15408"/>
              <a:gd name="adj4" fmla="val 129300"/>
              <a:gd name="adj5" fmla="val -131425"/>
              <a:gd name="adj6" fmla="val 155847"/>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舞洲野球場</a:t>
            </a:r>
            <a:r>
              <a:rPr kumimoji="1" lang="en-US" altLang="ja-JP" sz="900" dirty="0">
                <a:latin typeface="+mn-ea"/>
              </a:rPr>
              <a:t>【</a:t>
            </a:r>
            <a:r>
              <a:rPr kumimoji="1" lang="ja-JP" altLang="en-US" sz="900" dirty="0">
                <a:latin typeface="+mn-ea"/>
              </a:rPr>
              <a:t>大阪シティ信用金庫スタジアム</a:t>
            </a:r>
            <a:r>
              <a:rPr kumimoji="1" lang="en-US" altLang="ja-JP" sz="900" dirty="0">
                <a:latin typeface="+mn-ea"/>
              </a:rPr>
              <a:t>】</a:t>
            </a:r>
            <a:endParaRPr kumimoji="1" lang="en-US" altLang="ja-JP" sz="1050" dirty="0">
              <a:latin typeface="+mn-ea"/>
            </a:endParaRPr>
          </a:p>
          <a:p>
            <a:r>
              <a:rPr lang="ja-JP" altLang="en-US" sz="1050" dirty="0">
                <a:latin typeface="+mn-ea"/>
              </a:rPr>
              <a:t>取り組み前：（～</a:t>
            </a:r>
            <a:r>
              <a:rPr lang="en-US" altLang="ja-JP" sz="1050" dirty="0">
                <a:latin typeface="+mn-ea"/>
              </a:rPr>
              <a:t>2015</a:t>
            </a:r>
            <a:r>
              <a:rPr lang="ja-JP" altLang="en-US" sz="1050" dirty="0">
                <a:latin typeface="+mn-ea"/>
              </a:rPr>
              <a:t>（</a:t>
            </a:r>
            <a:r>
              <a:rPr lang="en-US" altLang="ja-JP" sz="1050" dirty="0">
                <a:latin typeface="+mn-ea"/>
              </a:rPr>
              <a:t>H27</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kumimoji="1"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2016</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H28</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kumimoji="1" lang="ja-JP" altLang="en-US" sz="1050" dirty="0">
                <a:latin typeface="+mn-ea"/>
                <a:sym typeface="Wingdings" panose="05000000000000000000" pitchFamily="2" charset="2"/>
              </a:rPr>
              <a:t>　　　　　　　土地賃貸、建物売却</a:t>
            </a:r>
            <a:endParaRPr kumimoji="1" lang="ja-JP" altLang="en-US" sz="1050" dirty="0">
              <a:latin typeface="+mn-ea"/>
            </a:endParaRPr>
          </a:p>
        </p:txBody>
      </p:sp>
      <p:sp>
        <p:nvSpPr>
          <p:cNvPr id="20" name="線吹き出し 2 (枠付き) 19"/>
          <p:cNvSpPr/>
          <p:nvPr/>
        </p:nvSpPr>
        <p:spPr>
          <a:xfrm>
            <a:off x="449510" y="3743137"/>
            <a:ext cx="2810628" cy="964365"/>
          </a:xfrm>
          <a:prstGeom prst="borderCallout2">
            <a:avLst>
              <a:gd name="adj1" fmla="val 30587"/>
              <a:gd name="adj2" fmla="val 101613"/>
              <a:gd name="adj3" fmla="val 30587"/>
              <a:gd name="adj4" fmla="val 109153"/>
              <a:gd name="adj5" fmla="val -69508"/>
              <a:gd name="adj6" fmla="val 153965"/>
            </a:avLst>
          </a:prstGeom>
          <a:ln w="127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latin typeface="+mn-ea"/>
              </a:rPr>
              <a:t>舞洲体育館</a:t>
            </a:r>
            <a:r>
              <a:rPr lang="en-US" altLang="ja-JP" sz="1050" dirty="0">
                <a:latin typeface="+mn-ea"/>
              </a:rPr>
              <a:t>【</a:t>
            </a:r>
            <a:r>
              <a:rPr lang="ja-JP" altLang="en-US" sz="1050" dirty="0">
                <a:latin typeface="+mn-ea"/>
              </a:rPr>
              <a:t>おおきにアリーナ舞洲</a:t>
            </a:r>
            <a:r>
              <a:rPr lang="en-US" altLang="ja-JP" sz="1050" dirty="0">
                <a:latin typeface="+mn-ea"/>
              </a:rPr>
              <a:t>】</a:t>
            </a:r>
          </a:p>
          <a:p>
            <a:r>
              <a:rPr kumimoji="1" lang="ja-JP" altLang="en-US" sz="1050" dirty="0">
                <a:latin typeface="+mn-ea"/>
              </a:rPr>
              <a:t>取り組み前：（</a:t>
            </a:r>
            <a:r>
              <a:rPr lang="ja-JP" altLang="en-US" sz="1050" dirty="0">
                <a:latin typeface="+mn-ea"/>
              </a:rPr>
              <a:t>～</a:t>
            </a:r>
            <a:r>
              <a:rPr lang="en-US" altLang="ja-JP" sz="1050" dirty="0">
                <a:latin typeface="+mn-ea"/>
              </a:rPr>
              <a:t>2014</a:t>
            </a:r>
            <a:r>
              <a:rPr lang="ja-JP" altLang="en-US" sz="1050" dirty="0">
                <a:latin typeface="+mn-ea"/>
              </a:rPr>
              <a:t>（</a:t>
            </a:r>
            <a:r>
              <a:rPr lang="en-US" altLang="ja-JP" sz="1050" dirty="0">
                <a:latin typeface="+mn-ea"/>
              </a:rPr>
              <a:t>H26</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lang="ja-JP" altLang="en-US" sz="1050" dirty="0">
                <a:latin typeface="+mn-ea"/>
              </a:rPr>
              <a:t>取り組み後</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2015</a:t>
            </a:r>
            <a:r>
              <a:rPr lang="ja-JP" altLang="en-US" sz="1050" dirty="0">
                <a:latin typeface="+mn-ea"/>
                <a:sym typeface="Wingdings" panose="05000000000000000000" pitchFamily="2" charset="2"/>
              </a:rPr>
              <a:t>（</a:t>
            </a:r>
            <a:r>
              <a:rPr lang="en-US" altLang="ja-JP" sz="1050" dirty="0">
                <a:latin typeface="+mn-ea"/>
                <a:sym typeface="Wingdings" panose="05000000000000000000" pitchFamily="2" charset="2"/>
              </a:rPr>
              <a:t>H27</a:t>
            </a:r>
            <a:r>
              <a:rPr lang="ja-JP" altLang="en-US" sz="1050" dirty="0">
                <a:latin typeface="+mn-ea"/>
                <a:sym typeface="Wingdings" panose="05000000000000000000" pitchFamily="2" charset="2"/>
              </a:rPr>
              <a:t>）年度～）</a:t>
            </a:r>
            <a:endParaRPr lang="en-US" altLang="ja-JP" sz="1050" dirty="0">
              <a:latin typeface="+mn-ea"/>
              <a:sym typeface="Wingdings" panose="05000000000000000000" pitchFamily="2" charset="2"/>
            </a:endParaRPr>
          </a:p>
          <a:p>
            <a:r>
              <a:rPr lang="ja-JP" altLang="en-US" sz="1050" dirty="0">
                <a:latin typeface="+mn-ea"/>
                <a:sym typeface="Wingdings" panose="05000000000000000000" pitchFamily="2" charset="2"/>
              </a:rPr>
              <a:t>　　　　　　　土地建物賃貸</a:t>
            </a:r>
            <a:endParaRPr lang="en-US" altLang="ja-JP" sz="1050" dirty="0">
              <a:latin typeface="+mn-ea"/>
            </a:endParaRPr>
          </a:p>
        </p:txBody>
      </p:sp>
      <p:sp>
        <p:nvSpPr>
          <p:cNvPr id="21" name="線吹き出し 2 (枠付き) 20"/>
          <p:cNvSpPr/>
          <p:nvPr/>
        </p:nvSpPr>
        <p:spPr>
          <a:xfrm>
            <a:off x="6835273" y="2756522"/>
            <a:ext cx="3451869" cy="986615"/>
          </a:xfrm>
          <a:prstGeom prst="borderCallout2">
            <a:avLst>
              <a:gd name="adj1" fmla="val 38900"/>
              <a:gd name="adj2" fmla="val -1796"/>
              <a:gd name="adj3" fmla="val 38900"/>
              <a:gd name="adj4" fmla="val -14179"/>
              <a:gd name="adj5" fmla="val 38389"/>
              <a:gd name="adj6" fmla="val -37174"/>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舞洲運動広場</a:t>
            </a:r>
            <a:r>
              <a:rPr kumimoji="1" lang="en-US" altLang="ja-JP" sz="1050" dirty="0">
                <a:solidFill>
                  <a:schemeClr val="tx1"/>
                </a:solidFill>
                <a:latin typeface="+mn-ea"/>
              </a:rPr>
              <a:t>【</a:t>
            </a:r>
            <a:r>
              <a:rPr kumimoji="1" lang="ja-JP" altLang="en-US" sz="1050" dirty="0">
                <a:solidFill>
                  <a:schemeClr val="tx1"/>
                </a:solidFill>
                <a:latin typeface="+mn-ea"/>
              </a:rPr>
              <a:t>セレッソスポーツパーク舞洲</a:t>
            </a:r>
            <a:r>
              <a:rPr kumimoji="1" lang="en-US" altLang="ja-JP" sz="1050" dirty="0">
                <a:solidFill>
                  <a:schemeClr val="tx1"/>
                </a:solidFill>
                <a:latin typeface="+mn-ea"/>
              </a:rPr>
              <a:t>】</a:t>
            </a:r>
          </a:p>
          <a:p>
            <a:r>
              <a:rPr lang="ja-JP" altLang="en-US" sz="1050" dirty="0">
                <a:solidFill>
                  <a:schemeClr val="tx1"/>
                </a:solidFill>
                <a:latin typeface="+mn-ea"/>
              </a:rPr>
              <a:t>取り組み前：（～</a:t>
            </a:r>
            <a:r>
              <a:rPr lang="en-US" altLang="ja-JP" sz="1050" dirty="0">
                <a:solidFill>
                  <a:schemeClr val="tx1"/>
                </a:solidFill>
                <a:latin typeface="+mn-ea"/>
              </a:rPr>
              <a:t>2016</a:t>
            </a:r>
            <a:r>
              <a:rPr lang="ja-JP" altLang="en-US" sz="1050" dirty="0">
                <a:solidFill>
                  <a:schemeClr val="tx1"/>
                </a:solidFill>
                <a:latin typeface="+mn-ea"/>
              </a:rPr>
              <a:t>（</a:t>
            </a:r>
            <a:r>
              <a:rPr lang="en-US" altLang="ja-JP" sz="1050" dirty="0">
                <a:solidFill>
                  <a:schemeClr val="tx1"/>
                </a:solidFill>
                <a:latin typeface="+mn-ea"/>
              </a:rPr>
              <a:t>H28</a:t>
            </a:r>
            <a:r>
              <a:rPr lang="ja-JP" altLang="en-US" sz="1050" dirty="0">
                <a:solidFill>
                  <a:schemeClr val="tx1"/>
                </a:solidFill>
                <a:latin typeface="+mn-ea"/>
              </a:rPr>
              <a:t>）年度）</a:t>
            </a:r>
            <a:endParaRPr lang="en-US" altLang="ja-JP" sz="1050" dirty="0">
              <a:solidFill>
                <a:schemeClr val="tx1"/>
              </a:solidFill>
              <a:latin typeface="+mn-ea"/>
            </a:endParaRPr>
          </a:p>
          <a:p>
            <a:r>
              <a:rPr kumimoji="1" lang="ja-JP" altLang="en-US" sz="1050" dirty="0">
                <a:solidFill>
                  <a:schemeClr val="tx1"/>
                </a:solidFill>
                <a:latin typeface="+mn-ea"/>
              </a:rPr>
              <a:t>　　　　　　　指定管理</a:t>
            </a:r>
            <a:endParaRPr kumimoji="1"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2017</a:t>
            </a:r>
            <a:r>
              <a:rPr lang="ja-JP" altLang="en-US" sz="1050" dirty="0">
                <a:solidFill>
                  <a:schemeClr val="tx1"/>
                </a:solidFill>
                <a:latin typeface="+mn-ea"/>
              </a:rPr>
              <a:t>（</a:t>
            </a:r>
            <a:r>
              <a:rPr lang="en-US" altLang="ja-JP" sz="1050" dirty="0">
                <a:solidFill>
                  <a:schemeClr val="tx1"/>
                </a:solidFill>
                <a:latin typeface="+mn-ea"/>
              </a:rPr>
              <a:t>H29</a:t>
            </a:r>
            <a:r>
              <a:rPr lang="ja-JP" altLang="en-US" sz="1050" dirty="0">
                <a:solidFill>
                  <a:schemeClr val="tx1"/>
                </a:solidFill>
                <a:latin typeface="+mn-ea"/>
              </a:rPr>
              <a:t>）年度～）</a:t>
            </a:r>
            <a:endParaRPr lang="en-US" altLang="ja-JP" sz="1050" dirty="0">
              <a:solidFill>
                <a:schemeClr val="tx1"/>
              </a:solidFill>
              <a:latin typeface="+mn-ea"/>
            </a:endParaRPr>
          </a:p>
          <a:p>
            <a:r>
              <a:rPr lang="ja-JP" altLang="en-US" sz="1050" dirty="0">
                <a:solidFill>
                  <a:schemeClr val="tx1"/>
                </a:solidFill>
                <a:latin typeface="+mn-ea"/>
              </a:rPr>
              <a:t>　　　　　　　土地賃貸、土地建物賃貸　</a:t>
            </a:r>
            <a:endParaRPr kumimoji="1" lang="ja-JP" altLang="en-US" sz="1050" dirty="0">
              <a:solidFill>
                <a:schemeClr val="tx1"/>
              </a:solidFill>
              <a:latin typeface="+mn-ea"/>
            </a:endParaRPr>
          </a:p>
        </p:txBody>
      </p:sp>
      <p:sp>
        <p:nvSpPr>
          <p:cNvPr id="28" name="線吹き出し 2 (枠付き) 27"/>
          <p:cNvSpPr/>
          <p:nvPr/>
        </p:nvSpPr>
        <p:spPr>
          <a:xfrm>
            <a:off x="6323738" y="5345987"/>
            <a:ext cx="3289494" cy="1368712"/>
          </a:xfrm>
          <a:prstGeom prst="borderCallout2">
            <a:avLst>
              <a:gd name="adj1" fmla="val 50696"/>
              <a:gd name="adj2" fmla="val -1760"/>
              <a:gd name="adj3" fmla="val 52084"/>
              <a:gd name="adj4" fmla="val -9464"/>
              <a:gd name="adj5" fmla="val 161164"/>
              <a:gd name="adj6" fmla="val -11225"/>
            </a:avLst>
          </a:prstGeom>
          <a:solidFill>
            <a:srgbClr val="FEFFFE"/>
          </a:solidFill>
          <a:ln>
            <a:prstDash val="sys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もとなにわの海の時空館</a:t>
            </a:r>
            <a:endParaRPr kumimoji="1" lang="en-US" altLang="ja-JP" sz="1200" u="sng" dirty="0">
              <a:solidFill>
                <a:schemeClr val="tx1"/>
              </a:solidFill>
              <a:latin typeface="+mn-ea"/>
            </a:endParaRPr>
          </a:p>
          <a:p>
            <a:r>
              <a:rPr lang="ja-JP" altLang="en-US" sz="1050" dirty="0">
                <a:latin typeface="+mn-ea"/>
              </a:rPr>
              <a:t>取り組み前：（～</a:t>
            </a:r>
            <a:r>
              <a:rPr lang="en-US" altLang="ja-JP" sz="1050" dirty="0">
                <a:latin typeface="+mn-ea"/>
              </a:rPr>
              <a:t>2012</a:t>
            </a:r>
            <a:r>
              <a:rPr lang="ja-JP" altLang="en-US" sz="1050" dirty="0">
                <a:latin typeface="+mn-ea"/>
              </a:rPr>
              <a:t>（</a:t>
            </a:r>
            <a:r>
              <a:rPr lang="en-US" altLang="ja-JP" sz="1050" dirty="0">
                <a:latin typeface="+mn-ea"/>
              </a:rPr>
              <a:t>H24</a:t>
            </a:r>
            <a:r>
              <a:rPr lang="ja-JP" altLang="en-US" sz="1050" dirty="0">
                <a:latin typeface="+mn-ea"/>
              </a:rPr>
              <a:t>）年度）</a:t>
            </a:r>
            <a:endParaRPr lang="en-US" altLang="ja-JP" sz="1050" dirty="0">
              <a:latin typeface="+mn-ea"/>
            </a:endParaRPr>
          </a:p>
          <a:p>
            <a:r>
              <a:rPr lang="ja-JP" altLang="en-US" sz="1050" dirty="0">
                <a:latin typeface="+mn-ea"/>
              </a:rPr>
              <a:t>　　　　　　　指定管理</a:t>
            </a:r>
            <a:endParaRPr lang="en-US" altLang="ja-JP" sz="1050" dirty="0">
              <a:latin typeface="+mn-ea"/>
            </a:endParaRPr>
          </a:p>
          <a:p>
            <a:r>
              <a:rPr lang="ja-JP" altLang="en-US" sz="1050" dirty="0">
                <a:latin typeface="+mn-ea"/>
              </a:rPr>
              <a:t>取り組み後（予定）</a:t>
            </a:r>
            <a:r>
              <a:rPr lang="ja-JP" altLang="en-US" sz="1050" dirty="0">
                <a:latin typeface="+mn-ea"/>
                <a:sym typeface="Wingdings" panose="05000000000000000000" pitchFamily="2" charset="2"/>
              </a:rPr>
              <a:t>：</a:t>
            </a:r>
            <a:r>
              <a:rPr lang="ja-JP" altLang="en-US" sz="1050" dirty="0" smtClean="0">
                <a:latin typeface="+mn-ea"/>
                <a:sym typeface="Wingdings" panose="05000000000000000000" pitchFamily="2" charset="2"/>
              </a:rPr>
              <a:t>（</a:t>
            </a:r>
            <a:r>
              <a:rPr lang="en-US" altLang="ja-JP" sz="1050" dirty="0" smtClean="0">
                <a:solidFill>
                  <a:schemeClr val="tx1"/>
                </a:solidFill>
                <a:latin typeface="+mn-ea"/>
                <a:sym typeface="Wingdings" panose="05000000000000000000" pitchFamily="2" charset="2"/>
              </a:rPr>
              <a:t>2023</a:t>
            </a:r>
            <a:r>
              <a:rPr lang="ja-JP" altLang="en-US" sz="1050" dirty="0" smtClean="0">
                <a:solidFill>
                  <a:schemeClr val="tx1"/>
                </a:solidFill>
                <a:latin typeface="+mn-ea"/>
                <a:sym typeface="Wingdings" panose="05000000000000000000" pitchFamily="2" charset="2"/>
              </a:rPr>
              <a:t>（</a:t>
            </a:r>
            <a:r>
              <a:rPr lang="en-US" altLang="ja-JP" sz="1050" dirty="0" smtClean="0">
                <a:solidFill>
                  <a:schemeClr val="tx1"/>
                </a:solidFill>
                <a:latin typeface="+mn-ea"/>
                <a:sym typeface="Wingdings" panose="05000000000000000000" pitchFamily="2" charset="2"/>
              </a:rPr>
              <a:t>R5</a:t>
            </a:r>
            <a:r>
              <a:rPr lang="ja-JP" altLang="en-US" sz="1050" dirty="0" smtClean="0">
                <a:solidFill>
                  <a:schemeClr val="tx1"/>
                </a:solidFill>
                <a:latin typeface="+mn-ea"/>
                <a:sym typeface="Wingdings" panose="05000000000000000000" pitchFamily="2" charset="2"/>
              </a:rPr>
              <a:t>）年度）</a:t>
            </a:r>
            <a:endParaRPr lang="en-US" altLang="ja-JP" sz="1050" dirty="0">
              <a:solidFill>
                <a:schemeClr val="tx1"/>
              </a:solidFill>
              <a:latin typeface="+mn-ea"/>
              <a:sym typeface="Wingdings" panose="05000000000000000000" pitchFamily="2" charset="2"/>
            </a:endParaRPr>
          </a:p>
          <a:p>
            <a:r>
              <a:rPr lang="ja-JP" altLang="en-US" sz="1050" dirty="0">
                <a:solidFill>
                  <a:schemeClr val="tx1"/>
                </a:solidFill>
                <a:latin typeface="+mn-ea"/>
                <a:sym typeface="Wingdings" panose="05000000000000000000" pitchFamily="2" charset="2"/>
              </a:rPr>
              <a:t>　　　　　　　　　　</a:t>
            </a:r>
            <a:r>
              <a:rPr lang="ja-JP" altLang="en-US" sz="1050" dirty="0" smtClean="0">
                <a:solidFill>
                  <a:schemeClr val="tx1"/>
                </a:solidFill>
                <a:latin typeface="+mn-ea"/>
                <a:sym typeface="Wingdings" panose="05000000000000000000" pitchFamily="2" charset="2"/>
              </a:rPr>
              <a:t>　</a:t>
            </a:r>
            <a:r>
              <a:rPr lang="ja-JP" altLang="en-US" sz="1050" dirty="0" smtClean="0">
                <a:latin typeface="+mn-ea"/>
                <a:sym typeface="Wingdings" panose="05000000000000000000" pitchFamily="2" charset="2"/>
              </a:rPr>
              <a:t>建物</a:t>
            </a:r>
            <a:r>
              <a:rPr lang="ja-JP" altLang="en-US" sz="1050" dirty="0">
                <a:latin typeface="+mn-ea"/>
                <a:sym typeface="Wingdings" panose="05000000000000000000" pitchFamily="2" charset="2"/>
              </a:rPr>
              <a:t>売却</a:t>
            </a:r>
            <a:endParaRPr lang="en-US" altLang="ja-JP" sz="1050" dirty="0">
              <a:latin typeface="+mn-ea"/>
            </a:endParaRPr>
          </a:p>
        </p:txBody>
      </p:sp>
      <p:sp>
        <p:nvSpPr>
          <p:cNvPr id="22" name="フリーフォーム 21"/>
          <p:cNvSpPr/>
          <p:nvPr/>
        </p:nvSpPr>
        <p:spPr>
          <a:xfrm>
            <a:off x="5064148" y="3349128"/>
            <a:ext cx="334890" cy="267261"/>
          </a:xfrm>
          <a:custGeom>
            <a:avLst/>
            <a:gdLst>
              <a:gd name="connsiteX0" fmla="*/ 0 w 238974"/>
              <a:gd name="connsiteY0" fmla="*/ 0 h 290329"/>
              <a:gd name="connsiteX1" fmla="*/ 230635 w 238974"/>
              <a:gd name="connsiteY1" fmla="*/ 257769 h 290329"/>
              <a:gd name="connsiteX2" fmla="*/ 225208 w 238974"/>
              <a:gd name="connsiteY2" fmla="*/ 268622 h 290329"/>
              <a:gd name="connsiteX3" fmla="*/ 211641 w 238974"/>
              <a:gd name="connsiteY3" fmla="*/ 284902 h 290329"/>
              <a:gd name="connsiteX4" fmla="*/ 208928 w 238974"/>
              <a:gd name="connsiteY4" fmla="*/ 290329 h 290329"/>
              <a:gd name="connsiteX0" fmla="*/ 0 w 238974"/>
              <a:gd name="connsiteY0" fmla="*/ 0 h 301182"/>
              <a:gd name="connsiteX1" fmla="*/ 230635 w 238974"/>
              <a:gd name="connsiteY1" fmla="*/ 268622 h 301182"/>
              <a:gd name="connsiteX2" fmla="*/ 225208 w 238974"/>
              <a:gd name="connsiteY2" fmla="*/ 279475 h 301182"/>
              <a:gd name="connsiteX3" fmla="*/ 211641 w 238974"/>
              <a:gd name="connsiteY3" fmla="*/ 295755 h 301182"/>
              <a:gd name="connsiteX4" fmla="*/ 208928 w 238974"/>
              <a:gd name="connsiteY4" fmla="*/ 301182 h 301182"/>
              <a:gd name="connsiteX0" fmla="*/ 0 w 247921"/>
              <a:gd name="connsiteY0" fmla="*/ 0 h 301182"/>
              <a:gd name="connsiteX1" fmla="*/ 230635 w 247921"/>
              <a:gd name="connsiteY1" fmla="*/ 78687 h 301182"/>
              <a:gd name="connsiteX2" fmla="*/ 230635 w 247921"/>
              <a:gd name="connsiteY2" fmla="*/ 268622 h 301182"/>
              <a:gd name="connsiteX3" fmla="*/ 225208 w 247921"/>
              <a:gd name="connsiteY3" fmla="*/ 279475 h 301182"/>
              <a:gd name="connsiteX4" fmla="*/ 211641 w 247921"/>
              <a:gd name="connsiteY4" fmla="*/ 295755 h 301182"/>
              <a:gd name="connsiteX5" fmla="*/ 208928 w 247921"/>
              <a:gd name="connsiteY5" fmla="*/ 301182 h 301182"/>
              <a:gd name="connsiteX0" fmla="*/ 0 w 267617"/>
              <a:gd name="connsiteY0" fmla="*/ 0 h 301182"/>
              <a:gd name="connsiteX1" fmla="*/ 255055 w 267617"/>
              <a:gd name="connsiteY1" fmla="*/ 62406 h 301182"/>
              <a:gd name="connsiteX2" fmla="*/ 230635 w 267617"/>
              <a:gd name="connsiteY2" fmla="*/ 268622 h 301182"/>
              <a:gd name="connsiteX3" fmla="*/ 225208 w 267617"/>
              <a:gd name="connsiteY3" fmla="*/ 279475 h 301182"/>
              <a:gd name="connsiteX4" fmla="*/ 211641 w 267617"/>
              <a:gd name="connsiteY4" fmla="*/ 295755 h 301182"/>
              <a:gd name="connsiteX5" fmla="*/ 208928 w 267617"/>
              <a:gd name="connsiteY5" fmla="*/ 301182 h 301182"/>
              <a:gd name="connsiteX0" fmla="*/ 0 w 267617"/>
              <a:gd name="connsiteY0" fmla="*/ 2722 h 318438"/>
              <a:gd name="connsiteX1" fmla="*/ 255055 w 267617"/>
              <a:gd name="connsiteY1" fmla="*/ 65128 h 318438"/>
              <a:gd name="connsiteX2" fmla="*/ 230635 w 267617"/>
              <a:gd name="connsiteY2" fmla="*/ 271344 h 318438"/>
              <a:gd name="connsiteX3" fmla="*/ 225208 w 267617"/>
              <a:gd name="connsiteY3" fmla="*/ 282197 h 318438"/>
              <a:gd name="connsiteX4" fmla="*/ 211641 w 267617"/>
              <a:gd name="connsiteY4" fmla="*/ 298477 h 318438"/>
              <a:gd name="connsiteX5" fmla="*/ 2713 w 267617"/>
              <a:gd name="connsiteY5" fmla="*/ 9 h 318438"/>
              <a:gd name="connsiteX0" fmla="*/ 0 w 267617"/>
              <a:gd name="connsiteY0" fmla="*/ 2713 h 318429"/>
              <a:gd name="connsiteX1" fmla="*/ 255055 w 267617"/>
              <a:gd name="connsiteY1" fmla="*/ 65119 h 318429"/>
              <a:gd name="connsiteX2" fmla="*/ 230635 w 267617"/>
              <a:gd name="connsiteY2" fmla="*/ 271335 h 318429"/>
              <a:gd name="connsiteX3" fmla="*/ 225208 w 267617"/>
              <a:gd name="connsiteY3" fmla="*/ 282188 h 318429"/>
              <a:gd name="connsiteX4" fmla="*/ 211641 w 267617"/>
              <a:gd name="connsiteY4" fmla="*/ 298468 h 318429"/>
              <a:gd name="connsiteX5" fmla="*/ 122101 w 267617"/>
              <a:gd name="connsiteY5" fmla="*/ 168227 h 318429"/>
              <a:gd name="connsiteX6" fmla="*/ 2713 w 267617"/>
              <a:gd name="connsiteY6" fmla="*/ 0 h 318429"/>
              <a:gd name="connsiteX0" fmla="*/ 48245 w 315862"/>
              <a:gd name="connsiteY0" fmla="*/ 2713 h 300077"/>
              <a:gd name="connsiteX1" fmla="*/ 303300 w 315862"/>
              <a:gd name="connsiteY1" fmla="*/ 65119 h 300077"/>
              <a:gd name="connsiteX2" fmla="*/ 278880 w 315862"/>
              <a:gd name="connsiteY2" fmla="*/ 271335 h 300077"/>
              <a:gd name="connsiteX3" fmla="*/ 273453 w 315862"/>
              <a:gd name="connsiteY3" fmla="*/ 282188 h 300077"/>
              <a:gd name="connsiteX4" fmla="*/ 259886 w 315862"/>
              <a:gd name="connsiteY4" fmla="*/ 298468 h 300077"/>
              <a:gd name="connsiteX5" fmla="*/ 7544 w 315862"/>
              <a:gd name="connsiteY5" fmla="*/ 252340 h 300077"/>
              <a:gd name="connsiteX6" fmla="*/ 50958 w 315862"/>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65119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0 w 308318"/>
              <a:gd name="connsiteY5" fmla="*/ 252340 h 300077"/>
              <a:gd name="connsiteX6" fmla="*/ 43414 w 308318"/>
              <a:gd name="connsiteY6" fmla="*/ 0 h 300077"/>
              <a:gd name="connsiteX0" fmla="*/ 40701 w 308318"/>
              <a:gd name="connsiteY0" fmla="*/ 2713 h 300077"/>
              <a:gd name="connsiteX1" fmla="*/ 295756 w 308318"/>
              <a:gd name="connsiteY1" fmla="*/ 54266 h 300077"/>
              <a:gd name="connsiteX2" fmla="*/ 271336 w 308318"/>
              <a:gd name="connsiteY2" fmla="*/ 271335 h 300077"/>
              <a:gd name="connsiteX3" fmla="*/ 265909 w 308318"/>
              <a:gd name="connsiteY3" fmla="*/ 282188 h 300077"/>
              <a:gd name="connsiteX4" fmla="*/ 252342 w 308318"/>
              <a:gd name="connsiteY4" fmla="*/ 298468 h 300077"/>
              <a:gd name="connsiteX5" fmla="*/ 75974 w 308318"/>
              <a:gd name="connsiteY5" fmla="*/ 287615 h 300077"/>
              <a:gd name="connsiteX6" fmla="*/ 0 w 308318"/>
              <a:gd name="connsiteY6" fmla="*/ 252340 h 300077"/>
              <a:gd name="connsiteX7" fmla="*/ 43414 w 308318"/>
              <a:gd name="connsiteY7" fmla="*/ 0 h 300077"/>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54266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98518"/>
              <a:gd name="connsiteX1" fmla="*/ 295756 w 308318"/>
              <a:gd name="connsiteY1" fmla="*/ 48839 h 298518"/>
              <a:gd name="connsiteX2" fmla="*/ 271336 w 308318"/>
              <a:gd name="connsiteY2" fmla="*/ 271335 h 298518"/>
              <a:gd name="connsiteX3" fmla="*/ 265909 w 308318"/>
              <a:gd name="connsiteY3" fmla="*/ 282188 h 298518"/>
              <a:gd name="connsiteX4" fmla="*/ 252342 w 308318"/>
              <a:gd name="connsiteY4" fmla="*/ 298468 h 298518"/>
              <a:gd name="connsiteX5" fmla="*/ 78687 w 308318"/>
              <a:gd name="connsiteY5" fmla="*/ 279475 h 298518"/>
              <a:gd name="connsiteX6" fmla="*/ 0 w 308318"/>
              <a:gd name="connsiteY6" fmla="*/ 252340 h 298518"/>
              <a:gd name="connsiteX7" fmla="*/ 43414 w 308318"/>
              <a:gd name="connsiteY7" fmla="*/ 0 h 298518"/>
              <a:gd name="connsiteX0" fmla="*/ 40701 w 308318"/>
              <a:gd name="connsiteY0" fmla="*/ 2713 h 283426"/>
              <a:gd name="connsiteX1" fmla="*/ 295756 w 308318"/>
              <a:gd name="connsiteY1" fmla="*/ 48839 h 283426"/>
              <a:gd name="connsiteX2" fmla="*/ 271336 w 308318"/>
              <a:gd name="connsiteY2" fmla="*/ 271335 h 283426"/>
              <a:gd name="connsiteX3" fmla="*/ 265909 w 308318"/>
              <a:gd name="connsiteY3" fmla="*/ 282188 h 283426"/>
              <a:gd name="connsiteX4" fmla="*/ 86828 w 308318"/>
              <a:gd name="connsiteY4" fmla="*/ 260481 h 283426"/>
              <a:gd name="connsiteX5" fmla="*/ 78687 w 308318"/>
              <a:gd name="connsiteY5" fmla="*/ 279475 h 283426"/>
              <a:gd name="connsiteX6" fmla="*/ 0 w 308318"/>
              <a:gd name="connsiteY6" fmla="*/ 252340 h 283426"/>
              <a:gd name="connsiteX7" fmla="*/ 43414 w 308318"/>
              <a:gd name="connsiteY7" fmla="*/ 0 h 283426"/>
              <a:gd name="connsiteX0" fmla="*/ 40701 w 308318"/>
              <a:gd name="connsiteY0" fmla="*/ 2713 h 293159"/>
              <a:gd name="connsiteX1" fmla="*/ 295756 w 308318"/>
              <a:gd name="connsiteY1" fmla="*/ 48839 h 293159"/>
              <a:gd name="connsiteX2" fmla="*/ 271336 w 308318"/>
              <a:gd name="connsiteY2" fmla="*/ 271335 h 293159"/>
              <a:gd name="connsiteX3" fmla="*/ 241489 w 308318"/>
              <a:gd name="connsiteY3" fmla="*/ 293041 h 293159"/>
              <a:gd name="connsiteX4" fmla="*/ 86828 w 308318"/>
              <a:gd name="connsiteY4" fmla="*/ 260481 h 293159"/>
              <a:gd name="connsiteX5" fmla="*/ 78687 w 308318"/>
              <a:gd name="connsiteY5" fmla="*/ 279475 h 293159"/>
              <a:gd name="connsiteX6" fmla="*/ 0 w 308318"/>
              <a:gd name="connsiteY6" fmla="*/ 252340 h 293159"/>
              <a:gd name="connsiteX7" fmla="*/ 43414 w 308318"/>
              <a:gd name="connsiteY7" fmla="*/ 0 h 293159"/>
              <a:gd name="connsiteX0" fmla="*/ 40701 w 306416"/>
              <a:gd name="connsiteY0" fmla="*/ 2713 h 303442"/>
              <a:gd name="connsiteX1" fmla="*/ 295756 w 306416"/>
              <a:gd name="connsiteY1" fmla="*/ 48839 h 303442"/>
              <a:gd name="connsiteX2" fmla="*/ 241489 w 306416"/>
              <a:gd name="connsiteY2" fmla="*/ 293041 h 303442"/>
              <a:gd name="connsiteX3" fmla="*/ 86828 w 306416"/>
              <a:gd name="connsiteY3" fmla="*/ 260481 h 303442"/>
              <a:gd name="connsiteX4" fmla="*/ 78687 w 306416"/>
              <a:gd name="connsiteY4" fmla="*/ 279475 h 303442"/>
              <a:gd name="connsiteX5" fmla="*/ 0 w 306416"/>
              <a:gd name="connsiteY5" fmla="*/ 252340 h 303442"/>
              <a:gd name="connsiteX6" fmla="*/ 43414 w 306416"/>
              <a:gd name="connsiteY6" fmla="*/ 0 h 303442"/>
              <a:gd name="connsiteX0" fmla="*/ 40701 w 295756"/>
              <a:gd name="connsiteY0" fmla="*/ 2713 h 303442"/>
              <a:gd name="connsiteX1" fmla="*/ 295756 w 295756"/>
              <a:gd name="connsiteY1" fmla="*/ 48839 h 303442"/>
              <a:gd name="connsiteX2" fmla="*/ 241489 w 295756"/>
              <a:gd name="connsiteY2" fmla="*/ 293041 h 303442"/>
              <a:gd name="connsiteX3" fmla="*/ 86828 w 295756"/>
              <a:gd name="connsiteY3" fmla="*/ 260481 h 303442"/>
              <a:gd name="connsiteX4" fmla="*/ 78687 w 295756"/>
              <a:gd name="connsiteY4" fmla="*/ 279475 h 303442"/>
              <a:gd name="connsiteX5" fmla="*/ 0 w 295756"/>
              <a:gd name="connsiteY5" fmla="*/ 252340 h 303442"/>
              <a:gd name="connsiteX6" fmla="*/ 43414 w 295756"/>
              <a:gd name="connsiteY6" fmla="*/ 0 h 303442"/>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0701 w 295756"/>
              <a:gd name="connsiteY0" fmla="*/ 2713 h 293041"/>
              <a:gd name="connsiteX1" fmla="*/ 295756 w 295756"/>
              <a:gd name="connsiteY1" fmla="*/ 48839 h 293041"/>
              <a:gd name="connsiteX2" fmla="*/ 241489 w 295756"/>
              <a:gd name="connsiteY2" fmla="*/ 293041 h 293041"/>
              <a:gd name="connsiteX3" fmla="*/ 86828 w 295756"/>
              <a:gd name="connsiteY3" fmla="*/ 260481 h 293041"/>
              <a:gd name="connsiteX4" fmla="*/ 78687 w 295756"/>
              <a:gd name="connsiteY4" fmla="*/ 279475 h 293041"/>
              <a:gd name="connsiteX5" fmla="*/ 0 w 295756"/>
              <a:gd name="connsiteY5" fmla="*/ 252340 h 293041"/>
              <a:gd name="connsiteX6" fmla="*/ 43414 w 29575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5907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4968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304423"/>
              <a:gd name="connsiteX1" fmla="*/ 303896 w 303896"/>
              <a:gd name="connsiteY1" fmla="*/ 48839 h 304423"/>
              <a:gd name="connsiteX2" fmla="*/ 249629 w 303896"/>
              <a:gd name="connsiteY2" fmla="*/ 293041 h 304423"/>
              <a:gd name="connsiteX3" fmla="*/ 92254 w 303896"/>
              <a:gd name="connsiteY3" fmla="*/ 260481 h 304423"/>
              <a:gd name="connsiteX4" fmla="*/ 86827 w 303896"/>
              <a:gd name="connsiteY4" fmla="*/ 279475 h 304423"/>
              <a:gd name="connsiteX5" fmla="*/ 0 w 303896"/>
              <a:gd name="connsiteY5" fmla="*/ 260480 h 304423"/>
              <a:gd name="connsiteX6" fmla="*/ 51554 w 303896"/>
              <a:gd name="connsiteY6" fmla="*/ 0 h 304423"/>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4962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6827 w 303896"/>
              <a:gd name="connsiteY4" fmla="*/ 279475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92254 w 303896"/>
              <a:gd name="connsiteY3" fmla="*/ 260481 h 293041"/>
              <a:gd name="connsiteX4" fmla="*/ 81400 w 303896"/>
              <a:gd name="connsiteY4" fmla="*/ 276762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81400 w 303896"/>
              <a:gd name="connsiteY4" fmla="*/ 276762 h 302550"/>
              <a:gd name="connsiteX5" fmla="*/ 0 w 303896"/>
              <a:gd name="connsiteY5" fmla="*/ 260480 h 302550"/>
              <a:gd name="connsiteX6" fmla="*/ 51554 w 303896"/>
              <a:gd name="connsiteY6" fmla="*/ 0 h 302550"/>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302508"/>
              <a:gd name="connsiteX1" fmla="*/ 303896 w 303896"/>
              <a:gd name="connsiteY1" fmla="*/ 48839 h 302508"/>
              <a:gd name="connsiteX2" fmla="*/ 257769 w 303896"/>
              <a:gd name="connsiteY2" fmla="*/ 293041 h 302508"/>
              <a:gd name="connsiteX3" fmla="*/ 86827 w 303896"/>
              <a:gd name="connsiteY3" fmla="*/ 255054 h 302508"/>
              <a:gd name="connsiteX4" fmla="*/ 78687 w 303896"/>
              <a:gd name="connsiteY4" fmla="*/ 279476 h 302508"/>
              <a:gd name="connsiteX5" fmla="*/ 0 w 303896"/>
              <a:gd name="connsiteY5" fmla="*/ 260480 h 302508"/>
              <a:gd name="connsiteX6" fmla="*/ 51554 w 303896"/>
              <a:gd name="connsiteY6" fmla="*/ 0 h 302508"/>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8687 w 303896"/>
              <a:gd name="connsiteY4" fmla="*/ 279476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48841 w 303896"/>
              <a:gd name="connsiteY0" fmla="*/ 2713 h 302550"/>
              <a:gd name="connsiteX1" fmla="*/ 303896 w 303896"/>
              <a:gd name="connsiteY1" fmla="*/ 48839 h 302550"/>
              <a:gd name="connsiteX2" fmla="*/ 257769 w 303896"/>
              <a:gd name="connsiteY2" fmla="*/ 293041 h 302550"/>
              <a:gd name="connsiteX3" fmla="*/ 86827 w 303896"/>
              <a:gd name="connsiteY3" fmla="*/ 255054 h 302550"/>
              <a:gd name="connsiteX4" fmla="*/ 73260 w 303896"/>
              <a:gd name="connsiteY4" fmla="*/ 276763 h 302550"/>
              <a:gd name="connsiteX5" fmla="*/ 0 w 303896"/>
              <a:gd name="connsiteY5" fmla="*/ 260480 h 302550"/>
              <a:gd name="connsiteX6" fmla="*/ 51554 w 303896"/>
              <a:gd name="connsiteY6" fmla="*/ 0 h 302550"/>
              <a:gd name="connsiteX0" fmla="*/ 48841 w 303896"/>
              <a:gd name="connsiteY0" fmla="*/ 2713 h 293041"/>
              <a:gd name="connsiteX1" fmla="*/ 303896 w 303896"/>
              <a:gd name="connsiteY1" fmla="*/ 48839 h 293041"/>
              <a:gd name="connsiteX2" fmla="*/ 257769 w 303896"/>
              <a:gd name="connsiteY2" fmla="*/ 293041 h 293041"/>
              <a:gd name="connsiteX3" fmla="*/ 86827 w 303896"/>
              <a:gd name="connsiteY3" fmla="*/ 255054 h 293041"/>
              <a:gd name="connsiteX4" fmla="*/ 73260 w 303896"/>
              <a:gd name="connsiteY4" fmla="*/ 276763 h 293041"/>
              <a:gd name="connsiteX5" fmla="*/ 0 w 303896"/>
              <a:gd name="connsiteY5" fmla="*/ 260480 h 293041"/>
              <a:gd name="connsiteX6" fmla="*/ 51554 w 303896"/>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550"/>
              <a:gd name="connsiteX1" fmla="*/ 306277 w 306277"/>
              <a:gd name="connsiteY1" fmla="*/ 48839 h 302550"/>
              <a:gd name="connsiteX2" fmla="*/ 260150 w 306277"/>
              <a:gd name="connsiteY2" fmla="*/ 293041 h 302550"/>
              <a:gd name="connsiteX3" fmla="*/ 89208 w 306277"/>
              <a:gd name="connsiteY3" fmla="*/ 255054 h 302550"/>
              <a:gd name="connsiteX4" fmla="*/ 75641 w 306277"/>
              <a:gd name="connsiteY4" fmla="*/ 276763 h 302550"/>
              <a:gd name="connsiteX5" fmla="*/ 0 w 306277"/>
              <a:gd name="connsiteY5" fmla="*/ 265243 h 302550"/>
              <a:gd name="connsiteX6" fmla="*/ 53935 w 306277"/>
              <a:gd name="connsiteY6" fmla="*/ 0 h 302550"/>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9208 w 306277"/>
              <a:gd name="connsiteY3" fmla="*/ 255054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302951"/>
              <a:gd name="connsiteX1" fmla="*/ 306277 w 306277"/>
              <a:gd name="connsiteY1" fmla="*/ 48839 h 302951"/>
              <a:gd name="connsiteX2" fmla="*/ 260150 w 306277"/>
              <a:gd name="connsiteY2" fmla="*/ 293041 h 302951"/>
              <a:gd name="connsiteX3" fmla="*/ 84446 w 306277"/>
              <a:gd name="connsiteY3" fmla="*/ 257435 h 302951"/>
              <a:gd name="connsiteX4" fmla="*/ 75641 w 306277"/>
              <a:gd name="connsiteY4" fmla="*/ 276763 h 302951"/>
              <a:gd name="connsiteX5" fmla="*/ 0 w 306277"/>
              <a:gd name="connsiteY5" fmla="*/ 265243 h 302951"/>
              <a:gd name="connsiteX6" fmla="*/ 53935 w 306277"/>
              <a:gd name="connsiteY6" fmla="*/ 0 h 30295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3936"/>
              <a:gd name="connsiteX1" fmla="*/ 306277 w 306277"/>
              <a:gd name="connsiteY1" fmla="*/ 48839 h 303936"/>
              <a:gd name="connsiteX2" fmla="*/ 260150 w 306277"/>
              <a:gd name="connsiteY2" fmla="*/ 293041 h 303936"/>
              <a:gd name="connsiteX3" fmla="*/ 84446 w 306277"/>
              <a:gd name="connsiteY3" fmla="*/ 257435 h 303936"/>
              <a:gd name="connsiteX4" fmla="*/ 75641 w 306277"/>
              <a:gd name="connsiteY4" fmla="*/ 276763 h 303936"/>
              <a:gd name="connsiteX5" fmla="*/ 0 w 306277"/>
              <a:gd name="connsiteY5" fmla="*/ 265243 h 303936"/>
              <a:gd name="connsiteX6" fmla="*/ 53935 w 306277"/>
              <a:gd name="connsiteY6" fmla="*/ 0 h 303936"/>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303208"/>
              <a:gd name="connsiteX1" fmla="*/ 306277 w 306277"/>
              <a:gd name="connsiteY1" fmla="*/ 48839 h 303208"/>
              <a:gd name="connsiteX2" fmla="*/ 260150 w 306277"/>
              <a:gd name="connsiteY2" fmla="*/ 293041 h 303208"/>
              <a:gd name="connsiteX3" fmla="*/ 84446 w 306277"/>
              <a:gd name="connsiteY3" fmla="*/ 257435 h 303208"/>
              <a:gd name="connsiteX4" fmla="*/ 75641 w 306277"/>
              <a:gd name="connsiteY4" fmla="*/ 276763 h 303208"/>
              <a:gd name="connsiteX5" fmla="*/ 0 w 306277"/>
              <a:gd name="connsiteY5" fmla="*/ 265243 h 303208"/>
              <a:gd name="connsiteX6" fmla="*/ 53935 w 306277"/>
              <a:gd name="connsiteY6" fmla="*/ 0 h 303208"/>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57435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305109"/>
              <a:gd name="connsiteX1" fmla="*/ 306277 w 306277"/>
              <a:gd name="connsiteY1" fmla="*/ 48839 h 305109"/>
              <a:gd name="connsiteX2" fmla="*/ 260150 w 306277"/>
              <a:gd name="connsiteY2" fmla="*/ 293041 h 305109"/>
              <a:gd name="connsiteX3" fmla="*/ 84446 w 306277"/>
              <a:gd name="connsiteY3" fmla="*/ 264579 h 305109"/>
              <a:gd name="connsiteX4" fmla="*/ 75641 w 306277"/>
              <a:gd name="connsiteY4" fmla="*/ 276763 h 305109"/>
              <a:gd name="connsiteX5" fmla="*/ 0 w 306277"/>
              <a:gd name="connsiteY5" fmla="*/ 265243 h 305109"/>
              <a:gd name="connsiteX6" fmla="*/ 53935 w 306277"/>
              <a:gd name="connsiteY6" fmla="*/ 0 h 305109"/>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5641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84446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304263"/>
              <a:gd name="connsiteX1" fmla="*/ 306277 w 306277"/>
              <a:gd name="connsiteY1" fmla="*/ 48839 h 304263"/>
              <a:gd name="connsiteX2" fmla="*/ 260150 w 306277"/>
              <a:gd name="connsiteY2" fmla="*/ 293041 h 304263"/>
              <a:gd name="connsiteX3" fmla="*/ 77302 w 306277"/>
              <a:gd name="connsiteY3" fmla="*/ 264579 h 304263"/>
              <a:gd name="connsiteX4" fmla="*/ 73260 w 306277"/>
              <a:gd name="connsiteY4" fmla="*/ 276763 h 304263"/>
              <a:gd name="connsiteX5" fmla="*/ 0 w 306277"/>
              <a:gd name="connsiteY5" fmla="*/ 265243 h 304263"/>
              <a:gd name="connsiteX6" fmla="*/ 53935 w 306277"/>
              <a:gd name="connsiteY6" fmla="*/ 0 h 304263"/>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3260 w 306277"/>
              <a:gd name="connsiteY4" fmla="*/ 276763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8498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66116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51222 w 306277"/>
              <a:gd name="connsiteY0" fmla="*/ 2713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7" fmla="*/ 51222 w 306277"/>
              <a:gd name="connsiteY7" fmla="*/ 2713 h 293041"/>
              <a:gd name="connsiteX0" fmla="*/ 91703 w 306277"/>
              <a:gd name="connsiteY0" fmla="*/ 0 h 335572"/>
              <a:gd name="connsiteX1" fmla="*/ 306277 w 306277"/>
              <a:gd name="connsiteY1" fmla="*/ 91370 h 335572"/>
              <a:gd name="connsiteX2" fmla="*/ 260150 w 306277"/>
              <a:gd name="connsiteY2" fmla="*/ 335572 h 335572"/>
              <a:gd name="connsiteX3" fmla="*/ 77302 w 306277"/>
              <a:gd name="connsiteY3" fmla="*/ 307110 h 335572"/>
              <a:gd name="connsiteX4" fmla="*/ 70879 w 306277"/>
              <a:gd name="connsiteY4" fmla="*/ 324057 h 335572"/>
              <a:gd name="connsiteX5" fmla="*/ 0 w 306277"/>
              <a:gd name="connsiteY5" fmla="*/ 307774 h 335572"/>
              <a:gd name="connsiteX6" fmla="*/ 53935 w 306277"/>
              <a:gd name="connsiteY6" fmla="*/ 42531 h 335572"/>
              <a:gd name="connsiteX7" fmla="*/ 91703 w 306277"/>
              <a:gd name="connsiteY7" fmla="*/ 0 h 335572"/>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53935 w 306277"/>
              <a:gd name="connsiteY0" fmla="*/ 0 h 293041"/>
              <a:gd name="connsiteX1" fmla="*/ 306277 w 306277"/>
              <a:gd name="connsiteY1" fmla="*/ 48839 h 293041"/>
              <a:gd name="connsiteX2" fmla="*/ 260150 w 306277"/>
              <a:gd name="connsiteY2" fmla="*/ 293041 h 293041"/>
              <a:gd name="connsiteX3" fmla="*/ 77302 w 306277"/>
              <a:gd name="connsiteY3" fmla="*/ 264579 h 293041"/>
              <a:gd name="connsiteX4" fmla="*/ 70879 w 306277"/>
              <a:gd name="connsiteY4" fmla="*/ 281526 h 293041"/>
              <a:gd name="connsiteX5" fmla="*/ 0 w 306277"/>
              <a:gd name="connsiteY5" fmla="*/ 265243 h 293041"/>
              <a:gd name="connsiteX6" fmla="*/ 53935 w 306277"/>
              <a:gd name="connsiteY6" fmla="*/ 0 h 293041"/>
              <a:gd name="connsiteX0" fmla="*/ 49173 w 301515"/>
              <a:gd name="connsiteY0" fmla="*/ 0 h 293041"/>
              <a:gd name="connsiteX1" fmla="*/ 301515 w 301515"/>
              <a:gd name="connsiteY1" fmla="*/ 48839 h 293041"/>
              <a:gd name="connsiteX2" fmla="*/ 255388 w 301515"/>
              <a:gd name="connsiteY2" fmla="*/ 293041 h 293041"/>
              <a:gd name="connsiteX3" fmla="*/ 72540 w 301515"/>
              <a:gd name="connsiteY3" fmla="*/ 264579 h 293041"/>
              <a:gd name="connsiteX4" fmla="*/ 66117 w 301515"/>
              <a:gd name="connsiteY4" fmla="*/ 281526 h 293041"/>
              <a:gd name="connsiteX5" fmla="*/ 0 w 301515"/>
              <a:gd name="connsiteY5" fmla="*/ 267624 h 293041"/>
              <a:gd name="connsiteX6" fmla="*/ 49173 w 301515"/>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7149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4767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67623 h 293041"/>
              <a:gd name="connsiteX6" fmla="*/ 42029 w 294371"/>
              <a:gd name="connsiteY6"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94371"/>
              <a:gd name="connsiteY0" fmla="*/ 0 h 293041"/>
              <a:gd name="connsiteX1" fmla="*/ 227720 w 294371"/>
              <a:gd name="connsiteY1" fmla="*/ 37553 h 293041"/>
              <a:gd name="connsiteX2" fmla="*/ 294371 w 294371"/>
              <a:gd name="connsiteY2" fmla="*/ 48839 h 293041"/>
              <a:gd name="connsiteX3" fmla="*/ 248244 w 294371"/>
              <a:gd name="connsiteY3" fmla="*/ 293041 h 293041"/>
              <a:gd name="connsiteX4" fmla="*/ 65396 w 294371"/>
              <a:gd name="connsiteY4" fmla="*/ 264579 h 293041"/>
              <a:gd name="connsiteX5" fmla="*/ 58973 w 294371"/>
              <a:gd name="connsiteY5" fmla="*/ 281526 h 293041"/>
              <a:gd name="connsiteX6" fmla="*/ 0 w 294371"/>
              <a:gd name="connsiteY6" fmla="*/ 272385 h 293041"/>
              <a:gd name="connsiteX7" fmla="*/ 42029 w 294371"/>
              <a:gd name="connsiteY7" fmla="*/ 0 h 293041"/>
              <a:gd name="connsiteX0" fmla="*/ 42029 w 294371"/>
              <a:gd name="connsiteY0" fmla="*/ 0 h 293041"/>
              <a:gd name="connsiteX1" fmla="*/ 294371 w 294371"/>
              <a:gd name="connsiteY1" fmla="*/ 48839 h 293041"/>
              <a:gd name="connsiteX2" fmla="*/ 248244 w 294371"/>
              <a:gd name="connsiteY2" fmla="*/ 293041 h 293041"/>
              <a:gd name="connsiteX3" fmla="*/ 65396 w 294371"/>
              <a:gd name="connsiteY3" fmla="*/ 264579 h 293041"/>
              <a:gd name="connsiteX4" fmla="*/ 58973 w 294371"/>
              <a:gd name="connsiteY4" fmla="*/ 281526 h 293041"/>
              <a:gd name="connsiteX5" fmla="*/ 0 w 294371"/>
              <a:gd name="connsiteY5" fmla="*/ 272385 h 293041"/>
              <a:gd name="connsiteX6" fmla="*/ 42029 w 294371"/>
              <a:gd name="connsiteY6" fmla="*/ 0 h 293041"/>
              <a:gd name="connsiteX0" fmla="*/ 42029 w 248244"/>
              <a:gd name="connsiteY0" fmla="*/ 0 h 293041"/>
              <a:gd name="connsiteX1" fmla="*/ 214692 w 248244"/>
              <a:gd name="connsiteY1" fmla="*/ 39159 h 293041"/>
              <a:gd name="connsiteX2" fmla="*/ 248244 w 248244"/>
              <a:gd name="connsiteY2" fmla="*/ 293041 h 293041"/>
              <a:gd name="connsiteX3" fmla="*/ 65396 w 248244"/>
              <a:gd name="connsiteY3" fmla="*/ 264579 h 293041"/>
              <a:gd name="connsiteX4" fmla="*/ 58973 w 248244"/>
              <a:gd name="connsiteY4" fmla="*/ 281526 h 293041"/>
              <a:gd name="connsiteX5" fmla="*/ 0 w 248244"/>
              <a:gd name="connsiteY5" fmla="*/ 272385 h 293041"/>
              <a:gd name="connsiteX6" fmla="*/ 42029 w 248244"/>
              <a:gd name="connsiteY6" fmla="*/ 0 h 293041"/>
              <a:gd name="connsiteX0" fmla="*/ 42029 w 214692"/>
              <a:gd name="connsiteY0" fmla="*/ 0 h 281711"/>
              <a:gd name="connsiteX1" fmla="*/ 214692 w 214692"/>
              <a:gd name="connsiteY1" fmla="*/ 39159 h 281711"/>
              <a:gd name="connsiteX2" fmla="*/ 185164 w 214692"/>
              <a:gd name="connsiteY2" fmla="*/ 202695 h 281711"/>
              <a:gd name="connsiteX3" fmla="*/ 65396 w 214692"/>
              <a:gd name="connsiteY3" fmla="*/ 264579 h 281711"/>
              <a:gd name="connsiteX4" fmla="*/ 58973 w 214692"/>
              <a:gd name="connsiteY4" fmla="*/ 281526 h 281711"/>
              <a:gd name="connsiteX5" fmla="*/ 0 w 214692"/>
              <a:gd name="connsiteY5" fmla="*/ 272385 h 281711"/>
              <a:gd name="connsiteX6" fmla="*/ 42029 w 214692"/>
              <a:gd name="connsiteY6" fmla="*/ 0 h 281711"/>
              <a:gd name="connsiteX0" fmla="*/ 42029 w 214692"/>
              <a:gd name="connsiteY0" fmla="*/ 0 h 281711"/>
              <a:gd name="connsiteX1" fmla="*/ 214692 w 214692"/>
              <a:gd name="connsiteY1" fmla="*/ 39159 h 281711"/>
              <a:gd name="connsiteX2" fmla="*/ 185164 w 214692"/>
              <a:gd name="connsiteY2" fmla="*/ 202695 h 281711"/>
              <a:gd name="connsiteX3" fmla="*/ 58973 w 214692"/>
              <a:gd name="connsiteY3" fmla="*/ 281526 h 281711"/>
              <a:gd name="connsiteX4" fmla="*/ 0 w 214692"/>
              <a:gd name="connsiteY4" fmla="*/ 272385 h 281711"/>
              <a:gd name="connsiteX5" fmla="*/ 42029 w 214692"/>
              <a:gd name="connsiteY5" fmla="*/ 0 h 281711"/>
              <a:gd name="connsiteX0" fmla="*/ 42029 w 214692"/>
              <a:gd name="connsiteY0" fmla="*/ 0 h 281845"/>
              <a:gd name="connsiteX1" fmla="*/ 214692 w 214692"/>
              <a:gd name="connsiteY1" fmla="*/ 39159 h 281845"/>
              <a:gd name="connsiteX2" fmla="*/ 185164 w 214692"/>
              <a:gd name="connsiteY2" fmla="*/ 202695 h 281845"/>
              <a:gd name="connsiteX3" fmla="*/ 0 w 214692"/>
              <a:gd name="connsiteY3" fmla="*/ 272385 h 281845"/>
              <a:gd name="connsiteX4" fmla="*/ 42029 w 214692"/>
              <a:gd name="connsiteY4" fmla="*/ 0 h 281845"/>
              <a:gd name="connsiteX0" fmla="*/ 35389 w 208052"/>
              <a:gd name="connsiteY0" fmla="*/ 0 h 218310"/>
              <a:gd name="connsiteX1" fmla="*/ 208052 w 208052"/>
              <a:gd name="connsiteY1" fmla="*/ 39159 h 218310"/>
              <a:gd name="connsiteX2" fmla="*/ 178524 w 208052"/>
              <a:gd name="connsiteY2" fmla="*/ 202695 h 218310"/>
              <a:gd name="connsiteX3" fmla="*/ 0 w 208052"/>
              <a:gd name="connsiteY3" fmla="*/ 165906 h 218310"/>
              <a:gd name="connsiteX4" fmla="*/ 35389 w 208052"/>
              <a:gd name="connsiteY4" fmla="*/ 0 h 218310"/>
              <a:gd name="connsiteX0" fmla="*/ 37947 w 210610"/>
              <a:gd name="connsiteY0" fmla="*/ 0 h 211269"/>
              <a:gd name="connsiteX1" fmla="*/ 210610 w 210610"/>
              <a:gd name="connsiteY1" fmla="*/ 39159 h 211269"/>
              <a:gd name="connsiteX2" fmla="*/ 181082 w 210610"/>
              <a:gd name="connsiteY2" fmla="*/ 202695 h 211269"/>
              <a:gd name="connsiteX3" fmla="*/ 22780 w 210610"/>
              <a:gd name="connsiteY3" fmla="*/ 185977 h 211269"/>
              <a:gd name="connsiteX4" fmla="*/ 2558 w 210610"/>
              <a:gd name="connsiteY4" fmla="*/ 165906 h 211269"/>
              <a:gd name="connsiteX5" fmla="*/ 37947 w 210610"/>
              <a:gd name="connsiteY5" fmla="*/ 0 h 211269"/>
              <a:gd name="connsiteX0" fmla="*/ 35389 w 208052"/>
              <a:gd name="connsiteY0" fmla="*/ 0 h 210620"/>
              <a:gd name="connsiteX1" fmla="*/ 208052 w 208052"/>
              <a:gd name="connsiteY1" fmla="*/ 39159 h 210620"/>
              <a:gd name="connsiteX2" fmla="*/ 178524 w 208052"/>
              <a:gd name="connsiteY2" fmla="*/ 202695 h 210620"/>
              <a:gd name="connsiteX3" fmla="*/ 0 w 208052"/>
              <a:gd name="connsiteY3" fmla="*/ 165906 h 210620"/>
              <a:gd name="connsiteX4" fmla="*/ 35389 w 208052"/>
              <a:gd name="connsiteY4" fmla="*/ 0 h 210620"/>
              <a:gd name="connsiteX0" fmla="*/ 35389 w 208052"/>
              <a:gd name="connsiteY0" fmla="*/ 0 h 202695"/>
              <a:gd name="connsiteX1" fmla="*/ 208052 w 208052"/>
              <a:gd name="connsiteY1" fmla="*/ 39159 h 202695"/>
              <a:gd name="connsiteX2" fmla="*/ 178524 w 208052"/>
              <a:gd name="connsiteY2" fmla="*/ 202695 h 202695"/>
              <a:gd name="connsiteX3" fmla="*/ 0 w 208052"/>
              <a:gd name="connsiteY3" fmla="*/ 165906 h 202695"/>
              <a:gd name="connsiteX4" fmla="*/ 35389 w 208052"/>
              <a:gd name="connsiteY4" fmla="*/ 0 h 202695"/>
              <a:gd name="connsiteX0" fmla="*/ 30409 w 208052"/>
              <a:gd name="connsiteY0" fmla="*/ 0 h 173655"/>
              <a:gd name="connsiteX1" fmla="*/ 208052 w 208052"/>
              <a:gd name="connsiteY1" fmla="*/ 10119 h 173655"/>
              <a:gd name="connsiteX2" fmla="*/ 178524 w 208052"/>
              <a:gd name="connsiteY2" fmla="*/ 173655 h 173655"/>
              <a:gd name="connsiteX3" fmla="*/ 0 w 208052"/>
              <a:gd name="connsiteY3" fmla="*/ 136866 h 173655"/>
              <a:gd name="connsiteX4" fmla="*/ 30409 w 208052"/>
              <a:gd name="connsiteY4" fmla="*/ 0 h 173655"/>
              <a:gd name="connsiteX0" fmla="*/ 30409 w 208052"/>
              <a:gd name="connsiteY0" fmla="*/ 0 h 173655"/>
              <a:gd name="connsiteX1" fmla="*/ 113181 w 208052"/>
              <a:gd name="connsiteY1" fmla="*/ 689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91601 w 208052"/>
              <a:gd name="connsiteY1" fmla="*/ 11739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208052 w 208052"/>
              <a:gd name="connsiteY2" fmla="*/ 10119 h 173655"/>
              <a:gd name="connsiteX3" fmla="*/ 178524 w 208052"/>
              <a:gd name="connsiteY3" fmla="*/ 173655 h 173655"/>
              <a:gd name="connsiteX4" fmla="*/ 0 w 208052"/>
              <a:gd name="connsiteY4" fmla="*/ 136866 h 173655"/>
              <a:gd name="connsiteX5" fmla="*/ 30409 w 208052"/>
              <a:gd name="connsiteY5" fmla="*/ 0 h 173655"/>
              <a:gd name="connsiteX0" fmla="*/ 30409 w 208052"/>
              <a:gd name="connsiteY0" fmla="*/ 0 h 173655"/>
              <a:gd name="connsiteX1" fmla="*/ 88281 w 208052"/>
              <a:gd name="connsiteY1" fmla="*/ 8513 h 173655"/>
              <a:gd name="connsiteX2" fmla="*/ 103221 w 208052"/>
              <a:gd name="connsiteY2" fmla="*/ 6899 h 173655"/>
              <a:gd name="connsiteX3" fmla="*/ 208052 w 208052"/>
              <a:gd name="connsiteY3" fmla="*/ 10119 h 173655"/>
              <a:gd name="connsiteX4" fmla="*/ 178524 w 208052"/>
              <a:gd name="connsiteY4" fmla="*/ 173655 h 173655"/>
              <a:gd name="connsiteX5" fmla="*/ 0 w 208052"/>
              <a:gd name="connsiteY5" fmla="*/ 136866 h 173655"/>
              <a:gd name="connsiteX6" fmla="*/ 30409 w 208052"/>
              <a:gd name="connsiteY6" fmla="*/ 0 h 173655"/>
              <a:gd name="connsiteX0" fmla="*/ 30409 w 208052"/>
              <a:gd name="connsiteY0" fmla="*/ 9234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30409 w 208052"/>
              <a:gd name="connsiteY6" fmla="*/ 9234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46100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0 w 208052"/>
              <a:gd name="connsiteY5" fmla="*/ 132642 h 182889"/>
              <a:gd name="connsiteX6" fmla="*/ 25429 w 208052"/>
              <a:gd name="connsiteY6"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94204 w 208052"/>
              <a:gd name="connsiteY5" fmla="*/ 156466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0 w 208052"/>
              <a:gd name="connsiteY6" fmla="*/ 132642 h 182889"/>
              <a:gd name="connsiteX7" fmla="*/ 25429 w 208052"/>
              <a:gd name="connsiteY7"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105281 w 208052"/>
              <a:gd name="connsiteY6" fmla="*/ 159158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3126 w 208052"/>
              <a:gd name="connsiteY6" fmla="*/ 153775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87783 w 208052"/>
              <a:gd name="connsiteY6" fmla="*/ 131143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74819 w 208052"/>
              <a:gd name="connsiteY5" fmla="*/ 151083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62944 w 208052"/>
              <a:gd name="connsiteY6" fmla="*/ 149249 h 182889"/>
              <a:gd name="connsiteX7" fmla="*/ 0 w 208052"/>
              <a:gd name="connsiteY7" fmla="*/ 132642 h 182889"/>
              <a:gd name="connsiteX8" fmla="*/ 25429 w 208052"/>
              <a:gd name="connsiteY8" fmla="*/ 10847 h 182889"/>
              <a:gd name="connsiteX0" fmla="*/ 25429 w 208052"/>
              <a:gd name="connsiteY0" fmla="*/ 10847 h 182889"/>
              <a:gd name="connsiteX1" fmla="*/ 88281 w 208052"/>
              <a:gd name="connsiteY1" fmla="*/ 17747 h 182889"/>
              <a:gd name="connsiteX2" fmla="*/ 93260 w 208052"/>
              <a:gd name="connsiteY2" fmla="*/ 0 h 182889"/>
              <a:gd name="connsiteX3" fmla="*/ 208052 w 208052"/>
              <a:gd name="connsiteY3" fmla="*/ 19353 h 182889"/>
              <a:gd name="connsiteX4" fmla="*/ 178524 w 208052"/>
              <a:gd name="connsiteY4" fmla="*/ 182889 h 182889"/>
              <a:gd name="connsiteX5" fmla="*/ 81029 w 208052"/>
              <a:gd name="connsiteY5" fmla="*/ 125434 h 182889"/>
              <a:gd name="connsiteX6" fmla="*/ 75364 w 208052"/>
              <a:gd name="connsiteY6" fmla="*/ 147740 h 182889"/>
              <a:gd name="connsiteX7" fmla="*/ 0 w 208052"/>
              <a:gd name="connsiteY7" fmla="*/ 132642 h 182889"/>
              <a:gd name="connsiteX8" fmla="*/ 25429 w 208052"/>
              <a:gd name="connsiteY8" fmla="*/ 10847 h 182889"/>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1029 w 208052"/>
              <a:gd name="connsiteY5" fmla="*/ 125434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75364 w 208052"/>
              <a:gd name="connsiteY6" fmla="*/ 147740 h 152713"/>
              <a:gd name="connsiteX7" fmla="*/ 0 w 208052"/>
              <a:gd name="connsiteY7" fmla="*/ 132642 h 152713"/>
              <a:gd name="connsiteX8" fmla="*/ 25429 w 208052"/>
              <a:gd name="connsiteY8" fmla="*/ 10847 h 152713"/>
              <a:gd name="connsiteX0" fmla="*/ 25429 w 208052"/>
              <a:gd name="connsiteY0" fmla="*/ 10847 h 152713"/>
              <a:gd name="connsiteX1" fmla="*/ 88281 w 208052"/>
              <a:gd name="connsiteY1" fmla="*/ 17747 h 152713"/>
              <a:gd name="connsiteX2" fmla="*/ 93260 w 208052"/>
              <a:gd name="connsiteY2" fmla="*/ 0 h 152713"/>
              <a:gd name="connsiteX3" fmla="*/ 208052 w 208052"/>
              <a:gd name="connsiteY3" fmla="*/ 19353 h 152713"/>
              <a:gd name="connsiteX4" fmla="*/ 186286 w 208052"/>
              <a:gd name="connsiteY4" fmla="*/ 152713 h 152713"/>
              <a:gd name="connsiteX5" fmla="*/ 84134 w 208052"/>
              <a:gd name="connsiteY5" fmla="*/ 131469 h 152713"/>
              <a:gd name="connsiteX6" fmla="*/ 80021 w 208052"/>
              <a:gd name="connsiteY6" fmla="*/ 150758 h 152713"/>
              <a:gd name="connsiteX7" fmla="*/ 0 w 208052"/>
              <a:gd name="connsiteY7" fmla="*/ 132642 h 152713"/>
              <a:gd name="connsiteX8" fmla="*/ 25429 w 208052"/>
              <a:gd name="connsiteY8" fmla="*/ 10847 h 152713"/>
              <a:gd name="connsiteX0" fmla="*/ 22324 w 204947"/>
              <a:gd name="connsiteY0" fmla="*/ 10847 h 152713"/>
              <a:gd name="connsiteX1" fmla="*/ 85176 w 204947"/>
              <a:gd name="connsiteY1" fmla="*/ 17747 h 152713"/>
              <a:gd name="connsiteX2" fmla="*/ 90155 w 204947"/>
              <a:gd name="connsiteY2" fmla="*/ 0 h 152713"/>
              <a:gd name="connsiteX3" fmla="*/ 204947 w 204947"/>
              <a:gd name="connsiteY3" fmla="*/ 19353 h 152713"/>
              <a:gd name="connsiteX4" fmla="*/ 183181 w 204947"/>
              <a:gd name="connsiteY4" fmla="*/ 152713 h 152713"/>
              <a:gd name="connsiteX5" fmla="*/ 81029 w 204947"/>
              <a:gd name="connsiteY5" fmla="*/ 131469 h 152713"/>
              <a:gd name="connsiteX6" fmla="*/ 76916 w 204947"/>
              <a:gd name="connsiteY6" fmla="*/ 150758 h 152713"/>
              <a:gd name="connsiteX7" fmla="*/ 0 w 204947"/>
              <a:gd name="connsiteY7" fmla="*/ 132642 h 152713"/>
              <a:gd name="connsiteX8" fmla="*/ 22324 w 204947"/>
              <a:gd name="connsiteY8" fmla="*/ 10847 h 152713"/>
              <a:gd name="connsiteX0" fmla="*/ 22324 w 204947"/>
              <a:gd name="connsiteY0" fmla="*/ 10847 h 154171"/>
              <a:gd name="connsiteX1" fmla="*/ 85176 w 204947"/>
              <a:gd name="connsiteY1" fmla="*/ 17747 h 154171"/>
              <a:gd name="connsiteX2" fmla="*/ 90155 w 204947"/>
              <a:gd name="connsiteY2" fmla="*/ 0 h 154171"/>
              <a:gd name="connsiteX3" fmla="*/ 204947 w 204947"/>
              <a:gd name="connsiteY3" fmla="*/ 19353 h 154171"/>
              <a:gd name="connsiteX4" fmla="*/ 175419 w 204947"/>
              <a:gd name="connsiteY4" fmla="*/ 154171 h 154171"/>
              <a:gd name="connsiteX5" fmla="*/ 81029 w 204947"/>
              <a:gd name="connsiteY5" fmla="*/ 131469 h 154171"/>
              <a:gd name="connsiteX6" fmla="*/ 76916 w 204947"/>
              <a:gd name="connsiteY6" fmla="*/ 150758 h 154171"/>
              <a:gd name="connsiteX7" fmla="*/ 0 w 204947"/>
              <a:gd name="connsiteY7" fmla="*/ 132642 h 154171"/>
              <a:gd name="connsiteX8" fmla="*/ 22324 w 204947"/>
              <a:gd name="connsiteY8" fmla="*/ 10847 h 154171"/>
              <a:gd name="connsiteX0" fmla="*/ 22324 w 195632"/>
              <a:gd name="connsiteY0" fmla="*/ 10847 h 154171"/>
              <a:gd name="connsiteX1" fmla="*/ 85176 w 195632"/>
              <a:gd name="connsiteY1" fmla="*/ 17747 h 154171"/>
              <a:gd name="connsiteX2" fmla="*/ 90155 w 195632"/>
              <a:gd name="connsiteY2" fmla="*/ 0 h 154171"/>
              <a:gd name="connsiteX3" fmla="*/ 195632 w 195632"/>
              <a:gd name="connsiteY3" fmla="*/ 16437 h 154171"/>
              <a:gd name="connsiteX4" fmla="*/ 175419 w 195632"/>
              <a:gd name="connsiteY4" fmla="*/ 154171 h 154171"/>
              <a:gd name="connsiteX5" fmla="*/ 81029 w 195632"/>
              <a:gd name="connsiteY5" fmla="*/ 131469 h 154171"/>
              <a:gd name="connsiteX6" fmla="*/ 76916 w 195632"/>
              <a:gd name="connsiteY6" fmla="*/ 150758 h 154171"/>
              <a:gd name="connsiteX7" fmla="*/ 0 w 195632"/>
              <a:gd name="connsiteY7" fmla="*/ 132642 h 154171"/>
              <a:gd name="connsiteX8" fmla="*/ 22324 w 19563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76916 w 201842"/>
              <a:gd name="connsiteY6" fmla="*/ 150758 h 154171"/>
              <a:gd name="connsiteX7" fmla="*/ 0 w 201842"/>
              <a:gd name="connsiteY7" fmla="*/ 132642 h 154171"/>
              <a:gd name="connsiteX8" fmla="*/ 22324 w 201842"/>
              <a:gd name="connsiteY8" fmla="*/ 10847 h 154171"/>
              <a:gd name="connsiteX0" fmla="*/ 22324 w 201842"/>
              <a:gd name="connsiteY0" fmla="*/ 10847 h 154171"/>
              <a:gd name="connsiteX1" fmla="*/ 85176 w 201842"/>
              <a:gd name="connsiteY1" fmla="*/ 17747 h 154171"/>
              <a:gd name="connsiteX2" fmla="*/ 90155 w 201842"/>
              <a:gd name="connsiteY2" fmla="*/ 0 h 154171"/>
              <a:gd name="connsiteX3" fmla="*/ 201842 w 201842"/>
              <a:gd name="connsiteY3" fmla="*/ 20811 h 154171"/>
              <a:gd name="connsiteX4" fmla="*/ 175419 w 201842"/>
              <a:gd name="connsiteY4" fmla="*/ 154171 h 154171"/>
              <a:gd name="connsiteX5" fmla="*/ 81029 w 201842"/>
              <a:gd name="connsiteY5" fmla="*/ 131469 h 154171"/>
              <a:gd name="connsiteX6" fmla="*/ 80021 w 201842"/>
              <a:gd name="connsiteY6" fmla="*/ 147842 h 154171"/>
              <a:gd name="connsiteX7" fmla="*/ 0 w 201842"/>
              <a:gd name="connsiteY7" fmla="*/ 132642 h 154171"/>
              <a:gd name="connsiteX8" fmla="*/ 22324 w 201842"/>
              <a:gd name="connsiteY8" fmla="*/ 10847 h 154171"/>
              <a:gd name="connsiteX0" fmla="*/ 22324 w 201842"/>
              <a:gd name="connsiteY0" fmla="*/ 10847 h 152713"/>
              <a:gd name="connsiteX1" fmla="*/ 85176 w 201842"/>
              <a:gd name="connsiteY1" fmla="*/ 17747 h 152713"/>
              <a:gd name="connsiteX2" fmla="*/ 90155 w 201842"/>
              <a:gd name="connsiteY2" fmla="*/ 0 h 152713"/>
              <a:gd name="connsiteX3" fmla="*/ 201842 w 201842"/>
              <a:gd name="connsiteY3" fmla="*/ 20811 h 152713"/>
              <a:gd name="connsiteX4" fmla="*/ 175419 w 201842"/>
              <a:gd name="connsiteY4" fmla="*/ 152713 h 152713"/>
              <a:gd name="connsiteX5" fmla="*/ 81029 w 201842"/>
              <a:gd name="connsiteY5" fmla="*/ 131469 h 152713"/>
              <a:gd name="connsiteX6" fmla="*/ 80021 w 201842"/>
              <a:gd name="connsiteY6" fmla="*/ 147842 h 152713"/>
              <a:gd name="connsiteX7" fmla="*/ 0 w 201842"/>
              <a:gd name="connsiteY7" fmla="*/ 132642 h 152713"/>
              <a:gd name="connsiteX8" fmla="*/ 22324 w 201842"/>
              <a:gd name="connsiteY8" fmla="*/ 10847 h 152713"/>
              <a:gd name="connsiteX0" fmla="*/ 22324 w 201842"/>
              <a:gd name="connsiteY0" fmla="*/ 10847 h 151256"/>
              <a:gd name="connsiteX1" fmla="*/ 85176 w 201842"/>
              <a:gd name="connsiteY1" fmla="*/ 17747 h 151256"/>
              <a:gd name="connsiteX2" fmla="*/ 90155 w 201842"/>
              <a:gd name="connsiteY2" fmla="*/ 0 h 151256"/>
              <a:gd name="connsiteX3" fmla="*/ 201842 w 201842"/>
              <a:gd name="connsiteY3" fmla="*/ 20811 h 151256"/>
              <a:gd name="connsiteX4" fmla="*/ 175419 w 201842"/>
              <a:gd name="connsiteY4" fmla="*/ 151256 h 151256"/>
              <a:gd name="connsiteX5" fmla="*/ 81029 w 201842"/>
              <a:gd name="connsiteY5" fmla="*/ 131469 h 151256"/>
              <a:gd name="connsiteX6" fmla="*/ 80021 w 201842"/>
              <a:gd name="connsiteY6" fmla="*/ 147842 h 151256"/>
              <a:gd name="connsiteX7" fmla="*/ 0 w 201842"/>
              <a:gd name="connsiteY7" fmla="*/ 132642 h 151256"/>
              <a:gd name="connsiteX8" fmla="*/ 22324 w 201842"/>
              <a:gd name="connsiteY8" fmla="*/ 10847 h 151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842" h="151256">
                <a:moveTo>
                  <a:pt x="22324" y="10847"/>
                </a:moveTo>
                <a:lnTo>
                  <a:pt x="85176" y="17747"/>
                </a:lnTo>
                <a:lnTo>
                  <a:pt x="90155" y="0"/>
                </a:lnTo>
                <a:lnTo>
                  <a:pt x="201842" y="20811"/>
                </a:lnTo>
                <a:lnTo>
                  <a:pt x="175419" y="151256"/>
                </a:lnTo>
                <a:lnTo>
                  <a:pt x="81029" y="131469"/>
                </a:lnTo>
                <a:lnTo>
                  <a:pt x="80021" y="147842"/>
                </a:lnTo>
                <a:lnTo>
                  <a:pt x="0" y="132642"/>
                </a:lnTo>
                <a:lnTo>
                  <a:pt x="22324" y="10847"/>
                </a:lnTo>
                <a:close/>
              </a:path>
            </a:pathLst>
          </a:custGeom>
          <a:solidFill>
            <a:schemeClr val="accent2">
              <a:lumMod val="60000"/>
              <a:lumOff val="40000"/>
              <a:alpha val="5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3" name="線吹き出し 2 (枠付き) 22"/>
          <p:cNvSpPr/>
          <p:nvPr/>
        </p:nvSpPr>
        <p:spPr>
          <a:xfrm>
            <a:off x="6689723" y="4041924"/>
            <a:ext cx="3451869" cy="1136251"/>
          </a:xfrm>
          <a:prstGeom prst="borderCallout2">
            <a:avLst>
              <a:gd name="adj1" fmla="val 38900"/>
              <a:gd name="adj2" fmla="val -1796"/>
              <a:gd name="adj3" fmla="val 38900"/>
              <a:gd name="adj4" fmla="val -14179"/>
              <a:gd name="adj5" fmla="val -44919"/>
              <a:gd name="adj6" fmla="val -39258"/>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a:t>
            </a:r>
            <a:r>
              <a:rPr lang="ja-JP" altLang="en-US" sz="1200" u="sng" dirty="0">
                <a:solidFill>
                  <a:schemeClr val="tx1"/>
                </a:solidFill>
                <a:latin typeface="+mn-ea"/>
              </a:rPr>
              <a:t>球技場（</a:t>
            </a:r>
            <a:r>
              <a:rPr lang="ja-JP" altLang="en-US" sz="1100" u="sng" dirty="0">
                <a:solidFill>
                  <a:schemeClr val="tx1"/>
                </a:solidFill>
                <a:latin typeface="+mn-ea"/>
              </a:rPr>
              <a:t>舞洲運動広場の一部）</a:t>
            </a:r>
            <a:endParaRPr lang="en-US" altLang="ja-JP" sz="1200" u="sng" dirty="0">
              <a:solidFill>
                <a:schemeClr val="tx1"/>
              </a:solidFill>
              <a:latin typeface="+mn-ea"/>
            </a:endParaRPr>
          </a:p>
          <a:p>
            <a:r>
              <a:rPr kumimoji="1" lang="en-US" altLang="ja-JP" sz="1050" dirty="0">
                <a:solidFill>
                  <a:schemeClr val="tx1"/>
                </a:solidFill>
                <a:latin typeface="+mn-ea"/>
              </a:rPr>
              <a:t>【</a:t>
            </a:r>
            <a:r>
              <a:rPr kumimoji="1" lang="ja-JP" altLang="en-US" sz="1050" dirty="0">
                <a:solidFill>
                  <a:schemeClr val="tx1"/>
                </a:solidFill>
                <a:latin typeface="+mn-ea"/>
              </a:rPr>
              <a:t>セレッソ大阪天然芝練習場</a:t>
            </a:r>
            <a:r>
              <a:rPr kumimoji="1" lang="en-US" altLang="ja-JP" sz="1050" dirty="0">
                <a:solidFill>
                  <a:schemeClr val="tx1"/>
                </a:solidFill>
                <a:latin typeface="+mn-ea"/>
              </a:rPr>
              <a:t>】</a:t>
            </a:r>
          </a:p>
          <a:p>
            <a:r>
              <a:rPr lang="ja-JP" altLang="en-US" sz="1050" dirty="0">
                <a:solidFill>
                  <a:schemeClr val="tx1"/>
                </a:solidFill>
                <a:latin typeface="+mn-ea"/>
              </a:rPr>
              <a:t>取り組み前：（～</a:t>
            </a:r>
            <a:r>
              <a:rPr lang="en-US" altLang="ja-JP" sz="1050" dirty="0">
                <a:solidFill>
                  <a:schemeClr val="tx1"/>
                </a:solidFill>
                <a:latin typeface="+mn-ea"/>
              </a:rPr>
              <a:t>2011</a:t>
            </a:r>
            <a:r>
              <a:rPr lang="ja-JP" altLang="en-US" sz="1050" dirty="0">
                <a:solidFill>
                  <a:schemeClr val="tx1"/>
                </a:solidFill>
                <a:latin typeface="+mn-ea"/>
              </a:rPr>
              <a:t>（</a:t>
            </a:r>
            <a:r>
              <a:rPr lang="en-US" altLang="ja-JP" sz="1050" dirty="0">
                <a:solidFill>
                  <a:schemeClr val="tx1"/>
                </a:solidFill>
                <a:latin typeface="+mn-ea"/>
              </a:rPr>
              <a:t>H23</a:t>
            </a:r>
            <a:r>
              <a:rPr lang="ja-JP" altLang="en-US" sz="1050" dirty="0">
                <a:solidFill>
                  <a:schemeClr val="tx1"/>
                </a:solidFill>
                <a:latin typeface="+mn-ea"/>
              </a:rPr>
              <a:t>）年度）</a:t>
            </a:r>
            <a:endParaRPr lang="en-US" altLang="ja-JP" sz="1050" dirty="0">
              <a:solidFill>
                <a:schemeClr val="tx1"/>
              </a:solidFill>
              <a:latin typeface="+mn-ea"/>
            </a:endParaRPr>
          </a:p>
          <a:p>
            <a:r>
              <a:rPr kumimoji="1" lang="ja-JP" altLang="en-US" sz="1050" dirty="0">
                <a:solidFill>
                  <a:schemeClr val="tx1"/>
                </a:solidFill>
                <a:latin typeface="+mn-ea"/>
              </a:rPr>
              <a:t>　　　　　　　指定管理</a:t>
            </a:r>
            <a:endParaRPr kumimoji="1"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2012</a:t>
            </a:r>
            <a:r>
              <a:rPr lang="ja-JP" altLang="en-US" sz="1050" dirty="0">
                <a:solidFill>
                  <a:schemeClr val="tx1"/>
                </a:solidFill>
                <a:latin typeface="+mn-ea"/>
              </a:rPr>
              <a:t>（</a:t>
            </a:r>
            <a:r>
              <a:rPr lang="en-US" altLang="ja-JP" sz="1050" dirty="0">
                <a:solidFill>
                  <a:schemeClr val="tx1"/>
                </a:solidFill>
                <a:latin typeface="+mn-ea"/>
              </a:rPr>
              <a:t>H24</a:t>
            </a:r>
            <a:r>
              <a:rPr lang="ja-JP" altLang="en-US" sz="1050" dirty="0">
                <a:solidFill>
                  <a:schemeClr val="tx1"/>
                </a:solidFill>
                <a:latin typeface="+mn-ea"/>
              </a:rPr>
              <a:t>）年度～）</a:t>
            </a:r>
            <a:endParaRPr lang="en-US" altLang="ja-JP" sz="1050" dirty="0">
              <a:solidFill>
                <a:schemeClr val="tx1"/>
              </a:solidFill>
              <a:latin typeface="+mn-ea"/>
            </a:endParaRPr>
          </a:p>
          <a:p>
            <a:r>
              <a:rPr lang="ja-JP" altLang="en-US" sz="1050" dirty="0">
                <a:solidFill>
                  <a:schemeClr val="tx1"/>
                </a:solidFill>
                <a:latin typeface="+mn-ea"/>
              </a:rPr>
              <a:t>　　　　　　　土地賃貸　</a:t>
            </a:r>
            <a:endParaRPr kumimoji="1" lang="ja-JP" altLang="en-US" sz="1050" dirty="0">
              <a:solidFill>
                <a:schemeClr val="tx1"/>
              </a:solidFill>
              <a:latin typeface="+mn-ea"/>
            </a:endParaRP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3</a:t>
            </a:fld>
            <a:endParaRPr lang="ja-JP" altLang="en-US" dirty="0"/>
          </a:p>
        </p:txBody>
      </p:sp>
      <p:sp>
        <p:nvSpPr>
          <p:cNvPr id="17" name="線吹き出し 2 (枠付き) 16"/>
          <p:cNvSpPr/>
          <p:nvPr/>
        </p:nvSpPr>
        <p:spPr>
          <a:xfrm>
            <a:off x="461542" y="1107728"/>
            <a:ext cx="3156332" cy="1229600"/>
          </a:xfrm>
          <a:prstGeom prst="borderCallout2">
            <a:avLst>
              <a:gd name="adj1" fmla="val 30587"/>
              <a:gd name="adj2" fmla="val 101613"/>
              <a:gd name="adj3" fmla="val 30587"/>
              <a:gd name="adj4" fmla="val 109153"/>
              <a:gd name="adj5" fmla="val 48558"/>
              <a:gd name="adj6" fmla="val 161391"/>
            </a:avLst>
          </a:prstGeom>
          <a:solidFill>
            <a:schemeClr val="bg1"/>
          </a:solidFill>
          <a:ln>
            <a:solidFill>
              <a:schemeClr val="accent6"/>
            </a:solidFill>
            <a:prstDash val="solid"/>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u="sng" dirty="0">
                <a:solidFill>
                  <a:schemeClr val="tx1"/>
                </a:solidFill>
                <a:latin typeface="+mn-ea"/>
              </a:rPr>
              <a:t>舞洲</a:t>
            </a:r>
            <a:r>
              <a:rPr lang="ja-JP" altLang="en-US" sz="1200" u="sng" dirty="0">
                <a:solidFill>
                  <a:schemeClr val="tx1"/>
                </a:solidFill>
                <a:latin typeface="+mn-ea"/>
              </a:rPr>
              <a:t>ヘリポート</a:t>
            </a:r>
            <a:r>
              <a:rPr lang="en-US" altLang="ja-JP" sz="1050" dirty="0">
                <a:latin typeface="+mn-ea"/>
              </a:rPr>
              <a:t>【</a:t>
            </a:r>
            <a:r>
              <a:rPr lang="ja-JP" altLang="en-US" sz="1050" dirty="0">
                <a:latin typeface="+mn-ea"/>
              </a:rPr>
              <a:t>大阪へリポート</a:t>
            </a:r>
            <a:r>
              <a:rPr lang="en-US" altLang="ja-JP" sz="1050" dirty="0">
                <a:latin typeface="+mn-ea"/>
              </a:rPr>
              <a:t>】</a:t>
            </a:r>
            <a:endParaRPr lang="en-US" altLang="ja-JP" sz="1050" u="sng" dirty="0">
              <a:solidFill>
                <a:schemeClr val="tx1"/>
              </a:solidFill>
              <a:latin typeface="+mn-ea"/>
            </a:endParaRPr>
          </a:p>
          <a:p>
            <a:r>
              <a:rPr lang="ja-JP" altLang="en-US" sz="1050" dirty="0">
                <a:solidFill>
                  <a:schemeClr val="tx1"/>
                </a:solidFill>
                <a:latin typeface="+mn-ea"/>
              </a:rPr>
              <a:t>取り組み前：（～</a:t>
            </a:r>
            <a:r>
              <a:rPr lang="en-US" altLang="ja-JP" sz="1050" dirty="0">
                <a:solidFill>
                  <a:schemeClr val="tx1"/>
                </a:solidFill>
                <a:latin typeface="+mn-ea"/>
              </a:rPr>
              <a:t>2019</a:t>
            </a:r>
            <a:r>
              <a:rPr lang="ja-JP" altLang="en-US" sz="1050" dirty="0">
                <a:solidFill>
                  <a:schemeClr val="tx1"/>
                </a:solidFill>
                <a:latin typeface="+mn-ea"/>
              </a:rPr>
              <a:t>（</a:t>
            </a:r>
            <a:r>
              <a:rPr lang="en-US" altLang="ja-JP" sz="1050" dirty="0">
                <a:solidFill>
                  <a:schemeClr val="tx1"/>
                </a:solidFill>
                <a:latin typeface="+mn-ea"/>
              </a:rPr>
              <a:t>R1</a:t>
            </a:r>
            <a:r>
              <a:rPr lang="ja-JP" altLang="en-US" sz="1050" dirty="0">
                <a:solidFill>
                  <a:schemeClr val="tx1"/>
                </a:solidFill>
                <a:latin typeface="+mn-ea"/>
              </a:rPr>
              <a:t>）年</a:t>
            </a:r>
            <a:r>
              <a:rPr lang="en-US" altLang="ja-JP" sz="1050" dirty="0">
                <a:solidFill>
                  <a:schemeClr val="tx1"/>
                </a:solidFill>
                <a:latin typeface="+mn-ea"/>
              </a:rPr>
              <a:t>7</a:t>
            </a:r>
            <a:r>
              <a:rPr lang="ja-JP" altLang="en-US" sz="1050" dirty="0">
                <a:solidFill>
                  <a:schemeClr val="tx1"/>
                </a:solidFill>
                <a:latin typeface="+mn-ea"/>
              </a:rPr>
              <a:t>月</a:t>
            </a:r>
            <a:r>
              <a:rPr lang="en-US" altLang="ja-JP" sz="1050" dirty="0">
                <a:solidFill>
                  <a:schemeClr val="tx1"/>
                </a:solidFill>
                <a:latin typeface="+mn-ea"/>
              </a:rPr>
              <a:t>7</a:t>
            </a:r>
            <a:r>
              <a:rPr lang="ja-JP" altLang="en-US" sz="1050" dirty="0">
                <a:solidFill>
                  <a:schemeClr val="tx1"/>
                </a:solidFill>
                <a:latin typeface="+mn-ea"/>
              </a:rPr>
              <a:t>日）</a:t>
            </a:r>
            <a:endParaRPr lang="en-US" altLang="ja-JP" sz="1050" dirty="0">
              <a:solidFill>
                <a:schemeClr val="tx1"/>
              </a:solidFill>
              <a:latin typeface="+mn-ea"/>
            </a:endParaRPr>
          </a:p>
          <a:p>
            <a:r>
              <a:rPr lang="ja-JP" altLang="en-US" sz="1050" dirty="0">
                <a:solidFill>
                  <a:schemeClr val="tx1"/>
                </a:solidFill>
                <a:latin typeface="+mn-ea"/>
              </a:rPr>
              <a:t>　　　　　　　指定管理</a:t>
            </a:r>
            <a:endParaRPr lang="en-US" altLang="ja-JP" sz="1050" dirty="0">
              <a:solidFill>
                <a:schemeClr val="tx1"/>
              </a:solidFill>
              <a:latin typeface="+mn-ea"/>
            </a:endParaRPr>
          </a:p>
          <a:p>
            <a:r>
              <a:rPr lang="ja-JP" altLang="en-US" sz="1050" dirty="0">
                <a:solidFill>
                  <a:schemeClr val="tx1"/>
                </a:solidFill>
                <a:latin typeface="+mn-ea"/>
              </a:rPr>
              <a:t>取り組み後：（</a:t>
            </a:r>
            <a:r>
              <a:rPr lang="en-US" altLang="ja-JP" sz="1050" dirty="0">
                <a:solidFill>
                  <a:schemeClr val="tx1"/>
                </a:solidFill>
                <a:latin typeface="+mn-ea"/>
              </a:rPr>
              <a:t>2019</a:t>
            </a:r>
            <a:r>
              <a:rPr lang="ja-JP" altLang="en-US" sz="1050" dirty="0">
                <a:solidFill>
                  <a:schemeClr val="tx1"/>
                </a:solidFill>
                <a:latin typeface="+mn-ea"/>
              </a:rPr>
              <a:t>（</a:t>
            </a:r>
            <a:r>
              <a:rPr lang="en-US" altLang="ja-JP" sz="1050" dirty="0">
                <a:solidFill>
                  <a:schemeClr val="tx1"/>
                </a:solidFill>
                <a:latin typeface="+mn-ea"/>
              </a:rPr>
              <a:t>R1</a:t>
            </a:r>
            <a:r>
              <a:rPr lang="ja-JP" altLang="en-US" sz="1050" dirty="0">
                <a:solidFill>
                  <a:schemeClr val="tx1"/>
                </a:solidFill>
                <a:latin typeface="+mn-ea"/>
              </a:rPr>
              <a:t>）年</a:t>
            </a:r>
            <a:r>
              <a:rPr lang="en-US" altLang="ja-JP" sz="1050" dirty="0">
                <a:solidFill>
                  <a:schemeClr val="tx1"/>
                </a:solidFill>
                <a:latin typeface="+mn-ea"/>
              </a:rPr>
              <a:t>7</a:t>
            </a:r>
            <a:r>
              <a:rPr lang="ja-JP" altLang="en-US" sz="1050" dirty="0">
                <a:solidFill>
                  <a:schemeClr val="tx1"/>
                </a:solidFill>
                <a:latin typeface="+mn-ea"/>
              </a:rPr>
              <a:t>月</a:t>
            </a:r>
            <a:r>
              <a:rPr lang="en-US" altLang="ja-JP" sz="1050" dirty="0">
                <a:solidFill>
                  <a:schemeClr val="tx1"/>
                </a:solidFill>
                <a:latin typeface="+mn-ea"/>
              </a:rPr>
              <a:t>8</a:t>
            </a:r>
            <a:r>
              <a:rPr lang="ja-JP" altLang="en-US" sz="1050" dirty="0">
                <a:solidFill>
                  <a:schemeClr val="tx1"/>
                </a:solidFill>
                <a:latin typeface="+mn-ea"/>
              </a:rPr>
              <a:t>日～）</a:t>
            </a:r>
            <a:endParaRPr lang="en-US" altLang="ja-JP" sz="1050" dirty="0">
              <a:solidFill>
                <a:schemeClr val="tx1"/>
              </a:solidFill>
              <a:latin typeface="+mn-ea"/>
            </a:endParaRPr>
          </a:p>
          <a:p>
            <a:r>
              <a:rPr lang="ja-JP" altLang="en-US" sz="1050" dirty="0">
                <a:latin typeface="+mn-ea"/>
                <a:sym typeface="Wingdings" panose="05000000000000000000" pitchFamily="2" charset="2"/>
              </a:rPr>
              <a:t>　　　　　　　土地賃貸、建物売却</a:t>
            </a:r>
            <a:r>
              <a:rPr lang="ja-JP" altLang="en-US" sz="1050" dirty="0">
                <a:solidFill>
                  <a:schemeClr val="tx1"/>
                </a:solidFill>
                <a:latin typeface="+mn-ea"/>
              </a:rPr>
              <a:t>　　　　　　　</a:t>
            </a:r>
            <a:endParaRPr lang="en-US" altLang="ja-JP" sz="1050" dirty="0">
              <a:solidFill>
                <a:schemeClr val="tx1"/>
              </a:solidFill>
              <a:latin typeface="+mn-ea"/>
            </a:endParaRPr>
          </a:p>
          <a:p>
            <a:r>
              <a:rPr lang="ja-JP" altLang="en-US" sz="1050" dirty="0">
                <a:solidFill>
                  <a:schemeClr val="tx1"/>
                </a:solidFill>
                <a:latin typeface="+mn-ea"/>
              </a:rPr>
              <a:t>　　　　　　　民間ヘリポートとして運用開始</a:t>
            </a:r>
            <a:endParaRPr kumimoji="1" lang="ja-JP" altLang="en-US" sz="1050" dirty="0">
              <a:solidFill>
                <a:schemeClr val="tx1"/>
              </a:solidFill>
              <a:latin typeface="+mn-ea"/>
            </a:endParaRPr>
          </a:p>
        </p:txBody>
      </p:sp>
    </p:spTree>
    <p:extLst>
      <p:ext uri="{BB962C8B-B14F-4D97-AF65-F5344CB8AC3E}">
        <p14:creationId xmlns:p14="http://schemas.microsoft.com/office/powerpoint/2010/main" val="54740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タイトル 1"/>
          <p:cNvSpPr txBox="1">
            <a:spLocks/>
          </p:cNvSpPr>
          <p:nvPr/>
        </p:nvSpPr>
        <p:spPr>
          <a:xfrm>
            <a:off x="517586" y="386281"/>
            <a:ext cx="1142137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土地売却実績の推移（「売却代金」は翌年度以降の分納分を含むので、決算額とは相違する。）</a:t>
            </a:r>
          </a:p>
        </p:txBody>
      </p:sp>
      <p:sp>
        <p:nvSpPr>
          <p:cNvPr id="11" name="テキスト ボックス 10"/>
          <p:cNvSpPr txBox="1"/>
          <p:nvPr/>
        </p:nvSpPr>
        <p:spPr>
          <a:xfrm>
            <a:off x="0" y="91275"/>
            <a:ext cx="2622430" cy="338554"/>
          </a:xfrm>
          <a:prstGeom prst="rect">
            <a:avLst/>
          </a:prstGeom>
          <a:noFill/>
        </p:spPr>
        <p:txBody>
          <a:bodyPr wrap="square" rtlCol="0">
            <a:spAutoFit/>
          </a:bodyPr>
          <a:lstStyle/>
          <a:p>
            <a:r>
              <a:rPr lang="ja-JP" altLang="en-US" sz="1600" b="1" dirty="0"/>
              <a:t>（２）土地処分状況等</a:t>
            </a:r>
            <a:endParaRPr lang="en-US" altLang="ja-JP" sz="1600" b="1" dirty="0"/>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4</a:t>
            </a:fld>
            <a:endParaRPr lang="ja-JP" altLang="en-US" dirty="0"/>
          </a:p>
        </p:txBody>
      </p:sp>
      <p:pic>
        <p:nvPicPr>
          <p:cNvPr id="5" name="図 4"/>
          <p:cNvPicPr>
            <a:picLocks noChangeAspect="1"/>
          </p:cNvPicPr>
          <p:nvPr/>
        </p:nvPicPr>
        <p:blipFill>
          <a:blip r:embed="rId3"/>
          <a:stretch>
            <a:fillRect/>
          </a:stretch>
        </p:blipFill>
        <p:spPr>
          <a:xfrm>
            <a:off x="1026001" y="723600"/>
            <a:ext cx="12580550" cy="8029600"/>
          </a:xfrm>
          <a:prstGeom prst="rect">
            <a:avLst/>
          </a:prstGeom>
        </p:spPr>
      </p:pic>
    </p:spTree>
    <p:extLst>
      <p:ext uri="{BB962C8B-B14F-4D97-AF65-F5344CB8AC3E}">
        <p14:creationId xmlns:p14="http://schemas.microsoft.com/office/powerpoint/2010/main" val="1571960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タイトル 1"/>
          <p:cNvSpPr txBox="1">
            <a:spLocks/>
          </p:cNvSpPr>
          <p:nvPr/>
        </p:nvSpPr>
        <p:spPr>
          <a:xfrm>
            <a:off x="517586" y="422709"/>
            <a:ext cx="3989792"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a:latin typeface="+mn-ea"/>
                <a:ea typeface="+mn-ea"/>
              </a:rPr>
              <a:t>○　土地賃貸実績の推移</a:t>
            </a:r>
          </a:p>
        </p:txBody>
      </p:sp>
      <p:sp>
        <p:nvSpPr>
          <p:cNvPr id="4" name="スライド番号プレースホルダー 3"/>
          <p:cNvSpPr>
            <a:spLocks noGrp="1"/>
          </p:cNvSpPr>
          <p:nvPr>
            <p:ph type="sldNum" sz="quarter" idx="12"/>
          </p:nvPr>
        </p:nvSpPr>
        <p:spPr/>
        <p:txBody>
          <a:bodyPr/>
          <a:lstStyle/>
          <a:p>
            <a:fld id="{9855AF58-FB1E-4A03-A555-249AA4299BCB}" type="slidenum">
              <a:rPr lang="ja-JP" altLang="en-US" smtClean="0"/>
              <a:pPr/>
              <a:t>5</a:t>
            </a:fld>
            <a:endParaRPr lang="ja-JP" altLang="en-US" dirty="0"/>
          </a:p>
        </p:txBody>
      </p:sp>
      <p:pic>
        <p:nvPicPr>
          <p:cNvPr id="2" name="図 1"/>
          <p:cNvPicPr>
            <a:picLocks noChangeAspect="1"/>
          </p:cNvPicPr>
          <p:nvPr/>
        </p:nvPicPr>
        <p:blipFill>
          <a:blip r:embed="rId3"/>
          <a:stretch>
            <a:fillRect/>
          </a:stretch>
        </p:blipFill>
        <p:spPr>
          <a:xfrm>
            <a:off x="506617" y="856695"/>
            <a:ext cx="11405956" cy="7784068"/>
          </a:xfrm>
          <a:prstGeom prst="rect">
            <a:avLst/>
          </a:prstGeom>
        </p:spPr>
      </p:pic>
    </p:spTree>
    <p:extLst>
      <p:ext uri="{BB962C8B-B14F-4D97-AF65-F5344CB8AC3E}">
        <p14:creationId xmlns:p14="http://schemas.microsoft.com/office/powerpoint/2010/main" val="178026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
          <p:cNvSpPr txBox="1">
            <a:spLocks/>
          </p:cNvSpPr>
          <p:nvPr/>
        </p:nvSpPr>
        <p:spPr>
          <a:xfrm>
            <a:off x="465826" y="1460181"/>
            <a:ext cx="11087791"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これまで、物流機能を中心に居住機能等を導入しながらまちづくりを進めており、土地造成や基盤整備については概成している。</a:t>
            </a: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今後は、未利用地が残るコスモスクエア地区の商業・研究開発用地を中心に売却を進めていく。</a:t>
            </a:r>
            <a:endParaRPr lang="en-US" altLang="ja-JP" sz="1800" dirty="0">
              <a:solidFill>
                <a:schemeClr val="tx1"/>
              </a:solidFill>
              <a:latin typeface="+mn-ea"/>
            </a:endParaRPr>
          </a:p>
          <a:p>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側において物流・環境機能の集積を図るとともに、西側においては市民の多様化するスポーツ・レクリエーションの需要に対応できるまちづくりを進めてきており、土地造成や基盤整備については概成している。今後は、残りの未利用地の活用に必要となる基盤整備を実施していく。</a:t>
            </a: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魅力ある商業・業務・交流及び居住機能等を導入する複合開発を進めており、これまで商業施設等の立地を図ってきた。今後は、残りの未利用地の活用に必要となる基盤整備を実施していく。</a:t>
            </a: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endParaRPr lang="en-US" altLang="ja-JP" sz="1800" dirty="0">
              <a:solidFill>
                <a:schemeClr val="tx1"/>
              </a:solidFill>
              <a:latin typeface="+mn-ea"/>
            </a:endParaRPr>
          </a:p>
          <a:p>
            <a:pPr marL="285750" indent="-285750">
              <a:buFont typeface="Wingdings" panose="05000000000000000000" pitchFamily="2" charset="2"/>
              <a:buChar char="Ø"/>
            </a:pPr>
            <a:r>
              <a:rPr lang="ja-JP" altLang="en-US" sz="1800" dirty="0">
                <a:solidFill>
                  <a:schemeClr val="tx1"/>
                </a:solidFill>
                <a:latin typeface="+mn-ea"/>
              </a:rPr>
              <a:t>地区の東部は、コンテナターミナル背後を中心に物流機能の強化を図るとともに、地区の中央部は、</a:t>
            </a:r>
            <a:r>
              <a:rPr lang="en-US" altLang="ja-JP" sz="1800" dirty="0">
                <a:solidFill>
                  <a:schemeClr val="tx1"/>
                </a:solidFill>
                <a:latin typeface="+mn-ea"/>
              </a:rPr>
              <a:t>2017</a:t>
            </a:r>
            <a:r>
              <a:rPr lang="ja-JP" altLang="en-US" sz="1800" dirty="0">
                <a:solidFill>
                  <a:schemeClr val="tx1"/>
                </a:solidFill>
                <a:latin typeface="+mn-ea"/>
              </a:rPr>
              <a:t>（</a:t>
            </a:r>
            <a:r>
              <a:rPr lang="en-US" altLang="ja-JP" sz="1800" dirty="0">
                <a:solidFill>
                  <a:schemeClr val="tx1"/>
                </a:solidFill>
                <a:latin typeface="+mn-ea"/>
              </a:rPr>
              <a:t>H29</a:t>
            </a:r>
            <a:r>
              <a:rPr lang="ja-JP" altLang="en-US" sz="1800" dirty="0">
                <a:solidFill>
                  <a:schemeClr val="tx1"/>
                </a:solidFill>
                <a:latin typeface="+mn-ea"/>
              </a:rPr>
              <a:t>）年</a:t>
            </a:r>
            <a:r>
              <a:rPr lang="en-US" altLang="ja-JP" sz="1800" dirty="0">
                <a:solidFill>
                  <a:schemeClr val="tx1"/>
                </a:solidFill>
                <a:latin typeface="+mn-ea"/>
              </a:rPr>
              <a:t>8</a:t>
            </a:r>
            <a:r>
              <a:rPr lang="ja-JP" altLang="en-US" sz="1800" dirty="0">
                <a:solidFill>
                  <a:schemeClr val="tx1"/>
                </a:solidFill>
                <a:latin typeface="+mn-ea"/>
              </a:rPr>
              <a:t>月に策定した「夢洲まちづくり構想」に基づき国際観光拠点の形成をめざしており、</a:t>
            </a:r>
            <a:r>
              <a:rPr lang="en-US" altLang="ja-JP" sz="1800" dirty="0">
                <a:solidFill>
                  <a:schemeClr val="tx1"/>
                </a:solidFill>
                <a:latin typeface="+mn-ea"/>
              </a:rPr>
              <a:t>2025</a:t>
            </a:r>
            <a:r>
              <a:rPr lang="ja-JP" altLang="en-US" sz="1800" dirty="0">
                <a:solidFill>
                  <a:schemeClr val="tx1"/>
                </a:solidFill>
                <a:latin typeface="+mn-ea"/>
              </a:rPr>
              <a:t>（Ｒ</a:t>
            </a:r>
            <a:r>
              <a:rPr lang="en-US" altLang="ja-JP" sz="1800" dirty="0">
                <a:solidFill>
                  <a:schemeClr val="tx1"/>
                </a:solidFill>
                <a:latin typeface="+mn-ea"/>
              </a:rPr>
              <a:t>7</a:t>
            </a:r>
            <a:r>
              <a:rPr lang="ja-JP" altLang="en-US" sz="1800" dirty="0">
                <a:solidFill>
                  <a:schemeClr val="tx1"/>
                </a:solidFill>
                <a:latin typeface="+mn-ea"/>
              </a:rPr>
              <a:t>）年日本国際博覧会の開催とＩＲ開業に向けて、土地造成・基盤整備を実施していく。</a:t>
            </a: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a:p>
            <a:pPr marL="285750" indent="-285750">
              <a:buFont typeface="Wingdings" panose="05000000000000000000" pitchFamily="2" charset="2"/>
              <a:buChar char="Ø"/>
            </a:pPr>
            <a:endParaRPr lang="ja-JP" altLang="en-US" sz="1800" dirty="0">
              <a:solidFill>
                <a:schemeClr val="tx1"/>
              </a:solidFill>
              <a:latin typeface="+mn-ea"/>
            </a:endParaRPr>
          </a:p>
        </p:txBody>
      </p:sp>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a:solidFill>
                  <a:schemeClr val="bg1"/>
                </a:solidFill>
                <a:latin typeface="+mj-ea"/>
                <a:ea typeface="+mj-ea"/>
              </a:rPr>
              <a:t>. </a:t>
            </a:r>
            <a:r>
              <a:rPr lang="ja-JP" altLang="en-US" sz="2400" b="1" dirty="0">
                <a:solidFill>
                  <a:schemeClr val="bg1"/>
                </a:solidFill>
                <a:latin typeface="+mj-ea"/>
                <a:ea typeface="+mj-ea"/>
              </a:rPr>
              <a:t>経営の基本方針</a:t>
            </a:r>
          </a:p>
        </p:txBody>
      </p:sp>
      <p:sp>
        <p:nvSpPr>
          <p:cNvPr id="19" name="テキスト ボックス 18"/>
          <p:cNvSpPr txBox="1"/>
          <p:nvPr/>
        </p:nvSpPr>
        <p:spPr>
          <a:xfrm>
            <a:off x="-1" y="646993"/>
            <a:ext cx="10972801" cy="338554"/>
          </a:xfrm>
          <a:prstGeom prst="rect">
            <a:avLst/>
          </a:prstGeom>
          <a:noFill/>
        </p:spPr>
        <p:txBody>
          <a:bodyPr wrap="square" rtlCol="0">
            <a:spAutoFit/>
          </a:bodyPr>
          <a:lstStyle/>
          <a:p>
            <a:r>
              <a:rPr lang="ja-JP" altLang="en-US" sz="1600" b="1" dirty="0"/>
              <a:t>大阪港埋立事業の基本方針</a:t>
            </a:r>
            <a:endParaRPr lang="en-US" altLang="ja-JP" sz="1600" b="1" dirty="0"/>
          </a:p>
        </p:txBody>
      </p:sp>
      <p:sp>
        <p:nvSpPr>
          <p:cNvPr id="25" name="タイトル 1"/>
          <p:cNvSpPr txBox="1">
            <a:spLocks/>
          </p:cNvSpPr>
          <p:nvPr/>
        </p:nvSpPr>
        <p:spPr>
          <a:xfrm>
            <a:off x="465821" y="2531865"/>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咲洲</a:t>
            </a:r>
            <a:endParaRPr lang="en-US" altLang="ja-JP" sz="1800" b="1" dirty="0">
              <a:latin typeface="+mn-ea"/>
              <a:ea typeface="+mn-ea"/>
            </a:endParaRPr>
          </a:p>
        </p:txBody>
      </p:sp>
      <p:sp>
        <p:nvSpPr>
          <p:cNvPr id="8" name="タイトル 1"/>
          <p:cNvSpPr txBox="1">
            <a:spLocks/>
          </p:cNvSpPr>
          <p:nvPr/>
        </p:nvSpPr>
        <p:spPr>
          <a:xfrm>
            <a:off x="465821" y="3840257"/>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舞洲</a:t>
            </a:r>
            <a:endParaRPr lang="en-US" altLang="ja-JP" sz="1800" b="1" dirty="0">
              <a:latin typeface="+mn-ea"/>
              <a:ea typeface="+mn-ea"/>
            </a:endParaRPr>
          </a:p>
        </p:txBody>
      </p:sp>
      <p:sp>
        <p:nvSpPr>
          <p:cNvPr id="10" name="タイトル 1"/>
          <p:cNvSpPr txBox="1">
            <a:spLocks/>
          </p:cNvSpPr>
          <p:nvPr/>
        </p:nvSpPr>
        <p:spPr>
          <a:xfrm>
            <a:off x="481689" y="5205740"/>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鶴浜</a:t>
            </a:r>
            <a:endParaRPr lang="en-US" altLang="ja-JP" sz="1800" b="1" dirty="0">
              <a:latin typeface="+mn-ea"/>
              <a:ea typeface="+mn-ea"/>
            </a:endParaRPr>
          </a:p>
        </p:txBody>
      </p:sp>
      <p:sp>
        <p:nvSpPr>
          <p:cNvPr id="12" name="タイトル 1"/>
          <p:cNvSpPr txBox="1">
            <a:spLocks/>
          </p:cNvSpPr>
          <p:nvPr/>
        </p:nvSpPr>
        <p:spPr>
          <a:xfrm>
            <a:off x="481689" y="6277424"/>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夢洲</a:t>
            </a:r>
            <a:endParaRPr lang="en-US" altLang="ja-JP" sz="1800" b="1" dirty="0">
              <a:latin typeface="+mn-ea"/>
              <a:ea typeface="+mn-ea"/>
            </a:endParaRPr>
          </a:p>
        </p:txBody>
      </p:sp>
      <p:sp>
        <p:nvSpPr>
          <p:cNvPr id="14" name="タイトル 1"/>
          <p:cNvSpPr txBox="1">
            <a:spLocks/>
          </p:cNvSpPr>
          <p:nvPr/>
        </p:nvSpPr>
        <p:spPr>
          <a:xfrm>
            <a:off x="122820" y="1054901"/>
            <a:ext cx="11087791" cy="473416"/>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800" b="1" dirty="0">
                <a:latin typeface="+mn-ea"/>
                <a:ea typeface="+mn-ea"/>
              </a:rPr>
              <a:t>○　大阪港埋立事業</a:t>
            </a:r>
            <a:endParaRPr lang="en-US" altLang="ja-JP" sz="1800" b="1" dirty="0">
              <a:latin typeface="+mn-ea"/>
              <a:ea typeface="+mn-ea"/>
            </a:endParaRPr>
          </a:p>
        </p:txBody>
      </p:sp>
      <p:sp>
        <p:nvSpPr>
          <p:cNvPr id="16" name="タイトル 1"/>
          <p:cNvSpPr txBox="1">
            <a:spLocks/>
          </p:cNvSpPr>
          <p:nvPr/>
        </p:nvSpPr>
        <p:spPr>
          <a:xfrm>
            <a:off x="122820" y="1390827"/>
            <a:ext cx="11430795" cy="1593619"/>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285750" indent="-285750">
              <a:buFont typeface="Wingdings" panose="05000000000000000000" pitchFamily="2" charset="2"/>
              <a:buChar char="Ø"/>
            </a:pPr>
            <a:r>
              <a:rPr lang="ja-JP" altLang="en-US" sz="1800" dirty="0">
                <a:solidFill>
                  <a:schemeClr val="tx1"/>
                </a:solidFill>
                <a:latin typeface="+mn-ea"/>
              </a:rPr>
              <a:t>大阪港埋立事業は、市内で発生する廃棄物や浚渫土砂の処分場所を確保するとともに、社会経済情勢の要請に応じた臨海部における新たな開発エリアを創出することを目的としており、企業等へ本事業で造成した用地を分譲・賃貸することにより、大阪・関西の成長・発展に寄与していく。 </a:t>
            </a:r>
            <a:endParaRPr lang="en-US" altLang="ja-JP" sz="1800" dirty="0">
              <a:solidFill>
                <a:schemeClr val="tx1"/>
              </a:solidFill>
              <a:latin typeface="+mn-ea"/>
            </a:endParaRPr>
          </a:p>
        </p:txBody>
      </p:sp>
      <p:sp>
        <p:nvSpPr>
          <p:cNvPr id="13" name="スライド番号プレースホルダー 3"/>
          <p:cNvSpPr>
            <a:spLocks noGrp="1"/>
          </p:cNvSpPr>
          <p:nvPr>
            <p:ph type="sldNum" sz="quarter" idx="12"/>
          </p:nvPr>
        </p:nvSpPr>
        <p:spPr>
          <a:xfrm>
            <a:off x="11569480" y="8228848"/>
            <a:ext cx="686187" cy="460041"/>
          </a:xfrm>
        </p:spPr>
        <p:txBody>
          <a:bodyPr/>
          <a:lstStyle/>
          <a:p>
            <a:fld id="{9855AF58-FB1E-4A03-A555-249AA4299BCB}" type="slidenum">
              <a:rPr lang="ja-JP" altLang="en-US" smtClean="0"/>
              <a:pPr/>
              <a:t>6</a:t>
            </a:fld>
            <a:endParaRPr lang="ja-JP" altLang="en-US" dirty="0"/>
          </a:p>
        </p:txBody>
      </p:sp>
    </p:spTree>
    <p:extLst>
      <p:ext uri="{BB962C8B-B14F-4D97-AF65-F5344CB8AC3E}">
        <p14:creationId xmlns:p14="http://schemas.microsoft.com/office/powerpoint/2010/main" val="212367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角丸四角形 17"/>
          <p:cNvSpPr/>
          <p:nvPr/>
        </p:nvSpPr>
        <p:spPr>
          <a:xfrm>
            <a:off x="0" y="-3907"/>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３</a:t>
            </a:r>
            <a:r>
              <a:rPr lang="en-US" altLang="ja-JP" sz="2400" b="1" dirty="0">
                <a:solidFill>
                  <a:schemeClr val="bg1"/>
                </a:solidFill>
                <a:latin typeface="+mj-ea"/>
                <a:ea typeface="+mj-ea"/>
              </a:rPr>
              <a:t>.</a:t>
            </a:r>
            <a:r>
              <a:rPr lang="ja-JP" altLang="en-US" sz="2400" b="1" dirty="0">
                <a:solidFill>
                  <a:schemeClr val="bg1"/>
                </a:solidFill>
                <a:latin typeface="+mj-ea"/>
                <a:ea typeface="+mj-ea"/>
              </a:rPr>
              <a:t>投資・財政計画（収支計画）</a:t>
            </a:r>
          </a:p>
        </p:txBody>
      </p:sp>
      <p:sp>
        <p:nvSpPr>
          <p:cNvPr id="15" name="テキスト ボックス 14"/>
          <p:cNvSpPr txBox="1"/>
          <p:nvPr/>
        </p:nvSpPr>
        <p:spPr>
          <a:xfrm>
            <a:off x="-1" y="646993"/>
            <a:ext cx="10972801" cy="338554"/>
          </a:xfrm>
          <a:prstGeom prst="rect">
            <a:avLst/>
          </a:prstGeom>
          <a:noFill/>
        </p:spPr>
        <p:txBody>
          <a:bodyPr wrap="square" rtlCol="0">
            <a:spAutoFit/>
          </a:bodyPr>
          <a:lstStyle/>
          <a:p>
            <a:r>
              <a:rPr lang="ja-JP" altLang="en-US" sz="1600" b="1" dirty="0"/>
              <a:t>（１）投資・財政計画（収支計画）</a:t>
            </a:r>
            <a:endParaRPr lang="en-US" altLang="ja-JP" sz="1600" b="1" dirty="0"/>
          </a:p>
        </p:txBody>
      </p:sp>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7</a:t>
            </a:fld>
            <a:endParaRPr lang="ja-JP" altLang="en-US" dirty="0"/>
          </a:p>
        </p:txBody>
      </p:sp>
      <p:sp>
        <p:nvSpPr>
          <p:cNvPr id="8" name="タイトル 1"/>
          <p:cNvSpPr txBox="1">
            <a:spLocks/>
          </p:cNvSpPr>
          <p:nvPr/>
        </p:nvSpPr>
        <p:spPr>
          <a:xfrm>
            <a:off x="351787" y="1128660"/>
            <a:ext cx="11560786" cy="1174177"/>
          </a:xfrm>
          <a:prstGeom prst="rect">
            <a:avLst/>
          </a:prstGeom>
          <a:ln>
            <a:noFill/>
          </a:ln>
        </p:spPr>
        <p:txBody>
          <a:bodyPr>
            <a:noAutofit/>
          </a:bodyPr>
          <a:lstStyle>
            <a:lvl1pPr algn="l" defTabSz="576072" rtl="0" eaLnBrk="1" latinLnBrk="0" hangingPunct="1">
              <a:spcBef>
                <a:spcPct val="0"/>
              </a:spcBef>
              <a:buNone/>
              <a:defRPr kumimoji="1" sz="4536"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dirty="0">
                <a:solidFill>
                  <a:schemeClr val="tx1"/>
                </a:solidFill>
                <a:latin typeface="+mn-ea"/>
                <a:ea typeface="+mn-ea"/>
              </a:rPr>
              <a:t>IR</a:t>
            </a:r>
            <a:r>
              <a:rPr lang="ja-JP" altLang="en-US" sz="1600" dirty="0">
                <a:solidFill>
                  <a:schemeClr val="tx1"/>
                </a:solidFill>
                <a:latin typeface="+mn-ea"/>
                <a:ea typeface="+mn-ea"/>
              </a:rPr>
              <a:t>用地の土地関連費用（土壌汚染対策費、地中障害物撤去費、液状化対策費　計</a:t>
            </a:r>
            <a:r>
              <a:rPr lang="en-US" altLang="ja-JP" sz="1600" dirty="0">
                <a:solidFill>
                  <a:schemeClr val="tx1"/>
                </a:solidFill>
                <a:latin typeface="+mn-ea"/>
                <a:ea typeface="+mn-ea"/>
              </a:rPr>
              <a:t>788</a:t>
            </a:r>
            <a:r>
              <a:rPr lang="ja-JP" altLang="en-US" sz="1600" dirty="0">
                <a:solidFill>
                  <a:schemeClr val="tx1"/>
                </a:solidFill>
                <a:latin typeface="+mn-ea"/>
                <a:ea typeface="+mn-ea"/>
              </a:rPr>
              <a:t>億円）の負担をはじめ、夢洲インフラ整備等の事業費の変更に伴い、これらの投資に係る企業債償還までの収支計画を把握しリスク管理に努めるため、今後</a:t>
            </a:r>
            <a:r>
              <a:rPr lang="en-US" altLang="ja-JP" sz="1600" dirty="0">
                <a:solidFill>
                  <a:schemeClr val="tx1"/>
                </a:solidFill>
                <a:latin typeface="+mn-ea"/>
                <a:ea typeface="+mn-ea"/>
              </a:rPr>
              <a:t>10</a:t>
            </a:r>
            <a:r>
              <a:rPr lang="ja-JP" altLang="en-US" sz="1600" dirty="0">
                <a:solidFill>
                  <a:schemeClr val="tx1"/>
                </a:solidFill>
                <a:latin typeface="+mn-ea"/>
                <a:ea typeface="+mn-ea"/>
              </a:rPr>
              <a:t>年間の収支（</a:t>
            </a:r>
            <a:r>
              <a:rPr lang="en-US" altLang="ja-JP" sz="1600" dirty="0">
                <a:solidFill>
                  <a:schemeClr val="tx1"/>
                </a:solidFill>
                <a:latin typeface="+mn-ea"/>
                <a:ea typeface="+mn-ea"/>
              </a:rPr>
              <a:t>2032</a:t>
            </a:r>
            <a:r>
              <a:rPr lang="ja-JP" altLang="en-US" sz="1600" dirty="0">
                <a:solidFill>
                  <a:schemeClr val="tx1"/>
                </a:solidFill>
                <a:latin typeface="+mn-ea"/>
                <a:ea typeface="+mn-ea"/>
              </a:rPr>
              <a:t>（</a:t>
            </a:r>
            <a:r>
              <a:rPr lang="en-US" altLang="ja-JP" sz="1600" dirty="0">
                <a:solidFill>
                  <a:schemeClr val="tx1"/>
                </a:solidFill>
                <a:latin typeface="+mn-ea"/>
                <a:ea typeface="+mn-ea"/>
              </a:rPr>
              <a:t>R14</a:t>
            </a:r>
            <a:r>
              <a:rPr lang="ja-JP" altLang="en-US" sz="1600" dirty="0">
                <a:solidFill>
                  <a:schemeClr val="tx1"/>
                </a:solidFill>
                <a:latin typeface="+mn-ea"/>
                <a:ea typeface="+mn-ea"/>
              </a:rPr>
              <a:t>）年度まで）に加え、現在の企業債償還の最終年度までの収支（</a:t>
            </a:r>
            <a:r>
              <a:rPr lang="en-US" altLang="ja-JP" sz="1600" dirty="0">
                <a:solidFill>
                  <a:schemeClr val="tx1"/>
                </a:solidFill>
                <a:latin typeface="+mn-ea"/>
                <a:ea typeface="+mn-ea"/>
              </a:rPr>
              <a:t>2067</a:t>
            </a:r>
            <a:r>
              <a:rPr lang="ja-JP" altLang="en-US" sz="1600" dirty="0">
                <a:solidFill>
                  <a:schemeClr val="tx1"/>
                </a:solidFill>
                <a:latin typeface="+mn-ea"/>
                <a:ea typeface="+mn-ea"/>
              </a:rPr>
              <a:t>（</a:t>
            </a:r>
            <a:r>
              <a:rPr lang="en-US" altLang="ja-JP" sz="1600" dirty="0">
                <a:solidFill>
                  <a:schemeClr val="tx1"/>
                </a:solidFill>
                <a:latin typeface="+mn-ea"/>
                <a:ea typeface="+mn-ea"/>
              </a:rPr>
              <a:t>R49</a:t>
            </a:r>
            <a:r>
              <a:rPr lang="ja-JP" altLang="en-US" sz="1600" dirty="0">
                <a:solidFill>
                  <a:schemeClr val="tx1"/>
                </a:solidFill>
                <a:latin typeface="+mn-ea"/>
                <a:ea typeface="+mn-ea"/>
              </a:rPr>
              <a:t>）年度まで）を試算する。</a:t>
            </a:r>
          </a:p>
        </p:txBody>
      </p:sp>
      <p:pic>
        <p:nvPicPr>
          <p:cNvPr id="4" name="図 3"/>
          <p:cNvPicPr>
            <a:picLocks noChangeAspect="1"/>
          </p:cNvPicPr>
          <p:nvPr/>
        </p:nvPicPr>
        <p:blipFill>
          <a:blip r:embed="rId3"/>
          <a:stretch>
            <a:fillRect/>
          </a:stretch>
        </p:blipFill>
        <p:spPr>
          <a:xfrm>
            <a:off x="352800" y="2016000"/>
            <a:ext cx="11051787" cy="5569850"/>
          </a:xfrm>
          <a:prstGeom prst="rect">
            <a:avLst/>
          </a:prstGeom>
        </p:spPr>
      </p:pic>
    </p:spTree>
    <p:extLst>
      <p:ext uri="{BB962C8B-B14F-4D97-AF65-F5344CB8AC3E}">
        <p14:creationId xmlns:p14="http://schemas.microsoft.com/office/powerpoint/2010/main" val="33459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855AF58-FB1E-4A03-A555-249AA4299BCB}" type="slidenum">
              <a:rPr lang="ja-JP" altLang="en-US" smtClean="0"/>
              <a:pPr/>
              <a:t>8</a:t>
            </a:fld>
            <a:endParaRPr lang="ja-JP" altLang="en-US" dirty="0"/>
          </a:p>
        </p:txBody>
      </p:sp>
      <p:pic>
        <p:nvPicPr>
          <p:cNvPr id="4" name="図 3"/>
          <p:cNvPicPr>
            <a:picLocks noChangeAspect="1"/>
          </p:cNvPicPr>
          <p:nvPr/>
        </p:nvPicPr>
        <p:blipFill>
          <a:blip r:embed="rId3"/>
          <a:stretch>
            <a:fillRect/>
          </a:stretch>
        </p:blipFill>
        <p:spPr>
          <a:xfrm>
            <a:off x="1008222" y="2692645"/>
            <a:ext cx="371888" cy="2341067"/>
          </a:xfrm>
          <a:prstGeom prst="rect">
            <a:avLst/>
          </a:prstGeom>
        </p:spPr>
      </p:pic>
      <p:sp>
        <p:nvSpPr>
          <p:cNvPr id="7" name="正方形/長方形 6"/>
          <p:cNvSpPr/>
          <p:nvPr/>
        </p:nvSpPr>
        <p:spPr>
          <a:xfrm>
            <a:off x="174715" y="7007118"/>
            <a:ext cx="11852694" cy="10097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ltLang="ja-JP" sz="1600" dirty="0">
                <a:solidFill>
                  <a:schemeClr val="tx1"/>
                </a:solidFill>
              </a:rPr>
              <a:t>2067</a:t>
            </a:r>
            <a:r>
              <a:rPr lang="ja-JP" altLang="en-US" sz="1600" dirty="0">
                <a:solidFill>
                  <a:schemeClr val="tx1"/>
                </a:solidFill>
              </a:rPr>
              <a:t>（</a:t>
            </a:r>
            <a:r>
              <a:rPr lang="en-US" altLang="ja-JP" sz="1600" dirty="0">
                <a:solidFill>
                  <a:schemeClr val="tx1"/>
                </a:solidFill>
              </a:rPr>
              <a:t>R49</a:t>
            </a:r>
            <a:r>
              <a:rPr lang="ja-JP" altLang="en-US" sz="1600" dirty="0">
                <a:solidFill>
                  <a:schemeClr val="tx1"/>
                </a:solidFill>
              </a:rPr>
              <a:t>）年度までの長期収支試算結果においては、大阪港振興基金を充当することなく資金不足は生じない見込み。</a:t>
            </a:r>
            <a:endParaRPr lang="en-US" altLang="ja-JP" sz="1600" dirty="0">
              <a:solidFill>
                <a:schemeClr val="tx1"/>
              </a:solidFill>
            </a:endParaRPr>
          </a:p>
          <a:p>
            <a:pPr marL="285750" indent="-285750">
              <a:buFont typeface="Arial" panose="020B0604020202020204" pitchFamily="34" charset="0"/>
              <a:buChar char="•"/>
            </a:pPr>
            <a:r>
              <a:rPr lang="ja-JP" altLang="en-US" sz="1600" dirty="0">
                <a:solidFill>
                  <a:schemeClr val="tx1"/>
                </a:solidFill>
              </a:rPr>
              <a:t>前提条件となっている収益、事業費、企業債利息などの資金収支の変動要素があることから、引き続きリスク管理に努める。</a:t>
            </a:r>
            <a:endParaRPr lang="en-US" altLang="ja-JP" sz="1600" dirty="0">
              <a:solidFill>
                <a:schemeClr val="tx1"/>
              </a:solidFill>
            </a:endParaRPr>
          </a:p>
        </p:txBody>
      </p:sp>
      <p:pic>
        <p:nvPicPr>
          <p:cNvPr id="6" name="図 5"/>
          <p:cNvPicPr>
            <a:picLocks noChangeAspect="1"/>
          </p:cNvPicPr>
          <p:nvPr/>
        </p:nvPicPr>
        <p:blipFill>
          <a:blip r:embed="rId4"/>
          <a:stretch>
            <a:fillRect/>
          </a:stretch>
        </p:blipFill>
        <p:spPr>
          <a:xfrm>
            <a:off x="2070000" y="324000"/>
            <a:ext cx="8721389" cy="6657226"/>
          </a:xfrm>
          <a:prstGeom prst="rect">
            <a:avLst/>
          </a:prstGeom>
        </p:spPr>
      </p:pic>
    </p:spTree>
    <p:extLst>
      <p:ext uri="{BB962C8B-B14F-4D97-AF65-F5344CB8AC3E}">
        <p14:creationId xmlns:p14="http://schemas.microsoft.com/office/powerpoint/2010/main" val="3699452467"/>
      </p:ext>
    </p:extLst>
  </p:cSld>
  <p:clrMapOvr>
    <a:masterClrMapping/>
  </p:clrMapOvr>
</p:sld>
</file>

<file path=ppt/theme/theme1.xml><?xml version="1.0" encoding="utf-8"?>
<a:theme xmlns:a="http://schemas.openxmlformats.org/drawingml/2006/main" name="ファセット">
  <a:themeElements>
    <a:clrScheme name="赤紫">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17037</TotalTime>
  <Words>3136</Words>
  <PresentationFormat>ユーザー設定</PresentationFormat>
  <Paragraphs>358</Paragraphs>
  <Slides>30</Slides>
  <Notes>27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30</vt:i4>
      </vt:variant>
    </vt:vector>
  </HeadingPairs>
  <TitlesOfParts>
    <vt:vector size="41" baseType="lpstr">
      <vt:lpstr>微軟正黑體</vt:lpstr>
      <vt:lpstr>ＭＳ Ｐゴシック</vt:lpstr>
      <vt:lpstr>ＭＳ 明朝</vt:lpstr>
      <vt:lpstr>メイリオ</vt:lpstr>
      <vt:lpstr>メイリオ 本文</vt:lpstr>
      <vt:lpstr>Arial</vt:lpstr>
      <vt:lpstr>Calibri</vt:lpstr>
      <vt:lpstr>Trebuchet MS</vt:lpstr>
      <vt:lpstr>Wingdings</vt:lpstr>
      <vt:lpstr>Wingdings 3</vt:lpstr>
      <vt:lpstr>ファセット</vt:lpstr>
      <vt:lpstr>大阪港埋立事業の長期収支見込み 【2021（R3）～ 　　　　　　2067（R49）年度】</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2023-01-25T01:36:39Z</cp:lastPrinted>
  <dcterms:created xsi:type="dcterms:W3CDTF">2016-03-01T04:03:03Z</dcterms:created>
  <dcterms:modified xsi:type="dcterms:W3CDTF">2023-03-09T01:45:15Z</dcterms:modified>
</cp:coreProperties>
</file>