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9" r:id="rId1"/>
  </p:sldMasterIdLst>
  <p:notesMasterIdLst>
    <p:notesMasterId r:id="rId34"/>
  </p:notesMasterIdLst>
  <p:handoutMasterIdLst>
    <p:handoutMasterId r:id="rId35"/>
  </p:handoutMasterIdLst>
  <p:sldIdLst>
    <p:sldId id="256" r:id="rId2"/>
    <p:sldId id="328" r:id="rId3"/>
    <p:sldId id="257" r:id="rId4"/>
    <p:sldId id="330" r:id="rId5"/>
    <p:sldId id="507" r:id="rId6"/>
    <p:sldId id="509" r:id="rId7"/>
    <p:sldId id="366" r:id="rId8"/>
    <p:sldId id="555" r:id="rId9"/>
    <p:sldId id="538" r:id="rId10"/>
    <p:sldId id="539" r:id="rId11"/>
    <p:sldId id="540" r:id="rId12"/>
    <p:sldId id="541" r:id="rId13"/>
    <p:sldId id="542" r:id="rId14"/>
    <p:sldId id="543" r:id="rId15"/>
    <p:sldId id="485" r:id="rId16"/>
    <p:sldId id="502" r:id="rId17"/>
    <p:sldId id="553" r:id="rId18"/>
    <p:sldId id="554" r:id="rId19"/>
    <p:sldId id="544" r:id="rId20"/>
    <p:sldId id="545" r:id="rId21"/>
    <p:sldId id="552" r:id="rId22"/>
    <p:sldId id="550" r:id="rId23"/>
    <p:sldId id="551" r:id="rId24"/>
    <p:sldId id="493" r:id="rId25"/>
    <p:sldId id="310" r:id="rId26"/>
    <p:sldId id="482" r:id="rId27"/>
    <p:sldId id="483" r:id="rId28"/>
    <p:sldId id="484" r:id="rId29"/>
    <p:sldId id="286" r:id="rId30"/>
    <p:sldId id="332" r:id="rId31"/>
    <p:sldId id="397" r:id="rId32"/>
    <p:sldId id="285" r:id="rId33"/>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330"/>
            <p14:sldId id="507"/>
            <p14:sldId id="509"/>
            <p14:sldId id="366"/>
            <p14:sldId id="555"/>
            <p14:sldId id="538"/>
            <p14:sldId id="539"/>
            <p14:sldId id="540"/>
            <p14:sldId id="541"/>
            <p14:sldId id="542"/>
            <p14:sldId id="543"/>
            <p14:sldId id="485"/>
            <p14:sldId id="502"/>
            <p14:sldId id="553"/>
            <p14:sldId id="554"/>
            <p14:sldId id="544"/>
            <p14:sldId id="545"/>
            <p14:sldId id="552"/>
            <p14:sldId id="550"/>
            <p14:sldId id="551"/>
            <p14:sldId id="493"/>
            <p14:sldId id="310"/>
            <p14:sldId id="482"/>
            <p14:sldId id="483"/>
            <p14:sldId id="484"/>
            <p14:sldId id="286"/>
            <p14:sldId id="332"/>
            <p14:sldId id="39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86472" autoAdjust="0"/>
  </p:normalViewPr>
  <p:slideViewPr>
    <p:cSldViewPr snapToGrid="0">
      <p:cViewPr varScale="1">
        <p:scale>
          <a:sx n="58" d="100"/>
          <a:sy n="58" d="100"/>
        </p:scale>
        <p:origin x="1236" y="84"/>
      </p:cViewPr>
      <p:guideLst/>
    </p:cSldViewPr>
  </p:slideViewPr>
  <p:outlineViewPr>
    <p:cViewPr>
      <p:scale>
        <a:sx n="33" d="100"/>
        <a:sy n="33" d="100"/>
      </p:scale>
      <p:origin x="0" y="-4368"/>
    </p:cViewPr>
  </p:outlin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2023/9/13</a:t>
            </a:fld>
            <a:endParaRPr kumimoji="1" lang="ja-JP" altLang="en-US" dirty="0"/>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dirty="0"/>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2023/9/13</a:t>
            </a:fld>
            <a:endParaRPr kumimoji="1" lang="ja-JP" altLang="en-US" dirty="0"/>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dirty="0"/>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dirty="0"/>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dirty="0"/>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dirty="0"/>
          </a:p>
        </p:txBody>
      </p:sp>
    </p:spTree>
    <p:extLst>
      <p:ext uri="{BB962C8B-B14F-4D97-AF65-F5344CB8AC3E}">
        <p14:creationId xmlns:p14="http://schemas.microsoft.com/office/powerpoint/2010/main" val="342756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dirty="0"/>
          </a:p>
        </p:txBody>
      </p:sp>
    </p:spTree>
    <p:extLst>
      <p:ext uri="{BB962C8B-B14F-4D97-AF65-F5344CB8AC3E}">
        <p14:creationId xmlns:p14="http://schemas.microsoft.com/office/powerpoint/2010/main" val="177146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dirty="0"/>
          </a:p>
        </p:txBody>
      </p:sp>
    </p:spTree>
    <p:extLst>
      <p:ext uri="{BB962C8B-B14F-4D97-AF65-F5344CB8AC3E}">
        <p14:creationId xmlns:p14="http://schemas.microsoft.com/office/powerpoint/2010/main" val="383365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dirty="0"/>
          </a:p>
        </p:txBody>
      </p:sp>
    </p:spTree>
    <p:extLst>
      <p:ext uri="{BB962C8B-B14F-4D97-AF65-F5344CB8AC3E}">
        <p14:creationId xmlns:p14="http://schemas.microsoft.com/office/powerpoint/2010/main" val="3825712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dirty="0"/>
          </a:p>
        </p:txBody>
      </p:sp>
    </p:spTree>
    <p:extLst>
      <p:ext uri="{BB962C8B-B14F-4D97-AF65-F5344CB8AC3E}">
        <p14:creationId xmlns:p14="http://schemas.microsoft.com/office/powerpoint/2010/main" val="2924919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15</a:t>
            </a:fld>
            <a:endParaRPr kumimoji="1" lang="ja-JP" altLang="en-US" dirty="0"/>
          </a:p>
        </p:txBody>
      </p:sp>
    </p:spTree>
    <p:extLst>
      <p:ext uri="{BB962C8B-B14F-4D97-AF65-F5344CB8AC3E}">
        <p14:creationId xmlns:p14="http://schemas.microsoft.com/office/powerpoint/2010/main" val="126476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dirty="0"/>
          </a:p>
        </p:txBody>
      </p:sp>
    </p:spTree>
    <p:extLst>
      <p:ext uri="{BB962C8B-B14F-4D97-AF65-F5344CB8AC3E}">
        <p14:creationId xmlns:p14="http://schemas.microsoft.com/office/powerpoint/2010/main" val="70555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dirty="0"/>
          </a:p>
        </p:txBody>
      </p:sp>
    </p:spTree>
    <p:extLst>
      <p:ext uri="{BB962C8B-B14F-4D97-AF65-F5344CB8AC3E}">
        <p14:creationId xmlns:p14="http://schemas.microsoft.com/office/powerpoint/2010/main" val="3510028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dirty="0"/>
          </a:p>
        </p:txBody>
      </p:sp>
    </p:spTree>
    <p:extLst>
      <p:ext uri="{BB962C8B-B14F-4D97-AF65-F5344CB8AC3E}">
        <p14:creationId xmlns:p14="http://schemas.microsoft.com/office/powerpoint/2010/main" val="211302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dirty="0"/>
          </a:p>
        </p:txBody>
      </p:sp>
    </p:spTree>
    <p:extLst>
      <p:ext uri="{BB962C8B-B14F-4D97-AF65-F5344CB8AC3E}">
        <p14:creationId xmlns:p14="http://schemas.microsoft.com/office/powerpoint/2010/main" val="20025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dirty="0"/>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dirty="0"/>
          </a:p>
        </p:txBody>
      </p:sp>
    </p:spTree>
    <p:extLst>
      <p:ext uri="{BB962C8B-B14F-4D97-AF65-F5344CB8AC3E}">
        <p14:creationId xmlns:p14="http://schemas.microsoft.com/office/powerpoint/2010/main" val="96285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4263" y="1236663"/>
            <a:ext cx="4732337" cy="3341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dirty="0"/>
          </a:p>
        </p:txBody>
      </p:sp>
    </p:spTree>
    <p:extLst>
      <p:ext uri="{BB962C8B-B14F-4D97-AF65-F5344CB8AC3E}">
        <p14:creationId xmlns:p14="http://schemas.microsoft.com/office/powerpoint/2010/main" val="164546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dirty="0"/>
          </a:p>
        </p:txBody>
      </p:sp>
    </p:spTree>
    <p:extLst>
      <p:ext uri="{BB962C8B-B14F-4D97-AF65-F5344CB8AC3E}">
        <p14:creationId xmlns:p14="http://schemas.microsoft.com/office/powerpoint/2010/main" val="229800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a:p>
        </p:txBody>
      </p:sp>
    </p:spTree>
    <p:extLst>
      <p:ext uri="{BB962C8B-B14F-4D97-AF65-F5344CB8AC3E}">
        <p14:creationId xmlns:p14="http://schemas.microsoft.com/office/powerpoint/2010/main" val="300109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dirty="0"/>
          </a:p>
        </p:txBody>
      </p:sp>
    </p:spTree>
    <p:extLst>
      <p:ext uri="{BB962C8B-B14F-4D97-AF65-F5344CB8AC3E}">
        <p14:creationId xmlns:p14="http://schemas.microsoft.com/office/powerpoint/2010/main" val="1377961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a:p>
        </p:txBody>
      </p:sp>
    </p:spTree>
    <p:extLst>
      <p:ext uri="{BB962C8B-B14F-4D97-AF65-F5344CB8AC3E}">
        <p14:creationId xmlns:p14="http://schemas.microsoft.com/office/powerpoint/2010/main" val="44521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dirty="0"/>
          </a:p>
        </p:txBody>
      </p:sp>
    </p:spTree>
    <p:extLst>
      <p:ext uri="{BB962C8B-B14F-4D97-AF65-F5344CB8AC3E}">
        <p14:creationId xmlns:p14="http://schemas.microsoft.com/office/powerpoint/2010/main" val="1508971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dirty="0"/>
          </a:p>
        </p:txBody>
      </p:sp>
    </p:spTree>
    <p:extLst>
      <p:ext uri="{BB962C8B-B14F-4D97-AF65-F5344CB8AC3E}">
        <p14:creationId xmlns:p14="http://schemas.microsoft.com/office/powerpoint/2010/main" val="329068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30</a:t>
            </a:fld>
            <a:endParaRPr kumimoji="1" lang="ja-JP" altLang="en-US" dirty="0"/>
          </a:p>
        </p:txBody>
      </p:sp>
    </p:spTree>
    <p:extLst>
      <p:ext uri="{BB962C8B-B14F-4D97-AF65-F5344CB8AC3E}">
        <p14:creationId xmlns:p14="http://schemas.microsoft.com/office/powerpoint/2010/main" val="526314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31</a:t>
            </a:fld>
            <a:endParaRPr kumimoji="1" lang="ja-JP" altLang="en-US" dirty="0"/>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dirty="0"/>
          </a:p>
        </p:txBody>
      </p:sp>
    </p:spTree>
    <p:extLst>
      <p:ext uri="{BB962C8B-B14F-4D97-AF65-F5344CB8AC3E}">
        <p14:creationId xmlns:p14="http://schemas.microsoft.com/office/powerpoint/2010/main" val="125187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dirty="0"/>
          </a:p>
        </p:txBody>
      </p:sp>
    </p:spTree>
    <p:extLst>
      <p:ext uri="{BB962C8B-B14F-4D97-AF65-F5344CB8AC3E}">
        <p14:creationId xmlns:p14="http://schemas.microsoft.com/office/powerpoint/2010/main" val="248385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dirty="0"/>
          </a:p>
        </p:txBody>
      </p:sp>
    </p:spTree>
    <p:extLst>
      <p:ext uri="{BB962C8B-B14F-4D97-AF65-F5344CB8AC3E}">
        <p14:creationId xmlns:p14="http://schemas.microsoft.com/office/powerpoint/2010/main" val="391890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dirty="0"/>
          </a:p>
        </p:txBody>
      </p:sp>
    </p:spTree>
    <p:extLst>
      <p:ext uri="{BB962C8B-B14F-4D97-AF65-F5344CB8AC3E}">
        <p14:creationId xmlns:p14="http://schemas.microsoft.com/office/powerpoint/2010/main" val="109695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dirty="0"/>
          </a:p>
        </p:txBody>
      </p:sp>
    </p:spTree>
    <p:extLst>
      <p:ext uri="{BB962C8B-B14F-4D97-AF65-F5344CB8AC3E}">
        <p14:creationId xmlns:p14="http://schemas.microsoft.com/office/powerpoint/2010/main" val="365048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dirty="0"/>
          </a:p>
        </p:txBody>
      </p:sp>
    </p:spTree>
    <p:extLst>
      <p:ext uri="{BB962C8B-B14F-4D97-AF65-F5344CB8AC3E}">
        <p14:creationId xmlns:p14="http://schemas.microsoft.com/office/powerpoint/2010/main" val="139788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dirty="0"/>
          </a:p>
        </p:txBody>
      </p:sp>
    </p:spTree>
    <p:extLst>
      <p:ext uri="{BB962C8B-B14F-4D97-AF65-F5344CB8AC3E}">
        <p14:creationId xmlns:p14="http://schemas.microsoft.com/office/powerpoint/2010/main" val="3494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2023/9/13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2023/9/13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2023/9/13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2023/9/13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2023/9/13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2023/9/13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dirty="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2023/9/13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2023/9/13</a:t>
            </a:fld>
            <a:endParaRPr kumimoji="1" lang="ja-JP" altLang="en-US" dirty="0"/>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大阪港埋立事業の長期収支見込み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2022</a:t>
            </a:r>
            <a:r>
              <a:rPr lang="ja-JP" altLang="en-US" sz="4400"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R4</a:t>
            </a:r>
            <a:r>
              <a:rPr lang="ja-JP" altLang="en-US" sz="4400"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2075</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R57</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smtClean="0">
                <a:solidFill>
                  <a:schemeClr val="tx1">
                    <a:lumMod val="75000"/>
                    <a:lumOff val="25000"/>
                  </a:schemeClr>
                </a:solidFill>
              </a:rPr>
              <a:t>2023</a:t>
            </a:r>
            <a:r>
              <a:rPr lang="ja-JP" altLang="en-US" sz="4400" dirty="0" smtClean="0">
                <a:solidFill>
                  <a:schemeClr val="tx1">
                    <a:lumMod val="75000"/>
                    <a:lumOff val="25000"/>
                  </a:schemeClr>
                </a:solidFill>
              </a:rPr>
              <a:t>（</a:t>
            </a:r>
            <a:r>
              <a:rPr lang="en-US" altLang="ja-JP" sz="4400" dirty="0">
                <a:solidFill>
                  <a:schemeClr val="tx1">
                    <a:lumMod val="75000"/>
                    <a:lumOff val="25000"/>
                  </a:schemeClr>
                </a:solidFill>
              </a:rPr>
              <a:t>R5</a:t>
            </a:r>
            <a:r>
              <a:rPr lang="ja-JP" altLang="en-US" sz="4400" dirty="0">
                <a:solidFill>
                  <a:schemeClr val="tx1">
                    <a:lumMod val="75000"/>
                    <a:lumOff val="25000"/>
                  </a:schemeClr>
                </a:solidFill>
              </a:rPr>
              <a:t>）</a:t>
            </a:r>
            <a:r>
              <a:rPr lang="ja-JP" altLang="en-US" sz="4400" dirty="0" smtClean="0">
                <a:solidFill>
                  <a:schemeClr val="tx1">
                    <a:lumMod val="75000"/>
                    <a:lumOff val="25000"/>
                  </a:schemeClr>
                </a:solidFill>
              </a:rPr>
              <a:t>年</a:t>
            </a:r>
            <a:r>
              <a:rPr lang="en-US" altLang="ja-JP" sz="4400" dirty="0">
                <a:solidFill>
                  <a:schemeClr val="tx1">
                    <a:lumMod val="75000"/>
                    <a:lumOff val="25000"/>
                  </a:schemeClr>
                </a:solidFill>
              </a:rPr>
              <a:t>9</a:t>
            </a:r>
            <a:r>
              <a:rPr lang="ja-JP" altLang="en-US" sz="4400" dirty="0" smtClean="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大阪港湾局</a:t>
            </a:r>
          </a:p>
        </p:txBody>
      </p:sp>
    </p:spTree>
    <p:extLst>
      <p:ext uri="{BB962C8B-B14F-4D97-AF65-F5344CB8AC3E}">
        <p14:creationId xmlns:p14="http://schemas.microsoft.com/office/powerpoint/2010/main" val="4223902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42078" y="494803"/>
            <a:ext cx="10238942" cy="7848000"/>
          </a:xfrm>
          <a:prstGeom prst="rect">
            <a:avLst/>
          </a:prstGeom>
        </p:spPr>
      </p:pic>
    </p:spTree>
    <p:extLst>
      <p:ext uri="{BB962C8B-B14F-4D97-AF65-F5344CB8AC3E}">
        <p14:creationId xmlns:p14="http://schemas.microsoft.com/office/powerpoint/2010/main" val="353296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3" name="図 2"/>
          <p:cNvPicPr>
            <a:picLocks noChangeAspect="1"/>
          </p:cNvPicPr>
          <p:nvPr/>
        </p:nvPicPr>
        <p:blipFill>
          <a:blip r:embed="rId3"/>
          <a:stretch>
            <a:fillRect/>
          </a:stretch>
        </p:blipFill>
        <p:spPr>
          <a:xfrm>
            <a:off x="854015" y="497906"/>
            <a:ext cx="10238942" cy="7848000"/>
          </a:xfrm>
          <a:prstGeom prst="rect">
            <a:avLst/>
          </a:prstGeom>
        </p:spPr>
      </p:pic>
    </p:spTree>
    <p:extLst>
      <p:ext uri="{BB962C8B-B14F-4D97-AF65-F5344CB8AC3E}">
        <p14:creationId xmlns:p14="http://schemas.microsoft.com/office/powerpoint/2010/main" val="1123007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18845" y="494800"/>
            <a:ext cx="10238942" cy="7848000"/>
          </a:xfrm>
          <a:prstGeom prst="rect">
            <a:avLst/>
          </a:prstGeom>
        </p:spPr>
      </p:pic>
    </p:spTree>
    <p:extLst>
      <p:ext uri="{BB962C8B-B14F-4D97-AF65-F5344CB8AC3E}">
        <p14:creationId xmlns:p14="http://schemas.microsoft.com/office/powerpoint/2010/main" val="30496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18843" y="512387"/>
            <a:ext cx="10238942" cy="7848000"/>
          </a:xfrm>
          <a:prstGeom prst="rect">
            <a:avLst/>
          </a:prstGeom>
        </p:spPr>
      </p:pic>
    </p:spTree>
    <p:extLst>
      <p:ext uri="{BB962C8B-B14F-4D97-AF65-F5344CB8AC3E}">
        <p14:creationId xmlns:p14="http://schemas.microsoft.com/office/powerpoint/2010/main" val="2099519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3" name="図 2"/>
          <p:cNvPicPr>
            <a:picLocks noChangeAspect="1"/>
          </p:cNvPicPr>
          <p:nvPr/>
        </p:nvPicPr>
        <p:blipFill>
          <a:blip r:embed="rId3"/>
          <a:stretch>
            <a:fillRect/>
          </a:stretch>
        </p:blipFill>
        <p:spPr>
          <a:xfrm>
            <a:off x="849333" y="497905"/>
            <a:ext cx="6579157" cy="7844400"/>
          </a:xfrm>
          <a:prstGeom prst="rect">
            <a:avLst/>
          </a:prstGeom>
        </p:spPr>
      </p:pic>
    </p:spTree>
    <p:extLst>
      <p:ext uri="{BB962C8B-B14F-4D97-AF65-F5344CB8AC3E}">
        <p14:creationId xmlns:p14="http://schemas.microsoft.com/office/powerpoint/2010/main" val="412204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96001" y="864001"/>
            <a:ext cx="10136024" cy="7594373"/>
          </a:xfrm>
          <a:prstGeom prst="rect">
            <a:avLst/>
          </a:prstGeom>
        </p:spPr>
      </p:pic>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327052" y="743627"/>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dirty="0"/>
          </a:p>
        </p:txBody>
      </p:sp>
    </p:spTree>
    <p:extLst>
      <p:ext uri="{BB962C8B-B14F-4D97-AF65-F5344CB8AC3E}">
        <p14:creationId xmlns:p14="http://schemas.microsoft.com/office/powerpoint/2010/main" val="307613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dirty="0"/>
          </a:p>
        </p:txBody>
      </p:sp>
      <p:pic>
        <p:nvPicPr>
          <p:cNvPr id="5" name="図 4"/>
          <p:cNvPicPr>
            <a:picLocks noChangeAspect="1"/>
          </p:cNvPicPr>
          <p:nvPr/>
        </p:nvPicPr>
        <p:blipFill>
          <a:blip r:embed="rId3"/>
          <a:stretch>
            <a:fillRect/>
          </a:stretch>
        </p:blipFill>
        <p:spPr>
          <a:xfrm>
            <a:off x="434668" y="512781"/>
            <a:ext cx="7783029" cy="8010000"/>
          </a:xfrm>
          <a:prstGeom prst="rect">
            <a:avLst/>
          </a:prstGeom>
        </p:spPr>
      </p:pic>
    </p:spTree>
    <p:extLst>
      <p:ext uri="{BB962C8B-B14F-4D97-AF65-F5344CB8AC3E}">
        <p14:creationId xmlns:p14="http://schemas.microsoft.com/office/powerpoint/2010/main" val="352355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dirty="0"/>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5" name="図 4"/>
          <p:cNvPicPr>
            <a:picLocks noChangeAspect="1"/>
          </p:cNvPicPr>
          <p:nvPr/>
        </p:nvPicPr>
        <p:blipFill>
          <a:blip r:embed="rId2"/>
          <a:stretch>
            <a:fillRect/>
          </a:stretch>
        </p:blipFill>
        <p:spPr>
          <a:xfrm>
            <a:off x="451183" y="455974"/>
            <a:ext cx="10486450" cy="7945200"/>
          </a:xfrm>
          <a:prstGeom prst="rect">
            <a:avLst/>
          </a:prstGeom>
        </p:spPr>
      </p:pic>
    </p:spTree>
    <p:extLst>
      <p:ext uri="{BB962C8B-B14F-4D97-AF65-F5344CB8AC3E}">
        <p14:creationId xmlns:p14="http://schemas.microsoft.com/office/powerpoint/2010/main" val="4241634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dirty="0"/>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3" name="図 2"/>
          <p:cNvPicPr>
            <a:picLocks noChangeAspect="1"/>
          </p:cNvPicPr>
          <p:nvPr/>
        </p:nvPicPr>
        <p:blipFill>
          <a:blip r:embed="rId2"/>
          <a:stretch>
            <a:fillRect/>
          </a:stretch>
        </p:blipFill>
        <p:spPr>
          <a:xfrm>
            <a:off x="486542" y="404890"/>
            <a:ext cx="10702790" cy="8096400"/>
          </a:xfrm>
          <a:prstGeom prst="rect">
            <a:avLst/>
          </a:prstGeom>
        </p:spPr>
      </p:pic>
    </p:spTree>
    <p:extLst>
      <p:ext uri="{BB962C8B-B14F-4D97-AF65-F5344CB8AC3E}">
        <p14:creationId xmlns:p14="http://schemas.microsoft.com/office/powerpoint/2010/main" val="2285358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3" name="図 2"/>
          <p:cNvPicPr>
            <a:picLocks noChangeAspect="1"/>
          </p:cNvPicPr>
          <p:nvPr/>
        </p:nvPicPr>
        <p:blipFill>
          <a:blip r:embed="rId3"/>
          <a:stretch>
            <a:fillRect/>
          </a:stretch>
        </p:blipFill>
        <p:spPr>
          <a:xfrm>
            <a:off x="355458" y="456905"/>
            <a:ext cx="11450201" cy="6296400"/>
          </a:xfrm>
          <a:prstGeom prst="rect">
            <a:avLst/>
          </a:prstGeom>
        </p:spPr>
      </p:pic>
    </p:spTree>
    <p:extLst>
      <p:ext uri="{BB962C8B-B14F-4D97-AF65-F5344CB8AC3E}">
        <p14:creationId xmlns:p14="http://schemas.microsoft.com/office/powerpoint/2010/main" val="118644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a:latin typeface="+mn-ea"/>
              </a:rPr>
              <a:t>2</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6</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7</a:t>
            </a:r>
          </a:p>
          <a:p>
            <a:pPr marL="0" indent="0" algn="r">
              <a:buFont typeface="Wingdings 3" charset="2"/>
              <a:buNone/>
            </a:pPr>
            <a:endParaRPr lang="en-US" altLang="ja-JP" dirty="0">
              <a:latin typeface="+mn-ea"/>
            </a:endParaRPr>
          </a:p>
          <a:p>
            <a:pPr marL="0" indent="0" algn="r">
              <a:buFont typeface="Wingdings 3" charset="2"/>
              <a:buNone/>
            </a:pPr>
            <a:r>
              <a:rPr lang="en-US" altLang="ja-JP" dirty="0" smtClean="0">
                <a:latin typeface="+mn-ea"/>
              </a:rPr>
              <a:t>31</a:t>
            </a:r>
            <a:endParaRPr lang="en-US" altLang="ja-JP" dirty="0">
              <a:latin typeface="+mn-ea"/>
            </a:endParaRP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4" name="図 3"/>
          <p:cNvPicPr>
            <a:picLocks noChangeAspect="1"/>
          </p:cNvPicPr>
          <p:nvPr/>
        </p:nvPicPr>
        <p:blipFill>
          <a:blip r:embed="rId3"/>
          <a:stretch>
            <a:fillRect/>
          </a:stretch>
        </p:blipFill>
        <p:spPr>
          <a:xfrm>
            <a:off x="321698" y="421737"/>
            <a:ext cx="11450201" cy="6296400"/>
          </a:xfrm>
          <a:prstGeom prst="rect">
            <a:avLst/>
          </a:prstGeom>
        </p:spPr>
      </p:pic>
    </p:spTree>
    <p:extLst>
      <p:ext uri="{BB962C8B-B14F-4D97-AF65-F5344CB8AC3E}">
        <p14:creationId xmlns:p14="http://schemas.microsoft.com/office/powerpoint/2010/main" val="379538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4" name="図 3"/>
          <p:cNvPicPr>
            <a:picLocks noChangeAspect="1"/>
          </p:cNvPicPr>
          <p:nvPr/>
        </p:nvPicPr>
        <p:blipFill>
          <a:blip r:embed="rId3"/>
          <a:stretch>
            <a:fillRect/>
          </a:stretch>
        </p:blipFill>
        <p:spPr>
          <a:xfrm>
            <a:off x="320296" y="761479"/>
            <a:ext cx="11451600" cy="5980729"/>
          </a:xfrm>
          <a:prstGeom prst="rect">
            <a:avLst/>
          </a:prstGeom>
        </p:spPr>
      </p:pic>
    </p:spTree>
    <p:extLst>
      <p:ext uri="{BB962C8B-B14F-4D97-AF65-F5344CB8AC3E}">
        <p14:creationId xmlns:p14="http://schemas.microsoft.com/office/powerpoint/2010/main" val="2835567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21</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4" name="図 3"/>
          <p:cNvPicPr>
            <a:picLocks noChangeAspect="1"/>
          </p:cNvPicPr>
          <p:nvPr/>
        </p:nvPicPr>
        <p:blipFill>
          <a:blip r:embed="rId3"/>
          <a:stretch>
            <a:fillRect/>
          </a:stretch>
        </p:blipFill>
        <p:spPr>
          <a:xfrm>
            <a:off x="462372" y="456906"/>
            <a:ext cx="11450201" cy="6296400"/>
          </a:xfrm>
          <a:prstGeom prst="rect">
            <a:avLst/>
          </a:prstGeom>
        </p:spPr>
      </p:pic>
    </p:spTree>
    <p:extLst>
      <p:ext uri="{BB962C8B-B14F-4D97-AF65-F5344CB8AC3E}">
        <p14:creationId xmlns:p14="http://schemas.microsoft.com/office/powerpoint/2010/main" val="1246646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22</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424252" y="7102496"/>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4" name="図 3"/>
          <p:cNvPicPr>
            <a:picLocks noChangeAspect="1"/>
          </p:cNvPicPr>
          <p:nvPr/>
        </p:nvPicPr>
        <p:blipFill>
          <a:blip r:embed="rId3"/>
          <a:stretch>
            <a:fillRect/>
          </a:stretch>
        </p:blipFill>
        <p:spPr>
          <a:xfrm>
            <a:off x="529760" y="456907"/>
            <a:ext cx="8634100" cy="6584400"/>
          </a:xfrm>
          <a:prstGeom prst="rect">
            <a:avLst/>
          </a:prstGeom>
        </p:spPr>
      </p:pic>
    </p:spTree>
    <p:extLst>
      <p:ext uri="{BB962C8B-B14F-4D97-AF65-F5344CB8AC3E}">
        <p14:creationId xmlns:p14="http://schemas.microsoft.com/office/powerpoint/2010/main" val="3368444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79029" y="5266665"/>
            <a:ext cx="10978789" cy="2555344"/>
          </a:xfrm>
          <a:prstGeom prst="rect">
            <a:avLst/>
          </a:prstGeom>
        </p:spPr>
      </p:pic>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土地売却収益</a:t>
            </a:r>
            <a:endParaRPr lang="en-US" altLang="ja-JP" sz="1600" b="1" u="sng"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23</a:t>
            </a:fld>
            <a:endParaRPr lang="ja-JP" altLang="en-US" dirty="0"/>
          </a:p>
        </p:txBody>
      </p:sp>
      <p:sp>
        <p:nvSpPr>
          <p:cNvPr id="5" name="テキスト ボックス 4"/>
          <p:cNvSpPr txBox="1"/>
          <p:nvPr/>
        </p:nvSpPr>
        <p:spPr>
          <a:xfrm>
            <a:off x="455468" y="151929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2023</a:t>
            </a:r>
            <a:r>
              <a:rPr lang="ja-JP" altLang="en-US" sz="1600" dirty="0"/>
              <a:t>（</a:t>
            </a:r>
            <a:r>
              <a:rPr lang="en-US" altLang="ja-JP" sz="1600" dirty="0"/>
              <a:t>R5</a:t>
            </a:r>
            <a:r>
              <a:rPr lang="ja-JP" altLang="en-US" sz="1600" dirty="0"/>
              <a:t>）</a:t>
            </a:r>
            <a:r>
              <a:rPr lang="ja-JP" altLang="ja-JP" sz="1600" dirty="0"/>
              <a:t>～</a:t>
            </a:r>
            <a:r>
              <a:rPr lang="en-US" altLang="ja-JP" sz="1600" dirty="0"/>
              <a:t>2026</a:t>
            </a:r>
            <a:r>
              <a:rPr lang="ja-JP" altLang="en-US" sz="1600" dirty="0"/>
              <a:t>（</a:t>
            </a:r>
            <a:r>
              <a:rPr lang="en-US" altLang="ja-JP" sz="1600" dirty="0"/>
              <a:t>R8</a:t>
            </a:r>
            <a:r>
              <a:rPr lang="ja-JP" altLang="en-US" sz="1600" dirty="0"/>
              <a:t>）</a:t>
            </a:r>
            <a:r>
              <a:rPr lang="ja-JP" altLang="ja-JP" sz="1600" dirty="0"/>
              <a:t>年度）については、買受けニーズが高く売却が比較的見込まれる物件を個別に決定し、売却見込額を計上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2027</a:t>
            </a:r>
            <a:r>
              <a:rPr lang="ja-JP" altLang="en-US" sz="1600" dirty="0"/>
              <a:t>（</a:t>
            </a:r>
            <a:r>
              <a:rPr lang="en-US" altLang="ja-JP" sz="1600" dirty="0"/>
              <a:t>R9</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ものとして計上</a:t>
            </a:r>
            <a:r>
              <a:rPr lang="ja-JP" altLang="en-US" sz="1600" dirty="0"/>
              <a:t>した。</a:t>
            </a:r>
            <a:endParaRPr lang="ja-JP" altLang="ja-JP" sz="1600" dirty="0"/>
          </a:p>
        </p:txBody>
      </p:sp>
      <p:sp>
        <p:nvSpPr>
          <p:cNvPr id="13" name="テキスト ボックス 12"/>
          <p:cNvSpPr txBox="1"/>
          <p:nvPr/>
        </p:nvSpPr>
        <p:spPr>
          <a:xfrm>
            <a:off x="779029" y="4096755"/>
            <a:ext cx="11010704"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a:t>2023</a:t>
            </a:r>
            <a:r>
              <a:rPr lang="ja-JP" altLang="en-US" sz="1600" dirty="0"/>
              <a:t>（</a:t>
            </a:r>
            <a:r>
              <a:rPr lang="en-US" altLang="ja-JP" sz="1600" dirty="0"/>
              <a:t>R5</a:t>
            </a:r>
            <a:r>
              <a:rPr lang="ja-JP" altLang="en-US" sz="1600" dirty="0"/>
              <a:t>）年</a:t>
            </a:r>
            <a:r>
              <a:rPr lang="ja-JP" altLang="ja-JP" sz="1600" dirty="0"/>
              <a:t>度</a:t>
            </a:r>
            <a:r>
              <a:rPr lang="ja-JP" altLang="en-US" sz="1600" dirty="0"/>
              <a:t>以降事業終了までの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en-US" altLang="ja-JP" sz="1600" dirty="0" smtClean="0"/>
              <a:t>36ha</a:t>
            </a:r>
            <a:r>
              <a:rPr lang="ja-JP" altLang="ja-JP" sz="1600" dirty="0"/>
              <a:t>／</a:t>
            </a:r>
            <a:r>
              <a:rPr lang="en-US" altLang="ja-JP" sz="1600" dirty="0" smtClean="0"/>
              <a:t>433</a:t>
            </a:r>
            <a:r>
              <a:rPr lang="ja-JP" altLang="ja-JP" sz="1600" dirty="0" smtClean="0"/>
              <a:t>億円</a:t>
            </a:r>
            <a:r>
              <a:rPr lang="ja-JP" altLang="ja-JP" sz="1600" dirty="0"/>
              <a:t>、舞洲：</a:t>
            </a:r>
            <a:r>
              <a:rPr lang="en-US" altLang="ja-JP" sz="1600" dirty="0" smtClean="0"/>
              <a:t>18ha</a:t>
            </a:r>
            <a:r>
              <a:rPr lang="ja-JP" altLang="ja-JP" sz="1600" dirty="0"/>
              <a:t>／</a:t>
            </a:r>
            <a:r>
              <a:rPr lang="en-US" altLang="ja-JP" sz="1600" dirty="0" smtClean="0"/>
              <a:t>140</a:t>
            </a:r>
            <a:r>
              <a:rPr lang="ja-JP" altLang="ja-JP" sz="1600" dirty="0" smtClean="0"/>
              <a:t>億円</a:t>
            </a:r>
            <a:r>
              <a:rPr lang="ja-JP" altLang="ja-JP" sz="1600" dirty="0"/>
              <a:t>、鶴浜：</a:t>
            </a:r>
            <a:r>
              <a:rPr lang="en-US" altLang="ja-JP" sz="1600" dirty="0"/>
              <a:t>14ha</a:t>
            </a:r>
            <a:r>
              <a:rPr lang="ja-JP" altLang="ja-JP" sz="1600" dirty="0"/>
              <a:t>／</a:t>
            </a:r>
            <a:r>
              <a:rPr lang="en-US" altLang="ja-JP" sz="1600" dirty="0" smtClean="0"/>
              <a:t>108</a:t>
            </a:r>
            <a:r>
              <a:rPr lang="ja-JP" altLang="ja-JP" sz="1600" dirty="0" smtClean="0"/>
              <a:t>億円</a:t>
            </a:r>
            <a:r>
              <a:rPr lang="ja-JP" altLang="en-US" sz="1600" dirty="0"/>
              <a:t>、夢洲：</a:t>
            </a:r>
            <a:r>
              <a:rPr lang="en-US" altLang="ja-JP" sz="1600" dirty="0" smtClean="0"/>
              <a:t>25ha</a:t>
            </a:r>
            <a:r>
              <a:rPr lang="ja-JP" altLang="en-US" sz="1600" dirty="0"/>
              <a:t>／</a:t>
            </a:r>
            <a:r>
              <a:rPr lang="en-US" altLang="ja-JP" sz="1600" dirty="0" smtClean="0"/>
              <a:t>156</a:t>
            </a:r>
            <a:r>
              <a:rPr lang="ja-JP" altLang="en-US" sz="1600" dirty="0" smtClean="0"/>
              <a:t>億円</a:t>
            </a:r>
            <a:endParaRPr lang="en-US" altLang="ja-JP" sz="1600" dirty="0"/>
          </a:p>
        </p:txBody>
      </p:sp>
      <p:sp>
        <p:nvSpPr>
          <p:cNvPr id="8" name="テキスト ボックス 7"/>
          <p:cNvSpPr txBox="1"/>
          <p:nvPr/>
        </p:nvSpPr>
        <p:spPr>
          <a:xfrm>
            <a:off x="455467" y="275434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IR</a:t>
            </a:r>
            <a:r>
              <a:rPr lang="ja-JP" altLang="en-US" sz="1600" dirty="0">
                <a:latin typeface="+mn-ea"/>
              </a:rPr>
              <a:t>区域拡張予定地</a:t>
            </a:r>
            <a:r>
              <a:rPr lang="ja-JP" altLang="en-US" sz="1600" dirty="0" smtClean="0">
                <a:latin typeface="+mn-ea"/>
              </a:rPr>
              <a:t>（</a:t>
            </a:r>
            <a:r>
              <a:rPr lang="en-US" altLang="ja-JP" sz="1600" dirty="0" smtClean="0">
                <a:latin typeface="+mn-ea"/>
              </a:rPr>
              <a:t>6.0ha</a:t>
            </a:r>
            <a:r>
              <a:rPr lang="ja-JP" altLang="en-US" sz="1600" dirty="0">
                <a:latin typeface="+mn-ea"/>
              </a:rPr>
              <a:t>）、</a:t>
            </a:r>
            <a:r>
              <a:rPr lang="en-US" altLang="ja-JP" sz="1600" dirty="0">
                <a:latin typeface="+mn-ea"/>
              </a:rPr>
              <a:t>2</a:t>
            </a:r>
            <a:r>
              <a:rPr lang="ja-JP" altLang="en-US" sz="1600" dirty="0">
                <a:latin typeface="+mn-ea"/>
              </a:rPr>
              <a:t>期開発用地（</a:t>
            </a:r>
            <a:r>
              <a:rPr lang="en-US" altLang="ja-JP" sz="1600" dirty="0">
                <a:latin typeface="+mn-ea"/>
              </a:rPr>
              <a:t>48ha</a:t>
            </a:r>
            <a:r>
              <a:rPr lang="ja-JP" altLang="en-US" sz="1600" dirty="0">
                <a:latin typeface="+mn-ea"/>
              </a:rPr>
              <a:t>）及び</a:t>
            </a:r>
            <a:r>
              <a:rPr lang="en-US" altLang="ja-JP" sz="1600" dirty="0">
                <a:latin typeface="+mn-ea"/>
              </a:rPr>
              <a:t>3</a:t>
            </a:r>
            <a:r>
              <a:rPr lang="ja-JP" altLang="en-US" sz="1600" dirty="0">
                <a:latin typeface="+mn-ea"/>
              </a:rPr>
              <a:t>期開発用地（</a:t>
            </a:r>
            <a:r>
              <a:rPr lang="en-US" altLang="ja-JP" sz="1600" dirty="0">
                <a:latin typeface="+mn-ea"/>
              </a:rPr>
              <a:t>32ha</a:t>
            </a:r>
            <a:r>
              <a:rPr lang="ja-JP" altLang="en-US" sz="1600" dirty="0">
                <a:latin typeface="+mn-ea"/>
              </a:rPr>
              <a:t>）について、賃貸するものとして計上した。</a:t>
            </a:r>
            <a:endParaRPr lang="en-US" altLang="ja-JP" sz="1600" dirty="0">
              <a:latin typeface="+mn-ea"/>
            </a:endParaRPr>
          </a:p>
          <a:p>
            <a:pPr marL="365125" indent="-365125">
              <a:buFont typeface="Arial" panose="020B0604020202020204" pitchFamily="34" charset="0"/>
              <a:buChar char="•"/>
            </a:pPr>
            <a:r>
              <a:rPr lang="ja-JP" altLang="en-US" sz="1600" dirty="0">
                <a:latin typeface="+mn-ea"/>
              </a:rPr>
              <a:t>上記以外、</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ja-JP" altLang="ja-JP" sz="1600" dirty="0"/>
          </a:p>
        </p:txBody>
      </p:sp>
      <p:sp>
        <p:nvSpPr>
          <p:cNvPr id="2" name="テキスト ボックス 1"/>
          <p:cNvSpPr txBox="1"/>
          <p:nvPr/>
        </p:nvSpPr>
        <p:spPr>
          <a:xfrm>
            <a:off x="779029" y="5097388"/>
            <a:ext cx="3518912" cy="338554"/>
          </a:xfrm>
          <a:prstGeom prst="rect">
            <a:avLst/>
          </a:prstGeom>
          <a:noFill/>
        </p:spPr>
        <p:txBody>
          <a:bodyPr wrap="none" rtlCol="0">
            <a:spAutoFit/>
          </a:bodyPr>
          <a:lstStyle/>
          <a:p>
            <a:r>
              <a:rPr kumimoji="1" lang="ja-JP" altLang="en-US" sz="1600" dirty="0">
                <a:latin typeface="+mn-ea"/>
              </a:rPr>
              <a:t>（参考：今後</a:t>
            </a:r>
            <a:r>
              <a:rPr kumimoji="1" lang="en-US" altLang="ja-JP" sz="1600" dirty="0">
                <a:latin typeface="+mn-ea"/>
              </a:rPr>
              <a:t>10</a:t>
            </a:r>
            <a:r>
              <a:rPr kumimoji="1" lang="ja-JP" altLang="en-US" sz="1600" dirty="0">
                <a:latin typeface="+mn-ea"/>
              </a:rPr>
              <a:t>年間の売却見込額）</a:t>
            </a:r>
          </a:p>
        </p:txBody>
      </p:sp>
    </p:spTree>
    <p:extLst>
      <p:ext uri="{BB962C8B-B14F-4D97-AF65-F5344CB8AC3E}">
        <p14:creationId xmlns:p14="http://schemas.microsoft.com/office/powerpoint/2010/main" val="2321049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230020"/>
            <a:ext cx="12239625" cy="7940635"/>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土地賃貸料収益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a:latin typeface="+mn-ea"/>
              </a:rPr>
              <a:t>原則として、</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a:t>
            </a:r>
            <a:r>
              <a:rPr lang="ja-JP" altLang="en-US" sz="1600" dirty="0">
                <a:latin typeface="+mn-ea"/>
              </a:rPr>
              <a:t>決算</a:t>
            </a:r>
            <a:r>
              <a:rPr lang="ja-JP" altLang="en-US" sz="1600" dirty="0" smtClean="0">
                <a:latin typeface="+mn-ea"/>
              </a:rPr>
              <a:t>と</a:t>
            </a:r>
            <a:r>
              <a:rPr lang="ja-JP" altLang="en-US" sz="1600" dirty="0">
                <a:latin typeface="+mn-ea"/>
              </a:rPr>
              <a:t>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a:latin typeface="+mn-ea"/>
              </a:rPr>
              <a:t>原則として、</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a:t>
            </a:r>
            <a:r>
              <a:rPr lang="ja-JP" altLang="en-US" sz="1600" dirty="0">
                <a:latin typeface="+mn-ea"/>
              </a:rPr>
              <a:t>決算</a:t>
            </a:r>
            <a:r>
              <a:rPr lang="ja-JP" altLang="en-US" sz="1600" dirty="0" smtClean="0">
                <a:latin typeface="+mn-ea"/>
              </a:rPr>
              <a:t>と</a:t>
            </a:r>
            <a:r>
              <a:rPr lang="ja-JP" altLang="en-US" sz="1600" dirty="0">
                <a:latin typeface="+mn-ea"/>
              </a:rPr>
              <a:t>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a:t>
            </a:r>
            <a:r>
              <a:rPr lang="ja-JP" altLang="en-US" sz="1600" dirty="0" smtClean="0">
                <a:latin typeface="+mn-ea"/>
              </a:rPr>
              <a:t>、原則として</a:t>
            </a:r>
            <a:r>
              <a:rPr lang="en-US" altLang="ja-JP" sz="1600" dirty="0" smtClean="0">
                <a:latin typeface="+mn-ea"/>
              </a:rPr>
              <a:t>35</a:t>
            </a:r>
            <a:r>
              <a:rPr lang="ja-JP" altLang="en-US" sz="1600" dirty="0">
                <a:latin typeface="+mn-ea"/>
              </a:rPr>
              <a:t>年間の事業用定期借地権設定契約とし、契約終了後再契約を見込む。</a:t>
            </a: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2025</a:t>
            </a:r>
            <a:r>
              <a:rPr lang="ja-JP" altLang="en-US" sz="1600" dirty="0" smtClean="0">
                <a:latin typeface="+mn-ea"/>
              </a:rPr>
              <a:t>（</a:t>
            </a:r>
            <a:r>
              <a:rPr lang="en-US" altLang="ja-JP" sz="1600" dirty="0" smtClean="0">
                <a:latin typeface="+mn-ea"/>
              </a:rPr>
              <a:t>R7</a:t>
            </a:r>
            <a:r>
              <a:rPr lang="ja-JP" altLang="en-US" sz="1600" dirty="0" smtClean="0">
                <a:latin typeface="+mn-ea"/>
              </a:rPr>
              <a:t>）</a:t>
            </a:r>
            <a:r>
              <a:rPr lang="ja-JP" altLang="en-US" sz="1600" dirty="0">
                <a:latin typeface="+mn-ea"/>
              </a:rPr>
              <a:t>年</a:t>
            </a:r>
            <a:r>
              <a:rPr lang="en-US" altLang="ja-JP" sz="1600" dirty="0">
                <a:latin typeface="+mn-ea"/>
              </a:rPr>
              <a:t>10</a:t>
            </a:r>
            <a:r>
              <a:rPr lang="ja-JP" altLang="en-US" sz="1600" dirty="0">
                <a:latin typeface="+mn-ea"/>
              </a:rPr>
              <a:t>月から賃貸開始（賃料年額：約</a:t>
            </a:r>
            <a:r>
              <a:rPr lang="en-US" altLang="ja-JP" sz="1600" dirty="0">
                <a:latin typeface="+mn-ea"/>
              </a:rPr>
              <a:t>25</a:t>
            </a:r>
            <a:r>
              <a:rPr lang="ja-JP" altLang="en-US" sz="1600" dirty="0">
                <a:latin typeface="+mn-ea"/>
              </a:rPr>
              <a:t>億円）、</a:t>
            </a:r>
            <a:r>
              <a:rPr lang="en-US" altLang="ja-JP" sz="1600" dirty="0">
                <a:latin typeface="+mn-ea"/>
              </a:rPr>
              <a:t>IR</a:t>
            </a:r>
            <a:r>
              <a:rPr lang="ja-JP" altLang="en-US" sz="1600" dirty="0">
                <a:latin typeface="+mn-ea"/>
              </a:rPr>
              <a:t>区域拡張予定地</a:t>
            </a:r>
            <a:r>
              <a:rPr lang="ja-JP" altLang="en-US" sz="1600" dirty="0" smtClean="0">
                <a:latin typeface="+mn-ea"/>
              </a:rPr>
              <a:t>（</a:t>
            </a:r>
            <a:r>
              <a:rPr lang="en-US" altLang="ja-JP" sz="1600" dirty="0" smtClean="0">
                <a:latin typeface="+mn-ea"/>
              </a:rPr>
              <a:t>6.0ha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2046</a:t>
            </a:r>
            <a:r>
              <a:rPr lang="ja-JP" altLang="en-US" sz="1600" dirty="0" smtClean="0">
                <a:latin typeface="+mn-ea"/>
              </a:rPr>
              <a:t>（</a:t>
            </a:r>
            <a:r>
              <a:rPr lang="en-US" altLang="ja-JP" sz="1600" dirty="0" smtClean="0">
                <a:latin typeface="+mn-ea"/>
              </a:rPr>
              <a:t>R28</a:t>
            </a:r>
            <a:r>
              <a:rPr lang="ja-JP" altLang="en-US" sz="1600" dirty="0" smtClean="0">
                <a:latin typeface="+mn-ea"/>
              </a:rPr>
              <a:t>）</a:t>
            </a:r>
            <a:r>
              <a:rPr lang="ja-JP" altLang="en-US" sz="1600" dirty="0">
                <a:latin typeface="+mn-ea"/>
              </a:rPr>
              <a:t>年度から賃貸開始（賃料年額：</a:t>
            </a:r>
            <a:r>
              <a:rPr lang="ja-JP" altLang="en-US" sz="1600" dirty="0" smtClean="0">
                <a:latin typeface="+mn-ea"/>
              </a:rPr>
              <a:t>約</a:t>
            </a:r>
            <a:r>
              <a:rPr lang="en-US" altLang="ja-JP" sz="1600" dirty="0">
                <a:latin typeface="+mn-ea"/>
              </a:rPr>
              <a:t>3</a:t>
            </a:r>
            <a:r>
              <a:rPr lang="ja-JP" altLang="en-US" sz="1600" dirty="0" smtClean="0">
                <a:latin typeface="+mn-ea"/>
              </a:rPr>
              <a:t>億円</a:t>
            </a:r>
            <a:r>
              <a:rPr lang="ja-JP" altLang="en-US" sz="1600" dirty="0">
                <a:latin typeface="+mn-ea"/>
              </a:rPr>
              <a:t>）を見込む。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2027</a:t>
            </a:r>
            <a:r>
              <a:rPr lang="ja-JP" altLang="en-US" sz="1600" dirty="0">
                <a:latin typeface="+mn-ea"/>
              </a:rPr>
              <a:t>（</a:t>
            </a:r>
            <a:r>
              <a:rPr lang="en-US" altLang="ja-JP" sz="1600" dirty="0">
                <a:latin typeface="+mn-ea"/>
              </a:rPr>
              <a:t>R9</a:t>
            </a:r>
            <a:r>
              <a:rPr lang="ja-JP" altLang="en-US" sz="1600" dirty="0">
                <a:latin typeface="+mn-ea"/>
              </a:rPr>
              <a:t>）年度から賃貸開始（賃料年額：約</a:t>
            </a:r>
            <a:r>
              <a:rPr lang="en-US" altLang="ja-JP" sz="1600" dirty="0">
                <a:latin typeface="+mn-ea"/>
              </a:rPr>
              <a:t>25</a:t>
            </a:r>
            <a:r>
              <a:rPr lang="ja-JP" altLang="en-US" sz="1600" dirty="0">
                <a:latin typeface="+mn-ea"/>
              </a:rPr>
              <a:t>億円）、３期開発用地（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2035</a:t>
            </a:r>
            <a:r>
              <a:rPr lang="ja-JP" altLang="en-US" sz="1600" dirty="0">
                <a:latin typeface="+mn-ea"/>
              </a:rPr>
              <a:t>（</a:t>
            </a:r>
            <a:r>
              <a:rPr lang="en-US" altLang="ja-JP" sz="1600" dirty="0">
                <a:latin typeface="+mn-ea"/>
              </a:rPr>
              <a:t>R17</a:t>
            </a:r>
            <a:r>
              <a:rPr lang="ja-JP" altLang="en-US" sz="1600" dirty="0">
                <a:latin typeface="+mn-ea"/>
              </a:rPr>
              <a:t>）年度から賃貸開始（賃料年額：約</a:t>
            </a:r>
            <a:r>
              <a:rPr lang="en-US" altLang="ja-JP" sz="1600" dirty="0">
                <a:latin typeface="+mn-ea"/>
              </a:rPr>
              <a:t>16</a:t>
            </a:r>
            <a:r>
              <a:rPr lang="ja-JP" altLang="en-US" sz="1600" dirty="0">
                <a:latin typeface="+mn-ea"/>
              </a:rPr>
              <a:t>億円）を見込む。</a:t>
            </a:r>
          </a:p>
          <a:p>
            <a:pPr lvl="1">
              <a:lnSpc>
                <a:spcPct val="150000"/>
              </a:lnSpc>
            </a:pPr>
            <a:endParaRPr lang="en-US" altLang="ja-JP" sz="1200"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endParaRPr lang="en-US" altLang="ja-JP" sz="1600" dirty="0">
              <a:latin typeface="+mn-ea"/>
            </a:endParaRPr>
          </a:p>
          <a:p>
            <a:pPr lvl="1">
              <a:lnSpc>
                <a:spcPct val="150000"/>
              </a:lnSpc>
            </a:pPr>
            <a:endParaRPr lang="en-US" altLang="ja-JP" sz="1200" dirty="0">
              <a:latin typeface="+mn-ea"/>
            </a:endParaRPr>
          </a:p>
          <a:p>
            <a:pPr lvl="1">
              <a:lnSpc>
                <a:spcPct val="150000"/>
              </a:lnSpc>
            </a:pPr>
            <a:r>
              <a:rPr lang="en-US" altLang="ja-JP" sz="1600" b="1" u="sng" dirty="0">
                <a:latin typeface="+mn-ea"/>
              </a:rPr>
              <a:t>IR</a:t>
            </a:r>
            <a:r>
              <a:rPr lang="ja-JP" altLang="en-US" sz="1600" b="1" u="sng" dirty="0">
                <a:latin typeface="+mn-ea"/>
              </a:rPr>
              <a:t>事業者負担金</a:t>
            </a:r>
            <a:endParaRPr lang="en-US" altLang="ja-JP" sz="1600" b="1" u="sng" dirty="0">
              <a:latin typeface="+mn-ea"/>
            </a:endParaRPr>
          </a:p>
          <a:p>
            <a:pPr marL="778200" lvl="1" indent="-285750">
              <a:lnSpc>
                <a:spcPct val="150000"/>
              </a:lnSpc>
              <a:buFont typeface="Wingdings" panose="05000000000000000000" pitchFamily="2" charset="2"/>
              <a:buChar char="Ø"/>
            </a:pPr>
            <a:r>
              <a:rPr lang="en-US" altLang="ja-JP" sz="1600" dirty="0">
                <a:latin typeface="+mn-ea"/>
              </a:rPr>
              <a:t>202.5</a:t>
            </a:r>
            <a:r>
              <a:rPr lang="ja-JP" altLang="en-US" sz="1600" dirty="0">
                <a:latin typeface="+mn-ea"/>
              </a:rPr>
              <a:t>億円を見込む。なお、</a:t>
            </a:r>
            <a:r>
              <a:rPr lang="en-US" altLang="ja-JP" sz="1600" dirty="0" smtClean="0">
                <a:latin typeface="+mn-ea"/>
              </a:rPr>
              <a:t>2025</a:t>
            </a:r>
            <a:r>
              <a:rPr lang="ja-JP" altLang="en-US" sz="1600" dirty="0" smtClean="0">
                <a:latin typeface="+mn-ea"/>
              </a:rPr>
              <a:t>（</a:t>
            </a:r>
            <a:r>
              <a:rPr lang="en-US" altLang="ja-JP" sz="1600" dirty="0" smtClean="0">
                <a:latin typeface="+mn-ea"/>
              </a:rPr>
              <a:t>R7</a:t>
            </a:r>
            <a:r>
              <a:rPr lang="ja-JP" altLang="en-US" sz="1600" dirty="0" smtClean="0">
                <a:latin typeface="+mn-ea"/>
              </a:rPr>
              <a:t>）</a:t>
            </a:r>
            <a:r>
              <a:rPr lang="ja-JP" altLang="en-US" sz="1600" dirty="0">
                <a:latin typeface="+mn-ea"/>
              </a:rPr>
              <a:t>年度に</a:t>
            </a:r>
            <a:r>
              <a:rPr lang="en-US" altLang="ja-JP" sz="1600" dirty="0">
                <a:latin typeface="+mn-ea"/>
              </a:rPr>
              <a:t>20.25</a:t>
            </a:r>
            <a:r>
              <a:rPr lang="ja-JP" altLang="en-US" sz="1600" dirty="0">
                <a:latin typeface="+mn-ea"/>
              </a:rPr>
              <a:t>億円、</a:t>
            </a:r>
            <a:r>
              <a:rPr lang="en-US" altLang="ja-JP" sz="1600" dirty="0" smtClean="0">
                <a:latin typeface="+mn-ea"/>
              </a:rPr>
              <a:t>2033</a:t>
            </a:r>
            <a:r>
              <a:rPr lang="ja-JP" altLang="en-US" sz="1600" dirty="0" smtClean="0">
                <a:latin typeface="+mn-ea"/>
              </a:rPr>
              <a:t>（</a:t>
            </a:r>
            <a:r>
              <a:rPr lang="en-US" altLang="ja-JP" sz="1600" dirty="0" smtClean="0">
                <a:latin typeface="+mn-ea"/>
              </a:rPr>
              <a:t>R15</a:t>
            </a:r>
            <a:r>
              <a:rPr lang="ja-JP" altLang="en-US" sz="1600" dirty="0" smtClean="0">
                <a:latin typeface="+mn-ea"/>
              </a:rPr>
              <a:t>）</a:t>
            </a:r>
            <a:r>
              <a:rPr lang="ja-JP" altLang="en-US" sz="1600" dirty="0">
                <a:latin typeface="+mn-ea"/>
              </a:rPr>
              <a:t>年度に</a:t>
            </a:r>
            <a:r>
              <a:rPr lang="en-US" altLang="ja-JP" sz="1600" dirty="0">
                <a:latin typeface="+mn-ea"/>
              </a:rPr>
              <a:t>182.25</a:t>
            </a:r>
            <a:r>
              <a:rPr lang="ja-JP" altLang="en-US" sz="1600" dirty="0">
                <a:latin typeface="+mn-ea"/>
              </a:rPr>
              <a:t>億円の収入を見込む。</a:t>
            </a:r>
          </a:p>
          <a:p>
            <a:pPr lvl="1">
              <a:lnSpc>
                <a:spcPct val="150000"/>
              </a:lnSpc>
            </a:pPr>
            <a:endParaRPr lang="en-US" altLang="ja-JP" sz="1200" dirty="0">
              <a:latin typeface="+mn-ea"/>
            </a:endParaRPr>
          </a:p>
          <a:p>
            <a:pPr lvl="1">
              <a:lnSpc>
                <a:spcPct val="150000"/>
              </a:lnSpc>
            </a:pPr>
            <a:r>
              <a:rPr lang="ja-JP" altLang="en-US" sz="1600" b="1" u="sng" dirty="0">
                <a:latin typeface="+mn-ea"/>
              </a:rPr>
              <a:t>大阪港振興</a:t>
            </a:r>
            <a:r>
              <a:rPr lang="ja-JP" altLang="en-US" sz="1600" b="1" u="sng" dirty="0" smtClean="0">
                <a:latin typeface="+mn-ea"/>
              </a:rPr>
              <a:t>基金</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累積資金不足が見込まれることとなった場合、取り崩すこととする。（</a:t>
            </a:r>
            <a:r>
              <a:rPr lang="en-US" altLang="ja-JP" sz="1600" dirty="0" smtClean="0">
                <a:latin typeface="+mn-ea"/>
              </a:rPr>
              <a:t>2023</a:t>
            </a:r>
            <a:r>
              <a:rPr lang="ja-JP" altLang="en-US" sz="1600" dirty="0" smtClean="0">
                <a:latin typeface="+mn-ea"/>
              </a:rPr>
              <a:t>（</a:t>
            </a:r>
            <a:r>
              <a:rPr lang="en-US" altLang="ja-JP" sz="1600" dirty="0" smtClean="0">
                <a:latin typeface="+mn-ea"/>
              </a:rPr>
              <a:t>R5</a:t>
            </a:r>
            <a:r>
              <a:rPr lang="ja-JP" altLang="en-US" sz="1600" dirty="0" smtClean="0">
                <a:latin typeface="+mn-ea"/>
              </a:rPr>
              <a:t>）年３月末残高：約</a:t>
            </a:r>
            <a:r>
              <a:rPr lang="en-US" altLang="ja-JP" sz="1600" dirty="0" smtClean="0">
                <a:latin typeface="+mn-ea"/>
              </a:rPr>
              <a:t>62</a:t>
            </a:r>
            <a:r>
              <a:rPr lang="ja-JP" altLang="en-US" sz="1600" dirty="0" smtClean="0">
                <a:latin typeface="+mn-ea"/>
              </a:rPr>
              <a:t>億円）</a:t>
            </a:r>
            <a:endParaRPr lang="en-US" altLang="ja-JP" sz="1600" dirty="0" smtClean="0">
              <a:latin typeface="+mn-ea"/>
            </a:endParaRPr>
          </a:p>
          <a:p>
            <a:pPr marL="778200" lvl="1" indent="-285750">
              <a:lnSpc>
                <a:spcPct val="150000"/>
              </a:lnSpc>
              <a:buFont typeface="Wingdings" panose="05000000000000000000" pitchFamily="2" charset="2"/>
              <a:buChar char="Ø"/>
            </a:pPr>
            <a:endParaRPr lang="en-US" altLang="ja-JP" sz="1600"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24</a:t>
            </a:fld>
            <a:endParaRPr lang="ja-JP" altLang="en-US" dirty="0"/>
          </a:p>
        </p:txBody>
      </p:sp>
    </p:spTree>
    <p:extLst>
      <p:ext uri="{BB962C8B-B14F-4D97-AF65-F5344CB8AC3E}">
        <p14:creationId xmlns:p14="http://schemas.microsoft.com/office/powerpoint/2010/main" val="4249650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02174" y="382452"/>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pattFill prst="pct80">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2"/>
              <a:ext cx="413663" cy="533334"/>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pattFill prst="pct80">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pattFill prst="pct20">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0215" y="3593311"/>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pattFill prst="smGrid">
              <a:fgClr>
                <a:schemeClr val="accent2"/>
              </a:fgClr>
              <a:bgClr>
                <a:schemeClr val="bg1"/>
              </a:bgClr>
            </a:patt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800580" y="4187052"/>
              <a:ext cx="1209120" cy="194429"/>
            </a:xfrm>
            <a:prstGeom prst="rect">
              <a:avLst/>
            </a:pr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1169755">
              <a:off x="6804084" y="4290807"/>
              <a:ext cx="241315" cy="114983"/>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181 w 11104"/>
                <a:gd name="connsiteY0" fmla="*/ 0 h 25150"/>
                <a:gd name="connsiteX1" fmla="*/ 11104 w 11104"/>
                <a:gd name="connsiteY1" fmla="*/ 16187 h 25150"/>
                <a:gd name="connsiteX2" fmla="*/ 0 w 11104"/>
                <a:gd name="connsiteY2" fmla="*/ 25150 h 25150"/>
                <a:gd name="connsiteX3" fmla="*/ 417 w 11104"/>
                <a:gd name="connsiteY3" fmla="*/ 15097 h 25150"/>
                <a:gd name="connsiteX4" fmla="*/ 3697 w 11104"/>
                <a:gd name="connsiteY4" fmla="*/ 9259 h 25150"/>
                <a:gd name="connsiteX5" fmla="*/ 10181 w 11104"/>
                <a:gd name="connsiteY5" fmla="*/ 0 h 2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4" h="25150">
                  <a:moveTo>
                    <a:pt x="10181" y="0"/>
                  </a:moveTo>
                  <a:cubicBezTo>
                    <a:pt x="10168" y="6813"/>
                    <a:pt x="11117" y="9374"/>
                    <a:pt x="11104" y="16187"/>
                  </a:cubicBezTo>
                  <a:lnTo>
                    <a:pt x="0" y="25150"/>
                  </a:lnTo>
                  <a:lnTo>
                    <a:pt x="417" y="15097"/>
                  </a:lnTo>
                  <a:lnTo>
                    <a:pt x="3697" y="9259"/>
                  </a:lnTo>
                  <a:lnTo>
                    <a:pt x="10181"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pattFill prst="pct20">
              <a:fgClr>
                <a:schemeClr val="tx1"/>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25</a:t>
            </a:fld>
            <a:endParaRPr lang="ja-JP" altLang="en-US" dirty="0"/>
          </a:p>
        </p:txBody>
      </p:sp>
      <p:sp>
        <p:nvSpPr>
          <p:cNvPr id="19" name="テキスト ボックス 18"/>
          <p:cNvSpPr txBox="1"/>
          <p:nvPr/>
        </p:nvSpPr>
        <p:spPr>
          <a:xfrm>
            <a:off x="-12539" y="101980"/>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ext uri="{D42A27DB-BD31-4B8C-83A1-F6EECF244321}">
                <p14:modId xmlns:p14="http://schemas.microsoft.com/office/powerpoint/2010/main" val="448653865"/>
              </p:ext>
            </p:extLst>
          </p:nvPr>
        </p:nvGraphicFramePr>
        <p:xfrm>
          <a:off x="935802" y="7362961"/>
          <a:ext cx="2287458" cy="931238"/>
        </p:xfrm>
        <a:graphic>
          <a:graphicData uri="http://schemas.openxmlformats.org/drawingml/2006/table">
            <a:tbl>
              <a:tblPr firstRow="1" bandRow="1">
                <a:tableStyleId>{5C22544A-7EE6-4342-B048-85BDC9FD1C3A}</a:tableStyleId>
              </a:tblPr>
              <a:tblGrid>
                <a:gridCol w="228745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smtClean="0">
                          <a:solidFill>
                            <a:schemeClr val="tx1"/>
                          </a:solidFill>
                          <a:latin typeface="+mn-ea"/>
                          <a:ea typeface="+mn-ea"/>
                        </a:rPr>
                        <a:t>90,278</a:t>
                      </a:r>
                      <a:r>
                        <a:rPr kumimoji="1" lang="ja-JP" altLang="en-US" sz="1600" dirty="0" smtClean="0">
                          <a:solidFill>
                            <a:schemeClr val="tx1"/>
                          </a:solidFill>
                          <a:latin typeface="+mn-ea"/>
                          <a:ea typeface="+mn-ea"/>
                        </a:rPr>
                        <a:t>円</a:t>
                      </a:r>
                      <a:r>
                        <a:rPr kumimoji="1" lang="en-US" altLang="ja-JP" sz="1600" dirty="0" smtClean="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2316503919"/>
              </p:ext>
            </p:extLst>
          </p:nvPr>
        </p:nvGraphicFramePr>
        <p:xfrm>
          <a:off x="9064815" y="2389590"/>
          <a:ext cx="2288985" cy="959881"/>
        </p:xfrm>
        <a:graphic>
          <a:graphicData uri="http://schemas.openxmlformats.org/drawingml/2006/table">
            <a:tbl>
              <a:tblPr firstRow="1" bandRow="1">
                <a:tableStyleId>{5C22544A-7EE6-4342-B048-85BDC9FD1C3A}</a:tableStyleId>
              </a:tblPr>
              <a:tblGrid>
                <a:gridCol w="2288985">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smtClean="0">
                          <a:solidFill>
                            <a:schemeClr val="tx1"/>
                          </a:solidFill>
                          <a:latin typeface="+mn-ea"/>
                          <a:ea typeface="+mn-ea"/>
                        </a:rPr>
                        <a:t>116,937</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6" name="フリーフォーム 65"/>
          <p:cNvSpPr/>
          <p:nvPr/>
        </p:nvSpPr>
        <p:spPr>
          <a:xfrm>
            <a:off x="4465280" y="7423392"/>
            <a:ext cx="206431" cy="315272"/>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pattFill prst="wdUpDiag">
            <a:fgClr>
              <a:schemeClr val="accent2"/>
            </a:fgClr>
            <a:bgClr>
              <a:schemeClr val="bg1"/>
            </a:bgClr>
          </a:pattFill>
          <a:ln w="12700">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70" name="フリーフォーム 69"/>
          <p:cNvSpPr/>
          <p:nvPr/>
        </p:nvSpPr>
        <p:spPr>
          <a:xfrm>
            <a:off x="7691613" y="2013681"/>
            <a:ext cx="329997" cy="169863"/>
          </a:xfrm>
          <a:custGeom>
            <a:avLst/>
            <a:gdLst>
              <a:gd name="connsiteX0" fmla="*/ 0 w 300038"/>
              <a:gd name="connsiteY0" fmla="*/ 54768 h 209550"/>
              <a:gd name="connsiteX1" fmla="*/ 23813 w 300038"/>
              <a:gd name="connsiteY1" fmla="*/ 209550 h 209550"/>
              <a:gd name="connsiteX2" fmla="*/ 300038 w 300038"/>
              <a:gd name="connsiteY2" fmla="*/ 145256 h 209550"/>
              <a:gd name="connsiteX3" fmla="*/ 276225 w 300038"/>
              <a:gd name="connsiteY3" fmla="*/ 0 h 209550"/>
              <a:gd name="connsiteX4" fmla="*/ 0 w 300038"/>
              <a:gd name="connsiteY4" fmla="*/ 54768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8" h="209550">
                <a:moveTo>
                  <a:pt x="0" y="54768"/>
                </a:moveTo>
                <a:lnTo>
                  <a:pt x="23813" y="209550"/>
                </a:lnTo>
                <a:lnTo>
                  <a:pt x="300038" y="145256"/>
                </a:lnTo>
                <a:lnTo>
                  <a:pt x="276225" y="0"/>
                </a:lnTo>
                <a:lnTo>
                  <a:pt x="0" y="54768"/>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6067425" y="1438276"/>
            <a:ext cx="440797" cy="290506"/>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 name="connsiteX0" fmla="*/ 0 w 334029"/>
              <a:gd name="connsiteY0" fmla="*/ 119062 h 228600"/>
              <a:gd name="connsiteX1" fmla="*/ 310216 w 334029"/>
              <a:gd name="connsiteY1" fmla="*/ 228600 h 228600"/>
              <a:gd name="connsiteX2" fmla="*/ 334029 w 334029"/>
              <a:gd name="connsiteY2" fmla="*/ 207169 h 228600"/>
              <a:gd name="connsiteX3" fmla="*/ 319741 w 334029"/>
              <a:gd name="connsiteY3" fmla="*/ 150019 h 228600"/>
              <a:gd name="connsiteX4" fmla="*/ 305454 w 334029"/>
              <a:gd name="connsiteY4" fmla="*/ 114300 h 228600"/>
              <a:gd name="connsiteX5" fmla="*/ 288785 w 334029"/>
              <a:gd name="connsiteY5" fmla="*/ 97631 h 228600"/>
              <a:gd name="connsiteX6" fmla="*/ 281641 w 334029"/>
              <a:gd name="connsiteY6" fmla="*/ 85725 h 228600"/>
              <a:gd name="connsiteX7" fmla="*/ 45897 w 334029"/>
              <a:gd name="connsiteY7" fmla="*/ 0 h 228600"/>
              <a:gd name="connsiteX8" fmla="*/ 36372 w 334029"/>
              <a:gd name="connsiteY8" fmla="*/ 4762 h 228600"/>
              <a:gd name="connsiteX9" fmla="*/ 0 w 334029"/>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029" h="228600">
                <a:moveTo>
                  <a:pt x="0" y="119062"/>
                </a:moveTo>
                <a:lnTo>
                  <a:pt x="310216" y="228600"/>
                </a:lnTo>
                <a:lnTo>
                  <a:pt x="334029" y="207169"/>
                </a:lnTo>
                <a:lnTo>
                  <a:pt x="319741" y="150019"/>
                </a:lnTo>
                <a:lnTo>
                  <a:pt x="305454" y="114300"/>
                </a:lnTo>
                <a:lnTo>
                  <a:pt x="288785" y="97631"/>
                </a:lnTo>
                <a:lnTo>
                  <a:pt x="281641" y="85725"/>
                </a:lnTo>
                <a:lnTo>
                  <a:pt x="45897" y="0"/>
                </a:lnTo>
                <a:lnTo>
                  <a:pt x="36372" y="4762"/>
                </a:lnTo>
                <a:lnTo>
                  <a:pt x="0" y="119062"/>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a:off x="7823322" y="3992972"/>
            <a:ext cx="172567" cy="268717"/>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80">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912825" y="1096296"/>
            <a:ext cx="1508431" cy="1651861"/>
            <a:chOff x="69334" y="1471271"/>
            <a:chExt cx="1545271" cy="1651861"/>
          </a:xfrm>
        </p:grpSpPr>
        <p:sp>
          <p:nvSpPr>
            <p:cNvPr id="60" name="Rectangle 25"/>
            <p:cNvSpPr>
              <a:spLocks noChangeAspect="1" noChangeArrowheads="1"/>
            </p:cNvSpPr>
            <p:nvPr/>
          </p:nvSpPr>
          <p:spPr bwMode="auto">
            <a:xfrm>
              <a:off x="69334" y="1471271"/>
              <a:ext cx="1545271" cy="133506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480346" y="1676582"/>
              <a:ext cx="113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2027</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 </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34068" y="2070298"/>
              <a:ext cx="272272" cy="11880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7" name="Rectangle 30"/>
            <p:cNvSpPr>
              <a:spLocks noChangeAspect="1" noChangeArrowheads="1"/>
            </p:cNvSpPr>
            <p:nvPr/>
          </p:nvSpPr>
          <p:spPr bwMode="auto">
            <a:xfrm>
              <a:off x="234069" y="1719717"/>
              <a:ext cx="272906" cy="129867"/>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34068" y="2406070"/>
              <a:ext cx="272906" cy="117582"/>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34067" y="1898968"/>
              <a:ext cx="272906" cy="124633"/>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51" name="フリーフォーム 50"/>
          <p:cNvSpPr/>
          <p:nvPr/>
        </p:nvSpPr>
        <p:spPr>
          <a:xfrm>
            <a:off x="6436519" y="1468371"/>
            <a:ext cx="456408" cy="227731"/>
          </a:xfrm>
          <a:custGeom>
            <a:avLst/>
            <a:gdLst>
              <a:gd name="connsiteX0" fmla="*/ 0 w 245269"/>
              <a:gd name="connsiteY0" fmla="*/ 0 h 126206"/>
              <a:gd name="connsiteX1" fmla="*/ 33338 w 245269"/>
              <a:gd name="connsiteY1" fmla="*/ 38100 h 126206"/>
              <a:gd name="connsiteX2" fmla="*/ 50007 w 245269"/>
              <a:gd name="connsiteY2" fmla="*/ 57150 h 126206"/>
              <a:gd name="connsiteX3" fmla="*/ 59532 w 245269"/>
              <a:gd name="connsiteY3" fmla="*/ 80962 h 126206"/>
              <a:gd name="connsiteX4" fmla="*/ 64294 w 245269"/>
              <a:gd name="connsiteY4" fmla="*/ 102394 h 126206"/>
              <a:gd name="connsiteX5" fmla="*/ 69057 w 245269"/>
              <a:gd name="connsiteY5" fmla="*/ 119062 h 126206"/>
              <a:gd name="connsiteX6" fmla="*/ 78582 w 245269"/>
              <a:gd name="connsiteY6" fmla="*/ 126206 h 126206"/>
              <a:gd name="connsiteX7" fmla="*/ 95250 w 245269"/>
              <a:gd name="connsiteY7" fmla="*/ 121444 h 126206"/>
              <a:gd name="connsiteX8" fmla="*/ 123825 w 245269"/>
              <a:gd name="connsiteY8" fmla="*/ 116681 h 126206"/>
              <a:gd name="connsiteX9" fmla="*/ 147638 w 245269"/>
              <a:gd name="connsiteY9" fmla="*/ 114300 h 126206"/>
              <a:gd name="connsiteX10" fmla="*/ 171450 w 245269"/>
              <a:gd name="connsiteY10" fmla="*/ 114300 h 126206"/>
              <a:gd name="connsiteX11" fmla="*/ 197644 w 245269"/>
              <a:gd name="connsiteY11" fmla="*/ 116681 h 126206"/>
              <a:gd name="connsiteX12" fmla="*/ 214313 w 245269"/>
              <a:gd name="connsiteY12" fmla="*/ 123825 h 126206"/>
              <a:gd name="connsiteX13" fmla="*/ 226219 w 245269"/>
              <a:gd name="connsiteY13" fmla="*/ 119062 h 126206"/>
              <a:gd name="connsiteX14" fmla="*/ 240507 w 245269"/>
              <a:gd name="connsiteY14" fmla="*/ 95250 h 126206"/>
              <a:gd name="connsiteX15" fmla="*/ 245269 w 245269"/>
              <a:gd name="connsiteY15" fmla="*/ 73819 h 126206"/>
              <a:gd name="connsiteX16" fmla="*/ 240507 w 245269"/>
              <a:gd name="connsiteY16" fmla="*/ 52387 h 126206"/>
              <a:gd name="connsiteX17" fmla="*/ 114300 w 245269"/>
              <a:gd name="connsiteY17" fmla="*/ 7144 h 126206"/>
              <a:gd name="connsiteX18" fmla="*/ 104775 w 245269"/>
              <a:gd name="connsiteY18" fmla="*/ 40481 h 126206"/>
              <a:gd name="connsiteX19" fmla="*/ 0 w 245269"/>
              <a:gd name="connsiteY19" fmla="*/ 0 h 126206"/>
              <a:gd name="connsiteX0" fmla="*/ 0 w 256611"/>
              <a:gd name="connsiteY0" fmla="*/ 0 h 126206"/>
              <a:gd name="connsiteX1" fmla="*/ 44680 w 256611"/>
              <a:gd name="connsiteY1" fmla="*/ 38100 h 126206"/>
              <a:gd name="connsiteX2" fmla="*/ 61349 w 256611"/>
              <a:gd name="connsiteY2" fmla="*/ 57150 h 126206"/>
              <a:gd name="connsiteX3" fmla="*/ 70874 w 256611"/>
              <a:gd name="connsiteY3" fmla="*/ 80962 h 126206"/>
              <a:gd name="connsiteX4" fmla="*/ 75636 w 256611"/>
              <a:gd name="connsiteY4" fmla="*/ 102394 h 126206"/>
              <a:gd name="connsiteX5" fmla="*/ 80399 w 256611"/>
              <a:gd name="connsiteY5" fmla="*/ 119062 h 126206"/>
              <a:gd name="connsiteX6" fmla="*/ 89924 w 256611"/>
              <a:gd name="connsiteY6" fmla="*/ 126206 h 126206"/>
              <a:gd name="connsiteX7" fmla="*/ 106592 w 256611"/>
              <a:gd name="connsiteY7" fmla="*/ 121444 h 126206"/>
              <a:gd name="connsiteX8" fmla="*/ 135167 w 256611"/>
              <a:gd name="connsiteY8" fmla="*/ 116681 h 126206"/>
              <a:gd name="connsiteX9" fmla="*/ 158980 w 256611"/>
              <a:gd name="connsiteY9" fmla="*/ 114300 h 126206"/>
              <a:gd name="connsiteX10" fmla="*/ 182792 w 256611"/>
              <a:gd name="connsiteY10" fmla="*/ 114300 h 126206"/>
              <a:gd name="connsiteX11" fmla="*/ 208986 w 256611"/>
              <a:gd name="connsiteY11" fmla="*/ 116681 h 126206"/>
              <a:gd name="connsiteX12" fmla="*/ 225655 w 256611"/>
              <a:gd name="connsiteY12" fmla="*/ 123825 h 126206"/>
              <a:gd name="connsiteX13" fmla="*/ 237561 w 256611"/>
              <a:gd name="connsiteY13" fmla="*/ 119062 h 126206"/>
              <a:gd name="connsiteX14" fmla="*/ 251849 w 256611"/>
              <a:gd name="connsiteY14" fmla="*/ 95250 h 126206"/>
              <a:gd name="connsiteX15" fmla="*/ 256611 w 256611"/>
              <a:gd name="connsiteY15" fmla="*/ 73819 h 126206"/>
              <a:gd name="connsiteX16" fmla="*/ 251849 w 256611"/>
              <a:gd name="connsiteY16" fmla="*/ 52387 h 126206"/>
              <a:gd name="connsiteX17" fmla="*/ 125642 w 256611"/>
              <a:gd name="connsiteY17" fmla="*/ 7144 h 126206"/>
              <a:gd name="connsiteX18" fmla="*/ 116117 w 256611"/>
              <a:gd name="connsiteY18" fmla="*/ 40481 h 126206"/>
              <a:gd name="connsiteX19" fmla="*/ 0 w 256611"/>
              <a:gd name="connsiteY19" fmla="*/ 0 h 126206"/>
              <a:gd name="connsiteX0" fmla="*/ 0 w 271734"/>
              <a:gd name="connsiteY0" fmla="*/ 0 h 126206"/>
              <a:gd name="connsiteX1" fmla="*/ 44680 w 271734"/>
              <a:gd name="connsiteY1" fmla="*/ 38100 h 126206"/>
              <a:gd name="connsiteX2" fmla="*/ 61349 w 271734"/>
              <a:gd name="connsiteY2" fmla="*/ 57150 h 126206"/>
              <a:gd name="connsiteX3" fmla="*/ 70874 w 271734"/>
              <a:gd name="connsiteY3" fmla="*/ 80962 h 126206"/>
              <a:gd name="connsiteX4" fmla="*/ 75636 w 271734"/>
              <a:gd name="connsiteY4" fmla="*/ 102394 h 126206"/>
              <a:gd name="connsiteX5" fmla="*/ 80399 w 271734"/>
              <a:gd name="connsiteY5" fmla="*/ 119062 h 126206"/>
              <a:gd name="connsiteX6" fmla="*/ 89924 w 271734"/>
              <a:gd name="connsiteY6" fmla="*/ 126206 h 126206"/>
              <a:gd name="connsiteX7" fmla="*/ 106592 w 271734"/>
              <a:gd name="connsiteY7" fmla="*/ 121444 h 126206"/>
              <a:gd name="connsiteX8" fmla="*/ 135167 w 271734"/>
              <a:gd name="connsiteY8" fmla="*/ 116681 h 126206"/>
              <a:gd name="connsiteX9" fmla="*/ 158980 w 271734"/>
              <a:gd name="connsiteY9" fmla="*/ 114300 h 126206"/>
              <a:gd name="connsiteX10" fmla="*/ 182792 w 271734"/>
              <a:gd name="connsiteY10" fmla="*/ 114300 h 126206"/>
              <a:gd name="connsiteX11" fmla="*/ 208986 w 271734"/>
              <a:gd name="connsiteY11" fmla="*/ 116681 h 126206"/>
              <a:gd name="connsiteX12" fmla="*/ 225655 w 271734"/>
              <a:gd name="connsiteY12" fmla="*/ 123825 h 126206"/>
              <a:gd name="connsiteX13" fmla="*/ 237561 w 271734"/>
              <a:gd name="connsiteY13" fmla="*/ 119062 h 126206"/>
              <a:gd name="connsiteX14" fmla="*/ 251849 w 271734"/>
              <a:gd name="connsiteY14" fmla="*/ 95250 h 126206"/>
              <a:gd name="connsiteX15" fmla="*/ 271734 w 271734"/>
              <a:gd name="connsiteY15" fmla="*/ 63262 h 126206"/>
              <a:gd name="connsiteX16" fmla="*/ 251849 w 271734"/>
              <a:gd name="connsiteY16" fmla="*/ 52387 h 126206"/>
              <a:gd name="connsiteX17" fmla="*/ 125642 w 271734"/>
              <a:gd name="connsiteY17" fmla="*/ 7144 h 126206"/>
              <a:gd name="connsiteX18" fmla="*/ 116117 w 271734"/>
              <a:gd name="connsiteY18" fmla="*/ 40481 h 126206"/>
              <a:gd name="connsiteX19" fmla="*/ 0 w 271734"/>
              <a:gd name="connsiteY19" fmla="*/ 0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734" h="126206">
                <a:moveTo>
                  <a:pt x="0" y="0"/>
                </a:moveTo>
                <a:lnTo>
                  <a:pt x="44680" y="38100"/>
                </a:lnTo>
                <a:lnTo>
                  <a:pt x="61349" y="57150"/>
                </a:lnTo>
                <a:lnTo>
                  <a:pt x="70874" y="80962"/>
                </a:lnTo>
                <a:lnTo>
                  <a:pt x="75636" y="102394"/>
                </a:lnTo>
                <a:lnTo>
                  <a:pt x="80399" y="119062"/>
                </a:lnTo>
                <a:lnTo>
                  <a:pt x="89924" y="126206"/>
                </a:lnTo>
                <a:lnTo>
                  <a:pt x="106592" y="121444"/>
                </a:lnTo>
                <a:lnTo>
                  <a:pt x="135167" y="116681"/>
                </a:lnTo>
                <a:lnTo>
                  <a:pt x="158980" y="114300"/>
                </a:lnTo>
                <a:lnTo>
                  <a:pt x="182792" y="114300"/>
                </a:lnTo>
                <a:lnTo>
                  <a:pt x="208986" y="116681"/>
                </a:lnTo>
                <a:lnTo>
                  <a:pt x="225655" y="123825"/>
                </a:lnTo>
                <a:lnTo>
                  <a:pt x="237561" y="119062"/>
                </a:lnTo>
                <a:lnTo>
                  <a:pt x="251849" y="95250"/>
                </a:lnTo>
                <a:lnTo>
                  <a:pt x="271734" y="63262"/>
                </a:lnTo>
                <a:lnTo>
                  <a:pt x="251849" y="52387"/>
                </a:lnTo>
                <a:lnTo>
                  <a:pt x="125642" y="7144"/>
                </a:lnTo>
                <a:lnTo>
                  <a:pt x="116117" y="40481"/>
                </a:lnTo>
                <a:lnTo>
                  <a:pt x="0" y="0"/>
                </a:lnTo>
                <a:close/>
              </a:path>
            </a:pathLst>
          </a:custGeom>
          <a:pattFill prst="pct20">
            <a:fgClr>
              <a:srgbClr val="002060"/>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507440" y="1011897"/>
            <a:ext cx="5048971" cy="2207967"/>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Rectangle 30"/>
          <p:cNvSpPr>
            <a:spLocks noChangeAspect="1" noChangeArrowheads="1"/>
          </p:cNvSpPr>
          <p:nvPr/>
        </p:nvSpPr>
        <p:spPr bwMode="auto">
          <a:xfrm>
            <a:off x="1073632" y="1862911"/>
            <a:ext cx="265781" cy="11880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フリーフォーム 57">
            <a:extLst>
              <a:ext uri="{FF2B5EF4-FFF2-40B4-BE49-F238E27FC236}">
                <a16:creationId xmlns:a16="http://schemas.microsoft.com/office/drawing/2014/main" id="{C0646A68-F035-8A43-6738-F49AABFB17B5}"/>
              </a:ext>
            </a:extLst>
          </p:cNvPr>
          <p:cNvSpPr/>
          <p:nvPr/>
        </p:nvSpPr>
        <p:spPr>
          <a:xfrm>
            <a:off x="10148458" y="6733454"/>
            <a:ext cx="434607" cy="661062"/>
          </a:xfrm>
          <a:custGeom>
            <a:avLst/>
            <a:gdLst>
              <a:gd name="connsiteX0" fmla="*/ 0 w 462643"/>
              <a:gd name="connsiteY0" fmla="*/ 81643 h 503464"/>
              <a:gd name="connsiteX1" fmla="*/ 462643 w 462643"/>
              <a:gd name="connsiteY1" fmla="*/ 503464 h 503464"/>
              <a:gd name="connsiteX2" fmla="*/ 462643 w 462643"/>
              <a:gd name="connsiteY2" fmla="*/ 0 h 503464"/>
              <a:gd name="connsiteX3" fmla="*/ 54428 w 462643"/>
              <a:gd name="connsiteY3" fmla="*/ 13607 h 503464"/>
              <a:gd name="connsiteX4" fmla="*/ 0 w 462643"/>
              <a:gd name="connsiteY4" fmla="*/ 81643 h 503464"/>
              <a:gd name="connsiteX0" fmla="*/ 0 w 462643"/>
              <a:gd name="connsiteY0" fmla="*/ 68036 h 489857"/>
              <a:gd name="connsiteX1" fmla="*/ 462643 w 462643"/>
              <a:gd name="connsiteY1" fmla="*/ 489857 h 489857"/>
              <a:gd name="connsiteX2" fmla="*/ 455689 w 462643"/>
              <a:gd name="connsiteY2" fmla="*/ 75010 h 489857"/>
              <a:gd name="connsiteX3" fmla="*/ 54428 w 462643"/>
              <a:gd name="connsiteY3" fmla="*/ 0 h 489857"/>
              <a:gd name="connsiteX4" fmla="*/ 0 w 462643"/>
              <a:gd name="connsiteY4" fmla="*/ 68036 h 489857"/>
              <a:gd name="connsiteX0" fmla="*/ 0 w 420917"/>
              <a:gd name="connsiteY0" fmla="*/ 115753 h 489857"/>
              <a:gd name="connsiteX1" fmla="*/ 420917 w 420917"/>
              <a:gd name="connsiteY1" fmla="*/ 489857 h 489857"/>
              <a:gd name="connsiteX2" fmla="*/ 413963 w 420917"/>
              <a:gd name="connsiteY2" fmla="*/ 75010 h 489857"/>
              <a:gd name="connsiteX3" fmla="*/ 12702 w 420917"/>
              <a:gd name="connsiteY3" fmla="*/ 0 h 489857"/>
              <a:gd name="connsiteX4" fmla="*/ 0 w 420917"/>
              <a:gd name="connsiteY4" fmla="*/ 115753 h 489857"/>
              <a:gd name="connsiteX0" fmla="*/ 42933 w 463850"/>
              <a:gd name="connsiteY0" fmla="*/ 122570 h 496674"/>
              <a:gd name="connsiteX1" fmla="*/ 463850 w 463850"/>
              <a:gd name="connsiteY1" fmla="*/ 496674 h 496674"/>
              <a:gd name="connsiteX2" fmla="*/ 456896 w 463850"/>
              <a:gd name="connsiteY2" fmla="*/ 81827 h 496674"/>
              <a:gd name="connsiteX3" fmla="*/ 0 w 463850"/>
              <a:gd name="connsiteY3" fmla="*/ 0 h 496674"/>
              <a:gd name="connsiteX4" fmla="*/ 42933 w 463850"/>
              <a:gd name="connsiteY4" fmla="*/ 122570 h 496674"/>
              <a:gd name="connsiteX0" fmla="*/ 35979 w 463850"/>
              <a:gd name="connsiteY0" fmla="*/ 74853 h 496674"/>
              <a:gd name="connsiteX1" fmla="*/ 463850 w 463850"/>
              <a:gd name="connsiteY1" fmla="*/ 496674 h 496674"/>
              <a:gd name="connsiteX2" fmla="*/ 456896 w 463850"/>
              <a:gd name="connsiteY2" fmla="*/ 81827 h 496674"/>
              <a:gd name="connsiteX3" fmla="*/ 0 w 463850"/>
              <a:gd name="connsiteY3" fmla="*/ 0 h 496674"/>
              <a:gd name="connsiteX4" fmla="*/ 35979 w 463850"/>
              <a:gd name="connsiteY4" fmla="*/ 74853 h 496674"/>
              <a:gd name="connsiteX0" fmla="*/ 35979 w 463850"/>
              <a:gd name="connsiteY0" fmla="*/ 74853 h 435323"/>
              <a:gd name="connsiteX1" fmla="*/ 463850 w 463850"/>
              <a:gd name="connsiteY1" fmla="*/ 435323 h 435323"/>
              <a:gd name="connsiteX2" fmla="*/ 456896 w 463850"/>
              <a:gd name="connsiteY2" fmla="*/ 81827 h 435323"/>
              <a:gd name="connsiteX3" fmla="*/ 0 w 463850"/>
              <a:gd name="connsiteY3" fmla="*/ 0 h 435323"/>
              <a:gd name="connsiteX4" fmla="*/ 35979 w 463850"/>
              <a:gd name="connsiteY4" fmla="*/ 74853 h 435323"/>
              <a:gd name="connsiteX0" fmla="*/ 35979 w 463850"/>
              <a:gd name="connsiteY0" fmla="*/ 7485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74853 h 435323"/>
              <a:gd name="connsiteX0" fmla="*/ 35979 w 463850"/>
              <a:gd name="connsiteY0" fmla="*/ 9530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95303 h 435323"/>
              <a:gd name="connsiteX0" fmla="*/ 35979 w 468611"/>
              <a:gd name="connsiteY0" fmla="*/ 95303 h 435323"/>
              <a:gd name="connsiteX1" fmla="*/ 463850 w 468611"/>
              <a:gd name="connsiteY1" fmla="*/ 435323 h 435323"/>
              <a:gd name="connsiteX2" fmla="*/ 468611 w 468611"/>
              <a:gd name="connsiteY2" fmla="*/ 76157 h 435323"/>
              <a:gd name="connsiteX3" fmla="*/ 0 w 468611"/>
              <a:gd name="connsiteY3" fmla="*/ 0 h 435323"/>
              <a:gd name="connsiteX4" fmla="*/ 35979 w 468611"/>
              <a:gd name="connsiteY4" fmla="*/ 95303 h 435323"/>
              <a:gd name="connsiteX0" fmla="*/ 35979 w 486403"/>
              <a:gd name="connsiteY0" fmla="*/ 95303 h 487053"/>
              <a:gd name="connsiteX1" fmla="*/ 486403 w 486403"/>
              <a:gd name="connsiteY1" fmla="*/ 487053 h 487053"/>
              <a:gd name="connsiteX2" fmla="*/ 468611 w 486403"/>
              <a:gd name="connsiteY2" fmla="*/ 76157 h 487053"/>
              <a:gd name="connsiteX3" fmla="*/ 0 w 486403"/>
              <a:gd name="connsiteY3" fmla="*/ 0 h 487053"/>
              <a:gd name="connsiteX4" fmla="*/ 35979 w 486403"/>
              <a:gd name="connsiteY4" fmla="*/ 95303 h 487053"/>
              <a:gd name="connsiteX0" fmla="*/ 18437 w 468861"/>
              <a:gd name="connsiteY0" fmla="*/ 102693 h 494443"/>
              <a:gd name="connsiteX1" fmla="*/ 468861 w 468861"/>
              <a:gd name="connsiteY1" fmla="*/ 494443 h 494443"/>
              <a:gd name="connsiteX2" fmla="*/ 451069 w 468861"/>
              <a:gd name="connsiteY2" fmla="*/ 83547 h 494443"/>
              <a:gd name="connsiteX3" fmla="*/ 0 w 468861"/>
              <a:gd name="connsiteY3" fmla="*/ 0 h 494443"/>
              <a:gd name="connsiteX4" fmla="*/ 18437 w 468861"/>
              <a:gd name="connsiteY4" fmla="*/ 102693 h 494443"/>
              <a:gd name="connsiteX0" fmla="*/ 0 w 470471"/>
              <a:gd name="connsiteY0" fmla="*/ 75595 h 494443"/>
              <a:gd name="connsiteX1" fmla="*/ 470471 w 470471"/>
              <a:gd name="connsiteY1" fmla="*/ 494443 h 494443"/>
              <a:gd name="connsiteX2" fmla="*/ 452679 w 470471"/>
              <a:gd name="connsiteY2" fmla="*/ 83547 h 494443"/>
              <a:gd name="connsiteX3" fmla="*/ 1610 w 470471"/>
              <a:gd name="connsiteY3" fmla="*/ 0 h 494443"/>
              <a:gd name="connsiteX4" fmla="*/ 0 w 470471"/>
              <a:gd name="connsiteY4" fmla="*/ 75595 h 494443"/>
              <a:gd name="connsiteX0" fmla="*/ 20952 w 491423"/>
              <a:gd name="connsiteY0" fmla="*/ 75595 h 494443"/>
              <a:gd name="connsiteX1" fmla="*/ 491423 w 491423"/>
              <a:gd name="connsiteY1" fmla="*/ 494443 h 494443"/>
              <a:gd name="connsiteX2" fmla="*/ 473631 w 491423"/>
              <a:gd name="connsiteY2" fmla="*/ 83547 h 494443"/>
              <a:gd name="connsiteX3" fmla="*/ 9 w 491423"/>
              <a:gd name="connsiteY3" fmla="*/ 0 h 494443"/>
              <a:gd name="connsiteX4" fmla="*/ 20952 w 491423"/>
              <a:gd name="connsiteY4" fmla="*/ 75595 h 494443"/>
              <a:gd name="connsiteX0" fmla="*/ 13439 w 491428"/>
              <a:gd name="connsiteY0" fmla="*/ 58353 h 494443"/>
              <a:gd name="connsiteX1" fmla="*/ 491428 w 491428"/>
              <a:gd name="connsiteY1" fmla="*/ 494443 h 494443"/>
              <a:gd name="connsiteX2" fmla="*/ 473636 w 491428"/>
              <a:gd name="connsiteY2" fmla="*/ 83547 h 494443"/>
              <a:gd name="connsiteX3" fmla="*/ 14 w 491428"/>
              <a:gd name="connsiteY3" fmla="*/ 0 h 494443"/>
              <a:gd name="connsiteX4" fmla="*/ 13439 w 491428"/>
              <a:gd name="connsiteY4" fmla="*/ 58353 h 494443"/>
              <a:gd name="connsiteX0" fmla="*/ 46603 w 491419"/>
              <a:gd name="connsiteY0" fmla="*/ 369607 h 494443"/>
              <a:gd name="connsiteX1" fmla="*/ 491419 w 491419"/>
              <a:gd name="connsiteY1" fmla="*/ 494443 h 494443"/>
              <a:gd name="connsiteX2" fmla="*/ 473627 w 491419"/>
              <a:gd name="connsiteY2" fmla="*/ 83547 h 494443"/>
              <a:gd name="connsiteX3" fmla="*/ 5 w 491419"/>
              <a:gd name="connsiteY3" fmla="*/ 0 h 494443"/>
              <a:gd name="connsiteX4" fmla="*/ 46603 w 491419"/>
              <a:gd name="connsiteY4" fmla="*/ 369607 h 494443"/>
              <a:gd name="connsiteX0" fmla="*/ 46603 w 548267"/>
              <a:gd name="connsiteY0" fmla="*/ 457250 h 582086"/>
              <a:gd name="connsiteX1" fmla="*/ 491419 w 548267"/>
              <a:gd name="connsiteY1" fmla="*/ 582086 h 582086"/>
              <a:gd name="connsiteX2" fmla="*/ 548267 w 548267"/>
              <a:gd name="connsiteY2" fmla="*/ 0 h 582086"/>
              <a:gd name="connsiteX3" fmla="*/ 5 w 548267"/>
              <a:gd name="connsiteY3" fmla="*/ 87643 h 582086"/>
              <a:gd name="connsiteX4" fmla="*/ 46603 w 548267"/>
              <a:gd name="connsiteY4" fmla="*/ 457250 h 582086"/>
              <a:gd name="connsiteX0" fmla="*/ 46603 w 548267"/>
              <a:gd name="connsiteY0" fmla="*/ 457250 h 582086"/>
              <a:gd name="connsiteX1" fmla="*/ 491419 w 548267"/>
              <a:gd name="connsiteY1" fmla="*/ 582086 h 582086"/>
              <a:gd name="connsiteX2" fmla="*/ 531510 w 548267"/>
              <a:gd name="connsiteY2" fmla="*/ 180151 h 582086"/>
              <a:gd name="connsiteX3" fmla="*/ 548267 w 548267"/>
              <a:gd name="connsiteY3" fmla="*/ 0 h 582086"/>
              <a:gd name="connsiteX4" fmla="*/ 5 w 548267"/>
              <a:gd name="connsiteY4" fmla="*/ 87643 h 582086"/>
              <a:gd name="connsiteX5" fmla="*/ 46603 w 548267"/>
              <a:gd name="connsiteY5" fmla="*/ 457250 h 582086"/>
              <a:gd name="connsiteX0" fmla="*/ 46603 w 747132"/>
              <a:gd name="connsiteY0" fmla="*/ 457250 h 582086"/>
              <a:gd name="connsiteX1" fmla="*/ 491419 w 747132"/>
              <a:gd name="connsiteY1" fmla="*/ 582086 h 582086"/>
              <a:gd name="connsiteX2" fmla="*/ 747132 w 747132"/>
              <a:gd name="connsiteY2" fmla="*/ 32305 h 582086"/>
              <a:gd name="connsiteX3" fmla="*/ 548267 w 747132"/>
              <a:gd name="connsiteY3" fmla="*/ 0 h 582086"/>
              <a:gd name="connsiteX4" fmla="*/ 5 w 747132"/>
              <a:gd name="connsiteY4" fmla="*/ 87643 h 582086"/>
              <a:gd name="connsiteX5" fmla="*/ 46603 w 747132"/>
              <a:gd name="connsiteY5" fmla="*/ 457250 h 582086"/>
              <a:gd name="connsiteX0" fmla="*/ 46603 w 747132"/>
              <a:gd name="connsiteY0" fmla="*/ 457250 h 963372"/>
              <a:gd name="connsiteX1" fmla="*/ 648990 w 747132"/>
              <a:gd name="connsiteY1" fmla="*/ 963372 h 963372"/>
              <a:gd name="connsiteX2" fmla="*/ 747132 w 747132"/>
              <a:gd name="connsiteY2" fmla="*/ 32305 h 963372"/>
              <a:gd name="connsiteX3" fmla="*/ 548267 w 747132"/>
              <a:gd name="connsiteY3" fmla="*/ 0 h 963372"/>
              <a:gd name="connsiteX4" fmla="*/ 5 w 747132"/>
              <a:gd name="connsiteY4" fmla="*/ 87643 h 963372"/>
              <a:gd name="connsiteX5" fmla="*/ 46603 w 747132"/>
              <a:gd name="connsiteY5" fmla="*/ 457250 h 963372"/>
              <a:gd name="connsiteX0" fmla="*/ 46603 w 747132"/>
              <a:gd name="connsiteY0" fmla="*/ 457250 h 924466"/>
              <a:gd name="connsiteX1" fmla="*/ 599231 w 747132"/>
              <a:gd name="connsiteY1" fmla="*/ 924466 h 924466"/>
              <a:gd name="connsiteX2" fmla="*/ 747132 w 747132"/>
              <a:gd name="connsiteY2" fmla="*/ 32305 h 924466"/>
              <a:gd name="connsiteX3" fmla="*/ 548267 w 747132"/>
              <a:gd name="connsiteY3" fmla="*/ 0 h 924466"/>
              <a:gd name="connsiteX4" fmla="*/ 5 w 747132"/>
              <a:gd name="connsiteY4" fmla="*/ 87643 h 924466"/>
              <a:gd name="connsiteX5" fmla="*/ 46603 w 747132"/>
              <a:gd name="connsiteY5" fmla="*/ 457250 h 924466"/>
              <a:gd name="connsiteX0" fmla="*/ 46603 w 747132"/>
              <a:gd name="connsiteY0" fmla="*/ 457250 h 924466"/>
              <a:gd name="connsiteX1" fmla="*/ 599231 w 747132"/>
              <a:gd name="connsiteY1" fmla="*/ 924466 h 924466"/>
              <a:gd name="connsiteX2" fmla="*/ 622734 w 747132"/>
              <a:gd name="connsiteY2" fmla="*/ 841562 h 924466"/>
              <a:gd name="connsiteX3" fmla="*/ 747132 w 747132"/>
              <a:gd name="connsiteY3" fmla="*/ 32305 h 924466"/>
              <a:gd name="connsiteX4" fmla="*/ 548267 w 747132"/>
              <a:gd name="connsiteY4" fmla="*/ 0 h 924466"/>
              <a:gd name="connsiteX5" fmla="*/ 5 w 747132"/>
              <a:gd name="connsiteY5" fmla="*/ 87643 h 924466"/>
              <a:gd name="connsiteX6" fmla="*/ 46603 w 747132"/>
              <a:gd name="connsiteY6" fmla="*/ 457250 h 924466"/>
              <a:gd name="connsiteX0" fmla="*/ 46603 w 848025"/>
              <a:gd name="connsiteY0" fmla="*/ 457250 h 1150124"/>
              <a:gd name="connsiteX1" fmla="*/ 848025 w 848025"/>
              <a:gd name="connsiteY1" fmla="*/ 1150124 h 1150124"/>
              <a:gd name="connsiteX2" fmla="*/ 622734 w 848025"/>
              <a:gd name="connsiteY2" fmla="*/ 841562 h 1150124"/>
              <a:gd name="connsiteX3" fmla="*/ 747132 w 848025"/>
              <a:gd name="connsiteY3" fmla="*/ 32305 h 1150124"/>
              <a:gd name="connsiteX4" fmla="*/ 548267 w 848025"/>
              <a:gd name="connsiteY4" fmla="*/ 0 h 1150124"/>
              <a:gd name="connsiteX5" fmla="*/ 5 w 848025"/>
              <a:gd name="connsiteY5" fmla="*/ 87643 h 1150124"/>
              <a:gd name="connsiteX6" fmla="*/ 46603 w 848025"/>
              <a:gd name="connsiteY6" fmla="*/ 457250 h 1150124"/>
              <a:gd name="connsiteX0" fmla="*/ 46603 w 848025"/>
              <a:gd name="connsiteY0" fmla="*/ 457250 h 1150124"/>
              <a:gd name="connsiteX1" fmla="*/ 848025 w 848025"/>
              <a:gd name="connsiteY1" fmla="*/ 1150124 h 1150124"/>
              <a:gd name="connsiteX2" fmla="*/ 738838 w 848025"/>
              <a:gd name="connsiteY2" fmla="*/ 997188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904700"/>
              <a:gd name="connsiteY0" fmla="*/ 457250 h 1150124"/>
              <a:gd name="connsiteX1" fmla="*/ 848025 w 904700"/>
              <a:gd name="connsiteY1" fmla="*/ 1150124 h 1150124"/>
              <a:gd name="connsiteX2" fmla="*/ 904700 w 904700"/>
              <a:gd name="connsiteY2" fmla="*/ 1004971 h 1150124"/>
              <a:gd name="connsiteX3" fmla="*/ 622734 w 904700"/>
              <a:gd name="connsiteY3" fmla="*/ 841562 h 1150124"/>
              <a:gd name="connsiteX4" fmla="*/ 747132 w 904700"/>
              <a:gd name="connsiteY4" fmla="*/ 32305 h 1150124"/>
              <a:gd name="connsiteX5" fmla="*/ 548267 w 904700"/>
              <a:gd name="connsiteY5" fmla="*/ 0 h 1150124"/>
              <a:gd name="connsiteX6" fmla="*/ 5 w 904700"/>
              <a:gd name="connsiteY6" fmla="*/ 87643 h 1150124"/>
              <a:gd name="connsiteX7" fmla="*/ 46603 w 904700"/>
              <a:gd name="connsiteY7" fmla="*/ 457250 h 1150124"/>
              <a:gd name="connsiteX0" fmla="*/ 46603 w 896406"/>
              <a:gd name="connsiteY0" fmla="*/ 457250 h 1150124"/>
              <a:gd name="connsiteX1" fmla="*/ 848025 w 896406"/>
              <a:gd name="connsiteY1" fmla="*/ 1150124 h 1150124"/>
              <a:gd name="connsiteX2" fmla="*/ 896406 w 896406"/>
              <a:gd name="connsiteY2" fmla="*/ 1137252 h 1150124"/>
              <a:gd name="connsiteX3" fmla="*/ 622734 w 896406"/>
              <a:gd name="connsiteY3" fmla="*/ 841562 h 1150124"/>
              <a:gd name="connsiteX4" fmla="*/ 747132 w 896406"/>
              <a:gd name="connsiteY4" fmla="*/ 32305 h 1150124"/>
              <a:gd name="connsiteX5" fmla="*/ 548267 w 896406"/>
              <a:gd name="connsiteY5" fmla="*/ 0 h 1150124"/>
              <a:gd name="connsiteX6" fmla="*/ 5 w 896406"/>
              <a:gd name="connsiteY6" fmla="*/ 87643 h 1150124"/>
              <a:gd name="connsiteX7" fmla="*/ 46603 w 896406"/>
              <a:gd name="connsiteY7" fmla="*/ 457250 h 1150124"/>
              <a:gd name="connsiteX0" fmla="*/ 46603 w 848025"/>
              <a:gd name="connsiteY0" fmla="*/ 457250 h 1150124"/>
              <a:gd name="connsiteX1" fmla="*/ 848025 w 848025"/>
              <a:gd name="connsiteY1" fmla="*/ 1150124 h 1150124"/>
              <a:gd name="connsiteX2" fmla="*/ 830061 w 848025"/>
              <a:gd name="connsiteY2" fmla="*/ 1051659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830061"/>
              <a:gd name="connsiteY0" fmla="*/ 457250 h 1080093"/>
              <a:gd name="connsiteX1" fmla="*/ 756800 w 830061"/>
              <a:gd name="connsiteY1" fmla="*/ 1080093 h 1080093"/>
              <a:gd name="connsiteX2" fmla="*/ 830061 w 830061"/>
              <a:gd name="connsiteY2" fmla="*/ 1051659 h 1080093"/>
              <a:gd name="connsiteX3" fmla="*/ 622734 w 830061"/>
              <a:gd name="connsiteY3" fmla="*/ 841562 h 1080093"/>
              <a:gd name="connsiteX4" fmla="*/ 747132 w 830061"/>
              <a:gd name="connsiteY4" fmla="*/ 32305 h 1080093"/>
              <a:gd name="connsiteX5" fmla="*/ 548267 w 830061"/>
              <a:gd name="connsiteY5" fmla="*/ 0 h 1080093"/>
              <a:gd name="connsiteX6" fmla="*/ 5 w 830061"/>
              <a:gd name="connsiteY6" fmla="*/ 87643 h 1080093"/>
              <a:gd name="connsiteX7" fmla="*/ 46603 w 830061"/>
              <a:gd name="connsiteY7" fmla="*/ 457250 h 1080093"/>
              <a:gd name="connsiteX0" fmla="*/ 46603 w 756799"/>
              <a:gd name="connsiteY0" fmla="*/ 457250 h 1080093"/>
              <a:gd name="connsiteX1" fmla="*/ 756800 w 756799"/>
              <a:gd name="connsiteY1" fmla="*/ 1080093 h 1080093"/>
              <a:gd name="connsiteX2" fmla="*/ 747130 w 756799"/>
              <a:gd name="connsiteY2" fmla="*/ 981626 h 1080093"/>
              <a:gd name="connsiteX3" fmla="*/ 622734 w 756799"/>
              <a:gd name="connsiteY3" fmla="*/ 841562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 name="connsiteX0" fmla="*/ 46603 w 756801"/>
              <a:gd name="connsiteY0" fmla="*/ 457250 h 1080093"/>
              <a:gd name="connsiteX1" fmla="*/ 756800 w 756801"/>
              <a:gd name="connsiteY1" fmla="*/ 1080093 h 1080093"/>
              <a:gd name="connsiteX2" fmla="*/ 747130 w 756801"/>
              <a:gd name="connsiteY2" fmla="*/ 981626 h 1080093"/>
              <a:gd name="connsiteX3" fmla="*/ 622735 w 756801"/>
              <a:gd name="connsiteY3" fmla="*/ 896030 h 1080093"/>
              <a:gd name="connsiteX4" fmla="*/ 747132 w 756801"/>
              <a:gd name="connsiteY4" fmla="*/ 32305 h 1080093"/>
              <a:gd name="connsiteX5" fmla="*/ 548267 w 756801"/>
              <a:gd name="connsiteY5" fmla="*/ 0 h 1080093"/>
              <a:gd name="connsiteX6" fmla="*/ 5 w 756801"/>
              <a:gd name="connsiteY6" fmla="*/ 87643 h 1080093"/>
              <a:gd name="connsiteX7" fmla="*/ 46603 w 756801"/>
              <a:gd name="connsiteY7" fmla="*/ 457250 h 1080093"/>
              <a:gd name="connsiteX0" fmla="*/ 46603 w 756799"/>
              <a:gd name="connsiteY0" fmla="*/ 457250 h 1080093"/>
              <a:gd name="connsiteX1" fmla="*/ 756800 w 756799"/>
              <a:gd name="connsiteY1" fmla="*/ 1080093 h 1080093"/>
              <a:gd name="connsiteX2" fmla="*/ 755422 w 756799"/>
              <a:gd name="connsiteY2" fmla="*/ 1051659 h 1080093"/>
              <a:gd name="connsiteX3" fmla="*/ 622735 w 756799"/>
              <a:gd name="connsiteY3" fmla="*/ 896030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799" h="1080093">
                <a:moveTo>
                  <a:pt x="46603" y="457250"/>
                </a:moveTo>
                <a:lnTo>
                  <a:pt x="756800" y="1080093"/>
                </a:lnTo>
                <a:cubicBezTo>
                  <a:pt x="756341" y="1070615"/>
                  <a:pt x="755881" y="1061137"/>
                  <a:pt x="755422" y="1051659"/>
                </a:cubicBezTo>
                <a:lnTo>
                  <a:pt x="622735" y="896030"/>
                </a:lnTo>
                <a:lnTo>
                  <a:pt x="747132" y="32305"/>
                </a:lnTo>
                <a:lnTo>
                  <a:pt x="548267" y="0"/>
                </a:lnTo>
                <a:lnTo>
                  <a:pt x="5" y="87643"/>
                </a:lnTo>
                <a:cubicBezTo>
                  <a:pt x="-532" y="112841"/>
                  <a:pt x="47140" y="432052"/>
                  <a:pt x="46603" y="457250"/>
                </a:cubicBezTo>
                <a:close/>
              </a:path>
            </a:pathLst>
          </a:custGeom>
          <a:pattFill prst="lgCheck">
            <a:fgClr>
              <a:schemeClr val="accent2"/>
            </a:fgClr>
            <a:bgClr>
              <a:schemeClr val="bg1"/>
            </a:bgClr>
          </a:patt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フリーフォーム 51">
            <a:extLst>
              <a:ext uri="{FF2B5EF4-FFF2-40B4-BE49-F238E27FC236}">
                <a16:creationId xmlns:a16="http://schemas.microsoft.com/office/drawing/2014/main" id="{B62D2661-4B89-AC75-D2BA-704A0815C602}"/>
              </a:ext>
            </a:extLst>
          </p:cNvPr>
          <p:cNvSpPr/>
          <p:nvPr/>
        </p:nvSpPr>
        <p:spPr>
          <a:xfrm rot="5892111">
            <a:off x="9860922" y="5600375"/>
            <a:ext cx="821219" cy="765541"/>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0 w 863193"/>
              <a:gd name="connsiteY4" fmla="*/ 870829 h 870829"/>
              <a:gd name="connsiteX5" fmla="*/ 832566 w 863193"/>
              <a:gd name="connsiteY5" fmla="*/ 492812 h 870829"/>
              <a:gd name="connsiteX6" fmla="*/ 863193 w 863193"/>
              <a:gd name="connsiteY6" fmla="*/ 472120 h 870829"/>
              <a:gd name="connsiteX7" fmla="*/ 860820 w 863193"/>
              <a:gd name="connsiteY7" fmla="*/ 33187 h 870829"/>
              <a:gd name="connsiteX0" fmla="*/ 860820 w 863193"/>
              <a:gd name="connsiteY0" fmla="*/ 33187 h 870829"/>
              <a:gd name="connsiteX1" fmla="*/ 686591 w 863193"/>
              <a:gd name="connsiteY1" fmla="*/ 0 h 870829"/>
              <a:gd name="connsiteX2" fmla="*/ 293632 w 863193"/>
              <a:gd name="connsiteY2" fmla="*/ 63358 h 870829"/>
              <a:gd name="connsiteX3" fmla="*/ 0 w 863193"/>
              <a:gd name="connsiteY3" fmla="*/ 870829 h 870829"/>
              <a:gd name="connsiteX4" fmla="*/ 832566 w 863193"/>
              <a:gd name="connsiteY4" fmla="*/ 492812 h 870829"/>
              <a:gd name="connsiteX5" fmla="*/ 863193 w 863193"/>
              <a:gd name="connsiteY5" fmla="*/ 472120 h 870829"/>
              <a:gd name="connsiteX6" fmla="*/ 860820 w 863193"/>
              <a:gd name="connsiteY6" fmla="*/ 33187 h 870829"/>
              <a:gd name="connsiteX0" fmla="*/ 860820 w 863193"/>
              <a:gd name="connsiteY0" fmla="*/ 163039 h 1000681"/>
              <a:gd name="connsiteX1" fmla="*/ 686591 w 863193"/>
              <a:gd name="connsiteY1" fmla="*/ 129852 h 1000681"/>
              <a:gd name="connsiteX2" fmla="*/ 126092 w 863193"/>
              <a:gd name="connsiteY2" fmla="*/ 0 h 1000681"/>
              <a:gd name="connsiteX3" fmla="*/ 0 w 863193"/>
              <a:gd name="connsiteY3" fmla="*/ 1000681 h 1000681"/>
              <a:gd name="connsiteX4" fmla="*/ 832566 w 863193"/>
              <a:gd name="connsiteY4" fmla="*/ 622664 h 1000681"/>
              <a:gd name="connsiteX5" fmla="*/ 863193 w 863193"/>
              <a:gd name="connsiteY5" fmla="*/ 601972 h 1000681"/>
              <a:gd name="connsiteX6" fmla="*/ 860820 w 863193"/>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32566 w 860820"/>
              <a:gd name="connsiteY4" fmla="*/ 622664 h 1000681"/>
              <a:gd name="connsiteX5" fmla="*/ 857710 w 860820"/>
              <a:gd name="connsiteY5" fmla="*/ 771141 h 1000681"/>
              <a:gd name="connsiteX6" fmla="*/ 860820 w 860820"/>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57710 w 860820"/>
              <a:gd name="connsiteY4" fmla="*/ 771141 h 1000681"/>
              <a:gd name="connsiteX5" fmla="*/ 860820 w 860820"/>
              <a:gd name="connsiteY5" fmla="*/ 163039 h 1000681"/>
              <a:gd name="connsiteX0" fmla="*/ 857710 w 896475"/>
              <a:gd name="connsiteY0" fmla="*/ 771141 h 1000681"/>
              <a:gd name="connsiteX1" fmla="*/ 686591 w 896475"/>
              <a:gd name="connsiteY1" fmla="*/ 129852 h 1000681"/>
              <a:gd name="connsiteX2" fmla="*/ 126092 w 896475"/>
              <a:gd name="connsiteY2" fmla="*/ 0 h 1000681"/>
              <a:gd name="connsiteX3" fmla="*/ 0 w 896475"/>
              <a:gd name="connsiteY3" fmla="*/ 1000681 h 1000681"/>
              <a:gd name="connsiteX4" fmla="*/ 857710 w 896475"/>
              <a:gd name="connsiteY4" fmla="*/ 771141 h 1000681"/>
              <a:gd name="connsiteX0" fmla="*/ 857710 w 857710"/>
              <a:gd name="connsiteY0" fmla="*/ 771141 h 1000681"/>
              <a:gd name="connsiteX1" fmla="*/ 686591 w 857710"/>
              <a:gd name="connsiteY1" fmla="*/ 129852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771141 h 1000681"/>
              <a:gd name="connsiteX1" fmla="*/ 541404 w 857710"/>
              <a:gd name="connsiteY1" fmla="*/ 216141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599032 h 828572"/>
              <a:gd name="connsiteX1" fmla="*/ 541404 w 857710"/>
              <a:gd name="connsiteY1" fmla="*/ 44032 h 828572"/>
              <a:gd name="connsiteX2" fmla="*/ 82822 w 857710"/>
              <a:gd name="connsiteY2" fmla="*/ 0 h 828572"/>
              <a:gd name="connsiteX3" fmla="*/ 0 w 857710"/>
              <a:gd name="connsiteY3" fmla="*/ 828572 h 828572"/>
              <a:gd name="connsiteX4" fmla="*/ 857710 w 857710"/>
              <a:gd name="connsiteY4" fmla="*/ 599032 h 828572"/>
              <a:gd name="connsiteX0" fmla="*/ 1027751 w 1027751"/>
              <a:gd name="connsiteY0" fmla="*/ 599032 h 841797"/>
              <a:gd name="connsiteX1" fmla="*/ 711445 w 1027751"/>
              <a:gd name="connsiteY1" fmla="*/ 44032 h 841797"/>
              <a:gd name="connsiteX2" fmla="*/ 252863 w 1027751"/>
              <a:gd name="connsiteY2" fmla="*/ 0 h 841797"/>
              <a:gd name="connsiteX3" fmla="*/ 0 w 1027751"/>
              <a:gd name="connsiteY3" fmla="*/ 841797 h 841797"/>
              <a:gd name="connsiteX4" fmla="*/ 1027751 w 1027751"/>
              <a:gd name="connsiteY4" fmla="*/ 599032 h 841797"/>
              <a:gd name="connsiteX0" fmla="*/ 1027751 w 1027751"/>
              <a:gd name="connsiteY0" fmla="*/ 885992 h 1128757"/>
              <a:gd name="connsiteX1" fmla="*/ 627943 w 1027751"/>
              <a:gd name="connsiteY1" fmla="*/ 0 h 1128757"/>
              <a:gd name="connsiteX2" fmla="*/ 252863 w 1027751"/>
              <a:gd name="connsiteY2" fmla="*/ 286960 h 1128757"/>
              <a:gd name="connsiteX3" fmla="*/ 0 w 1027751"/>
              <a:gd name="connsiteY3" fmla="*/ 1128757 h 1128757"/>
              <a:gd name="connsiteX4" fmla="*/ 1027751 w 1027751"/>
              <a:gd name="connsiteY4" fmla="*/ 885992 h 1128757"/>
              <a:gd name="connsiteX0" fmla="*/ 1027751 w 1027751"/>
              <a:gd name="connsiteY0" fmla="*/ 927084 h 1169849"/>
              <a:gd name="connsiteX1" fmla="*/ 627943 w 1027751"/>
              <a:gd name="connsiteY1" fmla="*/ 41092 h 1169849"/>
              <a:gd name="connsiteX2" fmla="*/ 131575 w 1027751"/>
              <a:gd name="connsiteY2" fmla="*/ 0 h 1169849"/>
              <a:gd name="connsiteX3" fmla="*/ 0 w 1027751"/>
              <a:gd name="connsiteY3" fmla="*/ 1169849 h 1169849"/>
              <a:gd name="connsiteX4" fmla="*/ 1027751 w 1027751"/>
              <a:gd name="connsiteY4" fmla="*/ 927084 h 1169849"/>
              <a:gd name="connsiteX0" fmla="*/ 1421533 w 1421533"/>
              <a:gd name="connsiteY0" fmla="*/ 927084 h 1237976"/>
              <a:gd name="connsiteX1" fmla="*/ 1021725 w 1421533"/>
              <a:gd name="connsiteY1" fmla="*/ 41092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27084 h 1237976"/>
              <a:gd name="connsiteX1" fmla="*/ 908364 w 1421533"/>
              <a:gd name="connsiteY1" fmla="*/ 49910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32492 h 1243384"/>
              <a:gd name="connsiteX1" fmla="*/ 908364 w 1421533"/>
              <a:gd name="connsiteY1" fmla="*/ 55318 h 1243384"/>
              <a:gd name="connsiteX2" fmla="*/ 353826 w 1421533"/>
              <a:gd name="connsiteY2" fmla="*/ 0 h 1243384"/>
              <a:gd name="connsiteX3" fmla="*/ 0 w 1421533"/>
              <a:gd name="connsiteY3" fmla="*/ 1243384 h 1243384"/>
              <a:gd name="connsiteX4" fmla="*/ 1421533 w 1421533"/>
              <a:gd name="connsiteY4" fmla="*/ 932492 h 1243384"/>
              <a:gd name="connsiteX0" fmla="*/ 1431485 w 1431485"/>
              <a:gd name="connsiteY0" fmla="*/ 932492 h 1356653"/>
              <a:gd name="connsiteX1" fmla="*/ 918316 w 1431485"/>
              <a:gd name="connsiteY1" fmla="*/ 55318 h 1356653"/>
              <a:gd name="connsiteX2" fmla="*/ 363778 w 1431485"/>
              <a:gd name="connsiteY2" fmla="*/ 0 h 1356653"/>
              <a:gd name="connsiteX3" fmla="*/ 0 w 1431485"/>
              <a:gd name="connsiteY3" fmla="*/ 1356653 h 1356653"/>
              <a:gd name="connsiteX4" fmla="*/ 1431485 w 1431485"/>
              <a:gd name="connsiteY4" fmla="*/ 932492 h 1356653"/>
              <a:gd name="connsiteX0" fmla="*/ 1431485 w 1431485"/>
              <a:gd name="connsiteY0" fmla="*/ 978641 h 1402802"/>
              <a:gd name="connsiteX1" fmla="*/ 918316 w 1431485"/>
              <a:gd name="connsiteY1" fmla="*/ 101467 h 1402802"/>
              <a:gd name="connsiteX2" fmla="*/ 2204 w 1431485"/>
              <a:gd name="connsiteY2" fmla="*/ 1 h 1402802"/>
              <a:gd name="connsiteX3" fmla="*/ 0 w 1431485"/>
              <a:gd name="connsiteY3" fmla="*/ 1402802 h 1402802"/>
              <a:gd name="connsiteX4" fmla="*/ 1431485 w 1431485"/>
              <a:gd name="connsiteY4" fmla="*/ 978641 h 1402802"/>
              <a:gd name="connsiteX0" fmla="*/ 1431485 w 1431485"/>
              <a:gd name="connsiteY0" fmla="*/ 1075356 h 1499517"/>
              <a:gd name="connsiteX1" fmla="*/ 855219 w 1431485"/>
              <a:gd name="connsiteY1" fmla="*/ -1 h 1499517"/>
              <a:gd name="connsiteX2" fmla="*/ 2204 w 1431485"/>
              <a:gd name="connsiteY2" fmla="*/ 96716 h 1499517"/>
              <a:gd name="connsiteX3" fmla="*/ 0 w 1431485"/>
              <a:gd name="connsiteY3" fmla="*/ 1499517 h 1499517"/>
              <a:gd name="connsiteX4" fmla="*/ 1431485 w 1431485"/>
              <a:gd name="connsiteY4" fmla="*/ 1075356 h 1499517"/>
              <a:gd name="connsiteX0" fmla="*/ 1431485 w 1431485"/>
              <a:gd name="connsiteY0" fmla="*/ 1124429 h 1548590"/>
              <a:gd name="connsiteX1" fmla="*/ 855219 w 1431485"/>
              <a:gd name="connsiteY1" fmla="*/ 49072 h 1548590"/>
              <a:gd name="connsiteX2" fmla="*/ 2040 w 1431485"/>
              <a:gd name="connsiteY2" fmla="*/ 1 h 1548590"/>
              <a:gd name="connsiteX3" fmla="*/ 0 w 1431485"/>
              <a:gd name="connsiteY3" fmla="*/ 1548590 h 1548590"/>
              <a:gd name="connsiteX4" fmla="*/ 1431485 w 1431485"/>
              <a:gd name="connsiteY4" fmla="*/ 1124429 h 1548590"/>
              <a:gd name="connsiteX0" fmla="*/ 1429455 w 1429455"/>
              <a:gd name="connsiteY0" fmla="*/ 1124429 h 1603927"/>
              <a:gd name="connsiteX1" fmla="*/ 853189 w 1429455"/>
              <a:gd name="connsiteY1" fmla="*/ 49072 h 1603927"/>
              <a:gd name="connsiteX2" fmla="*/ 10 w 1429455"/>
              <a:gd name="connsiteY2" fmla="*/ 1 h 1603927"/>
              <a:gd name="connsiteX3" fmla="*/ 42568 w 1429455"/>
              <a:gd name="connsiteY3" fmla="*/ 1603927 h 1603927"/>
              <a:gd name="connsiteX4" fmla="*/ 1429455 w 1429455"/>
              <a:gd name="connsiteY4" fmla="*/ 1124429 h 1603927"/>
              <a:gd name="connsiteX0" fmla="*/ 1429457 w 1429457"/>
              <a:gd name="connsiteY0" fmla="*/ 1124429 h 1647682"/>
              <a:gd name="connsiteX1" fmla="*/ 853191 w 1429457"/>
              <a:gd name="connsiteY1" fmla="*/ 49072 h 1647682"/>
              <a:gd name="connsiteX2" fmla="*/ 12 w 1429457"/>
              <a:gd name="connsiteY2" fmla="*/ 1 h 1647682"/>
              <a:gd name="connsiteX3" fmla="*/ 29520 w 1429457"/>
              <a:gd name="connsiteY3" fmla="*/ 1647682 h 1647682"/>
              <a:gd name="connsiteX4" fmla="*/ 1429457 w 1429457"/>
              <a:gd name="connsiteY4" fmla="*/ 1124429 h 1647682"/>
              <a:gd name="connsiteX0" fmla="*/ 1597113 w 1597113"/>
              <a:gd name="connsiteY0" fmla="*/ 1118362 h 1647682"/>
              <a:gd name="connsiteX1" fmla="*/ 853191 w 1597113"/>
              <a:gd name="connsiteY1" fmla="*/ 49072 h 1647682"/>
              <a:gd name="connsiteX2" fmla="*/ 12 w 1597113"/>
              <a:gd name="connsiteY2" fmla="*/ 1 h 1647682"/>
              <a:gd name="connsiteX3" fmla="*/ 29520 w 1597113"/>
              <a:gd name="connsiteY3" fmla="*/ 1647682 h 1647682"/>
              <a:gd name="connsiteX4" fmla="*/ 1597113 w 1597113"/>
              <a:gd name="connsiteY4" fmla="*/ 1118362 h 1647682"/>
              <a:gd name="connsiteX0" fmla="*/ 1597113 w 1597113"/>
              <a:gd name="connsiteY0" fmla="*/ 1127745 h 1657065"/>
              <a:gd name="connsiteX1" fmla="*/ 957915 w 1597113"/>
              <a:gd name="connsiteY1" fmla="*/ -1 h 1657065"/>
              <a:gd name="connsiteX2" fmla="*/ 12 w 1597113"/>
              <a:gd name="connsiteY2" fmla="*/ 9384 h 1657065"/>
              <a:gd name="connsiteX3" fmla="*/ 29520 w 1597113"/>
              <a:gd name="connsiteY3" fmla="*/ 1657065 h 1657065"/>
              <a:gd name="connsiteX4" fmla="*/ 1597113 w 1597113"/>
              <a:gd name="connsiteY4" fmla="*/ 1127745 h 165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113" h="1657065">
                <a:moveTo>
                  <a:pt x="1597113" y="1127745"/>
                </a:moveTo>
                <a:lnTo>
                  <a:pt x="957915" y="-1"/>
                </a:lnTo>
                <a:lnTo>
                  <a:pt x="12" y="9384"/>
                </a:lnTo>
                <a:cubicBezTo>
                  <a:pt x="-723" y="476984"/>
                  <a:pt x="30255" y="1189465"/>
                  <a:pt x="29520" y="1657065"/>
                </a:cubicBezTo>
                <a:lnTo>
                  <a:pt x="1597113" y="1127745"/>
                </a:lnTo>
                <a:close/>
              </a:path>
            </a:pathLst>
          </a:custGeom>
          <a:pattFill prst="lgCheck">
            <a:fgClr>
              <a:schemeClr val="accent2"/>
            </a:fgClr>
            <a:bgClr>
              <a:schemeClr val="bg1"/>
            </a:bgClr>
          </a:patt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8" name="Freeform 160">
            <a:extLst>
              <a:ext uri="{FF2B5EF4-FFF2-40B4-BE49-F238E27FC236}">
                <a16:creationId xmlns:a16="http://schemas.microsoft.com/office/drawing/2014/main" id="{00000000-0008-0000-0E00-00006B000000}"/>
              </a:ext>
            </a:extLst>
          </p:cNvPr>
          <p:cNvSpPr>
            <a:spLocks/>
          </p:cNvSpPr>
          <p:nvPr/>
        </p:nvSpPr>
        <p:spPr bwMode="auto">
          <a:xfrm>
            <a:off x="5766341" y="1107097"/>
            <a:ext cx="135757" cy="229593"/>
          </a:xfrm>
          <a:custGeom>
            <a:avLst/>
            <a:gdLst>
              <a:gd name="T0" fmla="*/ 0 w 33"/>
              <a:gd name="T1" fmla="*/ 1011175611 h 36"/>
              <a:gd name="T2" fmla="*/ 1270158758 w 33"/>
              <a:gd name="T3" fmla="*/ 0 h 36"/>
              <a:gd name="T4" fmla="*/ 2147483647 w 33"/>
              <a:gd name="T5" fmla="*/ 1711218993 h 36"/>
              <a:gd name="T6" fmla="*/ 2147483647 w 33"/>
              <a:gd name="T7" fmla="*/ 1866785107 h 36"/>
              <a:gd name="T8" fmla="*/ 1814512256 w 33"/>
              <a:gd name="T9" fmla="*/ 2147483647 h 36"/>
              <a:gd name="T10" fmla="*/ 0 w 33"/>
              <a:gd name="T11" fmla="*/ 1011175611 h 36"/>
              <a:gd name="T12" fmla="*/ 0 60000 65536"/>
              <a:gd name="T13" fmla="*/ 0 60000 65536"/>
              <a:gd name="T14" fmla="*/ 0 60000 65536"/>
              <a:gd name="T15" fmla="*/ 0 60000 65536"/>
              <a:gd name="T16" fmla="*/ 0 60000 65536"/>
              <a:gd name="T17" fmla="*/ 0 60000 65536"/>
              <a:gd name="T18" fmla="*/ 0 w 33"/>
              <a:gd name="T19" fmla="*/ 0 h 36"/>
              <a:gd name="T20" fmla="*/ 33 w 33"/>
              <a:gd name="T21" fmla="*/ 36 h 36"/>
              <a:gd name="connsiteX0" fmla="*/ 0 w 10793"/>
              <a:gd name="connsiteY0" fmla="*/ 3611 h 10000"/>
              <a:gd name="connsiteX1" fmla="*/ 4242 w 10793"/>
              <a:gd name="connsiteY1" fmla="*/ 0 h 10000"/>
              <a:gd name="connsiteX2" fmla="*/ 10000 w 10793"/>
              <a:gd name="connsiteY2" fmla="*/ 6111 h 10000"/>
              <a:gd name="connsiteX3" fmla="*/ 10793 w 10793"/>
              <a:gd name="connsiteY3" fmla="*/ 5238 h 10000"/>
              <a:gd name="connsiteX4" fmla="*/ 6061 w 10793"/>
              <a:gd name="connsiteY4" fmla="*/ 10000 h 10000"/>
              <a:gd name="connsiteX5" fmla="*/ 0 w 10793"/>
              <a:gd name="connsiteY5" fmla="*/ 3611 h 10000"/>
              <a:gd name="connsiteX0" fmla="*/ 0 w 13365"/>
              <a:gd name="connsiteY0" fmla="*/ 4683 h 11072"/>
              <a:gd name="connsiteX1" fmla="*/ 13365 w 13365"/>
              <a:gd name="connsiteY1" fmla="*/ 0 h 11072"/>
              <a:gd name="connsiteX2" fmla="*/ 10000 w 13365"/>
              <a:gd name="connsiteY2" fmla="*/ 7183 h 11072"/>
              <a:gd name="connsiteX3" fmla="*/ 10793 w 13365"/>
              <a:gd name="connsiteY3" fmla="*/ 6310 h 11072"/>
              <a:gd name="connsiteX4" fmla="*/ 6061 w 13365"/>
              <a:gd name="connsiteY4" fmla="*/ 11072 h 11072"/>
              <a:gd name="connsiteX5" fmla="*/ 0 w 13365"/>
              <a:gd name="connsiteY5" fmla="*/ 4683 h 11072"/>
              <a:gd name="connsiteX0" fmla="*/ 0 w 13365"/>
              <a:gd name="connsiteY0" fmla="*/ 4683 h 11072"/>
              <a:gd name="connsiteX1" fmla="*/ 4417 w 13365"/>
              <a:gd name="connsiteY1" fmla="*/ 3720 h 11072"/>
              <a:gd name="connsiteX2" fmla="*/ 13365 w 13365"/>
              <a:gd name="connsiteY2" fmla="*/ 0 h 11072"/>
              <a:gd name="connsiteX3" fmla="*/ 10000 w 13365"/>
              <a:gd name="connsiteY3" fmla="*/ 7183 h 11072"/>
              <a:gd name="connsiteX4" fmla="*/ 10793 w 13365"/>
              <a:gd name="connsiteY4" fmla="*/ 6310 h 11072"/>
              <a:gd name="connsiteX5" fmla="*/ 6061 w 13365"/>
              <a:gd name="connsiteY5" fmla="*/ 11072 h 11072"/>
              <a:gd name="connsiteX6" fmla="*/ 0 w 13365"/>
              <a:gd name="connsiteY6" fmla="*/ 4683 h 11072"/>
              <a:gd name="connsiteX0" fmla="*/ 0 w 13365"/>
              <a:gd name="connsiteY0" fmla="*/ 5251 h 11640"/>
              <a:gd name="connsiteX1" fmla="*/ 10763 w 13365"/>
              <a:gd name="connsiteY1" fmla="*/ 0 h 11640"/>
              <a:gd name="connsiteX2" fmla="*/ 13365 w 13365"/>
              <a:gd name="connsiteY2" fmla="*/ 568 h 11640"/>
              <a:gd name="connsiteX3" fmla="*/ 10000 w 13365"/>
              <a:gd name="connsiteY3" fmla="*/ 7751 h 11640"/>
              <a:gd name="connsiteX4" fmla="*/ 10793 w 13365"/>
              <a:gd name="connsiteY4" fmla="*/ 6878 h 11640"/>
              <a:gd name="connsiteX5" fmla="*/ 6061 w 13365"/>
              <a:gd name="connsiteY5" fmla="*/ 11640 h 11640"/>
              <a:gd name="connsiteX6" fmla="*/ 0 w 13365"/>
              <a:gd name="connsiteY6" fmla="*/ 5251 h 11640"/>
              <a:gd name="connsiteX0" fmla="*/ 285 w 7304"/>
              <a:gd name="connsiteY0" fmla="*/ 3107 h 11640"/>
              <a:gd name="connsiteX1" fmla="*/ 4702 w 7304"/>
              <a:gd name="connsiteY1" fmla="*/ 0 h 11640"/>
              <a:gd name="connsiteX2" fmla="*/ 7304 w 7304"/>
              <a:gd name="connsiteY2" fmla="*/ 568 h 11640"/>
              <a:gd name="connsiteX3" fmla="*/ 3939 w 7304"/>
              <a:gd name="connsiteY3" fmla="*/ 7751 h 11640"/>
              <a:gd name="connsiteX4" fmla="*/ 4732 w 7304"/>
              <a:gd name="connsiteY4" fmla="*/ 6878 h 11640"/>
              <a:gd name="connsiteX5" fmla="*/ 0 w 7304"/>
              <a:gd name="connsiteY5" fmla="*/ 11640 h 11640"/>
              <a:gd name="connsiteX6" fmla="*/ 285 w 7304"/>
              <a:gd name="connsiteY6" fmla="*/ 3107 h 11640"/>
              <a:gd name="connsiteX0" fmla="*/ 0 w 9610"/>
              <a:gd name="connsiteY0" fmla="*/ 2669 h 7237"/>
              <a:gd name="connsiteX1" fmla="*/ 6048 w 9610"/>
              <a:gd name="connsiteY1" fmla="*/ 0 h 7237"/>
              <a:gd name="connsiteX2" fmla="*/ 9610 w 9610"/>
              <a:gd name="connsiteY2" fmla="*/ 488 h 7237"/>
              <a:gd name="connsiteX3" fmla="*/ 5003 w 9610"/>
              <a:gd name="connsiteY3" fmla="*/ 6659 h 7237"/>
              <a:gd name="connsiteX4" fmla="*/ 6089 w 9610"/>
              <a:gd name="connsiteY4" fmla="*/ 5909 h 7237"/>
              <a:gd name="connsiteX5" fmla="*/ 2325 w 9610"/>
              <a:gd name="connsiteY5" fmla="*/ 7237 h 7237"/>
              <a:gd name="connsiteX6" fmla="*/ 0 w 9610"/>
              <a:gd name="connsiteY6" fmla="*/ 2669 h 7237"/>
              <a:gd name="connsiteX0" fmla="*/ 0 w 11319"/>
              <a:gd name="connsiteY0" fmla="*/ 3688 h 10000"/>
              <a:gd name="connsiteX1" fmla="*/ 6293 w 11319"/>
              <a:gd name="connsiteY1" fmla="*/ 0 h 10000"/>
              <a:gd name="connsiteX2" fmla="*/ 11319 w 11319"/>
              <a:gd name="connsiteY2" fmla="*/ 674 h 10000"/>
              <a:gd name="connsiteX3" fmla="*/ 5206 w 11319"/>
              <a:gd name="connsiteY3" fmla="*/ 9201 h 10000"/>
              <a:gd name="connsiteX4" fmla="*/ 6336 w 11319"/>
              <a:gd name="connsiteY4" fmla="*/ 8165 h 10000"/>
              <a:gd name="connsiteX5" fmla="*/ 2419 w 11319"/>
              <a:gd name="connsiteY5" fmla="*/ 10000 h 10000"/>
              <a:gd name="connsiteX6" fmla="*/ 0 w 11319"/>
              <a:gd name="connsiteY6" fmla="*/ 3688 h 10000"/>
              <a:gd name="connsiteX0" fmla="*/ 0 w 11319"/>
              <a:gd name="connsiteY0" fmla="*/ 4183 h 10495"/>
              <a:gd name="connsiteX1" fmla="*/ 7172 w 11319"/>
              <a:gd name="connsiteY1" fmla="*/ 0 h 10495"/>
              <a:gd name="connsiteX2" fmla="*/ 11319 w 11319"/>
              <a:gd name="connsiteY2" fmla="*/ 1169 h 10495"/>
              <a:gd name="connsiteX3" fmla="*/ 5206 w 11319"/>
              <a:gd name="connsiteY3" fmla="*/ 9696 h 10495"/>
              <a:gd name="connsiteX4" fmla="*/ 6336 w 11319"/>
              <a:gd name="connsiteY4" fmla="*/ 8660 h 10495"/>
              <a:gd name="connsiteX5" fmla="*/ 2419 w 11319"/>
              <a:gd name="connsiteY5" fmla="*/ 10495 h 10495"/>
              <a:gd name="connsiteX6" fmla="*/ 0 w 11319"/>
              <a:gd name="connsiteY6" fmla="*/ 4183 h 10495"/>
              <a:gd name="connsiteX0" fmla="*/ 5493 w 8900"/>
              <a:gd name="connsiteY0" fmla="*/ 4183 h 10495"/>
              <a:gd name="connsiteX1" fmla="*/ 4753 w 8900"/>
              <a:gd name="connsiteY1" fmla="*/ 0 h 10495"/>
              <a:gd name="connsiteX2" fmla="*/ 8900 w 8900"/>
              <a:gd name="connsiteY2" fmla="*/ 1169 h 10495"/>
              <a:gd name="connsiteX3" fmla="*/ 2787 w 8900"/>
              <a:gd name="connsiteY3" fmla="*/ 9696 h 10495"/>
              <a:gd name="connsiteX4" fmla="*/ 3917 w 8900"/>
              <a:gd name="connsiteY4" fmla="*/ 8660 h 10495"/>
              <a:gd name="connsiteX5" fmla="*/ 0 w 8900"/>
              <a:gd name="connsiteY5" fmla="*/ 10495 h 10495"/>
              <a:gd name="connsiteX6" fmla="*/ 5493 w 8900"/>
              <a:gd name="connsiteY6" fmla="*/ 4183 h 10495"/>
              <a:gd name="connsiteX0" fmla="*/ 0 w 11730"/>
              <a:gd name="connsiteY0" fmla="*/ 3200 h 10000"/>
              <a:gd name="connsiteX1" fmla="*/ 7070 w 11730"/>
              <a:gd name="connsiteY1" fmla="*/ 0 h 10000"/>
              <a:gd name="connsiteX2" fmla="*/ 11730 w 11730"/>
              <a:gd name="connsiteY2" fmla="*/ 1114 h 10000"/>
              <a:gd name="connsiteX3" fmla="*/ 4861 w 11730"/>
              <a:gd name="connsiteY3" fmla="*/ 9239 h 10000"/>
              <a:gd name="connsiteX4" fmla="*/ 6131 w 11730"/>
              <a:gd name="connsiteY4" fmla="*/ 8252 h 10000"/>
              <a:gd name="connsiteX5" fmla="*/ 1730 w 11730"/>
              <a:gd name="connsiteY5" fmla="*/ 10000 h 10000"/>
              <a:gd name="connsiteX6" fmla="*/ 0 w 11730"/>
              <a:gd name="connsiteY6" fmla="*/ 3200 h 10000"/>
              <a:gd name="connsiteX0" fmla="*/ 0 w 11730"/>
              <a:gd name="connsiteY0" fmla="*/ 3200 h 10000"/>
              <a:gd name="connsiteX1" fmla="*/ 7070 w 11730"/>
              <a:gd name="connsiteY1" fmla="*/ 0 h 10000"/>
              <a:gd name="connsiteX2" fmla="*/ 11730 w 11730"/>
              <a:gd name="connsiteY2" fmla="*/ 1114 h 10000"/>
              <a:gd name="connsiteX3" fmla="*/ 4861 w 11730"/>
              <a:gd name="connsiteY3" fmla="*/ 9239 h 10000"/>
              <a:gd name="connsiteX4" fmla="*/ 7119 w 11730"/>
              <a:gd name="connsiteY4" fmla="*/ 9352 h 10000"/>
              <a:gd name="connsiteX5" fmla="*/ 1730 w 11730"/>
              <a:gd name="connsiteY5" fmla="*/ 10000 h 10000"/>
              <a:gd name="connsiteX6" fmla="*/ 0 w 11730"/>
              <a:gd name="connsiteY6" fmla="*/ 3200 h 10000"/>
              <a:gd name="connsiteX0" fmla="*/ 0 w 16714"/>
              <a:gd name="connsiteY0" fmla="*/ 3200 h 10000"/>
              <a:gd name="connsiteX1" fmla="*/ 7070 w 16714"/>
              <a:gd name="connsiteY1" fmla="*/ 0 h 10000"/>
              <a:gd name="connsiteX2" fmla="*/ 11730 w 16714"/>
              <a:gd name="connsiteY2" fmla="*/ 1114 h 10000"/>
              <a:gd name="connsiteX3" fmla="*/ 16714 w 16714"/>
              <a:gd name="connsiteY3" fmla="*/ 7510 h 10000"/>
              <a:gd name="connsiteX4" fmla="*/ 7119 w 16714"/>
              <a:gd name="connsiteY4" fmla="*/ 9352 h 10000"/>
              <a:gd name="connsiteX5" fmla="*/ 1730 w 16714"/>
              <a:gd name="connsiteY5" fmla="*/ 10000 h 10000"/>
              <a:gd name="connsiteX6" fmla="*/ 0 w 16714"/>
              <a:gd name="connsiteY6" fmla="*/ 3200 h 10000"/>
              <a:gd name="connsiteX0" fmla="*/ 0 w 16714"/>
              <a:gd name="connsiteY0" fmla="*/ 3200 h 10000"/>
              <a:gd name="connsiteX1" fmla="*/ 7070 w 16714"/>
              <a:gd name="connsiteY1" fmla="*/ 0 h 10000"/>
              <a:gd name="connsiteX2" fmla="*/ 11730 w 16714"/>
              <a:gd name="connsiteY2" fmla="*/ 1114 h 10000"/>
              <a:gd name="connsiteX3" fmla="*/ 16714 w 16714"/>
              <a:gd name="connsiteY3" fmla="*/ 7510 h 10000"/>
              <a:gd name="connsiteX4" fmla="*/ 4897 w 16714"/>
              <a:gd name="connsiteY4" fmla="*/ 6994 h 10000"/>
              <a:gd name="connsiteX5" fmla="*/ 1730 w 16714"/>
              <a:gd name="connsiteY5" fmla="*/ 10000 h 10000"/>
              <a:gd name="connsiteX6" fmla="*/ 0 w 16714"/>
              <a:gd name="connsiteY6" fmla="*/ 3200 h 10000"/>
              <a:gd name="connsiteX0" fmla="*/ 0 w 11730"/>
              <a:gd name="connsiteY0" fmla="*/ 3200 h 10000"/>
              <a:gd name="connsiteX1" fmla="*/ 7070 w 11730"/>
              <a:gd name="connsiteY1" fmla="*/ 0 h 10000"/>
              <a:gd name="connsiteX2" fmla="*/ 11730 w 11730"/>
              <a:gd name="connsiteY2" fmla="*/ 1114 h 10000"/>
              <a:gd name="connsiteX3" fmla="*/ 7824 w 11730"/>
              <a:gd name="connsiteY3" fmla="*/ 9711 h 10000"/>
              <a:gd name="connsiteX4" fmla="*/ 4897 w 11730"/>
              <a:gd name="connsiteY4" fmla="*/ 6994 h 10000"/>
              <a:gd name="connsiteX5" fmla="*/ 1730 w 11730"/>
              <a:gd name="connsiteY5" fmla="*/ 10000 h 10000"/>
              <a:gd name="connsiteX6" fmla="*/ 0 w 11730"/>
              <a:gd name="connsiteY6" fmla="*/ 3200 h 10000"/>
              <a:gd name="connsiteX0" fmla="*/ 0 w 11730"/>
              <a:gd name="connsiteY0" fmla="*/ 3200 h 9711"/>
              <a:gd name="connsiteX1" fmla="*/ 7070 w 11730"/>
              <a:gd name="connsiteY1" fmla="*/ 0 h 9711"/>
              <a:gd name="connsiteX2" fmla="*/ 11730 w 11730"/>
              <a:gd name="connsiteY2" fmla="*/ 1114 h 9711"/>
              <a:gd name="connsiteX3" fmla="*/ 7824 w 11730"/>
              <a:gd name="connsiteY3" fmla="*/ 9711 h 9711"/>
              <a:gd name="connsiteX4" fmla="*/ 4897 w 11730"/>
              <a:gd name="connsiteY4" fmla="*/ 6994 h 9711"/>
              <a:gd name="connsiteX5" fmla="*/ 248 w 11730"/>
              <a:gd name="connsiteY5" fmla="*/ 6542 h 9711"/>
              <a:gd name="connsiteX6" fmla="*/ 0 w 11730"/>
              <a:gd name="connsiteY6" fmla="*/ 3200 h 9711"/>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280 w 10000"/>
              <a:gd name="connsiteY4" fmla="*/ 9306 h 10000"/>
              <a:gd name="connsiteX5" fmla="*/ 211 w 10000"/>
              <a:gd name="connsiteY5" fmla="*/ 6737 h 10000"/>
              <a:gd name="connsiteX6" fmla="*/ 0 w 10000"/>
              <a:gd name="connsiteY6" fmla="*/ 3295 h 10000"/>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912 w 10000"/>
              <a:gd name="connsiteY4" fmla="*/ 9306 h 10000"/>
              <a:gd name="connsiteX5" fmla="*/ 211 w 10000"/>
              <a:gd name="connsiteY5" fmla="*/ 6737 h 10000"/>
              <a:gd name="connsiteX6" fmla="*/ 0 w 10000"/>
              <a:gd name="connsiteY6" fmla="*/ 3295 h 10000"/>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912 w 10000"/>
              <a:gd name="connsiteY4" fmla="*/ 8820 h 10000"/>
              <a:gd name="connsiteX5" fmla="*/ 211 w 10000"/>
              <a:gd name="connsiteY5" fmla="*/ 6737 h 10000"/>
              <a:gd name="connsiteX6" fmla="*/ 0 w 10000"/>
              <a:gd name="connsiteY6" fmla="*/ 3295 h 10000"/>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912 w 10000"/>
              <a:gd name="connsiteY4" fmla="*/ 8820 h 10000"/>
              <a:gd name="connsiteX5" fmla="*/ 3369 w 10000"/>
              <a:gd name="connsiteY5" fmla="*/ 5604 h 10000"/>
              <a:gd name="connsiteX6" fmla="*/ 0 w 10000"/>
              <a:gd name="connsiteY6" fmla="*/ 32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295"/>
                </a:moveTo>
                <a:lnTo>
                  <a:pt x="6027" y="0"/>
                </a:lnTo>
                <a:lnTo>
                  <a:pt x="10000" y="1147"/>
                </a:lnTo>
                <a:lnTo>
                  <a:pt x="6670" y="10000"/>
                </a:lnTo>
                <a:lnTo>
                  <a:pt x="2912" y="8820"/>
                </a:lnTo>
                <a:cubicBezTo>
                  <a:pt x="3064" y="7748"/>
                  <a:pt x="3217" y="6676"/>
                  <a:pt x="3369" y="5604"/>
                </a:cubicBezTo>
                <a:cubicBezTo>
                  <a:pt x="3299" y="4457"/>
                  <a:pt x="71" y="4442"/>
                  <a:pt x="0" y="3295"/>
                </a:cubicBezTo>
                <a:close/>
              </a:path>
            </a:pathLst>
          </a:custGeom>
          <a:pattFill prst="pct20">
            <a:fgClr>
              <a:srgbClr val="002060"/>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9" name="正方形/長方形 58"/>
          <p:cNvSpPr/>
          <p:nvPr/>
        </p:nvSpPr>
        <p:spPr>
          <a:xfrm rot="19146232">
            <a:off x="3925874" y="3157753"/>
            <a:ext cx="215481" cy="204019"/>
          </a:xfrm>
          <a:prstGeom prst="rect">
            <a:avLst/>
          </a:prstGeom>
          <a:pattFill prst="pct20">
            <a:fgClr>
              <a:srgbClr val="002060"/>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Rectangle 30"/>
          <p:cNvSpPr>
            <a:spLocks noChangeAspect="1" noChangeArrowheads="1"/>
          </p:cNvSpPr>
          <p:nvPr/>
        </p:nvSpPr>
        <p:spPr bwMode="auto">
          <a:xfrm>
            <a:off x="1073632" y="2190494"/>
            <a:ext cx="265781" cy="1188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5570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0" y="1456032"/>
            <a:ext cx="3958413" cy="6154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4"/>
          <p:cNvSpPr>
            <a:spLocks noChangeAspect="1"/>
          </p:cNvSpPr>
          <p:nvPr/>
        </p:nvSpPr>
        <p:spPr bwMode="auto">
          <a:xfrm rot="16200000">
            <a:off x="876809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78448" y="2157310"/>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778" y="35123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3813" y="576763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606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dirty="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dirty="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26</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2653415240"/>
              </p:ext>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77,797</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129793523"/>
              </p:ext>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75,224</a:t>
                      </a:r>
                      <a:r>
                        <a:rPr kumimoji="1" lang="ja-JP" altLang="en-US" sz="1600" dirty="0" smtClean="0">
                          <a:solidFill>
                            <a:schemeClr val="tx1"/>
                          </a:solidFill>
                          <a:latin typeface="+mn-ea"/>
                          <a:ea typeface="+mn-ea"/>
                        </a:rPr>
                        <a:t>円</a:t>
                      </a:r>
                      <a:r>
                        <a:rPr kumimoji="1" lang="en-US" altLang="ja-JP" sz="1600" dirty="0" smtClean="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pSp>
        <p:nvGrpSpPr>
          <p:cNvPr id="13" name="グループ化 12"/>
          <p:cNvGrpSpPr/>
          <p:nvPr/>
        </p:nvGrpSpPr>
        <p:grpSpPr>
          <a:xfrm>
            <a:off x="283249" y="1603863"/>
            <a:ext cx="1482208" cy="1313307"/>
            <a:chOff x="129152" y="1471271"/>
            <a:chExt cx="1482208" cy="1313307"/>
          </a:xfrm>
        </p:grpSpPr>
        <p:sp>
          <p:nvSpPr>
            <p:cNvPr id="74" name="Rectangle 25"/>
            <p:cNvSpPr>
              <a:spLocks noChangeAspect="1" noChangeArrowheads="1"/>
            </p:cNvSpPr>
            <p:nvPr/>
          </p:nvSpPr>
          <p:spPr bwMode="auto">
            <a:xfrm>
              <a:off x="129152" y="1471271"/>
              <a:ext cx="1482208" cy="130434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r>
                <a:rPr lang="ja-JP" altLang="en-US"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2027</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R9</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42721" y="2078319"/>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42721" y="1728071"/>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42721" y="2409290"/>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42721" y="1906294"/>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grpSp>
        <p:nvGrpSpPr>
          <p:cNvPr id="46" name="グループ化 45"/>
          <p:cNvGrpSpPr/>
          <p:nvPr/>
        </p:nvGrpSpPr>
        <p:grpSpPr>
          <a:xfrm>
            <a:off x="7474442" y="1426993"/>
            <a:ext cx="1540013" cy="1342168"/>
            <a:chOff x="129152" y="1471272"/>
            <a:chExt cx="1540013" cy="1342168"/>
          </a:xfrm>
        </p:grpSpPr>
        <p:sp>
          <p:nvSpPr>
            <p:cNvPr id="47" name="Rectangle 25"/>
            <p:cNvSpPr>
              <a:spLocks noChangeAspect="1" noChangeArrowheads="1"/>
            </p:cNvSpPr>
            <p:nvPr/>
          </p:nvSpPr>
          <p:spPr bwMode="auto">
            <a:xfrm>
              <a:off x="129152" y="1471272"/>
              <a:ext cx="1369624" cy="1313306"/>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9" name="Text Box 29"/>
            <p:cNvSpPr txBox="1">
              <a:spLocks noChangeAspect="1" noChangeArrowheads="1"/>
            </p:cNvSpPr>
            <p:nvPr/>
          </p:nvSpPr>
          <p:spPr bwMode="auto">
            <a:xfrm>
              <a:off x="487699" y="1536167"/>
              <a:ext cx="118146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r>
                <a:rPr lang="ja-JP" altLang="en-US"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2027</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0" name="Rectangle 30"/>
            <p:cNvSpPr>
              <a:spLocks noChangeAspect="1" noChangeArrowheads="1"/>
            </p:cNvSpPr>
            <p:nvPr/>
          </p:nvSpPr>
          <p:spPr bwMode="auto">
            <a:xfrm>
              <a:off x="212683" y="2084170"/>
              <a:ext cx="287352" cy="124318"/>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212684" y="1758864"/>
              <a:ext cx="287353" cy="123621"/>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212685" y="2430010"/>
              <a:ext cx="287352" cy="126163"/>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212683" y="1923825"/>
              <a:ext cx="287353" cy="11368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48" name="Rectangle 30"/>
          <p:cNvSpPr>
            <a:spLocks noChangeAspect="1" noChangeArrowheads="1"/>
          </p:cNvSpPr>
          <p:nvPr/>
        </p:nvSpPr>
        <p:spPr bwMode="auto">
          <a:xfrm>
            <a:off x="396818" y="2374922"/>
            <a:ext cx="274628" cy="119005"/>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7557973" y="2210869"/>
            <a:ext cx="287351" cy="123916"/>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6" name="Freeform 2" descr="市松模様 (大)">
            <a:extLst>
              <a:ext uri="{FF2B5EF4-FFF2-40B4-BE49-F238E27FC236}">
                <a16:creationId xmlns:a16="http://schemas.microsoft.com/office/drawing/2014/main" id="{28201E39-21F5-4D4F-87E0-B03763C9143C}"/>
              </a:ext>
            </a:extLst>
          </p:cNvPr>
          <p:cNvSpPr>
            <a:spLocks/>
          </p:cNvSpPr>
          <p:nvPr/>
        </p:nvSpPr>
        <p:spPr bwMode="auto">
          <a:xfrm rot="-5400000">
            <a:off x="11299011" y="4145686"/>
            <a:ext cx="70286" cy="82783"/>
          </a:xfrm>
          <a:custGeom>
            <a:avLst/>
            <a:gdLst>
              <a:gd name="connsiteX0" fmla="*/ 0 w 13429"/>
              <a:gd name="connsiteY0" fmla="*/ 2944 h 115655"/>
              <a:gd name="connsiteX1" fmla="*/ 10064 w 13429"/>
              <a:gd name="connsiteY1" fmla="*/ 107671 h 115655"/>
              <a:gd name="connsiteX2" fmla="*/ 11987 w 13429"/>
              <a:gd name="connsiteY2" fmla="*/ 110090 h 115655"/>
              <a:gd name="connsiteX3" fmla="*/ 13429 w 13429"/>
              <a:gd name="connsiteY3" fmla="*/ 112510 h 115655"/>
              <a:gd name="connsiteX4" fmla="*/ 7660 w 13429"/>
              <a:gd name="connsiteY4" fmla="*/ 115534 h 115655"/>
              <a:gd name="connsiteX5" fmla="*/ 3814 w 13429"/>
              <a:gd name="connsiteY5" fmla="*/ 114929 h 115655"/>
              <a:gd name="connsiteX6" fmla="*/ 3573 w 13429"/>
              <a:gd name="connsiteY6" fmla="*/ 113115 h 115655"/>
              <a:gd name="connsiteX7" fmla="*/ 4535 w 13429"/>
              <a:gd name="connsiteY7" fmla="*/ 112510 h 115655"/>
              <a:gd name="connsiteX8" fmla="*/ 0 w 13429"/>
              <a:gd name="connsiteY8" fmla="*/ 2944 h 115655"/>
              <a:gd name="connsiteX0" fmla="*/ 0 w 44631"/>
              <a:gd name="connsiteY0" fmla="*/ 2944 h 115655"/>
              <a:gd name="connsiteX1" fmla="*/ 42372 w 44631"/>
              <a:gd name="connsiteY1" fmla="*/ 3296 h 115655"/>
              <a:gd name="connsiteX2" fmla="*/ 11987 w 44631"/>
              <a:gd name="connsiteY2" fmla="*/ 110090 h 115655"/>
              <a:gd name="connsiteX3" fmla="*/ 13429 w 44631"/>
              <a:gd name="connsiteY3" fmla="*/ 112510 h 115655"/>
              <a:gd name="connsiteX4" fmla="*/ 7660 w 44631"/>
              <a:gd name="connsiteY4" fmla="*/ 115534 h 115655"/>
              <a:gd name="connsiteX5" fmla="*/ 3814 w 44631"/>
              <a:gd name="connsiteY5" fmla="*/ 114929 h 115655"/>
              <a:gd name="connsiteX6" fmla="*/ 3573 w 44631"/>
              <a:gd name="connsiteY6" fmla="*/ 113115 h 115655"/>
              <a:gd name="connsiteX7" fmla="*/ 4535 w 44631"/>
              <a:gd name="connsiteY7" fmla="*/ 112510 h 115655"/>
              <a:gd name="connsiteX8" fmla="*/ 0 w 44631"/>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13429 w 46987"/>
              <a:gd name="connsiteY3" fmla="*/ 112510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43045 w 46987"/>
              <a:gd name="connsiteY4" fmla="*/ 880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4504 w 51491"/>
              <a:gd name="connsiteY0" fmla="*/ 2944 h 115655"/>
              <a:gd name="connsiteX1" fmla="*/ 46876 w 51491"/>
              <a:gd name="connsiteY1" fmla="*/ 3296 h 115655"/>
              <a:gd name="connsiteX2" fmla="*/ 50978 w 51491"/>
              <a:gd name="connsiteY2" fmla="*/ 11027 h 115655"/>
              <a:gd name="connsiteX3" fmla="*/ 51394 w 51491"/>
              <a:gd name="connsiteY3" fmla="*/ 79697 h 115655"/>
              <a:gd name="connsiteX4" fmla="*/ 47549 w 51491"/>
              <a:gd name="connsiteY4" fmla="*/ 88034 h 115655"/>
              <a:gd name="connsiteX5" fmla="*/ 8318 w 51491"/>
              <a:gd name="connsiteY5" fmla="*/ 114929 h 115655"/>
              <a:gd name="connsiteX6" fmla="*/ 8077 w 51491"/>
              <a:gd name="connsiteY6" fmla="*/ 113115 h 115655"/>
              <a:gd name="connsiteX7" fmla="*/ 321 w 51491"/>
              <a:gd name="connsiteY7" fmla="*/ 11260 h 115655"/>
              <a:gd name="connsiteX8" fmla="*/ 4504 w 51491"/>
              <a:gd name="connsiteY8" fmla="*/ 2944 h 115655"/>
              <a:gd name="connsiteX0" fmla="*/ 4520 w 51507"/>
              <a:gd name="connsiteY0" fmla="*/ 2944 h 115655"/>
              <a:gd name="connsiteX1" fmla="*/ 46892 w 51507"/>
              <a:gd name="connsiteY1" fmla="*/ 3296 h 115655"/>
              <a:gd name="connsiteX2" fmla="*/ 50994 w 51507"/>
              <a:gd name="connsiteY2" fmla="*/ 11027 h 115655"/>
              <a:gd name="connsiteX3" fmla="*/ 51410 w 51507"/>
              <a:gd name="connsiteY3" fmla="*/ 79697 h 115655"/>
              <a:gd name="connsiteX4" fmla="*/ 47565 w 51507"/>
              <a:gd name="connsiteY4" fmla="*/ 88034 h 115655"/>
              <a:gd name="connsiteX5" fmla="*/ 8334 w 51507"/>
              <a:gd name="connsiteY5" fmla="*/ 114929 h 115655"/>
              <a:gd name="connsiteX6" fmla="*/ 144 w 51507"/>
              <a:gd name="connsiteY6" fmla="*/ 79365 h 115655"/>
              <a:gd name="connsiteX7" fmla="*/ 337 w 51507"/>
              <a:gd name="connsiteY7" fmla="*/ 11260 h 115655"/>
              <a:gd name="connsiteX8" fmla="*/ 4520 w 51507"/>
              <a:gd name="connsiteY8" fmla="*/ 2944 h 115655"/>
              <a:gd name="connsiteX0" fmla="*/ 4520 w 51507"/>
              <a:gd name="connsiteY0" fmla="*/ 2944 h 88034"/>
              <a:gd name="connsiteX1" fmla="*/ 46892 w 51507"/>
              <a:gd name="connsiteY1" fmla="*/ 3296 h 88034"/>
              <a:gd name="connsiteX2" fmla="*/ 50994 w 51507"/>
              <a:gd name="connsiteY2" fmla="*/ 11027 h 88034"/>
              <a:gd name="connsiteX3" fmla="*/ 51410 w 51507"/>
              <a:gd name="connsiteY3" fmla="*/ 79697 h 88034"/>
              <a:gd name="connsiteX4" fmla="*/ 47565 w 51507"/>
              <a:gd name="connsiteY4" fmla="*/ 88034 h 88034"/>
              <a:gd name="connsiteX5" fmla="*/ 5642 w 51507"/>
              <a:gd name="connsiteY5" fmla="*/ 55554 h 88034"/>
              <a:gd name="connsiteX6" fmla="*/ 144 w 51507"/>
              <a:gd name="connsiteY6" fmla="*/ 79365 h 88034"/>
              <a:gd name="connsiteX7" fmla="*/ 337 w 51507"/>
              <a:gd name="connsiteY7" fmla="*/ 11260 h 88034"/>
              <a:gd name="connsiteX8" fmla="*/ 4520 w 51507"/>
              <a:gd name="connsiteY8" fmla="*/ 2944 h 88034"/>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376 w 51363"/>
              <a:gd name="connsiteY0" fmla="*/ 2944 h 89093"/>
              <a:gd name="connsiteX1" fmla="*/ 46748 w 51363"/>
              <a:gd name="connsiteY1" fmla="*/ 3296 h 89093"/>
              <a:gd name="connsiteX2" fmla="*/ 50850 w 51363"/>
              <a:gd name="connsiteY2" fmla="*/ 11027 h 89093"/>
              <a:gd name="connsiteX3" fmla="*/ 51266 w 51363"/>
              <a:gd name="connsiteY3" fmla="*/ 79697 h 89093"/>
              <a:gd name="connsiteX4" fmla="*/ 47421 w 51363"/>
              <a:gd name="connsiteY4" fmla="*/ 88034 h 89093"/>
              <a:gd name="connsiteX5" fmla="*/ 4344 w 51363"/>
              <a:gd name="connsiteY5" fmla="*/ 88367 h 89093"/>
              <a:gd name="connsiteX6" fmla="*/ 0 w 51363"/>
              <a:gd name="connsiteY6" fmla="*/ 79365 h 89093"/>
              <a:gd name="connsiteX7" fmla="*/ 193 w 51363"/>
              <a:gd name="connsiteY7" fmla="*/ 11260 h 89093"/>
              <a:gd name="connsiteX8" fmla="*/ 4376 w 51363"/>
              <a:gd name="connsiteY8" fmla="*/ 2944 h 89093"/>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081 w 51266"/>
              <a:gd name="connsiteY2" fmla="*/ 1384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259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193 w 51266"/>
              <a:gd name="connsiteY7" fmla="*/ 11572 h 88679"/>
              <a:gd name="connsiteX8" fmla="*/ 4120 w 51266"/>
              <a:gd name="connsiteY8" fmla="*/ 2944 h 88679"/>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321 w 51266"/>
              <a:gd name="connsiteY7" fmla="*/ 10322 h 88679"/>
              <a:gd name="connsiteX8" fmla="*/ 4120 w 51266"/>
              <a:gd name="connsiteY8" fmla="*/ 2944 h 88679"/>
              <a:gd name="connsiteX0" fmla="*/ 4120 w 51266"/>
              <a:gd name="connsiteY0" fmla="*/ 1299 h 87034"/>
              <a:gd name="connsiteX1" fmla="*/ 20626 w 51266"/>
              <a:gd name="connsiteY1" fmla="*/ 885 h 87034"/>
              <a:gd name="connsiteX2" fmla="*/ 46748 w 51266"/>
              <a:gd name="connsiteY2" fmla="*/ 1963 h 87034"/>
              <a:gd name="connsiteX3" fmla="*/ 50850 w 51266"/>
              <a:gd name="connsiteY3" fmla="*/ 11257 h 87034"/>
              <a:gd name="connsiteX4" fmla="*/ 51266 w 51266"/>
              <a:gd name="connsiteY4" fmla="*/ 78364 h 87034"/>
              <a:gd name="connsiteX5" fmla="*/ 47421 w 51266"/>
              <a:gd name="connsiteY5" fmla="*/ 86701 h 87034"/>
              <a:gd name="connsiteX6" fmla="*/ 4344 w 51266"/>
              <a:gd name="connsiteY6" fmla="*/ 87034 h 87034"/>
              <a:gd name="connsiteX7" fmla="*/ 0 w 51266"/>
              <a:gd name="connsiteY7" fmla="*/ 78032 h 87034"/>
              <a:gd name="connsiteX8" fmla="*/ 321 w 51266"/>
              <a:gd name="connsiteY8" fmla="*/ 8677 h 87034"/>
              <a:gd name="connsiteX9" fmla="*/ 4120 w 51266"/>
              <a:gd name="connsiteY9" fmla="*/ 1299 h 87034"/>
              <a:gd name="connsiteX0" fmla="*/ 4120 w 51266"/>
              <a:gd name="connsiteY0" fmla="*/ 1119 h 86854"/>
              <a:gd name="connsiteX1" fmla="*/ 46748 w 51266"/>
              <a:gd name="connsiteY1" fmla="*/ 1783 h 86854"/>
              <a:gd name="connsiteX2" fmla="*/ 50850 w 51266"/>
              <a:gd name="connsiteY2" fmla="*/ 11077 h 86854"/>
              <a:gd name="connsiteX3" fmla="*/ 51266 w 51266"/>
              <a:gd name="connsiteY3" fmla="*/ 78184 h 86854"/>
              <a:gd name="connsiteX4" fmla="*/ 47421 w 51266"/>
              <a:gd name="connsiteY4" fmla="*/ 86521 h 86854"/>
              <a:gd name="connsiteX5" fmla="*/ 4344 w 51266"/>
              <a:gd name="connsiteY5" fmla="*/ 86854 h 86854"/>
              <a:gd name="connsiteX6" fmla="*/ 0 w 51266"/>
              <a:gd name="connsiteY6" fmla="*/ 77852 h 86854"/>
              <a:gd name="connsiteX7" fmla="*/ 321 w 51266"/>
              <a:gd name="connsiteY7" fmla="*/ 8497 h 86854"/>
              <a:gd name="connsiteX8" fmla="*/ 4120 w 51266"/>
              <a:gd name="connsiteY8" fmla="*/ 1119 h 86854"/>
              <a:gd name="connsiteX0" fmla="*/ 4120 w 51266"/>
              <a:gd name="connsiteY0" fmla="*/ 0 h 85735"/>
              <a:gd name="connsiteX1" fmla="*/ 46748 w 51266"/>
              <a:gd name="connsiteY1" fmla="*/ 664 h 85735"/>
              <a:gd name="connsiteX2" fmla="*/ 50850 w 51266"/>
              <a:gd name="connsiteY2" fmla="*/ 9958 h 85735"/>
              <a:gd name="connsiteX3" fmla="*/ 51266 w 51266"/>
              <a:gd name="connsiteY3" fmla="*/ 77065 h 85735"/>
              <a:gd name="connsiteX4" fmla="*/ 47421 w 51266"/>
              <a:gd name="connsiteY4" fmla="*/ 85402 h 85735"/>
              <a:gd name="connsiteX5" fmla="*/ 4344 w 51266"/>
              <a:gd name="connsiteY5" fmla="*/ 85735 h 85735"/>
              <a:gd name="connsiteX6" fmla="*/ 0 w 51266"/>
              <a:gd name="connsiteY6" fmla="*/ 76733 h 85735"/>
              <a:gd name="connsiteX7" fmla="*/ 321 w 51266"/>
              <a:gd name="connsiteY7" fmla="*/ 7378 h 85735"/>
              <a:gd name="connsiteX8" fmla="*/ 4120 w 51266"/>
              <a:gd name="connsiteY8" fmla="*/ 0 h 85735"/>
              <a:gd name="connsiteX0" fmla="*/ 4248 w 51266"/>
              <a:gd name="connsiteY0" fmla="*/ 0 h 87960"/>
              <a:gd name="connsiteX1" fmla="*/ 46748 w 51266"/>
              <a:gd name="connsiteY1" fmla="*/ 2889 h 87960"/>
              <a:gd name="connsiteX2" fmla="*/ 50850 w 51266"/>
              <a:gd name="connsiteY2" fmla="*/ 12183 h 87960"/>
              <a:gd name="connsiteX3" fmla="*/ 51266 w 51266"/>
              <a:gd name="connsiteY3" fmla="*/ 79290 h 87960"/>
              <a:gd name="connsiteX4" fmla="*/ 47421 w 51266"/>
              <a:gd name="connsiteY4" fmla="*/ 87627 h 87960"/>
              <a:gd name="connsiteX5" fmla="*/ 4344 w 51266"/>
              <a:gd name="connsiteY5" fmla="*/ 87960 h 87960"/>
              <a:gd name="connsiteX6" fmla="*/ 0 w 51266"/>
              <a:gd name="connsiteY6" fmla="*/ 78958 h 87960"/>
              <a:gd name="connsiteX7" fmla="*/ 321 w 51266"/>
              <a:gd name="connsiteY7" fmla="*/ 9603 h 87960"/>
              <a:gd name="connsiteX8" fmla="*/ 4248 w 51266"/>
              <a:gd name="connsiteY8" fmla="*/ 0 h 87960"/>
              <a:gd name="connsiteX0" fmla="*/ 4756 w 51774"/>
              <a:gd name="connsiteY0" fmla="*/ 0 h 87960"/>
              <a:gd name="connsiteX1" fmla="*/ 47256 w 51774"/>
              <a:gd name="connsiteY1" fmla="*/ 2889 h 87960"/>
              <a:gd name="connsiteX2" fmla="*/ 51358 w 51774"/>
              <a:gd name="connsiteY2" fmla="*/ 12183 h 87960"/>
              <a:gd name="connsiteX3" fmla="*/ 51774 w 51774"/>
              <a:gd name="connsiteY3" fmla="*/ 79290 h 87960"/>
              <a:gd name="connsiteX4" fmla="*/ 47929 w 51774"/>
              <a:gd name="connsiteY4" fmla="*/ 87627 h 87960"/>
              <a:gd name="connsiteX5" fmla="*/ 4852 w 51774"/>
              <a:gd name="connsiteY5" fmla="*/ 87960 h 87960"/>
              <a:gd name="connsiteX6" fmla="*/ 508 w 51774"/>
              <a:gd name="connsiteY6" fmla="*/ 78958 h 87960"/>
              <a:gd name="connsiteX7" fmla="*/ 64 w 51774"/>
              <a:gd name="connsiteY7" fmla="*/ 11193 h 87960"/>
              <a:gd name="connsiteX8" fmla="*/ 4756 w 51774"/>
              <a:gd name="connsiteY8" fmla="*/ 0 h 87960"/>
              <a:gd name="connsiteX0" fmla="*/ 4886 w 51904"/>
              <a:gd name="connsiteY0" fmla="*/ 0 h 87960"/>
              <a:gd name="connsiteX1" fmla="*/ 47386 w 51904"/>
              <a:gd name="connsiteY1" fmla="*/ 2889 h 87960"/>
              <a:gd name="connsiteX2" fmla="*/ 51488 w 51904"/>
              <a:gd name="connsiteY2" fmla="*/ 12183 h 87960"/>
              <a:gd name="connsiteX3" fmla="*/ 51904 w 51904"/>
              <a:gd name="connsiteY3" fmla="*/ 79290 h 87960"/>
              <a:gd name="connsiteX4" fmla="*/ 48059 w 51904"/>
              <a:gd name="connsiteY4" fmla="*/ 87627 h 87960"/>
              <a:gd name="connsiteX5" fmla="*/ 4982 w 51904"/>
              <a:gd name="connsiteY5" fmla="*/ 87960 h 87960"/>
              <a:gd name="connsiteX6" fmla="*/ 0 w 51904"/>
              <a:gd name="connsiteY6" fmla="*/ 80548 h 87960"/>
              <a:gd name="connsiteX7" fmla="*/ 194 w 51904"/>
              <a:gd name="connsiteY7" fmla="*/ 11193 h 87960"/>
              <a:gd name="connsiteX8" fmla="*/ 4886 w 51904"/>
              <a:gd name="connsiteY8" fmla="*/ 0 h 87960"/>
              <a:gd name="connsiteX0" fmla="*/ 4886 w 51904"/>
              <a:gd name="connsiteY0" fmla="*/ 0 h 87627"/>
              <a:gd name="connsiteX1" fmla="*/ 47386 w 51904"/>
              <a:gd name="connsiteY1" fmla="*/ 2889 h 87627"/>
              <a:gd name="connsiteX2" fmla="*/ 51488 w 51904"/>
              <a:gd name="connsiteY2" fmla="*/ 12183 h 87627"/>
              <a:gd name="connsiteX3" fmla="*/ 51904 w 51904"/>
              <a:gd name="connsiteY3" fmla="*/ 79290 h 87627"/>
              <a:gd name="connsiteX4" fmla="*/ 48059 w 51904"/>
              <a:gd name="connsiteY4" fmla="*/ 87627 h 87627"/>
              <a:gd name="connsiteX5" fmla="*/ 2304 w 51904"/>
              <a:gd name="connsiteY5" fmla="*/ 86688 h 87627"/>
              <a:gd name="connsiteX6" fmla="*/ 0 w 51904"/>
              <a:gd name="connsiteY6" fmla="*/ 80548 h 87627"/>
              <a:gd name="connsiteX7" fmla="*/ 194 w 51904"/>
              <a:gd name="connsiteY7" fmla="*/ 11193 h 87627"/>
              <a:gd name="connsiteX8" fmla="*/ 4886 w 51904"/>
              <a:gd name="connsiteY8" fmla="*/ 0 h 87627"/>
              <a:gd name="connsiteX0" fmla="*/ 4886 w 51904"/>
              <a:gd name="connsiteY0" fmla="*/ 0 h 86688"/>
              <a:gd name="connsiteX1" fmla="*/ 47386 w 51904"/>
              <a:gd name="connsiteY1" fmla="*/ 2889 h 86688"/>
              <a:gd name="connsiteX2" fmla="*/ 51488 w 51904"/>
              <a:gd name="connsiteY2" fmla="*/ 12183 h 86688"/>
              <a:gd name="connsiteX3" fmla="*/ 51904 w 51904"/>
              <a:gd name="connsiteY3" fmla="*/ 79290 h 86688"/>
              <a:gd name="connsiteX4" fmla="*/ 50354 w 51904"/>
              <a:gd name="connsiteY4" fmla="*/ 86037 h 86688"/>
              <a:gd name="connsiteX5" fmla="*/ 2304 w 51904"/>
              <a:gd name="connsiteY5" fmla="*/ 86688 h 86688"/>
              <a:gd name="connsiteX6" fmla="*/ 0 w 51904"/>
              <a:gd name="connsiteY6" fmla="*/ 80548 h 86688"/>
              <a:gd name="connsiteX7" fmla="*/ 194 w 51904"/>
              <a:gd name="connsiteY7" fmla="*/ 11193 h 86688"/>
              <a:gd name="connsiteX8" fmla="*/ 4886 w 51904"/>
              <a:gd name="connsiteY8" fmla="*/ 0 h 86688"/>
              <a:gd name="connsiteX0" fmla="*/ 4886 w 53689"/>
              <a:gd name="connsiteY0" fmla="*/ 0 h 86688"/>
              <a:gd name="connsiteX1" fmla="*/ 47386 w 53689"/>
              <a:gd name="connsiteY1" fmla="*/ 2889 h 86688"/>
              <a:gd name="connsiteX2" fmla="*/ 51488 w 53689"/>
              <a:gd name="connsiteY2" fmla="*/ 12183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0 h 86688"/>
              <a:gd name="connsiteX1" fmla="*/ 47386 w 53689"/>
              <a:gd name="connsiteY1" fmla="*/ 2889 h 86688"/>
              <a:gd name="connsiteX2" fmla="*/ 53401 w 53689"/>
              <a:gd name="connsiteY2" fmla="*/ 5825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3469 h 90157"/>
              <a:gd name="connsiteX1" fmla="*/ 46621 w 53689"/>
              <a:gd name="connsiteY1" fmla="*/ 0 h 90157"/>
              <a:gd name="connsiteX2" fmla="*/ 53401 w 53689"/>
              <a:gd name="connsiteY2" fmla="*/ 9294 h 90157"/>
              <a:gd name="connsiteX3" fmla="*/ 53689 w 53689"/>
              <a:gd name="connsiteY3" fmla="*/ 82441 h 90157"/>
              <a:gd name="connsiteX4" fmla="*/ 50354 w 53689"/>
              <a:gd name="connsiteY4" fmla="*/ 89506 h 90157"/>
              <a:gd name="connsiteX5" fmla="*/ 2304 w 53689"/>
              <a:gd name="connsiteY5" fmla="*/ 90157 h 90157"/>
              <a:gd name="connsiteX6" fmla="*/ 0 w 53689"/>
              <a:gd name="connsiteY6" fmla="*/ 84017 h 90157"/>
              <a:gd name="connsiteX7" fmla="*/ 194 w 53689"/>
              <a:gd name="connsiteY7" fmla="*/ 14662 h 90157"/>
              <a:gd name="connsiteX8" fmla="*/ 4886 w 53689"/>
              <a:gd name="connsiteY8" fmla="*/ 3469 h 90157"/>
              <a:gd name="connsiteX0" fmla="*/ 4886 w 53689"/>
              <a:gd name="connsiteY0" fmla="*/ 5174 h 91862"/>
              <a:gd name="connsiteX1" fmla="*/ 46621 w 53689"/>
              <a:gd name="connsiteY1" fmla="*/ 1705 h 91862"/>
              <a:gd name="connsiteX2" fmla="*/ 53401 w 53689"/>
              <a:gd name="connsiteY2" fmla="*/ 10999 h 91862"/>
              <a:gd name="connsiteX3" fmla="*/ 53689 w 53689"/>
              <a:gd name="connsiteY3" fmla="*/ 84146 h 91862"/>
              <a:gd name="connsiteX4" fmla="*/ 50354 w 53689"/>
              <a:gd name="connsiteY4" fmla="*/ 91211 h 91862"/>
              <a:gd name="connsiteX5" fmla="*/ 2304 w 53689"/>
              <a:gd name="connsiteY5" fmla="*/ 91862 h 91862"/>
              <a:gd name="connsiteX6" fmla="*/ 0 w 53689"/>
              <a:gd name="connsiteY6" fmla="*/ 85722 h 91862"/>
              <a:gd name="connsiteX7" fmla="*/ 194 w 53689"/>
              <a:gd name="connsiteY7" fmla="*/ 16367 h 91862"/>
              <a:gd name="connsiteX8" fmla="*/ 4886 w 53689"/>
              <a:gd name="connsiteY8" fmla="*/ 5174 h 91862"/>
              <a:gd name="connsiteX0" fmla="*/ 4886 w 53689"/>
              <a:gd name="connsiteY0" fmla="*/ 5174 h 91226"/>
              <a:gd name="connsiteX1" fmla="*/ 46621 w 53689"/>
              <a:gd name="connsiteY1" fmla="*/ 1705 h 91226"/>
              <a:gd name="connsiteX2" fmla="*/ 53401 w 53689"/>
              <a:gd name="connsiteY2" fmla="*/ 10999 h 91226"/>
              <a:gd name="connsiteX3" fmla="*/ 53689 w 53689"/>
              <a:gd name="connsiteY3" fmla="*/ 84146 h 91226"/>
              <a:gd name="connsiteX4" fmla="*/ 50354 w 53689"/>
              <a:gd name="connsiteY4" fmla="*/ 91211 h 91226"/>
              <a:gd name="connsiteX5" fmla="*/ 2432 w 53689"/>
              <a:gd name="connsiteY5" fmla="*/ 91226 h 91226"/>
              <a:gd name="connsiteX6" fmla="*/ 0 w 53689"/>
              <a:gd name="connsiteY6" fmla="*/ 85722 h 91226"/>
              <a:gd name="connsiteX7" fmla="*/ 194 w 53689"/>
              <a:gd name="connsiteY7" fmla="*/ 16367 h 91226"/>
              <a:gd name="connsiteX8" fmla="*/ 4886 w 53689"/>
              <a:gd name="connsiteY8" fmla="*/ 5174 h 91226"/>
              <a:gd name="connsiteX0" fmla="*/ 6669 w 55472"/>
              <a:gd name="connsiteY0" fmla="*/ 5174 h 91226"/>
              <a:gd name="connsiteX1" fmla="*/ 48404 w 55472"/>
              <a:gd name="connsiteY1" fmla="*/ 1705 h 91226"/>
              <a:gd name="connsiteX2" fmla="*/ 55184 w 55472"/>
              <a:gd name="connsiteY2" fmla="*/ 10999 h 91226"/>
              <a:gd name="connsiteX3" fmla="*/ 55472 w 55472"/>
              <a:gd name="connsiteY3" fmla="*/ 84146 h 91226"/>
              <a:gd name="connsiteX4" fmla="*/ 52137 w 55472"/>
              <a:gd name="connsiteY4" fmla="*/ 91211 h 91226"/>
              <a:gd name="connsiteX5" fmla="*/ 4215 w 55472"/>
              <a:gd name="connsiteY5" fmla="*/ 91226 h 91226"/>
              <a:gd name="connsiteX6" fmla="*/ 1783 w 55472"/>
              <a:gd name="connsiteY6" fmla="*/ 85722 h 91226"/>
              <a:gd name="connsiteX7" fmla="*/ 64 w 55472"/>
              <a:gd name="connsiteY7" fmla="*/ 4922 h 91226"/>
              <a:gd name="connsiteX8" fmla="*/ 6669 w 55472"/>
              <a:gd name="connsiteY8" fmla="*/ 5174 h 91226"/>
              <a:gd name="connsiteX0" fmla="*/ 4501 w 55472"/>
              <a:gd name="connsiteY0" fmla="*/ 1156 h 100561"/>
              <a:gd name="connsiteX1" fmla="*/ 48404 w 55472"/>
              <a:gd name="connsiteY1" fmla="*/ 11040 h 100561"/>
              <a:gd name="connsiteX2" fmla="*/ 55184 w 55472"/>
              <a:gd name="connsiteY2" fmla="*/ 20334 h 100561"/>
              <a:gd name="connsiteX3" fmla="*/ 55472 w 55472"/>
              <a:gd name="connsiteY3" fmla="*/ 93481 h 100561"/>
              <a:gd name="connsiteX4" fmla="*/ 52137 w 55472"/>
              <a:gd name="connsiteY4" fmla="*/ 100546 h 100561"/>
              <a:gd name="connsiteX5" fmla="*/ 4215 w 55472"/>
              <a:gd name="connsiteY5" fmla="*/ 100561 h 100561"/>
              <a:gd name="connsiteX6" fmla="*/ 1783 w 55472"/>
              <a:gd name="connsiteY6" fmla="*/ 95057 h 100561"/>
              <a:gd name="connsiteX7" fmla="*/ 64 w 55472"/>
              <a:gd name="connsiteY7" fmla="*/ 14257 h 100561"/>
              <a:gd name="connsiteX8" fmla="*/ 4501 w 55472"/>
              <a:gd name="connsiteY8" fmla="*/ 1156 h 100561"/>
              <a:gd name="connsiteX0" fmla="*/ 4501 w 60519"/>
              <a:gd name="connsiteY0" fmla="*/ 1676 h 101081"/>
              <a:gd name="connsiteX1" fmla="*/ 60519 w 60519"/>
              <a:gd name="connsiteY1" fmla="*/ 1705 h 101081"/>
              <a:gd name="connsiteX2" fmla="*/ 55184 w 60519"/>
              <a:gd name="connsiteY2" fmla="*/ 20854 h 101081"/>
              <a:gd name="connsiteX3" fmla="*/ 55472 w 60519"/>
              <a:gd name="connsiteY3" fmla="*/ 94001 h 101081"/>
              <a:gd name="connsiteX4" fmla="*/ 52137 w 60519"/>
              <a:gd name="connsiteY4" fmla="*/ 101066 h 101081"/>
              <a:gd name="connsiteX5" fmla="*/ 4215 w 60519"/>
              <a:gd name="connsiteY5" fmla="*/ 101081 h 101081"/>
              <a:gd name="connsiteX6" fmla="*/ 1783 w 60519"/>
              <a:gd name="connsiteY6" fmla="*/ 95577 h 101081"/>
              <a:gd name="connsiteX7" fmla="*/ 64 w 60519"/>
              <a:gd name="connsiteY7" fmla="*/ 14777 h 101081"/>
              <a:gd name="connsiteX8" fmla="*/ 4501 w 60519"/>
              <a:gd name="connsiteY8" fmla="*/ 1676 h 101081"/>
              <a:gd name="connsiteX0" fmla="*/ 4501 w 65398"/>
              <a:gd name="connsiteY0" fmla="*/ 1676 h 101081"/>
              <a:gd name="connsiteX1" fmla="*/ 60519 w 65398"/>
              <a:gd name="connsiteY1" fmla="*/ 1705 h 101081"/>
              <a:gd name="connsiteX2" fmla="*/ 65259 w 65398"/>
              <a:gd name="connsiteY2" fmla="*/ 9409 h 101081"/>
              <a:gd name="connsiteX3" fmla="*/ 55472 w 65398"/>
              <a:gd name="connsiteY3" fmla="*/ 94001 h 101081"/>
              <a:gd name="connsiteX4" fmla="*/ 52137 w 65398"/>
              <a:gd name="connsiteY4" fmla="*/ 101066 h 101081"/>
              <a:gd name="connsiteX5" fmla="*/ 4215 w 65398"/>
              <a:gd name="connsiteY5" fmla="*/ 101081 h 101081"/>
              <a:gd name="connsiteX6" fmla="*/ 1783 w 65398"/>
              <a:gd name="connsiteY6" fmla="*/ 95577 h 101081"/>
              <a:gd name="connsiteX7" fmla="*/ 64 w 65398"/>
              <a:gd name="connsiteY7" fmla="*/ 14777 h 101081"/>
              <a:gd name="connsiteX8" fmla="*/ 4501 w 65398"/>
              <a:gd name="connsiteY8" fmla="*/ 1676 h 101081"/>
              <a:gd name="connsiteX0" fmla="*/ 4501 w 65802"/>
              <a:gd name="connsiteY0" fmla="*/ 1676 h 101081"/>
              <a:gd name="connsiteX1" fmla="*/ 60519 w 65802"/>
              <a:gd name="connsiteY1" fmla="*/ 1705 h 101081"/>
              <a:gd name="connsiteX2" fmla="*/ 65259 w 65802"/>
              <a:gd name="connsiteY2" fmla="*/ 9409 h 101081"/>
              <a:gd name="connsiteX3" fmla="*/ 65802 w 65802"/>
              <a:gd name="connsiteY3" fmla="*/ 97180 h 101081"/>
              <a:gd name="connsiteX4" fmla="*/ 52137 w 65802"/>
              <a:gd name="connsiteY4" fmla="*/ 101066 h 101081"/>
              <a:gd name="connsiteX5" fmla="*/ 4215 w 65802"/>
              <a:gd name="connsiteY5" fmla="*/ 101081 h 101081"/>
              <a:gd name="connsiteX6" fmla="*/ 1783 w 65802"/>
              <a:gd name="connsiteY6" fmla="*/ 95577 h 101081"/>
              <a:gd name="connsiteX7" fmla="*/ 64 w 65802"/>
              <a:gd name="connsiteY7" fmla="*/ 14777 h 101081"/>
              <a:gd name="connsiteX8" fmla="*/ 4501 w 65802"/>
              <a:gd name="connsiteY8" fmla="*/ 1676 h 101081"/>
              <a:gd name="connsiteX0" fmla="*/ 4501 w 65802"/>
              <a:gd name="connsiteY0" fmla="*/ 1676 h 106471"/>
              <a:gd name="connsiteX1" fmla="*/ 60519 w 65802"/>
              <a:gd name="connsiteY1" fmla="*/ 1705 h 106471"/>
              <a:gd name="connsiteX2" fmla="*/ 65259 w 65802"/>
              <a:gd name="connsiteY2" fmla="*/ 9409 h 106471"/>
              <a:gd name="connsiteX3" fmla="*/ 65802 w 65802"/>
              <a:gd name="connsiteY3" fmla="*/ 97180 h 106471"/>
              <a:gd name="connsiteX4" fmla="*/ 61191 w 65802"/>
              <a:gd name="connsiteY4" fmla="*/ 106471 h 106471"/>
              <a:gd name="connsiteX5" fmla="*/ 4215 w 65802"/>
              <a:gd name="connsiteY5" fmla="*/ 101081 h 106471"/>
              <a:gd name="connsiteX6" fmla="*/ 1783 w 65802"/>
              <a:gd name="connsiteY6" fmla="*/ 95577 h 106471"/>
              <a:gd name="connsiteX7" fmla="*/ 64 w 65802"/>
              <a:gd name="connsiteY7" fmla="*/ 14777 h 106471"/>
              <a:gd name="connsiteX8" fmla="*/ 4501 w 65802"/>
              <a:gd name="connsiteY8" fmla="*/ 1676 h 106471"/>
              <a:gd name="connsiteX0" fmla="*/ 4501 w 65802"/>
              <a:gd name="connsiteY0" fmla="*/ 1676 h 106804"/>
              <a:gd name="connsiteX1" fmla="*/ 60519 w 65802"/>
              <a:gd name="connsiteY1" fmla="*/ 1705 h 106804"/>
              <a:gd name="connsiteX2" fmla="*/ 65259 w 65802"/>
              <a:gd name="connsiteY2" fmla="*/ 9409 h 106804"/>
              <a:gd name="connsiteX3" fmla="*/ 65802 w 65802"/>
              <a:gd name="connsiteY3" fmla="*/ 97180 h 106804"/>
              <a:gd name="connsiteX4" fmla="*/ 61191 w 65802"/>
              <a:gd name="connsiteY4" fmla="*/ 106471 h 106804"/>
              <a:gd name="connsiteX5" fmla="*/ 3450 w 65802"/>
              <a:gd name="connsiteY5" fmla="*/ 106804 h 106804"/>
              <a:gd name="connsiteX6" fmla="*/ 1783 w 65802"/>
              <a:gd name="connsiteY6" fmla="*/ 95577 h 106804"/>
              <a:gd name="connsiteX7" fmla="*/ 64 w 65802"/>
              <a:gd name="connsiteY7" fmla="*/ 14777 h 106804"/>
              <a:gd name="connsiteX8" fmla="*/ 4501 w 65802"/>
              <a:gd name="connsiteY8" fmla="*/ 1676 h 106804"/>
              <a:gd name="connsiteX0" fmla="*/ 4503 w 65804"/>
              <a:gd name="connsiteY0" fmla="*/ 1676 h 106804"/>
              <a:gd name="connsiteX1" fmla="*/ 60521 w 65804"/>
              <a:gd name="connsiteY1" fmla="*/ 1705 h 106804"/>
              <a:gd name="connsiteX2" fmla="*/ 65261 w 65804"/>
              <a:gd name="connsiteY2" fmla="*/ 9409 h 106804"/>
              <a:gd name="connsiteX3" fmla="*/ 65804 w 65804"/>
              <a:gd name="connsiteY3" fmla="*/ 97180 h 106804"/>
              <a:gd name="connsiteX4" fmla="*/ 61193 w 65804"/>
              <a:gd name="connsiteY4" fmla="*/ 106471 h 106804"/>
              <a:gd name="connsiteX5" fmla="*/ 3452 w 65804"/>
              <a:gd name="connsiteY5" fmla="*/ 106804 h 106804"/>
              <a:gd name="connsiteX6" fmla="*/ 0 w 65804"/>
              <a:gd name="connsiteY6" fmla="*/ 93987 h 106804"/>
              <a:gd name="connsiteX7" fmla="*/ 66 w 65804"/>
              <a:gd name="connsiteY7" fmla="*/ 14777 h 106804"/>
              <a:gd name="connsiteX8" fmla="*/ 4503 w 65804"/>
              <a:gd name="connsiteY8" fmla="*/ 1676 h 106804"/>
              <a:gd name="connsiteX0" fmla="*/ 4503 w 65804"/>
              <a:gd name="connsiteY0" fmla="*/ 9502 h 114630"/>
              <a:gd name="connsiteX1" fmla="*/ 60521 w 65804"/>
              <a:gd name="connsiteY1" fmla="*/ 9531 h 114630"/>
              <a:gd name="connsiteX2" fmla="*/ 65261 w 65804"/>
              <a:gd name="connsiteY2" fmla="*/ 17235 h 114630"/>
              <a:gd name="connsiteX3" fmla="*/ 65804 w 65804"/>
              <a:gd name="connsiteY3" fmla="*/ 105006 h 114630"/>
              <a:gd name="connsiteX4" fmla="*/ 61193 w 65804"/>
              <a:gd name="connsiteY4" fmla="*/ 114297 h 114630"/>
              <a:gd name="connsiteX5" fmla="*/ 3452 w 65804"/>
              <a:gd name="connsiteY5" fmla="*/ 114630 h 114630"/>
              <a:gd name="connsiteX6" fmla="*/ 0 w 65804"/>
              <a:gd name="connsiteY6" fmla="*/ 101813 h 114630"/>
              <a:gd name="connsiteX7" fmla="*/ 66 w 65804"/>
              <a:gd name="connsiteY7" fmla="*/ 22603 h 114630"/>
              <a:gd name="connsiteX8" fmla="*/ 4503 w 65804"/>
              <a:gd name="connsiteY8" fmla="*/ 9502 h 114630"/>
              <a:gd name="connsiteX0" fmla="*/ 4503 w 65804"/>
              <a:gd name="connsiteY0" fmla="*/ 11067 h 116195"/>
              <a:gd name="connsiteX1" fmla="*/ 58084 w 65804"/>
              <a:gd name="connsiteY1" fmla="*/ 9531 h 116195"/>
              <a:gd name="connsiteX2" fmla="*/ 65261 w 65804"/>
              <a:gd name="connsiteY2" fmla="*/ 18800 h 116195"/>
              <a:gd name="connsiteX3" fmla="*/ 65804 w 65804"/>
              <a:gd name="connsiteY3" fmla="*/ 106571 h 116195"/>
              <a:gd name="connsiteX4" fmla="*/ 61193 w 65804"/>
              <a:gd name="connsiteY4" fmla="*/ 115862 h 116195"/>
              <a:gd name="connsiteX5" fmla="*/ 3452 w 65804"/>
              <a:gd name="connsiteY5" fmla="*/ 116195 h 116195"/>
              <a:gd name="connsiteX6" fmla="*/ 0 w 65804"/>
              <a:gd name="connsiteY6" fmla="*/ 103378 h 116195"/>
              <a:gd name="connsiteX7" fmla="*/ 66 w 65804"/>
              <a:gd name="connsiteY7" fmla="*/ 24168 h 116195"/>
              <a:gd name="connsiteX8" fmla="*/ 4503 w 65804"/>
              <a:gd name="connsiteY8" fmla="*/ 11067 h 116195"/>
              <a:gd name="connsiteX0" fmla="*/ 4503 w 66009"/>
              <a:gd name="connsiteY0" fmla="*/ 11067 h 116195"/>
              <a:gd name="connsiteX1" fmla="*/ 58084 w 66009"/>
              <a:gd name="connsiteY1" fmla="*/ 9531 h 116195"/>
              <a:gd name="connsiteX2" fmla="*/ 65261 w 66009"/>
              <a:gd name="connsiteY2" fmla="*/ 18800 h 116195"/>
              <a:gd name="connsiteX3" fmla="*/ 65804 w 66009"/>
              <a:gd name="connsiteY3" fmla="*/ 106571 h 116195"/>
              <a:gd name="connsiteX4" fmla="*/ 61193 w 66009"/>
              <a:gd name="connsiteY4" fmla="*/ 115862 h 116195"/>
              <a:gd name="connsiteX5" fmla="*/ 3452 w 66009"/>
              <a:gd name="connsiteY5" fmla="*/ 116195 h 116195"/>
              <a:gd name="connsiteX6" fmla="*/ 0 w 66009"/>
              <a:gd name="connsiteY6" fmla="*/ 103378 h 116195"/>
              <a:gd name="connsiteX7" fmla="*/ 66 w 66009"/>
              <a:gd name="connsiteY7" fmla="*/ 24168 h 116195"/>
              <a:gd name="connsiteX8" fmla="*/ 4503 w 66009"/>
              <a:gd name="connsiteY8" fmla="*/ 11067 h 116195"/>
              <a:gd name="connsiteX0" fmla="*/ 4503 w 65804"/>
              <a:gd name="connsiteY0" fmla="*/ 5638 h 110766"/>
              <a:gd name="connsiteX1" fmla="*/ 58084 w 65804"/>
              <a:gd name="connsiteY1" fmla="*/ 4102 h 110766"/>
              <a:gd name="connsiteX2" fmla="*/ 65804 w 65804"/>
              <a:gd name="connsiteY2" fmla="*/ 101142 h 110766"/>
              <a:gd name="connsiteX3" fmla="*/ 61193 w 65804"/>
              <a:gd name="connsiteY3" fmla="*/ 110433 h 110766"/>
              <a:gd name="connsiteX4" fmla="*/ 3452 w 65804"/>
              <a:gd name="connsiteY4" fmla="*/ 110766 h 110766"/>
              <a:gd name="connsiteX5" fmla="*/ 0 w 65804"/>
              <a:gd name="connsiteY5" fmla="*/ 97949 h 110766"/>
              <a:gd name="connsiteX6" fmla="*/ 66 w 65804"/>
              <a:gd name="connsiteY6" fmla="*/ 18739 h 110766"/>
              <a:gd name="connsiteX7" fmla="*/ 4503 w 65804"/>
              <a:gd name="connsiteY7" fmla="*/ 5638 h 110766"/>
              <a:gd name="connsiteX0" fmla="*/ 4503 w 65804"/>
              <a:gd name="connsiteY0" fmla="*/ 8439 h 113567"/>
              <a:gd name="connsiteX1" fmla="*/ 39861 w 65804"/>
              <a:gd name="connsiteY1" fmla="*/ 3399 h 113567"/>
              <a:gd name="connsiteX2" fmla="*/ 65804 w 65804"/>
              <a:gd name="connsiteY2" fmla="*/ 103943 h 113567"/>
              <a:gd name="connsiteX3" fmla="*/ 61193 w 65804"/>
              <a:gd name="connsiteY3" fmla="*/ 113234 h 113567"/>
              <a:gd name="connsiteX4" fmla="*/ 3452 w 65804"/>
              <a:gd name="connsiteY4" fmla="*/ 113567 h 113567"/>
              <a:gd name="connsiteX5" fmla="*/ 0 w 65804"/>
              <a:gd name="connsiteY5" fmla="*/ 100750 h 113567"/>
              <a:gd name="connsiteX6" fmla="*/ 66 w 65804"/>
              <a:gd name="connsiteY6" fmla="*/ 21540 h 113567"/>
              <a:gd name="connsiteX7" fmla="*/ 4503 w 65804"/>
              <a:gd name="connsiteY7" fmla="*/ 8439 h 113567"/>
              <a:gd name="connsiteX0" fmla="*/ 4503 w 61193"/>
              <a:gd name="connsiteY0" fmla="*/ 8439 h 113567"/>
              <a:gd name="connsiteX1" fmla="*/ 39861 w 61193"/>
              <a:gd name="connsiteY1" fmla="*/ 3399 h 113567"/>
              <a:gd name="connsiteX2" fmla="*/ 61193 w 61193"/>
              <a:gd name="connsiteY2" fmla="*/ 113234 h 113567"/>
              <a:gd name="connsiteX3" fmla="*/ 3452 w 61193"/>
              <a:gd name="connsiteY3" fmla="*/ 113567 h 113567"/>
              <a:gd name="connsiteX4" fmla="*/ 0 w 61193"/>
              <a:gd name="connsiteY4" fmla="*/ 100750 h 113567"/>
              <a:gd name="connsiteX5" fmla="*/ 66 w 61193"/>
              <a:gd name="connsiteY5" fmla="*/ 21540 h 113567"/>
              <a:gd name="connsiteX6" fmla="*/ 4503 w 61193"/>
              <a:gd name="connsiteY6" fmla="*/ 8439 h 113567"/>
              <a:gd name="connsiteX0" fmla="*/ 4503 w 39861"/>
              <a:gd name="connsiteY0" fmla="*/ 8439 h 113567"/>
              <a:gd name="connsiteX1" fmla="*/ 39861 w 39861"/>
              <a:gd name="connsiteY1" fmla="*/ 3399 h 113567"/>
              <a:gd name="connsiteX2" fmla="*/ 38111 w 39861"/>
              <a:gd name="connsiteY2" fmla="*/ 109730 h 113567"/>
              <a:gd name="connsiteX3" fmla="*/ 3452 w 39861"/>
              <a:gd name="connsiteY3" fmla="*/ 113567 h 113567"/>
              <a:gd name="connsiteX4" fmla="*/ 0 w 39861"/>
              <a:gd name="connsiteY4" fmla="*/ 100750 h 113567"/>
              <a:gd name="connsiteX5" fmla="*/ 66 w 39861"/>
              <a:gd name="connsiteY5" fmla="*/ 21540 h 113567"/>
              <a:gd name="connsiteX6" fmla="*/ 4503 w 39861"/>
              <a:gd name="connsiteY6" fmla="*/ 8439 h 113567"/>
              <a:gd name="connsiteX0" fmla="*/ 4503 w 38226"/>
              <a:gd name="connsiteY0" fmla="*/ 8439 h 113567"/>
              <a:gd name="connsiteX1" fmla="*/ 37431 w 38226"/>
              <a:gd name="connsiteY1" fmla="*/ 3399 h 113567"/>
              <a:gd name="connsiteX2" fmla="*/ 38111 w 38226"/>
              <a:gd name="connsiteY2" fmla="*/ 109730 h 113567"/>
              <a:gd name="connsiteX3" fmla="*/ 3452 w 38226"/>
              <a:gd name="connsiteY3" fmla="*/ 113567 h 113567"/>
              <a:gd name="connsiteX4" fmla="*/ 0 w 38226"/>
              <a:gd name="connsiteY4" fmla="*/ 100750 h 113567"/>
              <a:gd name="connsiteX5" fmla="*/ 66 w 38226"/>
              <a:gd name="connsiteY5" fmla="*/ 21540 h 113567"/>
              <a:gd name="connsiteX6" fmla="*/ 4503 w 38226"/>
              <a:gd name="connsiteY6" fmla="*/ 8439 h 113567"/>
              <a:gd name="connsiteX0" fmla="*/ 4503 w 39581"/>
              <a:gd name="connsiteY0" fmla="*/ 9922 h 115050"/>
              <a:gd name="connsiteX1" fmla="*/ 39581 w 39581"/>
              <a:gd name="connsiteY1" fmla="*/ 3130 h 115050"/>
              <a:gd name="connsiteX2" fmla="*/ 38111 w 39581"/>
              <a:gd name="connsiteY2" fmla="*/ 111213 h 115050"/>
              <a:gd name="connsiteX3" fmla="*/ 3452 w 39581"/>
              <a:gd name="connsiteY3" fmla="*/ 115050 h 115050"/>
              <a:gd name="connsiteX4" fmla="*/ 0 w 39581"/>
              <a:gd name="connsiteY4" fmla="*/ 102233 h 115050"/>
              <a:gd name="connsiteX5" fmla="*/ 66 w 39581"/>
              <a:gd name="connsiteY5" fmla="*/ 23023 h 115050"/>
              <a:gd name="connsiteX6" fmla="*/ 4503 w 39581"/>
              <a:gd name="connsiteY6" fmla="*/ 9922 h 115050"/>
              <a:gd name="connsiteX0" fmla="*/ 4503 w 40298"/>
              <a:gd name="connsiteY0" fmla="*/ 11443 h 116571"/>
              <a:gd name="connsiteX1" fmla="*/ 40298 w 40298"/>
              <a:gd name="connsiteY1" fmla="*/ 2899 h 116571"/>
              <a:gd name="connsiteX2" fmla="*/ 38111 w 40298"/>
              <a:gd name="connsiteY2" fmla="*/ 112734 h 116571"/>
              <a:gd name="connsiteX3" fmla="*/ 3452 w 40298"/>
              <a:gd name="connsiteY3" fmla="*/ 116571 h 116571"/>
              <a:gd name="connsiteX4" fmla="*/ 0 w 40298"/>
              <a:gd name="connsiteY4" fmla="*/ 103754 h 116571"/>
              <a:gd name="connsiteX5" fmla="*/ 66 w 40298"/>
              <a:gd name="connsiteY5" fmla="*/ 24544 h 116571"/>
              <a:gd name="connsiteX6" fmla="*/ 4503 w 40298"/>
              <a:gd name="connsiteY6" fmla="*/ 11443 h 116571"/>
              <a:gd name="connsiteX0" fmla="*/ 4503 w 38865"/>
              <a:gd name="connsiteY0" fmla="*/ 8440 h 113568"/>
              <a:gd name="connsiteX1" fmla="*/ 38865 w 38865"/>
              <a:gd name="connsiteY1" fmla="*/ 3400 h 113568"/>
              <a:gd name="connsiteX2" fmla="*/ 38111 w 38865"/>
              <a:gd name="connsiteY2" fmla="*/ 109731 h 113568"/>
              <a:gd name="connsiteX3" fmla="*/ 3452 w 38865"/>
              <a:gd name="connsiteY3" fmla="*/ 113568 h 113568"/>
              <a:gd name="connsiteX4" fmla="*/ 0 w 38865"/>
              <a:gd name="connsiteY4" fmla="*/ 100751 h 113568"/>
              <a:gd name="connsiteX5" fmla="*/ 66 w 38865"/>
              <a:gd name="connsiteY5" fmla="*/ 21541 h 113568"/>
              <a:gd name="connsiteX6" fmla="*/ 4503 w 38865"/>
              <a:gd name="connsiteY6" fmla="*/ 8440 h 113568"/>
              <a:gd name="connsiteX0" fmla="*/ 4503 w 38865"/>
              <a:gd name="connsiteY0" fmla="*/ 3179 h 108307"/>
              <a:gd name="connsiteX1" fmla="*/ 38865 w 38865"/>
              <a:gd name="connsiteY1" fmla="*/ 5146 h 108307"/>
              <a:gd name="connsiteX2" fmla="*/ 38111 w 38865"/>
              <a:gd name="connsiteY2" fmla="*/ 104470 h 108307"/>
              <a:gd name="connsiteX3" fmla="*/ 3452 w 38865"/>
              <a:gd name="connsiteY3" fmla="*/ 108307 h 108307"/>
              <a:gd name="connsiteX4" fmla="*/ 0 w 38865"/>
              <a:gd name="connsiteY4" fmla="*/ 95490 h 108307"/>
              <a:gd name="connsiteX5" fmla="*/ 66 w 38865"/>
              <a:gd name="connsiteY5" fmla="*/ 16280 h 108307"/>
              <a:gd name="connsiteX6" fmla="*/ 4503 w 38865"/>
              <a:gd name="connsiteY6" fmla="*/ 3179 h 108307"/>
              <a:gd name="connsiteX0" fmla="*/ 4503 w 38865"/>
              <a:gd name="connsiteY0" fmla="*/ 8439 h 113567"/>
              <a:gd name="connsiteX1" fmla="*/ 38865 w 38865"/>
              <a:gd name="connsiteY1" fmla="*/ 3399 h 113567"/>
              <a:gd name="connsiteX2" fmla="*/ 38111 w 38865"/>
              <a:gd name="connsiteY2" fmla="*/ 109730 h 113567"/>
              <a:gd name="connsiteX3" fmla="*/ 3452 w 38865"/>
              <a:gd name="connsiteY3" fmla="*/ 113567 h 113567"/>
              <a:gd name="connsiteX4" fmla="*/ 0 w 38865"/>
              <a:gd name="connsiteY4" fmla="*/ 100750 h 113567"/>
              <a:gd name="connsiteX5" fmla="*/ 66 w 38865"/>
              <a:gd name="connsiteY5" fmla="*/ 21540 h 113567"/>
              <a:gd name="connsiteX6" fmla="*/ 4503 w 38865"/>
              <a:gd name="connsiteY6" fmla="*/ 8439 h 113567"/>
              <a:gd name="connsiteX0" fmla="*/ 4503 w 38865"/>
              <a:gd name="connsiteY0" fmla="*/ 5040 h 110168"/>
              <a:gd name="connsiteX1" fmla="*/ 38865 w 38865"/>
              <a:gd name="connsiteY1" fmla="*/ 0 h 110168"/>
              <a:gd name="connsiteX2" fmla="*/ 38111 w 38865"/>
              <a:gd name="connsiteY2" fmla="*/ 106331 h 110168"/>
              <a:gd name="connsiteX3" fmla="*/ 3452 w 38865"/>
              <a:gd name="connsiteY3" fmla="*/ 110168 h 110168"/>
              <a:gd name="connsiteX4" fmla="*/ 0 w 38865"/>
              <a:gd name="connsiteY4" fmla="*/ 97351 h 110168"/>
              <a:gd name="connsiteX5" fmla="*/ 66 w 38865"/>
              <a:gd name="connsiteY5" fmla="*/ 18141 h 110168"/>
              <a:gd name="connsiteX6" fmla="*/ 4503 w 38865"/>
              <a:gd name="connsiteY6" fmla="*/ 5040 h 110168"/>
              <a:gd name="connsiteX0" fmla="*/ 4503 w 39000"/>
              <a:gd name="connsiteY0" fmla="*/ 5040 h 113338"/>
              <a:gd name="connsiteX1" fmla="*/ 38865 w 39000"/>
              <a:gd name="connsiteY1" fmla="*/ 0 h 113338"/>
              <a:gd name="connsiteX2" fmla="*/ 38828 w 39000"/>
              <a:gd name="connsiteY2" fmla="*/ 113338 h 113338"/>
              <a:gd name="connsiteX3" fmla="*/ 3452 w 39000"/>
              <a:gd name="connsiteY3" fmla="*/ 110168 h 113338"/>
              <a:gd name="connsiteX4" fmla="*/ 0 w 39000"/>
              <a:gd name="connsiteY4" fmla="*/ 97351 h 113338"/>
              <a:gd name="connsiteX5" fmla="*/ 66 w 39000"/>
              <a:gd name="connsiteY5" fmla="*/ 18141 h 113338"/>
              <a:gd name="connsiteX6" fmla="*/ 4503 w 39000"/>
              <a:gd name="connsiteY6" fmla="*/ 5040 h 113338"/>
              <a:gd name="connsiteX0" fmla="*/ 4503 w 39000"/>
              <a:gd name="connsiteY0" fmla="*/ 5040 h 110168"/>
              <a:gd name="connsiteX1" fmla="*/ 38865 w 39000"/>
              <a:gd name="connsiteY1" fmla="*/ 0 h 110168"/>
              <a:gd name="connsiteX2" fmla="*/ 38828 w 39000"/>
              <a:gd name="connsiteY2" fmla="*/ 109834 h 110168"/>
              <a:gd name="connsiteX3" fmla="*/ 3452 w 39000"/>
              <a:gd name="connsiteY3" fmla="*/ 110168 h 110168"/>
              <a:gd name="connsiteX4" fmla="*/ 0 w 39000"/>
              <a:gd name="connsiteY4" fmla="*/ 97351 h 110168"/>
              <a:gd name="connsiteX5" fmla="*/ 66 w 39000"/>
              <a:gd name="connsiteY5" fmla="*/ 18141 h 110168"/>
              <a:gd name="connsiteX6" fmla="*/ 4503 w 39000"/>
              <a:gd name="connsiteY6" fmla="*/ 5040 h 110168"/>
              <a:gd name="connsiteX0" fmla="*/ 5185 w 39682"/>
              <a:gd name="connsiteY0" fmla="*/ 504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6" fmla="*/ 5185 w 39682"/>
              <a:gd name="connsiteY6" fmla="*/ 5040 h 110168"/>
              <a:gd name="connsiteX0" fmla="*/ 3 w 39682"/>
              <a:gd name="connsiteY0" fmla="*/ 8471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0" fmla="*/ 3 w 39519"/>
              <a:gd name="connsiteY0" fmla="*/ 4126 h 29584"/>
              <a:gd name="connsiteX1" fmla="*/ 14962 w 39519"/>
              <a:gd name="connsiteY1" fmla="*/ 0 h 29584"/>
              <a:gd name="connsiteX2" fmla="*/ 39510 w 39519"/>
              <a:gd name="connsiteY2" fmla="*/ 29250 h 29584"/>
              <a:gd name="connsiteX3" fmla="*/ 4134 w 39519"/>
              <a:gd name="connsiteY3" fmla="*/ 29584 h 29584"/>
              <a:gd name="connsiteX4" fmla="*/ 682 w 39519"/>
              <a:gd name="connsiteY4" fmla="*/ 16767 h 29584"/>
              <a:gd name="connsiteX5" fmla="*/ 3 w 39519"/>
              <a:gd name="connsiteY5" fmla="*/ 4126 h 29584"/>
              <a:gd name="connsiteX0" fmla="*/ 3 w 39510"/>
              <a:gd name="connsiteY0" fmla="*/ 4126 h 29584"/>
              <a:gd name="connsiteX1" fmla="*/ 14962 w 39510"/>
              <a:gd name="connsiteY1" fmla="*/ 0 h 29584"/>
              <a:gd name="connsiteX2" fmla="*/ 39510 w 39510"/>
              <a:gd name="connsiteY2" fmla="*/ 29250 h 29584"/>
              <a:gd name="connsiteX3" fmla="*/ 4134 w 39510"/>
              <a:gd name="connsiteY3" fmla="*/ 29584 h 29584"/>
              <a:gd name="connsiteX4" fmla="*/ 682 w 39510"/>
              <a:gd name="connsiteY4" fmla="*/ 16767 h 29584"/>
              <a:gd name="connsiteX5" fmla="*/ 3 w 39510"/>
              <a:gd name="connsiteY5" fmla="*/ 4126 h 29584"/>
              <a:gd name="connsiteX0" fmla="*/ 3 w 14962"/>
              <a:gd name="connsiteY0" fmla="*/ 4126 h 31002"/>
              <a:gd name="connsiteX1" fmla="*/ 14962 w 14962"/>
              <a:gd name="connsiteY1" fmla="*/ 0 h 31002"/>
              <a:gd name="connsiteX2" fmla="*/ 14925 w 14962"/>
              <a:gd name="connsiteY2" fmla="*/ 31002 h 31002"/>
              <a:gd name="connsiteX3" fmla="*/ 4134 w 14962"/>
              <a:gd name="connsiteY3" fmla="*/ 29584 h 31002"/>
              <a:gd name="connsiteX4" fmla="*/ 682 w 14962"/>
              <a:gd name="connsiteY4" fmla="*/ 16767 h 31002"/>
              <a:gd name="connsiteX5" fmla="*/ 3 w 14962"/>
              <a:gd name="connsiteY5" fmla="*/ 4126 h 31002"/>
              <a:gd name="connsiteX0" fmla="*/ 3 w 14925"/>
              <a:gd name="connsiteY0" fmla="*/ 0 h 26876"/>
              <a:gd name="connsiteX1" fmla="*/ 14217 w 14925"/>
              <a:gd name="connsiteY1" fmla="*/ 4633 h 26876"/>
              <a:gd name="connsiteX2" fmla="*/ 14925 w 14925"/>
              <a:gd name="connsiteY2" fmla="*/ 26876 h 26876"/>
              <a:gd name="connsiteX3" fmla="*/ 4134 w 14925"/>
              <a:gd name="connsiteY3" fmla="*/ 25458 h 26876"/>
              <a:gd name="connsiteX4" fmla="*/ 682 w 14925"/>
              <a:gd name="connsiteY4" fmla="*/ 12641 h 26876"/>
              <a:gd name="connsiteX5" fmla="*/ 3 w 14925"/>
              <a:gd name="connsiteY5" fmla="*/ 0 h 26876"/>
              <a:gd name="connsiteX0" fmla="*/ 0 w 14922"/>
              <a:gd name="connsiteY0" fmla="*/ 0 h 26876"/>
              <a:gd name="connsiteX1" fmla="*/ 14214 w 14922"/>
              <a:gd name="connsiteY1" fmla="*/ 4633 h 26876"/>
              <a:gd name="connsiteX2" fmla="*/ 14922 w 14922"/>
              <a:gd name="connsiteY2" fmla="*/ 26876 h 26876"/>
              <a:gd name="connsiteX3" fmla="*/ 4131 w 14922"/>
              <a:gd name="connsiteY3" fmla="*/ 25458 h 26876"/>
              <a:gd name="connsiteX4" fmla="*/ 679 w 14922"/>
              <a:gd name="connsiteY4" fmla="*/ 12641 h 26876"/>
              <a:gd name="connsiteX5" fmla="*/ 0 w 14922"/>
              <a:gd name="connsiteY5" fmla="*/ 0 h 26876"/>
              <a:gd name="connsiteX0" fmla="*/ 0 w 14432"/>
              <a:gd name="connsiteY0" fmla="*/ 0 h 24866"/>
              <a:gd name="connsiteX1" fmla="*/ 13724 w 14432"/>
              <a:gd name="connsiteY1" fmla="*/ 2623 h 24866"/>
              <a:gd name="connsiteX2" fmla="*/ 14432 w 14432"/>
              <a:gd name="connsiteY2" fmla="*/ 24866 h 24866"/>
              <a:gd name="connsiteX3" fmla="*/ 3641 w 14432"/>
              <a:gd name="connsiteY3" fmla="*/ 23448 h 24866"/>
              <a:gd name="connsiteX4" fmla="*/ 189 w 14432"/>
              <a:gd name="connsiteY4" fmla="*/ 10631 h 24866"/>
              <a:gd name="connsiteX5" fmla="*/ 0 w 14432"/>
              <a:gd name="connsiteY5" fmla="*/ 0 h 24866"/>
              <a:gd name="connsiteX0" fmla="*/ 0 w 14705"/>
              <a:gd name="connsiteY0" fmla="*/ 1396 h 26262"/>
              <a:gd name="connsiteX1" fmla="*/ 14705 w 14705"/>
              <a:gd name="connsiteY1" fmla="*/ 0 h 26262"/>
              <a:gd name="connsiteX2" fmla="*/ 14432 w 14705"/>
              <a:gd name="connsiteY2" fmla="*/ 26262 h 26262"/>
              <a:gd name="connsiteX3" fmla="*/ 3641 w 14705"/>
              <a:gd name="connsiteY3" fmla="*/ 24844 h 26262"/>
              <a:gd name="connsiteX4" fmla="*/ 189 w 14705"/>
              <a:gd name="connsiteY4" fmla="*/ 12027 h 26262"/>
              <a:gd name="connsiteX5" fmla="*/ 0 w 14705"/>
              <a:gd name="connsiteY5" fmla="*/ 1396 h 26262"/>
              <a:gd name="connsiteX0" fmla="*/ 0 w 14705"/>
              <a:gd name="connsiteY0" fmla="*/ 0 h 24866"/>
              <a:gd name="connsiteX1" fmla="*/ 14705 w 14705"/>
              <a:gd name="connsiteY1" fmla="*/ 913 h 24866"/>
              <a:gd name="connsiteX2" fmla="*/ 14432 w 14705"/>
              <a:gd name="connsiteY2" fmla="*/ 24866 h 24866"/>
              <a:gd name="connsiteX3" fmla="*/ 3641 w 14705"/>
              <a:gd name="connsiteY3" fmla="*/ 23448 h 24866"/>
              <a:gd name="connsiteX4" fmla="*/ 189 w 14705"/>
              <a:gd name="connsiteY4" fmla="*/ 10631 h 24866"/>
              <a:gd name="connsiteX5" fmla="*/ 0 w 14705"/>
              <a:gd name="connsiteY5" fmla="*/ 0 h 24866"/>
              <a:gd name="connsiteX0" fmla="*/ 971 w 15676"/>
              <a:gd name="connsiteY0" fmla="*/ 0 h 24866"/>
              <a:gd name="connsiteX1" fmla="*/ 15676 w 15676"/>
              <a:gd name="connsiteY1" fmla="*/ 913 h 24866"/>
              <a:gd name="connsiteX2" fmla="*/ 15403 w 15676"/>
              <a:gd name="connsiteY2" fmla="*/ 24866 h 24866"/>
              <a:gd name="connsiteX3" fmla="*/ 4612 w 15676"/>
              <a:gd name="connsiteY3" fmla="*/ 23448 h 24866"/>
              <a:gd name="connsiteX4" fmla="*/ 24 w 15676"/>
              <a:gd name="connsiteY4" fmla="*/ 19290 h 24866"/>
              <a:gd name="connsiteX5" fmla="*/ 971 w 15676"/>
              <a:gd name="connsiteY5" fmla="*/ 0 h 24866"/>
              <a:gd name="connsiteX0" fmla="*/ 971 w 15676"/>
              <a:gd name="connsiteY0" fmla="*/ 0 h 29221"/>
              <a:gd name="connsiteX1" fmla="*/ 15676 w 15676"/>
              <a:gd name="connsiteY1" fmla="*/ 913 h 29221"/>
              <a:gd name="connsiteX2" fmla="*/ 15403 w 15676"/>
              <a:gd name="connsiteY2" fmla="*/ 24866 h 29221"/>
              <a:gd name="connsiteX3" fmla="*/ 7261 w 15676"/>
              <a:gd name="connsiteY3" fmla="*/ 29221 h 29221"/>
              <a:gd name="connsiteX4" fmla="*/ 24 w 15676"/>
              <a:gd name="connsiteY4" fmla="*/ 19290 h 29221"/>
              <a:gd name="connsiteX5" fmla="*/ 971 w 15676"/>
              <a:gd name="connsiteY5" fmla="*/ 0 h 29221"/>
              <a:gd name="connsiteX0" fmla="*/ 971 w 15676"/>
              <a:gd name="connsiteY0" fmla="*/ 0 h 29484"/>
              <a:gd name="connsiteX1" fmla="*/ 15676 w 15676"/>
              <a:gd name="connsiteY1" fmla="*/ 913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971 w 15676"/>
              <a:gd name="connsiteY0" fmla="*/ 0 h 29484"/>
              <a:gd name="connsiteX1" fmla="*/ 15676 w 15676"/>
              <a:gd name="connsiteY1" fmla="*/ 4377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189 w 15841"/>
              <a:gd name="connsiteY4" fmla="*/ 14913 h 25107"/>
              <a:gd name="connsiteX5" fmla="*/ 0 w 15841"/>
              <a:gd name="connsiteY5" fmla="*/ 241 h 25107"/>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568 w 15841"/>
              <a:gd name="connsiteY4" fmla="*/ 15490 h 25107"/>
              <a:gd name="connsiteX5" fmla="*/ 0 w 15841"/>
              <a:gd name="connsiteY5" fmla="*/ 241 h 25107"/>
              <a:gd name="connsiteX0" fmla="*/ 239 w 15323"/>
              <a:gd name="connsiteY0" fmla="*/ 0 h 27175"/>
              <a:gd name="connsiteX1" fmla="*/ 15323 w 15323"/>
              <a:gd name="connsiteY1" fmla="*/ 2068 h 27175"/>
              <a:gd name="connsiteX2" fmla="*/ 14671 w 15323"/>
              <a:gd name="connsiteY2" fmla="*/ 27175 h 27175"/>
              <a:gd name="connsiteX3" fmla="*/ 6908 w 15323"/>
              <a:gd name="connsiteY3" fmla="*/ 26912 h 27175"/>
              <a:gd name="connsiteX4" fmla="*/ 50 w 15323"/>
              <a:gd name="connsiteY4" fmla="*/ 17558 h 27175"/>
              <a:gd name="connsiteX5" fmla="*/ 239 w 15323"/>
              <a:gd name="connsiteY5" fmla="*/ 0 h 27175"/>
              <a:gd name="connsiteX0" fmla="*/ 239 w 15323"/>
              <a:gd name="connsiteY0" fmla="*/ 241 h 25107"/>
              <a:gd name="connsiteX1" fmla="*/ 15323 w 15323"/>
              <a:gd name="connsiteY1" fmla="*/ 0 h 25107"/>
              <a:gd name="connsiteX2" fmla="*/ 14671 w 15323"/>
              <a:gd name="connsiteY2" fmla="*/ 25107 h 25107"/>
              <a:gd name="connsiteX3" fmla="*/ 6908 w 15323"/>
              <a:gd name="connsiteY3" fmla="*/ 24844 h 25107"/>
              <a:gd name="connsiteX4" fmla="*/ 50 w 15323"/>
              <a:gd name="connsiteY4" fmla="*/ 15490 h 25107"/>
              <a:gd name="connsiteX5" fmla="*/ 239 w 15323"/>
              <a:gd name="connsiteY5" fmla="*/ 241 h 25107"/>
              <a:gd name="connsiteX0" fmla="*/ 239 w 14671"/>
              <a:gd name="connsiteY0" fmla="*/ 241 h 25107"/>
              <a:gd name="connsiteX1" fmla="*/ 14188 w 14671"/>
              <a:gd name="connsiteY1" fmla="*/ 0 h 25107"/>
              <a:gd name="connsiteX2" fmla="*/ 14671 w 14671"/>
              <a:gd name="connsiteY2" fmla="*/ 25107 h 25107"/>
              <a:gd name="connsiteX3" fmla="*/ 6908 w 14671"/>
              <a:gd name="connsiteY3" fmla="*/ 24844 h 25107"/>
              <a:gd name="connsiteX4" fmla="*/ 50 w 14671"/>
              <a:gd name="connsiteY4" fmla="*/ 15490 h 25107"/>
              <a:gd name="connsiteX5" fmla="*/ 239 w 14671"/>
              <a:gd name="connsiteY5" fmla="*/ 241 h 25107"/>
              <a:gd name="connsiteX0" fmla="*/ 239 w 14293"/>
              <a:gd name="connsiteY0" fmla="*/ 241 h 24844"/>
              <a:gd name="connsiteX1" fmla="*/ 14188 w 14293"/>
              <a:gd name="connsiteY1" fmla="*/ 0 h 24844"/>
              <a:gd name="connsiteX2" fmla="*/ 14293 w 14293"/>
              <a:gd name="connsiteY2" fmla="*/ 24530 h 24844"/>
              <a:gd name="connsiteX3" fmla="*/ 6908 w 14293"/>
              <a:gd name="connsiteY3" fmla="*/ 24844 h 24844"/>
              <a:gd name="connsiteX4" fmla="*/ 50 w 14293"/>
              <a:gd name="connsiteY4" fmla="*/ 15490 h 24844"/>
              <a:gd name="connsiteX5" fmla="*/ 239 w 14293"/>
              <a:gd name="connsiteY5" fmla="*/ 241 h 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3" h="24844">
                <a:moveTo>
                  <a:pt x="239" y="241"/>
                </a:moveTo>
                <a:lnTo>
                  <a:pt x="14188" y="0"/>
                </a:lnTo>
                <a:cubicBezTo>
                  <a:pt x="14176" y="10334"/>
                  <a:pt x="14305" y="14196"/>
                  <a:pt x="14293" y="24530"/>
                </a:cubicBezTo>
                <a:lnTo>
                  <a:pt x="6908" y="24844"/>
                </a:lnTo>
                <a:lnTo>
                  <a:pt x="50" y="15490"/>
                </a:lnTo>
                <a:cubicBezTo>
                  <a:pt x="-176" y="11276"/>
                  <a:pt x="465" y="4455"/>
                  <a:pt x="239" y="241"/>
                </a:cubicBezTo>
                <a:close/>
              </a:path>
            </a:pathLst>
          </a:custGeom>
          <a:solidFill>
            <a:schemeClr val="accent2"/>
          </a:solidFill>
          <a:ln w="9525">
            <a:solidFill>
              <a:schemeClr val="tx1"/>
            </a:solidFill>
            <a:round/>
            <a:headEnd/>
            <a:tailEnd/>
          </a:ln>
        </p:spPr>
        <p:txBody>
          <a:bodyPr/>
          <a:lstStyle/>
          <a:p>
            <a:endParaRPr lang="ja-JP" altLang="en-US" dirty="0"/>
          </a:p>
        </p:txBody>
      </p:sp>
      <p:sp>
        <p:nvSpPr>
          <p:cNvPr id="44" name="Rectangle 30"/>
          <p:cNvSpPr>
            <a:spLocks noChangeAspect="1" noChangeArrowheads="1"/>
          </p:cNvSpPr>
          <p:nvPr/>
        </p:nvSpPr>
        <p:spPr bwMode="auto">
          <a:xfrm>
            <a:off x="396818" y="2712202"/>
            <a:ext cx="274628" cy="113917"/>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2" name="Rectangle 30"/>
          <p:cNvSpPr>
            <a:spLocks noChangeAspect="1" noChangeArrowheads="1"/>
          </p:cNvSpPr>
          <p:nvPr/>
        </p:nvSpPr>
        <p:spPr bwMode="auto">
          <a:xfrm>
            <a:off x="7557972" y="2562840"/>
            <a:ext cx="287351" cy="113498"/>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1501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27</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8910" y="1047425"/>
            <a:ext cx="10048249" cy="7169530"/>
          </a:xfrm>
          <a:prstGeom prst="rect">
            <a:avLst/>
          </a:prstGeom>
          <a:solidFill>
            <a:schemeClr val="accent2"/>
          </a:solidFill>
          <a:ln w="9525">
            <a:noFill/>
            <a:miter lim="800000"/>
            <a:headEnd/>
            <a:tailEnd/>
          </a:ln>
        </p:spPr>
      </p:pic>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18121004">
            <a:off x="9036777" y="2682585"/>
            <a:ext cx="275513" cy="266469"/>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24882 w 359228"/>
              <a:gd name="connsiteY4" fmla="*/ 117243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82466 w 359228"/>
              <a:gd name="connsiteY6" fmla="*/ 16415 h 421822"/>
              <a:gd name="connsiteX7" fmla="*/ 101373 w 359228"/>
              <a:gd name="connsiteY7" fmla="*/ 4326 h 421822"/>
              <a:gd name="connsiteX8" fmla="*/ 0 w 359228"/>
              <a:gd name="connsiteY8" fmla="*/ 0 h 421822"/>
              <a:gd name="connsiteX0" fmla="*/ 0 w 359228"/>
              <a:gd name="connsiteY0" fmla="*/ 6684 h 428506"/>
              <a:gd name="connsiteX1" fmla="*/ 299357 w 359228"/>
              <a:gd name="connsiteY1" fmla="*/ 428506 h 428506"/>
              <a:gd name="connsiteX2" fmla="*/ 359228 w 359228"/>
              <a:gd name="connsiteY2" fmla="*/ 211426 h 428506"/>
              <a:gd name="connsiteX3" fmla="*/ 214994 w 359228"/>
              <a:gd name="connsiteY3" fmla="*/ 203796 h 428506"/>
              <a:gd name="connsiteX4" fmla="*/ 171887 w 359228"/>
              <a:gd name="connsiteY4" fmla="*/ 132983 h 428506"/>
              <a:gd name="connsiteX5" fmla="*/ 235404 w 359228"/>
              <a:gd name="connsiteY5" fmla="*/ 44833 h 428506"/>
              <a:gd name="connsiteX6" fmla="*/ 180158 w 359228"/>
              <a:gd name="connsiteY6" fmla="*/ 0 h 428506"/>
              <a:gd name="connsiteX7" fmla="*/ 101373 w 359228"/>
              <a:gd name="connsiteY7" fmla="*/ 11010 h 428506"/>
              <a:gd name="connsiteX8" fmla="*/ 0 w 359228"/>
              <a:gd name="connsiteY8" fmla="*/ 6684 h 428506"/>
              <a:gd name="connsiteX0" fmla="*/ 0 w 335120"/>
              <a:gd name="connsiteY0" fmla="*/ 6684 h 428506"/>
              <a:gd name="connsiteX1" fmla="*/ 299357 w 335120"/>
              <a:gd name="connsiteY1" fmla="*/ 428506 h 428506"/>
              <a:gd name="connsiteX2" fmla="*/ 335119 w 335120"/>
              <a:gd name="connsiteY2" fmla="*/ 257837 h 428506"/>
              <a:gd name="connsiteX3" fmla="*/ 214994 w 335120"/>
              <a:gd name="connsiteY3" fmla="*/ 203796 h 428506"/>
              <a:gd name="connsiteX4" fmla="*/ 171887 w 335120"/>
              <a:gd name="connsiteY4" fmla="*/ 132983 h 428506"/>
              <a:gd name="connsiteX5" fmla="*/ 235404 w 335120"/>
              <a:gd name="connsiteY5" fmla="*/ 44833 h 428506"/>
              <a:gd name="connsiteX6" fmla="*/ 180158 w 335120"/>
              <a:gd name="connsiteY6" fmla="*/ 0 h 428506"/>
              <a:gd name="connsiteX7" fmla="*/ 101373 w 335120"/>
              <a:gd name="connsiteY7" fmla="*/ 11010 h 428506"/>
              <a:gd name="connsiteX8" fmla="*/ 0 w 335120"/>
              <a:gd name="connsiteY8" fmla="*/ 6684 h 428506"/>
              <a:gd name="connsiteX0" fmla="*/ 0 w 339577"/>
              <a:gd name="connsiteY0" fmla="*/ 6684 h 428506"/>
              <a:gd name="connsiteX1" fmla="*/ 299357 w 339577"/>
              <a:gd name="connsiteY1" fmla="*/ 428506 h 428506"/>
              <a:gd name="connsiteX2" fmla="*/ 339576 w 339577"/>
              <a:gd name="connsiteY2" fmla="*/ 266473 h 428506"/>
              <a:gd name="connsiteX3" fmla="*/ 214994 w 339577"/>
              <a:gd name="connsiteY3" fmla="*/ 203796 h 428506"/>
              <a:gd name="connsiteX4" fmla="*/ 171887 w 339577"/>
              <a:gd name="connsiteY4" fmla="*/ 132983 h 428506"/>
              <a:gd name="connsiteX5" fmla="*/ 235404 w 339577"/>
              <a:gd name="connsiteY5" fmla="*/ 44833 h 428506"/>
              <a:gd name="connsiteX6" fmla="*/ 180158 w 339577"/>
              <a:gd name="connsiteY6" fmla="*/ 0 h 428506"/>
              <a:gd name="connsiteX7" fmla="*/ 101373 w 339577"/>
              <a:gd name="connsiteY7" fmla="*/ 11010 h 428506"/>
              <a:gd name="connsiteX8" fmla="*/ 0 w 339577"/>
              <a:gd name="connsiteY8"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93877 w 339576"/>
              <a:gd name="connsiteY4" fmla="*/ 239008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26303 w 339576"/>
              <a:gd name="connsiteY7" fmla="*/ 48149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06031 w 339576"/>
              <a:gd name="connsiteY7" fmla="*/ 27862 h 428506"/>
              <a:gd name="connsiteX8" fmla="*/ 180158 w 339576"/>
              <a:gd name="connsiteY8" fmla="*/ 0 h 428506"/>
              <a:gd name="connsiteX9" fmla="*/ 0 w 339576"/>
              <a:gd name="connsiteY9" fmla="*/ 6684 h 428506"/>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206031 w 339576"/>
              <a:gd name="connsiteY7" fmla="*/ 50228 h 450872"/>
              <a:gd name="connsiteX8" fmla="*/ 190606 w 339576"/>
              <a:gd name="connsiteY8" fmla="*/ 0 h 450872"/>
              <a:gd name="connsiteX9" fmla="*/ 0 w 339576"/>
              <a:gd name="connsiteY9" fmla="*/ 29050 h 450872"/>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186080 w 339576"/>
              <a:gd name="connsiteY7" fmla="*/ 52721 h 450872"/>
              <a:gd name="connsiteX8" fmla="*/ 190606 w 339576"/>
              <a:gd name="connsiteY8" fmla="*/ 0 h 450872"/>
              <a:gd name="connsiteX9" fmla="*/ 0 w 339576"/>
              <a:gd name="connsiteY9" fmla="*/ 29050 h 450872"/>
              <a:gd name="connsiteX0" fmla="*/ 0 w 339576"/>
              <a:gd name="connsiteY0" fmla="*/ 7506 h 429328"/>
              <a:gd name="connsiteX1" fmla="*/ 299357 w 339576"/>
              <a:gd name="connsiteY1" fmla="*/ 429328 h 429328"/>
              <a:gd name="connsiteX2" fmla="*/ 334146 w 339576"/>
              <a:gd name="connsiteY2" fmla="*/ 35511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1928 w 339576"/>
              <a:gd name="connsiteY2" fmla="*/ 34310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9576 w 339576"/>
              <a:gd name="connsiteY2" fmla="*/ 267295 h 429328"/>
              <a:gd name="connsiteX3" fmla="*/ 267460 w 339576"/>
              <a:gd name="connsiteY3" fmla="*/ 263142 h 429328"/>
              <a:gd name="connsiteX4" fmla="*/ 214994 w 339576"/>
              <a:gd name="connsiteY4" fmla="*/ 204618 h 429328"/>
              <a:gd name="connsiteX5" fmla="*/ 171887 w 339576"/>
              <a:gd name="connsiteY5" fmla="*/ 133805 h 429328"/>
              <a:gd name="connsiteX6" fmla="*/ 186080 w 339576"/>
              <a:gd name="connsiteY6" fmla="*/ 31177 h 429328"/>
              <a:gd name="connsiteX7" fmla="*/ 158623 w 339576"/>
              <a:gd name="connsiteY7" fmla="*/ 0 h 429328"/>
              <a:gd name="connsiteX8" fmla="*/ 0 w 339576"/>
              <a:gd name="connsiteY8" fmla="*/ 7506 h 429328"/>
              <a:gd name="connsiteX0" fmla="*/ 0 w 348582"/>
              <a:gd name="connsiteY0" fmla="*/ 7506 h 429328"/>
              <a:gd name="connsiteX1" fmla="*/ 299357 w 348582"/>
              <a:gd name="connsiteY1" fmla="*/ 429328 h 429328"/>
              <a:gd name="connsiteX2" fmla="*/ 348582 w 348582"/>
              <a:gd name="connsiteY2" fmla="*/ 361403 h 429328"/>
              <a:gd name="connsiteX3" fmla="*/ 339576 w 348582"/>
              <a:gd name="connsiteY3" fmla="*/ 267295 h 429328"/>
              <a:gd name="connsiteX4" fmla="*/ 267460 w 348582"/>
              <a:gd name="connsiteY4" fmla="*/ 263142 h 429328"/>
              <a:gd name="connsiteX5" fmla="*/ 214994 w 348582"/>
              <a:gd name="connsiteY5" fmla="*/ 204618 h 429328"/>
              <a:gd name="connsiteX6" fmla="*/ 171887 w 348582"/>
              <a:gd name="connsiteY6" fmla="*/ 133805 h 429328"/>
              <a:gd name="connsiteX7" fmla="*/ 186080 w 348582"/>
              <a:gd name="connsiteY7" fmla="*/ 31177 h 429328"/>
              <a:gd name="connsiteX8" fmla="*/ 158623 w 348582"/>
              <a:gd name="connsiteY8" fmla="*/ 0 h 429328"/>
              <a:gd name="connsiteX9" fmla="*/ 0 w 348582"/>
              <a:gd name="connsiteY9" fmla="*/ 7506 h 429328"/>
              <a:gd name="connsiteX0" fmla="*/ 0 w 339576"/>
              <a:gd name="connsiteY0" fmla="*/ 7506 h 429328"/>
              <a:gd name="connsiteX1" fmla="*/ 299357 w 339576"/>
              <a:gd name="connsiteY1" fmla="*/ 429328 h 429328"/>
              <a:gd name="connsiteX2" fmla="*/ 336231 w 339576"/>
              <a:gd name="connsiteY2" fmla="*/ 35767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51686"/>
              <a:gd name="connsiteX1" fmla="*/ 317096 w 339576"/>
              <a:gd name="connsiteY1" fmla="*/ 451686 h 451686"/>
              <a:gd name="connsiteX2" fmla="*/ 336231 w 339576"/>
              <a:gd name="connsiteY2" fmla="*/ 357679 h 451686"/>
              <a:gd name="connsiteX3" fmla="*/ 339576 w 339576"/>
              <a:gd name="connsiteY3" fmla="*/ 267295 h 451686"/>
              <a:gd name="connsiteX4" fmla="*/ 267460 w 339576"/>
              <a:gd name="connsiteY4" fmla="*/ 263142 h 451686"/>
              <a:gd name="connsiteX5" fmla="*/ 214994 w 339576"/>
              <a:gd name="connsiteY5" fmla="*/ 204618 h 451686"/>
              <a:gd name="connsiteX6" fmla="*/ 171887 w 339576"/>
              <a:gd name="connsiteY6" fmla="*/ 133805 h 451686"/>
              <a:gd name="connsiteX7" fmla="*/ 186080 w 339576"/>
              <a:gd name="connsiteY7" fmla="*/ 31177 h 451686"/>
              <a:gd name="connsiteX8" fmla="*/ 158623 w 339576"/>
              <a:gd name="connsiteY8" fmla="*/ 0 h 451686"/>
              <a:gd name="connsiteX9" fmla="*/ 0 w 339576"/>
              <a:gd name="connsiteY9" fmla="*/ 7506 h 451686"/>
              <a:gd name="connsiteX0" fmla="*/ 0 w 347947"/>
              <a:gd name="connsiteY0" fmla="*/ 7506 h 451686"/>
              <a:gd name="connsiteX1" fmla="*/ 317096 w 347947"/>
              <a:gd name="connsiteY1" fmla="*/ 451686 h 451686"/>
              <a:gd name="connsiteX2" fmla="*/ 347947 w 347947"/>
              <a:gd name="connsiteY2" fmla="*/ 352706 h 451686"/>
              <a:gd name="connsiteX3" fmla="*/ 339576 w 347947"/>
              <a:gd name="connsiteY3" fmla="*/ 267295 h 451686"/>
              <a:gd name="connsiteX4" fmla="*/ 267460 w 347947"/>
              <a:gd name="connsiteY4" fmla="*/ 263142 h 451686"/>
              <a:gd name="connsiteX5" fmla="*/ 214994 w 347947"/>
              <a:gd name="connsiteY5" fmla="*/ 204618 h 451686"/>
              <a:gd name="connsiteX6" fmla="*/ 171887 w 347947"/>
              <a:gd name="connsiteY6" fmla="*/ 133805 h 451686"/>
              <a:gd name="connsiteX7" fmla="*/ 186080 w 347947"/>
              <a:gd name="connsiteY7" fmla="*/ 31177 h 451686"/>
              <a:gd name="connsiteX8" fmla="*/ 158623 w 347947"/>
              <a:gd name="connsiteY8" fmla="*/ 0 h 451686"/>
              <a:gd name="connsiteX9" fmla="*/ 0 w 347947"/>
              <a:gd name="connsiteY9" fmla="*/ 7506 h 451686"/>
              <a:gd name="connsiteX0" fmla="*/ 0 w 347947"/>
              <a:gd name="connsiteY0" fmla="*/ 7506 h 430568"/>
              <a:gd name="connsiteX1" fmla="*/ 303474 w 347947"/>
              <a:gd name="connsiteY1" fmla="*/ 430569 h 430568"/>
              <a:gd name="connsiteX2" fmla="*/ 347947 w 347947"/>
              <a:gd name="connsiteY2" fmla="*/ 352706 h 430568"/>
              <a:gd name="connsiteX3" fmla="*/ 339576 w 347947"/>
              <a:gd name="connsiteY3" fmla="*/ 267295 h 430568"/>
              <a:gd name="connsiteX4" fmla="*/ 267460 w 347947"/>
              <a:gd name="connsiteY4" fmla="*/ 263142 h 430568"/>
              <a:gd name="connsiteX5" fmla="*/ 214994 w 347947"/>
              <a:gd name="connsiteY5" fmla="*/ 204618 h 430568"/>
              <a:gd name="connsiteX6" fmla="*/ 171887 w 347947"/>
              <a:gd name="connsiteY6" fmla="*/ 133805 h 430568"/>
              <a:gd name="connsiteX7" fmla="*/ 186080 w 347947"/>
              <a:gd name="connsiteY7" fmla="*/ 31177 h 430568"/>
              <a:gd name="connsiteX8" fmla="*/ 158623 w 347947"/>
              <a:gd name="connsiteY8" fmla="*/ 0 h 430568"/>
              <a:gd name="connsiteX9" fmla="*/ 0 w 347947"/>
              <a:gd name="connsiteY9" fmla="*/ 7506 h 430568"/>
              <a:gd name="connsiteX0" fmla="*/ 0 w 347947"/>
              <a:gd name="connsiteY0" fmla="*/ 7506 h 457072"/>
              <a:gd name="connsiteX1" fmla="*/ 316144 w 347947"/>
              <a:gd name="connsiteY1" fmla="*/ 457072 h 457072"/>
              <a:gd name="connsiteX2" fmla="*/ 347947 w 347947"/>
              <a:gd name="connsiteY2" fmla="*/ 352706 h 457072"/>
              <a:gd name="connsiteX3" fmla="*/ 339576 w 347947"/>
              <a:gd name="connsiteY3" fmla="*/ 267295 h 457072"/>
              <a:gd name="connsiteX4" fmla="*/ 267460 w 347947"/>
              <a:gd name="connsiteY4" fmla="*/ 263142 h 457072"/>
              <a:gd name="connsiteX5" fmla="*/ 214994 w 347947"/>
              <a:gd name="connsiteY5" fmla="*/ 204618 h 457072"/>
              <a:gd name="connsiteX6" fmla="*/ 171887 w 347947"/>
              <a:gd name="connsiteY6" fmla="*/ 133805 h 457072"/>
              <a:gd name="connsiteX7" fmla="*/ 186080 w 347947"/>
              <a:gd name="connsiteY7" fmla="*/ 31177 h 457072"/>
              <a:gd name="connsiteX8" fmla="*/ 158623 w 347947"/>
              <a:gd name="connsiteY8" fmla="*/ 0 h 457072"/>
              <a:gd name="connsiteX9" fmla="*/ 0 w 347947"/>
              <a:gd name="connsiteY9" fmla="*/ 7506 h 457072"/>
              <a:gd name="connsiteX0" fmla="*/ 0 w 341926"/>
              <a:gd name="connsiteY0" fmla="*/ 7506 h 457072"/>
              <a:gd name="connsiteX1" fmla="*/ 316144 w 341926"/>
              <a:gd name="connsiteY1" fmla="*/ 457072 h 457072"/>
              <a:gd name="connsiteX2" fmla="*/ 341926 w 341926"/>
              <a:gd name="connsiteY2" fmla="*/ 325374 h 457072"/>
              <a:gd name="connsiteX3" fmla="*/ 339576 w 341926"/>
              <a:gd name="connsiteY3" fmla="*/ 267295 h 457072"/>
              <a:gd name="connsiteX4" fmla="*/ 267460 w 341926"/>
              <a:gd name="connsiteY4" fmla="*/ 263142 h 457072"/>
              <a:gd name="connsiteX5" fmla="*/ 214994 w 341926"/>
              <a:gd name="connsiteY5" fmla="*/ 204618 h 457072"/>
              <a:gd name="connsiteX6" fmla="*/ 171887 w 341926"/>
              <a:gd name="connsiteY6" fmla="*/ 133805 h 457072"/>
              <a:gd name="connsiteX7" fmla="*/ 186080 w 341926"/>
              <a:gd name="connsiteY7" fmla="*/ 31177 h 457072"/>
              <a:gd name="connsiteX8" fmla="*/ 158623 w 341926"/>
              <a:gd name="connsiteY8" fmla="*/ 0 h 457072"/>
              <a:gd name="connsiteX9" fmla="*/ 0 w 341926"/>
              <a:gd name="connsiteY9" fmla="*/ 7506 h 457072"/>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214994 w 341926"/>
              <a:gd name="connsiteY5" fmla="*/ 204618 h 437197"/>
              <a:gd name="connsiteX6" fmla="*/ 171887 w 341926"/>
              <a:gd name="connsiteY6" fmla="*/ 133805 h 437197"/>
              <a:gd name="connsiteX7" fmla="*/ 186080 w 341926"/>
              <a:gd name="connsiteY7" fmla="*/ 31177 h 437197"/>
              <a:gd name="connsiteX8" fmla="*/ 158623 w 341926"/>
              <a:gd name="connsiteY8" fmla="*/ 0 h 437197"/>
              <a:gd name="connsiteX9" fmla="*/ 0 w 341926"/>
              <a:gd name="connsiteY9"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67460 w 341926"/>
              <a:gd name="connsiteY4" fmla="*/ 263142 h 437195"/>
              <a:gd name="connsiteX5" fmla="*/ 214994 w 341926"/>
              <a:gd name="connsiteY5" fmla="*/ 204618 h 437195"/>
              <a:gd name="connsiteX6" fmla="*/ 156372 w 341926"/>
              <a:gd name="connsiteY6" fmla="*/ 160314 h 437195"/>
              <a:gd name="connsiteX7" fmla="*/ 186080 w 341926"/>
              <a:gd name="connsiteY7" fmla="*/ 31177 h 437195"/>
              <a:gd name="connsiteX8" fmla="*/ 158623 w 341926"/>
              <a:gd name="connsiteY8" fmla="*/ 0 h 437195"/>
              <a:gd name="connsiteX9" fmla="*/ 0 w 341926"/>
              <a:gd name="connsiteY9" fmla="*/ 7506 h 437195"/>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156372 w 341926"/>
              <a:gd name="connsiteY5" fmla="*/ 160314 h 437197"/>
              <a:gd name="connsiteX6" fmla="*/ 186080 w 341926"/>
              <a:gd name="connsiteY6" fmla="*/ 31177 h 437197"/>
              <a:gd name="connsiteX7" fmla="*/ 158623 w 341926"/>
              <a:gd name="connsiteY7" fmla="*/ 0 h 437197"/>
              <a:gd name="connsiteX8" fmla="*/ 0 w 341926"/>
              <a:gd name="connsiteY8"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57960 w 341926"/>
              <a:gd name="connsiteY4" fmla="*/ 280123 h 437195"/>
              <a:gd name="connsiteX5" fmla="*/ 156372 w 341926"/>
              <a:gd name="connsiteY5" fmla="*/ 160314 h 437195"/>
              <a:gd name="connsiteX6" fmla="*/ 186080 w 341926"/>
              <a:gd name="connsiteY6" fmla="*/ 31177 h 437195"/>
              <a:gd name="connsiteX7" fmla="*/ 158623 w 341926"/>
              <a:gd name="connsiteY7" fmla="*/ 0 h 437195"/>
              <a:gd name="connsiteX8" fmla="*/ 0 w 341926"/>
              <a:gd name="connsiteY8" fmla="*/ 7506 h 437195"/>
              <a:gd name="connsiteX0" fmla="*/ 0 w 345677"/>
              <a:gd name="connsiteY0" fmla="*/ 7506 h 437197"/>
              <a:gd name="connsiteX1" fmla="*/ 306639 w 345677"/>
              <a:gd name="connsiteY1" fmla="*/ 437196 h 437197"/>
              <a:gd name="connsiteX2" fmla="*/ 341926 w 345677"/>
              <a:gd name="connsiteY2" fmla="*/ 325374 h 437197"/>
              <a:gd name="connsiteX3" fmla="*/ 345598 w 345677"/>
              <a:gd name="connsiteY3" fmla="*/ 294626 h 437197"/>
              <a:gd name="connsiteX4" fmla="*/ 257960 w 345677"/>
              <a:gd name="connsiteY4" fmla="*/ 280123 h 437197"/>
              <a:gd name="connsiteX5" fmla="*/ 156372 w 345677"/>
              <a:gd name="connsiteY5" fmla="*/ 160314 h 437197"/>
              <a:gd name="connsiteX6" fmla="*/ 186080 w 345677"/>
              <a:gd name="connsiteY6" fmla="*/ 31177 h 437197"/>
              <a:gd name="connsiteX7" fmla="*/ 158623 w 345677"/>
              <a:gd name="connsiteY7" fmla="*/ 0 h 437197"/>
              <a:gd name="connsiteX8" fmla="*/ 0 w 345677"/>
              <a:gd name="connsiteY8" fmla="*/ 7506 h 437197"/>
              <a:gd name="connsiteX0" fmla="*/ 0 w 345678"/>
              <a:gd name="connsiteY0" fmla="*/ 7506 h 437195"/>
              <a:gd name="connsiteX1" fmla="*/ 306639 w 345678"/>
              <a:gd name="connsiteY1" fmla="*/ 437196 h 437195"/>
              <a:gd name="connsiteX2" fmla="*/ 341926 w 345678"/>
              <a:gd name="connsiteY2" fmla="*/ 325374 h 437195"/>
              <a:gd name="connsiteX3" fmla="*/ 345598 w 345678"/>
              <a:gd name="connsiteY3" fmla="*/ 294626 h 437195"/>
              <a:gd name="connsiteX4" fmla="*/ 247508 w 345678"/>
              <a:gd name="connsiteY4" fmla="*/ 265632 h 437195"/>
              <a:gd name="connsiteX5" fmla="*/ 156372 w 345678"/>
              <a:gd name="connsiteY5" fmla="*/ 160314 h 437195"/>
              <a:gd name="connsiteX6" fmla="*/ 186080 w 345678"/>
              <a:gd name="connsiteY6" fmla="*/ 31177 h 437195"/>
              <a:gd name="connsiteX7" fmla="*/ 158623 w 345678"/>
              <a:gd name="connsiteY7" fmla="*/ 0 h 437195"/>
              <a:gd name="connsiteX8" fmla="*/ 0 w 345678"/>
              <a:gd name="connsiteY8" fmla="*/ 7506 h 437195"/>
              <a:gd name="connsiteX0" fmla="*/ 0 w 345678"/>
              <a:gd name="connsiteY0" fmla="*/ 7506 h 437197"/>
              <a:gd name="connsiteX1" fmla="*/ 306639 w 345678"/>
              <a:gd name="connsiteY1" fmla="*/ 437196 h 437197"/>
              <a:gd name="connsiteX2" fmla="*/ 341926 w 345678"/>
              <a:gd name="connsiteY2" fmla="*/ 325374 h 437197"/>
              <a:gd name="connsiteX3" fmla="*/ 345598 w 345678"/>
              <a:gd name="connsiteY3" fmla="*/ 294626 h 437197"/>
              <a:gd name="connsiteX4" fmla="*/ 227871 w 345678"/>
              <a:gd name="connsiteY4" fmla="*/ 254041 h 437197"/>
              <a:gd name="connsiteX5" fmla="*/ 156372 w 345678"/>
              <a:gd name="connsiteY5" fmla="*/ 160314 h 437197"/>
              <a:gd name="connsiteX6" fmla="*/ 186080 w 345678"/>
              <a:gd name="connsiteY6" fmla="*/ 31177 h 437197"/>
              <a:gd name="connsiteX7" fmla="*/ 158623 w 345678"/>
              <a:gd name="connsiteY7" fmla="*/ 0 h 437197"/>
              <a:gd name="connsiteX8" fmla="*/ 0 w 345678"/>
              <a:gd name="connsiteY8" fmla="*/ 7506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678" h="437197">
                <a:moveTo>
                  <a:pt x="0" y="7506"/>
                </a:moveTo>
                <a:lnTo>
                  <a:pt x="306639" y="437196"/>
                </a:lnTo>
                <a:cubicBezTo>
                  <a:pt x="311856" y="408345"/>
                  <a:pt x="336709" y="354225"/>
                  <a:pt x="341926" y="325374"/>
                </a:cubicBezTo>
                <a:cubicBezTo>
                  <a:pt x="341143" y="306014"/>
                  <a:pt x="346381" y="313986"/>
                  <a:pt x="345598" y="294626"/>
                </a:cubicBezTo>
                <a:lnTo>
                  <a:pt x="227871" y="254041"/>
                </a:lnTo>
                <a:lnTo>
                  <a:pt x="156372" y="160314"/>
                </a:lnTo>
                <a:lnTo>
                  <a:pt x="186080" y="31177"/>
                </a:lnTo>
                <a:lnTo>
                  <a:pt x="158623" y="0"/>
                </a:lnTo>
                <a:lnTo>
                  <a:pt x="0" y="7506"/>
                </a:lnTo>
                <a:close/>
              </a:path>
            </a:pathLst>
          </a:cu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084105" y="6292124"/>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362937" y="2130766"/>
            <a:ext cx="1442336"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a:t>
            </a:r>
            <a:r>
              <a:rPr lang="ja-JP" altLang="en-US" sz="1323" b="1" dirty="0" smtClean="0"/>
              <a:t>区域</a:t>
            </a:r>
            <a:endParaRPr lang="en-US" altLang="ja-JP"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6943453" y="1463290"/>
            <a:ext cx="2509964"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a:t>
            </a:r>
            <a:r>
              <a:rPr lang="ja-JP" altLang="en-US" sz="1323" b="1" dirty="0" smtClean="0"/>
              <a:t>予定地</a:t>
            </a:r>
            <a:endParaRPr lang="en-US" altLang="ja-JP" sz="1323" b="1" dirty="0"/>
          </a:p>
        </p:txBody>
      </p:sp>
      <p:cxnSp>
        <p:nvCxnSpPr>
          <p:cNvPr id="130" name="直線コネクタ 129"/>
          <p:cNvCxnSpPr>
            <a:cxnSpLocks/>
          </p:cNvCxnSpPr>
          <p:nvPr/>
        </p:nvCxnSpPr>
        <p:spPr>
          <a:xfrm flipH="1" flipV="1">
            <a:off x="7671981" y="1842702"/>
            <a:ext cx="303641" cy="1165222"/>
          </a:xfrm>
          <a:prstGeom prst="line">
            <a:avLst/>
          </a:prstGeom>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610419" y="3161024"/>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grpSp>
        <p:nvGrpSpPr>
          <p:cNvPr id="45" name="グループ化 44"/>
          <p:cNvGrpSpPr/>
          <p:nvPr/>
        </p:nvGrpSpPr>
        <p:grpSpPr>
          <a:xfrm>
            <a:off x="337002" y="1595832"/>
            <a:ext cx="1599067" cy="1581400"/>
            <a:chOff x="88288" y="1521395"/>
            <a:chExt cx="1599067" cy="1581400"/>
          </a:xfrm>
        </p:grpSpPr>
        <p:sp>
          <p:nvSpPr>
            <p:cNvPr id="46" name="Rectangle 25"/>
            <p:cNvSpPr>
              <a:spLocks noChangeAspect="1" noChangeArrowheads="1"/>
            </p:cNvSpPr>
            <p:nvPr/>
          </p:nvSpPr>
          <p:spPr bwMode="auto">
            <a:xfrm>
              <a:off x="88288" y="1521395"/>
              <a:ext cx="1599067" cy="1478754"/>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7" name="Text Box 29"/>
            <p:cNvSpPr txBox="1">
              <a:spLocks noChangeAspect="1" noChangeArrowheads="1"/>
            </p:cNvSpPr>
            <p:nvPr/>
          </p:nvSpPr>
          <p:spPr bwMode="auto">
            <a:xfrm>
              <a:off x="504689" y="1656245"/>
              <a:ext cx="11310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p>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2027</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209062" y="2207968"/>
              <a:ext cx="295200" cy="127227"/>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209062" y="1872206"/>
              <a:ext cx="295200" cy="1302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Rectangle 30"/>
            <p:cNvSpPr>
              <a:spLocks noChangeAspect="1" noChangeArrowheads="1"/>
            </p:cNvSpPr>
            <p:nvPr/>
          </p:nvSpPr>
          <p:spPr bwMode="auto">
            <a:xfrm>
              <a:off x="209062" y="2553583"/>
              <a:ext cx="295200" cy="122451"/>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7" name="Rectangle 30"/>
            <p:cNvSpPr>
              <a:spLocks noChangeAspect="1" noChangeArrowheads="1"/>
            </p:cNvSpPr>
            <p:nvPr/>
          </p:nvSpPr>
          <p:spPr bwMode="auto">
            <a:xfrm>
              <a:off x="209062" y="2037933"/>
              <a:ext cx="295200" cy="126096"/>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正方形/長方形 48">
            <a:extLst>
              <a:ext uri="{FF2B5EF4-FFF2-40B4-BE49-F238E27FC236}">
                <a16:creationId xmlns:a16="http://schemas.microsoft.com/office/drawing/2014/main" id="{00000000-0008-0000-0E00-000011000000}"/>
              </a:ext>
            </a:extLst>
          </p:cNvPr>
          <p:cNvSpPr/>
          <p:nvPr/>
        </p:nvSpPr>
        <p:spPr>
          <a:xfrm rot="18597411">
            <a:off x="7338147" y="4345532"/>
            <a:ext cx="1171777" cy="245532"/>
          </a:xfrm>
          <a:prstGeom prst="rect">
            <a:avLst/>
          </a:pr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124766" y="2436002"/>
            <a:ext cx="843306" cy="389763"/>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 h="419100">
                <a:moveTo>
                  <a:pt x="906780" y="140970"/>
                </a:moveTo>
                <a:lnTo>
                  <a:pt x="60960" y="0"/>
                </a:lnTo>
                <a:lnTo>
                  <a:pt x="0" y="118110"/>
                </a:lnTo>
                <a:lnTo>
                  <a:pt x="701040" y="419100"/>
                </a:lnTo>
                <a:lnTo>
                  <a:pt x="906780" y="140970"/>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フリーフォーム 4"/>
          <p:cNvSpPr/>
          <p:nvPr/>
        </p:nvSpPr>
        <p:spPr>
          <a:xfrm>
            <a:off x="2639814" y="5485132"/>
            <a:ext cx="3231373" cy="1988457"/>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988681" y="405084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42"/>
          <p:cNvSpPr txBox="1"/>
          <p:nvPr/>
        </p:nvSpPr>
        <p:spPr>
          <a:xfrm>
            <a:off x="4661197" y="4970549"/>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7" name="フリーフォーム 6"/>
          <p:cNvSpPr/>
          <p:nvPr/>
        </p:nvSpPr>
        <p:spPr>
          <a:xfrm>
            <a:off x="4934510" y="6005601"/>
            <a:ext cx="2235547" cy="165794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1625600">
                <a:moveTo>
                  <a:pt x="2133600" y="1480457"/>
                </a:moveTo>
                <a:lnTo>
                  <a:pt x="1901372" y="754743"/>
                </a:lnTo>
                <a:lnTo>
                  <a:pt x="1132114" y="0"/>
                </a:lnTo>
                <a:lnTo>
                  <a:pt x="0" y="1436914"/>
                </a:lnTo>
                <a:lnTo>
                  <a:pt x="2061029" y="1625600"/>
                </a:lnTo>
                <a:lnTo>
                  <a:pt x="2133600" y="1480457"/>
                </a:lnTo>
                <a:close/>
              </a:path>
            </a:pathLst>
          </a:custGeom>
          <a:pattFill prst="lgCheck">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2"/>
          <p:cNvSpPr txBox="1"/>
          <p:nvPr/>
        </p:nvSpPr>
        <p:spPr>
          <a:xfrm>
            <a:off x="5279062" y="6929752"/>
            <a:ext cx="16386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t>物流ゾーン</a:t>
            </a:r>
          </a:p>
        </p:txBody>
      </p:sp>
      <p:sp>
        <p:nvSpPr>
          <p:cNvPr id="43" name="Rectangle 30"/>
          <p:cNvSpPr>
            <a:spLocks noChangeAspect="1" noChangeArrowheads="1"/>
          </p:cNvSpPr>
          <p:nvPr/>
        </p:nvSpPr>
        <p:spPr bwMode="auto">
          <a:xfrm>
            <a:off x="457776" y="2457626"/>
            <a:ext cx="293504" cy="123300"/>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aphicFrame>
        <p:nvGraphicFramePr>
          <p:cNvPr id="60" name="表 59"/>
          <p:cNvGraphicFramePr>
            <a:graphicFrameLocks noGrp="1"/>
          </p:cNvGraphicFramePr>
          <p:nvPr>
            <p:extLst>
              <p:ext uri="{D42A27DB-BD31-4B8C-83A1-F6EECF244321}">
                <p14:modId xmlns:p14="http://schemas.microsoft.com/office/powerpoint/2010/main" val="3449970996"/>
              </p:ext>
            </p:extLst>
          </p:nvPr>
        </p:nvGraphicFramePr>
        <p:xfrm>
          <a:off x="372739" y="733473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64,742</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2" name="フリーフォーム 51">
            <a:extLst>
              <a:ext uri="{FF2B5EF4-FFF2-40B4-BE49-F238E27FC236}">
                <a16:creationId xmlns:a16="http://schemas.microsoft.com/office/drawing/2014/main" id="{00000000-0008-0000-0D00-00003B000000}"/>
              </a:ext>
            </a:extLst>
          </p:cNvPr>
          <p:cNvSpPr/>
          <p:nvPr/>
        </p:nvSpPr>
        <p:spPr>
          <a:xfrm rot="365280">
            <a:off x="6388201" y="5425555"/>
            <a:ext cx="1170459" cy="896859"/>
          </a:xfrm>
          <a:custGeom>
            <a:avLst/>
            <a:gdLst>
              <a:gd name="connsiteX0" fmla="*/ 1280410 w 1280410"/>
              <a:gd name="connsiteY0" fmla="*/ 187377 h 913463"/>
              <a:gd name="connsiteX1" fmla="*/ 690953 w 1280410"/>
              <a:gd name="connsiteY1" fmla="*/ 913463 h 913463"/>
              <a:gd name="connsiteX2" fmla="*/ 226414 w 1280410"/>
              <a:gd name="connsiteY2" fmla="*/ 526998 h 913463"/>
              <a:gd name="connsiteX3" fmla="*/ 0 w 1280410"/>
              <a:gd name="connsiteY3" fmla="*/ 722182 h 913463"/>
              <a:gd name="connsiteX4" fmla="*/ 0 w 1280410"/>
              <a:gd name="connsiteY4" fmla="*/ 538709 h 913463"/>
              <a:gd name="connsiteX5" fmla="*/ 183473 w 1280410"/>
              <a:gd name="connsiteY5" fmla="*/ 324006 h 913463"/>
              <a:gd name="connsiteX6" fmla="*/ 534805 w 1280410"/>
              <a:gd name="connsiteY6" fmla="*/ 523094 h 913463"/>
              <a:gd name="connsiteX7" fmla="*/ 1038381 w 1280410"/>
              <a:gd name="connsiteY7" fmla="*/ 0 h 913463"/>
              <a:gd name="connsiteX8" fmla="*/ 1280410 w 1280410"/>
              <a:gd name="connsiteY8" fmla="*/ 187377 h 913463"/>
              <a:gd name="connsiteX0" fmla="*/ 1280410 w 1280410"/>
              <a:gd name="connsiteY0" fmla="*/ 187377 h 913463"/>
              <a:gd name="connsiteX1" fmla="*/ 690953 w 1280410"/>
              <a:gd name="connsiteY1" fmla="*/ 913463 h 913463"/>
              <a:gd name="connsiteX2" fmla="*/ 226414 w 1280410"/>
              <a:gd name="connsiteY2" fmla="*/ 526998 h 913463"/>
              <a:gd name="connsiteX3" fmla="*/ 0 w 1280410"/>
              <a:gd name="connsiteY3" fmla="*/ 722182 h 913463"/>
              <a:gd name="connsiteX4" fmla="*/ 0 w 1280410"/>
              <a:gd name="connsiteY4" fmla="*/ 538709 h 913463"/>
              <a:gd name="connsiteX5" fmla="*/ 183473 w 1280410"/>
              <a:gd name="connsiteY5" fmla="*/ 324006 h 913463"/>
              <a:gd name="connsiteX6" fmla="*/ 542613 w 1280410"/>
              <a:gd name="connsiteY6" fmla="*/ 566035 h 913463"/>
              <a:gd name="connsiteX7" fmla="*/ 1038381 w 1280410"/>
              <a:gd name="connsiteY7" fmla="*/ 0 h 913463"/>
              <a:gd name="connsiteX8" fmla="*/ 1280410 w 1280410"/>
              <a:gd name="connsiteY8" fmla="*/ 187377 h 913463"/>
              <a:gd name="connsiteX0" fmla="*/ 1280410 w 1280410"/>
              <a:gd name="connsiteY0" fmla="*/ 0 h 726086"/>
              <a:gd name="connsiteX1" fmla="*/ 690953 w 1280410"/>
              <a:gd name="connsiteY1" fmla="*/ 726086 h 726086"/>
              <a:gd name="connsiteX2" fmla="*/ 226414 w 1280410"/>
              <a:gd name="connsiteY2" fmla="*/ 339621 h 726086"/>
              <a:gd name="connsiteX3" fmla="*/ 0 w 1280410"/>
              <a:gd name="connsiteY3" fmla="*/ 534805 h 726086"/>
              <a:gd name="connsiteX4" fmla="*/ 0 w 1280410"/>
              <a:gd name="connsiteY4" fmla="*/ 351332 h 726086"/>
              <a:gd name="connsiteX5" fmla="*/ 183473 w 1280410"/>
              <a:gd name="connsiteY5" fmla="*/ 136629 h 726086"/>
              <a:gd name="connsiteX6" fmla="*/ 542613 w 1280410"/>
              <a:gd name="connsiteY6" fmla="*/ 378658 h 726086"/>
              <a:gd name="connsiteX7" fmla="*/ 1280410 w 1280410"/>
              <a:gd name="connsiteY7" fmla="*/ 0 h 726086"/>
              <a:gd name="connsiteX0" fmla="*/ 1280410 w 1280410"/>
              <a:gd name="connsiteY0" fmla="*/ 0 h 726086"/>
              <a:gd name="connsiteX1" fmla="*/ 690953 w 1280410"/>
              <a:gd name="connsiteY1" fmla="*/ 726086 h 726086"/>
              <a:gd name="connsiteX2" fmla="*/ 226414 w 1280410"/>
              <a:gd name="connsiteY2" fmla="*/ 339621 h 726086"/>
              <a:gd name="connsiteX3" fmla="*/ 0 w 1280410"/>
              <a:gd name="connsiteY3" fmla="*/ 534805 h 726086"/>
              <a:gd name="connsiteX4" fmla="*/ 0 w 1280410"/>
              <a:gd name="connsiteY4" fmla="*/ 351332 h 726086"/>
              <a:gd name="connsiteX5" fmla="*/ 183473 w 1280410"/>
              <a:gd name="connsiteY5" fmla="*/ 136629 h 726086"/>
              <a:gd name="connsiteX6" fmla="*/ 542613 w 1280410"/>
              <a:gd name="connsiteY6" fmla="*/ 378658 h 726086"/>
              <a:gd name="connsiteX7" fmla="*/ 1280410 w 1280410"/>
              <a:gd name="connsiteY7" fmla="*/ 0 h 726086"/>
              <a:gd name="connsiteX0" fmla="*/ 1280410 w 1280410"/>
              <a:gd name="connsiteY0" fmla="*/ 0 h 726086"/>
              <a:gd name="connsiteX1" fmla="*/ 690953 w 1280410"/>
              <a:gd name="connsiteY1" fmla="*/ 726086 h 726086"/>
              <a:gd name="connsiteX2" fmla="*/ 226414 w 1280410"/>
              <a:gd name="connsiteY2" fmla="*/ 339621 h 726086"/>
              <a:gd name="connsiteX3" fmla="*/ 0 w 1280410"/>
              <a:gd name="connsiteY3" fmla="*/ 534805 h 726086"/>
              <a:gd name="connsiteX4" fmla="*/ 0 w 1280410"/>
              <a:gd name="connsiteY4" fmla="*/ 351332 h 726086"/>
              <a:gd name="connsiteX5" fmla="*/ 183473 w 1280410"/>
              <a:gd name="connsiteY5" fmla="*/ 136629 h 726086"/>
              <a:gd name="connsiteX6" fmla="*/ 542613 w 1280410"/>
              <a:gd name="connsiteY6" fmla="*/ 378658 h 726086"/>
              <a:gd name="connsiteX7" fmla="*/ 1280410 w 1280410"/>
              <a:gd name="connsiteY7" fmla="*/ 0 h 726086"/>
              <a:gd name="connsiteX0" fmla="*/ 542613 w 690953"/>
              <a:gd name="connsiteY0" fmla="*/ 242029 h 589457"/>
              <a:gd name="connsiteX1" fmla="*/ 690953 w 690953"/>
              <a:gd name="connsiteY1" fmla="*/ 589457 h 589457"/>
              <a:gd name="connsiteX2" fmla="*/ 226414 w 690953"/>
              <a:gd name="connsiteY2" fmla="*/ 202992 h 589457"/>
              <a:gd name="connsiteX3" fmla="*/ 0 w 690953"/>
              <a:gd name="connsiteY3" fmla="*/ 398176 h 589457"/>
              <a:gd name="connsiteX4" fmla="*/ 0 w 690953"/>
              <a:gd name="connsiteY4" fmla="*/ 214703 h 589457"/>
              <a:gd name="connsiteX5" fmla="*/ 183473 w 690953"/>
              <a:gd name="connsiteY5" fmla="*/ 0 h 589457"/>
              <a:gd name="connsiteX6" fmla="*/ 542613 w 690953"/>
              <a:gd name="connsiteY6" fmla="*/ 242029 h 589457"/>
              <a:gd name="connsiteX0" fmla="*/ 542613 w 542613"/>
              <a:gd name="connsiteY0" fmla="*/ 242029 h 463663"/>
              <a:gd name="connsiteX1" fmla="*/ 488141 w 542613"/>
              <a:gd name="connsiteY1" fmla="*/ 463663 h 463663"/>
              <a:gd name="connsiteX2" fmla="*/ 226414 w 542613"/>
              <a:gd name="connsiteY2" fmla="*/ 202992 h 463663"/>
              <a:gd name="connsiteX3" fmla="*/ 0 w 542613"/>
              <a:gd name="connsiteY3" fmla="*/ 398176 h 463663"/>
              <a:gd name="connsiteX4" fmla="*/ 0 w 542613"/>
              <a:gd name="connsiteY4" fmla="*/ 214703 h 463663"/>
              <a:gd name="connsiteX5" fmla="*/ 183473 w 542613"/>
              <a:gd name="connsiteY5" fmla="*/ 0 h 463663"/>
              <a:gd name="connsiteX6" fmla="*/ 542613 w 542613"/>
              <a:gd name="connsiteY6" fmla="*/ 242029 h 463663"/>
              <a:gd name="connsiteX0" fmla="*/ 542613 w 542613"/>
              <a:gd name="connsiteY0" fmla="*/ 242029 h 497971"/>
              <a:gd name="connsiteX1" fmla="*/ 409270 w 542613"/>
              <a:gd name="connsiteY1" fmla="*/ 497971 h 497971"/>
              <a:gd name="connsiteX2" fmla="*/ 226414 w 542613"/>
              <a:gd name="connsiteY2" fmla="*/ 202992 h 497971"/>
              <a:gd name="connsiteX3" fmla="*/ 0 w 542613"/>
              <a:gd name="connsiteY3" fmla="*/ 398176 h 497971"/>
              <a:gd name="connsiteX4" fmla="*/ 0 w 542613"/>
              <a:gd name="connsiteY4" fmla="*/ 214703 h 497971"/>
              <a:gd name="connsiteX5" fmla="*/ 183473 w 542613"/>
              <a:gd name="connsiteY5" fmla="*/ 0 h 497971"/>
              <a:gd name="connsiteX6" fmla="*/ 542613 w 542613"/>
              <a:gd name="connsiteY6" fmla="*/ 242029 h 497971"/>
              <a:gd name="connsiteX0" fmla="*/ 542613 w 542613"/>
              <a:gd name="connsiteY0" fmla="*/ 242029 h 497971"/>
              <a:gd name="connsiteX1" fmla="*/ 409270 w 542613"/>
              <a:gd name="connsiteY1" fmla="*/ 497971 h 497971"/>
              <a:gd name="connsiteX2" fmla="*/ 341161 w 542613"/>
              <a:gd name="connsiteY2" fmla="*/ 362145 h 497971"/>
              <a:gd name="connsiteX3" fmla="*/ 226414 w 542613"/>
              <a:gd name="connsiteY3" fmla="*/ 202992 h 497971"/>
              <a:gd name="connsiteX4" fmla="*/ 0 w 542613"/>
              <a:gd name="connsiteY4" fmla="*/ 398176 h 497971"/>
              <a:gd name="connsiteX5" fmla="*/ 0 w 542613"/>
              <a:gd name="connsiteY5" fmla="*/ 214703 h 497971"/>
              <a:gd name="connsiteX6" fmla="*/ 183473 w 542613"/>
              <a:gd name="connsiteY6" fmla="*/ 0 h 497971"/>
              <a:gd name="connsiteX7" fmla="*/ 542613 w 542613"/>
              <a:gd name="connsiteY7" fmla="*/ 242029 h 497971"/>
              <a:gd name="connsiteX0" fmla="*/ 542613 w 542613"/>
              <a:gd name="connsiteY0" fmla="*/ 242029 h 497971"/>
              <a:gd name="connsiteX1" fmla="*/ 409270 w 542613"/>
              <a:gd name="connsiteY1" fmla="*/ 497971 h 497971"/>
              <a:gd name="connsiteX2" fmla="*/ 226414 w 542613"/>
              <a:gd name="connsiteY2" fmla="*/ 202992 h 497971"/>
              <a:gd name="connsiteX3" fmla="*/ 0 w 542613"/>
              <a:gd name="connsiteY3" fmla="*/ 398176 h 497971"/>
              <a:gd name="connsiteX4" fmla="*/ 0 w 542613"/>
              <a:gd name="connsiteY4" fmla="*/ 214703 h 497971"/>
              <a:gd name="connsiteX5" fmla="*/ 183473 w 542613"/>
              <a:gd name="connsiteY5" fmla="*/ 0 h 497971"/>
              <a:gd name="connsiteX6" fmla="*/ 542613 w 542613"/>
              <a:gd name="connsiteY6" fmla="*/ 242029 h 497971"/>
              <a:gd name="connsiteX0" fmla="*/ 542613 w 542613"/>
              <a:gd name="connsiteY0" fmla="*/ 242029 h 440792"/>
              <a:gd name="connsiteX1" fmla="*/ 476875 w 542613"/>
              <a:gd name="connsiteY1" fmla="*/ 440792 h 440792"/>
              <a:gd name="connsiteX2" fmla="*/ 226414 w 542613"/>
              <a:gd name="connsiteY2" fmla="*/ 202992 h 440792"/>
              <a:gd name="connsiteX3" fmla="*/ 0 w 542613"/>
              <a:gd name="connsiteY3" fmla="*/ 398176 h 440792"/>
              <a:gd name="connsiteX4" fmla="*/ 0 w 542613"/>
              <a:gd name="connsiteY4" fmla="*/ 214703 h 440792"/>
              <a:gd name="connsiteX5" fmla="*/ 183473 w 542613"/>
              <a:gd name="connsiteY5" fmla="*/ 0 h 440792"/>
              <a:gd name="connsiteX6" fmla="*/ 542613 w 542613"/>
              <a:gd name="connsiteY6" fmla="*/ 242029 h 440792"/>
              <a:gd name="connsiteX0" fmla="*/ 666554 w 666554"/>
              <a:gd name="connsiteY0" fmla="*/ 367824 h 440792"/>
              <a:gd name="connsiteX1" fmla="*/ 476875 w 666554"/>
              <a:gd name="connsiteY1" fmla="*/ 440792 h 440792"/>
              <a:gd name="connsiteX2" fmla="*/ 226414 w 666554"/>
              <a:gd name="connsiteY2" fmla="*/ 202992 h 440792"/>
              <a:gd name="connsiteX3" fmla="*/ 0 w 666554"/>
              <a:gd name="connsiteY3" fmla="*/ 398176 h 440792"/>
              <a:gd name="connsiteX4" fmla="*/ 0 w 666554"/>
              <a:gd name="connsiteY4" fmla="*/ 214703 h 440792"/>
              <a:gd name="connsiteX5" fmla="*/ 183473 w 666554"/>
              <a:gd name="connsiteY5" fmla="*/ 0 h 440792"/>
              <a:gd name="connsiteX6" fmla="*/ 666554 w 666554"/>
              <a:gd name="connsiteY6" fmla="*/ 367824 h 440792"/>
              <a:gd name="connsiteX0" fmla="*/ 644019 w 644019"/>
              <a:gd name="connsiteY0" fmla="*/ 322080 h 440792"/>
              <a:gd name="connsiteX1" fmla="*/ 476875 w 644019"/>
              <a:gd name="connsiteY1" fmla="*/ 440792 h 440792"/>
              <a:gd name="connsiteX2" fmla="*/ 226414 w 644019"/>
              <a:gd name="connsiteY2" fmla="*/ 202992 h 440792"/>
              <a:gd name="connsiteX3" fmla="*/ 0 w 644019"/>
              <a:gd name="connsiteY3" fmla="*/ 398176 h 440792"/>
              <a:gd name="connsiteX4" fmla="*/ 0 w 644019"/>
              <a:gd name="connsiteY4" fmla="*/ 214703 h 440792"/>
              <a:gd name="connsiteX5" fmla="*/ 183473 w 644019"/>
              <a:gd name="connsiteY5" fmla="*/ 0 h 440792"/>
              <a:gd name="connsiteX6" fmla="*/ 644019 w 644019"/>
              <a:gd name="connsiteY6" fmla="*/ 322080 h 440792"/>
              <a:gd name="connsiteX0" fmla="*/ 644019 w 644019"/>
              <a:gd name="connsiteY0" fmla="*/ 322080 h 491008"/>
              <a:gd name="connsiteX1" fmla="*/ 493389 w 644019"/>
              <a:gd name="connsiteY1" fmla="*/ 491008 h 491008"/>
              <a:gd name="connsiteX2" fmla="*/ 226414 w 644019"/>
              <a:gd name="connsiteY2" fmla="*/ 202992 h 491008"/>
              <a:gd name="connsiteX3" fmla="*/ 0 w 644019"/>
              <a:gd name="connsiteY3" fmla="*/ 398176 h 491008"/>
              <a:gd name="connsiteX4" fmla="*/ 0 w 644019"/>
              <a:gd name="connsiteY4" fmla="*/ 214703 h 491008"/>
              <a:gd name="connsiteX5" fmla="*/ 183473 w 644019"/>
              <a:gd name="connsiteY5" fmla="*/ 0 h 491008"/>
              <a:gd name="connsiteX6" fmla="*/ 644019 w 644019"/>
              <a:gd name="connsiteY6" fmla="*/ 322080 h 491008"/>
              <a:gd name="connsiteX0" fmla="*/ 644019 w 644019"/>
              <a:gd name="connsiteY0" fmla="*/ 322080 h 465901"/>
              <a:gd name="connsiteX1" fmla="*/ 518158 w 644019"/>
              <a:gd name="connsiteY1" fmla="*/ 465901 h 465901"/>
              <a:gd name="connsiteX2" fmla="*/ 226414 w 644019"/>
              <a:gd name="connsiteY2" fmla="*/ 202992 h 465901"/>
              <a:gd name="connsiteX3" fmla="*/ 0 w 644019"/>
              <a:gd name="connsiteY3" fmla="*/ 398176 h 465901"/>
              <a:gd name="connsiteX4" fmla="*/ 0 w 644019"/>
              <a:gd name="connsiteY4" fmla="*/ 214703 h 465901"/>
              <a:gd name="connsiteX5" fmla="*/ 183473 w 644019"/>
              <a:gd name="connsiteY5" fmla="*/ 0 h 465901"/>
              <a:gd name="connsiteX6" fmla="*/ 644019 w 644019"/>
              <a:gd name="connsiteY6" fmla="*/ 322080 h 465901"/>
              <a:gd name="connsiteX0" fmla="*/ 644019 w 644019"/>
              <a:gd name="connsiteY0" fmla="*/ 322080 h 626961"/>
              <a:gd name="connsiteX1" fmla="*/ 409440 w 644019"/>
              <a:gd name="connsiteY1" fmla="*/ 626961 h 626961"/>
              <a:gd name="connsiteX2" fmla="*/ 226414 w 644019"/>
              <a:gd name="connsiteY2" fmla="*/ 202992 h 626961"/>
              <a:gd name="connsiteX3" fmla="*/ 0 w 644019"/>
              <a:gd name="connsiteY3" fmla="*/ 398176 h 626961"/>
              <a:gd name="connsiteX4" fmla="*/ 0 w 644019"/>
              <a:gd name="connsiteY4" fmla="*/ 214703 h 626961"/>
              <a:gd name="connsiteX5" fmla="*/ 183473 w 644019"/>
              <a:gd name="connsiteY5" fmla="*/ 0 h 626961"/>
              <a:gd name="connsiteX6" fmla="*/ 644019 w 644019"/>
              <a:gd name="connsiteY6" fmla="*/ 322080 h 626961"/>
              <a:gd name="connsiteX0" fmla="*/ 644019 w 644019"/>
              <a:gd name="connsiteY0" fmla="*/ 322080 h 626961"/>
              <a:gd name="connsiteX1" fmla="*/ 409440 w 644019"/>
              <a:gd name="connsiteY1" fmla="*/ 626961 h 626961"/>
              <a:gd name="connsiteX2" fmla="*/ 161183 w 644019"/>
              <a:gd name="connsiteY2" fmla="*/ 356383 h 626961"/>
              <a:gd name="connsiteX3" fmla="*/ 0 w 644019"/>
              <a:gd name="connsiteY3" fmla="*/ 398176 h 626961"/>
              <a:gd name="connsiteX4" fmla="*/ 0 w 644019"/>
              <a:gd name="connsiteY4" fmla="*/ 214703 h 626961"/>
              <a:gd name="connsiteX5" fmla="*/ 183473 w 644019"/>
              <a:gd name="connsiteY5" fmla="*/ 0 h 626961"/>
              <a:gd name="connsiteX6" fmla="*/ 644019 w 644019"/>
              <a:gd name="connsiteY6" fmla="*/ 322080 h 626961"/>
              <a:gd name="connsiteX0" fmla="*/ 644019 w 644019"/>
              <a:gd name="connsiteY0" fmla="*/ 322080 h 596283"/>
              <a:gd name="connsiteX1" fmla="*/ 438431 w 644019"/>
              <a:gd name="connsiteY1" fmla="*/ 596283 h 596283"/>
              <a:gd name="connsiteX2" fmla="*/ 161183 w 644019"/>
              <a:gd name="connsiteY2" fmla="*/ 356383 h 596283"/>
              <a:gd name="connsiteX3" fmla="*/ 0 w 644019"/>
              <a:gd name="connsiteY3" fmla="*/ 398176 h 596283"/>
              <a:gd name="connsiteX4" fmla="*/ 0 w 644019"/>
              <a:gd name="connsiteY4" fmla="*/ 214703 h 596283"/>
              <a:gd name="connsiteX5" fmla="*/ 183473 w 644019"/>
              <a:gd name="connsiteY5" fmla="*/ 0 h 596283"/>
              <a:gd name="connsiteX6" fmla="*/ 644019 w 644019"/>
              <a:gd name="connsiteY6" fmla="*/ 322080 h 596283"/>
              <a:gd name="connsiteX0" fmla="*/ 665763 w 665763"/>
              <a:gd name="connsiteY0" fmla="*/ 322080 h 596283"/>
              <a:gd name="connsiteX1" fmla="*/ 460175 w 665763"/>
              <a:gd name="connsiteY1" fmla="*/ 596283 h 596283"/>
              <a:gd name="connsiteX2" fmla="*/ 182927 w 665763"/>
              <a:gd name="connsiteY2" fmla="*/ 356383 h 596283"/>
              <a:gd name="connsiteX3" fmla="*/ 21744 w 665763"/>
              <a:gd name="connsiteY3" fmla="*/ 398176 h 596283"/>
              <a:gd name="connsiteX4" fmla="*/ 0 w 665763"/>
              <a:gd name="connsiteY4" fmla="*/ 214703 h 596283"/>
              <a:gd name="connsiteX5" fmla="*/ 205217 w 665763"/>
              <a:gd name="connsiteY5" fmla="*/ 0 h 596283"/>
              <a:gd name="connsiteX6" fmla="*/ 665763 w 665763"/>
              <a:gd name="connsiteY6" fmla="*/ 322080 h 596283"/>
              <a:gd name="connsiteX0" fmla="*/ 665763 w 665763"/>
              <a:gd name="connsiteY0" fmla="*/ 337419 h 611622"/>
              <a:gd name="connsiteX1" fmla="*/ 460175 w 665763"/>
              <a:gd name="connsiteY1" fmla="*/ 611622 h 611622"/>
              <a:gd name="connsiteX2" fmla="*/ 182927 w 665763"/>
              <a:gd name="connsiteY2" fmla="*/ 371722 h 611622"/>
              <a:gd name="connsiteX3" fmla="*/ 21744 w 665763"/>
              <a:gd name="connsiteY3" fmla="*/ 413515 h 611622"/>
              <a:gd name="connsiteX4" fmla="*/ 0 w 665763"/>
              <a:gd name="connsiteY4" fmla="*/ 230042 h 611622"/>
              <a:gd name="connsiteX5" fmla="*/ 205217 w 665763"/>
              <a:gd name="connsiteY5" fmla="*/ 0 h 611622"/>
              <a:gd name="connsiteX6" fmla="*/ 665763 w 665763"/>
              <a:gd name="connsiteY6" fmla="*/ 337419 h 611622"/>
              <a:gd name="connsiteX0" fmla="*/ 665763 w 665763"/>
              <a:gd name="connsiteY0" fmla="*/ 337419 h 611622"/>
              <a:gd name="connsiteX1" fmla="*/ 460175 w 665763"/>
              <a:gd name="connsiteY1" fmla="*/ 611622 h 611622"/>
              <a:gd name="connsiteX2" fmla="*/ 182927 w 665763"/>
              <a:gd name="connsiteY2" fmla="*/ 371722 h 611622"/>
              <a:gd name="connsiteX3" fmla="*/ 34395 w 665763"/>
              <a:gd name="connsiteY3" fmla="*/ 400128 h 611622"/>
              <a:gd name="connsiteX4" fmla="*/ 0 w 665763"/>
              <a:gd name="connsiteY4" fmla="*/ 230042 h 611622"/>
              <a:gd name="connsiteX5" fmla="*/ 205217 w 665763"/>
              <a:gd name="connsiteY5" fmla="*/ 0 h 611622"/>
              <a:gd name="connsiteX6" fmla="*/ 665763 w 665763"/>
              <a:gd name="connsiteY6" fmla="*/ 337419 h 611622"/>
              <a:gd name="connsiteX0" fmla="*/ 665763 w 665763"/>
              <a:gd name="connsiteY0" fmla="*/ 337536 h 611739"/>
              <a:gd name="connsiteX1" fmla="*/ 460175 w 665763"/>
              <a:gd name="connsiteY1" fmla="*/ 611739 h 611739"/>
              <a:gd name="connsiteX2" fmla="*/ 182927 w 665763"/>
              <a:gd name="connsiteY2" fmla="*/ 371839 h 611739"/>
              <a:gd name="connsiteX3" fmla="*/ 34395 w 665763"/>
              <a:gd name="connsiteY3" fmla="*/ 400245 h 611739"/>
              <a:gd name="connsiteX4" fmla="*/ 0 w 665763"/>
              <a:gd name="connsiteY4" fmla="*/ 230159 h 611739"/>
              <a:gd name="connsiteX5" fmla="*/ 208377 w 665763"/>
              <a:gd name="connsiteY5" fmla="*/ 0 h 611739"/>
              <a:gd name="connsiteX6" fmla="*/ 665763 w 665763"/>
              <a:gd name="connsiteY6" fmla="*/ 337536 h 611739"/>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665763 w 665763"/>
              <a:gd name="connsiteY6" fmla="*/ 335510 h 609713"/>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212571 w 665763"/>
              <a:gd name="connsiteY6" fmla="*/ 6017 h 609713"/>
              <a:gd name="connsiteX7" fmla="*/ 665763 w 665763"/>
              <a:gd name="connsiteY7" fmla="*/ 335510 h 609713"/>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212571 w 665763"/>
              <a:gd name="connsiteY6" fmla="*/ 6017 h 609713"/>
              <a:gd name="connsiteX7" fmla="*/ 665763 w 665763"/>
              <a:gd name="connsiteY7" fmla="*/ 335510 h 609713"/>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225759 w 665763"/>
              <a:gd name="connsiteY6" fmla="*/ 20838 h 609713"/>
              <a:gd name="connsiteX7" fmla="*/ 665763 w 665763"/>
              <a:gd name="connsiteY7" fmla="*/ 335510 h 609713"/>
              <a:gd name="connsiteX0" fmla="*/ 665763 w 665763"/>
              <a:gd name="connsiteY0" fmla="*/ 335510 h 609713"/>
              <a:gd name="connsiteX1" fmla="*/ 460175 w 665763"/>
              <a:gd name="connsiteY1" fmla="*/ 609713 h 609713"/>
              <a:gd name="connsiteX2" fmla="*/ 102379 w 665763"/>
              <a:gd name="connsiteY2" fmla="*/ 304972 h 609713"/>
              <a:gd name="connsiteX3" fmla="*/ 34395 w 665763"/>
              <a:gd name="connsiteY3" fmla="*/ 398219 h 609713"/>
              <a:gd name="connsiteX4" fmla="*/ 0 w 665763"/>
              <a:gd name="connsiteY4" fmla="*/ 228133 h 609713"/>
              <a:gd name="connsiteX5" fmla="*/ 210895 w 665763"/>
              <a:gd name="connsiteY5" fmla="*/ 0 h 609713"/>
              <a:gd name="connsiteX6" fmla="*/ 225759 w 665763"/>
              <a:gd name="connsiteY6" fmla="*/ 20838 h 609713"/>
              <a:gd name="connsiteX7" fmla="*/ 665763 w 665763"/>
              <a:gd name="connsiteY7" fmla="*/ 335510 h 609713"/>
              <a:gd name="connsiteX0" fmla="*/ 665763 w 665763"/>
              <a:gd name="connsiteY0" fmla="*/ 335510 h 587014"/>
              <a:gd name="connsiteX1" fmla="*/ 468546 w 665763"/>
              <a:gd name="connsiteY1" fmla="*/ 587014 h 587014"/>
              <a:gd name="connsiteX2" fmla="*/ 102379 w 665763"/>
              <a:gd name="connsiteY2" fmla="*/ 304972 h 587014"/>
              <a:gd name="connsiteX3" fmla="*/ 34395 w 665763"/>
              <a:gd name="connsiteY3" fmla="*/ 398219 h 587014"/>
              <a:gd name="connsiteX4" fmla="*/ 0 w 665763"/>
              <a:gd name="connsiteY4" fmla="*/ 228133 h 587014"/>
              <a:gd name="connsiteX5" fmla="*/ 210895 w 665763"/>
              <a:gd name="connsiteY5" fmla="*/ 0 h 587014"/>
              <a:gd name="connsiteX6" fmla="*/ 225759 w 665763"/>
              <a:gd name="connsiteY6" fmla="*/ 20838 h 587014"/>
              <a:gd name="connsiteX7" fmla="*/ 665763 w 665763"/>
              <a:gd name="connsiteY7" fmla="*/ 335510 h 587014"/>
              <a:gd name="connsiteX0" fmla="*/ 664065 w 664065"/>
              <a:gd name="connsiteY0" fmla="*/ 304706 h 587014"/>
              <a:gd name="connsiteX1" fmla="*/ 468546 w 664065"/>
              <a:gd name="connsiteY1" fmla="*/ 587014 h 587014"/>
              <a:gd name="connsiteX2" fmla="*/ 102379 w 664065"/>
              <a:gd name="connsiteY2" fmla="*/ 304972 h 587014"/>
              <a:gd name="connsiteX3" fmla="*/ 34395 w 664065"/>
              <a:gd name="connsiteY3" fmla="*/ 398219 h 587014"/>
              <a:gd name="connsiteX4" fmla="*/ 0 w 664065"/>
              <a:gd name="connsiteY4" fmla="*/ 228133 h 587014"/>
              <a:gd name="connsiteX5" fmla="*/ 210895 w 664065"/>
              <a:gd name="connsiteY5" fmla="*/ 0 h 587014"/>
              <a:gd name="connsiteX6" fmla="*/ 225759 w 664065"/>
              <a:gd name="connsiteY6" fmla="*/ 20838 h 587014"/>
              <a:gd name="connsiteX7" fmla="*/ 664065 w 664065"/>
              <a:gd name="connsiteY7" fmla="*/ 304706 h 587014"/>
              <a:gd name="connsiteX0" fmla="*/ 673563 w 673563"/>
              <a:gd name="connsiteY0" fmla="*/ 304706 h 587014"/>
              <a:gd name="connsiteX1" fmla="*/ 478044 w 673563"/>
              <a:gd name="connsiteY1" fmla="*/ 587014 h 587014"/>
              <a:gd name="connsiteX2" fmla="*/ 111877 w 673563"/>
              <a:gd name="connsiteY2" fmla="*/ 304972 h 587014"/>
              <a:gd name="connsiteX3" fmla="*/ 43893 w 673563"/>
              <a:gd name="connsiteY3" fmla="*/ 398219 h 587014"/>
              <a:gd name="connsiteX4" fmla="*/ 9498 w 673563"/>
              <a:gd name="connsiteY4" fmla="*/ 228133 h 587014"/>
              <a:gd name="connsiteX5" fmla="*/ 220393 w 673563"/>
              <a:gd name="connsiteY5" fmla="*/ 0 h 587014"/>
              <a:gd name="connsiteX6" fmla="*/ 235257 w 673563"/>
              <a:gd name="connsiteY6" fmla="*/ 20838 h 587014"/>
              <a:gd name="connsiteX7" fmla="*/ 673563 w 673563"/>
              <a:gd name="connsiteY7" fmla="*/ 304706 h 587014"/>
              <a:gd name="connsiteX0" fmla="*/ 639911 w 639911"/>
              <a:gd name="connsiteY0" fmla="*/ 304706 h 587014"/>
              <a:gd name="connsiteX1" fmla="*/ 444392 w 639911"/>
              <a:gd name="connsiteY1" fmla="*/ 587014 h 587014"/>
              <a:gd name="connsiteX2" fmla="*/ 78225 w 639911"/>
              <a:gd name="connsiteY2" fmla="*/ 304972 h 587014"/>
              <a:gd name="connsiteX3" fmla="*/ 10241 w 639911"/>
              <a:gd name="connsiteY3" fmla="*/ 398219 h 587014"/>
              <a:gd name="connsiteX4" fmla="*/ 26164 w 639911"/>
              <a:gd name="connsiteY4" fmla="*/ 225814 h 587014"/>
              <a:gd name="connsiteX5" fmla="*/ 186741 w 639911"/>
              <a:gd name="connsiteY5" fmla="*/ 0 h 587014"/>
              <a:gd name="connsiteX6" fmla="*/ 201605 w 639911"/>
              <a:gd name="connsiteY6" fmla="*/ 20838 h 587014"/>
              <a:gd name="connsiteX7" fmla="*/ 639911 w 639911"/>
              <a:gd name="connsiteY7" fmla="*/ 304706 h 587014"/>
              <a:gd name="connsiteX0" fmla="*/ 639911 w 639911"/>
              <a:gd name="connsiteY0" fmla="*/ 304706 h 587014"/>
              <a:gd name="connsiteX1" fmla="*/ 444392 w 639911"/>
              <a:gd name="connsiteY1" fmla="*/ 587014 h 587014"/>
              <a:gd name="connsiteX2" fmla="*/ 78225 w 639911"/>
              <a:gd name="connsiteY2" fmla="*/ 304972 h 587014"/>
              <a:gd name="connsiteX3" fmla="*/ 10241 w 639911"/>
              <a:gd name="connsiteY3" fmla="*/ 398219 h 587014"/>
              <a:gd name="connsiteX4" fmla="*/ 26164 w 639911"/>
              <a:gd name="connsiteY4" fmla="*/ 225814 h 587014"/>
              <a:gd name="connsiteX5" fmla="*/ 186741 w 639911"/>
              <a:gd name="connsiteY5" fmla="*/ 0 h 587014"/>
              <a:gd name="connsiteX6" fmla="*/ 238317 w 639911"/>
              <a:gd name="connsiteY6" fmla="*/ 18784 h 587014"/>
              <a:gd name="connsiteX7" fmla="*/ 639911 w 639911"/>
              <a:gd name="connsiteY7" fmla="*/ 304706 h 587014"/>
              <a:gd name="connsiteX0" fmla="*/ 639777 w 639777"/>
              <a:gd name="connsiteY0" fmla="*/ 294551 h 576859"/>
              <a:gd name="connsiteX1" fmla="*/ 444258 w 639777"/>
              <a:gd name="connsiteY1" fmla="*/ 576859 h 576859"/>
              <a:gd name="connsiteX2" fmla="*/ 78091 w 639777"/>
              <a:gd name="connsiteY2" fmla="*/ 294817 h 576859"/>
              <a:gd name="connsiteX3" fmla="*/ 10107 w 639777"/>
              <a:gd name="connsiteY3" fmla="*/ 388064 h 576859"/>
              <a:gd name="connsiteX4" fmla="*/ 26030 w 639777"/>
              <a:gd name="connsiteY4" fmla="*/ 215659 h 576859"/>
              <a:gd name="connsiteX5" fmla="*/ 183736 w 639777"/>
              <a:gd name="connsiteY5" fmla="*/ 0 h 576859"/>
              <a:gd name="connsiteX6" fmla="*/ 238183 w 639777"/>
              <a:gd name="connsiteY6" fmla="*/ 8629 h 576859"/>
              <a:gd name="connsiteX7" fmla="*/ 639777 w 639777"/>
              <a:gd name="connsiteY7" fmla="*/ 294551 h 576859"/>
              <a:gd name="connsiteX0" fmla="*/ 638616 w 638616"/>
              <a:gd name="connsiteY0" fmla="*/ 313645 h 595953"/>
              <a:gd name="connsiteX1" fmla="*/ 443097 w 638616"/>
              <a:gd name="connsiteY1" fmla="*/ 595953 h 595953"/>
              <a:gd name="connsiteX2" fmla="*/ 76930 w 638616"/>
              <a:gd name="connsiteY2" fmla="*/ 313911 h 595953"/>
              <a:gd name="connsiteX3" fmla="*/ 8946 w 638616"/>
              <a:gd name="connsiteY3" fmla="*/ 407158 h 595953"/>
              <a:gd name="connsiteX4" fmla="*/ 24869 w 638616"/>
              <a:gd name="connsiteY4" fmla="*/ 234753 h 595953"/>
              <a:gd name="connsiteX5" fmla="*/ 156094 w 638616"/>
              <a:gd name="connsiteY5" fmla="*/ 0 h 595953"/>
              <a:gd name="connsiteX6" fmla="*/ 237022 w 638616"/>
              <a:gd name="connsiteY6" fmla="*/ 27723 h 595953"/>
              <a:gd name="connsiteX7" fmla="*/ 638616 w 638616"/>
              <a:gd name="connsiteY7" fmla="*/ 313645 h 595953"/>
              <a:gd name="connsiteX0" fmla="*/ 638616 w 638616"/>
              <a:gd name="connsiteY0" fmla="*/ 313645 h 595953"/>
              <a:gd name="connsiteX1" fmla="*/ 443097 w 638616"/>
              <a:gd name="connsiteY1" fmla="*/ 595953 h 595953"/>
              <a:gd name="connsiteX2" fmla="*/ 76930 w 638616"/>
              <a:gd name="connsiteY2" fmla="*/ 313911 h 595953"/>
              <a:gd name="connsiteX3" fmla="*/ 8946 w 638616"/>
              <a:gd name="connsiteY3" fmla="*/ 407158 h 595953"/>
              <a:gd name="connsiteX4" fmla="*/ 24869 w 638616"/>
              <a:gd name="connsiteY4" fmla="*/ 234753 h 595953"/>
              <a:gd name="connsiteX5" fmla="*/ 156094 w 638616"/>
              <a:gd name="connsiteY5" fmla="*/ 0 h 595953"/>
              <a:gd name="connsiteX6" fmla="*/ 195133 w 638616"/>
              <a:gd name="connsiteY6" fmla="*/ 24463 h 595953"/>
              <a:gd name="connsiteX7" fmla="*/ 237022 w 638616"/>
              <a:gd name="connsiteY7" fmla="*/ 27723 h 595953"/>
              <a:gd name="connsiteX8" fmla="*/ 638616 w 638616"/>
              <a:gd name="connsiteY8" fmla="*/ 313645 h 595953"/>
              <a:gd name="connsiteX0" fmla="*/ 638616 w 638616"/>
              <a:gd name="connsiteY0" fmla="*/ 335300 h 617608"/>
              <a:gd name="connsiteX1" fmla="*/ 443097 w 638616"/>
              <a:gd name="connsiteY1" fmla="*/ 617608 h 617608"/>
              <a:gd name="connsiteX2" fmla="*/ 76930 w 638616"/>
              <a:gd name="connsiteY2" fmla="*/ 335566 h 617608"/>
              <a:gd name="connsiteX3" fmla="*/ 8946 w 638616"/>
              <a:gd name="connsiteY3" fmla="*/ 428813 h 617608"/>
              <a:gd name="connsiteX4" fmla="*/ 24869 w 638616"/>
              <a:gd name="connsiteY4" fmla="*/ 256408 h 617608"/>
              <a:gd name="connsiteX5" fmla="*/ 156094 w 638616"/>
              <a:gd name="connsiteY5" fmla="*/ 21655 h 617608"/>
              <a:gd name="connsiteX6" fmla="*/ 210298 w 638616"/>
              <a:gd name="connsiteY6" fmla="*/ 0 h 617608"/>
              <a:gd name="connsiteX7" fmla="*/ 237022 w 638616"/>
              <a:gd name="connsiteY7" fmla="*/ 49378 h 617608"/>
              <a:gd name="connsiteX8" fmla="*/ 638616 w 638616"/>
              <a:gd name="connsiteY8" fmla="*/ 335300 h 617608"/>
              <a:gd name="connsiteX0" fmla="*/ 638616 w 638616"/>
              <a:gd name="connsiteY0" fmla="*/ 318345 h 600653"/>
              <a:gd name="connsiteX1" fmla="*/ 443097 w 638616"/>
              <a:gd name="connsiteY1" fmla="*/ 600653 h 600653"/>
              <a:gd name="connsiteX2" fmla="*/ 76930 w 638616"/>
              <a:gd name="connsiteY2" fmla="*/ 318611 h 600653"/>
              <a:gd name="connsiteX3" fmla="*/ 8946 w 638616"/>
              <a:gd name="connsiteY3" fmla="*/ 411858 h 600653"/>
              <a:gd name="connsiteX4" fmla="*/ 24869 w 638616"/>
              <a:gd name="connsiteY4" fmla="*/ 239453 h 600653"/>
              <a:gd name="connsiteX5" fmla="*/ 156094 w 638616"/>
              <a:gd name="connsiteY5" fmla="*/ 4700 h 600653"/>
              <a:gd name="connsiteX6" fmla="*/ 222507 w 638616"/>
              <a:gd name="connsiteY6" fmla="*/ 0 h 600653"/>
              <a:gd name="connsiteX7" fmla="*/ 237022 w 638616"/>
              <a:gd name="connsiteY7" fmla="*/ 32423 h 600653"/>
              <a:gd name="connsiteX8" fmla="*/ 638616 w 638616"/>
              <a:gd name="connsiteY8" fmla="*/ 318345 h 600653"/>
              <a:gd name="connsiteX0" fmla="*/ 638616 w 638616"/>
              <a:gd name="connsiteY0" fmla="*/ 318345 h 600653"/>
              <a:gd name="connsiteX1" fmla="*/ 443097 w 638616"/>
              <a:gd name="connsiteY1" fmla="*/ 600653 h 600653"/>
              <a:gd name="connsiteX2" fmla="*/ 76930 w 638616"/>
              <a:gd name="connsiteY2" fmla="*/ 318611 h 600653"/>
              <a:gd name="connsiteX3" fmla="*/ 8946 w 638616"/>
              <a:gd name="connsiteY3" fmla="*/ 411858 h 600653"/>
              <a:gd name="connsiteX4" fmla="*/ 24869 w 638616"/>
              <a:gd name="connsiteY4" fmla="*/ 239453 h 600653"/>
              <a:gd name="connsiteX5" fmla="*/ 156094 w 638616"/>
              <a:gd name="connsiteY5" fmla="*/ 4700 h 600653"/>
              <a:gd name="connsiteX6" fmla="*/ 222507 w 638616"/>
              <a:gd name="connsiteY6" fmla="*/ 0 h 600653"/>
              <a:gd name="connsiteX7" fmla="*/ 638616 w 638616"/>
              <a:gd name="connsiteY7" fmla="*/ 318345 h 600653"/>
              <a:gd name="connsiteX0" fmla="*/ 651495 w 651495"/>
              <a:gd name="connsiteY0" fmla="*/ 299106 h 600653"/>
              <a:gd name="connsiteX1" fmla="*/ 443097 w 651495"/>
              <a:gd name="connsiteY1" fmla="*/ 600653 h 600653"/>
              <a:gd name="connsiteX2" fmla="*/ 76930 w 651495"/>
              <a:gd name="connsiteY2" fmla="*/ 318611 h 600653"/>
              <a:gd name="connsiteX3" fmla="*/ 8946 w 651495"/>
              <a:gd name="connsiteY3" fmla="*/ 411858 h 600653"/>
              <a:gd name="connsiteX4" fmla="*/ 24869 w 651495"/>
              <a:gd name="connsiteY4" fmla="*/ 239453 h 600653"/>
              <a:gd name="connsiteX5" fmla="*/ 156094 w 651495"/>
              <a:gd name="connsiteY5" fmla="*/ 4700 h 600653"/>
              <a:gd name="connsiteX6" fmla="*/ 222507 w 651495"/>
              <a:gd name="connsiteY6" fmla="*/ 0 h 600653"/>
              <a:gd name="connsiteX7" fmla="*/ 651495 w 651495"/>
              <a:gd name="connsiteY7" fmla="*/ 299106 h 600653"/>
              <a:gd name="connsiteX0" fmla="*/ 637318 w 637318"/>
              <a:gd name="connsiteY0" fmla="*/ 299106 h 600653"/>
              <a:gd name="connsiteX1" fmla="*/ 428920 w 637318"/>
              <a:gd name="connsiteY1" fmla="*/ 600653 h 600653"/>
              <a:gd name="connsiteX2" fmla="*/ 62753 w 637318"/>
              <a:gd name="connsiteY2" fmla="*/ 318611 h 600653"/>
              <a:gd name="connsiteX3" fmla="*/ 19468 w 637318"/>
              <a:gd name="connsiteY3" fmla="*/ 422111 h 600653"/>
              <a:gd name="connsiteX4" fmla="*/ 10692 w 637318"/>
              <a:gd name="connsiteY4" fmla="*/ 239453 h 600653"/>
              <a:gd name="connsiteX5" fmla="*/ 141917 w 637318"/>
              <a:gd name="connsiteY5" fmla="*/ 4700 h 600653"/>
              <a:gd name="connsiteX6" fmla="*/ 208330 w 637318"/>
              <a:gd name="connsiteY6" fmla="*/ 0 h 600653"/>
              <a:gd name="connsiteX7" fmla="*/ 637318 w 637318"/>
              <a:gd name="connsiteY7" fmla="*/ 299106 h 600653"/>
              <a:gd name="connsiteX0" fmla="*/ 645945 w 645945"/>
              <a:gd name="connsiteY0" fmla="*/ 299106 h 600653"/>
              <a:gd name="connsiteX1" fmla="*/ 437547 w 645945"/>
              <a:gd name="connsiteY1" fmla="*/ 600653 h 600653"/>
              <a:gd name="connsiteX2" fmla="*/ 71380 w 645945"/>
              <a:gd name="connsiteY2" fmla="*/ 318611 h 600653"/>
              <a:gd name="connsiteX3" fmla="*/ 11330 w 645945"/>
              <a:gd name="connsiteY3" fmla="*/ 413254 h 600653"/>
              <a:gd name="connsiteX4" fmla="*/ 19319 w 645945"/>
              <a:gd name="connsiteY4" fmla="*/ 239453 h 600653"/>
              <a:gd name="connsiteX5" fmla="*/ 150544 w 645945"/>
              <a:gd name="connsiteY5" fmla="*/ 4700 h 600653"/>
              <a:gd name="connsiteX6" fmla="*/ 216957 w 645945"/>
              <a:gd name="connsiteY6" fmla="*/ 0 h 600653"/>
              <a:gd name="connsiteX7" fmla="*/ 645945 w 645945"/>
              <a:gd name="connsiteY7" fmla="*/ 299106 h 600653"/>
              <a:gd name="connsiteX0" fmla="*/ 645945 w 645945"/>
              <a:gd name="connsiteY0" fmla="*/ 299106 h 600653"/>
              <a:gd name="connsiteX1" fmla="*/ 437547 w 645945"/>
              <a:gd name="connsiteY1" fmla="*/ 600653 h 600653"/>
              <a:gd name="connsiteX2" fmla="*/ 90478 w 645945"/>
              <a:gd name="connsiteY2" fmla="*/ 290746 h 600653"/>
              <a:gd name="connsiteX3" fmla="*/ 11330 w 645945"/>
              <a:gd name="connsiteY3" fmla="*/ 413254 h 600653"/>
              <a:gd name="connsiteX4" fmla="*/ 19319 w 645945"/>
              <a:gd name="connsiteY4" fmla="*/ 239453 h 600653"/>
              <a:gd name="connsiteX5" fmla="*/ 150544 w 645945"/>
              <a:gd name="connsiteY5" fmla="*/ 4700 h 600653"/>
              <a:gd name="connsiteX6" fmla="*/ 216957 w 645945"/>
              <a:gd name="connsiteY6" fmla="*/ 0 h 600653"/>
              <a:gd name="connsiteX7" fmla="*/ 645945 w 645945"/>
              <a:gd name="connsiteY7" fmla="*/ 299106 h 600653"/>
              <a:gd name="connsiteX0" fmla="*/ 645945 w 645945"/>
              <a:gd name="connsiteY0" fmla="*/ 299106 h 556343"/>
              <a:gd name="connsiteX1" fmla="*/ 462886 w 645945"/>
              <a:gd name="connsiteY1" fmla="*/ 556343 h 556343"/>
              <a:gd name="connsiteX2" fmla="*/ 90478 w 645945"/>
              <a:gd name="connsiteY2" fmla="*/ 290746 h 556343"/>
              <a:gd name="connsiteX3" fmla="*/ 11330 w 645945"/>
              <a:gd name="connsiteY3" fmla="*/ 413254 h 556343"/>
              <a:gd name="connsiteX4" fmla="*/ 19319 w 645945"/>
              <a:gd name="connsiteY4" fmla="*/ 239453 h 556343"/>
              <a:gd name="connsiteX5" fmla="*/ 150544 w 645945"/>
              <a:gd name="connsiteY5" fmla="*/ 4700 h 556343"/>
              <a:gd name="connsiteX6" fmla="*/ 216957 w 645945"/>
              <a:gd name="connsiteY6" fmla="*/ 0 h 556343"/>
              <a:gd name="connsiteX7" fmla="*/ 645945 w 645945"/>
              <a:gd name="connsiteY7" fmla="*/ 299106 h 556343"/>
              <a:gd name="connsiteX0" fmla="*/ 645945 w 645945"/>
              <a:gd name="connsiteY0" fmla="*/ 299106 h 564854"/>
              <a:gd name="connsiteX1" fmla="*/ 467113 w 645945"/>
              <a:gd name="connsiteY1" fmla="*/ 564854 h 564854"/>
              <a:gd name="connsiteX2" fmla="*/ 90478 w 645945"/>
              <a:gd name="connsiteY2" fmla="*/ 290746 h 564854"/>
              <a:gd name="connsiteX3" fmla="*/ 11330 w 645945"/>
              <a:gd name="connsiteY3" fmla="*/ 413254 h 564854"/>
              <a:gd name="connsiteX4" fmla="*/ 19319 w 645945"/>
              <a:gd name="connsiteY4" fmla="*/ 239453 h 564854"/>
              <a:gd name="connsiteX5" fmla="*/ 150544 w 645945"/>
              <a:gd name="connsiteY5" fmla="*/ 4700 h 564854"/>
              <a:gd name="connsiteX6" fmla="*/ 216957 w 645945"/>
              <a:gd name="connsiteY6" fmla="*/ 0 h 564854"/>
              <a:gd name="connsiteX7" fmla="*/ 645945 w 645945"/>
              <a:gd name="connsiteY7" fmla="*/ 299106 h 564854"/>
              <a:gd name="connsiteX0" fmla="*/ 645945 w 645945"/>
              <a:gd name="connsiteY0" fmla="*/ 299106 h 564854"/>
              <a:gd name="connsiteX1" fmla="*/ 619426 w 645945"/>
              <a:gd name="connsiteY1" fmla="*/ 339238 h 564854"/>
              <a:gd name="connsiteX2" fmla="*/ 467113 w 645945"/>
              <a:gd name="connsiteY2" fmla="*/ 564854 h 564854"/>
              <a:gd name="connsiteX3" fmla="*/ 90478 w 645945"/>
              <a:gd name="connsiteY3" fmla="*/ 290746 h 564854"/>
              <a:gd name="connsiteX4" fmla="*/ 11330 w 645945"/>
              <a:gd name="connsiteY4" fmla="*/ 413254 h 564854"/>
              <a:gd name="connsiteX5" fmla="*/ 19319 w 645945"/>
              <a:gd name="connsiteY5" fmla="*/ 239453 h 564854"/>
              <a:gd name="connsiteX6" fmla="*/ 150544 w 645945"/>
              <a:gd name="connsiteY6" fmla="*/ 4700 h 564854"/>
              <a:gd name="connsiteX7" fmla="*/ 216957 w 645945"/>
              <a:gd name="connsiteY7" fmla="*/ 0 h 564854"/>
              <a:gd name="connsiteX8" fmla="*/ 645945 w 645945"/>
              <a:gd name="connsiteY8" fmla="*/ 299106 h 564854"/>
              <a:gd name="connsiteX0" fmla="*/ 645945 w 645945"/>
              <a:gd name="connsiteY0" fmla="*/ 299105 h 564854"/>
              <a:gd name="connsiteX1" fmla="*/ 619426 w 645945"/>
              <a:gd name="connsiteY1" fmla="*/ 339238 h 564854"/>
              <a:gd name="connsiteX2" fmla="*/ 467113 w 645945"/>
              <a:gd name="connsiteY2" fmla="*/ 564854 h 564854"/>
              <a:gd name="connsiteX3" fmla="*/ 90478 w 645945"/>
              <a:gd name="connsiteY3" fmla="*/ 290746 h 564854"/>
              <a:gd name="connsiteX4" fmla="*/ 11330 w 645945"/>
              <a:gd name="connsiteY4" fmla="*/ 413254 h 564854"/>
              <a:gd name="connsiteX5" fmla="*/ 19319 w 645945"/>
              <a:gd name="connsiteY5" fmla="*/ 239453 h 564854"/>
              <a:gd name="connsiteX6" fmla="*/ 150544 w 645945"/>
              <a:gd name="connsiteY6" fmla="*/ 4700 h 564854"/>
              <a:gd name="connsiteX7" fmla="*/ 216957 w 645945"/>
              <a:gd name="connsiteY7" fmla="*/ 0 h 564854"/>
              <a:gd name="connsiteX8" fmla="*/ 645945 w 645945"/>
              <a:gd name="connsiteY8" fmla="*/ 299105 h 564854"/>
              <a:gd name="connsiteX0" fmla="*/ 688942 w 688942"/>
              <a:gd name="connsiteY0" fmla="*/ 331787 h 564854"/>
              <a:gd name="connsiteX1" fmla="*/ 619426 w 688942"/>
              <a:gd name="connsiteY1" fmla="*/ 339238 h 564854"/>
              <a:gd name="connsiteX2" fmla="*/ 467113 w 688942"/>
              <a:gd name="connsiteY2" fmla="*/ 564854 h 564854"/>
              <a:gd name="connsiteX3" fmla="*/ 90478 w 688942"/>
              <a:gd name="connsiteY3" fmla="*/ 290746 h 564854"/>
              <a:gd name="connsiteX4" fmla="*/ 11330 w 688942"/>
              <a:gd name="connsiteY4" fmla="*/ 413254 h 564854"/>
              <a:gd name="connsiteX5" fmla="*/ 19319 w 688942"/>
              <a:gd name="connsiteY5" fmla="*/ 239453 h 564854"/>
              <a:gd name="connsiteX6" fmla="*/ 150544 w 688942"/>
              <a:gd name="connsiteY6" fmla="*/ 4700 h 564854"/>
              <a:gd name="connsiteX7" fmla="*/ 216957 w 688942"/>
              <a:gd name="connsiteY7" fmla="*/ 0 h 564854"/>
              <a:gd name="connsiteX8" fmla="*/ 688942 w 688942"/>
              <a:gd name="connsiteY8" fmla="*/ 331787 h 564854"/>
              <a:gd name="connsiteX0" fmla="*/ 688942 w 688942"/>
              <a:gd name="connsiteY0" fmla="*/ 331787 h 564854"/>
              <a:gd name="connsiteX1" fmla="*/ 650477 w 688942"/>
              <a:gd name="connsiteY1" fmla="*/ 344627 h 564854"/>
              <a:gd name="connsiteX2" fmla="*/ 619426 w 688942"/>
              <a:gd name="connsiteY2" fmla="*/ 339238 h 564854"/>
              <a:gd name="connsiteX3" fmla="*/ 467113 w 688942"/>
              <a:gd name="connsiteY3" fmla="*/ 564854 h 564854"/>
              <a:gd name="connsiteX4" fmla="*/ 90478 w 688942"/>
              <a:gd name="connsiteY4" fmla="*/ 290746 h 564854"/>
              <a:gd name="connsiteX5" fmla="*/ 11330 w 688942"/>
              <a:gd name="connsiteY5" fmla="*/ 413254 h 564854"/>
              <a:gd name="connsiteX6" fmla="*/ 19319 w 688942"/>
              <a:gd name="connsiteY6" fmla="*/ 239453 h 564854"/>
              <a:gd name="connsiteX7" fmla="*/ 150544 w 688942"/>
              <a:gd name="connsiteY7" fmla="*/ 4700 h 564854"/>
              <a:gd name="connsiteX8" fmla="*/ 216957 w 688942"/>
              <a:gd name="connsiteY8" fmla="*/ 0 h 564854"/>
              <a:gd name="connsiteX9" fmla="*/ 688942 w 688942"/>
              <a:gd name="connsiteY9" fmla="*/ 331787 h 564854"/>
              <a:gd name="connsiteX0" fmla="*/ 688942 w 688942"/>
              <a:gd name="connsiteY0" fmla="*/ 331787 h 564854"/>
              <a:gd name="connsiteX1" fmla="*/ 666468 w 688942"/>
              <a:gd name="connsiteY1" fmla="*/ 372674 h 564854"/>
              <a:gd name="connsiteX2" fmla="*/ 619426 w 688942"/>
              <a:gd name="connsiteY2" fmla="*/ 339238 h 564854"/>
              <a:gd name="connsiteX3" fmla="*/ 467113 w 688942"/>
              <a:gd name="connsiteY3" fmla="*/ 564854 h 564854"/>
              <a:gd name="connsiteX4" fmla="*/ 90478 w 688942"/>
              <a:gd name="connsiteY4" fmla="*/ 290746 h 564854"/>
              <a:gd name="connsiteX5" fmla="*/ 11330 w 688942"/>
              <a:gd name="connsiteY5" fmla="*/ 413254 h 564854"/>
              <a:gd name="connsiteX6" fmla="*/ 19319 w 688942"/>
              <a:gd name="connsiteY6" fmla="*/ 239453 h 564854"/>
              <a:gd name="connsiteX7" fmla="*/ 150544 w 688942"/>
              <a:gd name="connsiteY7" fmla="*/ 4700 h 564854"/>
              <a:gd name="connsiteX8" fmla="*/ 216957 w 688942"/>
              <a:gd name="connsiteY8" fmla="*/ 0 h 564854"/>
              <a:gd name="connsiteX9" fmla="*/ 688942 w 688942"/>
              <a:gd name="connsiteY9" fmla="*/ 331787 h 564854"/>
              <a:gd name="connsiteX0" fmla="*/ 688190 w 688190"/>
              <a:gd name="connsiteY0" fmla="*/ 331787 h 564854"/>
              <a:gd name="connsiteX1" fmla="*/ 665716 w 688190"/>
              <a:gd name="connsiteY1" fmla="*/ 372674 h 564854"/>
              <a:gd name="connsiteX2" fmla="*/ 618674 w 688190"/>
              <a:gd name="connsiteY2" fmla="*/ 339238 h 564854"/>
              <a:gd name="connsiteX3" fmla="*/ 466361 w 688190"/>
              <a:gd name="connsiteY3" fmla="*/ 564854 h 564854"/>
              <a:gd name="connsiteX4" fmla="*/ 89726 w 688190"/>
              <a:gd name="connsiteY4" fmla="*/ 290746 h 564854"/>
              <a:gd name="connsiteX5" fmla="*/ 10578 w 688190"/>
              <a:gd name="connsiteY5" fmla="*/ 413254 h 564854"/>
              <a:gd name="connsiteX6" fmla="*/ 18567 w 688190"/>
              <a:gd name="connsiteY6" fmla="*/ 239453 h 564854"/>
              <a:gd name="connsiteX7" fmla="*/ 135469 w 688190"/>
              <a:gd name="connsiteY7" fmla="*/ 25598 h 564854"/>
              <a:gd name="connsiteX8" fmla="*/ 216205 w 688190"/>
              <a:gd name="connsiteY8" fmla="*/ 0 h 564854"/>
              <a:gd name="connsiteX9" fmla="*/ 688190 w 688190"/>
              <a:gd name="connsiteY9" fmla="*/ 331787 h 564854"/>
              <a:gd name="connsiteX0" fmla="*/ 687048 w 687048"/>
              <a:gd name="connsiteY0" fmla="*/ 331787 h 564854"/>
              <a:gd name="connsiteX1" fmla="*/ 664574 w 687048"/>
              <a:gd name="connsiteY1" fmla="*/ 372674 h 564854"/>
              <a:gd name="connsiteX2" fmla="*/ 617532 w 687048"/>
              <a:gd name="connsiteY2" fmla="*/ 339238 h 564854"/>
              <a:gd name="connsiteX3" fmla="*/ 465219 w 687048"/>
              <a:gd name="connsiteY3" fmla="*/ 564854 h 564854"/>
              <a:gd name="connsiteX4" fmla="*/ 88584 w 687048"/>
              <a:gd name="connsiteY4" fmla="*/ 290746 h 564854"/>
              <a:gd name="connsiteX5" fmla="*/ 9436 w 687048"/>
              <a:gd name="connsiteY5" fmla="*/ 413254 h 564854"/>
              <a:gd name="connsiteX6" fmla="*/ 17425 w 687048"/>
              <a:gd name="connsiteY6" fmla="*/ 239453 h 564854"/>
              <a:gd name="connsiteX7" fmla="*/ 110828 w 687048"/>
              <a:gd name="connsiteY7" fmla="*/ 81903 h 564854"/>
              <a:gd name="connsiteX8" fmla="*/ 215063 w 687048"/>
              <a:gd name="connsiteY8" fmla="*/ 0 h 564854"/>
              <a:gd name="connsiteX9" fmla="*/ 687048 w 687048"/>
              <a:gd name="connsiteY9" fmla="*/ 331787 h 564854"/>
              <a:gd name="connsiteX0" fmla="*/ 685736 w 685736"/>
              <a:gd name="connsiteY0" fmla="*/ 331787 h 564854"/>
              <a:gd name="connsiteX1" fmla="*/ 663262 w 685736"/>
              <a:gd name="connsiteY1" fmla="*/ 372674 h 564854"/>
              <a:gd name="connsiteX2" fmla="*/ 616220 w 685736"/>
              <a:gd name="connsiteY2" fmla="*/ 339238 h 564854"/>
              <a:gd name="connsiteX3" fmla="*/ 463907 w 685736"/>
              <a:gd name="connsiteY3" fmla="*/ 564854 h 564854"/>
              <a:gd name="connsiteX4" fmla="*/ 87272 w 685736"/>
              <a:gd name="connsiteY4" fmla="*/ 290746 h 564854"/>
              <a:gd name="connsiteX5" fmla="*/ 8124 w 685736"/>
              <a:gd name="connsiteY5" fmla="*/ 413254 h 564854"/>
              <a:gd name="connsiteX6" fmla="*/ 16113 w 685736"/>
              <a:gd name="connsiteY6" fmla="*/ 239453 h 564854"/>
              <a:gd name="connsiteX7" fmla="*/ 78482 w 685736"/>
              <a:gd name="connsiteY7" fmla="*/ 127183 h 564854"/>
              <a:gd name="connsiteX8" fmla="*/ 213751 w 685736"/>
              <a:gd name="connsiteY8" fmla="*/ 0 h 564854"/>
              <a:gd name="connsiteX9" fmla="*/ 685736 w 685736"/>
              <a:gd name="connsiteY9" fmla="*/ 331787 h 564854"/>
              <a:gd name="connsiteX0" fmla="*/ 689705 w 689705"/>
              <a:gd name="connsiteY0" fmla="*/ 331787 h 564854"/>
              <a:gd name="connsiteX1" fmla="*/ 667231 w 689705"/>
              <a:gd name="connsiteY1" fmla="*/ 372674 h 564854"/>
              <a:gd name="connsiteX2" fmla="*/ 620189 w 689705"/>
              <a:gd name="connsiteY2" fmla="*/ 339238 h 564854"/>
              <a:gd name="connsiteX3" fmla="*/ 467876 w 689705"/>
              <a:gd name="connsiteY3" fmla="*/ 564854 h 564854"/>
              <a:gd name="connsiteX4" fmla="*/ 91241 w 689705"/>
              <a:gd name="connsiteY4" fmla="*/ 290746 h 564854"/>
              <a:gd name="connsiteX5" fmla="*/ 12093 w 689705"/>
              <a:gd name="connsiteY5" fmla="*/ 413254 h 564854"/>
              <a:gd name="connsiteX6" fmla="*/ 20082 w 689705"/>
              <a:gd name="connsiteY6" fmla="*/ 239453 h 564854"/>
              <a:gd name="connsiteX7" fmla="*/ 82451 w 689705"/>
              <a:gd name="connsiteY7" fmla="*/ 127183 h 564854"/>
              <a:gd name="connsiteX8" fmla="*/ 217720 w 689705"/>
              <a:gd name="connsiteY8" fmla="*/ 0 h 564854"/>
              <a:gd name="connsiteX9" fmla="*/ 689705 w 689705"/>
              <a:gd name="connsiteY9" fmla="*/ 331787 h 564854"/>
              <a:gd name="connsiteX0" fmla="*/ 689705 w 689705"/>
              <a:gd name="connsiteY0" fmla="*/ 331787 h 564854"/>
              <a:gd name="connsiteX1" fmla="*/ 667231 w 689705"/>
              <a:gd name="connsiteY1" fmla="*/ 372674 h 564854"/>
              <a:gd name="connsiteX2" fmla="*/ 620189 w 689705"/>
              <a:gd name="connsiteY2" fmla="*/ 339238 h 564854"/>
              <a:gd name="connsiteX3" fmla="*/ 467876 w 689705"/>
              <a:gd name="connsiteY3" fmla="*/ 564854 h 564854"/>
              <a:gd name="connsiteX4" fmla="*/ 91241 w 689705"/>
              <a:gd name="connsiteY4" fmla="*/ 290746 h 564854"/>
              <a:gd name="connsiteX5" fmla="*/ 12093 w 689705"/>
              <a:gd name="connsiteY5" fmla="*/ 413254 h 564854"/>
              <a:gd name="connsiteX6" fmla="*/ 20082 w 689705"/>
              <a:gd name="connsiteY6" fmla="*/ 239453 h 564854"/>
              <a:gd name="connsiteX7" fmla="*/ 82451 w 689705"/>
              <a:gd name="connsiteY7" fmla="*/ 127183 h 564854"/>
              <a:gd name="connsiteX8" fmla="*/ 134597 w 689705"/>
              <a:gd name="connsiteY8" fmla="*/ 83566 h 564854"/>
              <a:gd name="connsiteX9" fmla="*/ 217720 w 689705"/>
              <a:gd name="connsiteY9" fmla="*/ 0 h 564854"/>
              <a:gd name="connsiteX10" fmla="*/ 689705 w 689705"/>
              <a:gd name="connsiteY10" fmla="*/ 331787 h 564854"/>
              <a:gd name="connsiteX0" fmla="*/ 689705 w 689705"/>
              <a:gd name="connsiteY0" fmla="*/ 331787 h 564854"/>
              <a:gd name="connsiteX1" fmla="*/ 667231 w 689705"/>
              <a:gd name="connsiteY1" fmla="*/ 372674 h 564854"/>
              <a:gd name="connsiteX2" fmla="*/ 620189 w 689705"/>
              <a:gd name="connsiteY2" fmla="*/ 339238 h 564854"/>
              <a:gd name="connsiteX3" fmla="*/ 467876 w 689705"/>
              <a:gd name="connsiteY3" fmla="*/ 564854 h 564854"/>
              <a:gd name="connsiteX4" fmla="*/ 91241 w 689705"/>
              <a:gd name="connsiteY4" fmla="*/ 290746 h 564854"/>
              <a:gd name="connsiteX5" fmla="*/ 12093 w 689705"/>
              <a:gd name="connsiteY5" fmla="*/ 413254 h 564854"/>
              <a:gd name="connsiteX6" fmla="*/ 20082 w 689705"/>
              <a:gd name="connsiteY6" fmla="*/ 239453 h 564854"/>
              <a:gd name="connsiteX7" fmla="*/ 82451 w 689705"/>
              <a:gd name="connsiteY7" fmla="*/ 127183 h 564854"/>
              <a:gd name="connsiteX8" fmla="*/ 105378 w 689705"/>
              <a:gd name="connsiteY8" fmla="*/ 45463 h 564854"/>
              <a:gd name="connsiteX9" fmla="*/ 217720 w 689705"/>
              <a:gd name="connsiteY9" fmla="*/ 0 h 564854"/>
              <a:gd name="connsiteX10" fmla="*/ 689705 w 689705"/>
              <a:gd name="connsiteY10" fmla="*/ 331787 h 564854"/>
              <a:gd name="connsiteX0" fmla="*/ 684570 w 684570"/>
              <a:gd name="connsiteY0" fmla="*/ 331787 h 564854"/>
              <a:gd name="connsiteX1" fmla="*/ 662096 w 684570"/>
              <a:gd name="connsiteY1" fmla="*/ 372674 h 564854"/>
              <a:gd name="connsiteX2" fmla="*/ 615054 w 684570"/>
              <a:gd name="connsiteY2" fmla="*/ 339238 h 564854"/>
              <a:gd name="connsiteX3" fmla="*/ 462741 w 684570"/>
              <a:gd name="connsiteY3" fmla="*/ 564854 h 564854"/>
              <a:gd name="connsiteX4" fmla="*/ 86106 w 684570"/>
              <a:gd name="connsiteY4" fmla="*/ 290746 h 564854"/>
              <a:gd name="connsiteX5" fmla="*/ 6958 w 684570"/>
              <a:gd name="connsiteY5" fmla="*/ 413254 h 564854"/>
              <a:gd name="connsiteX6" fmla="*/ 14947 w 684570"/>
              <a:gd name="connsiteY6" fmla="*/ 239453 h 564854"/>
              <a:gd name="connsiteX7" fmla="*/ 43695 w 684570"/>
              <a:gd name="connsiteY7" fmla="*/ 117519 h 564854"/>
              <a:gd name="connsiteX8" fmla="*/ 100243 w 684570"/>
              <a:gd name="connsiteY8" fmla="*/ 45463 h 564854"/>
              <a:gd name="connsiteX9" fmla="*/ 212585 w 684570"/>
              <a:gd name="connsiteY9" fmla="*/ 0 h 564854"/>
              <a:gd name="connsiteX10" fmla="*/ 684570 w 684570"/>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106746 w 691073"/>
              <a:gd name="connsiteY8" fmla="*/ 45463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89289 w 691073"/>
              <a:gd name="connsiteY8" fmla="*/ 26897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89289 w 691073"/>
              <a:gd name="connsiteY8" fmla="*/ 26897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34845 w 691073"/>
              <a:gd name="connsiteY9" fmla="*/ 19143 h 564854"/>
              <a:gd name="connsiteX10" fmla="*/ 219088 w 691073"/>
              <a:gd name="connsiteY10" fmla="*/ 0 h 564854"/>
              <a:gd name="connsiteX11" fmla="*/ 691073 w 691073"/>
              <a:gd name="connsiteY11"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37605 w 691073"/>
              <a:gd name="connsiteY9" fmla="*/ 37135 h 564854"/>
              <a:gd name="connsiteX10" fmla="*/ 219088 w 691073"/>
              <a:gd name="connsiteY10" fmla="*/ 0 h 564854"/>
              <a:gd name="connsiteX11" fmla="*/ 691073 w 691073"/>
              <a:gd name="connsiteY11"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219088 w 691073"/>
              <a:gd name="connsiteY10" fmla="*/ 0 h 564854"/>
              <a:gd name="connsiteX11" fmla="*/ 691073 w 691073"/>
              <a:gd name="connsiteY11"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154317 w 691073"/>
              <a:gd name="connsiteY10" fmla="*/ 12753 h 564854"/>
              <a:gd name="connsiteX11" fmla="*/ 219088 w 691073"/>
              <a:gd name="connsiteY11" fmla="*/ 0 h 564854"/>
              <a:gd name="connsiteX12" fmla="*/ 691073 w 691073"/>
              <a:gd name="connsiteY12"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195845 w 691073"/>
              <a:gd name="connsiteY10" fmla="*/ 54916 h 564854"/>
              <a:gd name="connsiteX11" fmla="*/ 219088 w 691073"/>
              <a:gd name="connsiteY11" fmla="*/ 0 h 564854"/>
              <a:gd name="connsiteX12" fmla="*/ 691073 w 691073"/>
              <a:gd name="connsiteY12"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381979 w 691073"/>
              <a:gd name="connsiteY10" fmla="*/ 201698 h 564854"/>
              <a:gd name="connsiteX11" fmla="*/ 219088 w 691073"/>
              <a:gd name="connsiteY11" fmla="*/ 0 h 564854"/>
              <a:gd name="connsiteX12" fmla="*/ 691073 w 691073"/>
              <a:gd name="connsiteY12" fmla="*/ 331787 h 564854"/>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691073 w 691073"/>
              <a:gd name="connsiteY11"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441140 w 691073"/>
              <a:gd name="connsiteY11" fmla="*/ 207301 h 546679"/>
              <a:gd name="connsiteX12" fmla="*/ 691073 w 691073"/>
              <a:gd name="connsiteY12"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21586 w 691073"/>
              <a:gd name="connsiteY11" fmla="*/ 141305 h 546679"/>
              <a:gd name="connsiteX12" fmla="*/ 691073 w 691073"/>
              <a:gd name="connsiteY12"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04875 w 691073"/>
              <a:gd name="connsiteY11" fmla="*/ 165688 h 546679"/>
              <a:gd name="connsiteX12" fmla="*/ 691073 w 691073"/>
              <a:gd name="connsiteY12"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04875 w 691073"/>
              <a:gd name="connsiteY11" fmla="*/ 165688 h 546679"/>
              <a:gd name="connsiteX12" fmla="*/ 511489 w 691073"/>
              <a:gd name="connsiteY12" fmla="*/ 170716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04875 w 691073"/>
              <a:gd name="connsiteY11" fmla="*/ 165688 h 546679"/>
              <a:gd name="connsiteX12" fmla="*/ 511489 w 691073"/>
              <a:gd name="connsiteY12" fmla="*/ 170715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13551 w 691073"/>
              <a:gd name="connsiteY11" fmla="*/ 157983 h 546679"/>
              <a:gd name="connsiteX12" fmla="*/ 511489 w 691073"/>
              <a:gd name="connsiteY12" fmla="*/ 170715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13551 w 691073"/>
              <a:gd name="connsiteY11" fmla="*/ 157983 h 546679"/>
              <a:gd name="connsiteX12" fmla="*/ 511489 w 691073"/>
              <a:gd name="connsiteY12" fmla="*/ 170714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16773 w 691073"/>
              <a:gd name="connsiteY11" fmla="*/ 153282 h 546679"/>
              <a:gd name="connsiteX12" fmla="*/ 511489 w 691073"/>
              <a:gd name="connsiteY12" fmla="*/ 170714 h 546679"/>
              <a:gd name="connsiteX13" fmla="*/ 691073 w 691073"/>
              <a:gd name="connsiteY13" fmla="*/ 313612 h 546679"/>
              <a:gd name="connsiteX0" fmla="*/ 691073 w 691073"/>
              <a:gd name="connsiteY0" fmla="*/ 304865 h 537932"/>
              <a:gd name="connsiteX1" fmla="*/ 668599 w 691073"/>
              <a:gd name="connsiteY1" fmla="*/ 345752 h 537932"/>
              <a:gd name="connsiteX2" fmla="*/ 621557 w 691073"/>
              <a:gd name="connsiteY2" fmla="*/ 312316 h 537932"/>
              <a:gd name="connsiteX3" fmla="*/ 469244 w 691073"/>
              <a:gd name="connsiteY3" fmla="*/ 537932 h 537932"/>
              <a:gd name="connsiteX4" fmla="*/ 92609 w 691073"/>
              <a:gd name="connsiteY4" fmla="*/ 263824 h 537932"/>
              <a:gd name="connsiteX5" fmla="*/ 13461 w 691073"/>
              <a:gd name="connsiteY5" fmla="*/ 386332 h 537932"/>
              <a:gd name="connsiteX6" fmla="*/ 4367 w 691073"/>
              <a:gd name="connsiteY6" fmla="*/ 215437 h 537932"/>
              <a:gd name="connsiteX7" fmla="*/ 50198 w 691073"/>
              <a:gd name="connsiteY7" fmla="*/ 90597 h 537932"/>
              <a:gd name="connsiteX8" fmla="*/ 92597 w 691073"/>
              <a:gd name="connsiteY8" fmla="*/ 2488 h 537932"/>
              <a:gd name="connsiteX9" fmla="*/ 137938 w 691073"/>
              <a:gd name="connsiteY9" fmla="*/ 1 h 537932"/>
              <a:gd name="connsiteX10" fmla="*/ 381979 w 691073"/>
              <a:gd name="connsiteY10" fmla="*/ 174776 h 537932"/>
              <a:gd name="connsiteX11" fmla="*/ 516773 w 691073"/>
              <a:gd name="connsiteY11" fmla="*/ 144535 h 537932"/>
              <a:gd name="connsiteX12" fmla="*/ 511489 w 691073"/>
              <a:gd name="connsiteY12" fmla="*/ 161967 h 537932"/>
              <a:gd name="connsiteX13" fmla="*/ 691073 w 691073"/>
              <a:gd name="connsiteY13" fmla="*/ 304865 h 537932"/>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59648 w 691073"/>
              <a:gd name="connsiteY10" fmla="*/ 87637 h 537931"/>
              <a:gd name="connsiteX11" fmla="*/ 381979 w 691073"/>
              <a:gd name="connsiteY11" fmla="*/ 174775 h 537931"/>
              <a:gd name="connsiteX12" fmla="*/ 516773 w 691073"/>
              <a:gd name="connsiteY12" fmla="*/ 144534 h 537931"/>
              <a:gd name="connsiteX13" fmla="*/ 511489 w 691073"/>
              <a:gd name="connsiteY13" fmla="*/ 161966 h 537931"/>
              <a:gd name="connsiteX14" fmla="*/ 691073 w 691073"/>
              <a:gd name="connsiteY14"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259648 w 691073"/>
              <a:gd name="connsiteY11" fmla="*/ 87637 h 537931"/>
              <a:gd name="connsiteX12" fmla="*/ 381979 w 691073"/>
              <a:gd name="connsiteY12" fmla="*/ 17477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259648 w 691073"/>
              <a:gd name="connsiteY11" fmla="*/ 87637 h 537931"/>
              <a:gd name="connsiteX12" fmla="*/ 396110 w 691073"/>
              <a:gd name="connsiteY12" fmla="*/ 16406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96110 w 691073"/>
              <a:gd name="connsiteY11" fmla="*/ 164065 h 537931"/>
              <a:gd name="connsiteX12" fmla="*/ 516773 w 691073"/>
              <a:gd name="connsiteY12" fmla="*/ 144534 h 537931"/>
              <a:gd name="connsiteX13" fmla="*/ 511489 w 691073"/>
              <a:gd name="connsiteY13" fmla="*/ 161966 h 537931"/>
              <a:gd name="connsiteX14" fmla="*/ 691073 w 691073"/>
              <a:gd name="connsiteY14"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7516 w 691073"/>
              <a:gd name="connsiteY11" fmla="*/ 132527 h 537931"/>
              <a:gd name="connsiteX12" fmla="*/ 396110 w 691073"/>
              <a:gd name="connsiteY12" fmla="*/ 16406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9514 w 691073"/>
              <a:gd name="connsiteY13" fmla="*/ 166706 h 537931"/>
              <a:gd name="connsiteX14" fmla="*/ 516773 w 691073"/>
              <a:gd name="connsiteY14" fmla="*/ 144534 h 537931"/>
              <a:gd name="connsiteX15" fmla="*/ 511489 w 691073"/>
              <a:gd name="connsiteY15" fmla="*/ 161966 h 537931"/>
              <a:gd name="connsiteX16" fmla="*/ 691073 w 691073"/>
              <a:gd name="connsiteY16"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516773 w 691073"/>
              <a:gd name="connsiteY14" fmla="*/ 144534 h 537931"/>
              <a:gd name="connsiteX15" fmla="*/ 511489 w 691073"/>
              <a:gd name="connsiteY15" fmla="*/ 161966 h 537931"/>
              <a:gd name="connsiteX16" fmla="*/ 691073 w 691073"/>
              <a:gd name="connsiteY16"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444266 w 691073"/>
              <a:gd name="connsiteY14" fmla="*/ 160042 h 537931"/>
              <a:gd name="connsiteX15" fmla="*/ 516773 w 691073"/>
              <a:gd name="connsiteY15" fmla="*/ 144534 h 537931"/>
              <a:gd name="connsiteX16" fmla="*/ 511489 w 691073"/>
              <a:gd name="connsiteY16" fmla="*/ 161966 h 537931"/>
              <a:gd name="connsiteX17" fmla="*/ 691073 w 691073"/>
              <a:gd name="connsiteY17"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450962 w 691073"/>
              <a:gd name="connsiteY14" fmla="*/ 165131 h 537931"/>
              <a:gd name="connsiteX15" fmla="*/ 516773 w 691073"/>
              <a:gd name="connsiteY15" fmla="*/ 144534 h 537931"/>
              <a:gd name="connsiteX16" fmla="*/ 511489 w 691073"/>
              <a:gd name="connsiteY16" fmla="*/ 161966 h 537931"/>
              <a:gd name="connsiteX17" fmla="*/ 691073 w 691073"/>
              <a:gd name="connsiteY17"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458541 w 691073"/>
              <a:gd name="connsiteY14" fmla="*/ 170892 h 537931"/>
              <a:gd name="connsiteX15" fmla="*/ 516773 w 691073"/>
              <a:gd name="connsiteY15" fmla="*/ 144534 h 537931"/>
              <a:gd name="connsiteX16" fmla="*/ 511489 w 691073"/>
              <a:gd name="connsiteY16" fmla="*/ 161966 h 537931"/>
              <a:gd name="connsiteX17" fmla="*/ 691073 w 691073"/>
              <a:gd name="connsiteY17" fmla="*/ 304864 h 537931"/>
              <a:gd name="connsiteX0" fmla="*/ 711850 w 711850"/>
              <a:gd name="connsiteY0" fmla="*/ 315661 h 537931"/>
              <a:gd name="connsiteX1" fmla="*/ 668599 w 711850"/>
              <a:gd name="connsiteY1" fmla="*/ 345751 h 537931"/>
              <a:gd name="connsiteX2" fmla="*/ 621557 w 711850"/>
              <a:gd name="connsiteY2" fmla="*/ 312315 h 537931"/>
              <a:gd name="connsiteX3" fmla="*/ 469244 w 711850"/>
              <a:gd name="connsiteY3" fmla="*/ 537931 h 537931"/>
              <a:gd name="connsiteX4" fmla="*/ 92609 w 711850"/>
              <a:gd name="connsiteY4" fmla="*/ 263823 h 537931"/>
              <a:gd name="connsiteX5" fmla="*/ 13461 w 711850"/>
              <a:gd name="connsiteY5" fmla="*/ 386331 h 537931"/>
              <a:gd name="connsiteX6" fmla="*/ 4367 w 711850"/>
              <a:gd name="connsiteY6" fmla="*/ 215436 h 537931"/>
              <a:gd name="connsiteX7" fmla="*/ 50198 w 711850"/>
              <a:gd name="connsiteY7" fmla="*/ 90596 h 537931"/>
              <a:gd name="connsiteX8" fmla="*/ 92597 w 711850"/>
              <a:gd name="connsiteY8" fmla="*/ 2487 h 537931"/>
              <a:gd name="connsiteX9" fmla="*/ 137938 w 711850"/>
              <a:gd name="connsiteY9" fmla="*/ 0 h 537931"/>
              <a:gd name="connsiteX10" fmla="*/ 211167 w 711850"/>
              <a:gd name="connsiteY10" fmla="*/ 54360 h 537931"/>
              <a:gd name="connsiteX11" fmla="*/ 334294 w 711850"/>
              <a:gd name="connsiteY11" fmla="*/ 137228 h 537931"/>
              <a:gd name="connsiteX12" fmla="*/ 396110 w 711850"/>
              <a:gd name="connsiteY12" fmla="*/ 164065 h 537931"/>
              <a:gd name="connsiteX13" fmla="*/ 426292 w 711850"/>
              <a:gd name="connsiteY13" fmla="*/ 171407 h 537931"/>
              <a:gd name="connsiteX14" fmla="*/ 458541 w 711850"/>
              <a:gd name="connsiteY14" fmla="*/ 170892 h 537931"/>
              <a:gd name="connsiteX15" fmla="*/ 516773 w 711850"/>
              <a:gd name="connsiteY15" fmla="*/ 144534 h 537931"/>
              <a:gd name="connsiteX16" fmla="*/ 511489 w 711850"/>
              <a:gd name="connsiteY16" fmla="*/ 161966 h 537931"/>
              <a:gd name="connsiteX17" fmla="*/ 711850 w 711850"/>
              <a:gd name="connsiteY17" fmla="*/ 315661 h 537931"/>
              <a:gd name="connsiteX0" fmla="*/ 711850 w 711850"/>
              <a:gd name="connsiteY0" fmla="*/ 315661 h 537931"/>
              <a:gd name="connsiteX1" fmla="*/ 690154 w 711850"/>
              <a:gd name="connsiteY1" fmla="*/ 364361 h 537931"/>
              <a:gd name="connsiteX2" fmla="*/ 621557 w 711850"/>
              <a:gd name="connsiteY2" fmla="*/ 312315 h 537931"/>
              <a:gd name="connsiteX3" fmla="*/ 469244 w 711850"/>
              <a:gd name="connsiteY3" fmla="*/ 537931 h 537931"/>
              <a:gd name="connsiteX4" fmla="*/ 92609 w 711850"/>
              <a:gd name="connsiteY4" fmla="*/ 263823 h 537931"/>
              <a:gd name="connsiteX5" fmla="*/ 13461 w 711850"/>
              <a:gd name="connsiteY5" fmla="*/ 386331 h 537931"/>
              <a:gd name="connsiteX6" fmla="*/ 4367 w 711850"/>
              <a:gd name="connsiteY6" fmla="*/ 215436 h 537931"/>
              <a:gd name="connsiteX7" fmla="*/ 50198 w 711850"/>
              <a:gd name="connsiteY7" fmla="*/ 90596 h 537931"/>
              <a:gd name="connsiteX8" fmla="*/ 92597 w 711850"/>
              <a:gd name="connsiteY8" fmla="*/ 2487 h 537931"/>
              <a:gd name="connsiteX9" fmla="*/ 137938 w 711850"/>
              <a:gd name="connsiteY9" fmla="*/ 0 h 537931"/>
              <a:gd name="connsiteX10" fmla="*/ 211167 w 711850"/>
              <a:gd name="connsiteY10" fmla="*/ 54360 h 537931"/>
              <a:gd name="connsiteX11" fmla="*/ 334294 w 711850"/>
              <a:gd name="connsiteY11" fmla="*/ 137228 h 537931"/>
              <a:gd name="connsiteX12" fmla="*/ 396110 w 711850"/>
              <a:gd name="connsiteY12" fmla="*/ 164065 h 537931"/>
              <a:gd name="connsiteX13" fmla="*/ 426292 w 711850"/>
              <a:gd name="connsiteY13" fmla="*/ 171407 h 537931"/>
              <a:gd name="connsiteX14" fmla="*/ 458541 w 711850"/>
              <a:gd name="connsiteY14" fmla="*/ 170892 h 537931"/>
              <a:gd name="connsiteX15" fmla="*/ 516773 w 711850"/>
              <a:gd name="connsiteY15" fmla="*/ 144534 h 537931"/>
              <a:gd name="connsiteX16" fmla="*/ 511489 w 711850"/>
              <a:gd name="connsiteY16" fmla="*/ 161966 h 537931"/>
              <a:gd name="connsiteX17" fmla="*/ 711850 w 711850"/>
              <a:gd name="connsiteY17" fmla="*/ 315661 h 537931"/>
              <a:gd name="connsiteX0" fmla="*/ 711850 w 711850"/>
              <a:gd name="connsiteY0" fmla="*/ 315661 h 537931"/>
              <a:gd name="connsiteX1" fmla="*/ 690154 w 711850"/>
              <a:gd name="connsiteY1" fmla="*/ 364361 h 537931"/>
              <a:gd name="connsiteX2" fmla="*/ 640938 w 711850"/>
              <a:gd name="connsiteY2" fmla="*/ 333806 h 537931"/>
              <a:gd name="connsiteX3" fmla="*/ 469244 w 711850"/>
              <a:gd name="connsiteY3" fmla="*/ 537931 h 537931"/>
              <a:gd name="connsiteX4" fmla="*/ 92609 w 711850"/>
              <a:gd name="connsiteY4" fmla="*/ 263823 h 537931"/>
              <a:gd name="connsiteX5" fmla="*/ 13461 w 711850"/>
              <a:gd name="connsiteY5" fmla="*/ 386331 h 537931"/>
              <a:gd name="connsiteX6" fmla="*/ 4367 w 711850"/>
              <a:gd name="connsiteY6" fmla="*/ 215436 h 537931"/>
              <a:gd name="connsiteX7" fmla="*/ 50198 w 711850"/>
              <a:gd name="connsiteY7" fmla="*/ 90596 h 537931"/>
              <a:gd name="connsiteX8" fmla="*/ 92597 w 711850"/>
              <a:gd name="connsiteY8" fmla="*/ 2487 h 537931"/>
              <a:gd name="connsiteX9" fmla="*/ 137938 w 711850"/>
              <a:gd name="connsiteY9" fmla="*/ 0 h 537931"/>
              <a:gd name="connsiteX10" fmla="*/ 211167 w 711850"/>
              <a:gd name="connsiteY10" fmla="*/ 54360 h 537931"/>
              <a:gd name="connsiteX11" fmla="*/ 334294 w 711850"/>
              <a:gd name="connsiteY11" fmla="*/ 137228 h 537931"/>
              <a:gd name="connsiteX12" fmla="*/ 396110 w 711850"/>
              <a:gd name="connsiteY12" fmla="*/ 164065 h 537931"/>
              <a:gd name="connsiteX13" fmla="*/ 426292 w 711850"/>
              <a:gd name="connsiteY13" fmla="*/ 171407 h 537931"/>
              <a:gd name="connsiteX14" fmla="*/ 458541 w 711850"/>
              <a:gd name="connsiteY14" fmla="*/ 170892 h 537931"/>
              <a:gd name="connsiteX15" fmla="*/ 516773 w 711850"/>
              <a:gd name="connsiteY15" fmla="*/ 144534 h 537931"/>
              <a:gd name="connsiteX16" fmla="*/ 511489 w 711850"/>
              <a:gd name="connsiteY16" fmla="*/ 161966 h 537931"/>
              <a:gd name="connsiteX17" fmla="*/ 711850 w 711850"/>
              <a:gd name="connsiteY17" fmla="*/ 315661 h 537931"/>
              <a:gd name="connsiteX0" fmla="*/ 711850 w 711850"/>
              <a:gd name="connsiteY0" fmla="*/ 315661 h 554874"/>
              <a:gd name="connsiteX1" fmla="*/ 690154 w 711850"/>
              <a:gd name="connsiteY1" fmla="*/ 364361 h 554874"/>
              <a:gd name="connsiteX2" fmla="*/ 640938 w 711850"/>
              <a:gd name="connsiteY2" fmla="*/ 333806 h 554874"/>
              <a:gd name="connsiteX3" fmla="*/ 505407 w 711850"/>
              <a:gd name="connsiteY3" fmla="*/ 554874 h 554874"/>
              <a:gd name="connsiteX4" fmla="*/ 92609 w 711850"/>
              <a:gd name="connsiteY4" fmla="*/ 263823 h 554874"/>
              <a:gd name="connsiteX5" fmla="*/ 13461 w 711850"/>
              <a:gd name="connsiteY5" fmla="*/ 386331 h 554874"/>
              <a:gd name="connsiteX6" fmla="*/ 4367 w 711850"/>
              <a:gd name="connsiteY6" fmla="*/ 215436 h 554874"/>
              <a:gd name="connsiteX7" fmla="*/ 50198 w 711850"/>
              <a:gd name="connsiteY7" fmla="*/ 90596 h 554874"/>
              <a:gd name="connsiteX8" fmla="*/ 92597 w 711850"/>
              <a:gd name="connsiteY8" fmla="*/ 2487 h 554874"/>
              <a:gd name="connsiteX9" fmla="*/ 137938 w 711850"/>
              <a:gd name="connsiteY9" fmla="*/ 0 h 554874"/>
              <a:gd name="connsiteX10" fmla="*/ 211167 w 711850"/>
              <a:gd name="connsiteY10" fmla="*/ 54360 h 554874"/>
              <a:gd name="connsiteX11" fmla="*/ 334294 w 711850"/>
              <a:gd name="connsiteY11" fmla="*/ 137228 h 554874"/>
              <a:gd name="connsiteX12" fmla="*/ 396110 w 711850"/>
              <a:gd name="connsiteY12" fmla="*/ 164065 h 554874"/>
              <a:gd name="connsiteX13" fmla="*/ 426292 w 711850"/>
              <a:gd name="connsiteY13" fmla="*/ 171407 h 554874"/>
              <a:gd name="connsiteX14" fmla="*/ 458541 w 711850"/>
              <a:gd name="connsiteY14" fmla="*/ 170892 h 554874"/>
              <a:gd name="connsiteX15" fmla="*/ 516773 w 711850"/>
              <a:gd name="connsiteY15" fmla="*/ 144534 h 554874"/>
              <a:gd name="connsiteX16" fmla="*/ 511489 w 711850"/>
              <a:gd name="connsiteY16" fmla="*/ 161966 h 554874"/>
              <a:gd name="connsiteX17" fmla="*/ 711850 w 711850"/>
              <a:gd name="connsiteY17" fmla="*/ 315661 h 554874"/>
              <a:gd name="connsiteX0" fmla="*/ 711850 w 711850"/>
              <a:gd name="connsiteY0" fmla="*/ 315661 h 554874"/>
              <a:gd name="connsiteX1" fmla="*/ 690154 w 711850"/>
              <a:gd name="connsiteY1" fmla="*/ 364361 h 554874"/>
              <a:gd name="connsiteX2" fmla="*/ 651975 w 711850"/>
              <a:gd name="connsiteY2" fmla="*/ 345715 h 554874"/>
              <a:gd name="connsiteX3" fmla="*/ 505407 w 711850"/>
              <a:gd name="connsiteY3" fmla="*/ 554874 h 554874"/>
              <a:gd name="connsiteX4" fmla="*/ 92609 w 711850"/>
              <a:gd name="connsiteY4" fmla="*/ 263823 h 554874"/>
              <a:gd name="connsiteX5" fmla="*/ 13461 w 711850"/>
              <a:gd name="connsiteY5" fmla="*/ 386331 h 554874"/>
              <a:gd name="connsiteX6" fmla="*/ 4367 w 711850"/>
              <a:gd name="connsiteY6" fmla="*/ 215436 h 554874"/>
              <a:gd name="connsiteX7" fmla="*/ 50198 w 711850"/>
              <a:gd name="connsiteY7" fmla="*/ 90596 h 554874"/>
              <a:gd name="connsiteX8" fmla="*/ 92597 w 711850"/>
              <a:gd name="connsiteY8" fmla="*/ 2487 h 554874"/>
              <a:gd name="connsiteX9" fmla="*/ 137938 w 711850"/>
              <a:gd name="connsiteY9" fmla="*/ 0 h 554874"/>
              <a:gd name="connsiteX10" fmla="*/ 211167 w 711850"/>
              <a:gd name="connsiteY10" fmla="*/ 54360 h 554874"/>
              <a:gd name="connsiteX11" fmla="*/ 334294 w 711850"/>
              <a:gd name="connsiteY11" fmla="*/ 137228 h 554874"/>
              <a:gd name="connsiteX12" fmla="*/ 396110 w 711850"/>
              <a:gd name="connsiteY12" fmla="*/ 164065 h 554874"/>
              <a:gd name="connsiteX13" fmla="*/ 426292 w 711850"/>
              <a:gd name="connsiteY13" fmla="*/ 171407 h 554874"/>
              <a:gd name="connsiteX14" fmla="*/ 458541 w 711850"/>
              <a:gd name="connsiteY14" fmla="*/ 170892 h 554874"/>
              <a:gd name="connsiteX15" fmla="*/ 516773 w 711850"/>
              <a:gd name="connsiteY15" fmla="*/ 144534 h 554874"/>
              <a:gd name="connsiteX16" fmla="*/ 511489 w 711850"/>
              <a:gd name="connsiteY16" fmla="*/ 161966 h 554874"/>
              <a:gd name="connsiteX17" fmla="*/ 711850 w 711850"/>
              <a:gd name="connsiteY17" fmla="*/ 315661 h 554874"/>
              <a:gd name="connsiteX0" fmla="*/ 711850 w 711850"/>
              <a:gd name="connsiteY0" fmla="*/ 315661 h 554874"/>
              <a:gd name="connsiteX1" fmla="*/ 690154 w 711850"/>
              <a:gd name="connsiteY1" fmla="*/ 364361 h 554874"/>
              <a:gd name="connsiteX2" fmla="*/ 659020 w 711850"/>
              <a:gd name="connsiteY2" fmla="*/ 342277 h 554874"/>
              <a:gd name="connsiteX3" fmla="*/ 505407 w 711850"/>
              <a:gd name="connsiteY3" fmla="*/ 554874 h 554874"/>
              <a:gd name="connsiteX4" fmla="*/ 92609 w 711850"/>
              <a:gd name="connsiteY4" fmla="*/ 263823 h 554874"/>
              <a:gd name="connsiteX5" fmla="*/ 13461 w 711850"/>
              <a:gd name="connsiteY5" fmla="*/ 386331 h 554874"/>
              <a:gd name="connsiteX6" fmla="*/ 4367 w 711850"/>
              <a:gd name="connsiteY6" fmla="*/ 215436 h 554874"/>
              <a:gd name="connsiteX7" fmla="*/ 50198 w 711850"/>
              <a:gd name="connsiteY7" fmla="*/ 90596 h 554874"/>
              <a:gd name="connsiteX8" fmla="*/ 92597 w 711850"/>
              <a:gd name="connsiteY8" fmla="*/ 2487 h 554874"/>
              <a:gd name="connsiteX9" fmla="*/ 137938 w 711850"/>
              <a:gd name="connsiteY9" fmla="*/ 0 h 554874"/>
              <a:gd name="connsiteX10" fmla="*/ 211167 w 711850"/>
              <a:gd name="connsiteY10" fmla="*/ 54360 h 554874"/>
              <a:gd name="connsiteX11" fmla="*/ 334294 w 711850"/>
              <a:gd name="connsiteY11" fmla="*/ 137228 h 554874"/>
              <a:gd name="connsiteX12" fmla="*/ 396110 w 711850"/>
              <a:gd name="connsiteY12" fmla="*/ 164065 h 554874"/>
              <a:gd name="connsiteX13" fmla="*/ 426292 w 711850"/>
              <a:gd name="connsiteY13" fmla="*/ 171407 h 554874"/>
              <a:gd name="connsiteX14" fmla="*/ 458541 w 711850"/>
              <a:gd name="connsiteY14" fmla="*/ 170892 h 554874"/>
              <a:gd name="connsiteX15" fmla="*/ 516773 w 711850"/>
              <a:gd name="connsiteY15" fmla="*/ 144534 h 554874"/>
              <a:gd name="connsiteX16" fmla="*/ 511489 w 711850"/>
              <a:gd name="connsiteY16" fmla="*/ 161966 h 554874"/>
              <a:gd name="connsiteX17" fmla="*/ 711850 w 711850"/>
              <a:gd name="connsiteY17" fmla="*/ 315661 h 554874"/>
              <a:gd name="connsiteX0" fmla="*/ 714803 w 714803"/>
              <a:gd name="connsiteY0" fmla="*/ 320590 h 554874"/>
              <a:gd name="connsiteX1" fmla="*/ 690154 w 714803"/>
              <a:gd name="connsiteY1" fmla="*/ 364361 h 554874"/>
              <a:gd name="connsiteX2" fmla="*/ 659020 w 714803"/>
              <a:gd name="connsiteY2" fmla="*/ 342277 h 554874"/>
              <a:gd name="connsiteX3" fmla="*/ 505407 w 714803"/>
              <a:gd name="connsiteY3" fmla="*/ 554874 h 554874"/>
              <a:gd name="connsiteX4" fmla="*/ 92609 w 714803"/>
              <a:gd name="connsiteY4" fmla="*/ 263823 h 554874"/>
              <a:gd name="connsiteX5" fmla="*/ 13461 w 714803"/>
              <a:gd name="connsiteY5" fmla="*/ 386331 h 554874"/>
              <a:gd name="connsiteX6" fmla="*/ 4367 w 714803"/>
              <a:gd name="connsiteY6" fmla="*/ 215436 h 554874"/>
              <a:gd name="connsiteX7" fmla="*/ 50198 w 714803"/>
              <a:gd name="connsiteY7" fmla="*/ 90596 h 554874"/>
              <a:gd name="connsiteX8" fmla="*/ 92597 w 714803"/>
              <a:gd name="connsiteY8" fmla="*/ 2487 h 554874"/>
              <a:gd name="connsiteX9" fmla="*/ 137938 w 714803"/>
              <a:gd name="connsiteY9" fmla="*/ 0 h 554874"/>
              <a:gd name="connsiteX10" fmla="*/ 211167 w 714803"/>
              <a:gd name="connsiteY10" fmla="*/ 54360 h 554874"/>
              <a:gd name="connsiteX11" fmla="*/ 334294 w 714803"/>
              <a:gd name="connsiteY11" fmla="*/ 137228 h 554874"/>
              <a:gd name="connsiteX12" fmla="*/ 396110 w 714803"/>
              <a:gd name="connsiteY12" fmla="*/ 164065 h 554874"/>
              <a:gd name="connsiteX13" fmla="*/ 426292 w 714803"/>
              <a:gd name="connsiteY13" fmla="*/ 171407 h 554874"/>
              <a:gd name="connsiteX14" fmla="*/ 458541 w 714803"/>
              <a:gd name="connsiteY14" fmla="*/ 170892 h 554874"/>
              <a:gd name="connsiteX15" fmla="*/ 516773 w 714803"/>
              <a:gd name="connsiteY15" fmla="*/ 144534 h 554874"/>
              <a:gd name="connsiteX16" fmla="*/ 511489 w 714803"/>
              <a:gd name="connsiteY16" fmla="*/ 161966 h 554874"/>
              <a:gd name="connsiteX17" fmla="*/ 714803 w 714803"/>
              <a:gd name="connsiteY17" fmla="*/ 320590 h 554874"/>
              <a:gd name="connsiteX0" fmla="*/ 729103 w 729103"/>
              <a:gd name="connsiteY0" fmla="*/ 320590 h 554874"/>
              <a:gd name="connsiteX1" fmla="*/ 704454 w 729103"/>
              <a:gd name="connsiteY1" fmla="*/ 364361 h 554874"/>
              <a:gd name="connsiteX2" fmla="*/ 673320 w 729103"/>
              <a:gd name="connsiteY2" fmla="*/ 342277 h 554874"/>
              <a:gd name="connsiteX3" fmla="*/ 519707 w 729103"/>
              <a:gd name="connsiteY3" fmla="*/ 554874 h 554874"/>
              <a:gd name="connsiteX4" fmla="*/ 106909 w 729103"/>
              <a:gd name="connsiteY4" fmla="*/ 263823 h 554874"/>
              <a:gd name="connsiteX5" fmla="*/ 6789 w 729103"/>
              <a:gd name="connsiteY5" fmla="*/ 422960 h 554874"/>
              <a:gd name="connsiteX6" fmla="*/ 18667 w 729103"/>
              <a:gd name="connsiteY6" fmla="*/ 215436 h 554874"/>
              <a:gd name="connsiteX7" fmla="*/ 64498 w 729103"/>
              <a:gd name="connsiteY7" fmla="*/ 90596 h 554874"/>
              <a:gd name="connsiteX8" fmla="*/ 106897 w 729103"/>
              <a:gd name="connsiteY8" fmla="*/ 2487 h 554874"/>
              <a:gd name="connsiteX9" fmla="*/ 152238 w 729103"/>
              <a:gd name="connsiteY9" fmla="*/ 0 h 554874"/>
              <a:gd name="connsiteX10" fmla="*/ 225467 w 729103"/>
              <a:gd name="connsiteY10" fmla="*/ 54360 h 554874"/>
              <a:gd name="connsiteX11" fmla="*/ 348594 w 729103"/>
              <a:gd name="connsiteY11" fmla="*/ 137228 h 554874"/>
              <a:gd name="connsiteX12" fmla="*/ 410410 w 729103"/>
              <a:gd name="connsiteY12" fmla="*/ 164065 h 554874"/>
              <a:gd name="connsiteX13" fmla="*/ 440592 w 729103"/>
              <a:gd name="connsiteY13" fmla="*/ 171407 h 554874"/>
              <a:gd name="connsiteX14" fmla="*/ 472841 w 729103"/>
              <a:gd name="connsiteY14" fmla="*/ 170892 h 554874"/>
              <a:gd name="connsiteX15" fmla="*/ 531073 w 729103"/>
              <a:gd name="connsiteY15" fmla="*/ 144534 h 554874"/>
              <a:gd name="connsiteX16" fmla="*/ 525789 w 729103"/>
              <a:gd name="connsiteY16" fmla="*/ 161966 h 554874"/>
              <a:gd name="connsiteX17" fmla="*/ 729103 w 729103"/>
              <a:gd name="connsiteY17" fmla="*/ 320590 h 554874"/>
              <a:gd name="connsiteX0" fmla="*/ 729103 w 729103"/>
              <a:gd name="connsiteY0" fmla="*/ 320590 h 554874"/>
              <a:gd name="connsiteX1" fmla="*/ 704454 w 729103"/>
              <a:gd name="connsiteY1" fmla="*/ 364361 h 554874"/>
              <a:gd name="connsiteX2" fmla="*/ 673320 w 729103"/>
              <a:gd name="connsiteY2" fmla="*/ 342277 h 554874"/>
              <a:gd name="connsiteX3" fmla="*/ 519707 w 729103"/>
              <a:gd name="connsiteY3" fmla="*/ 554874 h 554874"/>
              <a:gd name="connsiteX4" fmla="*/ 84541 w 729103"/>
              <a:gd name="connsiteY4" fmla="*/ 311143 h 554874"/>
              <a:gd name="connsiteX5" fmla="*/ 6789 w 729103"/>
              <a:gd name="connsiteY5" fmla="*/ 422960 h 554874"/>
              <a:gd name="connsiteX6" fmla="*/ 18667 w 729103"/>
              <a:gd name="connsiteY6" fmla="*/ 215436 h 554874"/>
              <a:gd name="connsiteX7" fmla="*/ 64498 w 729103"/>
              <a:gd name="connsiteY7" fmla="*/ 90596 h 554874"/>
              <a:gd name="connsiteX8" fmla="*/ 106897 w 729103"/>
              <a:gd name="connsiteY8" fmla="*/ 2487 h 554874"/>
              <a:gd name="connsiteX9" fmla="*/ 152238 w 729103"/>
              <a:gd name="connsiteY9" fmla="*/ 0 h 554874"/>
              <a:gd name="connsiteX10" fmla="*/ 225467 w 729103"/>
              <a:gd name="connsiteY10" fmla="*/ 54360 h 554874"/>
              <a:gd name="connsiteX11" fmla="*/ 348594 w 729103"/>
              <a:gd name="connsiteY11" fmla="*/ 137228 h 554874"/>
              <a:gd name="connsiteX12" fmla="*/ 410410 w 729103"/>
              <a:gd name="connsiteY12" fmla="*/ 164065 h 554874"/>
              <a:gd name="connsiteX13" fmla="*/ 440592 w 729103"/>
              <a:gd name="connsiteY13" fmla="*/ 171407 h 554874"/>
              <a:gd name="connsiteX14" fmla="*/ 472841 w 729103"/>
              <a:gd name="connsiteY14" fmla="*/ 170892 h 554874"/>
              <a:gd name="connsiteX15" fmla="*/ 531073 w 729103"/>
              <a:gd name="connsiteY15" fmla="*/ 144534 h 554874"/>
              <a:gd name="connsiteX16" fmla="*/ 525789 w 729103"/>
              <a:gd name="connsiteY16" fmla="*/ 161966 h 554874"/>
              <a:gd name="connsiteX17" fmla="*/ 729103 w 729103"/>
              <a:gd name="connsiteY17" fmla="*/ 320590 h 554874"/>
              <a:gd name="connsiteX0" fmla="*/ 731794 w 731794"/>
              <a:gd name="connsiteY0" fmla="*/ 320590 h 554874"/>
              <a:gd name="connsiteX1" fmla="*/ 707145 w 731794"/>
              <a:gd name="connsiteY1" fmla="*/ 364361 h 554874"/>
              <a:gd name="connsiteX2" fmla="*/ 676011 w 731794"/>
              <a:gd name="connsiteY2" fmla="*/ 342277 h 554874"/>
              <a:gd name="connsiteX3" fmla="*/ 522398 w 731794"/>
              <a:gd name="connsiteY3" fmla="*/ 554874 h 554874"/>
              <a:gd name="connsiteX4" fmla="*/ 87232 w 731794"/>
              <a:gd name="connsiteY4" fmla="*/ 311143 h 554874"/>
              <a:gd name="connsiteX5" fmla="*/ 9480 w 731794"/>
              <a:gd name="connsiteY5" fmla="*/ 422960 h 554874"/>
              <a:gd name="connsiteX6" fmla="*/ 11360 w 731794"/>
              <a:gd name="connsiteY6" fmla="*/ 213943 h 554874"/>
              <a:gd name="connsiteX7" fmla="*/ 67189 w 731794"/>
              <a:gd name="connsiteY7" fmla="*/ 90596 h 554874"/>
              <a:gd name="connsiteX8" fmla="*/ 109588 w 731794"/>
              <a:gd name="connsiteY8" fmla="*/ 2487 h 554874"/>
              <a:gd name="connsiteX9" fmla="*/ 154929 w 731794"/>
              <a:gd name="connsiteY9" fmla="*/ 0 h 554874"/>
              <a:gd name="connsiteX10" fmla="*/ 228158 w 731794"/>
              <a:gd name="connsiteY10" fmla="*/ 54360 h 554874"/>
              <a:gd name="connsiteX11" fmla="*/ 351285 w 731794"/>
              <a:gd name="connsiteY11" fmla="*/ 137228 h 554874"/>
              <a:gd name="connsiteX12" fmla="*/ 413101 w 731794"/>
              <a:gd name="connsiteY12" fmla="*/ 164065 h 554874"/>
              <a:gd name="connsiteX13" fmla="*/ 443283 w 731794"/>
              <a:gd name="connsiteY13" fmla="*/ 171407 h 554874"/>
              <a:gd name="connsiteX14" fmla="*/ 475532 w 731794"/>
              <a:gd name="connsiteY14" fmla="*/ 170892 h 554874"/>
              <a:gd name="connsiteX15" fmla="*/ 533764 w 731794"/>
              <a:gd name="connsiteY15" fmla="*/ 144534 h 554874"/>
              <a:gd name="connsiteX16" fmla="*/ 528480 w 731794"/>
              <a:gd name="connsiteY16" fmla="*/ 161966 h 554874"/>
              <a:gd name="connsiteX17" fmla="*/ 731794 w 731794"/>
              <a:gd name="connsiteY17" fmla="*/ 320590 h 554874"/>
              <a:gd name="connsiteX0" fmla="*/ 731612 w 731612"/>
              <a:gd name="connsiteY0" fmla="*/ 320590 h 554874"/>
              <a:gd name="connsiteX1" fmla="*/ 706963 w 731612"/>
              <a:gd name="connsiteY1" fmla="*/ 364361 h 554874"/>
              <a:gd name="connsiteX2" fmla="*/ 675829 w 731612"/>
              <a:gd name="connsiteY2" fmla="*/ 342277 h 554874"/>
              <a:gd name="connsiteX3" fmla="*/ 522216 w 731612"/>
              <a:gd name="connsiteY3" fmla="*/ 554874 h 554874"/>
              <a:gd name="connsiteX4" fmla="*/ 87050 w 731612"/>
              <a:gd name="connsiteY4" fmla="*/ 311143 h 554874"/>
              <a:gd name="connsiteX5" fmla="*/ 9298 w 731612"/>
              <a:gd name="connsiteY5" fmla="*/ 422960 h 554874"/>
              <a:gd name="connsiteX6" fmla="*/ 1640 w 731612"/>
              <a:gd name="connsiteY6" fmla="*/ 296879 h 554874"/>
              <a:gd name="connsiteX7" fmla="*/ 11178 w 731612"/>
              <a:gd name="connsiteY7" fmla="*/ 213943 h 554874"/>
              <a:gd name="connsiteX8" fmla="*/ 67007 w 731612"/>
              <a:gd name="connsiteY8" fmla="*/ 90596 h 554874"/>
              <a:gd name="connsiteX9" fmla="*/ 109406 w 731612"/>
              <a:gd name="connsiteY9" fmla="*/ 2487 h 554874"/>
              <a:gd name="connsiteX10" fmla="*/ 154747 w 731612"/>
              <a:gd name="connsiteY10" fmla="*/ 0 h 554874"/>
              <a:gd name="connsiteX11" fmla="*/ 227976 w 731612"/>
              <a:gd name="connsiteY11" fmla="*/ 54360 h 554874"/>
              <a:gd name="connsiteX12" fmla="*/ 351103 w 731612"/>
              <a:gd name="connsiteY12" fmla="*/ 137228 h 554874"/>
              <a:gd name="connsiteX13" fmla="*/ 412919 w 731612"/>
              <a:gd name="connsiteY13" fmla="*/ 164065 h 554874"/>
              <a:gd name="connsiteX14" fmla="*/ 443101 w 731612"/>
              <a:gd name="connsiteY14" fmla="*/ 171407 h 554874"/>
              <a:gd name="connsiteX15" fmla="*/ 475350 w 731612"/>
              <a:gd name="connsiteY15" fmla="*/ 170892 h 554874"/>
              <a:gd name="connsiteX16" fmla="*/ 533582 w 731612"/>
              <a:gd name="connsiteY16" fmla="*/ 144534 h 554874"/>
              <a:gd name="connsiteX17" fmla="*/ 528298 w 731612"/>
              <a:gd name="connsiteY17" fmla="*/ 161966 h 554874"/>
              <a:gd name="connsiteX18" fmla="*/ 731612 w 731612"/>
              <a:gd name="connsiteY18" fmla="*/ 320590 h 554874"/>
              <a:gd name="connsiteX0" fmla="*/ 757017 w 757017"/>
              <a:gd name="connsiteY0" fmla="*/ 320590 h 554874"/>
              <a:gd name="connsiteX1" fmla="*/ 732368 w 757017"/>
              <a:gd name="connsiteY1" fmla="*/ 364361 h 554874"/>
              <a:gd name="connsiteX2" fmla="*/ 701234 w 757017"/>
              <a:gd name="connsiteY2" fmla="*/ 342277 h 554874"/>
              <a:gd name="connsiteX3" fmla="*/ 547621 w 757017"/>
              <a:gd name="connsiteY3" fmla="*/ 554874 h 554874"/>
              <a:gd name="connsiteX4" fmla="*/ 112455 w 757017"/>
              <a:gd name="connsiteY4" fmla="*/ 311143 h 554874"/>
              <a:gd name="connsiteX5" fmla="*/ 34703 w 757017"/>
              <a:gd name="connsiteY5" fmla="*/ 422960 h 554874"/>
              <a:gd name="connsiteX6" fmla="*/ 3 w 757017"/>
              <a:gd name="connsiteY6" fmla="*/ 297330 h 554874"/>
              <a:gd name="connsiteX7" fmla="*/ 36583 w 757017"/>
              <a:gd name="connsiteY7" fmla="*/ 213943 h 554874"/>
              <a:gd name="connsiteX8" fmla="*/ 92412 w 757017"/>
              <a:gd name="connsiteY8" fmla="*/ 90596 h 554874"/>
              <a:gd name="connsiteX9" fmla="*/ 134811 w 757017"/>
              <a:gd name="connsiteY9" fmla="*/ 2487 h 554874"/>
              <a:gd name="connsiteX10" fmla="*/ 180152 w 757017"/>
              <a:gd name="connsiteY10" fmla="*/ 0 h 554874"/>
              <a:gd name="connsiteX11" fmla="*/ 253381 w 757017"/>
              <a:gd name="connsiteY11" fmla="*/ 54360 h 554874"/>
              <a:gd name="connsiteX12" fmla="*/ 376508 w 757017"/>
              <a:gd name="connsiteY12" fmla="*/ 137228 h 554874"/>
              <a:gd name="connsiteX13" fmla="*/ 438324 w 757017"/>
              <a:gd name="connsiteY13" fmla="*/ 164065 h 554874"/>
              <a:gd name="connsiteX14" fmla="*/ 468506 w 757017"/>
              <a:gd name="connsiteY14" fmla="*/ 171407 h 554874"/>
              <a:gd name="connsiteX15" fmla="*/ 500755 w 757017"/>
              <a:gd name="connsiteY15" fmla="*/ 170892 h 554874"/>
              <a:gd name="connsiteX16" fmla="*/ 558987 w 757017"/>
              <a:gd name="connsiteY16" fmla="*/ 144534 h 554874"/>
              <a:gd name="connsiteX17" fmla="*/ 553703 w 757017"/>
              <a:gd name="connsiteY17" fmla="*/ 161966 h 554874"/>
              <a:gd name="connsiteX18" fmla="*/ 757017 w 757017"/>
              <a:gd name="connsiteY18" fmla="*/ 320590 h 554874"/>
              <a:gd name="connsiteX0" fmla="*/ 757017 w 757017"/>
              <a:gd name="connsiteY0" fmla="*/ 320590 h 554874"/>
              <a:gd name="connsiteX1" fmla="*/ 732368 w 757017"/>
              <a:gd name="connsiteY1" fmla="*/ 364361 h 554874"/>
              <a:gd name="connsiteX2" fmla="*/ 701234 w 757017"/>
              <a:gd name="connsiteY2" fmla="*/ 342277 h 554874"/>
              <a:gd name="connsiteX3" fmla="*/ 547621 w 757017"/>
              <a:gd name="connsiteY3" fmla="*/ 554874 h 554874"/>
              <a:gd name="connsiteX4" fmla="*/ 112455 w 757017"/>
              <a:gd name="connsiteY4" fmla="*/ 311143 h 554874"/>
              <a:gd name="connsiteX5" fmla="*/ 34703 w 757017"/>
              <a:gd name="connsiteY5" fmla="*/ 422960 h 554874"/>
              <a:gd name="connsiteX6" fmla="*/ 3 w 757017"/>
              <a:gd name="connsiteY6" fmla="*/ 297330 h 554874"/>
              <a:gd name="connsiteX7" fmla="*/ 25804 w 757017"/>
              <a:gd name="connsiteY7" fmla="*/ 204639 h 554874"/>
              <a:gd name="connsiteX8" fmla="*/ 92412 w 757017"/>
              <a:gd name="connsiteY8" fmla="*/ 90596 h 554874"/>
              <a:gd name="connsiteX9" fmla="*/ 134811 w 757017"/>
              <a:gd name="connsiteY9" fmla="*/ 2487 h 554874"/>
              <a:gd name="connsiteX10" fmla="*/ 180152 w 757017"/>
              <a:gd name="connsiteY10" fmla="*/ 0 h 554874"/>
              <a:gd name="connsiteX11" fmla="*/ 253381 w 757017"/>
              <a:gd name="connsiteY11" fmla="*/ 54360 h 554874"/>
              <a:gd name="connsiteX12" fmla="*/ 376508 w 757017"/>
              <a:gd name="connsiteY12" fmla="*/ 137228 h 554874"/>
              <a:gd name="connsiteX13" fmla="*/ 438324 w 757017"/>
              <a:gd name="connsiteY13" fmla="*/ 164065 h 554874"/>
              <a:gd name="connsiteX14" fmla="*/ 468506 w 757017"/>
              <a:gd name="connsiteY14" fmla="*/ 171407 h 554874"/>
              <a:gd name="connsiteX15" fmla="*/ 500755 w 757017"/>
              <a:gd name="connsiteY15" fmla="*/ 170892 h 554874"/>
              <a:gd name="connsiteX16" fmla="*/ 558987 w 757017"/>
              <a:gd name="connsiteY16" fmla="*/ 144534 h 554874"/>
              <a:gd name="connsiteX17" fmla="*/ 553703 w 757017"/>
              <a:gd name="connsiteY17" fmla="*/ 161966 h 554874"/>
              <a:gd name="connsiteX18" fmla="*/ 757017 w 757017"/>
              <a:gd name="connsiteY18" fmla="*/ 320590 h 554874"/>
              <a:gd name="connsiteX0" fmla="*/ 757017 w 757017"/>
              <a:gd name="connsiteY0" fmla="*/ 320590 h 554874"/>
              <a:gd name="connsiteX1" fmla="*/ 732368 w 757017"/>
              <a:gd name="connsiteY1" fmla="*/ 364361 h 554874"/>
              <a:gd name="connsiteX2" fmla="*/ 701234 w 757017"/>
              <a:gd name="connsiteY2" fmla="*/ 342277 h 554874"/>
              <a:gd name="connsiteX3" fmla="*/ 547621 w 757017"/>
              <a:gd name="connsiteY3" fmla="*/ 554874 h 554874"/>
              <a:gd name="connsiteX4" fmla="*/ 112455 w 757017"/>
              <a:gd name="connsiteY4" fmla="*/ 311143 h 554874"/>
              <a:gd name="connsiteX5" fmla="*/ 34703 w 757017"/>
              <a:gd name="connsiteY5" fmla="*/ 422960 h 554874"/>
              <a:gd name="connsiteX6" fmla="*/ 3 w 757017"/>
              <a:gd name="connsiteY6" fmla="*/ 297330 h 554874"/>
              <a:gd name="connsiteX7" fmla="*/ 25804 w 757017"/>
              <a:gd name="connsiteY7" fmla="*/ 204639 h 554874"/>
              <a:gd name="connsiteX8" fmla="*/ 92412 w 757017"/>
              <a:gd name="connsiteY8" fmla="*/ 90596 h 554874"/>
              <a:gd name="connsiteX9" fmla="*/ 142895 w 757017"/>
              <a:gd name="connsiteY9" fmla="*/ 9467 h 554874"/>
              <a:gd name="connsiteX10" fmla="*/ 180152 w 757017"/>
              <a:gd name="connsiteY10" fmla="*/ 0 h 554874"/>
              <a:gd name="connsiteX11" fmla="*/ 253381 w 757017"/>
              <a:gd name="connsiteY11" fmla="*/ 54360 h 554874"/>
              <a:gd name="connsiteX12" fmla="*/ 376508 w 757017"/>
              <a:gd name="connsiteY12" fmla="*/ 137228 h 554874"/>
              <a:gd name="connsiteX13" fmla="*/ 438324 w 757017"/>
              <a:gd name="connsiteY13" fmla="*/ 164065 h 554874"/>
              <a:gd name="connsiteX14" fmla="*/ 468506 w 757017"/>
              <a:gd name="connsiteY14" fmla="*/ 171407 h 554874"/>
              <a:gd name="connsiteX15" fmla="*/ 500755 w 757017"/>
              <a:gd name="connsiteY15" fmla="*/ 170892 h 554874"/>
              <a:gd name="connsiteX16" fmla="*/ 558987 w 757017"/>
              <a:gd name="connsiteY16" fmla="*/ 144534 h 554874"/>
              <a:gd name="connsiteX17" fmla="*/ 553703 w 757017"/>
              <a:gd name="connsiteY17" fmla="*/ 161966 h 554874"/>
              <a:gd name="connsiteX18" fmla="*/ 757017 w 757017"/>
              <a:gd name="connsiteY18" fmla="*/ 320590 h 554874"/>
              <a:gd name="connsiteX0" fmla="*/ 757017 w 757017"/>
              <a:gd name="connsiteY0" fmla="*/ 320590 h 563901"/>
              <a:gd name="connsiteX1" fmla="*/ 732368 w 757017"/>
              <a:gd name="connsiteY1" fmla="*/ 364361 h 563901"/>
              <a:gd name="connsiteX2" fmla="*/ 701234 w 757017"/>
              <a:gd name="connsiteY2" fmla="*/ 342277 h 563901"/>
              <a:gd name="connsiteX3" fmla="*/ 560834 w 757017"/>
              <a:gd name="connsiteY3" fmla="*/ 563901 h 563901"/>
              <a:gd name="connsiteX4" fmla="*/ 112455 w 757017"/>
              <a:gd name="connsiteY4" fmla="*/ 311143 h 563901"/>
              <a:gd name="connsiteX5" fmla="*/ 34703 w 757017"/>
              <a:gd name="connsiteY5" fmla="*/ 422960 h 563901"/>
              <a:gd name="connsiteX6" fmla="*/ 3 w 757017"/>
              <a:gd name="connsiteY6" fmla="*/ 297330 h 563901"/>
              <a:gd name="connsiteX7" fmla="*/ 25804 w 757017"/>
              <a:gd name="connsiteY7" fmla="*/ 204639 h 563901"/>
              <a:gd name="connsiteX8" fmla="*/ 92412 w 757017"/>
              <a:gd name="connsiteY8" fmla="*/ 90596 h 563901"/>
              <a:gd name="connsiteX9" fmla="*/ 142895 w 757017"/>
              <a:gd name="connsiteY9" fmla="*/ 9467 h 563901"/>
              <a:gd name="connsiteX10" fmla="*/ 180152 w 757017"/>
              <a:gd name="connsiteY10" fmla="*/ 0 h 563901"/>
              <a:gd name="connsiteX11" fmla="*/ 253381 w 757017"/>
              <a:gd name="connsiteY11" fmla="*/ 54360 h 563901"/>
              <a:gd name="connsiteX12" fmla="*/ 376508 w 757017"/>
              <a:gd name="connsiteY12" fmla="*/ 137228 h 563901"/>
              <a:gd name="connsiteX13" fmla="*/ 438324 w 757017"/>
              <a:gd name="connsiteY13" fmla="*/ 164065 h 563901"/>
              <a:gd name="connsiteX14" fmla="*/ 468506 w 757017"/>
              <a:gd name="connsiteY14" fmla="*/ 171407 h 563901"/>
              <a:gd name="connsiteX15" fmla="*/ 500755 w 757017"/>
              <a:gd name="connsiteY15" fmla="*/ 170892 h 563901"/>
              <a:gd name="connsiteX16" fmla="*/ 558987 w 757017"/>
              <a:gd name="connsiteY16" fmla="*/ 144534 h 563901"/>
              <a:gd name="connsiteX17" fmla="*/ 553703 w 757017"/>
              <a:gd name="connsiteY17" fmla="*/ 161966 h 563901"/>
              <a:gd name="connsiteX18" fmla="*/ 757017 w 757017"/>
              <a:gd name="connsiteY18" fmla="*/ 320590 h 563901"/>
              <a:gd name="connsiteX0" fmla="*/ 757017 w 757017"/>
              <a:gd name="connsiteY0" fmla="*/ 320590 h 600252"/>
              <a:gd name="connsiteX1" fmla="*/ 732368 w 757017"/>
              <a:gd name="connsiteY1" fmla="*/ 364361 h 600252"/>
              <a:gd name="connsiteX2" fmla="*/ 701234 w 757017"/>
              <a:gd name="connsiteY2" fmla="*/ 342277 h 600252"/>
              <a:gd name="connsiteX3" fmla="*/ 542296 w 757017"/>
              <a:gd name="connsiteY3" fmla="*/ 600252 h 600252"/>
              <a:gd name="connsiteX4" fmla="*/ 112455 w 757017"/>
              <a:gd name="connsiteY4" fmla="*/ 311143 h 600252"/>
              <a:gd name="connsiteX5" fmla="*/ 34703 w 757017"/>
              <a:gd name="connsiteY5" fmla="*/ 422960 h 600252"/>
              <a:gd name="connsiteX6" fmla="*/ 3 w 757017"/>
              <a:gd name="connsiteY6" fmla="*/ 297330 h 600252"/>
              <a:gd name="connsiteX7" fmla="*/ 25804 w 757017"/>
              <a:gd name="connsiteY7" fmla="*/ 204639 h 600252"/>
              <a:gd name="connsiteX8" fmla="*/ 92412 w 757017"/>
              <a:gd name="connsiteY8" fmla="*/ 90596 h 600252"/>
              <a:gd name="connsiteX9" fmla="*/ 142895 w 757017"/>
              <a:gd name="connsiteY9" fmla="*/ 9467 h 600252"/>
              <a:gd name="connsiteX10" fmla="*/ 180152 w 757017"/>
              <a:gd name="connsiteY10" fmla="*/ 0 h 600252"/>
              <a:gd name="connsiteX11" fmla="*/ 253381 w 757017"/>
              <a:gd name="connsiteY11" fmla="*/ 54360 h 600252"/>
              <a:gd name="connsiteX12" fmla="*/ 376508 w 757017"/>
              <a:gd name="connsiteY12" fmla="*/ 137228 h 600252"/>
              <a:gd name="connsiteX13" fmla="*/ 438324 w 757017"/>
              <a:gd name="connsiteY13" fmla="*/ 164065 h 600252"/>
              <a:gd name="connsiteX14" fmla="*/ 468506 w 757017"/>
              <a:gd name="connsiteY14" fmla="*/ 171407 h 600252"/>
              <a:gd name="connsiteX15" fmla="*/ 500755 w 757017"/>
              <a:gd name="connsiteY15" fmla="*/ 170892 h 600252"/>
              <a:gd name="connsiteX16" fmla="*/ 558987 w 757017"/>
              <a:gd name="connsiteY16" fmla="*/ 144534 h 600252"/>
              <a:gd name="connsiteX17" fmla="*/ 553703 w 757017"/>
              <a:gd name="connsiteY17" fmla="*/ 161966 h 600252"/>
              <a:gd name="connsiteX18" fmla="*/ 757017 w 757017"/>
              <a:gd name="connsiteY18" fmla="*/ 320590 h 600252"/>
              <a:gd name="connsiteX0" fmla="*/ 757017 w 801914"/>
              <a:gd name="connsiteY0" fmla="*/ 562543 h 842205"/>
              <a:gd name="connsiteX1" fmla="*/ 732368 w 801914"/>
              <a:gd name="connsiteY1" fmla="*/ 606314 h 842205"/>
              <a:gd name="connsiteX2" fmla="*/ 701234 w 801914"/>
              <a:gd name="connsiteY2" fmla="*/ 584230 h 842205"/>
              <a:gd name="connsiteX3" fmla="*/ 542296 w 801914"/>
              <a:gd name="connsiteY3" fmla="*/ 842205 h 842205"/>
              <a:gd name="connsiteX4" fmla="*/ 112455 w 801914"/>
              <a:gd name="connsiteY4" fmla="*/ 553096 h 842205"/>
              <a:gd name="connsiteX5" fmla="*/ 34703 w 801914"/>
              <a:gd name="connsiteY5" fmla="*/ 664913 h 842205"/>
              <a:gd name="connsiteX6" fmla="*/ 3 w 801914"/>
              <a:gd name="connsiteY6" fmla="*/ 539283 h 842205"/>
              <a:gd name="connsiteX7" fmla="*/ 25804 w 801914"/>
              <a:gd name="connsiteY7" fmla="*/ 446592 h 842205"/>
              <a:gd name="connsiteX8" fmla="*/ 92412 w 801914"/>
              <a:gd name="connsiteY8" fmla="*/ 332549 h 842205"/>
              <a:gd name="connsiteX9" fmla="*/ 142895 w 801914"/>
              <a:gd name="connsiteY9" fmla="*/ 251420 h 842205"/>
              <a:gd name="connsiteX10" fmla="*/ 180152 w 801914"/>
              <a:gd name="connsiteY10" fmla="*/ 241953 h 842205"/>
              <a:gd name="connsiteX11" fmla="*/ 253381 w 801914"/>
              <a:gd name="connsiteY11" fmla="*/ 296313 h 842205"/>
              <a:gd name="connsiteX12" fmla="*/ 376508 w 801914"/>
              <a:gd name="connsiteY12" fmla="*/ 379181 h 842205"/>
              <a:gd name="connsiteX13" fmla="*/ 438324 w 801914"/>
              <a:gd name="connsiteY13" fmla="*/ 406018 h 842205"/>
              <a:gd name="connsiteX14" fmla="*/ 468506 w 801914"/>
              <a:gd name="connsiteY14" fmla="*/ 413360 h 842205"/>
              <a:gd name="connsiteX15" fmla="*/ 500755 w 801914"/>
              <a:gd name="connsiteY15" fmla="*/ 412845 h 842205"/>
              <a:gd name="connsiteX16" fmla="*/ 558987 w 801914"/>
              <a:gd name="connsiteY16" fmla="*/ 386487 h 842205"/>
              <a:gd name="connsiteX17" fmla="*/ 801914 w 801914"/>
              <a:gd name="connsiteY17" fmla="*/ 0 h 842205"/>
              <a:gd name="connsiteX18" fmla="*/ 757017 w 801914"/>
              <a:gd name="connsiteY18" fmla="*/ 562543 h 842205"/>
              <a:gd name="connsiteX0" fmla="*/ 1025015 w 1025015"/>
              <a:gd name="connsiteY0" fmla="*/ 147423 h 842205"/>
              <a:gd name="connsiteX1" fmla="*/ 732368 w 1025015"/>
              <a:gd name="connsiteY1" fmla="*/ 606314 h 842205"/>
              <a:gd name="connsiteX2" fmla="*/ 701234 w 1025015"/>
              <a:gd name="connsiteY2" fmla="*/ 584230 h 842205"/>
              <a:gd name="connsiteX3" fmla="*/ 542296 w 1025015"/>
              <a:gd name="connsiteY3" fmla="*/ 842205 h 842205"/>
              <a:gd name="connsiteX4" fmla="*/ 112455 w 1025015"/>
              <a:gd name="connsiteY4" fmla="*/ 553096 h 842205"/>
              <a:gd name="connsiteX5" fmla="*/ 34703 w 1025015"/>
              <a:gd name="connsiteY5" fmla="*/ 664913 h 842205"/>
              <a:gd name="connsiteX6" fmla="*/ 3 w 1025015"/>
              <a:gd name="connsiteY6" fmla="*/ 539283 h 842205"/>
              <a:gd name="connsiteX7" fmla="*/ 25804 w 1025015"/>
              <a:gd name="connsiteY7" fmla="*/ 446592 h 842205"/>
              <a:gd name="connsiteX8" fmla="*/ 92412 w 1025015"/>
              <a:gd name="connsiteY8" fmla="*/ 332549 h 842205"/>
              <a:gd name="connsiteX9" fmla="*/ 142895 w 1025015"/>
              <a:gd name="connsiteY9" fmla="*/ 251420 h 842205"/>
              <a:gd name="connsiteX10" fmla="*/ 180152 w 1025015"/>
              <a:gd name="connsiteY10" fmla="*/ 241953 h 842205"/>
              <a:gd name="connsiteX11" fmla="*/ 253381 w 1025015"/>
              <a:gd name="connsiteY11" fmla="*/ 296313 h 842205"/>
              <a:gd name="connsiteX12" fmla="*/ 376508 w 1025015"/>
              <a:gd name="connsiteY12" fmla="*/ 379181 h 842205"/>
              <a:gd name="connsiteX13" fmla="*/ 438324 w 1025015"/>
              <a:gd name="connsiteY13" fmla="*/ 406018 h 842205"/>
              <a:gd name="connsiteX14" fmla="*/ 468506 w 1025015"/>
              <a:gd name="connsiteY14" fmla="*/ 413360 h 842205"/>
              <a:gd name="connsiteX15" fmla="*/ 500755 w 1025015"/>
              <a:gd name="connsiteY15" fmla="*/ 412845 h 842205"/>
              <a:gd name="connsiteX16" fmla="*/ 558987 w 1025015"/>
              <a:gd name="connsiteY16" fmla="*/ 386487 h 842205"/>
              <a:gd name="connsiteX17" fmla="*/ 801914 w 1025015"/>
              <a:gd name="connsiteY17" fmla="*/ 0 h 842205"/>
              <a:gd name="connsiteX18" fmla="*/ 1025015 w 1025015"/>
              <a:gd name="connsiteY18" fmla="*/ 147423 h 842205"/>
              <a:gd name="connsiteX0" fmla="*/ 1025015 w 1025015"/>
              <a:gd name="connsiteY0" fmla="*/ 161158 h 855940"/>
              <a:gd name="connsiteX1" fmla="*/ 732368 w 1025015"/>
              <a:gd name="connsiteY1" fmla="*/ 620049 h 855940"/>
              <a:gd name="connsiteX2" fmla="*/ 701234 w 1025015"/>
              <a:gd name="connsiteY2" fmla="*/ 597965 h 855940"/>
              <a:gd name="connsiteX3" fmla="*/ 542296 w 1025015"/>
              <a:gd name="connsiteY3" fmla="*/ 855940 h 855940"/>
              <a:gd name="connsiteX4" fmla="*/ 112455 w 1025015"/>
              <a:gd name="connsiteY4" fmla="*/ 566831 h 855940"/>
              <a:gd name="connsiteX5" fmla="*/ 34703 w 1025015"/>
              <a:gd name="connsiteY5" fmla="*/ 678648 h 855940"/>
              <a:gd name="connsiteX6" fmla="*/ 3 w 1025015"/>
              <a:gd name="connsiteY6" fmla="*/ 553018 h 855940"/>
              <a:gd name="connsiteX7" fmla="*/ 25804 w 1025015"/>
              <a:gd name="connsiteY7" fmla="*/ 460327 h 855940"/>
              <a:gd name="connsiteX8" fmla="*/ 92412 w 1025015"/>
              <a:gd name="connsiteY8" fmla="*/ 346284 h 855940"/>
              <a:gd name="connsiteX9" fmla="*/ 142895 w 1025015"/>
              <a:gd name="connsiteY9" fmla="*/ 265155 h 855940"/>
              <a:gd name="connsiteX10" fmla="*/ 180152 w 1025015"/>
              <a:gd name="connsiteY10" fmla="*/ 255688 h 855940"/>
              <a:gd name="connsiteX11" fmla="*/ 253381 w 1025015"/>
              <a:gd name="connsiteY11" fmla="*/ 310048 h 855940"/>
              <a:gd name="connsiteX12" fmla="*/ 376508 w 1025015"/>
              <a:gd name="connsiteY12" fmla="*/ 392916 h 855940"/>
              <a:gd name="connsiteX13" fmla="*/ 438324 w 1025015"/>
              <a:gd name="connsiteY13" fmla="*/ 419753 h 855940"/>
              <a:gd name="connsiteX14" fmla="*/ 468506 w 1025015"/>
              <a:gd name="connsiteY14" fmla="*/ 427095 h 855940"/>
              <a:gd name="connsiteX15" fmla="*/ 500755 w 1025015"/>
              <a:gd name="connsiteY15" fmla="*/ 426580 h 855940"/>
              <a:gd name="connsiteX16" fmla="*/ 558987 w 1025015"/>
              <a:gd name="connsiteY16" fmla="*/ 400222 h 855940"/>
              <a:gd name="connsiteX17" fmla="*/ 804725 w 1025015"/>
              <a:gd name="connsiteY17" fmla="*/ 0 h 855940"/>
              <a:gd name="connsiteX18" fmla="*/ 1025015 w 1025015"/>
              <a:gd name="connsiteY18" fmla="*/ 161158 h 855940"/>
              <a:gd name="connsiteX0" fmla="*/ 1025015 w 1025015"/>
              <a:gd name="connsiteY0" fmla="*/ 109990 h 804772"/>
              <a:gd name="connsiteX1" fmla="*/ 732368 w 1025015"/>
              <a:gd name="connsiteY1" fmla="*/ 568881 h 804772"/>
              <a:gd name="connsiteX2" fmla="*/ 701234 w 1025015"/>
              <a:gd name="connsiteY2" fmla="*/ 546797 h 804772"/>
              <a:gd name="connsiteX3" fmla="*/ 542296 w 1025015"/>
              <a:gd name="connsiteY3" fmla="*/ 804772 h 804772"/>
              <a:gd name="connsiteX4" fmla="*/ 112455 w 1025015"/>
              <a:gd name="connsiteY4" fmla="*/ 515663 h 804772"/>
              <a:gd name="connsiteX5" fmla="*/ 34703 w 1025015"/>
              <a:gd name="connsiteY5" fmla="*/ 627480 h 804772"/>
              <a:gd name="connsiteX6" fmla="*/ 3 w 1025015"/>
              <a:gd name="connsiteY6" fmla="*/ 501850 h 804772"/>
              <a:gd name="connsiteX7" fmla="*/ 25804 w 1025015"/>
              <a:gd name="connsiteY7" fmla="*/ 409159 h 804772"/>
              <a:gd name="connsiteX8" fmla="*/ 92412 w 1025015"/>
              <a:gd name="connsiteY8" fmla="*/ 295116 h 804772"/>
              <a:gd name="connsiteX9" fmla="*/ 142895 w 1025015"/>
              <a:gd name="connsiteY9" fmla="*/ 213987 h 804772"/>
              <a:gd name="connsiteX10" fmla="*/ 180152 w 1025015"/>
              <a:gd name="connsiteY10" fmla="*/ 204520 h 804772"/>
              <a:gd name="connsiteX11" fmla="*/ 253381 w 1025015"/>
              <a:gd name="connsiteY11" fmla="*/ 258880 h 804772"/>
              <a:gd name="connsiteX12" fmla="*/ 376508 w 1025015"/>
              <a:gd name="connsiteY12" fmla="*/ 341748 h 804772"/>
              <a:gd name="connsiteX13" fmla="*/ 438324 w 1025015"/>
              <a:gd name="connsiteY13" fmla="*/ 368585 h 804772"/>
              <a:gd name="connsiteX14" fmla="*/ 468506 w 1025015"/>
              <a:gd name="connsiteY14" fmla="*/ 375927 h 804772"/>
              <a:gd name="connsiteX15" fmla="*/ 500755 w 1025015"/>
              <a:gd name="connsiteY15" fmla="*/ 375412 h 804772"/>
              <a:gd name="connsiteX16" fmla="*/ 558987 w 1025015"/>
              <a:gd name="connsiteY16" fmla="*/ 349054 h 804772"/>
              <a:gd name="connsiteX17" fmla="*/ 826552 w 1025015"/>
              <a:gd name="connsiteY17" fmla="*/ 0 h 804772"/>
              <a:gd name="connsiteX18" fmla="*/ 1025015 w 1025015"/>
              <a:gd name="connsiteY18" fmla="*/ 109990 h 804772"/>
              <a:gd name="connsiteX0" fmla="*/ 1025015 w 1025015"/>
              <a:gd name="connsiteY0" fmla="*/ 142530 h 837312"/>
              <a:gd name="connsiteX1" fmla="*/ 732368 w 1025015"/>
              <a:gd name="connsiteY1" fmla="*/ 601421 h 837312"/>
              <a:gd name="connsiteX2" fmla="*/ 701234 w 1025015"/>
              <a:gd name="connsiteY2" fmla="*/ 579337 h 837312"/>
              <a:gd name="connsiteX3" fmla="*/ 542296 w 1025015"/>
              <a:gd name="connsiteY3" fmla="*/ 837312 h 837312"/>
              <a:gd name="connsiteX4" fmla="*/ 112455 w 1025015"/>
              <a:gd name="connsiteY4" fmla="*/ 548203 h 837312"/>
              <a:gd name="connsiteX5" fmla="*/ 34703 w 1025015"/>
              <a:gd name="connsiteY5" fmla="*/ 660020 h 837312"/>
              <a:gd name="connsiteX6" fmla="*/ 3 w 1025015"/>
              <a:gd name="connsiteY6" fmla="*/ 534390 h 837312"/>
              <a:gd name="connsiteX7" fmla="*/ 25804 w 1025015"/>
              <a:gd name="connsiteY7" fmla="*/ 441699 h 837312"/>
              <a:gd name="connsiteX8" fmla="*/ 92412 w 1025015"/>
              <a:gd name="connsiteY8" fmla="*/ 327656 h 837312"/>
              <a:gd name="connsiteX9" fmla="*/ 142895 w 1025015"/>
              <a:gd name="connsiteY9" fmla="*/ 246527 h 837312"/>
              <a:gd name="connsiteX10" fmla="*/ 180152 w 1025015"/>
              <a:gd name="connsiteY10" fmla="*/ 237060 h 837312"/>
              <a:gd name="connsiteX11" fmla="*/ 253381 w 1025015"/>
              <a:gd name="connsiteY11" fmla="*/ 291420 h 837312"/>
              <a:gd name="connsiteX12" fmla="*/ 376508 w 1025015"/>
              <a:gd name="connsiteY12" fmla="*/ 374288 h 837312"/>
              <a:gd name="connsiteX13" fmla="*/ 438324 w 1025015"/>
              <a:gd name="connsiteY13" fmla="*/ 401125 h 837312"/>
              <a:gd name="connsiteX14" fmla="*/ 468506 w 1025015"/>
              <a:gd name="connsiteY14" fmla="*/ 408467 h 837312"/>
              <a:gd name="connsiteX15" fmla="*/ 500755 w 1025015"/>
              <a:gd name="connsiteY15" fmla="*/ 407952 h 837312"/>
              <a:gd name="connsiteX16" fmla="*/ 558987 w 1025015"/>
              <a:gd name="connsiteY16" fmla="*/ 381594 h 837312"/>
              <a:gd name="connsiteX17" fmla="*/ 798221 w 1025015"/>
              <a:gd name="connsiteY17" fmla="*/ 0 h 837312"/>
              <a:gd name="connsiteX18" fmla="*/ 1025015 w 1025015"/>
              <a:gd name="connsiteY18" fmla="*/ 142530 h 837312"/>
              <a:gd name="connsiteX0" fmla="*/ 941288 w 941288"/>
              <a:gd name="connsiteY0" fmla="*/ 183382 h 837312"/>
              <a:gd name="connsiteX1" fmla="*/ 732368 w 941288"/>
              <a:gd name="connsiteY1" fmla="*/ 601421 h 837312"/>
              <a:gd name="connsiteX2" fmla="*/ 701234 w 941288"/>
              <a:gd name="connsiteY2" fmla="*/ 579337 h 837312"/>
              <a:gd name="connsiteX3" fmla="*/ 542296 w 941288"/>
              <a:gd name="connsiteY3" fmla="*/ 837312 h 837312"/>
              <a:gd name="connsiteX4" fmla="*/ 112455 w 941288"/>
              <a:gd name="connsiteY4" fmla="*/ 548203 h 837312"/>
              <a:gd name="connsiteX5" fmla="*/ 34703 w 941288"/>
              <a:gd name="connsiteY5" fmla="*/ 660020 h 837312"/>
              <a:gd name="connsiteX6" fmla="*/ 3 w 941288"/>
              <a:gd name="connsiteY6" fmla="*/ 534390 h 837312"/>
              <a:gd name="connsiteX7" fmla="*/ 25804 w 941288"/>
              <a:gd name="connsiteY7" fmla="*/ 441699 h 837312"/>
              <a:gd name="connsiteX8" fmla="*/ 92412 w 941288"/>
              <a:gd name="connsiteY8" fmla="*/ 327656 h 837312"/>
              <a:gd name="connsiteX9" fmla="*/ 142895 w 941288"/>
              <a:gd name="connsiteY9" fmla="*/ 246527 h 837312"/>
              <a:gd name="connsiteX10" fmla="*/ 180152 w 941288"/>
              <a:gd name="connsiteY10" fmla="*/ 237060 h 837312"/>
              <a:gd name="connsiteX11" fmla="*/ 253381 w 941288"/>
              <a:gd name="connsiteY11" fmla="*/ 291420 h 837312"/>
              <a:gd name="connsiteX12" fmla="*/ 376508 w 941288"/>
              <a:gd name="connsiteY12" fmla="*/ 374288 h 837312"/>
              <a:gd name="connsiteX13" fmla="*/ 438324 w 941288"/>
              <a:gd name="connsiteY13" fmla="*/ 401125 h 837312"/>
              <a:gd name="connsiteX14" fmla="*/ 468506 w 941288"/>
              <a:gd name="connsiteY14" fmla="*/ 408467 h 837312"/>
              <a:gd name="connsiteX15" fmla="*/ 500755 w 941288"/>
              <a:gd name="connsiteY15" fmla="*/ 407952 h 837312"/>
              <a:gd name="connsiteX16" fmla="*/ 558987 w 941288"/>
              <a:gd name="connsiteY16" fmla="*/ 381594 h 837312"/>
              <a:gd name="connsiteX17" fmla="*/ 798221 w 941288"/>
              <a:gd name="connsiteY17" fmla="*/ 0 h 837312"/>
              <a:gd name="connsiteX18" fmla="*/ 941288 w 941288"/>
              <a:gd name="connsiteY18" fmla="*/ 183382 h 837312"/>
              <a:gd name="connsiteX0" fmla="*/ 1004786 w 1004786"/>
              <a:gd name="connsiteY0" fmla="*/ 149311 h 837312"/>
              <a:gd name="connsiteX1" fmla="*/ 732368 w 1004786"/>
              <a:gd name="connsiteY1" fmla="*/ 601421 h 837312"/>
              <a:gd name="connsiteX2" fmla="*/ 701234 w 1004786"/>
              <a:gd name="connsiteY2" fmla="*/ 579337 h 837312"/>
              <a:gd name="connsiteX3" fmla="*/ 542296 w 1004786"/>
              <a:gd name="connsiteY3" fmla="*/ 837312 h 837312"/>
              <a:gd name="connsiteX4" fmla="*/ 112455 w 1004786"/>
              <a:gd name="connsiteY4" fmla="*/ 548203 h 837312"/>
              <a:gd name="connsiteX5" fmla="*/ 34703 w 1004786"/>
              <a:gd name="connsiteY5" fmla="*/ 660020 h 837312"/>
              <a:gd name="connsiteX6" fmla="*/ 3 w 1004786"/>
              <a:gd name="connsiteY6" fmla="*/ 534390 h 837312"/>
              <a:gd name="connsiteX7" fmla="*/ 25804 w 1004786"/>
              <a:gd name="connsiteY7" fmla="*/ 441699 h 837312"/>
              <a:gd name="connsiteX8" fmla="*/ 92412 w 1004786"/>
              <a:gd name="connsiteY8" fmla="*/ 327656 h 837312"/>
              <a:gd name="connsiteX9" fmla="*/ 142895 w 1004786"/>
              <a:gd name="connsiteY9" fmla="*/ 246527 h 837312"/>
              <a:gd name="connsiteX10" fmla="*/ 180152 w 1004786"/>
              <a:gd name="connsiteY10" fmla="*/ 237060 h 837312"/>
              <a:gd name="connsiteX11" fmla="*/ 253381 w 1004786"/>
              <a:gd name="connsiteY11" fmla="*/ 291420 h 837312"/>
              <a:gd name="connsiteX12" fmla="*/ 376508 w 1004786"/>
              <a:gd name="connsiteY12" fmla="*/ 374288 h 837312"/>
              <a:gd name="connsiteX13" fmla="*/ 438324 w 1004786"/>
              <a:gd name="connsiteY13" fmla="*/ 401125 h 837312"/>
              <a:gd name="connsiteX14" fmla="*/ 468506 w 1004786"/>
              <a:gd name="connsiteY14" fmla="*/ 408467 h 837312"/>
              <a:gd name="connsiteX15" fmla="*/ 500755 w 1004786"/>
              <a:gd name="connsiteY15" fmla="*/ 407952 h 837312"/>
              <a:gd name="connsiteX16" fmla="*/ 558987 w 1004786"/>
              <a:gd name="connsiteY16" fmla="*/ 381594 h 837312"/>
              <a:gd name="connsiteX17" fmla="*/ 798221 w 1004786"/>
              <a:gd name="connsiteY17" fmla="*/ 0 h 837312"/>
              <a:gd name="connsiteX18" fmla="*/ 1004786 w 1004786"/>
              <a:gd name="connsiteY18" fmla="*/ 149311 h 837312"/>
              <a:gd name="connsiteX0" fmla="*/ 1021764 w 1021764"/>
              <a:gd name="connsiteY0" fmla="*/ 151847 h 837312"/>
              <a:gd name="connsiteX1" fmla="*/ 732368 w 1021764"/>
              <a:gd name="connsiteY1" fmla="*/ 601421 h 837312"/>
              <a:gd name="connsiteX2" fmla="*/ 701234 w 1021764"/>
              <a:gd name="connsiteY2" fmla="*/ 579337 h 837312"/>
              <a:gd name="connsiteX3" fmla="*/ 542296 w 1021764"/>
              <a:gd name="connsiteY3" fmla="*/ 837312 h 837312"/>
              <a:gd name="connsiteX4" fmla="*/ 112455 w 1021764"/>
              <a:gd name="connsiteY4" fmla="*/ 548203 h 837312"/>
              <a:gd name="connsiteX5" fmla="*/ 34703 w 1021764"/>
              <a:gd name="connsiteY5" fmla="*/ 660020 h 837312"/>
              <a:gd name="connsiteX6" fmla="*/ 3 w 1021764"/>
              <a:gd name="connsiteY6" fmla="*/ 534390 h 837312"/>
              <a:gd name="connsiteX7" fmla="*/ 25804 w 1021764"/>
              <a:gd name="connsiteY7" fmla="*/ 441699 h 837312"/>
              <a:gd name="connsiteX8" fmla="*/ 92412 w 1021764"/>
              <a:gd name="connsiteY8" fmla="*/ 327656 h 837312"/>
              <a:gd name="connsiteX9" fmla="*/ 142895 w 1021764"/>
              <a:gd name="connsiteY9" fmla="*/ 246527 h 837312"/>
              <a:gd name="connsiteX10" fmla="*/ 180152 w 1021764"/>
              <a:gd name="connsiteY10" fmla="*/ 237060 h 837312"/>
              <a:gd name="connsiteX11" fmla="*/ 253381 w 1021764"/>
              <a:gd name="connsiteY11" fmla="*/ 291420 h 837312"/>
              <a:gd name="connsiteX12" fmla="*/ 376508 w 1021764"/>
              <a:gd name="connsiteY12" fmla="*/ 374288 h 837312"/>
              <a:gd name="connsiteX13" fmla="*/ 438324 w 1021764"/>
              <a:gd name="connsiteY13" fmla="*/ 401125 h 837312"/>
              <a:gd name="connsiteX14" fmla="*/ 468506 w 1021764"/>
              <a:gd name="connsiteY14" fmla="*/ 408467 h 837312"/>
              <a:gd name="connsiteX15" fmla="*/ 500755 w 1021764"/>
              <a:gd name="connsiteY15" fmla="*/ 407952 h 837312"/>
              <a:gd name="connsiteX16" fmla="*/ 558987 w 1021764"/>
              <a:gd name="connsiteY16" fmla="*/ 381594 h 837312"/>
              <a:gd name="connsiteX17" fmla="*/ 798221 w 1021764"/>
              <a:gd name="connsiteY17" fmla="*/ 0 h 837312"/>
              <a:gd name="connsiteX18" fmla="*/ 1021764 w 1021764"/>
              <a:gd name="connsiteY18" fmla="*/ 151847 h 8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1764" h="837312">
                <a:moveTo>
                  <a:pt x="1021764" y="151847"/>
                </a:moveTo>
                <a:lnTo>
                  <a:pt x="732368" y="601421"/>
                </a:lnTo>
                <a:lnTo>
                  <a:pt x="701234" y="579337"/>
                </a:lnTo>
                <a:lnTo>
                  <a:pt x="542296" y="837312"/>
                </a:lnTo>
                <a:lnTo>
                  <a:pt x="112455" y="548203"/>
                </a:lnTo>
                <a:lnTo>
                  <a:pt x="34703" y="660020"/>
                </a:lnTo>
                <a:cubicBezTo>
                  <a:pt x="20468" y="657643"/>
                  <a:pt x="-310" y="569226"/>
                  <a:pt x="3" y="534390"/>
                </a:cubicBezTo>
                <a:cubicBezTo>
                  <a:pt x="316" y="499554"/>
                  <a:pt x="10403" y="476155"/>
                  <a:pt x="25804" y="441699"/>
                </a:cubicBezTo>
                <a:cubicBezTo>
                  <a:pt x="41205" y="407243"/>
                  <a:pt x="73326" y="353637"/>
                  <a:pt x="92412" y="327656"/>
                </a:cubicBezTo>
                <a:cubicBezTo>
                  <a:pt x="105442" y="297449"/>
                  <a:pt x="113155" y="301115"/>
                  <a:pt x="142895" y="246527"/>
                </a:cubicBezTo>
                <a:lnTo>
                  <a:pt x="180152" y="237060"/>
                </a:lnTo>
                <a:lnTo>
                  <a:pt x="253381" y="291420"/>
                </a:lnTo>
                <a:lnTo>
                  <a:pt x="376508" y="374288"/>
                </a:lnTo>
                <a:lnTo>
                  <a:pt x="438324" y="401125"/>
                </a:lnTo>
                <a:lnTo>
                  <a:pt x="468506" y="408467"/>
                </a:lnTo>
                <a:lnTo>
                  <a:pt x="500755" y="407952"/>
                </a:lnTo>
                <a:lnTo>
                  <a:pt x="558987" y="381594"/>
                </a:lnTo>
                <a:lnTo>
                  <a:pt x="798221" y="0"/>
                </a:lnTo>
                <a:lnTo>
                  <a:pt x="1021764" y="151847"/>
                </a:lnTo>
                <a:close/>
              </a:path>
            </a:pathLst>
          </a:custGeom>
          <a:pattFill prst="pct2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3" name="Rectangle 30">
            <a:extLst>
              <a:ext uri="{FF2B5EF4-FFF2-40B4-BE49-F238E27FC236}">
                <a16:creationId xmlns:a16="http://schemas.microsoft.com/office/drawing/2014/main" id="{57A34E3D-B94F-47AE-A88B-CF682C0CEFA9}"/>
              </a:ext>
            </a:extLst>
          </p:cNvPr>
          <p:cNvSpPr>
            <a:spLocks noChangeAspect="1" noChangeArrowheads="1"/>
          </p:cNvSpPr>
          <p:nvPr/>
        </p:nvSpPr>
        <p:spPr bwMode="auto">
          <a:xfrm rot="18548972">
            <a:off x="7865172" y="7105414"/>
            <a:ext cx="209752" cy="107193"/>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800">
              <a:pattFill prst="pct5">
                <a:fgClr>
                  <a:schemeClr val="tx1"/>
                </a:fgClr>
                <a:bgClr>
                  <a:schemeClr val="bg1"/>
                </a:bgClr>
              </a:pattFill>
              <a:latin typeface="Arial" panose="020B0604020202020204" pitchFamily="34" charset="0"/>
              <a:ea typeface="ＭＳ Ｐゴシック" panose="020B0600070205080204" pitchFamily="50" charset="-128"/>
            </a:endParaRPr>
          </a:p>
        </p:txBody>
      </p:sp>
      <p:sp>
        <p:nvSpPr>
          <p:cNvPr id="68" name="Freeform 170"/>
          <p:cNvSpPr>
            <a:spLocks/>
          </p:cNvSpPr>
          <p:nvPr/>
        </p:nvSpPr>
        <p:spPr bwMode="auto">
          <a:xfrm rot="14359038">
            <a:off x="8425068" y="2717746"/>
            <a:ext cx="261267" cy="328961"/>
          </a:xfrm>
          <a:custGeom>
            <a:avLst/>
            <a:gdLst>
              <a:gd name="T0" fmla="*/ 2147483646 w 172"/>
              <a:gd name="T1" fmla="*/ 0 h 124"/>
              <a:gd name="T2" fmla="*/ 2147483646 w 172"/>
              <a:gd name="T3" fmla="*/ 2147483646 h 124"/>
              <a:gd name="T4" fmla="*/ 2147483646 w 172"/>
              <a:gd name="T5" fmla="*/ 2147483646 h 124"/>
              <a:gd name="T6" fmla="*/ 0 w 172"/>
              <a:gd name="T7" fmla="*/ 2147483646 h 124"/>
              <a:gd name="T8" fmla="*/ 2147483646 w 172"/>
              <a:gd name="T9" fmla="*/ 2147483646 h 124"/>
              <a:gd name="T10" fmla="*/ 2147483646 w 172"/>
              <a:gd name="T11" fmla="*/ 2147483646 h 124"/>
              <a:gd name="T12" fmla="*/ 2147483646 w 172"/>
              <a:gd name="T13" fmla="*/ 2147483646 h 124"/>
              <a:gd name="T14" fmla="*/ 2147483646 w 17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24"/>
              <a:gd name="T26" fmla="*/ 172 w 172"/>
              <a:gd name="T27" fmla="*/ 124 h 124"/>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392 w 10000"/>
              <a:gd name="connsiteY6" fmla="*/ 9556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8861 w 10000"/>
              <a:gd name="connsiteY7" fmla="*/ 8831 h 10000"/>
              <a:gd name="connsiteX8" fmla="*/ 10000 w 10000"/>
              <a:gd name="connsiteY8" fmla="*/ 8145 h 10000"/>
              <a:gd name="connsiteX9" fmla="*/ 8837 w 10000"/>
              <a:gd name="connsiteY9"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6677 w 10000"/>
              <a:gd name="connsiteY7" fmla="*/ 9194 h 10000"/>
              <a:gd name="connsiteX8" fmla="*/ 10000 w 10000"/>
              <a:gd name="connsiteY8" fmla="*/ 8145 h 10000"/>
              <a:gd name="connsiteX9" fmla="*/ 8837 w 10000"/>
              <a:gd name="connsiteY9" fmla="*/ 0 h 10000"/>
              <a:gd name="connsiteX0" fmla="*/ 9122 w 10285"/>
              <a:gd name="connsiteY0" fmla="*/ 0 h 10000"/>
              <a:gd name="connsiteX1" fmla="*/ 1506 w 10285"/>
              <a:gd name="connsiteY1" fmla="*/ 1935 h 10000"/>
              <a:gd name="connsiteX2" fmla="*/ 1564 w 10285"/>
              <a:gd name="connsiteY2" fmla="*/ 2339 h 10000"/>
              <a:gd name="connsiteX3" fmla="*/ 0 w 10285"/>
              <a:gd name="connsiteY3" fmla="*/ 2661 h 10000"/>
              <a:gd name="connsiteX4" fmla="*/ 634 w 10285"/>
              <a:gd name="connsiteY4" fmla="*/ 5242 h 10000"/>
              <a:gd name="connsiteX5" fmla="*/ 5401 w 10285"/>
              <a:gd name="connsiteY5" fmla="*/ 10000 h 10000"/>
              <a:gd name="connsiteX6" fmla="*/ 6867 w 10285"/>
              <a:gd name="connsiteY6" fmla="*/ 9919 h 10000"/>
              <a:gd name="connsiteX7" fmla="*/ 6962 w 10285"/>
              <a:gd name="connsiteY7" fmla="*/ 9194 h 10000"/>
              <a:gd name="connsiteX8" fmla="*/ 10285 w 10285"/>
              <a:gd name="connsiteY8" fmla="*/ 8145 h 10000"/>
              <a:gd name="connsiteX9" fmla="*/ 9122 w 10285"/>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274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293 w 10616"/>
              <a:gd name="connsiteY7" fmla="*/ 9315 h 10000"/>
              <a:gd name="connsiteX8" fmla="*/ 10616 w 10616"/>
              <a:gd name="connsiteY8" fmla="*/ 8145 h 10000"/>
              <a:gd name="connsiteX9" fmla="*/ 9453 w 10616"/>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750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266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387 h 10000"/>
              <a:gd name="connsiteX9" fmla="*/ 9453 w 10711"/>
              <a:gd name="connsiteY9" fmla="*/ 0 h 10000"/>
              <a:gd name="connsiteX0" fmla="*/ 9437 w 10695"/>
              <a:gd name="connsiteY0" fmla="*/ 0 h 10000"/>
              <a:gd name="connsiteX1" fmla="*/ 1821 w 10695"/>
              <a:gd name="connsiteY1" fmla="*/ 1935 h 10000"/>
              <a:gd name="connsiteX2" fmla="*/ 1879 w 10695"/>
              <a:gd name="connsiteY2" fmla="*/ 2339 h 10000"/>
              <a:gd name="connsiteX3" fmla="*/ 0 w 10695"/>
              <a:gd name="connsiteY3" fmla="*/ 4637 h 10000"/>
              <a:gd name="connsiteX4" fmla="*/ 5716 w 10695"/>
              <a:gd name="connsiteY4" fmla="*/ 10000 h 10000"/>
              <a:gd name="connsiteX5" fmla="*/ 7277 w 10695"/>
              <a:gd name="connsiteY5" fmla="*/ 9919 h 10000"/>
              <a:gd name="connsiteX6" fmla="*/ 7277 w 10695"/>
              <a:gd name="connsiteY6" fmla="*/ 9315 h 10000"/>
              <a:gd name="connsiteX7" fmla="*/ 10695 w 10695"/>
              <a:gd name="connsiteY7" fmla="*/ 8387 h 10000"/>
              <a:gd name="connsiteX8" fmla="*/ 9437 w 10695"/>
              <a:gd name="connsiteY8" fmla="*/ 0 h 10000"/>
              <a:gd name="connsiteX0" fmla="*/ 9650 w 10908"/>
              <a:gd name="connsiteY0" fmla="*/ 0 h 10000"/>
              <a:gd name="connsiteX1" fmla="*/ 2034 w 10908"/>
              <a:gd name="connsiteY1" fmla="*/ 1935 h 10000"/>
              <a:gd name="connsiteX2" fmla="*/ 213 w 10908"/>
              <a:gd name="connsiteY2" fmla="*/ 4637 h 10000"/>
              <a:gd name="connsiteX3" fmla="*/ 5929 w 10908"/>
              <a:gd name="connsiteY3" fmla="*/ 10000 h 10000"/>
              <a:gd name="connsiteX4" fmla="*/ 7490 w 10908"/>
              <a:gd name="connsiteY4" fmla="*/ 9919 h 10000"/>
              <a:gd name="connsiteX5" fmla="*/ 7490 w 10908"/>
              <a:gd name="connsiteY5" fmla="*/ 9315 h 10000"/>
              <a:gd name="connsiteX6" fmla="*/ 10908 w 10908"/>
              <a:gd name="connsiteY6" fmla="*/ 8387 h 10000"/>
              <a:gd name="connsiteX7" fmla="*/ 9650 w 10908"/>
              <a:gd name="connsiteY7"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7277 w 10695"/>
              <a:gd name="connsiteY4" fmla="*/ 9315 h 10000"/>
              <a:gd name="connsiteX5" fmla="*/ 10695 w 10695"/>
              <a:gd name="connsiteY5" fmla="*/ 8387 h 10000"/>
              <a:gd name="connsiteX6" fmla="*/ 9437 w 10695"/>
              <a:gd name="connsiteY6"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10695 w 10695"/>
              <a:gd name="connsiteY4" fmla="*/ 8387 h 10000"/>
              <a:gd name="connsiteX5" fmla="*/ 9437 w 10695"/>
              <a:gd name="connsiteY5" fmla="*/ 0 h 10000"/>
              <a:gd name="connsiteX0" fmla="*/ 9437 w 10695"/>
              <a:gd name="connsiteY0" fmla="*/ 0 h 10000"/>
              <a:gd name="connsiteX1" fmla="*/ 0 w 10695"/>
              <a:gd name="connsiteY1" fmla="*/ 4637 h 10000"/>
              <a:gd name="connsiteX2" fmla="*/ 5716 w 10695"/>
              <a:gd name="connsiteY2" fmla="*/ 10000 h 10000"/>
              <a:gd name="connsiteX3" fmla="*/ 10695 w 10695"/>
              <a:gd name="connsiteY3" fmla="*/ 8387 h 10000"/>
              <a:gd name="connsiteX4" fmla="*/ 9437 w 10695"/>
              <a:gd name="connsiteY4" fmla="*/ 0 h 10000"/>
              <a:gd name="connsiteX0" fmla="*/ 9437 w 10695"/>
              <a:gd name="connsiteY0" fmla="*/ 0 h 13472"/>
              <a:gd name="connsiteX1" fmla="*/ 0 w 10695"/>
              <a:gd name="connsiteY1" fmla="*/ 4637 h 13472"/>
              <a:gd name="connsiteX2" fmla="*/ 3051 w 10695"/>
              <a:gd name="connsiteY2" fmla="*/ 13472 h 13472"/>
              <a:gd name="connsiteX3" fmla="*/ 10695 w 10695"/>
              <a:gd name="connsiteY3" fmla="*/ 8387 h 13472"/>
              <a:gd name="connsiteX4" fmla="*/ 9437 w 10695"/>
              <a:gd name="connsiteY4" fmla="*/ 0 h 13472"/>
              <a:gd name="connsiteX0" fmla="*/ 9437 w 10695"/>
              <a:gd name="connsiteY0" fmla="*/ 0 h 14538"/>
              <a:gd name="connsiteX1" fmla="*/ 0 w 10695"/>
              <a:gd name="connsiteY1" fmla="*/ 4637 h 14538"/>
              <a:gd name="connsiteX2" fmla="*/ 3539 w 10695"/>
              <a:gd name="connsiteY2" fmla="*/ 14538 h 14538"/>
              <a:gd name="connsiteX3" fmla="*/ 10695 w 10695"/>
              <a:gd name="connsiteY3" fmla="*/ 8387 h 14538"/>
              <a:gd name="connsiteX4" fmla="*/ 9437 w 10695"/>
              <a:gd name="connsiteY4" fmla="*/ 0 h 14538"/>
              <a:gd name="connsiteX0" fmla="*/ 9437 w 10695"/>
              <a:gd name="connsiteY0" fmla="*/ 0 h 14747"/>
              <a:gd name="connsiteX1" fmla="*/ 0 w 10695"/>
              <a:gd name="connsiteY1" fmla="*/ 4637 h 14747"/>
              <a:gd name="connsiteX2" fmla="*/ 3057 w 10695"/>
              <a:gd name="connsiteY2" fmla="*/ 14747 h 14747"/>
              <a:gd name="connsiteX3" fmla="*/ 10695 w 10695"/>
              <a:gd name="connsiteY3" fmla="*/ 8387 h 14747"/>
              <a:gd name="connsiteX4" fmla="*/ 9437 w 10695"/>
              <a:gd name="connsiteY4" fmla="*/ 0 h 14747"/>
              <a:gd name="connsiteX0" fmla="*/ 9866 w 11124"/>
              <a:gd name="connsiteY0" fmla="*/ 0 h 14747"/>
              <a:gd name="connsiteX1" fmla="*/ 0 w 11124"/>
              <a:gd name="connsiteY1" fmla="*/ 4752 h 14747"/>
              <a:gd name="connsiteX2" fmla="*/ 3486 w 11124"/>
              <a:gd name="connsiteY2" fmla="*/ 14747 h 14747"/>
              <a:gd name="connsiteX3" fmla="*/ 11124 w 11124"/>
              <a:gd name="connsiteY3" fmla="*/ 8387 h 14747"/>
              <a:gd name="connsiteX4" fmla="*/ 9866 w 11124"/>
              <a:gd name="connsiteY4" fmla="*/ 0 h 14747"/>
              <a:gd name="connsiteX0" fmla="*/ 9866 w 11104"/>
              <a:gd name="connsiteY0" fmla="*/ 0 h 14747"/>
              <a:gd name="connsiteX1" fmla="*/ 0 w 11104"/>
              <a:gd name="connsiteY1" fmla="*/ 4752 h 14747"/>
              <a:gd name="connsiteX2" fmla="*/ 3486 w 11104"/>
              <a:gd name="connsiteY2" fmla="*/ 14747 h 14747"/>
              <a:gd name="connsiteX3" fmla="*/ 11104 w 11104"/>
              <a:gd name="connsiteY3" fmla="*/ 7993 h 14747"/>
              <a:gd name="connsiteX4" fmla="*/ 9866 w 11104"/>
              <a:gd name="connsiteY4" fmla="*/ 0 h 1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 h="14747">
                <a:moveTo>
                  <a:pt x="9866" y="0"/>
                </a:moveTo>
                <a:lnTo>
                  <a:pt x="0" y="4752"/>
                </a:lnTo>
                <a:lnTo>
                  <a:pt x="3486" y="14747"/>
                </a:lnTo>
                <a:lnTo>
                  <a:pt x="11104" y="7993"/>
                </a:lnTo>
                <a:lnTo>
                  <a:pt x="9866" y="0"/>
                </a:lnTo>
                <a:close/>
              </a:path>
            </a:pathLst>
          </a:custGeom>
          <a:pattFill prst="wdUpDiag">
            <a:fgClr>
              <a:schemeClr val="accent1">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3" name="Rectangle 30"/>
          <p:cNvSpPr>
            <a:spLocks noChangeAspect="1" noChangeArrowheads="1"/>
          </p:cNvSpPr>
          <p:nvPr/>
        </p:nvSpPr>
        <p:spPr bwMode="auto">
          <a:xfrm>
            <a:off x="457776" y="2782804"/>
            <a:ext cx="293504" cy="121747"/>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フリーフォーム 2"/>
          <p:cNvSpPr/>
          <p:nvPr/>
        </p:nvSpPr>
        <p:spPr>
          <a:xfrm>
            <a:off x="7350308" y="5283863"/>
            <a:ext cx="368300" cy="361950"/>
          </a:xfrm>
          <a:custGeom>
            <a:avLst/>
            <a:gdLst>
              <a:gd name="connsiteX0" fmla="*/ 0 w 368300"/>
              <a:gd name="connsiteY0" fmla="*/ 165100 h 342900"/>
              <a:gd name="connsiteX1" fmla="*/ 114300 w 368300"/>
              <a:gd name="connsiteY1" fmla="*/ 0 h 342900"/>
              <a:gd name="connsiteX2" fmla="*/ 368300 w 368300"/>
              <a:gd name="connsiteY2" fmla="*/ 190500 h 342900"/>
              <a:gd name="connsiteX3" fmla="*/ 241300 w 368300"/>
              <a:gd name="connsiteY3" fmla="*/ 342900 h 342900"/>
              <a:gd name="connsiteX4" fmla="*/ 0 w 368300"/>
              <a:gd name="connsiteY4" fmla="*/ 165100 h 342900"/>
              <a:gd name="connsiteX0" fmla="*/ 0 w 368300"/>
              <a:gd name="connsiteY0" fmla="*/ 165100 h 361950"/>
              <a:gd name="connsiteX1" fmla="*/ 114300 w 368300"/>
              <a:gd name="connsiteY1" fmla="*/ 0 h 361950"/>
              <a:gd name="connsiteX2" fmla="*/ 368300 w 368300"/>
              <a:gd name="connsiteY2" fmla="*/ 190500 h 361950"/>
              <a:gd name="connsiteX3" fmla="*/ 212725 w 368300"/>
              <a:gd name="connsiteY3" fmla="*/ 361950 h 361950"/>
              <a:gd name="connsiteX4" fmla="*/ 0 w 368300"/>
              <a:gd name="connsiteY4" fmla="*/ 165100 h 361950"/>
              <a:gd name="connsiteX0" fmla="*/ 0 w 349250"/>
              <a:gd name="connsiteY0" fmla="*/ 165100 h 361950"/>
              <a:gd name="connsiteX1" fmla="*/ 11430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210819 h 407669"/>
              <a:gd name="connsiteX1" fmla="*/ 117292 w 349250"/>
              <a:gd name="connsiteY1" fmla="*/ 0 h 407669"/>
              <a:gd name="connsiteX2" fmla="*/ 349250 w 349250"/>
              <a:gd name="connsiteY2" fmla="*/ 240982 h 407669"/>
              <a:gd name="connsiteX3" fmla="*/ 212725 w 349250"/>
              <a:gd name="connsiteY3" fmla="*/ 407669 h 407669"/>
              <a:gd name="connsiteX4" fmla="*/ 0 w 349250"/>
              <a:gd name="connsiteY4" fmla="*/ 210819 h 407669"/>
              <a:gd name="connsiteX0" fmla="*/ 0 w 349250"/>
              <a:gd name="connsiteY0" fmla="*/ 165100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193675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93675 h 361950"/>
              <a:gd name="connsiteX0" fmla="*/ 0 w 368300"/>
              <a:gd name="connsiteY0" fmla="*/ 174625 h 361950"/>
              <a:gd name="connsiteX1" fmla="*/ 150630 w 368300"/>
              <a:gd name="connsiteY1" fmla="*/ 0 h 361950"/>
              <a:gd name="connsiteX2" fmla="*/ 368300 w 368300"/>
              <a:gd name="connsiteY2" fmla="*/ 195263 h 361950"/>
              <a:gd name="connsiteX3" fmla="*/ 231775 w 368300"/>
              <a:gd name="connsiteY3" fmla="*/ 361950 h 361950"/>
              <a:gd name="connsiteX4" fmla="*/ 0 w 368300"/>
              <a:gd name="connsiteY4" fmla="*/ 1746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1950">
                <a:moveTo>
                  <a:pt x="0" y="174625"/>
                </a:moveTo>
                <a:lnTo>
                  <a:pt x="150630" y="0"/>
                </a:lnTo>
                <a:lnTo>
                  <a:pt x="368300" y="195263"/>
                </a:lnTo>
                <a:lnTo>
                  <a:pt x="231775" y="361950"/>
                </a:lnTo>
                <a:lnTo>
                  <a:pt x="0" y="174625"/>
                </a:lnTo>
                <a:close/>
              </a:path>
            </a:pathLst>
          </a:custGeom>
          <a:pattFill prst="wdUpDiag">
            <a:fgClr>
              <a:schemeClr val="accent1">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コネクタ 127"/>
          <p:cNvCxnSpPr/>
          <p:nvPr/>
        </p:nvCxnSpPr>
        <p:spPr>
          <a:xfrm>
            <a:off x="4631705" y="2478361"/>
            <a:ext cx="528698" cy="398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68" idx="0"/>
          </p:cNvCxnSpPr>
          <p:nvPr/>
        </p:nvCxnSpPr>
        <p:spPr>
          <a:xfrm flipH="1" flipV="1">
            <a:off x="7862270" y="2567608"/>
            <a:ext cx="500181" cy="311256"/>
          </a:xfrm>
          <a:prstGeom prst="line">
            <a:avLst/>
          </a:prstGeom>
          <a:ln w="9525"/>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607784" y="1855263"/>
            <a:ext cx="2567258" cy="307777"/>
          </a:xfrm>
          <a:prstGeom prst="rect">
            <a:avLst/>
          </a:prstGeom>
          <a:noFill/>
        </p:spPr>
        <p:txBody>
          <a:bodyPr wrap="square" rtlCol="0">
            <a:spAutoFit/>
          </a:bodyPr>
          <a:lstStyle/>
          <a:p>
            <a:r>
              <a:rPr kumimoji="1" lang="en-US" altLang="ja-JP" sz="1400" b="1" dirty="0" smtClean="0"/>
              <a:t>IR</a:t>
            </a:r>
            <a:r>
              <a:rPr kumimoji="1" lang="ja-JP" altLang="en-US" sz="1400" b="1" dirty="0" smtClean="0"/>
              <a:t>区域拡張予定地隣接地</a:t>
            </a:r>
            <a:endParaRPr kumimoji="1" lang="ja-JP" altLang="en-US" sz="1400" b="1" dirty="0"/>
          </a:p>
        </p:txBody>
      </p:sp>
      <p:cxnSp>
        <p:nvCxnSpPr>
          <p:cNvPr id="55" name="直線コネクタ 54"/>
          <p:cNvCxnSpPr>
            <a:cxnSpLocks/>
          </p:cNvCxnSpPr>
          <p:nvPr/>
        </p:nvCxnSpPr>
        <p:spPr>
          <a:xfrm flipV="1">
            <a:off x="8358552" y="2192521"/>
            <a:ext cx="531677" cy="6000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212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7478970"/>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a:p>
            <a:pPr lvl="1">
              <a:lnSpc>
                <a:spcPct val="150000"/>
              </a:lnSpc>
            </a:pPr>
            <a:r>
              <a:rPr lang="ja-JP" altLang="en-US" sz="1600" b="1" u="sng" dirty="0"/>
              <a:t>人件費</a:t>
            </a:r>
            <a:endParaRPr lang="en-US" altLang="ja-JP" sz="1600" u="sng" dirty="0"/>
          </a:p>
          <a:p>
            <a:pPr marL="855158" lvl="1" indent="-285750">
              <a:spcBef>
                <a:spcPts val="400"/>
              </a:spcBef>
              <a:buFont typeface="Wingdings" panose="05000000000000000000" pitchFamily="2" charset="2"/>
              <a:buChar char="Ø"/>
            </a:pPr>
            <a:r>
              <a:rPr lang="ja-JP" altLang="en-US" sz="1600" dirty="0">
                <a:latin typeface="+mn-ea"/>
              </a:rPr>
              <a:t>職員数については、行政職員同様、技能労務職員についても退職補充を行い、定年退職後の再任用を見込む。</a:t>
            </a:r>
            <a:endParaRPr lang="en-US" altLang="ja-JP" sz="1600" dirty="0">
              <a:latin typeface="+mn-ea"/>
            </a:endParaRPr>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smtClean="0"/>
              <a:t>2022</a:t>
            </a:r>
            <a:r>
              <a:rPr lang="ja-JP" altLang="en-US" sz="1600" dirty="0" smtClean="0"/>
              <a:t>（</a:t>
            </a:r>
            <a:r>
              <a:rPr lang="en-US" altLang="ja-JP" sz="1600" dirty="0" smtClean="0"/>
              <a:t>R4</a:t>
            </a:r>
            <a:r>
              <a:rPr lang="ja-JP" altLang="en-US" sz="1600" dirty="0" smtClean="0"/>
              <a:t>）年度</a:t>
            </a:r>
            <a:r>
              <a:rPr lang="ja-JP" altLang="en-US" sz="1600" dirty="0"/>
              <a:t>決算</a:t>
            </a:r>
            <a:r>
              <a:rPr lang="ja-JP" altLang="en-US" sz="1600" dirty="0" smtClean="0"/>
              <a:t>ベース</a:t>
            </a:r>
            <a:r>
              <a:rPr lang="ja-JP" altLang="en-US" sz="1600" dirty="0"/>
              <a:t>で今後も推移すると見込む。</a:t>
            </a:r>
            <a:endParaRPr lang="en-US" altLang="ja-JP" sz="1600" dirty="0"/>
          </a:p>
          <a:p>
            <a:pPr marL="778200" lvl="1" indent="-28575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200" lvl="1" indent="-28575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200" lvl="1" indent="-285750">
              <a:lnSpc>
                <a:spcPct val="150000"/>
              </a:lnSpc>
              <a:buFont typeface="Wingdings" panose="05000000000000000000" pitchFamily="2" charset="2"/>
              <a:buChar char="Ø"/>
            </a:pPr>
            <a:r>
              <a:rPr lang="ja-JP" altLang="en-US" sz="1600" dirty="0"/>
              <a:t>新規発行債については、本市財政局公表の「今後の財政収支概算（粗い試算）</a:t>
            </a:r>
            <a:r>
              <a:rPr lang="en-US" altLang="ja-JP" sz="1600" dirty="0"/>
              <a:t>2023</a:t>
            </a:r>
            <a:r>
              <a:rPr lang="ja-JP" altLang="en-US" sz="1600" dirty="0"/>
              <a:t>（令和</a:t>
            </a:r>
            <a:r>
              <a:rPr lang="en-US" altLang="ja-JP" sz="1600" dirty="0"/>
              <a:t>5</a:t>
            </a:r>
            <a:r>
              <a:rPr lang="ja-JP" altLang="en-US" sz="1600" dirty="0"/>
              <a:t>）年</a:t>
            </a:r>
            <a:r>
              <a:rPr lang="en-US" altLang="ja-JP" sz="1600" dirty="0"/>
              <a:t>2</a:t>
            </a:r>
            <a:r>
              <a:rPr lang="ja-JP" altLang="en-US" sz="1600" dirty="0"/>
              <a:t>月版」に基づき見込む。</a:t>
            </a:r>
            <a:endParaRPr lang="en-US" altLang="ja-JP" sz="1600"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企業債償還金</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年以内に償還するものとし、借換えについては、公債償還基金への積立ルールに準じるものとして見込むとともに、売却予定地の未処分率に応じ可能な限り全額借換えを行うものとして見込む。</a:t>
            </a:r>
            <a:endParaRPr lang="en-US" altLang="ja-JP" sz="1600"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6109778"/>
              </p:ext>
            </p:extLst>
          </p:nvPr>
        </p:nvGraphicFramePr>
        <p:xfrm>
          <a:off x="1035428" y="4910183"/>
          <a:ext cx="10534052" cy="952736"/>
        </p:xfrm>
        <a:graphic>
          <a:graphicData uri="http://schemas.openxmlformats.org/drawingml/2006/table">
            <a:tbl>
              <a:tblPr firstRow="1" bandRow="1">
                <a:tableStyleId>{5C22544A-7EE6-4342-B048-85BDC9FD1C3A}</a:tableStyleId>
              </a:tblPr>
              <a:tblGrid>
                <a:gridCol w="1037708">
                  <a:extLst>
                    <a:ext uri="{9D8B030D-6E8A-4147-A177-3AD203B41FA5}">
                      <a16:colId xmlns:a16="http://schemas.microsoft.com/office/drawing/2014/main" val="20000"/>
                    </a:ext>
                  </a:extLst>
                </a:gridCol>
                <a:gridCol w="1037708">
                  <a:extLst>
                    <a:ext uri="{9D8B030D-6E8A-4147-A177-3AD203B41FA5}">
                      <a16:colId xmlns:a16="http://schemas.microsoft.com/office/drawing/2014/main" val="20001"/>
                    </a:ext>
                  </a:extLst>
                </a:gridCol>
                <a:gridCol w="1037708">
                  <a:extLst>
                    <a:ext uri="{9D8B030D-6E8A-4147-A177-3AD203B41FA5}">
                      <a16:colId xmlns:a16="http://schemas.microsoft.com/office/drawing/2014/main" val="20002"/>
                    </a:ext>
                  </a:extLst>
                </a:gridCol>
                <a:gridCol w="1037708">
                  <a:extLst>
                    <a:ext uri="{9D8B030D-6E8A-4147-A177-3AD203B41FA5}">
                      <a16:colId xmlns:a16="http://schemas.microsoft.com/office/drawing/2014/main" val="20003"/>
                    </a:ext>
                  </a:extLst>
                </a:gridCol>
                <a:gridCol w="1037708">
                  <a:extLst>
                    <a:ext uri="{9D8B030D-6E8A-4147-A177-3AD203B41FA5}">
                      <a16:colId xmlns:a16="http://schemas.microsoft.com/office/drawing/2014/main" val="20004"/>
                    </a:ext>
                  </a:extLst>
                </a:gridCol>
                <a:gridCol w="1037708">
                  <a:extLst>
                    <a:ext uri="{9D8B030D-6E8A-4147-A177-3AD203B41FA5}">
                      <a16:colId xmlns:a16="http://schemas.microsoft.com/office/drawing/2014/main" val="20005"/>
                    </a:ext>
                  </a:extLst>
                </a:gridCol>
                <a:gridCol w="1037708">
                  <a:extLst>
                    <a:ext uri="{9D8B030D-6E8A-4147-A177-3AD203B41FA5}">
                      <a16:colId xmlns:a16="http://schemas.microsoft.com/office/drawing/2014/main" val="20006"/>
                    </a:ext>
                  </a:extLst>
                </a:gridCol>
                <a:gridCol w="1037708">
                  <a:extLst>
                    <a:ext uri="{9D8B030D-6E8A-4147-A177-3AD203B41FA5}">
                      <a16:colId xmlns:a16="http://schemas.microsoft.com/office/drawing/2014/main" val="20007"/>
                    </a:ext>
                  </a:extLst>
                </a:gridCol>
                <a:gridCol w="1037708">
                  <a:extLst>
                    <a:ext uri="{9D8B030D-6E8A-4147-A177-3AD203B41FA5}">
                      <a16:colId xmlns:a16="http://schemas.microsoft.com/office/drawing/2014/main" val="20008"/>
                    </a:ext>
                  </a:extLst>
                </a:gridCol>
                <a:gridCol w="1194680">
                  <a:extLst>
                    <a:ext uri="{9D8B030D-6E8A-4147-A177-3AD203B41FA5}">
                      <a16:colId xmlns:a16="http://schemas.microsoft.com/office/drawing/2014/main" val="20009"/>
                    </a:ext>
                  </a:extLst>
                </a:gridCol>
              </a:tblGrid>
              <a:tr h="603400">
                <a:tc>
                  <a:txBody>
                    <a:bodyPr/>
                    <a:lstStyle/>
                    <a:p>
                      <a:pPr algn="ctr"/>
                      <a:r>
                        <a:rPr kumimoji="1" lang="ja-JP" altLang="en-US" sz="1600" dirty="0"/>
                        <a:t>年度</a:t>
                      </a:r>
                    </a:p>
                  </a:txBody>
                  <a:tcPr anchor="ctr"/>
                </a:tc>
                <a:tc>
                  <a:txBody>
                    <a:bodyPr/>
                    <a:lstStyle/>
                    <a:p>
                      <a:pPr algn="ctr"/>
                      <a:r>
                        <a:rPr kumimoji="1" lang="en-US" altLang="ja-JP" sz="1600" dirty="0" smtClean="0"/>
                        <a:t>2023</a:t>
                      </a:r>
                      <a:endParaRPr kumimoji="1" lang="en-US" altLang="ja-JP" sz="1600" dirty="0"/>
                    </a:p>
                    <a:p>
                      <a:pPr algn="ctr"/>
                      <a:r>
                        <a:rPr kumimoji="1" lang="ja-JP" altLang="en-US" sz="1600" dirty="0"/>
                        <a:t>（</a:t>
                      </a:r>
                      <a:r>
                        <a:rPr kumimoji="1" lang="en-US" altLang="ja-JP" sz="1600" dirty="0" smtClean="0"/>
                        <a:t>R5</a:t>
                      </a:r>
                      <a:r>
                        <a:rPr kumimoji="1" lang="ja-JP" altLang="en-US" sz="1600" dirty="0" smtClean="0"/>
                        <a:t>）</a:t>
                      </a:r>
                      <a:endParaRPr kumimoji="1" lang="ja-JP" altLang="en-US" sz="1600" dirty="0"/>
                    </a:p>
                  </a:txBody>
                  <a:tcPr/>
                </a:tc>
                <a:tc>
                  <a:txBody>
                    <a:bodyPr/>
                    <a:lstStyle/>
                    <a:p>
                      <a:pPr algn="ctr"/>
                      <a:r>
                        <a:rPr kumimoji="1" lang="en-US" altLang="ja-JP" sz="1600" dirty="0" smtClean="0"/>
                        <a:t>2024</a:t>
                      </a:r>
                      <a:endParaRPr kumimoji="1" lang="en-US" altLang="ja-JP" sz="1600" dirty="0"/>
                    </a:p>
                    <a:p>
                      <a:pPr algn="ctr"/>
                      <a:r>
                        <a:rPr kumimoji="1" lang="ja-JP" altLang="en-US" sz="1600" dirty="0"/>
                        <a:t>（</a:t>
                      </a:r>
                      <a:r>
                        <a:rPr kumimoji="1" lang="en-US" altLang="ja-JP" sz="1600" dirty="0" smtClean="0"/>
                        <a:t>R6</a:t>
                      </a:r>
                      <a:r>
                        <a:rPr kumimoji="1" lang="ja-JP" altLang="en-US" sz="1600" dirty="0" smtClean="0"/>
                        <a:t>）</a:t>
                      </a:r>
                      <a:endParaRPr kumimoji="1" lang="en-US" altLang="ja-JP" sz="1600" dirty="0"/>
                    </a:p>
                  </a:txBody>
                  <a:tcPr/>
                </a:tc>
                <a:tc>
                  <a:txBody>
                    <a:bodyPr/>
                    <a:lstStyle/>
                    <a:p>
                      <a:pPr algn="ctr"/>
                      <a:r>
                        <a:rPr kumimoji="1" lang="en-US" altLang="ja-JP" sz="1600" dirty="0" smtClean="0"/>
                        <a:t>2025</a:t>
                      </a:r>
                      <a:endParaRPr kumimoji="1" lang="en-US" altLang="ja-JP" sz="1600" dirty="0"/>
                    </a:p>
                    <a:p>
                      <a:pPr algn="ctr"/>
                      <a:r>
                        <a:rPr kumimoji="1" lang="ja-JP" altLang="en-US" sz="1600" dirty="0"/>
                        <a:t>（</a:t>
                      </a:r>
                      <a:r>
                        <a:rPr kumimoji="1" lang="en-US" altLang="ja-JP" sz="1600" dirty="0" smtClean="0"/>
                        <a:t>R7</a:t>
                      </a:r>
                      <a:r>
                        <a:rPr kumimoji="1" lang="ja-JP" altLang="en-US" sz="1600" dirty="0" smtClean="0"/>
                        <a:t>）</a:t>
                      </a:r>
                      <a:endParaRPr kumimoji="1" lang="en-US" altLang="ja-JP" sz="1600" dirty="0"/>
                    </a:p>
                  </a:txBody>
                  <a:tcPr/>
                </a:tc>
                <a:tc>
                  <a:txBody>
                    <a:bodyPr/>
                    <a:lstStyle/>
                    <a:p>
                      <a:pPr algn="ctr"/>
                      <a:r>
                        <a:rPr kumimoji="1" lang="en-US" altLang="ja-JP" sz="1600" dirty="0" smtClean="0"/>
                        <a:t>2026</a:t>
                      </a:r>
                      <a:endParaRPr kumimoji="1" lang="en-US" altLang="ja-JP" sz="1600" dirty="0"/>
                    </a:p>
                    <a:p>
                      <a:pPr algn="ctr"/>
                      <a:r>
                        <a:rPr kumimoji="1" lang="ja-JP" altLang="en-US" sz="1600" dirty="0"/>
                        <a:t>（</a:t>
                      </a:r>
                      <a:r>
                        <a:rPr kumimoji="1" lang="en-US" altLang="ja-JP" sz="1600" dirty="0" smtClean="0"/>
                        <a:t>R8</a:t>
                      </a:r>
                      <a:r>
                        <a:rPr kumimoji="1" lang="ja-JP" altLang="en-US" sz="1600" dirty="0" smtClean="0"/>
                        <a:t>）</a:t>
                      </a:r>
                      <a:endParaRPr kumimoji="1" lang="en-US" altLang="ja-JP" sz="1600" dirty="0"/>
                    </a:p>
                  </a:txBody>
                  <a:tcPr/>
                </a:tc>
                <a:tc>
                  <a:txBody>
                    <a:bodyPr/>
                    <a:lstStyle/>
                    <a:p>
                      <a:pPr algn="ctr"/>
                      <a:r>
                        <a:rPr kumimoji="1" lang="en-US" altLang="ja-JP" sz="1600" dirty="0" smtClean="0"/>
                        <a:t>2027</a:t>
                      </a:r>
                      <a:endParaRPr kumimoji="1" lang="en-US" altLang="ja-JP" sz="1600" dirty="0"/>
                    </a:p>
                    <a:p>
                      <a:pPr algn="ctr"/>
                      <a:r>
                        <a:rPr kumimoji="1" lang="ja-JP" altLang="en-US" sz="1600" dirty="0"/>
                        <a:t>（</a:t>
                      </a:r>
                      <a:r>
                        <a:rPr kumimoji="1" lang="en-US" altLang="ja-JP" sz="1600" dirty="0" smtClean="0"/>
                        <a:t>R9</a:t>
                      </a:r>
                      <a:r>
                        <a:rPr kumimoji="1" lang="ja-JP" altLang="en-US" sz="1600" dirty="0" smtClean="0"/>
                        <a:t>）</a:t>
                      </a:r>
                      <a:endParaRPr kumimoji="1" lang="en-US" altLang="ja-JP" sz="1600" dirty="0"/>
                    </a:p>
                  </a:txBody>
                  <a:tcPr/>
                </a:tc>
                <a:tc>
                  <a:txBody>
                    <a:bodyPr/>
                    <a:lstStyle/>
                    <a:p>
                      <a:pPr algn="ctr"/>
                      <a:r>
                        <a:rPr kumimoji="1" lang="en-US" altLang="ja-JP" sz="1600" dirty="0" smtClean="0"/>
                        <a:t>2028</a:t>
                      </a:r>
                      <a:endParaRPr kumimoji="1" lang="en-US" altLang="ja-JP" sz="1600" dirty="0"/>
                    </a:p>
                    <a:p>
                      <a:pPr algn="ctr"/>
                      <a:r>
                        <a:rPr kumimoji="1" lang="ja-JP" altLang="en-US" sz="1600" dirty="0" smtClean="0"/>
                        <a:t>（</a:t>
                      </a:r>
                      <a:r>
                        <a:rPr kumimoji="1" lang="en-US" altLang="ja-JP" sz="1600" dirty="0" smtClean="0"/>
                        <a:t>R10</a:t>
                      </a:r>
                      <a:r>
                        <a:rPr kumimoji="1" lang="ja-JP" altLang="en-US" sz="1600" dirty="0" smtClean="0"/>
                        <a:t>）</a:t>
                      </a:r>
                      <a:endParaRPr kumimoji="1" lang="en-US" altLang="ja-JP" sz="1600" dirty="0"/>
                    </a:p>
                  </a:txBody>
                  <a:tcPr/>
                </a:tc>
                <a:tc>
                  <a:txBody>
                    <a:bodyPr/>
                    <a:lstStyle/>
                    <a:p>
                      <a:pPr algn="ctr"/>
                      <a:r>
                        <a:rPr kumimoji="1" lang="en-US" altLang="ja-JP" sz="1600" dirty="0" smtClean="0"/>
                        <a:t>2029</a:t>
                      </a:r>
                      <a:endParaRPr kumimoji="1" lang="en-US" altLang="ja-JP" sz="1600" dirty="0"/>
                    </a:p>
                    <a:p>
                      <a:pPr algn="ctr"/>
                      <a:r>
                        <a:rPr kumimoji="1" lang="ja-JP" altLang="en-US" sz="1600" dirty="0"/>
                        <a:t>（</a:t>
                      </a:r>
                      <a:r>
                        <a:rPr kumimoji="1" lang="en-US" altLang="ja-JP" sz="1600" dirty="0" smtClean="0"/>
                        <a:t>R11</a:t>
                      </a:r>
                      <a:r>
                        <a:rPr kumimoji="1" lang="ja-JP" altLang="en-US" sz="1600" dirty="0" smtClean="0"/>
                        <a:t>）</a:t>
                      </a:r>
                      <a:endParaRPr kumimoji="1" lang="en-US" altLang="ja-JP" sz="1600" dirty="0"/>
                    </a:p>
                  </a:txBody>
                  <a:tcPr/>
                </a:tc>
                <a:tc>
                  <a:txBody>
                    <a:bodyPr/>
                    <a:lstStyle/>
                    <a:p>
                      <a:pPr algn="ctr"/>
                      <a:r>
                        <a:rPr kumimoji="1" lang="en-US" altLang="ja-JP" sz="1600" dirty="0" smtClean="0"/>
                        <a:t>2030</a:t>
                      </a:r>
                      <a:endParaRPr kumimoji="1" lang="en-US" altLang="ja-JP" sz="1600" dirty="0"/>
                    </a:p>
                    <a:p>
                      <a:pPr algn="ctr"/>
                      <a:r>
                        <a:rPr kumimoji="1" lang="ja-JP" altLang="en-US" sz="1600" dirty="0"/>
                        <a:t>（</a:t>
                      </a:r>
                      <a:r>
                        <a:rPr kumimoji="1" lang="en-US" altLang="ja-JP" sz="1600" dirty="0" smtClean="0"/>
                        <a:t>R12</a:t>
                      </a:r>
                      <a:r>
                        <a:rPr kumimoji="1" lang="ja-JP" altLang="en-US" sz="1600" dirty="0" smtClean="0"/>
                        <a:t>）</a:t>
                      </a:r>
                      <a:endParaRPr kumimoji="1" lang="en-US" altLang="ja-JP" sz="1600" dirty="0"/>
                    </a:p>
                  </a:txBody>
                  <a:tcPr/>
                </a:tc>
                <a:tc>
                  <a:txBody>
                    <a:bodyPr/>
                    <a:lstStyle/>
                    <a:p>
                      <a:pPr algn="ctr"/>
                      <a:r>
                        <a:rPr kumimoji="1" lang="en-US" altLang="ja-JP" sz="1600" dirty="0" smtClean="0"/>
                        <a:t>2031</a:t>
                      </a:r>
                      <a:r>
                        <a:rPr kumimoji="1" lang="ja-JP" altLang="en-US" sz="1600" dirty="0" smtClean="0"/>
                        <a:t>～</a:t>
                      </a:r>
                      <a:endParaRPr kumimoji="1" lang="en-US" altLang="ja-JP" sz="1600" dirty="0"/>
                    </a:p>
                    <a:p>
                      <a:pPr algn="ctr"/>
                      <a:r>
                        <a:rPr kumimoji="1" lang="ja-JP" altLang="en-US" sz="1600" dirty="0"/>
                        <a:t>（</a:t>
                      </a:r>
                      <a:r>
                        <a:rPr kumimoji="1" lang="en-US" altLang="ja-JP" sz="1600" dirty="0" smtClean="0"/>
                        <a:t>R13</a:t>
                      </a:r>
                      <a:r>
                        <a:rPr kumimoji="1" lang="ja-JP" altLang="en-US" sz="1600" dirty="0" smtClean="0"/>
                        <a:t>～</a:t>
                      </a:r>
                      <a:r>
                        <a:rPr kumimoji="1" lang="ja-JP" altLang="en-US" sz="1600" dirty="0"/>
                        <a:t>）</a:t>
                      </a:r>
                      <a:endParaRPr kumimoji="1" lang="en-US" altLang="ja-JP" sz="1600" dirty="0"/>
                    </a:p>
                  </a:txBody>
                  <a:tcPr/>
                </a:tc>
                <a:extLst>
                  <a:ext uri="{0D108BD9-81ED-4DB2-BD59-A6C34878D82A}">
                    <a16:rowId xmlns:a16="http://schemas.microsoft.com/office/drawing/2014/main" val="10000"/>
                  </a:ext>
                </a:extLst>
              </a:tr>
              <a:tr h="349336">
                <a:tc>
                  <a:txBody>
                    <a:bodyPr/>
                    <a:lstStyle/>
                    <a:p>
                      <a:pPr algn="ctr"/>
                      <a:r>
                        <a:rPr kumimoji="1" lang="ja-JP" altLang="en-US" sz="1600" dirty="0"/>
                        <a:t>算定金利</a:t>
                      </a:r>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524315"/>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84" indent="-382484">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solidFill>
                  <a:schemeClr val="accent1">
                    <a:lumMod val="50000"/>
                  </a:schemeClr>
                </a:solidFill>
                <a:latin typeface="メイリオ 本文"/>
              </a:rPr>
              <a:t>　　</a:t>
            </a:r>
            <a:r>
              <a:rPr lang="ja-JP" altLang="en-US" sz="1600" dirty="0">
                <a:solidFill>
                  <a:schemeClr val="accent1">
                    <a:lumMod val="50000"/>
                  </a:schemeClr>
                </a:solidFill>
                <a:latin typeface="メイリオ 本文"/>
              </a:rPr>
              <a:t> </a:t>
            </a:r>
            <a:r>
              <a:rPr lang="en-US" altLang="ja-JP" sz="1600" dirty="0" smtClean="0">
                <a:latin typeface="メイリオ 本文"/>
              </a:rPr>
              <a:t>71</a:t>
            </a:r>
            <a:r>
              <a:rPr lang="ja-JP" altLang="en-US" sz="1600" dirty="0" smtClean="0">
                <a:latin typeface="メイリオ 本文"/>
              </a:rPr>
              <a:t>人</a:t>
            </a:r>
            <a:r>
              <a:rPr lang="ja-JP" altLang="en-US" sz="1600" dirty="0">
                <a:latin typeface="メイリオ 本文"/>
              </a:rPr>
              <a:t>（港営事業会計全体 </a:t>
            </a:r>
            <a:r>
              <a:rPr lang="en-US" altLang="ja-JP" sz="1600" dirty="0" smtClean="0">
                <a:latin typeface="メイリオ 本文"/>
              </a:rPr>
              <a:t>98</a:t>
            </a:r>
            <a:r>
              <a:rPr lang="ja-JP" altLang="en-US" sz="1600" dirty="0" smtClean="0">
                <a:latin typeface="メイリオ 本文"/>
              </a:rPr>
              <a:t>人</a:t>
            </a:r>
            <a:r>
              <a:rPr lang="ja-JP" altLang="en-US" sz="1600" dirty="0">
                <a:latin typeface="メイリオ 本文"/>
              </a:rPr>
              <a:t>）</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a:t>
            </a:r>
            <a:r>
              <a:rPr lang="en-US" altLang="ja-JP" sz="1600" dirty="0" smtClean="0">
                <a:latin typeface="メイリオ 本文"/>
              </a:rPr>
              <a:t>2023</a:t>
            </a:r>
            <a:r>
              <a:rPr lang="ja-JP" altLang="en-US" sz="1600" dirty="0" smtClean="0">
                <a:latin typeface="メイリオ 本文"/>
              </a:rPr>
              <a:t>（</a:t>
            </a:r>
            <a:r>
              <a:rPr lang="en-US" altLang="ja-JP" sz="1600" dirty="0" smtClean="0">
                <a:latin typeface="メイリオ 本文"/>
              </a:rPr>
              <a:t>R5</a:t>
            </a:r>
            <a:r>
              <a:rPr lang="ja-JP" altLang="en-US" sz="1600" dirty="0" smtClean="0">
                <a:latin typeface="メイリオ 本文"/>
              </a:rPr>
              <a:t>）</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77" indent="-380677">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200" lvl="1" indent="-285750">
              <a:buFont typeface="Arial" panose="020B0604020202020204" pitchFamily="34" charset="0"/>
              <a:buChar char="•"/>
            </a:pPr>
            <a:r>
              <a:rPr lang="ja-JP" altLang="en-US" sz="1600" dirty="0"/>
              <a:t>咲洲（南港地区）</a:t>
            </a:r>
            <a:endParaRPr lang="en-US" altLang="ja-JP" sz="1600" dirty="0"/>
          </a:p>
          <a:p>
            <a:pPr marL="778200" lvl="1" indent="-285750">
              <a:buFont typeface="Arial" panose="020B0604020202020204" pitchFamily="34" charset="0"/>
              <a:buChar char="•"/>
            </a:pPr>
            <a:r>
              <a:rPr lang="ja-JP" altLang="en-US" sz="1600" dirty="0"/>
              <a:t>舞洲（北港北地区）</a:t>
            </a:r>
            <a:endParaRPr lang="en-US" altLang="ja-JP" sz="1600" dirty="0"/>
          </a:p>
          <a:p>
            <a:pPr marL="778200" lvl="1" indent="-285750">
              <a:buFont typeface="Arial" panose="020B0604020202020204" pitchFamily="34" charset="0"/>
              <a:buChar char="•"/>
            </a:pPr>
            <a:r>
              <a:rPr lang="ja-JP" altLang="en-US" sz="1600" dirty="0"/>
              <a:t>鶴浜（鶴浜地区）</a:t>
            </a:r>
            <a:endParaRPr lang="en-US" altLang="ja-JP" sz="1600" dirty="0"/>
          </a:p>
          <a:p>
            <a:pPr marL="778200" lvl="1" indent="-28575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49570"/>
            <a:ext cx="8621486"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969261"/>
            <a:ext cx="12239625"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794168"/>
          </a:xfrm>
          <a:prstGeom prst="rect">
            <a:avLst/>
          </a:prstGeom>
          <a:noFill/>
        </p:spPr>
        <p:txBody>
          <a:bodyPr wrap="square" rtlCol="0">
            <a:spAutoFit/>
          </a:bodyPr>
          <a:lstStyle/>
          <a:p>
            <a:pPr>
              <a:lnSpc>
                <a:spcPct val="150000"/>
              </a:lnSpc>
              <a:spcBef>
                <a:spcPts val="300"/>
              </a:spcBef>
            </a:pPr>
            <a:r>
              <a:rPr lang="ja-JP" altLang="en-US" sz="1600" b="1" dirty="0"/>
              <a:t>○既存の造成計画の見直しに関する事項</a:t>
            </a:r>
            <a:endParaRPr lang="en-US" altLang="ja-JP" sz="1600" b="1" dirty="0"/>
          </a:p>
          <a:p>
            <a:pPr marL="285750" indent="-285750">
              <a:lnSpc>
                <a:spcPct val="150000"/>
              </a:lnSpc>
              <a:spcBef>
                <a:spcPts val="300"/>
              </a:spcBef>
              <a:buFont typeface="Wingdings" panose="05000000000000000000" pitchFamily="2" charset="2"/>
              <a:buChar char="Ø"/>
            </a:pPr>
            <a:r>
              <a:rPr lang="ja-JP" altLang="en-US" sz="1600" dirty="0"/>
              <a:t>夢洲地区</a:t>
            </a:r>
            <a:endParaRPr lang="en-US" altLang="ja-JP" sz="1600" dirty="0"/>
          </a:p>
          <a:p>
            <a:pPr marL="465750" indent="-285750">
              <a:lnSpc>
                <a:spcPct val="150000"/>
              </a:lnSpc>
              <a:spcBef>
                <a:spcPts val="300"/>
              </a:spcBef>
              <a:buFont typeface="Arial" panose="020B0604020202020204" pitchFamily="34" charset="0"/>
              <a:buChar char="•"/>
            </a:pPr>
            <a:r>
              <a:rPr lang="en-US" altLang="ja-JP" sz="1600" dirty="0"/>
              <a:t>2</a:t>
            </a:r>
            <a:r>
              <a:rPr lang="ja-JP" altLang="en-US" sz="1600" dirty="0"/>
              <a:t>期</a:t>
            </a:r>
            <a:r>
              <a:rPr lang="en-US" altLang="ja-JP" sz="1600" dirty="0"/>
              <a:t>3</a:t>
            </a:r>
            <a:r>
              <a:rPr lang="ja-JP" altLang="en-US" sz="1600" dirty="0"/>
              <a:t>期開発用地については、万博開催後の開発となることから、具体的な土地利用や基盤整備等の内容が具体化した段階で、必要に応じて見直しを行う。</a:t>
            </a:r>
          </a:p>
          <a:p>
            <a:pPr>
              <a:lnSpc>
                <a:spcPct val="150000"/>
              </a:lnSpc>
              <a:spcBef>
                <a:spcPts val="300"/>
              </a:spcBef>
            </a:pPr>
            <a:endParaRPr lang="en-US" altLang="ja-JP" sz="1600" b="1" dirty="0"/>
          </a:p>
          <a:p>
            <a:pPr>
              <a:lnSpc>
                <a:spcPct val="150000"/>
              </a:lnSpc>
              <a:spcBef>
                <a:spcPts val="300"/>
              </a:spcBef>
            </a:pPr>
            <a:r>
              <a:rPr lang="ja-JP" altLang="en-US" sz="1600" b="1" dirty="0"/>
              <a:t>○新規造成計画に関する事項</a:t>
            </a:r>
          </a:p>
          <a:p>
            <a:pPr marL="285750" indent="-285750">
              <a:lnSpc>
                <a:spcPct val="150000"/>
              </a:lnSpc>
              <a:spcBef>
                <a:spcPts val="300"/>
              </a:spcBef>
              <a:buFont typeface="Wingdings" panose="05000000000000000000" pitchFamily="2" charset="2"/>
              <a:buChar char="Ø"/>
            </a:pPr>
            <a:r>
              <a:rPr lang="ja-JP" altLang="en-US" sz="1600" dirty="0"/>
              <a:t>咲洲東地区・新島地区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咲洲東地区においては、</a:t>
            </a:r>
            <a:r>
              <a:rPr lang="en-US" altLang="ja-JP" sz="1600" dirty="0"/>
              <a:t>2009</a:t>
            </a:r>
            <a:r>
              <a:rPr lang="ja-JP" altLang="en-US" sz="1600" dirty="0"/>
              <a:t>（</a:t>
            </a:r>
            <a:r>
              <a:rPr lang="en-US" altLang="ja-JP" sz="1600" dirty="0"/>
              <a:t>H21</a:t>
            </a:r>
            <a:r>
              <a:rPr lang="ja-JP" altLang="en-US" sz="1600" dirty="0"/>
              <a:t>）年度に事業を休止したが、</a:t>
            </a:r>
            <a:r>
              <a:rPr lang="en-US" altLang="ja-JP" sz="1600" dirty="0"/>
              <a:t>2022</a:t>
            </a:r>
            <a:r>
              <a:rPr lang="ja-JP" altLang="en-US" sz="1600" dirty="0"/>
              <a:t>（</a:t>
            </a:r>
            <a:r>
              <a:rPr lang="en-US" altLang="ja-JP" sz="1600" dirty="0"/>
              <a:t>R4</a:t>
            </a:r>
            <a:r>
              <a:rPr lang="ja-JP" altLang="en-US" sz="1600" dirty="0"/>
              <a:t>）年度の事業再評価の結果、事業継続とされたことから、事業を再開</a:t>
            </a:r>
            <a:r>
              <a:rPr lang="ja-JP" altLang="en-US" sz="1600" dirty="0" smtClean="0"/>
              <a:t>し護岸</a:t>
            </a:r>
            <a:r>
              <a:rPr lang="ja-JP" altLang="en-US" sz="1600" dirty="0"/>
              <a:t>整備等を進めていく</a:t>
            </a:r>
            <a:r>
              <a:rPr lang="ja-JP" altLang="en-US" sz="1600" dirty="0" smtClean="0"/>
              <a:t>。</a:t>
            </a:r>
            <a:endParaRPr lang="en-US" altLang="ja-JP" sz="1600" dirty="0" smtClean="0"/>
          </a:p>
          <a:p>
            <a:pPr marL="465750" indent="-285750">
              <a:lnSpc>
                <a:spcPct val="150000"/>
              </a:lnSpc>
              <a:spcBef>
                <a:spcPts val="300"/>
              </a:spcBef>
              <a:buFont typeface="Arial" panose="020B0604020202020204" pitchFamily="34" charset="0"/>
              <a:buChar char="•"/>
            </a:pPr>
            <a:r>
              <a:rPr lang="ja-JP" altLang="en-US" sz="1600" dirty="0" smtClean="0"/>
              <a:t>新島地区においては、</a:t>
            </a:r>
            <a:r>
              <a:rPr lang="ja-JP" altLang="en-US" sz="1600" dirty="0"/>
              <a:t>国（直轄事業）による整備を除き現在事業休止中であるが、建設発生土の処分場所としての需要も見極めつつ、採算性確保のための新たな事業スキーム等の検討を行う</a:t>
            </a:r>
            <a:r>
              <a:rPr lang="ja-JP" altLang="en-US" sz="1600" dirty="0" smtClean="0"/>
              <a:t>。</a:t>
            </a:r>
            <a:endParaRPr lang="en-US" altLang="ja-JP" sz="1600" dirty="0" smtClean="0"/>
          </a:p>
          <a:p>
            <a:pPr marL="180000">
              <a:lnSpc>
                <a:spcPct val="150000"/>
              </a:lnSpc>
              <a:spcBef>
                <a:spcPts val="300"/>
              </a:spcBef>
            </a:pPr>
            <a:endParaRPr lang="en-US" altLang="ja-JP" sz="1600" dirty="0"/>
          </a:p>
          <a:p>
            <a:pPr>
              <a:lnSpc>
                <a:spcPct val="150000"/>
              </a:lnSpc>
              <a:spcBef>
                <a:spcPts val="300"/>
              </a:spcBef>
            </a:pPr>
            <a:r>
              <a:rPr lang="ja-JP" altLang="en-US" sz="1600" b="1" dirty="0"/>
              <a:t>○集客施設の更新に関する事項</a:t>
            </a:r>
          </a:p>
          <a:p>
            <a:pPr marL="285750" indent="-285750">
              <a:lnSpc>
                <a:spcPct val="150000"/>
              </a:lnSpc>
              <a:spcBef>
                <a:spcPts val="300"/>
              </a:spcBef>
              <a:buFont typeface="Wingdings" panose="05000000000000000000" pitchFamily="2" charset="2"/>
              <a:buChar char="Ø"/>
            </a:pPr>
            <a:r>
              <a:rPr lang="ja-JP" altLang="en-US" sz="1600" dirty="0"/>
              <a:t>舞洲体育館</a:t>
            </a:r>
            <a:endParaRPr lang="en-US" altLang="ja-JP" sz="1600" dirty="0"/>
          </a:p>
          <a:p>
            <a:pPr marL="285750" indent="-285750">
              <a:lnSpc>
                <a:spcPct val="150000"/>
              </a:lnSpc>
              <a:spcBef>
                <a:spcPts val="300"/>
              </a:spcBef>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）年度以降も同様に建物を活用する場合に必要な更新費用等を計上している。 </a:t>
            </a:r>
            <a:r>
              <a:rPr lang="en-US" altLang="ja-JP" sz="1600" dirty="0"/>
              <a:t>2025</a:t>
            </a:r>
            <a:r>
              <a:rPr lang="ja-JP" altLang="en-US" sz="1600" dirty="0"/>
              <a:t>（</a:t>
            </a:r>
            <a:r>
              <a:rPr lang="en-US" altLang="ja-JP" sz="1600" dirty="0"/>
              <a:t>R7</a:t>
            </a:r>
            <a:r>
              <a:rPr lang="ja-JP" altLang="en-US" sz="1600" dirty="0"/>
              <a:t>）年度以降の舞洲体育館の活用については、需要を見極めつつ活用方針を策定する。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29</a:t>
            </a:fld>
            <a:endParaRPr kumimoji="1" lang="ja-JP" altLang="en-US" dirty="0"/>
          </a:p>
        </p:txBody>
      </p:sp>
    </p:spTree>
    <p:extLst>
      <p:ext uri="{BB962C8B-B14F-4D97-AF65-F5344CB8AC3E}">
        <p14:creationId xmlns:p14="http://schemas.microsoft.com/office/powerpoint/2010/main" val="1315907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35439" y="481351"/>
            <a:ext cx="11560629" cy="3262432"/>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p>
          <a:p>
            <a:pPr marL="285750" indent="-285750">
              <a:lnSpc>
                <a:spcPct val="150000"/>
              </a:lnSpc>
              <a:spcBef>
                <a:spcPts val="300"/>
              </a:spcBef>
              <a:buFont typeface="Wingdings" panose="05000000000000000000" pitchFamily="2" charset="2"/>
              <a:buChar char="Ø"/>
            </a:pPr>
            <a:r>
              <a:rPr lang="ja-JP" altLang="en-US" sz="1600" dirty="0"/>
              <a:t>収入の確保を図るため、経済情勢や企業ニーズに対応した売却促進策の実施</a:t>
            </a:r>
          </a:p>
          <a:p>
            <a:pPr marL="434250">
              <a:lnSpc>
                <a:spcPct val="150000"/>
              </a:lnSpc>
              <a:spcBef>
                <a:spcPts val="300"/>
              </a:spcBef>
            </a:pPr>
            <a:r>
              <a:rPr lang="ja-JP" altLang="en-US" sz="1600" dirty="0"/>
              <a:t>積極的な誘致活動の展開（個別誘致活動、ＰＲ・プロモーション活動）</a:t>
            </a:r>
            <a:endParaRPr lang="en-US" altLang="ja-JP" sz="1600" dirty="0"/>
          </a:p>
          <a:p>
            <a:pPr marL="720000" indent="-285750">
              <a:lnSpc>
                <a:spcPct val="150000"/>
              </a:lnSpc>
              <a:spcBef>
                <a:spcPts val="300"/>
              </a:spcBef>
              <a:buFont typeface="Wingdings" panose="05000000000000000000" pitchFamily="2" charset="2"/>
              <a:buChar char="ü"/>
            </a:pPr>
            <a:r>
              <a:rPr lang="ja-JP" altLang="en-US" sz="1200" dirty="0"/>
              <a:t>積極的な個別誘致活動を実施するとともに、セミナーや現地案内を実施</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臨海部のイメージアップに向けたプロモーション活動</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様々な機会を捉えた埋立地のＰＲ活動を実施</a:t>
            </a:r>
          </a:p>
          <a:p>
            <a:pPr>
              <a:lnSpc>
                <a:spcPct val="150000"/>
              </a:lnSpc>
              <a:spcBef>
                <a:spcPts val="300"/>
              </a:spcBef>
            </a:pPr>
            <a:r>
              <a:rPr lang="ja-JP" altLang="en-US" sz="1600" dirty="0"/>
              <a:t>　　企業ニーズへの柔軟な対応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　今後の財源についての考え方・検討状況</a:t>
            </a:r>
          </a:p>
        </p:txBody>
      </p:sp>
      <p:sp>
        <p:nvSpPr>
          <p:cNvPr id="9" name="テキスト ボックス 8"/>
          <p:cNvSpPr txBox="1"/>
          <p:nvPr/>
        </p:nvSpPr>
        <p:spPr>
          <a:xfrm>
            <a:off x="192539" y="5090305"/>
            <a:ext cx="11903529" cy="954107"/>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③　民間活力の活用に関する事項</a:t>
            </a:r>
          </a:p>
          <a:p>
            <a:pPr lvl="1"/>
            <a:r>
              <a:rPr lang="ja-JP" altLang="en-US" sz="1600" dirty="0"/>
              <a:t>大阪港埋立事業所管施設の民営化の取り組みは、</a:t>
            </a:r>
            <a:r>
              <a:rPr lang="en-US" altLang="ja-JP" sz="1600" dirty="0"/>
              <a:t>3</a:t>
            </a:r>
            <a:r>
              <a:rPr lang="ja-JP" altLang="en-US" sz="1600" dirty="0"/>
              <a:t>ページ「民間活用の状況」のとおり。</a:t>
            </a:r>
          </a:p>
          <a:p>
            <a:pPr lvl="1"/>
            <a:r>
              <a:rPr lang="ja-JP" altLang="en-US" sz="1600" dirty="0"/>
              <a:t>残る「もとなにわの海の時空館」についても、建物売却により民間活力の導入による施設の利活用を図る。</a:t>
            </a:r>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30</a:t>
            </a:fld>
            <a:endParaRPr kumimoji="1" lang="ja-JP" altLang="en-US" dirty="0"/>
          </a:p>
        </p:txBody>
      </p:sp>
      <p:sp>
        <p:nvSpPr>
          <p:cNvPr id="7" name="テキスト ボックス 6"/>
          <p:cNvSpPr txBox="1"/>
          <p:nvPr/>
        </p:nvSpPr>
        <p:spPr>
          <a:xfrm>
            <a:off x="535439" y="3928448"/>
            <a:ext cx="11560629" cy="86946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賃貸方式による造成地活用に関する事項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土地の特性や事業者ニーズに応じ、賃貸方式による土地活用を促進する。</a:t>
            </a:r>
            <a:endParaRPr lang="en-US" altLang="ja-JP" sz="1600" dirty="0"/>
          </a:p>
        </p:txBody>
      </p:sp>
    </p:spTree>
    <p:extLst>
      <p:ext uri="{BB962C8B-B14F-4D97-AF65-F5344CB8AC3E}">
        <p14:creationId xmlns:p14="http://schemas.microsoft.com/office/powerpoint/2010/main" val="74219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31</a:t>
            </a:fld>
            <a:endParaRPr kumimoji="1" lang="ja-JP" altLang="en-US" dirty="0"/>
          </a:p>
        </p:txBody>
      </p:sp>
    </p:spTree>
    <p:extLst>
      <p:ext uri="{BB962C8B-B14F-4D97-AF65-F5344CB8AC3E}">
        <p14:creationId xmlns:p14="http://schemas.microsoft.com/office/powerpoint/2010/main" val="168219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noFill/>
              <a:prstDash val="solid"/>
              <a:round/>
              <a:headEnd/>
              <a:tailEnd/>
            </a:ln>
          </p:spPr>
          <p:txBody>
            <a:bodyPr lIns="74295" tIns="8890" rIns="74295" bIns="8890"/>
            <a:lstStyle/>
            <a:p>
              <a:endParaRPr lang="ja-JP" altLang="en-US" sz="600" dirty="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a:latin typeface="+mn-ea"/>
                <a:ea typeface="+mn-ea"/>
              </a:rPr>
              <a:t>大阪港埋立事業所管施設の民営化の取り組み状況</a:t>
            </a: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舞洲野外活動施設</a:t>
            </a:r>
            <a:r>
              <a:rPr lang="en-US" altLang="ja-JP" sz="1000" dirty="0">
                <a:latin typeface="+mn-ea"/>
              </a:rPr>
              <a:t>【</a:t>
            </a:r>
            <a:r>
              <a:rPr lang="ja-JP" altLang="en-US" sz="1000" dirty="0">
                <a:latin typeface="+mn-ea"/>
              </a:rPr>
              <a:t>ホテル・ロッジ舞洲</a:t>
            </a:r>
            <a:r>
              <a:rPr lang="en-US" altLang="ja-JP" sz="1000" dirty="0">
                <a:latin typeface="+mn-ea"/>
              </a:rPr>
              <a:t>】</a:t>
            </a:r>
            <a:endParaRPr lang="en-US" altLang="ja-JP" sz="1050" dirty="0">
              <a:latin typeface="+mn-ea"/>
            </a:endParaRPr>
          </a:p>
          <a:p>
            <a:r>
              <a:rPr lang="ja-JP" altLang="en-US" sz="1050" dirty="0">
                <a:latin typeface="+mn-ea"/>
              </a:rPr>
              <a:t>取り組み前：（～</a:t>
            </a:r>
            <a:r>
              <a:rPr lang="en-US" altLang="ja-JP" sz="1050" dirty="0">
                <a:latin typeface="+mn-ea"/>
              </a:rPr>
              <a:t>2013</a:t>
            </a:r>
            <a:r>
              <a:rPr lang="ja-JP" altLang="en-US" sz="1050" dirty="0">
                <a:latin typeface="+mn-ea"/>
              </a:rPr>
              <a:t>（</a:t>
            </a:r>
            <a:r>
              <a:rPr lang="en-US" altLang="ja-JP" sz="1050" dirty="0">
                <a:latin typeface="+mn-ea"/>
              </a:rPr>
              <a:t>H25</a:t>
            </a:r>
            <a:r>
              <a:rPr lang="ja-JP" altLang="en-US" sz="1050" dirty="0">
                <a:latin typeface="+mn-ea"/>
              </a:rPr>
              <a:t>）年度）</a:t>
            </a:r>
            <a:endParaRPr lang="en-US" altLang="ja-JP" sz="1050" dirty="0">
              <a:latin typeface="+mn-ea"/>
            </a:endParaRPr>
          </a:p>
          <a:p>
            <a:r>
              <a:rPr lang="ja-JP" altLang="en-US" sz="1050" dirty="0">
                <a:latin typeface="+mn-ea"/>
              </a:rPr>
              <a:t>　　　　　　　指定管理　</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2014</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H26</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土地賃貸、建物売却</a:t>
            </a:r>
            <a:endParaRPr lang="en-US" altLang="ja-JP" sz="1050" dirty="0">
              <a:latin typeface="+mn-ea"/>
            </a:endParaRPr>
          </a:p>
        </p:txBody>
      </p:sp>
      <p:sp>
        <p:nvSpPr>
          <p:cNvPr id="19" name="線吹き出し 2 (枠付き) 18"/>
          <p:cNvSpPr/>
          <p:nvPr/>
        </p:nvSpPr>
        <p:spPr>
          <a:xfrm>
            <a:off x="408238" y="4959902"/>
            <a:ext cx="2893171" cy="1054397"/>
          </a:xfrm>
          <a:prstGeom prst="borderCallout2">
            <a:avLst>
              <a:gd name="adj1" fmla="val 54917"/>
              <a:gd name="adj2" fmla="val 100732"/>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舞洲野球場</a:t>
            </a:r>
            <a:r>
              <a:rPr kumimoji="1" lang="en-US" altLang="ja-JP" sz="900" dirty="0">
                <a:latin typeface="+mn-ea"/>
              </a:rPr>
              <a:t>【</a:t>
            </a:r>
            <a:r>
              <a:rPr kumimoji="1" lang="ja-JP" altLang="en-US" sz="900" dirty="0">
                <a:latin typeface="+mn-ea"/>
              </a:rPr>
              <a:t>大阪シティ信用金庫スタジアム</a:t>
            </a:r>
            <a:r>
              <a:rPr kumimoji="1" lang="en-US" altLang="ja-JP" sz="900" dirty="0">
                <a:latin typeface="+mn-ea"/>
              </a:rPr>
              <a:t>】</a:t>
            </a:r>
            <a:endParaRPr kumimoji="1" lang="en-US" altLang="ja-JP" sz="1050" dirty="0">
              <a:latin typeface="+mn-ea"/>
            </a:endParaRPr>
          </a:p>
          <a:p>
            <a:r>
              <a:rPr lang="ja-JP" altLang="en-US" sz="1050" dirty="0">
                <a:latin typeface="+mn-ea"/>
              </a:rPr>
              <a:t>取り組み前：（～</a:t>
            </a:r>
            <a:r>
              <a:rPr lang="en-US" altLang="ja-JP" sz="1050" dirty="0">
                <a:latin typeface="+mn-ea"/>
              </a:rPr>
              <a:t>2015</a:t>
            </a:r>
            <a:r>
              <a:rPr lang="ja-JP" altLang="en-US" sz="1050" dirty="0">
                <a:latin typeface="+mn-ea"/>
              </a:rPr>
              <a:t>（</a:t>
            </a:r>
            <a:r>
              <a:rPr lang="en-US" altLang="ja-JP" sz="1050" dirty="0">
                <a:latin typeface="+mn-ea"/>
              </a:rPr>
              <a:t>H27</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kumimoji="1"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2016</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H28</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kumimoji="1" lang="ja-JP" altLang="en-US" sz="1050" dirty="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舞洲体育館</a:t>
            </a:r>
            <a:r>
              <a:rPr lang="en-US" altLang="ja-JP" sz="1050" dirty="0">
                <a:latin typeface="+mn-ea"/>
              </a:rPr>
              <a:t>【</a:t>
            </a:r>
            <a:r>
              <a:rPr lang="ja-JP" altLang="en-US" sz="1050" dirty="0">
                <a:latin typeface="+mn-ea"/>
              </a:rPr>
              <a:t>おおきにアリーナ舞洲</a:t>
            </a:r>
            <a:r>
              <a:rPr lang="en-US" altLang="ja-JP" sz="1050" dirty="0">
                <a:latin typeface="+mn-ea"/>
              </a:rPr>
              <a:t>】</a:t>
            </a:r>
          </a:p>
          <a:p>
            <a:r>
              <a:rPr kumimoji="1" lang="ja-JP" altLang="en-US" sz="1050" dirty="0">
                <a:latin typeface="+mn-ea"/>
              </a:rPr>
              <a:t>取り組み前：（</a:t>
            </a:r>
            <a:r>
              <a:rPr lang="ja-JP" altLang="en-US" sz="1050" dirty="0">
                <a:latin typeface="+mn-ea"/>
              </a:rPr>
              <a:t>～</a:t>
            </a:r>
            <a:r>
              <a:rPr lang="en-US" altLang="ja-JP" sz="1050" dirty="0">
                <a:latin typeface="+mn-ea"/>
              </a:rPr>
              <a:t>2014</a:t>
            </a:r>
            <a:r>
              <a:rPr lang="ja-JP" altLang="en-US" sz="1050" dirty="0">
                <a:latin typeface="+mn-ea"/>
              </a:rPr>
              <a:t>（</a:t>
            </a:r>
            <a:r>
              <a:rPr lang="en-US" altLang="ja-JP" sz="1050" dirty="0">
                <a:latin typeface="+mn-ea"/>
              </a:rPr>
              <a:t>H26</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2015</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H27</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土地建物賃貸</a:t>
            </a:r>
            <a:endParaRPr lang="en-US" altLang="ja-JP" sz="1050" dirty="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舞洲運動広場</a:t>
            </a:r>
            <a:r>
              <a:rPr kumimoji="1" lang="en-US" altLang="ja-JP" sz="1050" dirty="0">
                <a:solidFill>
                  <a:schemeClr val="tx1"/>
                </a:solidFill>
                <a:latin typeface="+mn-ea"/>
              </a:rPr>
              <a:t>【</a:t>
            </a:r>
            <a:r>
              <a:rPr kumimoji="1" lang="ja-JP" altLang="en-US" sz="1050" dirty="0">
                <a:solidFill>
                  <a:schemeClr val="tx1"/>
                </a:solidFill>
                <a:latin typeface="+mn-ea"/>
              </a:rPr>
              <a:t>セレッソスポーツパーク舞洲</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2016</a:t>
            </a:r>
            <a:r>
              <a:rPr lang="ja-JP" altLang="en-US" sz="1050" dirty="0">
                <a:solidFill>
                  <a:schemeClr val="tx1"/>
                </a:solidFill>
                <a:latin typeface="+mn-ea"/>
              </a:rPr>
              <a:t>（</a:t>
            </a:r>
            <a:r>
              <a:rPr lang="en-US" altLang="ja-JP" sz="1050" dirty="0">
                <a:solidFill>
                  <a:schemeClr val="tx1"/>
                </a:solidFill>
                <a:latin typeface="+mn-ea"/>
              </a:rPr>
              <a:t>H28</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2017</a:t>
            </a:r>
            <a:r>
              <a:rPr lang="ja-JP" altLang="en-US" sz="1050" dirty="0">
                <a:solidFill>
                  <a:schemeClr val="tx1"/>
                </a:solidFill>
                <a:latin typeface="+mn-ea"/>
              </a:rPr>
              <a:t>（</a:t>
            </a:r>
            <a:r>
              <a:rPr lang="en-US" altLang="ja-JP" sz="1050" dirty="0">
                <a:solidFill>
                  <a:schemeClr val="tx1"/>
                </a:solidFill>
                <a:latin typeface="+mn-ea"/>
              </a:rPr>
              <a:t>H29</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土地賃貸、土地建物賃貸　</a:t>
            </a:r>
            <a:endParaRPr kumimoji="1" lang="ja-JP" altLang="en-US" sz="1050" dirty="0">
              <a:solidFill>
                <a:schemeClr val="tx1"/>
              </a:solidFill>
              <a:latin typeface="+mn-ea"/>
            </a:endParaRPr>
          </a:p>
        </p:txBody>
      </p:sp>
      <p:sp>
        <p:nvSpPr>
          <p:cNvPr id="28" name="線吹き出し 2 (枠付き) 27"/>
          <p:cNvSpPr/>
          <p:nvPr/>
        </p:nvSpPr>
        <p:spPr>
          <a:xfrm>
            <a:off x="6323738" y="5345987"/>
            <a:ext cx="3289494" cy="1368712"/>
          </a:xfrm>
          <a:prstGeom prst="borderCallout2">
            <a:avLst>
              <a:gd name="adj1" fmla="val 50696"/>
              <a:gd name="adj2" fmla="val -1760"/>
              <a:gd name="adj3" fmla="val 52084"/>
              <a:gd name="adj4" fmla="val -9464"/>
              <a:gd name="adj5" fmla="val 128921"/>
              <a:gd name="adj6" fmla="val -16051"/>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もとなにわの海の時空館</a:t>
            </a:r>
            <a:endParaRPr kumimoji="1" lang="en-US" altLang="ja-JP" sz="1200" u="sng" dirty="0">
              <a:solidFill>
                <a:schemeClr val="tx1"/>
              </a:solidFill>
              <a:latin typeface="+mn-ea"/>
            </a:endParaRPr>
          </a:p>
          <a:p>
            <a:r>
              <a:rPr lang="ja-JP" altLang="en-US" sz="1050" dirty="0">
                <a:latin typeface="+mn-ea"/>
              </a:rPr>
              <a:t>取り組み前：（～</a:t>
            </a:r>
            <a:r>
              <a:rPr lang="en-US" altLang="ja-JP" sz="1050" dirty="0">
                <a:latin typeface="+mn-ea"/>
              </a:rPr>
              <a:t>2012</a:t>
            </a:r>
            <a:r>
              <a:rPr lang="ja-JP" altLang="en-US" sz="1050" dirty="0">
                <a:latin typeface="+mn-ea"/>
              </a:rPr>
              <a:t>（</a:t>
            </a:r>
            <a:r>
              <a:rPr lang="en-US" altLang="ja-JP" sz="1050" dirty="0">
                <a:latin typeface="+mn-ea"/>
              </a:rPr>
              <a:t>H24</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取り組み後（予定）</a:t>
            </a:r>
            <a:r>
              <a:rPr lang="ja-JP" altLang="en-US" sz="1050" dirty="0">
                <a:latin typeface="+mn-ea"/>
                <a:sym typeface="Wingdings" panose="05000000000000000000" pitchFamily="2" charset="2"/>
              </a:rPr>
              <a:t>：</a:t>
            </a:r>
            <a:r>
              <a:rPr lang="ja-JP" altLang="en-US" sz="1050" dirty="0" smtClean="0">
                <a:latin typeface="+mn-ea"/>
                <a:sym typeface="Wingdings" panose="05000000000000000000" pitchFamily="2" charset="2"/>
              </a:rPr>
              <a:t>（</a:t>
            </a:r>
            <a:r>
              <a:rPr lang="en-US" altLang="ja-JP" sz="1050" dirty="0" smtClean="0">
                <a:solidFill>
                  <a:schemeClr val="tx1"/>
                </a:solidFill>
                <a:latin typeface="+mn-ea"/>
                <a:sym typeface="Wingdings" panose="05000000000000000000" pitchFamily="2" charset="2"/>
              </a:rPr>
              <a:t>2023</a:t>
            </a:r>
            <a:r>
              <a:rPr lang="ja-JP" altLang="en-US" sz="1050" dirty="0" smtClean="0">
                <a:solidFill>
                  <a:schemeClr val="tx1"/>
                </a:solidFill>
                <a:latin typeface="+mn-ea"/>
                <a:sym typeface="Wingdings" panose="05000000000000000000" pitchFamily="2" charset="2"/>
              </a:rPr>
              <a:t>（</a:t>
            </a:r>
            <a:r>
              <a:rPr lang="en-US" altLang="ja-JP" sz="1050" dirty="0" smtClean="0">
                <a:solidFill>
                  <a:schemeClr val="tx1"/>
                </a:solidFill>
                <a:latin typeface="+mn-ea"/>
                <a:sym typeface="Wingdings" panose="05000000000000000000" pitchFamily="2" charset="2"/>
              </a:rPr>
              <a:t>R5</a:t>
            </a:r>
            <a:r>
              <a:rPr lang="ja-JP" altLang="en-US" sz="1050" dirty="0" smtClean="0">
                <a:solidFill>
                  <a:schemeClr val="tx1"/>
                </a:solidFill>
                <a:latin typeface="+mn-ea"/>
                <a:sym typeface="Wingdings" panose="05000000000000000000" pitchFamily="2" charset="2"/>
              </a:rPr>
              <a:t>）年度）</a:t>
            </a:r>
            <a:endParaRPr lang="en-US" altLang="ja-JP" sz="1050" dirty="0">
              <a:solidFill>
                <a:schemeClr val="tx1"/>
              </a:solidFill>
              <a:latin typeface="+mn-ea"/>
              <a:sym typeface="Wingdings" panose="05000000000000000000" pitchFamily="2" charset="2"/>
            </a:endParaRPr>
          </a:p>
          <a:p>
            <a:r>
              <a:rPr lang="ja-JP" altLang="en-US" sz="1050" dirty="0">
                <a:solidFill>
                  <a:schemeClr val="tx1"/>
                </a:solidFill>
                <a:latin typeface="+mn-ea"/>
                <a:sym typeface="Wingdings" panose="05000000000000000000" pitchFamily="2" charset="2"/>
              </a:rPr>
              <a:t>　　　　　　　　　　</a:t>
            </a:r>
            <a:r>
              <a:rPr lang="ja-JP" altLang="en-US" sz="1050" dirty="0" smtClean="0">
                <a:solidFill>
                  <a:schemeClr val="tx1"/>
                </a:solidFill>
                <a:latin typeface="+mn-ea"/>
                <a:sym typeface="Wingdings" panose="05000000000000000000" pitchFamily="2" charset="2"/>
              </a:rPr>
              <a:t>　</a:t>
            </a:r>
            <a:r>
              <a:rPr lang="ja-JP" altLang="en-US" sz="1050" dirty="0" smtClean="0">
                <a:latin typeface="+mn-ea"/>
                <a:sym typeface="Wingdings" panose="05000000000000000000" pitchFamily="2" charset="2"/>
              </a:rPr>
              <a:t>建物</a:t>
            </a:r>
            <a:r>
              <a:rPr lang="ja-JP" altLang="en-US" sz="1050" dirty="0">
                <a:latin typeface="+mn-ea"/>
                <a:sym typeface="Wingdings" panose="05000000000000000000" pitchFamily="2" charset="2"/>
              </a:rPr>
              <a:t>売却</a:t>
            </a:r>
            <a:endParaRPr lang="en-US" altLang="ja-JP" sz="1050" dirty="0">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球技場（</a:t>
            </a:r>
            <a:r>
              <a:rPr lang="ja-JP" altLang="en-US" sz="1100" u="sng" dirty="0">
                <a:solidFill>
                  <a:schemeClr val="tx1"/>
                </a:solidFill>
                <a:latin typeface="+mn-ea"/>
              </a:rPr>
              <a:t>舞洲運動広場の一部）</a:t>
            </a:r>
            <a:endParaRPr lang="en-US" altLang="ja-JP" sz="1200" u="sng" dirty="0">
              <a:solidFill>
                <a:schemeClr val="tx1"/>
              </a:solidFill>
              <a:latin typeface="+mn-ea"/>
            </a:endParaRPr>
          </a:p>
          <a:p>
            <a:r>
              <a:rPr kumimoji="1" lang="en-US" altLang="ja-JP" sz="1050" dirty="0">
                <a:solidFill>
                  <a:schemeClr val="tx1"/>
                </a:solidFill>
                <a:latin typeface="+mn-ea"/>
              </a:rPr>
              <a:t>【</a:t>
            </a:r>
            <a:r>
              <a:rPr kumimoji="1" lang="ja-JP" altLang="en-US" sz="1050" dirty="0">
                <a:solidFill>
                  <a:schemeClr val="tx1"/>
                </a:solidFill>
                <a:latin typeface="+mn-ea"/>
              </a:rPr>
              <a:t>セレッソ大阪天然芝練習場</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2011</a:t>
            </a:r>
            <a:r>
              <a:rPr lang="ja-JP" altLang="en-US" sz="1050" dirty="0">
                <a:solidFill>
                  <a:schemeClr val="tx1"/>
                </a:solidFill>
                <a:latin typeface="+mn-ea"/>
              </a:rPr>
              <a:t>（</a:t>
            </a:r>
            <a:r>
              <a:rPr lang="en-US" altLang="ja-JP" sz="1050" dirty="0">
                <a:solidFill>
                  <a:schemeClr val="tx1"/>
                </a:solidFill>
                <a:latin typeface="+mn-ea"/>
              </a:rPr>
              <a:t>H23</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2012</a:t>
            </a:r>
            <a:r>
              <a:rPr lang="ja-JP" altLang="en-US" sz="1050" dirty="0">
                <a:solidFill>
                  <a:schemeClr val="tx1"/>
                </a:solidFill>
                <a:latin typeface="+mn-ea"/>
              </a:rPr>
              <a:t>（</a:t>
            </a:r>
            <a:r>
              <a:rPr lang="en-US" altLang="ja-JP" sz="1050" dirty="0">
                <a:solidFill>
                  <a:schemeClr val="tx1"/>
                </a:solidFill>
                <a:latin typeface="+mn-ea"/>
              </a:rPr>
              <a:t>H24</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dirty="0"/>
          </a:p>
        </p:txBody>
      </p:sp>
      <p:sp>
        <p:nvSpPr>
          <p:cNvPr id="17" name="線吹き出し 2 (枠付き) 16"/>
          <p:cNvSpPr/>
          <p:nvPr/>
        </p:nvSpPr>
        <p:spPr>
          <a:xfrm>
            <a:off x="461542" y="1107728"/>
            <a:ext cx="3156332" cy="1229600"/>
          </a:xfrm>
          <a:prstGeom prst="borderCallout2">
            <a:avLst>
              <a:gd name="adj1" fmla="val 30587"/>
              <a:gd name="adj2" fmla="val 101613"/>
              <a:gd name="adj3" fmla="val 30587"/>
              <a:gd name="adj4" fmla="val 109153"/>
              <a:gd name="adj5" fmla="val 48558"/>
              <a:gd name="adj6" fmla="val 161391"/>
            </a:avLst>
          </a:prstGeom>
          <a:solidFill>
            <a:schemeClr val="bg1"/>
          </a:solidFill>
          <a:ln>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ヘリポート</a:t>
            </a:r>
            <a:r>
              <a:rPr lang="en-US" altLang="ja-JP" sz="1050" dirty="0">
                <a:latin typeface="+mn-ea"/>
              </a:rPr>
              <a:t>【</a:t>
            </a:r>
            <a:r>
              <a:rPr lang="ja-JP" altLang="en-US" sz="1050" dirty="0">
                <a:latin typeface="+mn-ea"/>
              </a:rPr>
              <a:t>大阪へリポート</a:t>
            </a:r>
            <a:r>
              <a:rPr lang="en-US" altLang="ja-JP" sz="1050" dirty="0">
                <a:latin typeface="+mn-ea"/>
              </a:rPr>
              <a:t>】</a:t>
            </a:r>
            <a:endParaRPr lang="en-US" altLang="ja-JP" sz="1050" u="sng" dirty="0">
              <a:solidFill>
                <a:schemeClr val="tx1"/>
              </a:solidFill>
              <a:latin typeface="+mn-ea"/>
            </a:endParaRPr>
          </a:p>
          <a:p>
            <a:r>
              <a:rPr lang="ja-JP" altLang="en-US" sz="1050" dirty="0">
                <a:solidFill>
                  <a:schemeClr val="tx1"/>
                </a:solidFill>
                <a:latin typeface="+mn-ea"/>
              </a:rPr>
              <a:t>取り組み前：（～</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7</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solidFill>
                  <a:schemeClr val="tx1"/>
                </a:solidFill>
                <a:latin typeface="+mn-ea"/>
              </a:rPr>
              <a:t>　　　　　　　指定管理</a:t>
            </a:r>
            <a:endParaRPr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8</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latin typeface="+mn-ea"/>
                <a:sym typeface="Wingdings" panose="05000000000000000000" pitchFamily="2" charset="2"/>
              </a:rPr>
              <a:t>　　　　　　　土地賃貸、建物売却</a:t>
            </a:r>
            <a:r>
              <a:rPr lang="ja-JP" altLang="en-US" sz="1050" dirty="0">
                <a:solidFill>
                  <a:schemeClr val="tx1"/>
                </a:solidFill>
                <a:latin typeface="+mn-ea"/>
              </a:rPr>
              <a:t>　　　　　　　</a:t>
            </a:r>
            <a:endParaRPr lang="en-US" altLang="ja-JP" sz="1050" dirty="0">
              <a:solidFill>
                <a:schemeClr val="tx1"/>
              </a:solidFill>
              <a:latin typeface="+mn-ea"/>
            </a:endParaRPr>
          </a:p>
          <a:p>
            <a:r>
              <a:rPr lang="ja-JP" altLang="en-US" sz="1050" dirty="0">
                <a:solidFill>
                  <a:schemeClr val="tx1"/>
                </a:solidFill>
                <a:latin typeface="+mn-ea"/>
              </a:rPr>
              <a:t>　　　　　　　民間ヘリポートとして運用開始</a:t>
            </a:r>
            <a:endParaRPr kumimoji="1" lang="ja-JP" altLang="en-US" sz="1050" dirty="0">
              <a:solidFill>
                <a:schemeClr val="tx1"/>
              </a:solidFill>
              <a:latin typeface="+mn-ea"/>
            </a:endParaRPr>
          </a:p>
        </p:txBody>
      </p:sp>
    </p:spTree>
    <p:extLst>
      <p:ext uri="{BB962C8B-B14F-4D97-AF65-F5344CB8AC3E}">
        <p14:creationId xmlns:p14="http://schemas.microsoft.com/office/powerpoint/2010/main" val="547408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94850" y="724835"/>
            <a:ext cx="10650476" cy="8028000"/>
          </a:xfrm>
          <a:prstGeom prst="rect">
            <a:avLst/>
          </a:prstGeom>
        </p:spPr>
      </p:pic>
      <p:sp>
        <p:nvSpPr>
          <p:cNvPr id="9" name="タイトル 1"/>
          <p:cNvSpPr txBox="1">
            <a:spLocks/>
          </p:cNvSpPr>
          <p:nvPr/>
        </p:nvSpPr>
        <p:spPr>
          <a:xfrm>
            <a:off x="517586" y="386281"/>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土地売却実績の推移（「売却代金」は翌年度以降の分納分を含むので、決算額とは相違する。）</a:t>
            </a:r>
          </a:p>
        </p:txBody>
      </p:sp>
      <p:sp>
        <p:nvSpPr>
          <p:cNvPr id="11" name="テキスト ボックス 10"/>
          <p:cNvSpPr txBox="1"/>
          <p:nvPr/>
        </p:nvSpPr>
        <p:spPr>
          <a:xfrm>
            <a:off x="0" y="91275"/>
            <a:ext cx="2622430" cy="338554"/>
          </a:xfrm>
          <a:prstGeom prst="rect">
            <a:avLst/>
          </a:prstGeom>
          <a:noFill/>
        </p:spPr>
        <p:txBody>
          <a:bodyPr wrap="square" rtlCol="0">
            <a:spAutoFit/>
          </a:bodyPr>
          <a:lstStyle/>
          <a:p>
            <a:r>
              <a:rPr lang="ja-JP" altLang="en-US" sz="1600" b="1" dirty="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dirty="0"/>
          </a:p>
        </p:txBody>
      </p:sp>
    </p:spTree>
    <p:extLst>
      <p:ext uri="{BB962C8B-B14F-4D97-AF65-F5344CB8AC3E}">
        <p14:creationId xmlns:p14="http://schemas.microsoft.com/office/powerpoint/2010/main" val="3770414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07888" y="857563"/>
            <a:ext cx="11404685" cy="7783200"/>
          </a:xfrm>
          <a:prstGeom prst="rect">
            <a:avLst/>
          </a:prstGeom>
        </p:spPr>
      </p:pic>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5</a:t>
            </a:fld>
            <a:endParaRPr lang="ja-JP" altLang="en-US" dirty="0"/>
          </a:p>
        </p:txBody>
      </p:sp>
    </p:spTree>
    <p:extLst>
      <p:ext uri="{BB962C8B-B14F-4D97-AF65-F5344CB8AC3E}">
        <p14:creationId xmlns:p14="http://schemas.microsoft.com/office/powerpoint/2010/main" val="265737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これまで、物流機能を中心に居住機能等を導入しながらまちづくりを進めており、土地造成や基盤整備については概成している。</a:t>
            </a: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今後は、未利用地が残るコスモスクエア地区の商業・研究開発用地を中心に売却を進めていく。</a:t>
            </a:r>
            <a:endParaRPr lang="en-US" altLang="ja-JP" sz="1800" dirty="0">
              <a:solidFill>
                <a:schemeClr val="tx1"/>
              </a:solidFill>
              <a:latin typeface="+mn-ea"/>
            </a:endParaRPr>
          </a:p>
          <a:p>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進めてきており、土地造成や基盤整備については概成している。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魅力ある商業・業務・交流及び居住機能等を導入する複合開発を進めており、これまで商業施設等の立地を図ってきた。今後は、残りの未利用地の活用に必要となる基盤整備を実施</a:t>
            </a:r>
            <a:r>
              <a:rPr lang="ja-JP" altLang="en-US" sz="1800" dirty="0" smtClean="0">
                <a:solidFill>
                  <a:schemeClr val="tx1"/>
                </a:solidFill>
                <a:latin typeface="+mn-ea"/>
              </a:rPr>
              <a:t>し、売却を進めていく。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）年日本国際博覧会の開催とＩＲ開業に向けて、土地造成・基盤整備を実施していく。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465821" y="2531865"/>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咲洲</a:t>
            </a:r>
            <a:endParaRPr lang="en-US" altLang="ja-JP" sz="1800" b="1" dirty="0">
              <a:latin typeface="+mn-ea"/>
              <a:ea typeface="+mn-ea"/>
            </a:endParaRPr>
          </a:p>
        </p:txBody>
      </p:sp>
      <p:sp>
        <p:nvSpPr>
          <p:cNvPr id="8" name="タイトル 1"/>
          <p:cNvSpPr txBox="1">
            <a:spLocks/>
          </p:cNvSpPr>
          <p:nvPr/>
        </p:nvSpPr>
        <p:spPr>
          <a:xfrm>
            <a:off x="465821" y="3840257"/>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舞洲</a:t>
            </a:r>
            <a:endParaRPr lang="en-US" altLang="ja-JP" sz="1800" b="1" dirty="0">
              <a:latin typeface="+mn-ea"/>
              <a:ea typeface="+mn-ea"/>
            </a:endParaRPr>
          </a:p>
        </p:txBody>
      </p:sp>
      <p:sp>
        <p:nvSpPr>
          <p:cNvPr id="10" name="タイトル 1"/>
          <p:cNvSpPr txBox="1">
            <a:spLocks/>
          </p:cNvSpPr>
          <p:nvPr/>
        </p:nvSpPr>
        <p:spPr>
          <a:xfrm>
            <a:off x="481689" y="5205740"/>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鶴浜</a:t>
            </a:r>
            <a:endParaRPr lang="en-US" altLang="ja-JP" sz="1800" b="1" dirty="0">
              <a:latin typeface="+mn-ea"/>
              <a:ea typeface="+mn-ea"/>
            </a:endParaRPr>
          </a:p>
        </p:txBody>
      </p:sp>
      <p:sp>
        <p:nvSpPr>
          <p:cNvPr id="12" name="タイトル 1"/>
          <p:cNvSpPr txBox="1">
            <a:spLocks/>
          </p:cNvSpPr>
          <p:nvPr/>
        </p:nvSpPr>
        <p:spPr>
          <a:xfrm>
            <a:off x="481689" y="627742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夢洲</a:t>
            </a:r>
            <a:endParaRPr lang="en-US" altLang="ja-JP" sz="1800" b="1" dirty="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要請に応じた臨海部における新たな開発エリアを創出することを目的としており、企業等へ本事業で造成し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6</a:t>
            </a:fld>
            <a:endParaRPr lang="ja-JP" altLang="en-US" dirty="0"/>
          </a:p>
        </p:txBody>
      </p:sp>
    </p:spTree>
    <p:extLst>
      <p:ext uri="{BB962C8B-B14F-4D97-AF65-F5344CB8AC3E}">
        <p14:creationId xmlns:p14="http://schemas.microsoft.com/office/powerpoint/2010/main" val="212367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2511" y="2702848"/>
            <a:ext cx="11494599" cy="5526000"/>
          </a:xfrm>
          <a:prstGeom prst="rect">
            <a:avLst/>
          </a:prstGeom>
        </p:spPr>
      </p:pic>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dirty="0"/>
          </a:p>
        </p:txBody>
      </p:sp>
      <p:sp>
        <p:nvSpPr>
          <p:cNvPr id="7" name="タイトル 1"/>
          <p:cNvSpPr txBox="1">
            <a:spLocks/>
          </p:cNvSpPr>
          <p:nvPr/>
        </p:nvSpPr>
        <p:spPr>
          <a:xfrm>
            <a:off x="345602" y="1084845"/>
            <a:ext cx="11717443" cy="117417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a:solidFill>
                  <a:schemeClr val="tx1"/>
                </a:solidFill>
                <a:latin typeface="+mn-ea"/>
                <a:ea typeface="+mn-ea"/>
              </a:rPr>
              <a:t>IR</a:t>
            </a:r>
            <a:r>
              <a:rPr lang="ja-JP" altLang="en-US" sz="1600" dirty="0">
                <a:solidFill>
                  <a:schemeClr val="tx1"/>
                </a:solidFill>
                <a:latin typeface="+mn-ea"/>
                <a:ea typeface="+mn-ea"/>
              </a:rPr>
              <a:t>予定区域（当初開業）及び夢洲２期・３期用地の土地関連費用（土壌汚染対策費、地中障害物撤去費、液状化対策費　計</a:t>
            </a:r>
            <a:r>
              <a:rPr lang="en-US" altLang="ja-JP" sz="1600" dirty="0">
                <a:solidFill>
                  <a:schemeClr val="tx1"/>
                </a:solidFill>
                <a:latin typeface="+mn-ea"/>
                <a:ea typeface="+mn-ea"/>
              </a:rPr>
              <a:t>1,554</a:t>
            </a:r>
            <a:r>
              <a:rPr lang="ja-JP" altLang="en-US" sz="1600" dirty="0">
                <a:solidFill>
                  <a:schemeClr val="tx1"/>
                </a:solidFill>
                <a:latin typeface="+mn-ea"/>
                <a:ea typeface="+mn-ea"/>
              </a:rPr>
              <a:t>億円）に加え、</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a:t>
            </a:r>
            <a:r>
              <a:rPr lang="ja-JP" altLang="en-US" sz="1600" dirty="0" smtClean="0">
                <a:solidFill>
                  <a:schemeClr val="tx1"/>
                </a:solidFill>
                <a:latin typeface="+mn-ea"/>
                <a:ea typeface="+mn-ea"/>
              </a:rPr>
              <a:t>（</a:t>
            </a:r>
            <a:r>
              <a:rPr lang="ja-JP" altLang="en-US" sz="1600" dirty="0">
                <a:solidFill>
                  <a:schemeClr val="tx1"/>
                </a:solidFill>
                <a:latin typeface="+mn-ea"/>
                <a:ea typeface="+mn-ea"/>
              </a:rPr>
              <a:t>拡張</a:t>
            </a:r>
            <a:r>
              <a:rPr lang="ja-JP" altLang="en-US" sz="1600" dirty="0" smtClean="0">
                <a:solidFill>
                  <a:schemeClr val="tx1"/>
                </a:solidFill>
                <a:latin typeface="+mn-ea"/>
                <a:ea typeface="+mn-ea"/>
              </a:rPr>
              <a:t>整備</a:t>
            </a:r>
            <a:r>
              <a:rPr lang="ja-JP" altLang="en-US" sz="1600" dirty="0">
                <a:solidFill>
                  <a:schemeClr val="tx1"/>
                </a:solidFill>
                <a:latin typeface="+mn-ea"/>
                <a:ea typeface="+mn-ea"/>
              </a:rPr>
              <a:t>）及び</a:t>
            </a:r>
            <a:r>
              <a:rPr lang="en-US" altLang="ja-JP" sz="1600" dirty="0">
                <a:solidFill>
                  <a:schemeClr val="tx1"/>
                </a:solidFill>
                <a:latin typeface="+mn-ea"/>
                <a:ea typeface="+mn-ea"/>
              </a:rPr>
              <a:t>IR</a:t>
            </a:r>
            <a:r>
              <a:rPr lang="ja-JP" altLang="en-US" sz="1600" dirty="0">
                <a:solidFill>
                  <a:schemeClr val="tx1"/>
                </a:solidFill>
                <a:latin typeface="+mn-ea"/>
                <a:ea typeface="+mn-ea"/>
              </a:rPr>
              <a:t>区域拡張予定地の土地関連費用（計</a:t>
            </a:r>
            <a:r>
              <a:rPr lang="en-US" altLang="ja-JP" sz="1600" dirty="0">
                <a:solidFill>
                  <a:schemeClr val="tx1"/>
                </a:solidFill>
                <a:latin typeface="+mn-ea"/>
                <a:ea typeface="+mn-ea"/>
              </a:rPr>
              <a:t>257</a:t>
            </a:r>
            <a:r>
              <a:rPr lang="ja-JP" altLang="en-US" sz="1600" dirty="0">
                <a:solidFill>
                  <a:schemeClr val="tx1"/>
                </a:solidFill>
                <a:latin typeface="+mn-ea"/>
                <a:ea typeface="+mn-ea"/>
              </a:rPr>
              <a:t>億円）を将来発生する見込みの事業費として新たに投資計画に見込んだことに伴い、これらの投資に係る企業債償還までの収支計画を把握しリスク管理に努めるため、今後</a:t>
            </a:r>
            <a:r>
              <a:rPr lang="en-US" altLang="ja-JP" sz="1600" dirty="0">
                <a:solidFill>
                  <a:schemeClr val="tx1"/>
                </a:solidFill>
                <a:latin typeface="+mn-ea"/>
                <a:ea typeface="+mn-ea"/>
              </a:rPr>
              <a:t>10</a:t>
            </a:r>
            <a:r>
              <a:rPr lang="ja-JP" altLang="en-US" sz="1600" dirty="0">
                <a:solidFill>
                  <a:schemeClr val="tx1"/>
                </a:solidFill>
                <a:latin typeface="+mn-ea"/>
                <a:ea typeface="+mn-ea"/>
              </a:rPr>
              <a:t>年間の収支（</a:t>
            </a:r>
            <a:r>
              <a:rPr lang="en-US" altLang="ja-JP" sz="1600" dirty="0">
                <a:solidFill>
                  <a:schemeClr val="tx1"/>
                </a:solidFill>
                <a:latin typeface="+mn-ea"/>
                <a:ea typeface="+mn-ea"/>
              </a:rPr>
              <a:t>2033</a:t>
            </a:r>
            <a:r>
              <a:rPr lang="ja-JP" altLang="en-US" sz="1600" dirty="0">
                <a:solidFill>
                  <a:schemeClr val="tx1"/>
                </a:solidFill>
                <a:latin typeface="+mn-ea"/>
                <a:ea typeface="+mn-ea"/>
              </a:rPr>
              <a:t>（</a:t>
            </a:r>
            <a:r>
              <a:rPr lang="en-US" altLang="ja-JP" sz="1600" dirty="0">
                <a:solidFill>
                  <a:schemeClr val="tx1"/>
                </a:solidFill>
                <a:latin typeface="+mn-ea"/>
                <a:ea typeface="+mn-ea"/>
              </a:rPr>
              <a:t>R15</a:t>
            </a:r>
            <a:r>
              <a:rPr lang="ja-JP" altLang="en-US" sz="1600" dirty="0">
                <a:solidFill>
                  <a:schemeClr val="tx1"/>
                </a:solidFill>
                <a:latin typeface="+mn-ea"/>
                <a:ea typeface="+mn-ea"/>
              </a:rPr>
              <a:t>）年度まで）に加え、現在の企業債償還の最終年度までの収支（</a:t>
            </a:r>
            <a:r>
              <a:rPr lang="en-US" altLang="ja-JP" sz="1600" dirty="0">
                <a:solidFill>
                  <a:schemeClr val="tx1"/>
                </a:solidFill>
                <a:latin typeface="+mn-ea"/>
                <a:ea typeface="+mn-ea"/>
              </a:rPr>
              <a:t>2075</a:t>
            </a:r>
            <a:r>
              <a:rPr lang="ja-JP" altLang="en-US" sz="1600" dirty="0">
                <a:solidFill>
                  <a:schemeClr val="tx1"/>
                </a:solidFill>
                <a:latin typeface="+mn-ea"/>
                <a:ea typeface="+mn-ea"/>
              </a:rPr>
              <a:t>（</a:t>
            </a:r>
            <a:r>
              <a:rPr lang="en-US" altLang="ja-JP" sz="1600" dirty="0">
                <a:solidFill>
                  <a:schemeClr val="tx1"/>
                </a:solidFill>
                <a:latin typeface="+mn-ea"/>
                <a:ea typeface="+mn-ea"/>
              </a:rPr>
              <a:t>R57</a:t>
            </a:r>
            <a:r>
              <a:rPr lang="ja-JP" altLang="en-US" sz="1600" dirty="0">
                <a:solidFill>
                  <a:schemeClr val="tx1"/>
                </a:solidFill>
                <a:latin typeface="+mn-ea"/>
                <a:ea typeface="+mn-ea"/>
              </a:rPr>
              <a:t>）年度まで）を試算する。</a:t>
            </a:r>
          </a:p>
        </p:txBody>
      </p:sp>
    </p:spTree>
    <p:extLst>
      <p:ext uri="{BB962C8B-B14F-4D97-AF65-F5344CB8AC3E}">
        <p14:creationId xmlns:p14="http://schemas.microsoft.com/office/powerpoint/2010/main" val="1715145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632469" y="269019"/>
            <a:ext cx="8974686" cy="6724800"/>
          </a:xfrm>
          <a:prstGeom prst="rect">
            <a:avLst/>
          </a:prstGeom>
        </p:spPr>
      </p:pic>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8</a:t>
            </a:fld>
            <a:endParaRPr lang="ja-JP" altLang="en-US" dirty="0"/>
          </a:p>
        </p:txBody>
      </p:sp>
      <p:pic>
        <p:nvPicPr>
          <p:cNvPr id="4" name="図 3"/>
          <p:cNvPicPr>
            <a:picLocks noChangeAspect="1"/>
          </p:cNvPicPr>
          <p:nvPr/>
        </p:nvPicPr>
        <p:blipFill>
          <a:blip r:embed="rId4"/>
          <a:stretch>
            <a:fillRect/>
          </a:stretch>
        </p:blipFill>
        <p:spPr>
          <a:xfrm>
            <a:off x="1008222" y="2692645"/>
            <a:ext cx="371888" cy="2341067"/>
          </a:xfrm>
          <a:prstGeom prst="rect">
            <a:avLst/>
          </a:prstGeom>
        </p:spPr>
      </p:pic>
      <p:sp>
        <p:nvSpPr>
          <p:cNvPr id="7" name="正方形/長方形 6"/>
          <p:cNvSpPr/>
          <p:nvPr/>
        </p:nvSpPr>
        <p:spPr>
          <a:xfrm>
            <a:off x="174715" y="7007118"/>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smtClean="0">
                <a:solidFill>
                  <a:schemeClr val="tx1"/>
                </a:solidFill>
              </a:rPr>
              <a:t>2075</a:t>
            </a:r>
            <a:r>
              <a:rPr lang="ja-JP" altLang="en-US" sz="1600" dirty="0" smtClean="0">
                <a:solidFill>
                  <a:schemeClr val="tx1"/>
                </a:solidFill>
              </a:rPr>
              <a:t>（</a:t>
            </a:r>
            <a:r>
              <a:rPr lang="en-US" altLang="ja-JP" sz="1600" dirty="0" smtClean="0">
                <a:solidFill>
                  <a:schemeClr val="tx1"/>
                </a:solidFill>
              </a:rPr>
              <a:t>R57</a:t>
            </a:r>
            <a:r>
              <a:rPr lang="ja-JP" altLang="en-US" sz="1600" dirty="0" smtClean="0">
                <a:solidFill>
                  <a:schemeClr val="tx1"/>
                </a:solidFill>
              </a:rPr>
              <a:t>）</a:t>
            </a:r>
            <a:r>
              <a:rPr lang="ja-JP" altLang="en-US" sz="1600" dirty="0">
                <a:solidFill>
                  <a:schemeClr val="tx1"/>
                </a:solidFill>
              </a:rPr>
              <a:t>年度までの長期収支試算結果においては、大阪港振興基金を充当することなく資金不足は生じない見込み。</a:t>
            </a:r>
            <a:endParaRPr lang="en-US" altLang="ja-JP" sz="1600" dirty="0">
              <a:solidFill>
                <a:schemeClr val="tx1"/>
              </a:solidFill>
            </a:endParaRPr>
          </a:p>
          <a:p>
            <a:pPr marL="285750" indent="-285750">
              <a:buFont typeface="Arial" panose="020B0604020202020204" pitchFamily="34" charset="0"/>
              <a:buChar char="•"/>
            </a:pPr>
            <a:r>
              <a:rPr lang="ja-JP" altLang="en-US" sz="1600" dirty="0">
                <a:solidFill>
                  <a:schemeClr val="tx1"/>
                </a:solidFill>
              </a:rPr>
              <a:t>前提条件となっている収益、事業費、企業債利息などの資金収支の変動要素があることから、引き続きリスク管理に努める。</a:t>
            </a:r>
            <a:endParaRPr lang="en-US" altLang="ja-JP" sz="1600" dirty="0">
              <a:solidFill>
                <a:schemeClr val="tx1"/>
              </a:solidFill>
            </a:endParaRPr>
          </a:p>
        </p:txBody>
      </p:sp>
    </p:spTree>
    <p:extLst>
      <p:ext uri="{BB962C8B-B14F-4D97-AF65-F5344CB8AC3E}">
        <p14:creationId xmlns:p14="http://schemas.microsoft.com/office/powerpoint/2010/main" val="3366036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3175</Words>
  <Application>Microsoft Office PowerPoint</Application>
  <PresentationFormat>ユーザー設定</PresentationFormat>
  <Paragraphs>363</Paragraphs>
  <Slides>32</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微軟正黑體</vt:lpstr>
      <vt:lpstr>ＭＳ Ｐゴシック</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【2022（R4）～ 　　　　　　2075（R57）年度】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2023-09-13T02:15:37Z</dcterms:created>
  <dcterms:modified xsi:type="dcterms:W3CDTF">2023-09-13T02:37:34Z</dcterms:modified>
</cp:coreProperties>
</file>