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9" r:id="rId1"/>
  </p:sldMasterIdLst>
  <p:notesMasterIdLst>
    <p:notesMasterId r:id="rId33"/>
  </p:notesMasterIdLst>
  <p:handoutMasterIdLst>
    <p:handoutMasterId r:id="rId34"/>
  </p:handoutMasterIdLst>
  <p:sldIdLst>
    <p:sldId id="256" r:id="rId2"/>
    <p:sldId id="328" r:id="rId3"/>
    <p:sldId id="257" r:id="rId4"/>
    <p:sldId id="507" r:id="rId5"/>
    <p:sldId id="509" r:id="rId6"/>
    <p:sldId id="562" r:id="rId7"/>
    <p:sldId id="555" r:id="rId8"/>
    <p:sldId id="538" r:id="rId9"/>
    <p:sldId id="539" r:id="rId10"/>
    <p:sldId id="540" r:id="rId11"/>
    <p:sldId id="541" r:id="rId12"/>
    <p:sldId id="542" r:id="rId13"/>
    <p:sldId id="543" r:id="rId14"/>
    <p:sldId id="485" r:id="rId15"/>
    <p:sldId id="502" r:id="rId16"/>
    <p:sldId id="553" r:id="rId17"/>
    <p:sldId id="554" r:id="rId18"/>
    <p:sldId id="544" r:id="rId19"/>
    <p:sldId id="545" r:id="rId20"/>
    <p:sldId id="552" r:id="rId21"/>
    <p:sldId id="550" r:id="rId22"/>
    <p:sldId id="551" r:id="rId23"/>
    <p:sldId id="493" r:id="rId24"/>
    <p:sldId id="310" r:id="rId25"/>
    <p:sldId id="482" r:id="rId26"/>
    <p:sldId id="483" r:id="rId27"/>
    <p:sldId id="484" r:id="rId28"/>
    <p:sldId id="286" r:id="rId29"/>
    <p:sldId id="563" r:id="rId30"/>
    <p:sldId id="397" r:id="rId31"/>
    <p:sldId id="285" r:id="rId32"/>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507"/>
            <p14:sldId id="509"/>
            <p14:sldId id="562"/>
            <p14:sldId id="555"/>
            <p14:sldId id="538"/>
            <p14:sldId id="539"/>
            <p14:sldId id="540"/>
            <p14:sldId id="541"/>
            <p14:sldId id="542"/>
            <p14:sldId id="543"/>
            <p14:sldId id="485"/>
            <p14:sldId id="502"/>
            <p14:sldId id="553"/>
            <p14:sldId id="554"/>
            <p14:sldId id="544"/>
            <p14:sldId id="545"/>
            <p14:sldId id="552"/>
            <p14:sldId id="550"/>
            <p14:sldId id="551"/>
            <p14:sldId id="493"/>
            <p14:sldId id="310"/>
            <p14:sldId id="482"/>
            <p14:sldId id="483"/>
            <p14:sldId id="484"/>
            <p14:sldId id="286"/>
            <p14:sldId id="563"/>
            <p14:sldId id="39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86472" autoAdjust="0"/>
  </p:normalViewPr>
  <p:slideViewPr>
    <p:cSldViewPr snapToGrid="0">
      <p:cViewPr varScale="1">
        <p:scale>
          <a:sx n="69" d="100"/>
          <a:sy n="69" d="100"/>
        </p:scale>
        <p:origin x="1253" y="77"/>
      </p:cViewPr>
      <p:guideLst/>
    </p:cSldViewPr>
  </p:slideViewPr>
  <p:outlineViewPr>
    <p:cViewPr>
      <p:scale>
        <a:sx n="33" d="100"/>
        <a:sy n="33" d="100"/>
      </p:scale>
      <p:origin x="0" y="-4368"/>
    </p:cViewPr>
  </p:outlin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2024/3/22</a:t>
            </a:fld>
            <a:endParaRPr kumimoji="1" lang="ja-JP" altLang="en-US" dirty="0"/>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dirty="0"/>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2024/3/22</a:t>
            </a:fld>
            <a:endParaRPr kumimoji="1" lang="ja-JP" altLang="en-US" dirty="0"/>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dirty="0"/>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dirty="0"/>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dirty="0"/>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dirty="0"/>
          </a:p>
        </p:txBody>
      </p:sp>
    </p:spTree>
    <p:extLst>
      <p:ext uri="{BB962C8B-B14F-4D97-AF65-F5344CB8AC3E}">
        <p14:creationId xmlns:p14="http://schemas.microsoft.com/office/powerpoint/2010/main" val="177146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dirty="0"/>
          </a:p>
        </p:txBody>
      </p:sp>
    </p:spTree>
    <p:extLst>
      <p:ext uri="{BB962C8B-B14F-4D97-AF65-F5344CB8AC3E}">
        <p14:creationId xmlns:p14="http://schemas.microsoft.com/office/powerpoint/2010/main" val="3833651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dirty="0"/>
          </a:p>
        </p:txBody>
      </p:sp>
    </p:spTree>
    <p:extLst>
      <p:ext uri="{BB962C8B-B14F-4D97-AF65-F5344CB8AC3E}">
        <p14:creationId xmlns:p14="http://schemas.microsoft.com/office/powerpoint/2010/main" val="382571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dirty="0"/>
          </a:p>
        </p:txBody>
      </p:sp>
    </p:spTree>
    <p:extLst>
      <p:ext uri="{BB962C8B-B14F-4D97-AF65-F5344CB8AC3E}">
        <p14:creationId xmlns:p14="http://schemas.microsoft.com/office/powerpoint/2010/main" val="292491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dirty="0"/>
          </a:p>
        </p:txBody>
      </p:sp>
    </p:spTree>
    <p:extLst>
      <p:ext uri="{BB962C8B-B14F-4D97-AF65-F5344CB8AC3E}">
        <p14:creationId xmlns:p14="http://schemas.microsoft.com/office/powerpoint/2010/main" val="126476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dirty="0"/>
          </a:p>
        </p:txBody>
      </p:sp>
    </p:spTree>
    <p:extLst>
      <p:ext uri="{BB962C8B-B14F-4D97-AF65-F5344CB8AC3E}">
        <p14:creationId xmlns:p14="http://schemas.microsoft.com/office/powerpoint/2010/main" val="70555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dirty="0"/>
          </a:p>
        </p:txBody>
      </p:sp>
    </p:spTree>
    <p:extLst>
      <p:ext uri="{BB962C8B-B14F-4D97-AF65-F5344CB8AC3E}">
        <p14:creationId xmlns:p14="http://schemas.microsoft.com/office/powerpoint/2010/main" val="351002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dirty="0"/>
          </a:p>
        </p:txBody>
      </p:sp>
    </p:spTree>
    <p:extLst>
      <p:ext uri="{BB962C8B-B14F-4D97-AF65-F5344CB8AC3E}">
        <p14:creationId xmlns:p14="http://schemas.microsoft.com/office/powerpoint/2010/main" val="211302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dirty="0"/>
          </a:p>
        </p:txBody>
      </p:sp>
    </p:spTree>
    <p:extLst>
      <p:ext uri="{BB962C8B-B14F-4D97-AF65-F5344CB8AC3E}">
        <p14:creationId xmlns:p14="http://schemas.microsoft.com/office/powerpoint/2010/main" val="200250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dirty="0"/>
          </a:p>
        </p:txBody>
      </p:sp>
    </p:spTree>
    <p:extLst>
      <p:ext uri="{BB962C8B-B14F-4D97-AF65-F5344CB8AC3E}">
        <p14:creationId xmlns:p14="http://schemas.microsoft.com/office/powerpoint/2010/main" val="96285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dirty="0"/>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4263" y="1236663"/>
            <a:ext cx="4732337" cy="3341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dirty="0"/>
          </a:p>
        </p:txBody>
      </p:sp>
    </p:spTree>
    <p:extLst>
      <p:ext uri="{BB962C8B-B14F-4D97-AF65-F5344CB8AC3E}">
        <p14:creationId xmlns:p14="http://schemas.microsoft.com/office/powerpoint/2010/main" val="164546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dirty="0"/>
          </a:p>
        </p:txBody>
      </p:sp>
    </p:spTree>
    <p:extLst>
      <p:ext uri="{BB962C8B-B14F-4D97-AF65-F5344CB8AC3E}">
        <p14:creationId xmlns:p14="http://schemas.microsoft.com/office/powerpoint/2010/main" val="229800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a:p>
        </p:txBody>
      </p:sp>
    </p:spTree>
    <p:extLst>
      <p:ext uri="{BB962C8B-B14F-4D97-AF65-F5344CB8AC3E}">
        <p14:creationId xmlns:p14="http://schemas.microsoft.com/office/powerpoint/2010/main" val="300109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dirty="0"/>
          </a:p>
        </p:txBody>
      </p:sp>
    </p:spTree>
    <p:extLst>
      <p:ext uri="{BB962C8B-B14F-4D97-AF65-F5344CB8AC3E}">
        <p14:creationId xmlns:p14="http://schemas.microsoft.com/office/powerpoint/2010/main" val="137796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a:p>
        </p:txBody>
      </p:sp>
    </p:spTree>
    <p:extLst>
      <p:ext uri="{BB962C8B-B14F-4D97-AF65-F5344CB8AC3E}">
        <p14:creationId xmlns:p14="http://schemas.microsoft.com/office/powerpoint/2010/main" val="445217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dirty="0"/>
          </a:p>
        </p:txBody>
      </p:sp>
    </p:spTree>
    <p:extLst>
      <p:ext uri="{BB962C8B-B14F-4D97-AF65-F5344CB8AC3E}">
        <p14:creationId xmlns:p14="http://schemas.microsoft.com/office/powerpoint/2010/main" val="1508971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dirty="0"/>
          </a:p>
        </p:txBody>
      </p:sp>
    </p:spTree>
    <p:extLst>
      <p:ext uri="{BB962C8B-B14F-4D97-AF65-F5344CB8AC3E}">
        <p14:creationId xmlns:p14="http://schemas.microsoft.com/office/powerpoint/2010/main" val="329068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dirty="0"/>
          </a:p>
        </p:txBody>
      </p:sp>
    </p:spTree>
    <p:extLst>
      <p:ext uri="{BB962C8B-B14F-4D97-AF65-F5344CB8AC3E}">
        <p14:creationId xmlns:p14="http://schemas.microsoft.com/office/powerpoint/2010/main" val="52631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30</a:t>
            </a:fld>
            <a:endParaRPr kumimoji="1" lang="ja-JP" altLang="en-US" dirty="0"/>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dirty="0"/>
          </a:p>
        </p:txBody>
      </p:sp>
    </p:spTree>
    <p:extLst>
      <p:ext uri="{BB962C8B-B14F-4D97-AF65-F5344CB8AC3E}">
        <p14:creationId xmlns:p14="http://schemas.microsoft.com/office/powerpoint/2010/main" val="248385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dirty="0"/>
          </a:p>
        </p:txBody>
      </p:sp>
    </p:spTree>
    <p:extLst>
      <p:ext uri="{BB962C8B-B14F-4D97-AF65-F5344CB8AC3E}">
        <p14:creationId xmlns:p14="http://schemas.microsoft.com/office/powerpoint/2010/main" val="39189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dirty="0"/>
          </a:p>
        </p:txBody>
      </p:sp>
    </p:spTree>
    <p:extLst>
      <p:ext uri="{BB962C8B-B14F-4D97-AF65-F5344CB8AC3E}">
        <p14:creationId xmlns:p14="http://schemas.microsoft.com/office/powerpoint/2010/main" val="109695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dirty="0"/>
          </a:p>
        </p:txBody>
      </p:sp>
    </p:spTree>
    <p:extLst>
      <p:ext uri="{BB962C8B-B14F-4D97-AF65-F5344CB8AC3E}">
        <p14:creationId xmlns:p14="http://schemas.microsoft.com/office/powerpoint/2010/main" val="36504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dirty="0"/>
          </a:p>
        </p:txBody>
      </p:sp>
    </p:spTree>
    <p:extLst>
      <p:ext uri="{BB962C8B-B14F-4D97-AF65-F5344CB8AC3E}">
        <p14:creationId xmlns:p14="http://schemas.microsoft.com/office/powerpoint/2010/main" val="139788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dirty="0"/>
          </a:p>
        </p:txBody>
      </p:sp>
    </p:spTree>
    <p:extLst>
      <p:ext uri="{BB962C8B-B14F-4D97-AF65-F5344CB8AC3E}">
        <p14:creationId xmlns:p14="http://schemas.microsoft.com/office/powerpoint/2010/main" val="3494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dirty="0"/>
          </a:p>
        </p:txBody>
      </p:sp>
    </p:spTree>
    <p:extLst>
      <p:ext uri="{BB962C8B-B14F-4D97-AF65-F5344CB8AC3E}">
        <p14:creationId xmlns:p14="http://schemas.microsoft.com/office/powerpoint/2010/main" val="34275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2024/3/22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2024/3/22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2024/3/22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2024/3/22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2024/3/22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2024/3/22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dirty="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2024/3/22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2024/3/22</a:t>
            </a:fld>
            <a:endParaRPr kumimoji="1" lang="ja-JP" altLang="en-US" dirty="0"/>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大阪港埋立事業の長期収支見込み</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2022</a:t>
            </a:r>
            <a:r>
              <a:rPr lang="ja-JP" altLang="en-US"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R4</a:t>
            </a:r>
            <a:r>
              <a:rPr lang="ja-JP" altLang="en-US" sz="4400" dirty="0">
                <a:effectLst>
                  <a:outerShdw blurRad="50800" dist="50800" dir="5400000" algn="ctr" rotWithShape="0">
                    <a:schemeClr val="bg1">
                      <a:lumMod val="85000"/>
                    </a:schemeClr>
                  </a:outerShdw>
                </a:effectLst>
                <a:latin typeface="+mj-ea"/>
              </a:rPr>
              <a:t>）～</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en-US" altLang="ja-JP" sz="4400" i="1" dirty="0">
                <a:effectLst>
                  <a:outerShdw blurRad="50800" dist="50800" dir="5400000" algn="ctr" rotWithShape="0">
                    <a:schemeClr val="bg1">
                      <a:lumMod val="85000"/>
                    </a:schemeClr>
                  </a:outerShdw>
                </a:effectLst>
                <a:latin typeface="+mj-ea"/>
              </a:rPr>
              <a:t>2075</a:t>
            </a:r>
            <a:r>
              <a:rPr lang="ja-JP" altLang="en-US" sz="4400" i="1"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R57</a:t>
            </a:r>
            <a:r>
              <a:rPr lang="ja-JP" altLang="en-US" sz="4400" i="1" dirty="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a:solidFill>
                  <a:schemeClr val="tx1">
                    <a:lumMod val="75000"/>
                    <a:lumOff val="25000"/>
                  </a:schemeClr>
                </a:solidFill>
              </a:rPr>
              <a:t>2024</a:t>
            </a:r>
            <a:r>
              <a:rPr lang="ja-JP" altLang="en-US" sz="4400" dirty="0">
                <a:solidFill>
                  <a:schemeClr val="tx1">
                    <a:lumMod val="75000"/>
                    <a:lumOff val="25000"/>
                  </a:schemeClr>
                </a:solidFill>
              </a:rPr>
              <a:t>（</a:t>
            </a:r>
            <a:r>
              <a:rPr lang="en-US" altLang="ja-JP" sz="4400" dirty="0">
                <a:solidFill>
                  <a:schemeClr val="tx1">
                    <a:lumMod val="75000"/>
                    <a:lumOff val="25000"/>
                  </a:schemeClr>
                </a:solidFill>
              </a:rPr>
              <a:t>R6</a:t>
            </a:r>
            <a:r>
              <a:rPr lang="ja-JP" altLang="en-US" sz="4400" dirty="0">
                <a:solidFill>
                  <a:schemeClr val="tx1">
                    <a:lumMod val="75000"/>
                    <a:lumOff val="25000"/>
                  </a:schemeClr>
                </a:solidFill>
              </a:rPr>
              <a:t>）年</a:t>
            </a:r>
            <a:r>
              <a:rPr lang="en-US" altLang="ja-JP" sz="4400" dirty="0">
                <a:solidFill>
                  <a:schemeClr val="tx1">
                    <a:lumMod val="75000"/>
                    <a:lumOff val="25000"/>
                  </a:schemeClr>
                </a:solidFill>
              </a:rPr>
              <a:t>3</a:t>
            </a:r>
            <a:r>
              <a:rPr lang="ja-JP" altLang="en-US" sz="4400" dirty="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大阪港湾局</a:t>
            </a:r>
          </a:p>
        </p:txBody>
      </p:sp>
    </p:spTree>
    <p:extLst>
      <p:ext uri="{BB962C8B-B14F-4D97-AF65-F5344CB8AC3E}">
        <p14:creationId xmlns:p14="http://schemas.microsoft.com/office/powerpoint/2010/main" val="42239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9753990-9EAE-B81D-1412-269D886818F6}"/>
              </a:ext>
            </a:extLst>
          </p:cNvPr>
          <p:cNvPicPr>
            <a:picLocks noChangeAspect="1"/>
          </p:cNvPicPr>
          <p:nvPr/>
        </p:nvPicPr>
        <p:blipFill>
          <a:blip r:embed="rId3"/>
          <a:stretch>
            <a:fillRect/>
          </a:stretch>
        </p:blipFill>
        <p:spPr>
          <a:xfrm>
            <a:off x="837579" y="497909"/>
            <a:ext cx="10223878" cy="7812442"/>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spTree>
    <p:extLst>
      <p:ext uri="{BB962C8B-B14F-4D97-AF65-F5344CB8AC3E}">
        <p14:creationId xmlns:p14="http://schemas.microsoft.com/office/powerpoint/2010/main" val="112300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112BF4C-D800-8FDB-9B39-A526ACF89174}"/>
              </a:ext>
            </a:extLst>
          </p:cNvPr>
          <p:cNvPicPr>
            <a:picLocks noChangeAspect="1"/>
          </p:cNvPicPr>
          <p:nvPr/>
        </p:nvPicPr>
        <p:blipFill>
          <a:blip r:embed="rId3"/>
          <a:stretch>
            <a:fillRect/>
          </a:stretch>
        </p:blipFill>
        <p:spPr>
          <a:xfrm>
            <a:off x="840119" y="485775"/>
            <a:ext cx="10221337" cy="7810500"/>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spTree>
    <p:extLst>
      <p:ext uri="{BB962C8B-B14F-4D97-AF65-F5344CB8AC3E}">
        <p14:creationId xmlns:p14="http://schemas.microsoft.com/office/powerpoint/2010/main" val="30496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5C1049-F78C-0384-8364-1360DCA000BC}"/>
              </a:ext>
            </a:extLst>
          </p:cNvPr>
          <p:cNvPicPr>
            <a:picLocks noChangeAspect="1"/>
          </p:cNvPicPr>
          <p:nvPr/>
        </p:nvPicPr>
        <p:blipFill>
          <a:blip r:embed="rId3"/>
          <a:stretch>
            <a:fillRect/>
          </a:stretch>
        </p:blipFill>
        <p:spPr>
          <a:xfrm>
            <a:off x="818845" y="512389"/>
            <a:ext cx="10315880" cy="7882745"/>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spTree>
    <p:extLst>
      <p:ext uri="{BB962C8B-B14F-4D97-AF65-F5344CB8AC3E}">
        <p14:creationId xmlns:p14="http://schemas.microsoft.com/office/powerpoint/2010/main" val="209951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74A72-BB04-2A25-0621-D2C40CFDA19F}"/>
              </a:ext>
            </a:extLst>
          </p:cNvPr>
          <p:cNvPicPr>
            <a:picLocks noChangeAspect="1"/>
          </p:cNvPicPr>
          <p:nvPr/>
        </p:nvPicPr>
        <p:blipFill>
          <a:blip r:embed="rId3"/>
          <a:stretch>
            <a:fillRect/>
          </a:stretch>
        </p:blipFill>
        <p:spPr>
          <a:xfrm>
            <a:off x="849333" y="497908"/>
            <a:ext cx="6579157" cy="7820364"/>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spTree>
    <p:extLst>
      <p:ext uri="{BB962C8B-B14F-4D97-AF65-F5344CB8AC3E}">
        <p14:creationId xmlns:p14="http://schemas.microsoft.com/office/powerpoint/2010/main" val="412204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E8C6DDB-B8C1-FD50-BCE7-279200E44DBA}"/>
              </a:ext>
            </a:extLst>
          </p:cNvPr>
          <p:cNvPicPr>
            <a:picLocks noChangeAspect="1"/>
          </p:cNvPicPr>
          <p:nvPr/>
        </p:nvPicPr>
        <p:blipFill>
          <a:blip r:embed="rId3"/>
          <a:stretch>
            <a:fillRect/>
          </a:stretch>
        </p:blipFill>
        <p:spPr>
          <a:xfrm>
            <a:off x="327052" y="785306"/>
            <a:ext cx="10469106" cy="7760716"/>
          </a:xfrm>
          <a:prstGeom prst="rect">
            <a:avLst/>
          </a:prstGeom>
        </p:spPr>
      </p:pic>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327052" y="743627"/>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dirty="0"/>
          </a:p>
        </p:txBody>
      </p:sp>
    </p:spTree>
    <p:extLst>
      <p:ext uri="{BB962C8B-B14F-4D97-AF65-F5344CB8AC3E}">
        <p14:creationId xmlns:p14="http://schemas.microsoft.com/office/powerpoint/2010/main" val="3076133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4201BCA-726B-4BDB-8D2A-4256E4A19DEA}"/>
              </a:ext>
            </a:extLst>
          </p:cNvPr>
          <p:cNvPicPr>
            <a:picLocks noChangeAspect="1"/>
          </p:cNvPicPr>
          <p:nvPr/>
        </p:nvPicPr>
        <p:blipFill>
          <a:blip r:embed="rId3"/>
          <a:stretch>
            <a:fillRect/>
          </a:stretch>
        </p:blipFill>
        <p:spPr>
          <a:xfrm>
            <a:off x="347151" y="490165"/>
            <a:ext cx="10966844" cy="7636303"/>
          </a:xfrm>
          <a:prstGeom prst="rect">
            <a:avLst/>
          </a:prstGeom>
        </p:spPr>
      </p:pic>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dirty="0"/>
          </a:p>
        </p:txBody>
      </p:sp>
    </p:spTree>
    <p:extLst>
      <p:ext uri="{BB962C8B-B14F-4D97-AF65-F5344CB8AC3E}">
        <p14:creationId xmlns:p14="http://schemas.microsoft.com/office/powerpoint/2010/main" val="352355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67D6530-2153-1C25-8F59-76EF4B415FA5}"/>
              </a:ext>
            </a:extLst>
          </p:cNvPr>
          <p:cNvPicPr>
            <a:picLocks noChangeAspect="1"/>
          </p:cNvPicPr>
          <p:nvPr/>
        </p:nvPicPr>
        <p:blipFill>
          <a:blip r:embed="rId2"/>
          <a:stretch>
            <a:fillRect/>
          </a:stretch>
        </p:blipFill>
        <p:spPr>
          <a:xfrm>
            <a:off x="576466" y="333808"/>
            <a:ext cx="10536183" cy="7895040"/>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dirty="0"/>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spTree>
    <p:extLst>
      <p:ext uri="{BB962C8B-B14F-4D97-AF65-F5344CB8AC3E}">
        <p14:creationId xmlns:p14="http://schemas.microsoft.com/office/powerpoint/2010/main" val="424163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69F82F9-626D-F697-76DA-950903E846A7}"/>
              </a:ext>
            </a:extLst>
          </p:cNvPr>
          <p:cNvPicPr>
            <a:picLocks noChangeAspect="1"/>
          </p:cNvPicPr>
          <p:nvPr/>
        </p:nvPicPr>
        <p:blipFill>
          <a:blip r:embed="rId2"/>
          <a:stretch>
            <a:fillRect/>
          </a:stretch>
        </p:blipFill>
        <p:spPr>
          <a:xfrm>
            <a:off x="523792" y="330938"/>
            <a:ext cx="11012737" cy="7946125"/>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dirty="0"/>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spTree>
    <p:extLst>
      <p:ext uri="{BB962C8B-B14F-4D97-AF65-F5344CB8AC3E}">
        <p14:creationId xmlns:p14="http://schemas.microsoft.com/office/powerpoint/2010/main" val="228535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AD06E3-E356-AE54-A83D-4D7A7664BDBC}"/>
              </a:ext>
            </a:extLst>
          </p:cNvPr>
          <p:cNvPicPr>
            <a:picLocks noChangeAspect="1"/>
          </p:cNvPicPr>
          <p:nvPr/>
        </p:nvPicPr>
        <p:blipFill>
          <a:blip r:embed="rId3"/>
          <a:stretch>
            <a:fillRect/>
          </a:stretch>
        </p:blipFill>
        <p:spPr>
          <a:xfrm>
            <a:off x="267536" y="456906"/>
            <a:ext cx="11574604" cy="5830756"/>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Tree>
    <p:extLst>
      <p:ext uri="{BB962C8B-B14F-4D97-AF65-F5344CB8AC3E}">
        <p14:creationId xmlns:p14="http://schemas.microsoft.com/office/powerpoint/2010/main" val="118644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323234-4940-38B7-CA21-BBAC7212B8C3}"/>
              </a:ext>
            </a:extLst>
          </p:cNvPr>
          <p:cNvPicPr>
            <a:picLocks noChangeAspect="1"/>
          </p:cNvPicPr>
          <p:nvPr/>
        </p:nvPicPr>
        <p:blipFill>
          <a:blip r:embed="rId3"/>
          <a:stretch>
            <a:fillRect/>
          </a:stretch>
        </p:blipFill>
        <p:spPr>
          <a:xfrm>
            <a:off x="267536" y="391555"/>
            <a:ext cx="11504364" cy="5795372"/>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Tree>
    <p:extLst>
      <p:ext uri="{BB962C8B-B14F-4D97-AF65-F5344CB8AC3E}">
        <p14:creationId xmlns:p14="http://schemas.microsoft.com/office/powerpoint/2010/main" val="379538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a:latin typeface="+mn-ea"/>
              </a:rPr>
              <a:t>2</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5</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6</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30</a:t>
            </a: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85BC73-54C2-DFB1-B862-91B6F1464D89}"/>
              </a:ext>
            </a:extLst>
          </p:cNvPr>
          <p:cNvPicPr>
            <a:picLocks noChangeAspect="1"/>
          </p:cNvPicPr>
          <p:nvPr/>
        </p:nvPicPr>
        <p:blipFill>
          <a:blip r:embed="rId3"/>
          <a:stretch>
            <a:fillRect/>
          </a:stretch>
        </p:blipFill>
        <p:spPr>
          <a:xfrm>
            <a:off x="267537" y="456906"/>
            <a:ext cx="11578076" cy="5832505"/>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Tree>
    <p:extLst>
      <p:ext uri="{BB962C8B-B14F-4D97-AF65-F5344CB8AC3E}">
        <p14:creationId xmlns:p14="http://schemas.microsoft.com/office/powerpoint/2010/main" val="283556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FDB505-12EA-55CB-02BD-8A64CBC44AFD}"/>
              </a:ext>
            </a:extLst>
          </p:cNvPr>
          <p:cNvPicPr>
            <a:picLocks noChangeAspect="1"/>
          </p:cNvPicPr>
          <p:nvPr/>
        </p:nvPicPr>
        <p:blipFill>
          <a:blip r:embed="rId3"/>
          <a:stretch>
            <a:fillRect/>
          </a:stretch>
        </p:blipFill>
        <p:spPr>
          <a:xfrm>
            <a:off x="327052" y="456906"/>
            <a:ext cx="11585521" cy="5836255"/>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Tree>
    <p:extLst>
      <p:ext uri="{BB962C8B-B14F-4D97-AF65-F5344CB8AC3E}">
        <p14:creationId xmlns:p14="http://schemas.microsoft.com/office/powerpoint/2010/main" val="124664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21</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424251" y="6496349"/>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4" name="図 3">
            <a:extLst>
              <a:ext uri="{FF2B5EF4-FFF2-40B4-BE49-F238E27FC236}">
                <a16:creationId xmlns:a16="http://schemas.microsoft.com/office/drawing/2014/main" id="{7907CBD5-5767-18DE-6397-21DDA9E71F72}"/>
              </a:ext>
            </a:extLst>
          </p:cNvPr>
          <p:cNvPicPr>
            <a:picLocks noChangeAspect="1"/>
          </p:cNvPicPr>
          <p:nvPr/>
        </p:nvPicPr>
        <p:blipFill>
          <a:blip r:embed="rId3"/>
          <a:stretch>
            <a:fillRect/>
          </a:stretch>
        </p:blipFill>
        <p:spPr>
          <a:xfrm>
            <a:off x="424251" y="349615"/>
            <a:ext cx="8739610" cy="6084748"/>
          </a:xfrm>
          <a:prstGeom prst="rect">
            <a:avLst/>
          </a:prstGeom>
        </p:spPr>
      </p:pic>
    </p:spTree>
    <p:extLst>
      <p:ext uri="{BB962C8B-B14F-4D97-AF65-F5344CB8AC3E}">
        <p14:creationId xmlns:p14="http://schemas.microsoft.com/office/powerpoint/2010/main" val="336844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DD16EA5-F24B-0B1A-D51E-86CE169ABBFD}"/>
              </a:ext>
            </a:extLst>
          </p:cNvPr>
          <p:cNvPicPr>
            <a:picLocks noChangeAspect="1"/>
          </p:cNvPicPr>
          <p:nvPr/>
        </p:nvPicPr>
        <p:blipFill>
          <a:blip r:embed="rId3"/>
          <a:stretch>
            <a:fillRect/>
          </a:stretch>
        </p:blipFill>
        <p:spPr>
          <a:xfrm>
            <a:off x="455468" y="5435941"/>
            <a:ext cx="11620500" cy="2676525"/>
          </a:xfrm>
          <a:prstGeom prst="rect">
            <a:avLst/>
          </a:prstGeom>
        </p:spPr>
      </p:pic>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土地売却収益</a:t>
            </a:r>
            <a:endParaRPr lang="en-US" altLang="ja-JP" sz="1600" b="1" u="sng"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22</a:t>
            </a:fld>
            <a:endParaRPr lang="ja-JP" altLang="en-US" dirty="0"/>
          </a:p>
        </p:txBody>
      </p:sp>
      <p:sp>
        <p:nvSpPr>
          <p:cNvPr id="5" name="テキスト ボックス 4"/>
          <p:cNvSpPr txBox="1"/>
          <p:nvPr/>
        </p:nvSpPr>
        <p:spPr>
          <a:xfrm>
            <a:off x="455468" y="1301050"/>
            <a:ext cx="11800199" cy="1323439"/>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2023</a:t>
            </a:r>
            <a:r>
              <a:rPr lang="ja-JP" altLang="en-US" sz="1600" dirty="0"/>
              <a:t>（</a:t>
            </a:r>
            <a:r>
              <a:rPr lang="en-US" altLang="ja-JP" sz="1600" dirty="0"/>
              <a:t>R5</a:t>
            </a:r>
            <a:r>
              <a:rPr lang="ja-JP" altLang="en-US" sz="1600" dirty="0"/>
              <a:t>）</a:t>
            </a:r>
            <a:r>
              <a:rPr lang="ja-JP" altLang="ja-JP" sz="1600" dirty="0"/>
              <a:t>～</a:t>
            </a:r>
            <a:r>
              <a:rPr lang="en-US" altLang="ja-JP" sz="1600" dirty="0"/>
              <a:t>2026</a:t>
            </a:r>
            <a:r>
              <a:rPr lang="ja-JP" altLang="en-US" sz="1600" dirty="0"/>
              <a:t>（</a:t>
            </a:r>
            <a:r>
              <a:rPr lang="en-US" altLang="ja-JP" sz="1600" dirty="0"/>
              <a:t>R8</a:t>
            </a:r>
            <a:r>
              <a:rPr lang="ja-JP" altLang="en-US" sz="1600" dirty="0"/>
              <a:t>）</a:t>
            </a:r>
            <a:r>
              <a:rPr lang="ja-JP" altLang="ja-JP" sz="1600" dirty="0"/>
              <a:t>年度）については、買受けニーズが高く売却が比較的見込まれる物件を個別に決定し、売却見込額を計上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）年度から</a:t>
            </a:r>
            <a:r>
              <a:rPr lang="en-US" altLang="ja-JP" sz="1600" dirty="0"/>
              <a:t>2043</a:t>
            </a:r>
            <a:r>
              <a:rPr lang="ja-JP" altLang="en-US" sz="1600" dirty="0"/>
              <a:t>（</a:t>
            </a:r>
            <a:r>
              <a:rPr lang="en-US" altLang="ja-JP" sz="1600" dirty="0"/>
              <a:t>R25</a:t>
            </a:r>
            <a:r>
              <a:rPr lang="ja-JP" altLang="en-US" sz="1600" dirty="0"/>
              <a:t>）年度にかけて、港湾施設提供事業への埠頭用地の売却額を計上した。（咲州）</a:t>
            </a:r>
            <a:endParaRPr lang="en-US" altLang="ja-JP" sz="1600" dirty="0"/>
          </a:p>
          <a:p>
            <a:pPr marL="365125" indent="-365125">
              <a:buFont typeface="Arial" panose="020B0604020202020204" pitchFamily="34" charset="0"/>
              <a:buChar char="•"/>
            </a:pPr>
            <a:r>
              <a:rPr lang="en-US" altLang="ja-JP" sz="1600" dirty="0"/>
              <a:t>2027</a:t>
            </a:r>
            <a:r>
              <a:rPr lang="ja-JP" altLang="en-US" sz="1600" dirty="0"/>
              <a:t>（</a:t>
            </a:r>
            <a:r>
              <a:rPr lang="en-US" altLang="ja-JP" sz="1600" dirty="0"/>
              <a:t>R9</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ものとして計上</a:t>
            </a:r>
            <a:r>
              <a:rPr lang="ja-JP" altLang="en-US" sz="1600" dirty="0"/>
              <a:t>した。</a:t>
            </a:r>
            <a:endParaRPr lang="en-US" altLang="ja-JP" sz="1600" dirty="0"/>
          </a:p>
        </p:txBody>
      </p:sp>
      <p:sp>
        <p:nvSpPr>
          <p:cNvPr id="13" name="テキスト ボックス 12"/>
          <p:cNvSpPr txBox="1"/>
          <p:nvPr/>
        </p:nvSpPr>
        <p:spPr>
          <a:xfrm>
            <a:off x="760366" y="4396040"/>
            <a:ext cx="11010704"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a:t>2023</a:t>
            </a:r>
            <a:r>
              <a:rPr lang="ja-JP" altLang="en-US" sz="1600" dirty="0"/>
              <a:t>（</a:t>
            </a:r>
            <a:r>
              <a:rPr lang="en-US" altLang="ja-JP" sz="1600" dirty="0"/>
              <a:t>R5</a:t>
            </a:r>
            <a:r>
              <a:rPr lang="ja-JP" altLang="en-US" sz="1600" dirty="0"/>
              <a:t>）年</a:t>
            </a:r>
            <a:r>
              <a:rPr lang="ja-JP" altLang="ja-JP" sz="1600" dirty="0"/>
              <a:t>度</a:t>
            </a:r>
            <a:r>
              <a:rPr lang="ja-JP" altLang="en-US" sz="1600" dirty="0"/>
              <a:t>以降事業終了までの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en-US" altLang="ja-JP" sz="1600" dirty="0"/>
              <a:t>96ha</a:t>
            </a:r>
            <a:r>
              <a:rPr lang="ja-JP" altLang="ja-JP" sz="1600" dirty="0"/>
              <a:t>／</a:t>
            </a:r>
            <a:r>
              <a:rPr lang="en-US" altLang="ja-JP" sz="1600" dirty="0"/>
              <a:t>789</a:t>
            </a:r>
            <a:r>
              <a:rPr lang="ja-JP" altLang="ja-JP" sz="1600" dirty="0"/>
              <a:t>億円、舞洲：</a:t>
            </a:r>
            <a:r>
              <a:rPr lang="en-US" altLang="ja-JP" sz="1600" dirty="0"/>
              <a:t>18ha</a:t>
            </a:r>
            <a:r>
              <a:rPr lang="ja-JP" altLang="ja-JP" sz="1600" dirty="0"/>
              <a:t>／</a:t>
            </a:r>
            <a:r>
              <a:rPr lang="en-US" altLang="ja-JP" sz="1600" dirty="0"/>
              <a:t>140</a:t>
            </a:r>
            <a:r>
              <a:rPr lang="ja-JP" altLang="ja-JP" sz="1600" dirty="0"/>
              <a:t>億円、鶴浜：</a:t>
            </a:r>
            <a:r>
              <a:rPr lang="en-US" altLang="ja-JP" sz="1600" dirty="0"/>
              <a:t>14ha</a:t>
            </a:r>
            <a:r>
              <a:rPr lang="ja-JP" altLang="ja-JP" sz="1600" dirty="0"/>
              <a:t>／</a:t>
            </a:r>
            <a:r>
              <a:rPr lang="en-US" altLang="ja-JP" sz="1600" dirty="0"/>
              <a:t>108</a:t>
            </a:r>
            <a:r>
              <a:rPr lang="ja-JP" altLang="ja-JP" sz="1600" dirty="0"/>
              <a:t>億円</a:t>
            </a:r>
            <a:r>
              <a:rPr lang="ja-JP" altLang="en-US" sz="1600" dirty="0"/>
              <a:t>、夢洲：</a:t>
            </a:r>
            <a:r>
              <a:rPr lang="en-US" altLang="ja-JP" sz="1600" dirty="0"/>
              <a:t>30ha</a:t>
            </a:r>
            <a:r>
              <a:rPr lang="ja-JP" altLang="en-US" sz="1600" dirty="0"/>
              <a:t>／</a:t>
            </a:r>
            <a:r>
              <a:rPr lang="en-US" altLang="ja-JP" sz="1600" dirty="0"/>
              <a:t>197</a:t>
            </a:r>
            <a:r>
              <a:rPr lang="ja-JP" altLang="en-US" sz="1600" dirty="0"/>
              <a:t>億円</a:t>
            </a:r>
            <a:endParaRPr lang="en-US" altLang="ja-JP" sz="1600" dirty="0"/>
          </a:p>
        </p:txBody>
      </p:sp>
      <p:sp>
        <p:nvSpPr>
          <p:cNvPr id="8" name="テキスト ボックス 7"/>
          <p:cNvSpPr txBox="1"/>
          <p:nvPr/>
        </p:nvSpPr>
        <p:spPr>
          <a:xfrm>
            <a:off x="439426" y="2820311"/>
            <a:ext cx="11800199" cy="1323439"/>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IR</a:t>
            </a:r>
            <a:r>
              <a:rPr lang="ja-JP" altLang="en-US" sz="1600" dirty="0">
                <a:latin typeface="+mn-ea"/>
              </a:rPr>
              <a:t>区域拡張予定地（</a:t>
            </a:r>
            <a:r>
              <a:rPr lang="en-US" altLang="ja-JP" sz="1600" dirty="0">
                <a:latin typeface="+mn-ea"/>
              </a:rPr>
              <a:t>6.0ha</a:t>
            </a:r>
            <a:r>
              <a:rPr lang="ja-JP" altLang="en-US" sz="1600" dirty="0">
                <a:latin typeface="+mn-ea"/>
              </a:rPr>
              <a:t>）、</a:t>
            </a:r>
            <a:r>
              <a:rPr lang="en-US" altLang="ja-JP" sz="1600" dirty="0">
                <a:latin typeface="+mn-ea"/>
              </a:rPr>
              <a:t>2</a:t>
            </a:r>
            <a:r>
              <a:rPr lang="ja-JP" altLang="en-US" sz="1600" dirty="0">
                <a:latin typeface="+mn-ea"/>
              </a:rPr>
              <a:t>期開発用地（</a:t>
            </a:r>
            <a:r>
              <a:rPr lang="en-US" altLang="ja-JP" sz="1600" dirty="0">
                <a:latin typeface="+mn-ea"/>
              </a:rPr>
              <a:t>48ha</a:t>
            </a:r>
            <a:r>
              <a:rPr lang="ja-JP" altLang="en-US" sz="1600" dirty="0">
                <a:latin typeface="+mn-ea"/>
              </a:rPr>
              <a:t>）及び</a:t>
            </a:r>
            <a:r>
              <a:rPr lang="en-US" altLang="ja-JP" sz="1600" dirty="0">
                <a:latin typeface="+mn-ea"/>
              </a:rPr>
              <a:t>3</a:t>
            </a:r>
            <a:r>
              <a:rPr lang="ja-JP" altLang="en-US" sz="1600" dirty="0">
                <a:latin typeface="+mn-ea"/>
              </a:rPr>
              <a:t>期開発用地（</a:t>
            </a:r>
            <a:r>
              <a:rPr lang="en-US" altLang="ja-JP" sz="1600" dirty="0">
                <a:latin typeface="+mn-ea"/>
              </a:rPr>
              <a:t>32ha</a:t>
            </a:r>
            <a:r>
              <a:rPr lang="ja-JP" altLang="en-US" sz="1600" dirty="0">
                <a:latin typeface="+mn-ea"/>
              </a:rPr>
              <a:t>）について、賃貸するものとして計上した。</a:t>
            </a:r>
            <a:endParaRPr lang="en-US" altLang="ja-JP" sz="1600" dirty="0">
              <a:latin typeface="+mn-ea"/>
            </a:endParaRPr>
          </a:p>
          <a:p>
            <a:pPr marL="365125" indent="-365125">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）年度から</a:t>
            </a:r>
            <a:r>
              <a:rPr lang="en-US" altLang="ja-JP" sz="1600" dirty="0"/>
              <a:t>2043</a:t>
            </a:r>
            <a:r>
              <a:rPr lang="ja-JP" altLang="en-US" sz="1600" dirty="0"/>
              <a:t>（</a:t>
            </a:r>
            <a:r>
              <a:rPr lang="en-US" altLang="ja-JP" sz="1600" dirty="0"/>
              <a:t>R25</a:t>
            </a:r>
            <a:r>
              <a:rPr lang="ja-JP" altLang="en-US" sz="1600" dirty="0"/>
              <a:t>）年度にかけて、港湾施設提供事業にかかる埠頭用地の売却額を計上した。</a:t>
            </a:r>
            <a:endParaRPr lang="en-US" altLang="ja-JP" sz="1600" dirty="0"/>
          </a:p>
          <a:p>
            <a:pPr marL="365125" indent="-365125">
              <a:buFont typeface="Arial" panose="020B0604020202020204" pitchFamily="34" charset="0"/>
              <a:buChar char="•"/>
            </a:pPr>
            <a:r>
              <a:rPr lang="ja-JP" altLang="en-US" sz="1600" dirty="0">
                <a:latin typeface="+mn-ea"/>
              </a:rPr>
              <a:t>上記以外、</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en-US" altLang="ja-JP" sz="1600" dirty="0">
              <a:latin typeface="+mn-ea"/>
            </a:endParaRPr>
          </a:p>
        </p:txBody>
      </p:sp>
      <p:sp>
        <p:nvSpPr>
          <p:cNvPr id="2" name="テキスト ボックス 1"/>
          <p:cNvSpPr txBox="1"/>
          <p:nvPr/>
        </p:nvSpPr>
        <p:spPr>
          <a:xfrm>
            <a:off x="279005" y="5396264"/>
            <a:ext cx="3518912" cy="338554"/>
          </a:xfrm>
          <a:prstGeom prst="rect">
            <a:avLst/>
          </a:prstGeom>
          <a:noFill/>
        </p:spPr>
        <p:txBody>
          <a:bodyPr wrap="none" rtlCol="0">
            <a:spAutoFit/>
          </a:bodyPr>
          <a:lstStyle/>
          <a:p>
            <a:r>
              <a:rPr kumimoji="1" lang="ja-JP" altLang="en-US" sz="1600" dirty="0">
                <a:latin typeface="+mn-ea"/>
              </a:rPr>
              <a:t>（参考：今後</a:t>
            </a:r>
            <a:r>
              <a:rPr kumimoji="1" lang="en-US" altLang="ja-JP" sz="1600" dirty="0">
                <a:latin typeface="+mn-ea"/>
              </a:rPr>
              <a:t>10</a:t>
            </a:r>
            <a:r>
              <a:rPr kumimoji="1" lang="ja-JP" altLang="en-US" sz="1600" dirty="0">
                <a:latin typeface="+mn-ea"/>
              </a:rPr>
              <a:t>年間の売却見込額）</a:t>
            </a:r>
          </a:p>
        </p:txBody>
      </p:sp>
    </p:spTree>
    <p:extLst>
      <p:ext uri="{BB962C8B-B14F-4D97-AF65-F5344CB8AC3E}">
        <p14:creationId xmlns:p14="http://schemas.microsoft.com/office/powerpoint/2010/main" val="232104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230020"/>
            <a:ext cx="12239625" cy="7909858"/>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土地賃貸料収益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a:latin typeface="+mn-ea"/>
              </a:rPr>
              <a:t>原則として、</a:t>
            </a:r>
            <a:r>
              <a:rPr lang="en-US" altLang="ja-JP" sz="1600" dirty="0">
                <a:latin typeface="+mn-ea"/>
              </a:rPr>
              <a:t>2024</a:t>
            </a:r>
            <a:r>
              <a:rPr lang="ja-JP" altLang="en-US" sz="1600" dirty="0">
                <a:latin typeface="+mn-ea"/>
              </a:rPr>
              <a:t>（</a:t>
            </a:r>
            <a:r>
              <a:rPr lang="en-US" altLang="ja-JP" sz="1600" dirty="0">
                <a:latin typeface="+mn-ea"/>
              </a:rPr>
              <a:t>R6</a:t>
            </a:r>
            <a:r>
              <a:rPr lang="ja-JP" altLang="en-US" sz="1600" dirty="0">
                <a:latin typeface="+mn-ea"/>
              </a:rPr>
              <a:t>）年度予算と同様の収益が継続するものとして見込む。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a:latin typeface="+mn-ea"/>
              </a:rPr>
              <a:t>原則として、</a:t>
            </a:r>
            <a:r>
              <a:rPr lang="en-US" altLang="ja-JP" sz="1600" dirty="0">
                <a:latin typeface="+mn-ea"/>
              </a:rPr>
              <a:t>2024</a:t>
            </a:r>
            <a:r>
              <a:rPr lang="ja-JP" altLang="en-US" sz="1600" dirty="0">
                <a:latin typeface="+mn-ea"/>
              </a:rPr>
              <a:t>（</a:t>
            </a:r>
            <a:r>
              <a:rPr lang="en-US" altLang="ja-JP" sz="1600" dirty="0">
                <a:latin typeface="+mn-ea"/>
              </a:rPr>
              <a:t>R6</a:t>
            </a:r>
            <a:r>
              <a:rPr lang="ja-JP" altLang="en-US" sz="1600" dirty="0">
                <a:latin typeface="+mn-ea"/>
              </a:rPr>
              <a:t>）年度予算と同様の収益が継続するものとして見込む。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区域拡張予定地、２期及び３期開発用地については、原則として</a:t>
            </a:r>
            <a:r>
              <a:rPr lang="en-US" altLang="ja-JP" sz="1600" dirty="0">
                <a:latin typeface="+mn-ea"/>
              </a:rPr>
              <a:t>35</a:t>
            </a:r>
            <a:r>
              <a:rPr lang="ja-JP" altLang="en-US" sz="1600" dirty="0">
                <a:latin typeface="+mn-ea"/>
              </a:rPr>
              <a:t>年間の事業用定期借地権設定契約とし、契約終了後再契約を見込む。</a:t>
            </a: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2025</a:t>
            </a:r>
            <a:r>
              <a:rPr lang="ja-JP" altLang="en-US" sz="1600" dirty="0">
                <a:latin typeface="+mn-ea"/>
              </a:rPr>
              <a:t>（</a:t>
            </a:r>
            <a:r>
              <a:rPr lang="en-US" altLang="ja-JP" sz="1600" dirty="0">
                <a:latin typeface="+mn-ea"/>
              </a:rPr>
              <a:t>R7</a:t>
            </a:r>
            <a:r>
              <a:rPr lang="ja-JP" altLang="en-US" sz="1600" dirty="0">
                <a:latin typeface="+mn-ea"/>
              </a:rPr>
              <a:t>）年</a:t>
            </a:r>
            <a:r>
              <a:rPr lang="en-US" altLang="ja-JP" sz="1600" dirty="0">
                <a:latin typeface="+mn-ea"/>
              </a:rPr>
              <a:t>10</a:t>
            </a:r>
            <a:r>
              <a:rPr lang="ja-JP" altLang="en-US" sz="1600" dirty="0">
                <a:latin typeface="+mn-ea"/>
              </a:rPr>
              <a:t>月から賃貸開始（賃料年額：約</a:t>
            </a:r>
            <a:r>
              <a:rPr lang="en-US" altLang="ja-JP" sz="1600" dirty="0">
                <a:latin typeface="+mn-ea"/>
              </a:rPr>
              <a:t>25</a:t>
            </a:r>
            <a:r>
              <a:rPr lang="ja-JP" altLang="en-US" sz="1600" dirty="0">
                <a:latin typeface="+mn-ea"/>
              </a:rPr>
              <a:t>億円）、</a:t>
            </a:r>
            <a:r>
              <a:rPr lang="en-US" altLang="ja-JP" sz="1600" dirty="0">
                <a:latin typeface="+mn-ea"/>
              </a:rPr>
              <a:t>IR</a:t>
            </a:r>
            <a:r>
              <a:rPr lang="ja-JP" altLang="en-US" sz="1600" dirty="0">
                <a:latin typeface="+mn-ea"/>
              </a:rPr>
              <a:t>区域拡張予定地（</a:t>
            </a:r>
            <a:r>
              <a:rPr lang="en-US" altLang="ja-JP" sz="1600" dirty="0">
                <a:latin typeface="+mn-ea"/>
              </a:rPr>
              <a:t>6.0ha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2046</a:t>
            </a:r>
            <a:r>
              <a:rPr lang="ja-JP" altLang="en-US" sz="1600" dirty="0">
                <a:latin typeface="+mn-ea"/>
              </a:rPr>
              <a:t>（</a:t>
            </a:r>
            <a:r>
              <a:rPr lang="en-US" altLang="ja-JP" sz="1600" dirty="0">
                <a:latin typeface="+mn-ea"/>
              </a:rPr>
              <a:t>R28</a:t>
            </a:r>
            <a:r>
              <a:rPr lang="ja-JP" altLang="en-US" sz="1600" dirty="0">
                <a:latin typeface="+mn-ea"/>
              </a:rPr>
              <a:t>）年度から賃貸開始（賃料年額：約</a:t>
            </a:r>
            <a:r>
              <a:rPr lang="en-US" altLang="ja-JP" sz="1600" dirty="0">
                <a:latin typeface="+mn-ea"/>
              </a:rPr>
              <a:t>3</a:t>
            </a:r>
            <a:r>
              <a:rPr lang="ja-JP" altLang="en-US" sz="1600" dirty="0">
                <a:latin typeface="+mn-ea"/>
              </a:rPr>
              <a:t>億円）を見込む。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2027</a:t>
            </a:r>
            <a:r>
              <a:rPr lang="ja-JP" altLang="en-US" sz="1600" dirty="0">
                <a:latin typeface="+mn-ea"/>
              </a:rPr>
              <a:t>（</a:t>
            </a:r>
            <a:r>
              <a:rPr lang="en-US" altLang="ja-JP" sz="1600" dirty="0">
                <a:latin typeface="+mn-ea"/>
              </a:rPr>
              <a:t>R9</a:t>
            </a:r>
            <a:r>
              <a:rPr lang="ja-JP" altLang="en-US" sz="1600" dirty="0">
                <a:latin typeface="+mn-ea"/>
              </a:rPr>
              <a:t>）年度から賃貸開始（賃料年額：約</a:t>
            </a:r>
            <a:r>
              <a:rPr lang="en-US" altLang="ja-JP" sz="1600" dirty="0">
                <a:latin typeface="+mn-ea"/>
              </a:rPr>
              <a:t>25</a:t>
            </a:r>
            <a:r>
              <a:rPr lang="ja-JP" altLang="en-US" sz="1600" dirty="0">
                <a:latin typeface="+mn-ea"/>
              </a:rPr>
              <a:t>億円）、３期開発用地（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2035</a:t>
            </a:r>
            <a:r>
              <a:rPr lang="ja-JP" altLang="en-US" sz="1600" dirty="0">
                <a:latin typeface="+mn-ea"/>
              </a:rPr>
              <a:t>（</a:t>
            </a:r>
            <a:r>
              <a:rPr lang="en-US" altLang="ja-JP" sz="1600" dirty="0">
                <a:latin typeface="+mn-ea"/>
              </a:rPr>
              <a:t>R17</a:t>
            </a:r>
            <a:r>
              <a:rPr lang="ja-JP" altLang="en-US" sz="1600" dirty="0">
                <a:latin typeface="+mn-ea"/>
              </a:rPr>
              <a:t>）年度から賃貸開始（賃料年額：約</a:t>
            </a:r>
            <a:r>
              <a:rPr lang="en-US" altLang="ja-JP" sz="1600" dirty="0">
                <a:latin typeface="+mn-ea"/>
              </a:rPr>
              <a:t>16</a:t>
            </a:r>
            <a:r>
              <a:rPr lang="ja-JP" altLang="en-US" sz="1600" dirty="0">
                <a:latin typeface="+mn-ea"/>
              </a:rPr>
              <a:t>億円）を見込む。</a:t>
            </a:r>
          </a:p>
          <a:p>
            <a:pPr lvl="1">
              <a:lnSpc>
                <a:spcPct val="150000"/>
              </a:lnSpc>
            </a:pPr>
            <a:endParaRPr lang="en-US" altLang="ja-JP" sz="1200"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endParaRPr lang="en-US" altLang="ja-JP" sz="1600" dirty="0">
              <a:latin typeface="+mn-ea"/>
            </a:endParaRPr>
          </a:p>
          <a:p>
            <a:pPr lvl="1">
              <a:lnSpc>
                <a:spcPct val="150000"/>
              </a:lnSpc>
            </a:pPr>
            <a:endParaRPr lang="en-US" altLang="ja-JP" sz="1200" dirty="0">
              <a:latin typeface="+mn-ea"/>
            </a:endParaRPr>
          </a:p>
          <a:p>
            <a:pPr lvl="1">
              <a:lnSpc>
                <a:spcPct val="150000"/>
              </a:lnSpc>
            </a:pPr>
            <a:r>
              <a:rPr lang="en-US" altLang="ja-JP" sz="1600" b="1" u="sng" dirty="0">
                <a:latin typeface="+mn-ea"/>
              </a:rPr>
              <a:t>IR</a:t>
            </a:r>
            <a:r>
              <a:rPr lang="ja-JP" altLang="en-US" sz="1600" b="1" u="sng" dirty="0">
                <a:latin typeface="+mn-ea"/>
              </a:rPr>
              <a:t>事業者負担金</a:t>
            </a:r>
            <a:endParaRPr lang="en-US" altLang="ja-JP" sz="1600" b="1" u="sng" dirty="0">
              <a:latin typeface="+mn-ea"/>
            </a:endParaRPr>
          </a:p>
          <a:p>
            <a:pPr marL="778200" lvl="1" indent="-285750">
              <a:lnSpc>
                <a:spcPct val="150000"/>
              </a:lnSpc>
              <a:buFont typeface="Wingdings" panose="05000000000000000000" pitchFamily="2" charset="2"/>
              <a:buChar char="Ø"/>
            </a:pPr>
            <a:r>
              <a:rPr lang="en-US" altLang="ja-JP" sz="1600" dirty="0">
                <a:latin typeface="+mn-ea"/>
              </a:rPr>
              <a:t>202.5</a:t>
            </a:r>
            <a:r>
              <a:rPr lang="ja-JP" altLang="en-US" sz="1600" dirty="0">
                <a:latin typeface="+mn-ea"/>
              </a:rPr>
              <a:t>億円を見込む。なお、</a:t>
            </a:r>
            <a:r>
              <a:rPr lang="en-US" altLang="ja-JP" sz="1600" dirty="0">
                <a:latin typeface="+mn-ea"/>
              </a:rPr>
              <a:t>2025</a:t>
            </a:r>
            <a:r>
              <a:rPr lang="ja-JP" altLang="en-US" sz="1600" dirty="0">
                <a:latin typeface="+mn-ea"/>
              </a:rPr>
              <a:t>（</a:t>
            </a:r>
            <a:r>
              <a:rPr lang="en-US" altLang="ja-JP" sz="1600" dirty="0">
                <a:latin typeface="+mn-ea"/>
              </a:rPr>
              <a:t>R7</a:t>
            </a:r>
            <a:r>
              <a:rPr lang="ja-JP" altLang="en-US" sz="1600" dirty="0">
                <a:latin typeface="+mn-ea"/>
              </a:rPr>
              <a:t>）年度に</a:t>
            </a:r>
            <a:r>
              <a:rPr lang="en-US" altLang="ja-JP" sz="1600" dirty="0">
                <a:latin typeface="+mn-ea"/>
              </a:rPr>
              <a:t>20.25</a:t>
            </a:r>
            <a:r>
              <a:rPr lang="ja-JP" altLang="en-US" sz="1600" dirty="0">
                <a:latin typeface="+mn-ea"/>
              </a:rPr>
              <a:t>億円、</a:t>
            </a:r>
            <a:r>
              <a:rPr lang="en-US" altLang="ja-JP" sz="1600" dirty="0">
                <a:latin typeface="+mn-ea"/>
              </a:rPr>
              <a:t>2033</a:t>
            </a:r>
            <a:r>
              <a:rPr lang="ja-JP" altLang="en-US" sz="1600" dirty="0">
                <a:latin typeface="+mn-ea"/>
              </a:rPr>
              <a:t>（</a:t>
            </a:r>
            <a:r>
              <a:rPr lang="en-US" altLang="ja-JP" sz="1600" dirty="0">
                <a:latin typeface="+mn-ea"/>
              </a:rPr>
              <a:t>R15</a:t>
            </a:r>
            <a:r>
              <a:rPr lang="ja-JP" altLang="en-US" sz="1600" dirty="0">
                <a:latin typeface="+mn-ea"/>
              </a:rPr>
              <a:t>）年度に</a:t>
            </a:r>
            <a:r>
              <a:rPr lang="en-US" altLang="ja-JP" sz="1600" dirty="0">
                <a:latin typeface="+mn-ea"/>
              </a:rPr>
              <a:t>182.25</a:t>
            </a:r>
            <a:r>
              <a:rPr lang="ja-JP" altLang="en-US" sz="1600" dirty="0">
                <a:latin typeface="+mn-ea"/>
              </a:rPr>
              <a:t>億円の収入を見込む。</a:t>
            </a:r>
          </a:p>
          <a:p>
            <a:pPr lvl="1">
              <a:lnSpc>
                <a:spcPct val="150000"/>
              </a:lnSpc>
            </a:pPr>
            <a:endParaRPr lang="en-US" altLang="ja-JP" sz="1200" dirty="0">
              <a:latin typeface="+mn-ea"/>
            </a:endParaRPr>
          </a:p>
          <a:p>
            <a:pPr lvl="1">
              <a:lnSpc>
                <a:spcPct val="150000"/>
              </a:lnSpc>
            </a:pPr>
            <a:r>
              <a:rPr lang="ja-JP" altLang="en-US" sz="1600" b="1" u="sng" dirty="0">
                <a:latin typeface="+mn-ea"/>
              </a:rPr>
              <a:t>大阪港振興基金</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累積資金不足が見込まれることとなった場合、取り崩すこととする。（</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）年３月末残高：約</a:t>
            </a:r>
            <a:r>
              <a:rPr lang="en-US" altLang="ja-JP" sz="1600" dirty="0">
                <a:latin typeface="+mn-ea"/>
              </a:rPr>
              <a:t>62</a:t>
            </a:r>
            <a:r>
              <a:rPr lang="ja-JP" altLang="en-US" sz="1600" dirty="0">
                <a:latin typeface="+mn-ea"/>
              </a:rPr>
              <a:t>億円）</a:t>
            </a:r>
            <a:endParaRPr lang="en-US" altLang="ja-JP" sz="1600" dirty="0">
              <a:latin typeface="+mn-ea"/>
            </a:endParaRPr>
          </a:p>
          <a:p>
            <a:pPr marL="778200" lvl="1" indent="-285750">
              <a:lnSpc>
                <a:spcPct val="150000"/>
              </a:lnSpc>
              <a:buFont typeface="Wingdings" panose="05000000000000000000" pitchFamily="2" charset="2"/>
              <a:buChar char="Ø"/>
            </a:pPr>
            <a:endParaRPr lang="en-US" altLang="ja-JP" sz="1600"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23</a:t>
            </a:fld>
            <a:endParaRPr lang="ja-JP" altLang="en-US" dirty="0"/>
          </a:p>
        </p:txBody>
      </p:sp>
    </p:spTree>
    <p:extLst>
      <p:ext uri="{BB962C8B-B14F-4D97-AF65-F5344CB8AC3E}">
        <p14:creationId xmlns:p14="http://schemas.microsoft.com/office/powerpoint/2010/main" val="424965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3467" y="366204"/>
            <a:ext cx="11521294" cy="8258311"/>
            <a:chOff x="-525233" y="-294779"/>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294779"/>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12232" y="1279008"/>
              <a:ext cx="441325"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8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98183 w 801414"/>
                <a:gd name="connsiteY9" fmla="*/ 514280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98183" y="514280"/>
                  </a:lnTo>
                  <a:lnTo>
                    <a:pt x="597776" y="311119"/>
                  </a:lnTo>
                  <a:lnTo>
                    <a:pt x="538655" y="192878"/>
                  </a:lnTo>
                  <a:lnTo>
                    <a:pt x="532085" y="0"/>
                  </a:lnTo>
                  <a:lnTo>
                    <a:pt x="468806" y="93505"/>
                  </a:lnTo>
                  <a:lnTo>
                    <a:pt x="0" y="297981"/>
                  </a:lnTo>
                  <a:close/>
                </a:path>
              </a:pathLst>
            </a:cu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19471" y="1883577"/>
              <a:ext cx="374277" cy="243607"/>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 name="connsiteX0" fmla="*/ 0 w 642131"/>
                <a:gd name="connsiteY0" fmla="*/ 114589 h 473459"/>
                <a:gd name="connsiteX1" fmla="*/ 271466 w 642131"/>
                <a:gd name="connsiteY1" fmla="*/ 473459 h 473459"/>
                <a:gd name="connsiteX2" fmla="*/ 642131 w 642131"/>
                <a:gd name="connsiteY2" fmla="*/ 116492 h 473459"/>
                <a:gd name="connsiteX3" fmla="*/ 533400 w 642131"/>
                <a:gd name="connsiteY3" fmla="*/ 0 h 473459"/>
                <a:gd name="connsiteX4" fmla="*/ 0 w 642131"/>
                <a:gd name="connsiteY4" fmla="*/ 114589 h 473459"/>
                <a:gd name="connsiteX0" fmla="*/ 0 w 627832"/>
                <a:gd name="connsiteY0" fmla="*/ 114589 h 473459"/>
                <a:gd name="connsiteX1" fmla="*/ 271466 w 627832"/>
                <a:gd name="connsiteY1" fmla="*/ 473459 h 473459"/>
                <a:gd name="connsiteX2" fmla="*/ 627832 w 627832"/>
                <a:gd name="connsiteY2" fmla="*/ 121911 h 473459"/>
                <a:gd name="connsiteX3" fmla="*/ 533400 w 627832"/>
                <a:gd name="connsiteY3" fmla="*/ 0 h 473459"/>
                <a:gd name="connsiteX4" fmla="*/ 0 w 627832"/>
                <a:gd name="connsiteY4" fmla="*/ 114589 h 473459"/>
                <a:gd name="connsiteX0" fmla="*/ 0 w 646900"/>
                <a:gd name="connsiteY0" fmla="*/ 114589 h 473459"/>
                <a:gd name="connsiteX1" fmla="*/ 271466 w 646900"/>
                <a:gd name="connsiteY1" fmla="*/ 473459 h 473459"/>
                <a:gd name="connsiteX2" fmla="*/ 646900 w 646900"/>
                <a:gd name="connsiteY2" fmla="*/ 116492 h 473459"/>
                <a:gd name="connsiteX3" fmla="*/ 533400 w 646900"/>
                <a:gd name="connsiteY3" fmla="*/ 0 h 473459"/>
                <a:gd name="connsiteX4" fmla="*/ 0 w 646900"/>
                <a:gd name="connsiteY4" fmla="*/ 114589 h 473459"/>
                <a:gd name="connsiteX0" fmla="*/ 0 w 642134"/>
                <a:gd name="connsiteY0" fmla="*/ 114589 h 473459"/>
                <a:gd name="connsiteX1" fmla="*/ 271466 w 642134"/>
                <a:gd name="connsiteY1" fmla="*/ 473459 h 473459"/>
                <a:gd name="connsiteX2" fmla="*/ 642134 w 642134"/>
                <a:gd name="connsiteY2" fmla="*/ 94815 h 473459"/>
                <a:gd name="connsiteX3" fmla="*/ 533400 w 642134"/>
                <a:gd name="connsiteY3" fmla="*/ 0 h 473459"/>
                <a:gd name="connsiteX4" fmla="*/ 0 w 642134"/>
                <a:gd name="connsiteY4" fmla="*/ 114589 h 473459"/>
                <a:gd name="connsiteX0" fmla="*/ 0 w 642134"/>
                <a:gd name="connsiteY0" fmla="*/ 114589 h 473459"/>
                <a:gd name="connsiteX1" fmla="*/ 271466 w 642134"/>
                <a:gd name="connsiteY1" fmla="*/ 473459 h 473459"/>
                <a:gd name="connsiteX2" fmla="*/ 642134 w 642134"/>
                <a:gd name="connsiteY2" fmla="*/ 100234 h 473459"/>
                <a:gd name="connsiteX3" fmla="*/ 533400 w 642134"/>
                <a:gd name="connsiteY3" fmla="*/ 0 h 473459"/>
                <a:gd name="connsiteX4" fmla="*/ 0 w 642134"/>
                <a:gd name="connsiteY4" fmla="*/ 114589 h 473459"/>
                <a:gd name="connsiteX0" fmla="*/ 0 w 642134"/>
                <a:gd name="connsiteY0" fmla="*/ 125426 h 484296"/>
                <a:gd name="connsiteX1" fmla="*/ 271466 w 642134"/>
                <a:gd name="connsiteY1" fmla="*/ 484296 h 484296"/>
                <a:gd name="connsiteX2" fmla="*/ 642134 w 642134"/>
                <a:gd name="connsiteY2" fmla="*/ 111071 h 484296"/>
                <a:gd name="connsiteX3" fmla="*/ 542934 w 642134"/>
                <a:gd name="connsiteY3" fmla="*/ 0 h 484296"/>
                <a:gd name="connsiteX4" fmla="*/ 0 w 642134"/>
                <a:gd name="connsiteY4" fmla="*/ 125426 h 484296"/>
                <a:gd name="connsiteX0" fmla="*/ 0 w 642134"/>
                <a:gd name="connsiteY0" fmla="*/ 125426 h 495136"/>
                <a:gd name="connsiteX1" fmla="*/ 252398 w 642134"/>
                <a:gd name="connsiteY1" fmla="*/ 495136 h 495136"/>
                <a:gd name="connsiteX2" fmla="*/ 642134 w 642134"/>
                <a:gd name="connsiteY2" fmla="*/ 111071 h 495136"/>
                <a:gd name="connsiteX3" fmla="*/ 542934 w 642134"/>
                <a:gd name="connsiteY3" fmla="*/ 0 h 495136"/>
                <a:gd name="connsiteX4" fmla="*/ 0 w 642134"/>
                <a:gd name="connsiteY4" fmla="*/ 125426 h 495136"/>
                <a:gd name="connsiteX0" fmla="*/ 0 w 642134"/>
                <a:gd name="connsiteY0" fmla="*/ 125426 h 495136"/>
                <a:gd name="connsiteX1" fmla="*/ 252398 w 642134"/>
                <a:gd name="connsiteY1" fmla="*/ 495136 h 495136"/>
                <a:gd name="connsiteX2" fmla="*/ 642134 w 642134"/>
                <a:gd name="connsiteY2" fmla="*/ 111071 h 495136"/>
                <a:gd name="connsiteX3" fmla="*/ 542934 w 642134"/>
                <a:gd name="connsiteY3" fmla="*/ 0 h 495136"/>
                <a:gd name="connsiteX4" fmla="*/ 0 w 642134"/>
                <a:gd name="connsiteY4" fmla="*/ 125426 h 495136"/>
                <a:gd name="connsiteX0" fmla="*/ 0 w 656435"/>
                <a:gd name="connsiteY0" fmla="*/ 125427 h 495136"/>
                <a:gd name="connsiteX1" fmla="*/ 266699 w 656435"/>
                <a:gd name="connsiteY1" fmla="*/ 495136 h 495136"/>
                <a:gd name="connsiteX2" fmla="*/ 656435 w 656435"/>
                <a:gd name="connsiteY2" fmla="*/ 111071 h 495136"/>
                <a:gd name="connsiteX3" fmla="*/ 557235 w 656435"/>
                <a:gd name="connsiteY3" fmla="*/ 0 h 495136"/>
                <a:gd name="connsiteX4" fmla="*/ 0 w 656435"/>
                <a:gd name="connsiteY4" fmla="*/ 125427 h 495136"/>
                <a:gd name="connsiteX0" fmla="*/ 0 w 656435"/>
                <a:gd name="connsiteY0" fmla="*/ 125427 h 500557"/>
                <a:gd name="connsiteX1" fmla="*/ 276234 w 656435"/>
                <a:gd name="connsiteY1" fmla="*/ 500557 h 500557"/>
                <a:gd name="connsiteX2" fmla="*/ 656435 w 656435"/>
                <a:gd name="connsiteY2" fmla="*/ 111071 h 500557"/>
                <a:gd name="connsiteX3" fmla="*/ 557235 w 656435"/>
                <a:gd name="connsiteY3" fmla="*/ 0 h 500557"/>
                <a:gd name="connsiteX4" fmla="*/ 0 w 656435"/>
                <a:gd name="connsiteY4" fmla="*/ 125427 h 50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435" h="500557">
                  <a:moveTo>
                    <a:pt x="0" y="125427"/>
                  </a:moveTo>
                  <a:lnTo>
                    <a:pt x="276234" y="500557"/>
                  </a:lnTo>
                  <a:lnTo>
                    <a:pt x="656435" y="111071"/>
                  </a:lnTo>
                  <a:lnTo>
                    <a:pt x="557235" y="0"/>
                  </a:lnTo>
                  <a:lnTo>
                    <a:pt x="0" y="125427"/>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63708" y="1944900"/>
              <a:ext cx="408229" cy="548975"/>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 name="connsiteX0" fmla="*/ 11137 w 725512"/>
                <a:gd name="connsiteY0" fmla="*/ 118477 h 1149516"/>
                <a:gd name="connsiteX1" fmla="*/ 0 w 725512"/>
                <a:gd name="connsiteY1" fmla="*/ 1149516 h 1149516"/>
                <a:gd name="connsiteX2" fmla="*/ 725512 w 725512"/>
                <a:gd name="connsiteY2" fmla="*/ 385177 h 1149516"/>
                <a:gd name="connsiteX3" fmla="*/ 428083 w 725512"/>
                <a:gd name="connsiteY3" fmla="*/ 0 h 1149516"/>
                <a:gd name="connsiteX4" fmla="*/ 11137 w 725512"/>
                <a:gd name="connsiteY4" fmla="*/ 118477 h 1149516"/>
                <a:gd name="connsiteX0" fmla="*/ 6370 w 725512"/>
                <a:gd name="connsiteY0" fmla="*/ 96388 h 1149516"/>
                <a:gd name="connsiteX1" fmla="*/ 0 w 725512"/>
                <a:gd name="connsiteY1" fmla="*/ 1149516 h 1149516"/>
                <a:gd name="connsiteX2" fmla="*/ 725512 w 725512"/>
                <a:gd name="connsiteY2" fmla="*/ 385177 h 1149516"/>
                <a:gd name="connsiteX3" fmla="*/ 428083 w 725512"/>
                <a:gd name="connsiteY3" fmla="*/ 0 h 1149516"/>
                <a:gd name="connsiteX4" fmla="*/ 6370 w 725512"/>
                <a:gd name="connsiteY4" fmla="*/ 96388 h 1149516"/>
                <a:gd name="connsiteX0" fmla="*/ 6370 w 730280"/>
                <a:gd name="connsiteY0" fmla="*/ 96388 h 1149516"/>
                <a:gd name="connsiteX1" fmla="*/ 0 w 730280"/>
                <a:gd name="connsiteY1" fmla="*/ 1149516 h 1149516"/>
                <a:gd name="connsiteX2" fmla="*/ 730280 w 730280"/>
                <a:gd name="connsiteY2" fmla="*/ 374131 h 1149516"/>
                <a:gd name="connsiteX3" fmla="*/ 428083 w 730280"/>
                <a:gd name="connsiteY3" fmla="*/ 0 h 1149516"/>
                <a:gd name="connsiteX4" fmla="*/ 6370 w 730280"/>
                <a:gd name="connsiteY4" fmla="*/ 96388 h 1149516"/>
                <a:gd name="connsiteX0" fmla="*/ 6370 w 715981"/>
                <a:gd name="connsiteY0" fmla="*/ 96388 h 1149516"/>
                <a:gd name="connsiteX1" fmla="*/ 0 w 715981"/>
                <a:gd name="connsiteY1" fmla="*/ 1149516 h 1149516"/>
                <a:gd name="connsiteX2" fmla="*/ 715981 w 715981"/>
                <a:gd name="connsiteY2" fmla="*/ 379653 h 1149516"/>
                <a:gd name="connsiteX3" fmla="*/ 428083 w 715981"/>
                <a:gd name="connsiteY3" fmla="*/ 0 h 1149516"/>
                <a:gd name="connsiteX4" fmla="*/ 6370 w 715981"/>
                <a:gd name="connsiteY4" fmla="*/ 96388 h 1149516"/>
                <a:gd name="connsiteX0" fmla="*/ 6370 w 715981"/>
                <a:gd name="connsiteY0" fmla="*/ 96388 h 1149516"/>
                <a:gd name="connsiteX1" fmla="*/ 0 w 715981"/>
                <a:gd name="connsiteY1" fmla="*/ 1149516 h 1149516"/>
                <a:gd name="connsiteX2" fmla="*/ 715981 w 715981"/>
                <a:gd name="connsiteY2" fmla="*/ 379653 h 1149516"/>
                <a:gd name="connsiteX3" fmla="*/ 447150 w 715981"/>
                <a:gd name="connsiteY3" fmla="*/ 0 h 1149516"/>
                <a:gd name="connsiteX4" fmla="*/ 6370 w 715981"/>
                <a:gd name="connsiteY4" fmla="*/ 96388 h 11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81" h="1149516">
                  <a:moveTo>
                    <a:pt x="6370" y="96388"/>
                  </a:moveTo>
                  <a:cubicBezTo>
                    <a:pt x="4247" y="447431"/>
                    <a:pt x="2123" y="798473"/>
                    <a:pt x="0" y="1149516"/>
                  </a:cubicBezTo>
                  <a:lnTo>
                    <a:pt x="715981" y="379653"/>
                  </a:lnTo>
                  <a:lnTo>
                    <a:pt x="447150" y="0"/>
                  </a:lnTo>
                  <a:lnTo>
                    <a:pt x="6370" y="96388"/>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2944" y="1570007"/>
              <a:ext cx="298567" cy="283693"/>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 name="connsiteX0" fmla="*/ 98961 w 521431"/>
                <a:gd name="connsiteY0" fmla="*/ 0 h 579385"/>
                <a:gd name="connsiteX1" fmla="*/ 16635 w 521431"/>
                <a:gd name="connsiteY1" fmla="*/ 138474 h 579385"/>
                <a:gd name="connsiteX2" fmla="*/ 0 w 521431"/>
                <a:gd name="connsiteY2" fmla="*/ 230966 h 579385"/>
                <a:gd name="connsiteX3" fmla="*/ 58097 w 521431"/>
                <a:gd name="connsiteY3" fmla="*/ 579385 h 579385"/>
                <a:gd name="connsiteX4" fmla="*/ 521431 w 521431"/>
                <a:gd name="connsiteY4" fmla="*/ 480457 h 579385"/>
                <a:gd name="connsiteX5" fmla="*/ 489495 w 521431"/>
                <a:gd name="connsiteY5" fmla="*/ 356113 h 579385"/>
                <a:gd name="connsiteX6" fmla="*/ 98961 w 521431"/>
                <a:gd name="connsiteY6" fmla="*/ 0 h 579385"/>
                <a:gd name="connsiteX0" fmla="*/ 98961 w 521431"/>
                <a:gd name="connsiteY0" fmla="*/ 0 h 598699"/>
                <a:gd name="connsiteX1" fmla="*/ 16635 w 521431"/>
                <a:gd name="connsiteY1" fmla="*/ 138474 h 598699"/>
                <a:gd name="connsiteX2" fmla="*/ 0 w 521431"/>
                <a:gd name="connsiteY2" fmla="*/ 230966 h 598699"/>
                <a:gd name="connsiteX3" fmla="*/ 69076 w 521431"/>
                <a:gd name="connsiteY3" fmla="*/ 598699 h 598699"/>
                <a:gd name="connsiteX4" fmla="*/ 521431 w 521431"/>
                <a:gd name="connsiteY4" fmla="*/ 480457 h 598699"/>
                <a:gd name="connsiteX5" fmla="*/ 489495 w 521431"/>
                <a:gd name="connsiteY5" fmla="*/ 356113 h 598699"/>
                <a:gd name="connsiteX6" fmla="*/ 98961 w 521431"/>
                <a:gd name="connsiteY6" fmla="*/ 0 h 598699"/>
                <a:gd name="connsiteX0" fmla="*/ 98961 w 521431"/>
                <a:gd name="connsiteY0" fmla="*/ 0 h 598699"/>
                <a:gd name="connsiteX1" fmla="*/ 16635 w 521431"/>
                <a:gd name="connsiteY1" fmla="*/ 138474 h 598699"/>
                <a:gd name="connsiteX2" fmla="*/ 0 w 521431"/>
                <a:gd name="connsiteY2" fmla="*/ 230966 h 598699"/>
                <a:gd name="connsiteX3" fmla="*/ 69076 w 521431"/>
                <a:gd name="connsiteY3" fmla="*/ 598699 h 598699"/>
                <a:gd name="connsiteX4" fmla="*/ 521431 w 521431"/>
                <a:gd name="connsiteY4" fmla="*/ 480457 h 598699"/>
                <a:gd name="connsiteX5" fmla="*/ 484005 w 521431"/>
                <a:gd name="connsiteY5" fmla="*/ 336800 h 598699"/>
                <a:gd name="connsiteX6" fmla="*/ 98961 w 521431"/>
                <a:gd name="connsiteY6" fmla="*/ 0 h 5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431" h="598699">
                  <a:moveTo>
                    <a:pt x="98961" y="0"/>
                  </a:moveTo>
                  <a:lnTo>
                    <a:pt x="16635" y="138474"/>
                  </a:lnTo>
                  <a:lnTo>
                    <a:pt x="0" y="230966"/>
                  </a:lnTo>
                  <a:lnTo>
                    <a:pt x="69076" y="598699"/>
                  </a:lnTo>
                  <a:lnTo>
                    <a:pt x="521431" y="480457"/>
                  </a:lnTo>
                  <a:lnTo>
                    <a:pt x="484005" y="336800"/>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908" y="1743826"/>
              <a:ext cx="114017" cy="108622"/>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 name="connsiteX0" fmla="*/ 45983 w 190500"/>
                <a:gd name="connsiteY0" fmla="*/ 0 h 226149"/>
                <a:gd name="connsiteX1" fmla="*/ 190500 w 190500"/>
                <a:gd name="connsiteY1" fmla="*/ 183931 h 226149"/>
                <a:gd name="connsiteX2" fmla="*/ 142720 w 190500"/>
                <a:gd name="connsiteY2" fmla="*/ 226149 h 226149"/>
                <a:gd name="connsiteX3" fmla="*/ 0 w 190500"/>
                <a:gd name="connsiteY3" fmla="*/ 45982 h 226149"/>
                <a:gd name="connsiteX4" fmla="*/ 45983 w 190500"/>
                <a:gd name="connsiteY4" fmla="*/ 0 h 226149"/>
                <a:gd name="connsiteX0" fmla="*/ 65057 w 209574"/>
                <a:gd name="connsiteY0" fmla="*/ 0 h 226149"/>
                <a:gd name="connsiteX1" fmla="*/ 209574 w 209574"/>
                <a:gd name="connsiteY1" fmla="*/ 183931 h 226149"/>
                <a:gd name="connsiteX2" fmla="*/ 161794 w 209574"/>
                <a:gd name="connsiteY2" fmla="*/ 226149 h 226149"/>
                <a:gd name="connsiteX3" fmla="*/ 0 w 209574"/>
                <a:gd name="connsiteY3" fmla="*/ 17843 h 226149"/>
                <a:gd name="connsiteX4" fmla="*/ 65057 w 209574"/>
                <a:gd name="connsiteY4" fmla="*/ 0 h 226149"/>
                <a:gd name="connsiteX0" fmla="*/ 55521 w 200038"/>
                <a:gd name="connsiteY0" fmla="*/ 0 h 226149"/>
                <a:gd name="connsiteX1" fmla="*/ 200038 w 200038"/>
                <a:gd name="connsiteY1" fmla="*/ 183931 h 226149"/>
                <a:gd name="connsiteX2" fmla="*/ 152258 w 200038"/>
                <a:gd name="connsiteY2" fmla="*/ 226149 h 226149"/>
                <a:gd name="connsiteX3" fmla="*/ 0 w 200038"/>
                <a:gd name="connsiteY3" fmla="*/ 34724 h 226149"/>
                <a:gd name="connsiteX4" fmla="*/ 55521 w 200038"/>
                <a:gd name="connsiteY4" fmla="*/ 0 h 226149"/>
                <a:gd name="connsiteX0" fmla="*/ 45984 w 200038"/>
                <a:gd name="connsiteY0" fmla="*/ 0 h 231776"/>
                <a:gd name="connsiteX1" fmla="*/ 200038 w 200038"/>
                <a:gd name="connsiteY1" fmla="*/ 189558 h 231776"/>
                <a:gd name="connsiteX2" fmla="*/ 152258 w 200038"/>
                <a:gd name="connsiteY2" fmla="*/ 231776 h 231776"/>
                <a:gd name="connsiteX3" fmla="*/ 0 w 200038"/>
                <a:gd name="connsiteY3" fmla="*/ 40351 h 231776"/>
                <a:gd name="connsiteX4" fmla="*/ 45984 w 200038"/>
                <a:gd name="connsiteY4" fmla="*/ 0 h 23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8" h="231776">
                  <a:moveTo>
                    <a:pt x="45984" y="0"/>
                  </a:moveTo>
                  <a:lnTo>
                    <a:pt x="200038" y="189558"/>
                  </a:lnTo>
                  <a:lnTo>
                    <a:pt x="152258" y="231776"/>
                  </a:lnTo>
                  <a:lnTo>
                    <a:pt x="0" y="40351"/>
                  </a:lnTo>
                  <a:lnTo>
                    <a:pt x="45984"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57922" y="3618104"/>
              <a:ext cx="195113"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 name="connsiteX0" fmla="*/ 9976 w 10141"/>
                <a:gd name="connsiteY0" fmla="*/ 0 h 11191"/>
                <a:gd name="connsiteX1" fmla="*/ 10141 w 10141"/>
                <a:gd name="connsiteY1" fmla="*/ 11191 h 11191"/>
                <a:gd name="connsiteX2" fmla="*/ 141 w 10141"/>
                <a:gd name="connsiteY2" fmla="*/ 11191 h 11191"/>
                <a:gd name="connsiteX3" fmla="*/ 0 w 10141"/>
                <a:gd name="connsiteY3" fmla="*/ 5157 h 11191"/>
                <a:gd name="connsiteX4" fmla="*/ 5089 w 10141"/>
                <a:gd name="connsiteY4" fmla="*/ 1703 h 11191"/>
                <a:gd name="connsiteX5" fmla="*/ 8084 w 10141"/>
                <a:gd name="connsiteY5" fmla="*/ 0 h 11191"/>
                <a:gd name="connsiteX6" fmla="*/ 9976 w 10141"/>
                <a:gd name="connsiteY6" fmla="*/ 0 h 11191"/>
                <a:gd name="connsiteX0" fmla="*/ 9976 w 10141"/>
                <a:gd name="connsiteY0" fmla="*/ 0 h 11191"/>
                <a:gd name="connsiteX1" fmla="*/ 10141 w 10141"/>
                <a:gd name="connsiteY1" fmla="*/ 11191 h 11191"/>
                <a:gd name="connsiteX2" fmla="*/ 141 w 10141"/>
                <a:gd name="connsiteY2" fmla="*/ 11191 h 11191"/>
                <a:gd name="connsiteX3" fmla="*/ 0 w 10141"/>
                <a:gd name="connsiteY3" fmla="*/ 6146 h 11191"/>
                <a:gd name="connsiteX4" fmla="*/ 5089 w 10141"/>
                <a:gd name="connsiteY4" fmla="*/ 1703 h 11191"/>
                <a:gd name="connsiteX5" fmla="*/ 8084 w 10141"/>
                <a:gd name="connsiteY5" fmla="*/ 0 h 11191"/>
                <a:gd name="connsiteX6" fmla="*/ 9976 w 10141"/>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1" h="11191">
                  <a:moveTo>
                    <a:pt x="9976" y="0"/>
                  </a:moveTo>
                  <a:lnTo>
                    <a:pt x="10141" y="11191"/>
                  </a:lnTo>
                  <a:lnTo>
                    <a:pt x="141" y="11191"/>
                  </a:lnTo>
                  <a:lnTo>
                    <a:pt x="0" y="6146"/>
                  </a:lnTo>
                  <a:lnTo>
                    <a:pt x="5089" y="1703"/>
                  </a:lnTo>
                  <a:lnTo>
                    <a:pt x="8084" y="0"/>
                  </a:lnTo>
                  <a:lnTo>
                    <a:pt x="9976" y="0"/>
                  </a:lnTo>
                  <a:close/>
                </a:path>
              </a:pathLst>
            </a:custGeom>
            <a:pattFill prst="smGrid">
              <a:fgClr>
                <a:schemeClr val="accent2"/>
              </a:fgClr>
              <a:bgClr>
                <a:schemeClr val="bg1"/>
              </a:bgClr>
            </a:pattFill>
            <a:ln w="9525">
              <a:solidFill>
                <a:schemeClr val="tx1"/>
              </a:solidFill>
              <a:miter lim="800000"/>
              <a:headEnd/>
              <a:tailEnd/>
            </a:ln>
          </p:spPr>
          <p:txBody>
            <a:bodyPr/>
            <a:lstStyle/>
            <a:p>
              <a:endParaRPr lang="ja-JP" altLang="en-US"/>
            </a:p>
          </p:txBody>
        </p:sp>
        <p:sp>
          <p:nvSpPr>
            <p:cNvPr id="29" name="フリーフォーム 28"/>
            <p:cNvSpPr/>
            <p:nvPr/>
          </p:nvSpPr>
          <p:spPr>
            <a:xfrm>
              <a:off x="7846922" y="3106315"/>
              <a:ext cx="213603" cy="294523"/>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614820"/>
                <a:gd name="connsiteX1" fmla="*/ 207877 w 341586"/>
                <a:gd name="connsiteY1" fmla="*/ 0 h 614820"/>
                <a:gd name="connsiteX2" fmla="*/ 341586 w 341586"/>
                <a:gd name="connsiteY2" fmla="*/ 497906 h 614820"/>
                <a:gd name="connsiteX3" fmla="*/ 116374 w 341586"/>
                <a:gd name="connsiteY3" fmla="*/ 614820 h 614820"/>
                <a:gd name="connsiteX4" fmla="*/ 0 w 341586"/>
                <a:gd name="connsiteY4" fmla="*/ 84081 h 614820"/>
                <a:gd name="connsiteX0" fmla="*/ 0 w 380298"/>
                <a:gd name="connsiteY0" fmla="*/ 66626 h 614820"/>
                <a:gd name="connsiteX1" fmla="*/ 246589 w 380298"/>
                <a:gd name="connsiteY1" fmla="*/ 0 h 614820"/>
                <a:gd name="connsiteX2" fmla="*/ 380298 w 380298"/>
                <a:gd name="connsiteY2" fmla="*/ 497906 h 614820"/>
                <a:gd name="connsiteX3" fmla="*/ 155086 w 380298"/>
                <a:gd name="connsiteY3" fmla="*/ 614820 h 614820"/>
                <a:gd name="connsiteX4" fmla="*/ 0 w 380298"/>
                <a:gd name="connsiteY4" fmla="*/ 66626 h 614820"/>
                <a:gd name="connsiteX0" fmla="*/ 0 w 380298"/>
                <a:gd name="connsiteY0" fmla="*/ 89899 h 638093"/>
                <a:gd name="connsiteX1" fmla="*/ 246588 w 380298"/>
                <a:gd name="connsiteY1" fmla="*/ 0 h 638093"/>
                <a:gd name="connsiteX2" fmla="*/ 380298 w 380298"/>
                <a:gd name="connsiteY2" fmla="*/ 521179 h 638093"/>
                <a:gd name="connsiteX3" fmla="*/ 155086 w 380298"/>
                <a:gd name="connsiteY3" fmla="*/ 638093 h 638093"/>
                <a:gd name="connsiteX4" fmla="*/ 0 w 380298"/>
                <a:gd name="connsiteY4" fmla="*/ 89899 h 638093"/>
                <a:gd name="connsiteX0" fmla="*/ 0 w 380298"/>
                <a:gd name="connsiteY0" fmla="*/ 89899 h 649731"/>
                <a:gd name="connsiteX1" fmla="*/ 246588 w 380298"/>
                <a:gd name="connsiteY1" fmla="*/ 0 h 649731"/>
                <a:gd name="connsiteX2" fmla="*/ 380298 w 380298"/>
                <a:gd name="connsiteY2" fmla="*/ 521179 h 649731"/>
                <a:gd name="connsiteX3" fmla="*/ 164765 w 380298"/>
                <a:gd name="connsiteY3" fmla="*/ 649731 h 649731"/>
                <a:gd name="connsiteX4" fmla="*/ 0 w 380298"/>
                <a:gd name="connsiteY4" fmla="*/ 89899 h 64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8" h="649731">
                  <a:moveTo>
                    <a:pt x="0" y="89899"/>
                  </a:moveTo>
                  <a:lnTo>
                    <a:pt x="246588" y="0"/>
                  </a:lnTo>
                  <a:lnTo>
                    <a:pt x="380298" y="521179"/>
                  </a:lnTo>
                  <a:lnTo>
                    <a:pt x="164765" y="649731"/>
                  </a:lnTo>
                  <a:lnTo>
                    <a:pt x="0" y="89899"/>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198210" y="4186059"/>
              <a:ext cx="206777" cy="264239"/>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94566 w 341200"/>
                <a:gd name="connsiteY3" fmla="*/ 524158 h 524158"/>
                <a:gd name="connsiteX4" fmla="*/ 0 w 341200"/>
                <a:gd name="connsiteY4" fmla="*/ 75405 h 524158"/>
                <a:gd name="connsiteX0" fmla="*/ 0 w 375280"/>
                <a:gd name="connsiteY0" fmla="*/ 75405 h 524158"/>
                <a:gd name="connsiteX1" fmla="*/ 235571 w 375280"/>
                <a:gd name="connsiteY1" fmla="*/ 0 h 524158"/>
                <a:gd name="connsiteX2" fmla="*/ 375280 w 375280"/>
                <a:gd name="connsiteY2" fmla="*/ 443528 h 524158"/>
                <a:gd name="connsiteX3" fmla="*/ 128646 w 375280"/>
                <a:gd name="connsiteY3" fmla="*/ 524158 h 524158"/>
                <a:gd name="connsiteX4" fmla="*/ 0 w 375280"/>
                <a:gd name="connsiteY4" fmla="*/ 75405 h 524158"/>
                <a:gd name="connsiteX0" fmla="*/ 0 w 360673"/>
                <a:gd name="connsiteY0" fmla="*/ 75405 h 524158"/>
                <a:gd name="connsiteX1" fmla="*/ 235571 w 360673"/>
                <a:gd name="connsiteY1" fmla="*/ 0 h 524158"/>
                <a:gd name="connsiteX2" fmla="*/ 360673 w 360673"/>
                <a:gd name="connsiteY2" fmla="*/ 469687 h 524158"/>
                <a:gd name="connsiteX3" fmla="*/ 128646 w 360673"/>
                <a:gd name="connsiteY3" fmla="*/ 524158 h 524158"/>
                <a:gd name="connsiteX4" fmla="*/ 0 w 360673"/>
                <a:gd name="connsiteY4" fmla="*/ 75405 h 524158"/>
                <a:gd name="connsiteX0" fmla="*/ 0 w 370410"/>
                <a:gd name="connsiteY0" fmla="*/ 75405 h 524158"/>
                <a:gd name="connsiteX1" fmla="*/ 235571 w 370410"/>
                <a:gd name="connsiteY1" fmla="*/ 0 h 524158"/>
                <a:gd name="connsiteX2" fmla="*/ 370410 w 370410"/>
                <a:gd name="connsiteY2" fmla="*/ 448760 h 524158"/>
                <a:gd name="connsiteX3" fmla="*/ 128646 w 370410"/>
                <a:gd name="connsiteY3" fmla="*/ 524158 h 524158"/>
                <a:gd name="connsiteX4" fmla="*/ 0 w 37041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10" h="524158">
                  <a:moveTo>
                    <a:pt x="0" y="75405"/>
                  </a:moveTo>
                  <a:lnTo>
                    <a:pt x="235571" y="0"/>
                  </a:lnTo>
                  <a:lnTo>
                    <a:pt x="370410" y="448760"/>
                  </a:lnTo>
                  <a:lnTo>
                    <a:pt x="128646"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796518" y="4209573"/>
              <a:ext cx="1228878" cy="211339"/>
            </a:xfrm>
            <a:prstGeom prst="rect">
              <a:avLst/>
            </a:prstGeom>
            <a:pattFill prst="lgCheck">
              <a:fgClr>
                <a:schemeClr val="accent2"/>
              </a:fgClr>
              <a:bgClr>
                <a:schemeClr val="bg1"/>
              </a:bgClr>
            </a:patt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1415148">
              <a:off x="6800639" y="4312161"/>
              <a:ext cx="241858" cy="115375"/>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0 w 10963"/>
                <a:gd name="connsiteY3" fmla="*/ 14074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040 w 10963"/>
                <a:gd name="connsiteY0" fmla="*/ 0 h 20438"/>
                <a:gd name="connsiteX1" fmla="*/ 10963 w 10963"/>
                <a:gd name="connsiteY1" fmla="*/ 16187 h 20438"/>
                <a:gd name="connsiteX2" fmla="*/ 0 w 10963"/>
                <a:gd name="connsiteY2" fmla="*/ 20438 h 20438"/>
                <a:gd name="connsiteX3" fmla="*/ 276 w 10963"/>
                <a:gd name="connsiteY3" fmla="*/ 15097 h 20438"/>
                <a:gd name="connsiteX4" fmla="*/ 3556 w 10963"/>
                <a:gd name="connsiteY4" fmla="*/ 9259 h 20438"/>
                <a:gd name="connsiteX5" fmla="*/ 10040 w 10963"/>
                <a:gd name="connsiteY5" fmla="*/ 0 h 20438"/>
                <a:gd name="connsiteX0" fmla="*/ 10181 w 11104"/>
                <a:gd name="connsiteY0" fmla="*/ 0 h 25150"/>
                <a:gd name="connsiteX1" fmla="*/ 11104 w 11104"/>
                <a:gd name="connsiteY1" fmla="*/ 16187 h 25150"/>
                <a:gd name="connsiteX2" fmla="*/ 0 w 11104"/>
                <a:gd name="connsiteY2" fmla="*/ 25150 h 25150"/>
                <a:gd name="connsiteX3" fmla="*/ 417 w 11104"/>
                <a:gd name="connsiteY3" fmla="*/ 15097 h 25150"/>
                <a:gd name="connsiteX4" fmla="*/ 3697 w 11104"/>
                <a:gd name="connsiteY4" fmla="*/ 9259 h 25150"/>
                <a:gd name="connsiteX5" fmla="*/ 10181 w 11104"/>
                <a:gd name="connsiteY5" fmla="*/ 0 h 25150"/>
                <a:gd name="connsiteX0" fmla="*/ 11080 w 11106"/>
                <a:gd name="connsiteY0" fmla="*/ 0 h 27674"/>
                <a:gd name="connsiteX1" fmla="*/ 11104 w 11106"/>
                <a:gd name="connsiteY1" fmla="*/ 18711 h 27674"/>
                <a:gd name="connsiteX2" fmla="*/ 0 w 11106"/>
                <a:gd name="connsiteY2" fmla="*/ 27674 h 27674"/>
                <a:gd name="connsiteX3" fmla="*/ 417 w 11106"/>
                <a:gd name="connsiteY3" fmla="*/ 17621 h 27674"/>
                <a:gd name="connsiteX4" fmla="*/ 3697 w 11106"/>
                <a:gd name="connsiteY4" fmla="*/ 11783 h 27674"/>
                <a:gd name="connsiteX5" fmla="*/ 11080 w 11106"/>
                <a:gd name="connsiteY5" fmla="*/ 0 h 27674"/>
                <a:gd name="connsiteX0" fmla="*/ 10598 w 11104"/>
                <a:gd name="connsiteY0" fmla="*/ 0 h 27263"/>
                <a:gd name="connsiteX1" fmla="*/ 11104 w 11104"/>
                <a:gd name="connsiteY1" fmla="*/ 18300 h 27263"/>
                <a:gd name="connsiteX2" fmla="*/ 0 w 11104"/>
                <a:gd name="connsiteY2" fmla="*/ 27263 h 27263"/>
                <a:gd name="connsiteX3" fmla="*/ 417 w 11104"/>
                <a:gd name="connsiteY3" fmla="*/ 17210 h 27263"/>
                <a:gd name="connsiteX4" fmla="*/ 3697 w 11104"/>
                <a:gd name="connsiteY4" fmla="*/ 11372 h 27263"/>
                <a:gd name="connsiteX5" fmla="*/ 10598 w 11104"/>
                <a:gd name="connsiteY5" fmla="*/ 0 h 27263"/>
                <a:gd name="connsiteX0" fmla="*/ 10214 w 10720"/>
                <a:gd name="connsiteY0" fmla="*/ 0 h 27522"/>
                <a:gd name="connsiteX1" fmla="*/ 10720 w 10720"/>
                <a:gd name="connsiteY1" fmla="*/ 18300 h 27522"/>
                <a:gd name="connsiteX2" fmla="*/ 0 w 10720"/>
                <a:gd name="connsiteY2" fmla="*/ 27522 h 27522"/>
                <a:gd name="connsiteX3" fmla="*/ 33 w 10720"/>
                <a:gd name="connsiteY3" fmla="*/ 17210 h 27522"/>
                <a:gd name="connsiteX4" fmla="*/ 3313 w 10720"/>
                <a:gd name="connsiteY4" fmla="*/ 11372 h 27522"/>
                <a:gd name="connsiteX5" fmla="*/ 10214 w 10720"/>
                <a:gd name="connsiteY5" fmla="*/ 0 h 27522"/>
                <a:gd name="connsiteX0" fmla="*/ 11010 w 11516"/>
                <a:gd name="connsiteY0" fmla="*/ 0 h 28508"/>
                <a:gd name="connsiteX1" fmla="*/ 11516 w 11516"/>
                <a:gd name="connsiteY1" fmla="*/ 18300 h 28508"/>
                <a:gd name="connsiteX2" fmla="*/ 796 w 11516"/>
                <a:gd name="connsiteY2" fmla="*/ 27522 h 28508"/>
                <a:gd name="connsiteX3" fmla="*/ 793 w 11516"/>
                <a:gd name="connsiteY3" fmla="*/ 27086 h 28508"/>
                <a:gd name="connsiteX4" fmla="*/ 829 w 11516"/>
                <a:gd name="connsiteY4" fmla="*/ 17210 h 28508"/>
                <a:gd name="connsiteX5" fmla="*/ 4109 w 11516"/>
                <a:gd name="connsiteY5" fmla="*/ 11372 h 28508"/>
                <a:gd name="connsiteX6" fmla="*/ 11010 w 11516"/>
                <a:gd name="connsiteY6" fmla="*/ 0 h 28508"/>
                <a:gd name="connsiteX0" fmla="*/ 11132 w 11638"/>
                <a:gd name="connsiteY0" fmla="*/ 0 h 27522"/>
                <a:gd name="connsiteX1" fmla="*/ 11638 w 11638"/>
                <a:gd name="connsiteY1" fmla="*/ 18300 h 27522"/>
                <a:gd name="connsiteX2" fmla="*/ 918 w 11638"/>
                <a:gd name="connsiteY2" fmla="*/ 27522 h 27522"/>
                <a:gd name="connsiteX3" fmla="*/ 951 w 11638"/>
                <a:gd name="connsiteY3" fmla="*/ 17210 h 27522"/>
                <a:gd name="connsiteX4" fmla="*/ 4231 w 11638"/>
                <a:gd name="connsiteY4" fmla="*/ 11372 h 27522"/>
                <a:gd name="connsiteX5" fmla="*/ 11132 w 11638"/>
                <a:gd name="connsiteY5" fmla="*/ 0 h 27522"/>
                <a:gd name="connsiteX0" fmla="*/ 10181 w 10687"/>
                <a:gd name="connsiteY0" fmla="*/ 0 h 18300"/>
                <a:gd name="connsiteX1" fmla="*/ 10687 w 10687"/>
                <a:gd name="connsiteY1" fmla="*/ 18300 h 18300"/>
                <a:gd name="connsiteX2" fmla="*/ 0 w 10687"/>
                <a:gd name="connsiteY2" fmla="*/ 17210 h 18300"/>
                <a:gd name="connsiteX3" fmla="*/ 3280 w 10687"/>
                <a:gd name="connsiteY3" fmla="*/ 11372 h 18300"/>
                <a:gd name="connsiteX4" fmla="*/ 10181 w 10687"/>
                <a:gd name="connsiteY4" fmla="*/ 0 h 18300"/>
                <a:gd name="connsiteX0" fmla="*/ 10181 w 10687"/>
                <a:gd name="connsiteY0" fmla="*/ 0 h 18897"/>
                <a:gd name="connsiteX1" fmla="*/ 10687 w 10687"/>
                <a:gd name="connsiteY1" fmla="*/ 18300 h 18897"/>
                <a:gd name="connsiteX2" fmla="*/ 3385 w 10687"/>
                <a:gd name="connsiteY2" fmla="*/ 18897 h 18897"/>
                <a:gd name="connsiteX3" fmla="*/ 0 w 10687"/>
                <a:gd name="connsiteY3" fmla="*/ 17210 h 18897"/>
                <a:gd name="connsiteX4" fmla="*/ 3280 w 10687"/>
                <a:gd name="connsiteY4" fmla="*/ 11372 h 18897"/>
                <a:gd name="connsiteX5" fmla="*/ 10181 w 10687"/>
                <a:gd name="connsiteY5" fmla="*/ 0 h 18897"/>
                <a:gd name="connsiteX0" fmla="*/ 10181 w 10687"/>
                <a:gd name="connsiteY0" fmla="*/ 0 h 26984"/>
                <a:gd name="connsiteX1" fmla="*/ 10687 w 10687"/>
                <a:gd name="connsiteY1" fmla="*/ 18300 h 26984"/>
                <a:gd name="connsiteX2" fmla="*/ 84 w 10687"/>
                <a:gd name="connsiteY2" fmla="*/ 26984 h 26984"/>
                <a:gd name="connsiteX3" fmla="*/ 0 w 10687"/>
                <a:gd name="connsiteY3" fmla="*/ 17210 h 26984"/>
                <a:gd name="connsiteX4" fmla="*/ 3280 w 10687"/>
                <a:gd name="connsiteY4" fmla="*/ 11372 h 26984"/>
                <a:gd name="connsiteX5" fmla="*/ 10181 w 10687"/>
                <a:gd name="connsiteY5" fmla="*/ 0 h 26984"/>
                <a:gd name="connsiteX0" fmla="*/ 12843 w 13349"/>
                <a:gd name="connsiteY0" fmla="*/ 0 h 26984"/>
                <a:gd name="connsiteX1" fmla="*/ 13349 w 13349"/>
                <a:gd name="connsiteY1" fmla="*/ 18300 h 26984"/>
                <a:gd name="connsiteX2" fmla="*/ 2746 w 13349"/>
                <a:gd name="connsiteY2" fmla="*/ 26984 h 26984"/>
                <a:gd name="connsiteX3" fmla="*/ 0 w 13349"/>
                <a:gd name="connsiteY3" fmla="*/ 9511 h 26984"/>
                <a:gd name="connsiteX4" fmla="*/ 5942 w 13349"/>
                <a:gd name="connsiteY4" fmla="*/ 11372 h 26984"/>
                <a:gd name="connsiteX5" fmla="*/ 12843 w 13349"/>
                <a:gd name="connsiteY5" fmla="*/ 0 h 26984"/>
                <a:gd name="connsiteX0" fmla="*/ 10509 w 11015"/>
                <a:gd name="connsiteY0" fmla="*/ 0 h 26984"/>
                <a:gd name="connsiteX1" fmla="*/ 11015 w 11015"/>
                <a:gd name="connsiteY1" fmla="*/ 18300 h 26984"/>
                <a:gd name="connsiteX2" fmla="*/ 412 w 11015"/>
                <a:gd name="connsiteY2" fmla="*/ 26984 h 26984"/>
                <a:gd name="connsiteX3" fmla="*/ 0 w 11015"/>
                <a:gd name="connsiteY3" fmla="*/ 15145 h 26984"/>
                <a:gd name="connsiteX4" fmla="*/ 3608 w 11015"/>
                <a:gd name="connsiteY4" fmla="*/ 11372 h 26984"/>
                <a:gd name="connsiteX5" fmla="*/ 10509 w 11015"/>
                <a:gd name="connsiteY5" fmla="*/ 0 h 26984"/>
                <a:gd name="connsiteX0" fmla="*/ 3608 w 11047"/>
                <a:gd name="connsiteY0" fmla="*/ 0 h 15612"/>
                <a:gd name="connsiteX1" fmla="*/ 11015 w 11047"/>
                <a:gd name="connsiteY1" fmla="*/ 6928 h 15612"/>
                <a:gd name="connsiteX2" fmla="*/ 412 w 11047"/>
                <a:gd name="connsiteY2" fmla="*/ 15612 h 15612"/>
                <a:gd name="connsiteX3" fmla="*/ 0 w 11047"/>
                <a:gd name="connsiteY3" fmla="*/ 3773 h 15612"/>
                <a:gd name="connsiteX4" fmla="*/ 3608 w 11047"/>
                <a:gd name="connsiteY4" fmla="*/ 0 h 15612"/>
                <a:gd name="connsiteX0" fmla="*/ 0 w 11015"/>
                <a:gd name="connsiteY0" fmla="*/ 0 h 11839"/>
                <a:gd name="connsiteX1" fmla="*/ 11015 w 11015"/>
                <a:gd name="connsiteY1" fmla="*/ 3155 h 11839"/>
                <a:gd name="connsiteX2" fmla="*/ 412 w 11015"/>
                <a:gd name="connsiteY2" fmla="*/ 11839 h 11839"/>
                <a:gd name="connsiteX3" fmla="*/ 0 w 11015"/>
                <a:gd name="connsiteY3" fmla="*/ 0 h 11839"/>
                <a:gd name="connsiteX0" fmla="*/ 0 w 11015"/>
                <a:gd name="connsiteY0" fmla="*/ 0 h 11839"/>
                <a:gd name="connsiteX1" fmla="*/ 5796 w 11015"/>
                <a:gd name="connsiteY1" fmla="*/ 1030 h 11839"/>
                <a:gd name="connsiteX2" fmla="*/ 11015 w 11015"/>
                <a:gd name="connsiteY2" fmla="*/ 3155 h 11839"/>
                <a:gd name="connsiteX3" fmla="*/ 412 w 11015"/>
                <a:gd name="connsiteY3" fmla="*/ 11839 h 11839"/>
                <a:gd name="connsiteX4" fmla="*/ 0 w 11015"/>
                <a:gd name="connsiteY4" fmla="*/ 0 h 11839"/>
                <a:gd name="connsiteX0" fmla="*/ 0 w 11015"/>
                <a:gd name="connsiteY0" fmla="*/ 14122 h 25961"/>
                <a:gd name="connsiteX1" fmla="*/ 9822 w 11015"/>
                <a:gd name="connsiteY1" fmla="*/ 0 h 25961"/>
                <a:gd name="connsiteX2" fmla="*/ 11015 w 11015"/>
                <a:gd name="connsiteY2" fmla="*/ 17277 h 25961"/>
                <a:gd name="connsiteX3" fmla="*/ 412 w 11015"/>
                <a:gd name="connsiteY3" fmla="*/ 25961 h 25961"/>
                <a:gd name="connsiteX4" fmla="*/ 0 w 11015"/>
                <a:gd name="connsiteY4" fmla="*/ 14122 h 25961"/>
                <a:gd name="connsiteX0" fmla="*/ 0 w 11015"/>
                <a:gd name="connsiteY0" fmla="*/ 13397 h 25236"/>
                <a:gd name="connsiteX1" fmla="*/ 10348 w 11015"/>
                <a:gd name="connsiteY1" fmla="*/ 0 h 25236"/>
                <a:gd name="connsiteX2" fmla="*/ 11015 w 11015"/>
                <a:gd name="connsiteY2" fmla="*/ 16552 h 25236"/>
                <a:gd name="connsiteX3" fmla="*/ 412 w 11015"/>
                <a:gd name="connsiteY3" fmla="*/ 25236 h 25236"/>
                <a:gd name="connsiteX4" fmla="*/ 0 w 11015"/>
                <a:gd name="connsiteY4" fmla="*/ 13397 h 25236"/>
                <a:gd name="connsiteX0" fmla="*/ 0 w 10906"/>
                <a:gd name="connsiteY0" fmla="*/ 16235 h 25236"/>
                <a:gd name="connsiteX1" fmla="*/ 10239 w 10906"/>
                <a:gd name="connsiteY1" fmla="*/ 0 h 25236"/>
                <a:gd name="connsiteX2" fmla="*/ 10906 w 10906"/>
                <a:gd name="connsiteY2" fmla="*/ 16552 h 25236"/>
                <a:gd name="connsiteX3" fmla="*/ 303 w 10906"/>
                <a:gd name="connsiteY3" fmla="*/ 25236 h 25236"/>
                <a:gd name="connsiteX4" fmla="*/ 0 w 10906"/>
                <a:gd name="connsiteY4" fmla="*/ 16235 h 2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 h="25236">
                  <a:moveTo>
                    <a:pt x="0" y="16235"/>
                  </a:moveTo>
                  <a:lnTo>
                    <a:pt x="10239" y="0"/>
                  </a:lnTo>
                  <a:cubicBezTo>
                    <a:pt x="10637" y="5759"/>
                    <a:pt x="10508" y="10793"/>
                    <a:pt x="10906" y="16552"/>
                  </a:cubicBezTo>
                  <a:lnTo>
                    <a:pt x="303" y="25236"/>
                  </a:lnTo>
                  <a:cubicBezTo>
                    <a:pt x="166" y="21290"/>
                    <a:pt x="137" y="20181"/>
                    <a:pt x="0" y="16235"/>
                  </a:cubicBezTo>
                  <a:close/>
                </a:path>
              </a:pathLst>
            </a:custGeom>
            <a:solidFill>
              <a:schemeClr val="accent2"/>
            </a:solidFill>
            <a:ln w="9525">
              <a:solidFill>
                <a:schemeClr val="tx1"/>
              </a:solidFill>
              <a:miter lim="800000"/>
              <a:headEnd/>
              <a:tailEnd/>
            </a:ln>
          </p:spPr>
          <p:txBody>
            <a:bodyPr/>
            <a:lstStyle/>
            <a:p>
              <a:endParaRPr lang="ja-JP" altLang="en-US"/>
            </a:p>
          </p:txBody>
        </p:sp>
        <p:sp>
          <p:nvSpPr>
            <p:cNvPr id="45" name="フリーフォーム 44"/>
            <p:cNvSpPr/>
            <p:nvPr/>
          </p:nvSpPr>
          <p:spPr>
            <a:xfrm>
              <a:off x="5633013" y="7674965"/>
              <a:ext cx="127529"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08601" y="7667051"/>
              <a:ext cx="318325" cy="348009"/>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22363 w 465082"/>
                <a:gd name="connsiteY0" fmla="*/ 0 h 598994"/>
                <a:gd name="connsiteX1" fmla="*/ 465082 w 465082"/>
                <a:gd name="connsiteY1" fmla="*/ 13617 h 598994"/>
                <a:gd name="connsiteX2" fmla="*/ 460348 w 465082"/>
                <a:gd name="connsiteY2" fmla="*/ 598994 h 598994"/>
                <a:gd name="connsiteX3" fmla="*/ 4187 w 465082"/>
                <a:gd name="connsiteY3" fmla="*/ 588771 h 598994"/>
                <a:gd name="connsiteX4" fmla="*/ 6 w 465082"/>
                <a:gd name="connsiteY4" fmla="*/ 60421 h 598994"/>
                <a:gd name="connsiteX5" fmla="*/ 22363 w 465082"/>
                <a:gd name="connsiteY5" fmla="*/ 0 h 598994"/>
                <a:gd name="connsiteX0" fmla="*/ 22363 w 465082"/>
                <a:gd name="connsiteY0" fmla="*/ 2 h 598996"/>
                <a:gd name="connsiteX1" fmla="*/ 465082 w 465082"/>
                <a:gd name="connsiteY1" fmla="*/ 0 h 598996"/>
                <a:gd name="connsiteX2" fmla="*/ 460348 w 465082"/>
                <a:gd name="connsiteY2" fmla="*/ 598996 h 598996"/>
                <a:gd name="connsiteX3" fmla="*/ 4187 w 465082"/>
                <a:gd name="connsiteY3" fmla="*/ 588773 h 598996"/>
                <a:gd name="connsiteX4" fmla="*/ 6 w 465082"/>
                <a:gd name="connsiteY4" fmla="*/ 60423 h 598996"/>
                <a:gd name="connsiteX5" fmla="*/ 22363 w 465082"/>
                <a:gd name="connsiteY5" fmla="*/ 2 h 598996"/>
                <a:gd name="connsiteX0" fmla="*/ 34276 w 465082"/>
                <a:gd name="connsiteY0" fmla="*/ 2 h 598996"/>
                <a:gd name="connsiteX1" fmla="*/ 465082 w 465082"/>
                <a:gd name="connsiteY1" fmla="*/ 0 h 598996"/>
                <a:gd name="connsiteX2" fmla="*/ 460348 w 465082"/>
                <a:gd name="connsiteY2" fmla="*/ 598996 h 598996"/>
                <a:gd name="connsiteX3" fmla="*/ 4187 w 465082"/>
                <a:gd name="connsiteY3" fmla="*/ 588773 h 598996"/>
                <a:gd name="connsiteX4" fmla="*/ 6 w 465082"/>
                <a:gd name="connsiteY4" fmla="*/ 60423 h 598996"/>
                <a:gd name="connsiteX5" fmla="*/ 34276 w 465082"/>
                <a:gd name="connsiteY5" fmla="*/ 2 h 59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082" h="598996">
                  <a:moveTo>
                    <a:pt x="34276" y="2"/>
                  </a:moveTo>
                  <a:lnTo>
                    <a:pt x="465082" y="0"/>
                  </a:lnTo>
                  <a:lnTo>
                    <a:pt x="460348" y="598996"/>
                  </a:lnTo>
                  <a:lnTo>
                    <a:pt x="4187" y="588773"/>
                  </a:lnTo>
                  <a:cubicBezTo>
                    <a:pt x="4371" y="412656"/>
                    <a:pt x="-178" y="236540"/>
                    <a:pt x="6" y="60423"/>
                  </a:cubicBezTo>
                  <a:cubicBezTo>
                    <a:pt x="-178" y="41661"/>
                    <a:pt x="34460" y="18764"/>
                    <a:pt x="34276" y="2"/>
                  </a:cubicBezTo>
                  <a:close/>
                </a:path>
              </a:pathLst>
            </a:custGeom>
            <a:pattFill prst="lgCheck">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24</a:t>
            </a:fld>
            <a:endParaRPr lang="ja-JP" altLang="en-US" dirty="0"/>
          </a:p>
        </p:txBody>
      </p:sp>
      <p:sp>
        <p:nvSpPr>
          <p:cNvPr id="19" name="テキスト ボックス 18"/>
          <p:cNvSpPr txBox="1"/>
          <p:nvPr/>
        </p:nvSpPr>
        <p:spPr>
          <a:xfrm>
            <a:off x="-12539" y="101980"/>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ext uri="{D42A27DB-BD31-4B8C-83A1-F6EECF244321}">
                <p14:modId xmlns:p14="http://schemas.microsoft.com/office/powerpoint/2010/main" val="3293757052"/>
              </p:ext>
            </p:extLst>
          </p:nvPr>
        </p:nvGraphicFramePr>
        <p:xfrm>
          <a:off x="935801" y="7416308"/>
          <a:ext cx="2104578" cy="931238"/>
        </p:xfrm>
        <a:graphic>
          <a:graphicData uri="http://schemas.openxmlformats.org/drawingml/2006/table">
            <a:tbl>
              <a:tblPr firstRow="1" bandRow="1">
                <a:tableStyleId>{5C22544A-7EE6-4342-B048-85BDC9FD1C3A}</a:tableStyleId>
              </a:tblPr>
              <a:tblGrid>
                <a:gridCol w="210457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a:solidFill>
                            <a:schemeClr val="tx1"/>
                          </a:solidFill>
                          <a:latin typeface="+mn-ea"/>
                          <a:ea typeface="+mn-ea"/>
                        </a:rPr>
                        <a:t>78,733</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40799" y="7054137"/>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nvGraphicFramePr>
        <p:xfrm>
          <a:off x="9540484" y="2389590"/>
          <a:ext cx="1813316" cy="959881"/>
        </p:xfrm>
        <a:graphic>
          <a:graphicData uri="http://schemas.openxmlformats.org/drawingml/2006/table">
            <a:tbl>
              <a:tblPr firstRow="1" bandRow="1">
                <a:tableStyleId>{5C22544A-7EE6-4342-B048-85BDC9FD1C3A}</a:tableStyleId>
              </a:tblPr>
              <a:tblGrid>
                <a:gridCol w="1813316">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a:solidFill>
                            <a:schemeClr val="tx1"/>
                          </a:solidFill>
                          <a:latin typeface="+mn-ea"/>
                          <a:ea typeface="+mn-ea"/>
                        </a:rPr>
                        <a:t>118,871</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6" name="フリーフォーム 65"/>
          <p:cNvSpPr/>
          <p:nvPr/>
        </p:nvSpPr>
        <p:spPr>
          <a:xfrm>
            <a:off x="4415226" y="7402945"/>
            <a:ext cx="211540" cy="317861"/>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 name="connsiteX0" fmla="*/ 6569 w 414041"/>
              <a:gd name="connsiteY0" fmla="*/ 123775 h 599140"/>
              <a:gd name="connsiteX1" fmla="*/ 332061 w 414041"/>
              <a:gd name="connsiteY1" fmla="*/ 0 h 599140"/>
              <a:gd name="connsiteX2" fmla="*/ 401364 w 414041"/>
              <a:gd name="connsiteY2" fmla="*/ 51746 h 599140"/>
              <a:gd name="connsiteX3" fmla="*/ 413845 w 414041"/>
              <a:gd name="connsiteY3" fmla="*/ 563895 h 599140"/>
              <a:gd name="connsiteX4" fmla="*/ 369810 w 414041"/>
              <a:gd name="connsiteY4" fmla="*/ 599140 h 599140"/>
              <a:gd name="connsiteX5" fmla="*/ 0 w 414041"/>
              <a:gd name="connsiteY5" fmla="*/ 596740 h 599140"/>
              <a:gd name="connsiteX6" fmla="*/ 6569 w 414041"/>
              <a:gd name="connsiteY6" fmla="*/ 123775 h 599140"/>
              <a:gd name="connsiteX0" fmla="*/ 6569 w 414039"/>
              <a:gd name="connsiteY0" fmla="*/ 123775 h 599140"/>
              <a:gd name="connsiteX1" fmla="*/ 332061 w 414039"/>
              <a:gd name="connsiteY1" fmla="*/ 0 h 599140"/>
              <a:gd name="connsiteX2" fmla="*/ 401364 w 414039"/>
              <a:gd name="connsiteY2" fmla="*/ 51746 h 599140"/>
              <a:gd name="connsiteX3" fmla="*/ 413844 w 414039"/>
              <a:gd name="connsiteY3" fmla="*/ 563895 h 599140"/>
              <a:gd name="connsiteX4" fmla="*/ 369810 w 414039"/>
              <a:gd name="connsiteY4" fmla="*/ 599140 h 599140"/>
              <a:gd name="connsiteX5" fmla="*/ 0 w 414039"/>
              <a:gd name="connsiteY5" fmla="*/ 596740 h 599140"/>
              <a:gd name="connsiteX6" fmla="*/ 6569 w 414039"/>
              <a:gd name="connsiteY6" fmla="*/ 123775 h 599140"/>
              <a:gd name="connsiteX0" fmla="*/ 6569 w 414041"/>
              <a:gd name="connsiteY0" fmla="*/ 123775 h 599140"/>
              <a:gd name="connsiteX1" fmla="*/ 332061 w 414041"/>
              <a:gd name="connsiteY1" fmla="*/ 0 h 599140"/>
              <a:gd name="connsiteX2" fmla="*/ 401364 w 414041"/>
              <a:gd name="connsiteY2" fmla="*/ 51746 h 599140"/>
              <a:gd name="connsiteX3" fmla="*/ 413844 w 414041"/>
              <a:gd name="connsiteY3" fmla="*/ 551387 h 599140"/>
              <a:gd name="connsiteX4" fmla="*/ 369810 w 414041"/>
              <a:gd name="connsiteY4" fmla="*/ 599140 h 599140"/>
              <a:gd name="connsiteX5" fmla="*/ 0 w 414041"/>
              <a:gd name="connsiteY5" fmla="*/ 596740 h 599140"/>
              <a:gd name="connsiteX6" fmla="*/ 6569 w 414041"/>
              <a:gd name="connsiteY6" fmla="*/ 123775 h 59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41" h="599140">
                <a:moveTo>
                  <a:pt x="6569" y="123775"/>
                </a:moveTo>
                <a:lnTo>
                  <a:pt x="332061" y="0"/>
                </a:lnTo>
                <a:lnTo>
                  <a:pt x="401364" y="51746"/>
                </a:lnTo>
                <a:cubicBezTo>
                  <a:pt x="399174" y="233487"/>
                  <a:pt x="416034" y="369646"/>
                  <a:pt x="413844" y="551387"/>
                </a:cubicBezTo>
                <a:lnTo>
                  <a:pt x="369810" y="599140"/>
                </a:lnTo>
                <a:lnTo>
                  <a:pt x="0" y="596740"/>
                </a:lnTo>
                <a:cubicBezTo>
                  <a:pt x="2190" y="441275"/>
                  <a:pt x="4379" y="285809"/>
                  <a:pt x="6569" y="123775"/>
                </a:cubicBezTo>
                <a:close/>
              </a:path>
            </a:pathLst>
          </a:custGeom>
          <a:pattFill prst="wdUpDiag">
            <a:fgClr>
              <a:schemeClr val="accent2"/>
            </a:fgClr>
            <a:bgClr>
              <a:schemeClr val="bg1"/>
            </a:bgClr>
          </a:pattFill>
          <a:ln w="12700">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71" name="フリーフォーム 70"/>
          <p:cNvSpPr/>
          <p:nvPr/>
        </p:nvSpPr>
        <p:spPr>
          <a:xfrm>
            <a:off x="6014114" y="1436002"/>
            <a:ext cx="440797" cy="290506"/>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 name="connsiteX0" fmla="*/ 0 w 334029"/>
              <a:gd name="connsiteY0" fmla="*/ 119062 h 228600"/>
              <a:gd name="connsiteX1" fmla="*/ 310216 w 334029"/>
              <a:gd name="connsiteY1" fmla="*/ 228600 h 228600"/>
              <a:gd name="connsiteX2" fmla="*/ 334029 w 334029"/>
              <a:gd name="connsiteY2" fmla="*/ 207169 h 228600"/>
              <a:gd name="connsiteX3" fmla="*/ 319741 w 334029"/>
              <a:gd name="connsiteY3" fmla="*/ 150019 h 228600"/>
              <a:gd name="connsiteX4" fmla="*/ 305454 w 334029"/>
              <a:gd name="connsiteY4" fmla="*/ 114300 h 228600"/>
              <a:gd name="connsiteX5" fmla="*/ 288785 w 334029"/>
              <a:gd name="connsiteY5" fmla="*/ 97631 h 228600"/>
              <a:gd name="connsiteX6" fmla="*/ 281641 w 334029"/>
              <a:gd name="connsiteY6" fmla="*/ 85725 h 228600"/>
              <a:gd name="connsiteX7" fmla="*/ 45897 w 334029"/>
              <a:gd name="connsiteY7" fmla="*/ 0 h 228600"/>
              <a:gd name="connsiteX8" fmla="*/ 36372 w 334029"/>
              <a:gd name="connsiteY8" fmla="*/ 4762 h 228600"/>
              <a:gd name="connsiteX9" fmla="*/ 0 w 334029"/>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029" h="228600">
                <a:moveTo>
                  <a:pt x="0" y="119062"/>
                </a:moveTo>
                <a:lnTo>
                  <a:pt x="310216" y="228600"/>
                </a:lnTo>
                <a:lnTo>
                  <a:pt x="334029" y="207169"/>
                </a:lnTo>
                <a:lnTo>
                  <a:pt x="319741" y="150019"/>
                </a:lnTo>
                <a:lnTo>
                  <a:pt x="305454" y="114300"/>
                </a:lnTo>
                <a:lnTo>
                  <a:pt x="288785" y="97631"/>
                </a:lnTo>
                <a:lnTo>
                  <a:pt x="281641" y="85725"/>
                </a:lnTo>
                <a:lnTo>
                  <a:pt x="45897" y="0"/>
                </a:lnTo>
                <a:lnTo>
                  <a:pt x="36372" y="4762"/>
                </a:lnTo>
                <a:lnTo>
                  <a:pt x="0" y="119062"/>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フリーフォーム 71"/>
          <p:cNvSpPr/>
          <p:nvPr/>
        </p:nvSpPr>
        <p:spPr>
          <a:xfrm>
            <a:off x="7770328" y="4018796"/>
            <a:ext cx="177330" cy="271098"/>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 name="connsiteX0" fmla="*/ 0 w 341586"/>
              <a:gd name="connsiteY0" fmla="*/ 34405 h 525219"/>
              <a:gd name="connsiteX1" fmla="*/ 125167 w 341586"/>
              <a:gd name="connsiteY1" fmla="*/ 0 h 525219"/>
              <a:gd name="connsiteX2" fmla="*/ 229914 w 341586"/>
              <a:gd name="connsiteY2" fmla="*/ 361060 h 525219"/>
              <a:gd name="connsiteX3" fmla="*/ 308741 w 341586"/>
              <a:gd name="connsiteY3" fmla="*/ 334784 h 525219"/>
              <a:gd name="connsiteX4" fmla="*/ 341586 w 341586"/>
              <a:gd name="connsiteY4" fmla="*/ 453025 h 525219"/>
              <a:gd name="connsiteX5" fmla="*/ 149580 w 341586"/>
              <a:gd name="connsiteY5" fmla="*/ 525219 h 525219"/>
              <a:gd name="connsiteX6" fmla="*/ 0 w 341586"/>
              <a:gd name="connsiteY6" fmla="*/ 34405 h 525219"/>
              <a:gd name="connsiteX0" fmla="*/ 0 w 351014"/>
              <a:gd name="connsiteY0" fmla="*/ 34405 h 525219"/>
              <a:gd name="connsiteX1" fmla="*/ 125167 w 351014"/>
              <a:gd name="connsiteY1" fmla="*/ 0 h 525219"/>
              <a:gd name="connsiteX2" fmla="*/ 229914 w 351014"/>
              <a:gd name="connsiteY2" fmla="*/ 361060 h 525219"/>
              <a:gd name="connsiteX3" fmla="*/ 308741 w 351014"/>
              <a:gd name="connsiteY3" fmla="*/ 334784 h 525219"/>
              <a:gd name="connsiteX4" fmla="*/ 351014 w 351014"/>
              <a:gd name="connsiteY4" fmla="*/ 462252 h 525219"/>
              <a:gd name="connsiteX5" fmla="*/ 149580 w 351014"/>
              <a:gd name="connsiteY5" fmla="*/ 525219 h 525219"/>
              <a:gd name="connsiteX6" fmla="*/ 0 w 351014"/>
              <a:gd name="connsiteY6" fmla="*/ 34405 h 52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014" h="525219">
                <a:moveTo>
                  <a:pt x="0" y="34405"/>
                </a:moveTo>
                <a:lnTo>
                  <a:pt x="125167" y="0"/>
                </a:lnTo>
                <a:lnTo>
                  <a:pt x="229914" y="361060"/>
                </a:lnTo>
                <a:lnTo>
                  <a:pt x="308741" y="334784"/>
                </a:lnTo>
                <a:lnTo>
                  <a:pt x="351014" y="462252"/>
                </a:lnTo>
                <a:lnTo>
                  <a:pt x="149580" y="525219"/>
                </a:lnTo>
                <a:lnTo>
                  <a:pt x="0" y="34405"/>
                </a:lnTo>
                <a:close/>
              </a:path>
            </a:pathLst>
          </a:custGeom>
          <a:pattFill prst="smGrid">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912825" y="1096296"/>
            <a:ext cx="1508431" cy="1482584"/>
            <a:chOff x="69334" y="1471271"/>
            <a:chExt cx="1545271" cy="1482584"/>
          </a:xfrm>
        </p:grpSpPr>
        <p:sp>
          <p:nvSpPr>
            <p:cNvPr id="60" name="Rectangle 25"/>
            <p:cNvSpPr>
              <a:spLocks noChangeAspect="1" noChangeArrowheads="1"/>
            </p:cNvSpPr>
            <p:nvPr/>
          </p:nvSpPr>
          <p:spPr bwMode="auto">
            <a:xfrm>
              <a:off x="69334" y="1471271"/>
              <a:ext cx="1545271" cy="133506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480346" y="1676582"/>
              <a:ext cx="113052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 </a:t>
              </a: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41133" y="1895866"/>
              <a:ext cx="272906" cy="126000"/>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rrowheads="1"/>
            </p:cNvSpPr>
            <p:nvPr/>
          </p:nvSpPr>
          <p:spPr bwMode="auto">
            <a:xfrm>
              <a:off x="244989" y="2239502"/>
              <a:ext cx="269050" cy="1260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41133" y="1730894"/>
              <a:ext cx="272906" cy="124633"/>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Rectangle 30"/>
          <p:cNvSpPr>
            <a:spLocks noChangeArrowheads="1"/>
          </p:cNvSpPr>
          <p:nvPr/>
        </p:nvSpPr>
        <p:spPr bwMode="auto">
          <a:xfrm>
            <a:off x="1084636" y="1697223"/>
            <a:ext cx="262292" cy="126000"/>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フリーフォーム 57">
            <a:extLst>
              <a:ext uri="{FF2B5EF4-FFF2-40B4-BE49-F238E27FC236}">
                <a16:creationId xmlns:a16="http://schemas.microsoft.com/office/drawing/2014/main" id="{C0646A68-F035-8A43-6738-F49AABFB17B5}"/>
              </a:ext>
            </a:extLst>
          </p:cNvPr>
          <p:cNvSpPr/>
          <p:nvPr/>
        </p:nvSpPr>
        <p:spPr>
          <a:xfrm>
            <a:off x="10112049" y="6717544"/>
            <a:ext cx="434607" cy="661062"/>
          </a:xfrm>
          <a:custGeom>
            <a:avLst/>
            <a:gdLst>
              <a:gd name="connsiteX0" fmla="*/ 0 w 462643"/>
              <a:gd name="connsiteY0" fmla="*/ 81643 h 503464"/>
              <a:gd name="connsiteX1" fmla="*/ 462643 w 462643"/>
              <a:gd name="connsiteY1" fmla="*/ 503464 h 503464"/>
              <a:gd name="connsiteX2" fmla="*/ 462643 w 462643"/>
              <a:gd name="connsiteY2" fmla="*/ 0 h 503464"/>
              <a:gd name="connsiteX3" fmla="*/ 54428 w 462643"/>
              <a:gd name="connsiteY3" fmla="*/ 13607 h 503464"/>
              <a:gd name="connsiteX4" fmla="*/ 0 w 462643"/>
              <a:gd name="connsiteY4" fmla="*/ 81643 h 503464"/>
              <a:gd name="connsiteX0" fmla="*/ 0 w 462643"/>
              <a:gd name="connsiteY0" fmla="*/ 68036 h 489857"/>
              <a:gd name="connsiteX1" fmla="*/ 462643 w 462643"/>
              <a:gd name="connsiteY1" fmla="*/ 489857 h 489857"/>
              <a:gd name="connsiteX2" fmla="*/ 455689 w 462643"/>
              <a:gd name="connsiteY2" fmla="*/ 75010 h 489857"/>
              <a:gd name="connsiteX3" fmla="*/ 54428 w 462643"/>
              <a:gd name="connsiteY3" fmla="*/ 0 h 489857"/>
              <a:gd name="connsiteX4" fmla="*/ 0 w 462643"/>
              <a:gd name="connsiteY4" fmla="*/ 68036 h 489857"/>
              <a:gd name="connsiteX0" fmla="*/ 0 w 420917"/>
              <a:gd name="connsiteY0" fmla="*/ 115753 h 489857"/>
              <a:gd name="connsiteX1" fmla="*/ 420917 w 420917"/>
              <a:gd name="connsiteY1" fmla="*/ 489857 h 489857"/>
              <a:gd name="connsiteX2" fmla="*/ 413963 w 420917"/>
              <a:gd name="connsiteY2" fmla="*/ 75010 h 489857"/>
              <a:gd name="connsiteX3" fmla="*/ 12702 w 420917"/>
              <a:gd name="connsiteY3" fmla="*/ 0 h 489857"/>
              <a:gd name="connsiteX4" fmla="*/ 0 w 420917"/>
              <a:gd name="connsiteY4" fmla="*/ 115753 h 489857"/>
              <a:gd name="connsiteX0" fmla="*/ 42933 w 463850"/>
              <a:gd name="connsiteY0" fmla="*/ 122570 h 496674"/>
              <a:gd name="connsiteX1" fmla="*/ 463850 w 463850"/>
              <a:gd name="connsiteY1" fmla="*/ 496674 h 496674"/>
              <a:gd name="connsiteX2" fmla="*/ 456896 w 463850"/>
              <a:gd name="connsiteY2" fmla="*/ 81827 h 496674"/>
              <a:gd name="connsiteX3" fmla="*/ 0 w 463850"/>
              <a:gd name="connsiteY3" fmla="*/ 0 h 496674"/>
              <a:gd name="connsiteX4" fmla="*/ 42933 w 463850"/>
              <a:gd name="connsiteY4" fmla="*/ 122570 h 496674"/>
              <a:gd name="connsiteX0" fmla="*/ 35979 w 463850"/>
              <a:gd name="connsiteY0" fmla="*/ 74853 h 496674"/>
              <a:gd name="connsiteX1" fmla="*/ 463850 w 463850"/>
              <a:gd name="connsiteY1" fmla="*/ 496674 h 496674"/>
              <a:gd name="connsiteX2" fmla="*/ 456896 w 463850"/>
              <a:gd name="connsiteY2" fmla="*/ 81827 h 496674"/>
              <a:gd name="connsiteX3" fmla="*/ 0 w 463850"/>
              <a:gd name="connsiteY3" fmla="*/ 0 h 496674"/>
              <a:gd name="connsiteX4" fmla="*/ 35979 w 463850"/>
              <a:gd name="connsiteY4" fmla="*/ 74853 h 496674"/>
              <a:gd name="connsiteX0" fmla="*/ 35979 w 463850"/>
              <a:gd name="connsiteY0" fmla="*/ 74853 h 435323"/>
              <a:gd name="connsiteX1" fmla="*/ 463850 w 463850"/>
              <a:gd name="connsiteY1" fmla="*/ 435323 h 435323"/>
              <a:gd name="connsiteX2" fmla="*/ 456896 w 463850"/>
              <a:gd name="connsiteY2" fmla="*/ 81827 h 435323"/>
              <a:gd name="connsiteX3" fmla="*/ 0 w 463850"/>
              <a:gd name="connsiteY3" fmla="*/ 0 h 435323"/>
              <a:gd name="connsiteX4" fmla="*/ 35979 w 463850"/>
              <a:gd name="connsiteY4" fmla="*/ 74853 h 435323"/>
              <a:gd name="connsiteX0" fmla="*/ 35979 w 463850"/>
              <a:gd name="connsiteY0" fmla="*/ 7485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74853 h 435323"/>
              <a:gd name="connsiteX0" fmla="*/ 35979 w 463850"/>
              <a:gd name="connsiteY0" fmla="*/ 9530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95303 h 435323"/>
              <a:gd name="connsiteX0" fmla="*/ 35979 w 468611"/>
              <a:gd name="connsiteY0" fmla="*/ 95303 h 435323"/>
              <a:gd name="connsiteX1" fmla="*/ 463850 w 468611"/>
              <a:gd name="connsiteY1" fmla="*/ 435323 h 435323"/>
              <a:gd name="connsiteX2" fmla="*/ 468611 w 468611"/>
              <a:gd name="connsiteY2" fmla="*/ 76157 h 435323"/>
              <a:gd name="connsiteX3" fmla="*/ 0 w 468611"/>
              <a:gd name="connsiteY3" fmla="*/ 0 h 435323"/>
              <a:gd name="connsiteX4" fmla="*/ 35979 w 468611"/>
              <a:gd name="connsiteY4" fmla="*/ 95303 h 435323"/>
              <a:gd name="connsiteX0" fmla="*/ 35979 w 486403"/>
              <a:gd name="connsiteY0" fmla="*/ 95303 h 487053"/>
              <a:gd name="connsiteX1" fmla="*/ 486403 w 486403"/>
              <a:gd name="connsiteY1" fmla="*/ 487053 h 487053"/>
              <a:gd name="connsiteX2" fmla="*/ 468611 w 486403"/>
              <a:gd name="connsiteY2" fmla="*/ 76157 h 487053"/>
              <a:gd name="connsiteX3" fmla="*/ 0 w 486403"/>
              <a:gd name="connsiteY3" fmla="*/ 0 h 487053"/>
              <a:gd name="connsiteX4" fmla="*/ 35979 w 486403"/>
              <a:gd name="connsiteY4" fmla="*/ 95303 h 487053"/>
              <a:gd name="connsiteX0" fmla="*/ 18437 w 468861"/>
              <a:gd name="connsiteY0" fmla="*/ 102693 h 494443"/>
              <a:gd name="connsiteX1" fmla="*/ 468861 w 468861"/>
              <a:gd name="connsiteY1" fmla="*/ 494443 h 494443"/>
              <a:gd name="connsiteX2" fmla="*/ 451069 w 468861"/>
              <a:gd name="connsiteY2" fmla="*/ 83547 h 494443"/>
              <a:gd name="connsiteX3" fmla="*/ 0 w 468861"/>
              <a:gd name="connsiteY3" fmla="*/ 0 h 494443"/>
              <a:gd name="connsiteX4" fmla="*/ 18437 w 468861"/>
              <a:gd name="connsiteY4" fmla="*/ 102693 h 494443"/>
              <a:gd name="connsiteX0" fmla="*/ 0 w 470471"/>
              <a:gd name="connsiteY0" fmla="*/ 75595 h 494443"/>
              <a:gd name="connsiteX1" fmla="*/ 470471 w 470471"/>
              <a:gd name="connsiteY1" fmla="*/ 494443 h 494443"/>
              <a:gd name="connsiteX2" fmla="*/ 452679 w 470471"/>
              <a:gd name="connsiteY2" fmla="*/ 83547 h 494443"/>
              <a:gd name="connsiteX3" fmla="*/ 1610 w 470471"/>
              <a:gd name="connsiteY3" fmla="*/ 0 h 494443"/>
              <a:gd name="connsiteX4" fmla="*/ 0 w 470471"/>
              <a:gd name="connsiteY4" fmla="*/ 75595 h 494443"/>
              <a:gd name="connsiteX0" fmla="*/ 20952 w 491423"/>
              <a:gd name="connsiteY0" fmla="*/ 75595 h 494443"/>
              <a:gd name="connsiteX1" fmla="*/ 491423 w 491423"/>
              <a:gd name="connsiteY1" fmla="*/ 494443 h 494443"/>
              <a:gd name="connsiteX2" fmla="*/ 473631 w 491423"/>
              <a:gd name="connsiteY2" fmla="*/ 83547 h 494443"/>
              <a:gd name="connsiteX3" fmla="*/ 9 w 491423"/>
              <a:gd name="connsiteY3" fmla="*/ 0 h 494443"/>
              <a:gd name="connsiteX4" fmla="*/ 20952 w 491423"/>
              <a:gd name="connsiteY4" fmla="*/ 75595 h 494443"/>
              <a:gd name="connsiteX0" fmla="*/ 13439 w 491428"/>
              <a:gd name="connsiteY0" fmla="*/ 58353 h 494443"/>
              <a:gd name="connsiteX1" fmla="*/ 491428 w 491428"/>
              <a:gd name="connsiteY1" fmla="*/ 494443 h 494443"/>
              <a:gd name="connsiteX2" fmla="*/ 473636 w 491428"/>
              <a:gd name="connsiteY2" fmla="*/ 83547 h 494443"/>
              <a:gd name="connsiteX3" fmla="*/ 14 w 491428"/>
              <a:gd name="connsiteY3" fmla="*/ 0 h 494443"/>
              <a:gd name="connsiteX4" fmla="*/ 13439 w 491428"/>
              <a:gd name="connsiteY4" fmla="*/ 58353 h 494443"/>
              <a:gd name="connsiteX0" fmla="*/ 46603 w 491419"/>
              <a:gd name="connsiteY0" fmla="*/ 369607 h 494443"/>
              <a:gd name="connsiteX1" fmla="*/ 491419 w 491419"/>
              <a:gd name="connsiteY1" fmla="*/ 494443 h 494443"/>
              <a:gd name="connsiteX2" fmla="*/ 473627 w 491419"/>
              <a:gd name="connsiteY2" fmla="*/ 83547 h 494443"/>
              <a:gd name="connsiteX3" fmla="*/ 5 w 491419"/>
              <a:gd name="connsiteY3" fmla="*/ 0 h 494443"/>
              <a:gd name="connsiteX4" fmla="*/ 46603 w 491419"/>
              <a:gd name="connsiteY4" fmla="*/ 369607 h 494443"/>
              <a:gd name="connsiteX0" fmla="*/ 46603 w 548267"/>
              <a:gd name="connsiteY0" fmla="*/ 457250 h 582086"/>
              <a:gd name="connsiteX1" fmla="*/ 491419 w 548267"/>
              <a:gd name="connsiteY1" fmla="*/ 582086 h 582086"/>
              <a:gd name="connsiteX2" fmla="*/ 548267 w 548267"/>
              <a:gd name="connsiteY2" fmla="*/ 0 h 582086"/>
              <a:gd name="connsiteX3" fmla="*/ 5 w 548267"/>
              <a:gd name="connsiteY3" fmla="*/ 87643 h 582086"/>
              <a:gd name="connsiteX4" fmla="*/ 46603 w 548267"/>
              <a:gd name="connsiteY4" fmla="*/ 457250 h 582086"/>
              <a:gd name="connsiteX0" fmla="*/ 46603 w 548267"/>
              <a:gd name="connsiteY0" fmla="*/ 457250 h 582086"/>
              <a:gd name="connsiteX1" fmla="*/ 491419 w 548267"/>
              <a:gd name="connsiteY1" fmla="*/ 582086 h 582086"/>
              <a:gd name="connsiteX2" fmla="*/ 531510 w 548267"/>
              <a:gd name="connsiteY2" fmla="*/ 180151 h 582086"/>
              <a:gd name="connsiteX3" fmla="*/ 548267 w 548267"/>
              <a:gd name="connsiteY3" fmla="*/ 0 h 582086"/>
              <a:gd name="connsiteX4" fmla="*/ 5 w 548267"/>
              <a:gd name="connsiteY4" fmla="*/ 87643 h 582086"/>
              <a:gd name="connsiteX5" fmla="*/ 46603 w 548267"/>
              <a:gd name="connsiteY5" fmla="*/ 457250 h 582086"/>
              <a:gd name="connsiteX0" fmla="*/ 46603 w 747132"/>
              <a:gd name="connsiteY0" fmla="*/ 457250 h 582086"/>
              <a:gd name="connsiteX1" fmla="*/ 491419 w 747132"/>
              <a:gd name="connsiteY1" fmla="*/ 582086 h 582086"/>
              <a:gd name="connsiteX2" fmla="*/ 747132 w 747132"/>
              <a:gd name="connsiteY2" fmla="*/ 32305 h 582086"/>
              <a:gd name="connsiteX3" fmla="*/ 548267 w 747132"/>
              <a:gd name="connsiteY3" fmla="*/ 0 h 582086"/>
              <a:gd name="connsiteX4" fmla="*/ 5 w 747132"/>
              <a:gd name="connsiteY4" fmla="*/ 87643 h 582086"/>
              <a:gd name="connsiteX5" fmla="*/ 46603 w 747132"/>
              <a:gd name="connsiteY5" fmla="*/ 457250 h 582086"/>
              <a:gd name="connsiteX0" fmla="*/ 46603 w 747132"/>
              <a:gd name="connsiteY0" fmla="*/ 457250 h 963372"/>
              <a:gd name="connsiteX1" fmla="*/ 648990 w 747132"/>
              <a:gd name="connsiteY1" fmla="*/ 963372 h 963372"/>
              <a:gd name="connsiteX2" fmla="*/ 747132 w 747132"/>
              <a:gd name="connsiteY2" fmla="*/ 32305 h 963372"/>
              <a:gd name="connsiteX3" fmla="*/ 548267 w 747132"/>
              <a:gd name="connsiteY3" fmla="*/ 0 h 963372"/>
              <a:gd name="connsiteX4" fmla="*/ 5 w 747132"/>
              <a:gd name="connsiteY4" fmla="*/ 87643 h 963372"/>
              <a:gd name="connsiteX5" fmla="*/ 46603 w 747132"/>
              <a:gd name="connsiteY5" fmla="*/ 457250 h 963372"/>
              <a:gd name="connsiteX0" fmla="*/ 46603 w 747132"/>
              <a:gd name="connsiteY0" fmla="*/ 457250 h 924466"/>
              <a:gd name="connsiteX1" fmla="*/ 599231 w 747132"/>
              <a:gd name="connsiteY1" fmla="*/ 924466 h 924466"/>
              <a:gd name="connsiteX2" fmla="*/ 747132 w 747132"/>
              <a:gd name="connsiteY2" fmla="*/ 32305 h 924466"/>
              <a:gd name="connsiteX3" fmla="*/ 548267 w 747132"/>
              <a:gd name="connsiteY3" fmla="*/ 0 h 924466"/>
              <a:gd name="connsiteX4" fmla="*/ 5 w 747132"/>
              <a:gd name="connsiteY4" fmla="*/ 87643 h 924466"/>
              <a:gd name="connsiteX5" fmla="*/ 46603 w 747132"/>
              <a:gd name="connsiteY5" fmla="*/ 457250 h 924466"/>
              <a:gd name="connsiteX0" fmla="*/ 46603 w 747132"/>
              <a:gd name="connsiteY0" fmla="*/ 457250 h 924466"/>
              <a:gd name="connsiteX1" fmla="*/ 599231 w 747132"/>
              <a:gd name="connsiteY1" fmla="*/ 924466 h 924466"/>
              <a:gd name="connsiteX2" fmla="*/ 622734 w 747132"/>
              <a:gd name="connsiteY2" fmla="*/ 841562 h 924466"/>
              <a:gd name="connsiteX3" fmla="*/ 747132 w 747132"/>
              <a:gd name="connsiteY3" fmla="*/ 32305 h 924466"/>
              <a:gd name="connsiteX4" fmla="*/ 548267 w 747132"/>
              <a:gd name="connsiteY4" fmla="*/ 0 h 924466"/>
              <a:gd name="connsiteX5" fmla="*/ 5 w 747132"/>
              <a:gd name="connsiteY5" fmla="*/ 87643 h 924466"/>
              <a:gd name="connsiteX6" fmla="*/ 46603 w 747132"/>
              <a:gd name="connsiteY6" fmla="*/ 457250 h 924466"/>
              <a:gd name="connsiteX0" fmla="*/ 46603 w 848025"/>
              <a:gd name="connsiteY0" fmla="*/ 457250 h 1150124"/>
              <a:gd name="connsiteX1" fmla="*/ 848025 w 848025"/>
              <a:gd name="connsiteY1" fmla="*/ 1150124 h 1150124"/>
              <a:gd name="connsiteX2" fmla="*/ 622734 w 848025"/>
              <a:gd name="connsiteY2" fmla="*/ 841562 h 1150124"/>
              <a:gd name="connsiteX3" fmla="*/ 747132 w 848025"/>
              <a:gd name="connsiteY3" fmla="*/ 32305 h 1150124"/>
              <a:gd name="connsiteX4" fmla="*/ 548267 w 848025"/>
              <a:gd name="connsiteY4" fmla="*/ 0 h 1150124"/>
              <a:gd name="connsiteX5" fmla="*/ 5 w 848025"/>
              <a:gd name="connsiteY5" fmla="*/ 87643 h 1150124"/>
              <a:gd name="connsiteX6" fmla="*/ 46603 w 848025"/>
              <a:gd name="connsiteY6" fmla="*/ 457250 h 1150124"/>
              <a:gd name="connsiteX0" fmla="*/ 46603 w 848025"/>
              <a:gd name="connsiteY0" fmla="*/ 457250 h 1150124"/>
              <a:gd name="connsiteX1" fmla="*/ 848025 w 848025"/>
              <a:gd name="connsiteY1" fmla="*/ 1150124 h 1150124"/>
              <a:gd name="connsiteX2" fmla="*/ 738838 w 848025"/>
              <a:gd name="connsiteY2" fmla="*/ 997188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904700"/>
              <a:gd name="connsiteY0" fmla="*/ 457250 h 1150124"/>
              <a:gd name="connsiteX1" fmla="*/ 848025 w 904700"/>
              <a:gd name="connsiteY1" fmla="*/ 1150124 h 1150124"/>
              <a:gd name="connsiteX2" fmla="*/ 904700 w 904700"/>
              <a:gd name="connsiteY2" fmla="*/ 1004971 h 1150124"/>
              <a:gd name="connsiteX3" fmla="*/ 622734 w 904700"/>
              <a:gd name="connsiteY3" fmla="*/ 841562 h 1150124"/>
              <a:gd name="connsiteX4" fmla="*/ 747132 w 904700"/>
              <a:gd name="connsiteY4" fmla="*/ 32305 h 1150124"/>
              <a:gd name="connsiteX5" fmla="*/ 548267 w 904700"/>
              <a:gd name="connsiteY5" fmla="*/ 0 h 1150124"/>
              <a:gd name="connsiteX6" fmla="*/ 5 w 904700"/>
              <a:gd name="connsiteY6" fmla="*/ 87643 h 1150124"/>
              <a:gd name="connsiteX7" fmla="*/ 46603 w 904700"/>
              <a:gd name="connsiteY7" fmla="*/ 457250 h 1150124"/>
              <a:gd name="connsiteX0" fmla="*/ 46603 w 896406"/>
              <a:gd name="connsiteY0" fmla="*/ 457250 h 1150124"/>
              <a:gd name="connsiteX1" fmla="*/ 848025 w 896406"/>
              <a:gd name="connsiteY1" fmla="*/ 1150124 h 1150124"/>
              <a:gd name="connsiteX2" fmla="*/ 896406 w 896406"/>
              <a:gd name="connsiteY2" fmla="*/ 1137252 h 1150124"/>
              <a:gd name="connsiteX3" fmla="*/ 622734 w 896406"/>
              <a:gd name="connsiteY3" fmla="*/ 841562 h 1150124"/>
              <a:gd name="connsiteX4" fmla="*/ 747132 w 896406"/>
              <a:gd name="connsiteY4" fmla="*/ 32305 h 1150124"/>
              <a:gd name="connsiteX5" fmla="*/ 548267 w 896406"/>
              <a:gd name="connsiteY5" fmla="*/ 0 h 1150124"/>
              <a:gd name="connsiteX6" fmla="*/ 5 w 896406"/>
              <a:gd name="connsiteY6" fmla="*/ 87643 h 1150124"/>
              <a:gd name="connsiteX7" fmla="*/ 46603 w 896406"/>
              <a:gd name="connsiteY7" fmla="*/ 457250 h 1150124"/>
              <a:gd name="connsiteX0" fmla="*/ 46603 w 848025"/>
              <a:gd name="connsiteY0" fmla="*/ 457250 h 1150124"/>
              <a:gd name="connsiteX1" fmla="*/ 848025 w 848025"/>
              <a:gd name="connsiteY1" fmla="*/ 1150124 h 1150124"/>
              <a:gd name="connsiteX2" fmla="*/ 830061 w 848025"/>
              <a:gd name="connsiteY2" fmla="*/ 1051659 h 1150124"/>
              <a:gd name="connsiteX3" fmla="*/ 622734 w 848025"/>
              <a:gd name="connsiteY3" fmla="*/ 841562 h 1150124"/>
              <a:gd name="connsiteX4" fmla="*/ 747132 w 848025"/>
              <a:gd name="connsiteY4" fmla="*/ 32305 h 1150124"/>
              <a:gd name="connsiteX5" fmla="*/ 548267 w 848025"/>
              <a:gd name="connsiteY5" fmla="*/ 0 h 1150124"/>
              <a:gd name="connsiteX6" fmla="*/ 5 w 848025"/>
              <a:gd name="connsiteY6" fmla="*/ 87643 h 1150124"/>
              <a:gd name="connsiteX7" fmla="*/ 46603 w 848025"/>
              <a:gd name="connsiteY7" fmla="*/ 457250 h 1150124"/>
              <a:gd name="connsiteX0" fmla="*/ 46603 w 830061"/>
              <a:gd name="connsiteY0" fmla="*/ 457250 h 1080093"/>
              <a:gd name="connsiteX1" fmla="*/ 756800 w 830061"/>
              <a:gd name="connsiteY1" fmla="*/ 1080093 h 1080093"/>
              <a:gd name="connsiteX2" fmla="*/ 830061 w 830061"/>
              <a:gd name="connsiteY2" fmla="*/ 1051659 h 1080093"/>
              <a:gd name="connsiteX3" fmla="*/ 622734 w 830061"/>
              <a:gd name="connsiteY3" fmla="*/ 841562 h 1080093"/>
              <a:gd name="connsiteX4" fmla="*/ 747132 w 830061"/>
              <a:gd name="connsiteY4" fmla="*/ 32305 h 1080093"/>
              <a:gd name="connsiteX5" fmla="*/ 548267 w 830061"/>
              <a:gd name="connsiteY5" fmla="*/ 0 h 1080093"/>
              <a:gd name="connsiteX6" fmla="*/ 5 w 830061"/>
              <a:gd name="connsiteY6" fmla="*/ 87643 h 1080093"/>
              <a:gd name="connsiteX7" fmla="*/ 46603 w 830061"/>
              <a:gd name="connsiteY7" fmla="*/ 457250 h 1080093"/>
              <a:gd name="connsiteX0" fmla="*/ 46603 w 756799"/>
              <a:gd name="connsiteY0" fmla="*/ 457250 h 1080093"/>
              <a:gd name="connsiteX1" fmla="*/ 756800 w 756799"/>
              <a:gd name="connsiteY1" fmla="*/ 1080093 h 1080093"/>
              <a:gd name="connsiteX2" fmla="*/ 747130 w 756799"/>
              <a:gd name="connsiteY2" fmla="*/ 981626 h 1080093"/>
              <a:gd name="connsiteX3" fmla="*/ 622734 w 756799"/>
              <a:gd name="connsiteY3" fmla="*/ 841562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 name="connsiteX0" fmla="*/ 46603 w 756801"/>
              <a:gd name="connsiteY0" fmla="*/ 457250 h 1080093"/>
              <a:gd name="connsiteX1" fmla="*/ 756800 w 756801"/>
              <a:gd name="connsiteY1" fmla="*/ 1080093 h 1080093"/>
              <a:gd name="connsiteX2" fmla="*/ 747130 w 756801"/>
              <a:gd name="connsiteY2" fmla="*/ 981626 h 1080093"/>
              <a:gd name="connsiteX3" fmla="*/ 622735 w 756801"/>
              <a:gd name="connsiteY3" fmla="*/ 896030 h 1080093"/>
              <a:gd name="connsiteX4" fmla="*/ 747132 w 756801"/>
              <a:gd name="connsiteY4" fmla="*/ 32305 h 1080093"/>
              <a:gd name="connsiteX5" fmla="*/ 548267 w 756801"/>
              <a:gd name="connsiteY5" fmla="*/ 0 h 1080093"/>
              <a:gd name="connsiteX6" fmla="*/ 5 w 756801"/>
              <a:gd name="connsiteY6" fmla="*/ 87643 h 1080093"/>
              <a:gd name="connsiteX7" fmla="*/ 46603 w 756801"/>
              <a:gd name="connsiteY7" fmla="*/ 457250 h 1080093"/>
              <a:gd name="connsiteX0" fmla="*/ 46603 w 756799"/>
              <a:gd name="connsiteY0" fmla="*/ 457250 h 1080093"/>
              <a:gd name="connsiteX1" fmla="*/ 756800 w 756799"/>
              <a:gd name="connsiteY1" fmla="*/ 1080093 h 1080093"/>
              <a:gd name="connsiteX2" fmla="*/ 755422 w 756799"/>
              <a:gd name="connsiteY2" fmla="*/ 1051659 h 1080093"/>
              <a:gd name="connsiteX3" fmla="*/ 622735 w 756799"/>
              <a:gd name="connsiteY3" fmla="*/ 896030 h 1080093"/>
              <a:gd name="connsiteX4" fmla="*/ 747132 w 756799"/>
              <a:gd name="connsiteY4" fmla="*/ 32305 h 1080093"/>
              <a:gd name="connsiteX5" fmla="*/ 548267 w 756799"/>
              <a:gd name="connsiteY5" fmla="*/ 0 h 1080093"/>
              <a:gd name="connsiteX6" fmla="*/ 5 w 756799"/>
              <a:gd name="connsiteY6" fmla="*/ 87643 h 1080093"/>
              <a:gd name="connsiteX7" fmla="*/ 46603 w 756799"/>
              <a:gd name="connsiteY7" fmla="*/ 457250 h 108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799" h="1080093">
                <a:moveTo>
                  <a:pt x="46603" y="457250"/>
                </a:moveTo>
                <a:lnTo>
                  <a:pt x="756800" y="1080093"/>
                </a:lnTo>
                <a:cubicBezTo>
                  <a:pt x="756341" y="1070615"/>
                  <a:pt x="755881" y="1061137"/>
                  <a:pt x="755422" y="1051659"/>
                </a:cubicBezTo>
                <a:lnTo>
                  <a:pt x="622735" y="896030"/>
                </a:lnTo>
                <a:lnTo>
                  <a:pt x="747132" y="32305"/>
                </a:lnTo>
                <a:lnTo>
                  <a:pt x="548267" y="0"/>
                </a:lnTo>
                <a:lnTo>
                  <a:pt x="5" y="87643"/>
                </a:lnTo>
                <a:cubicBezTo>
                  <a:pt x="-532" y="112841"/>
                  <a:pt x="47140" y="432052"/>
                  <a:pt x="46603" y="457250"/>
                </a:cubicBezTo>
                <a:close/>
              </a:path>
            </a:pathLst>
          </a:custGeom>
          <a:pattFill prst="lgCheck">
            <a:fgClr>
              <a:schemeClr val="accent2"/>
            </a:fgClr>
            <a:bgClr>
              <a:schemeClr val="bg1"/>
            </a:bgClr>
          </a:patt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フリーフォーム 51">
            <a:extLst>
              <a:ext uri="{FF2B5EF4-FFF2-40B4-BE49-F238E27FC236}">
                <a16:creationId xmlns:a16="http://schemas.microsoft.com/office/drawing/2014/main" id="{B62D2661-4B89-AC75-D2BA-704A0815C602}"/>
              </a:ext>
            </a:extLst>
          </p:cNvPr>
          <p:cNvSpPr/>
          <p:nvPr/>
        </p:nvSpPr>
        <p:spPr>
          <a:xfrm rot="5892111">
            <a:off x="9834070" y="5565854"/>
            <a:ext cx="802703" cy="777448"/>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0 w 863193"/>
              <a:gd name="connsiteY4" fmla="*/ 870829 h 870829"/>
              <a:gd name="connsiteX5" fmla="*/ 832566 w 863193"/>
              <a:gd name="connsiteY5" fmla="*/ 492812 h 870829"/>
              <a:gd name="connsiteX6" fmla="*/ 863193 w 863193"/>
              <a:gd name="connsiteY6" fmla="*/ 472120 h 870829"/>
              <a:gd name="connsiteX7" fmla="*/ 860820 w 863193"/>
              <a:gd name="connsiteY7" fmla="*/ 33187 h 870829"/>
              <a:gd name="connsiteX0" fmla="*/ 860820 w 863193"/>
              <a:gd name="connsiteY0" fmla="*/ 33187 h 870829"/>
              <a:gd name="connsiteX1" fmla="*/ 686591 w 863193"/>
              <a:gd name="connsiteY1" fmla="*/ 0 h 870829"/>
              <a:gd name="connsiteX2" fmla="*/ 293632 w 863193"/>
              <a:gd name="connsiteY2" fmla="*/ 63358 h 870829"/>
              <a:gd name="connsiteX3" fmla="*/ 0 w 863193"/>
              <a:gd name="connsiteY3" fmla="*/ 870829 h 870829"/>
              <a:gd name="connsiteX4" fmla="*/ 832566 w 863193"/>
              <a:gd name="connsiteY4" fmla="*/ 492812 h 870829"/>
              <a:gd name="connsiteX5" fmla="*/ 863193 w 863193"/>
              <a:gd name="connsiteY5" fmla="*/ 472120 h 870829"/>
              <a:gd name="connsiteX6" fmla="*/ 860820 w 863193"/>
              <a:gd name="connsiteY6" fmla="*/ 33187 h 870829"/>
              <a:gd name="connsiteX0" fmla="*/ 860820 w 863193"/>
              <a:gd name="connsiteY0" fmla="*/ 163039 h 1000681"/>
              <a:gd name="connsiteX1" fmla="*/ 686591 w 863193"/>
              <a:gd name="connsiteY1" fmla="*/ 129852 h 1000681"/>
              <a:gd name="connsiteX2" fmla="*/ 126092 w 863193"/>
              <a:gd name="connsiteY2" fmla="*/ 0 h 1000681"/>
              <a:gd name="connsiteX3" fmla="*/ 0 w 863193"/>
              <a:gd name="connsiteY3" fmla="*/ 1000681 h 1000681"/>
              <a:gd name="connsiteX4" fmla="*/ 832566 w 863193"/>
              <a:gd name="connsiteY4" fmla="*/ 622664 h 1000681"/>
              <a:gd name="connsiteX5" fmla="*/ 863193 w 863193"/>
              <a:gd name="connsiteY5" fmla="*/ 601972 h 1000681"/>
              <a:gd name="connsiteX6" fmla="*/ 860820 w 863193"/>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32566 w 860820"/>
              <a:gd name="connsiteY4" fmla="*/ 622664 h 1000681"/>
              <a:gd name="connsiteX5" fmla="*/ 857710 w 860820"/>
              <a:gd name="connsiteY5" fmla="*/ 771141 h 1000681"/>
              <a:gd name="connsiteX6" fmla="*/ 860820 w 860820"/>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57710 w 860820"/>
              <a:gd name="connsiteY4" fmla="*/ 771141 h 1000681"/>
              <a:gd name="connsiteX5" fmla="*/ 860820 w 860820"/>
              <a:gd name="connsiteY5" fmla="*/ 163039 h 1000681"/>
              <a:gd name="connsiteX0" fmla="*/ 857710 w 896475"/>
              <a:gd name="connsiteY0" fmla="*/ 771141 h 1000681"/>
              <a:gd name="connsiteX1" fmla="*/ 686591 w 896475"/>
              <a:gd name="connsiteY1" fmla="*/ 129852 h 1000681"/>
              <a:gd name="connsiteX2" fmla="*/ 126092 w 896475"/>
              <a:gd name="connsiteY2" fmla="*/ 0 h 1000681"/>
              <a:gd name="connsiteX3" fmla="*/ 0 w 896475"/>
              <a:gd name="connsiteY3" fmla="*/ 1000681 h 1000681"/>
              <a:gd name="connsiteX4" fmla="*/ 857710 w 896475"/>
              <a:gd name="connsiteY4" fmla="*/ 771141 h 1000681"/>
              <a:gd name="connsiteX0" fmla="*/ 857710 w 857710"/>
              <a:gd name="connsiteY0" fmla="*/ 771141 h 1000681"/>
              <a:gd name="connsiteX1" fmla="*/ 686591 w 857710"/>
              <a:gd name="connsiteY1" fmla="*/ 129852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771141 h 1000681"/>
              <a:gd name="connsiteX1" fmla="*/ 541404 w 857710"/>
              <a:gd name="connsiteY1" fmla="*/ 216141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599032 h 828572"/>
              <a:gd name="connsiteX1" fmla="*/ 541404 w 857710"/>
              <a:gd name="connsiteY1" fmla="*/ 44032 h 828572"/>
              <a:gd name="connsiteX2" fmla="*/ 82822 w 857710"/>
              <a:gd name="connsiteY2" fmla="*/ 0 h 828572"/>
              <a:gd name="connsiteX3" fmla="*/ 0 w 857710"/>
              <a:gd name="connsiteY3" fmla="*/ 828572 h 828572"/>
              <a:gd name="connsiteX4" fmla="*/ 857710 w 857710"/>
              <a:gd name="connsiteY4" fmla="*/ 599032 h 828572"/>
              <a:gd name="connsiteX0" fmla="*/ 1027751 w 1027751"/>
              <a:gd name="connsiteY0" fmla="*/ 599032 h 841797"/>
              <a:gd name="connsiteX1" fmla="*/ 711445 w 1027751"/>
              <a:gd name="connsiteY1" fmla="*/ 44032 h 841797"/>
              <a:gd name="connsiteX2" fmla="*/ 252863 w 1027751"/>
              <a:gd name="connsiteY2" fmla="*/ 0 h 841797"/>
              <a:gd name="connsiteX3" fmla="*/ 0 w 1027751"/>
              <a:gd name="connsiteY3" fmla="*/ 841797 h 841797"/>
              <a:gd name="connsiteX4" fmla="*/ 1027751 w 1027751"/>
              <a:gd name="connsiteY4" fmla="*/ 599032 h 841797"/>
              <a:gd name="connsiteX0" fmla="*/ 1027751 w 1027751"/>
              <a:gd name="connsiteY0" fmla="*/ 885992 h 1128757"/>
              <a:gd name="connsiteX1" fmla="*/ 627943 w 1027751"/>
              <a:gd name="connsiteY1" fmla="*/ 0 h 1128757"/>
              <a:gd name="connsiteX2" fmla="*/ 252863 w 1027751"/>
              <a:gd name="connsiteY2" fmla="*/ 286960 h 1128757"/>
              <a:gd name="connsiteX3" fmla="*/ 0 w 1027751"/>
              <a:gd name="connsiteY3" fmla="*/ 1128757 h 1128757"/>
              <a:gd name="connsiteX4" fmla="*/ 1027751 w 1027751"/>
              <a:gd name="connsiteY4" fmla="*/ 885992 h 1128757"/>
              <a:gd name="connsiteX0" fmla="*/ 1027751 w 1027751"/>
              <a:gd name="connsiteY0" fmla="*/ 927084 h 1169849"/>
              <a:gd name="connsiteX1" fmla="*/ 627943 w 1027751"/>
              <a:gd name="connsiteY1" fmla="*/ 41092 h 1169849"/>
              <a:gd name="connsiteX2" fmla="*/ 131575 w 1027751"/>
              <a:gd name="connsiteY2" fmla="*/ 0 h 1169849"/>
              <a:gd name="connsiteX3" fmla="*/ 0 w 1027751"/>
              <a:gd name="connsiteY3" fmla="*/ 1169849 h 1169849"/>
              <a:gd name="connsiteX4" fmla="*/ 1027751 w 1027751"/>
              <a:gd name="connsiteY4" fmla="*/ 927084 h 1169849"/>
              <a:gd name="connsiteX0" fmla="*/ 1421533 w 1421533"/>
              <a:gd name="connsiteY0" fmla="*/ 927084 h 1237976"/>
              <a:gd name="connsiteX1" fmla="*/ 1021725 w 1421533"/>
              <a:gd name="connsiteY1" fmla="*/ 41092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27084 h 1237976"/>
              <a:gd name="connsiteX1" fmla="*/ 908364 w 1421533"/>
              <a:gd name="connsiteY1" fmla="*/ 49910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32492 h 1243384"/>
              <a:gd name="connsiteX1" fmla="*/ 908364 w 1421533"/>
              <a:gd name="connsiteY1" fmla="*/ 55318 h 1243384"/>
              <a:gd name="connsiteX2" fmla="*/ 353826 w 1421533"/>
              <a:gd name="connsiteY2" fmla="*/ 0 h 1243384"/>
              <a:gd name="connsiteX3" fmla="*/ 0 w 1421533"/>
              <a:gd name="connsiteY3" fmla="*/ 1243384 h 1243384"/>
              <a:gd name="connsiteX4" fmla="*/ 1421533 w 1421533"/>
              <a:gd name="connsiteY4" fmla="*/ 932492 h 1243384"/>
              <a:gd name="connsiteX0" fmla="*/ 1431485 w 1431485"/>
              <a:gd name="connsiteY0" fmla="*/ 932492 h 1356653"/>
              <a:gd name="connsiteX1" fmla="*/ 918316 w 1431485"/>
              <a:gd name="connsiteY1" fmla="*/ 55318 h 1356653"/>
              <a:gd name="connsiteX2" fmla="*/ 363778 w 1431485"/>
              <a:gd name="connsiteY2" fmla="*/ 0 h 1356653"/>
              <a:gd name="connsiteX3" fmla="*/ 0 w 1431485"/>
              <a:gd name="connsiteY3" fmla="*/ 1356653 h 1356653"/>
              <a:gd name="connsiteX4" fmla="*/ 1431485 w 1431485"/>
              <a:gd name="connsiteY4" fmla="*/ 932492 h 1356653"/>
              <a:gd name="connsiteX0" fmla="*/ 1431485 w 1431485"/>
              <a:gd name="connsiteY0" fmla="*/ 978641 h 1402802"/>
              <a:gd name="connsiteX1" fmla="*/ 918316 w 1431485"/>
              <a:gd name="connsiteY1" fmla="*/ 101467 h 1402802"/>
              <a:gd name="connsiteX2" fmla="*/ 2204 w 1431485"/>
              <a:gd name="connsiteY2" fmla="*/ 1 h 1402802"/>
              <a:gd name="connsiteX3" fmla="*/ 0 w 1431485"/>
              <a:gd name="connsiteY3" fmla="*/ 1402802 h 1402802"/>
              <a:gd name="connsiteX4" fmla="*/ 1431485 w 1431485"/>
              <a:gd name="connsiteY4" fmla="*/ 978641 h 1402802"/>
              <a:gd name="connsiteX0" fmla="*/ 1431485 w 1431485"/>
              <a:gd name="connsiteY0" fmla="*/ 1075356 h 1499517"/>
              <a:gd name="connsiteX1" fmla="*/ 855219 w 1431485"/>
              <a:gd name="connsiteY1" fmla="*/ -1 h 1499517"/>
              <a:gd name="connsiteX2" fmla="*/ 2204 w 1431485"/>
              <a:gd name="connsiteY2" fmla="*/ 96716 h 1499517"/>
              <a:gd name="connsiteX3" fmla="*/ 0 w 1431485"/>
              <a:gd name="connsiteY3" fmla="*/ 1499517 h 1499517"/>
              <a:gd name="connsiteX4" fmla="*/ 1431485 w 1431485"/>
              <a:gd name="connsiteY4" fmla="*/ 1075356 h 1499517"/>
              <a:gd name="connsiteX0" fmla="*/ 1431485 w 1431485"/>
              <a:gd name="connsiteY0" fmla="*/ 1124429 h 1548590"/>
              <a:gd name="connsiteX1" fmla="*/ 855219 w 1431485"/>
              <a:gd name="connsiteY1" fmla="*/ 49072 h 1548590"/>
              <a:gd name="connsiteX2" fmla="*/ 2040 w 1431485"/>
              <a:gd name="connsiteY2" fmla="*/ 1 h 1548590"/>
              <a:gd name="connsiteX3" fmla="*/ 0 w 1431485"/>
              <a:gd name="connsiteY3" fmla="*/ 1548590 h 1548590"/>
              <a:gd name="connsiteX4" fmla="*/ 1431485 w 1431485"/>
              <a:gd name="connsiteY4" fmla="*/ 1124429 h 1548590"/>
              <a:gd name="connsiteX0" fmla="*/ 1429455 w 1429455"/>
              <a:gd name="connsiteY0" fmla="*/ 1124429 h 1603927"/>
              <a:gd name="connsiteX1" fmla="*/ 853189 w 1429455"/>
              <a:gd name="connsiteY1" fmla="*/ 49072 h 1603927"/>
              <a:gd name="connsiteX2" fmla="*/ 10 w 1429455"/>
              <a:gd name="connsiteY2" fmla="*/ 1 h 1603927"/>
              <a:gd name="connsiteX3" fmla="*/ 42568 w 1429455"/>
              <a:gd name="connsiteY3" fmla="*/ 1603927 h 1603927"/>
              <a:gd name="connsiteX4" fmla="*/ 1429455 w 1429455"/>
              <a:gd name="connsiteY4" fmla="*/ 1124429 h 1603927"/>
              <a:gd name="connsiteX0" fmla="*/ 1429457 w 1429457"/>
              <a:gd name="connsiteY0" fmla="*/ 1124429 h 1647682"/>
              <a:gd name="connsiteX1" fmla="*/ 853191 w 1429457"/>
              <a:gd name="connsiteY1" fmla="*/ 49072 h 1647682"/>
              <a:gd name="connsiteX2" fmla="*/ 12 w 1429457"/>
              <a:gd name="connsiteY2" fmla="*/ 1 h 1647682"/>
              <a:gd name="connsiteX3" fmla="*/ 29520 w 1429457"/>
              <a:gd name="connsiteY3" fmla="*/ 1647682 h 1647682"/>
              <a:gd name="connsiteX4" fmla="*/ 1429457 w 1429457"/>
              <a:gd name="connsiteY4" fmla="*/ 1124429 h 1647682"/>
              <a:gd name="connsiteX0" fmla="*/ 1597113 w 1597113"/>
              <a:gd name="connsiteY0" fmla="*/ 1118362 h 1647682"/>
              <a:gd name="connsiteX1" fmla="*/ 853191 w 1597113"/>
              <a:gd name="connsiteY1" fmla="*/ 49072 h 1647682"/>
              <a:gd name="connsiteX2" fmla="*/ 12 w 1597113"/>
              <a:gd name="connsiteY2" fmla="*/ 1 h 1647682"/>
              <a:gd name="connsiteX3" fmla="*/ 29520 w 1597113"/>
              <a:gd name="connsiteY3" fmla="*/ 1647682 h 1647682"/>
              <a:gd name="connsiteX4" fmla="*/ 1597113 w 1597113"/>
              <a:gd name="connsiteY4" fmla="*/ 1118362 h 1647682"/>
              <a:gd name="connsiteX0" fmla="*/ 1597113 w 1597113"/>
              <a:gd name="connsiteY0" fmla="*/ 1127745 h 1657065"/>
              <a:gd name="connsiteX1" fmla="*/ 957915 w 1597113"/>
              <a:gd name="connsiteY1" fmla="*/ -1 h 1657065"/>
              <a:gd name="connsiteX2" fmla="*/ 12 w 1597113"/>
              <a:gd name="connsiteY2" fmla="*/ 9384 h 1657065"/>
              <a:gd name="connsiteX3" fmla="*/ 29520 w 1597113"/>
              <a:gd name="connsiteY3" fmla="*/ 1657065 h 1657065"/>
              <a:gd name="connsiteX4" fmla="*/ 1597113 w 1597113"/>
              <a:gd name="connsiteY4" fmla="*/ 1127745 h 1657065"/>
              <a:gd name="connsiteX0" fmla="*/ 1597113 w 1597113"/>
              <a:gd name="connsiteY0" fmla="*/ 1149934 h 1679254"/>
              <a:gd name="connsiteX1" fmla="*/ 972829 w 1597113"/>
              <a:gd name="connsiteY1" fmla="*/ -1 h 1679254"/>
              <a:gd name="connsiteX2" fmla="*/ 12 w 1597113"/>
              <a:gd name="connsiteY2" fmla="*/ 31573 h 1679254"/>
              <a:gd name="connsiteX3" fmla="*/ 29520 w 1597113"/>
              <a:gd name="connsiteY3" fmla="*/ 1679254 h 1679254"/>
              <a:gd name="connsiteX4" fmla="*/ 1597113 w 1597113"/>
              <a:gd name="connsiteY4" fmla="*/ 1149934 h 1679254"/>
              <a:gd name="connsiteX0" fmla="*/ 1597113 w 1597113"/>
              <a:gd name="connsiteY0" fmla="*/ 1153519 h 1682839"/>
              <a:gd name="connsiteX1" fmla="*/ 930257 w 1597113"/>
              <a:gd name="connsiteY1" fmla="*/ 1 h 1682839"/>
              <a:gd name="connsiteX2" fmla="*/ 12 w 1597113"/>
              <a:gd name="connsiteY2" fmla="*/ 35158 h 1682839"/>
              <a:gd name="connsiteX3" fmla="*/ 29520 w 1597113"/>
              <a:gd name="connsiteY3" fmla="*/ 1682839 h 1682839"/>
              <a:gd name="connsiteX4" fmla="*/ 1597113 w 1597113"/>
              <a:gd name="connsiteY4" fmla="*/ 1153519 h 1682839"/>
              <a:gd name="connsiteX0" fmla="*/ 1540127 w 1540126"/>
              <a:gd name="connsiteY0" fmla="*/ 1147039 h 1682839"/>
              <a:gd name="connsiteX1" fmla="*/ 930257 w 1540126"/>
              <a:gd name="connsiteY1" fmla="*/ 1 h 1682839"/>
              <a:gd name="connsiteX2" fmla="*/ 12 w 1540126"/>
              <a:gd name="connsiteY2" fmla="*/ 35158 h 1682839"/>
              <a:gd name="connsiteX3" fmla="*/ 29520 w 1540126"/>
              <a:gd name="connsiteY3" fmla="*/ 1682839 h 1682839"/>
              <a:gd name="connsiteX4" fmla="*/ 1540127 w 1540126"/>
              <a:gd name="connsiteY4" fmla="*/ 1147039 h 1682839"/>
              <a:gd name="connsiteX0" fmla="*/ 1479136 w 1479137"/>
              <a:gd name="connsiteY0" fmla="*/ 1073503 h 1682839"/>
              <a:gd name="connsiteX1" fmla="*/ 930257 w 1479137"/>
              <a:gd name="connsiteY1" fmla="*/ 1 h 1682839"/>
              <a:gd name="connsiteX2" fmla="*/ 12 w 1479137"/>
              <a:gd name="connsiteY2" fmla="*/ 35158 h 1682839"/>
              <a:gd name="connsiteX3" fmla="*/ 29520 w 1479137"/>
              <a:gd name="connsiteY3" fmla="*/ 1682839 h 1682839"/>
              <a:gd name="connsiteX4" fmla="*/ 1479136 w 1479137"/>
              <a:gd name="connsiteY4" fmla="*/ 1073503 h 1682839"/>
              <a:gd name="connsiteX0" fmla="*/ 1556480 w 1556480"/>
              <a:gd name="connsiteY0" fmla="*/ 1128794 h 1682839"/>
              <a:gd name="connsiteX1" fmla="*/ 930257 w 1556480"/>
              <a:gd name="connsiteY1" fmla="*/ 1 h 1682839"/>
              <a:gd name="connsiteX2" fmla="*/ 12 w 1556480"/>
              <a:gd name="connsiteY2" fmla="*/ 35158 h 1682839"/>
              <a:gd name="connsiteX3" fmla="*/ 29520 w 1556480"/>
              <a:gd name="connsiteY3" fmla="*/ 1682839 h 1682839"/>
              <a:gd name="connsiteX4" fmla="*/ 1556480 w 1556480"/>
              <a:gd name="connsiteY4" fmla="*/ 1128794 h 1682839"/>
              <a:gd name="connsiteX0" fmla="*/ 1555819 w 1555819"/>
              <a:gd name="connsiteY0" fmla="*/ 1123691 h 1682839"/>
              <a:gd name="connsiteX1" fmla="*/ 930257 w 1555819"/>
              <a:gd name="connsiteY1" fmla="*/ 1 h 1682839"/>
              <a:gd name="connsiteX2" fmla="*/ 12 w 1555819"/>
              <a:gd name="connsiteY2" fmla="*/ 35158 h 1682839"/>
              <a:gd name="connsiteX3" fmla="*/ 29520 w 1555819"/>
              <a:gd name="connsiteY3" fmla="*/ 1682839 h 1682839"/>
              <a:gd name="connsiteX4" fmla="*/ 1555819 w 1555819"/>
              <a:gd name="connsiteY4" fmla="*/ 1123691 h 1682839"/>
              <a:gd name="connsiteX0" fmla="*/ 1561104 w 1561103"/>
              <a:gd name="connsiteY0" fmla="*/ 1164502 h 1682839"/>
              <a:gd name="connsiteX1" fmla="*/ 930257 w 1561103"/>
              <a:gd name="connsiteY1" fmla="*/ 1 h 1682839"/>
              <a:gd name="connsiteX2" fmla="*/ 12 w 1561103"/>
              <a:gd name="connsiteY2" fmla="*/ 35158 h 1682839"/>
              <a:gd name="connsiteX3" fmla="*/ 29520 w 1561103"/>
              <a:gd name="connsiteY3" fmla="*/ 1682839 h 1682839"/>
              <a:gd name="connsiteX4" fmla="*/ 1561104 w 1561103"/>
              <a:gd name="connsiteY4" fmla="*/ 1164502 h 168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03" h="1682839">
                <a:moveTo>
                  <a:pt x="1561104" y="1164502"/>
                </a:moveTo>
                <a:lnTo>
                  <a:pt x="930257" y="1"/>
                </a:lnTo>
                <a:cubicBezTo>
                  <a:pt x="610956" y="3129"/>
                  <a:pt x="319313" y="32030"/>
                  <a:pt x="12" y="35158"/>
                </a:cubicBezTo>
                <a:cubicBezTo>
                  <a:pt x="-723" y="502758"/>
                  <a:pt x="30255" y="1215239"/>
                  <a:pt x="29520" y="1682839"/>
                </a:cubicBezTo>
                <a:lnTo>
                  <a:pt x="1561104" y="1164502"/>
                </a:lnTo>
                <a:close/>
              </a:path>
            </a:pathLst>
          </a:custGeom>
          <a:pattFill prst="lgCheck">
            <a:fgClr>
              <a:schemeClr val="accent2"/>
            </a:fgClr>
            <a:bgClr>
              <a:schemeClr val="bg1"/>
            </a:bgClr>
          </a:patt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Rectangle 30"/>
          <p:cNvSpPr>
            <a:spLocks noChangeArrowheads="1"/>
          </p:cNvSpPr>
          <p:nvPr/>
        </p:nvSpPr>
        <p:spPr bwMode="auto">
          <a:xfrm>
            <a:off x="1080528" y="2033362"/>
            <a:ext cx="266400" cy="126000"/>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 name="Rectangle 27">
            <a:extLst>
              <a:ext uri="{FF2B5EF4-FFF2-40B4-BE49-F238E27FC236}">
                <a16:creationId xmlns:a16="http://schemas.microsoft.com/office/drawing/2014/main" id="{8D0B0A32-9B81-46D3-BF2F-EE5D5D3E0D88}"/>
              </a:ext>
            </a:extLst>
          </p:cNvPr>
          <p:cNvSpPr>
            <a:spLocks noChangeAspect="1" noChangeArrowheads="1"/>
          </p:cNvSpPr>
          <p:nvPr/>
        </p:nvSpPr>
        <p:spPr bwMode="auto">
          <a:xfrm rot="19216705" flipH="1">
            <a:off x="5345005" y="3061936"/>
            <a:ext cx="79890" cy="77446"/>
          </a:xfrm>
          <a:custGeom>
            <a:avLst/>
            <a:gdLst>
              <a:gd name="connsiteX0" fmla="*/ 0 w 56245"/>
              <a:gd name="connsiteY0" fmla="*/ 0 h 45719"/>
              <a:gd name="connsiteX1" fmla="*/ 56245 w 56245"/>
              <a:gd name="connsiteY1" fmla="*/ 0 h 45719"/>
              <a:gd name="connsiteX2" fmla="*/ 56245 w 56245"/>
              <a:gd name="connsiteY2" fmla="*/ 45719 h 45719"/>
              <a:gd name="connsiteX3" fmla="*/ 0 w 56245"/>
              <a:gd name="connsiteY3" fmla="*/ 45719 h 45719"/>
              <a:gd name="connsiteX4" fmla="*/ 0 w 56245"/>
              <a:gd name="connsiteY4" fmla="*/ 0 h 45719"/>
              <a:gd name="connsiteX0" fmla="*/ 0 w 57456"/>
              <a:gd name="connsiteY0" fmla="*/ 0 h 50904"/>
              <a:gd name="connsiteX1" fmla="*/ 57456 w 57456"/>
              <a:gd name="connsiteY1" fmla="*/ 5185 h 50904"/>
              <a:gd name="connsiteX2" fmla="*/ 57456 w 57456"/>
              <a:gd name="connsiteY2" fmla="*/ 50904 h 50904"/>
              <a:gd name="connsiteX3" fmla="*/ 1211 w 57456"/>
              <a:gd name="connsiteY3" fmla="*/ 50904 h 50904"/>
              <a:gd name="connsiteX4" fmla="*/ 0 w 57456"/>
              <a:gd name="connsiteY4" fmla="*/ 0 h 50904"/>
              <a:gd name="connsiteX0" fmla="*/ 0 w 57456"/>
              <a:gd name="connsiteY0" fmla="*/ 0 h 50904"/>
              <a:gd name="connsiteX1" fmla="*/ 57456 w 57456"/>
              <a:gd name="connsiteY1" fmla="*/ 5185 h 50904"/>
              <a:gd name="connsiteX2" fmla="*/ 57456 w 57456"/>
              <a:gd name="connsiteY2" fmla="*/ 50904 h 50904"/>
              <a:gd name="connsiteX3" fmla="*/ 1210 w 57456"/>
              <a:gd name="connsiteY3" fmla="*/ 50904 h 50904"/>
              <a:gd name="connsiteX4" fmla="*/ 0 w 57456"/>
              <a:gd name="connsiteY4" fmla="*/ 0 h 50904"/>
              <a:gd name="connsiteX0" fmla="*/ 425 w 57881"/>
              <a:gd name="connsiteY0" fmla="*/ 0 h 50904"/>
              <a:gd name="connsiteX1" fmla="*/ 57881 w 57881"/>
              <a:gd name="connsiteY1" fmla="*/ 5185 h 50904"/>
              <a:gd name="connsiteX2" fmla="*/ 57881 w 57881"/>
              <a:gd name="connsiteY2" fmla="*/ 50904 h 50904"/>
              <a:gd name="connsiteX3" fmla="*/ 87 w 57881"/>
              <a:gd name="connsiteY3" fmla="*/ 49041 h 50904"/>
              <a:gd name="connsiteX4" fmla="*/ 425 w 57881"/>
              <a:gd name="connsiteY4" fmla="*/ 0 h 50904"/>
              <a:gd name="connsiteX0" fmla="*/ 425 w 58082"/>
              <a:gd name="connsiteY0" fmla="*/ 0 h 54935"/>
              <a:gd name="connsiteX1" fmla="*/ 57881 w 58082"/>
              <a:gd name="connsiteY1" fmla="*/ 5185 h 54935"/>
              <a:gd name="connsiteX2" fmla="*/ 58082 w 58082"/>
              <a:gd name="connsiteY2" fmla="*/ 54935 h 54935"/>
              <a:gd name="connsiteX3" fmla="*/ 87 w 58082"/>
              <a:gd name="connsiteY3" fmla="*/ 49041 h 54935"/>
              <a:gd name="connsiteX4" fmla="*/ 425 w 58082"/>
              <a:gd name="connsiteY4" fmla="*/ 0 h 54935"/>
              <a:gd name="connsiteX0" fmla="*/ 398 w 58055"/>
              <a:gd name="connsiteY0" fmla="*/ 0 h 54935"/>
              <a:gd name="connsiteX1" fmla="*/ 57854 w 58055"/>
              <a:gd name="connsiteY1" fmla="*/ 5185 h 54935"/>
              <a:gd name="connsiteX2" fmla="*/ 58055 w 58055"/>
              <a:gd name="connsiteY2" fmla="*/ 54935 h 54935"/>
              <a:gd name="connsiteX3" fmla="*/ 90 w 58055"/>
              <a:gd name="connsiteY3" fmla="*/ 28446 h 54935"/>
              <a:gd name="connsiteX4" fmla="*/ 398 w 58055"/>
              <a:gd name="connsiteY4" fmla="*/ 0 h 54935"/>
              <a:gd name="connsiteX0" fmla="*/ 398 w 57854"/>
              <a:gd name="connsiteY0" fmla="*/ 0 h 31750"/>
              <a:gd name="connsiteX1" fmla="*/ 57854 w 57854"/>
              <a:gd name="connsiteY1" fmla="*/ 5185 h 31750"/>
              <a:gd name="connsiteX2" fmla="*/ 57076 w 57854"/>
              <a:gd name="connsiteY2" fmla="*/ 31750 h 31750"/>
              <a:gd name="connsiteX3" fmla="*/ 90 w 57854"/>
              <a:gd name="connsiteY3" fmla="*/ 28446 h 31750"/>
              <a:gd name="connsiteX4" fmla="*/ 398 w 57854"/>
              <a:gd name="connsiteY4" fmla="*/ 0 h 31750"/>
              <a:gd name="connsiteX0" fmla="*/ 398 w 59187"/>
              <a:gd name="connsiteY0" fmla="*/ 0 h 31750"/>
              <a:gd name="connsiteX1" fmla="*/ 59187 w 59187"/>
              <a:gd name="connsiteY1" fmla="*/ 3521 h 31750"/>
              <a:gd name="connsiteX2" fmla="*/ 57076 w 59187"/>
              <a:gd name="connsiteY2" fmla="*/ 31750 h 31750"/>
              <a:gd name="connsiteX3" fmla="*/ 90 w 59187"/>
              <a:gd name="connsiteY3" fmla="*/ 28446 h 31750"/>
              <a:gd name="connsiteX4" fmla="*/ 398 w 59187"/>
              <a:gd name="connsiteY4" fmla="*/ 0 h 31750"/>
              <a:gd name="connsiteX0" fmla="*/ 398 w 59187"/>
              <a:gd name="connsiteY0" fmla="*/ 0 h 28730"/>
              <a:gd name="connsiteX1" fmla="*/ 59187 w 59187"/>
              <a:gd name="connsiteY1" fmla="*/ 3521 h 28730"/>
              <a:gd name="connsiteX2" fmla="*/ 54427 w 59187"/>
              <a:gd name="connsiteY2" fmla="*/ 28730 h 28730"/>
              <a:gd name="connsiteX3" fmla="*/ 90 w 59187"/>
              <a:gd name="connsiteY3" fmla="*/ 28446 h 28730"/>
              <a:gd name="connsiteX4" fmla="*/ 398 w 59187"/>
              <a:gd name="connsiteY4" fmla="*/ 0 h 28730"/>
              <a:gd name="connsiteX0" fmla="*/ 398 w 59187"/>
              <a:gd name="connsiteY0" fmla="*/ 0 h 31454"/>
              <a:gd name="connsiteX1" fmla="*/ 59187 w 59187"/>
              <a:gd name="connsiteY1" fmla="*/ 3521 h 31454"/>
              <a:gd name="connsiteX2" fmla="*/ 53969 w 59187"/>
              <a:gd name="connsiteY2" fmla="*/ 31454 h 31454"/>
              <a:gd name="connsiteX3" fmla="*/ 90 w 59187"/>
              <a:gd name="connsiteY3" fmla="*/ 28446 h 31454"/>
              <a:gd name="connsiteX4" fmla="*/ 398 w 59187"/>
              <a:gd name="connsiteY4" fmla="*/ 0 h 31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31454">
                <a:moveTo>
                  <a:pt x="398" y="0"/>
                </a:moveTo>
                <a:lnTo>
                  <a:pt x="59187" y="3521"/>
                </a:lnTo>
                <a:cubicBezTo>
                  <a:pt x="58928" y="12376"/>
                  <a:pt x="54228" y="22599"/>
                  <a:pt x="53969" y="31454"/>
                </a:cubicBezTo>
                <a:lnTo>
                  <a:pt x="90" y="28446"/>
                </a:lnTo>
                <a:cubicBezTo>
                  <a:pt x="-314" y="11478"/>
                  <a:pt x="802" y="16968"/>
                  <a:pt x="398" y="0"/>
                </a:cubicBez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7" name="Freeform 163">
            <a:extLst>
              <a:ext uri="{FF2B5EF4-FFF2-40B4-BE49-F238E27FC236}">
                <a16:creationId xmlns:a16="http://schemas.microsoft.com/office/drawing/2014/main" id="{00000000-0008-0000-0100-000032000000}"/>
              </a:ext>
            </a:extLst>
          </p:cNvPr>
          <p:cNvSpPr>
            <a:spLocks/>
          </p:cNvSpPr>
          <p:nvPr/>
        </p:nvSpPr>
        <p:spPr bwMode="auto">
          <a:xfrm>
            <a:off x="3247397" y="2981398"/>
            <a:ext cx="750780" cy="863892"/>
          </a:xfrm>
          <a:custGeom>
            <a:avLst/>
            <a:gdLst>
              <a:gd name="T0" fmla="*/ 2147483647 w 181"/>
              <a:gd name="T1" fmla="*/ 2147483647 h 171"/>
              <a:gd name="T2" fmla="*/ 0 w 181"/>
              <a:gd name="T3" fmla="*/ 2147483647 h 171"/>
              <a:gd name="T4" fmla="*/ 0 w 181"/>
              <a:gd name="T5" fmla="*/ 2147483647 h 171"/>
              <a:gd name="T6" fmla="*/ 2147483647 w 181"/>
              <a:gd name="T7" fmla="*/ 0 h 171"/>
              <a:gd name="T8" fmla="*/ 2147483647 w 181"/>
              <a:gd name="T9" fmla="*/ 0 h 171"/>
              <a:gd name="T10" fmla="*/ 2147483647 w 181"/>
              <a:gd name="T11" fmla="*/ 2147483647 h 171"/>
              <a:gd name="T12" fmla="*/ 2147483647 w 181"/>
              <a:gd name="T13" fmla="*/ 2147483647 h 171"/>
              <a:gd name="T14" fmla="*/ 0 60000 65536"/>
              <a:gd name="T15" fmla="*/ 0 60000 65536"/>
              <a:gd name="T16" fmla="*/ 0 60000 65536"/>
              <a:gd name="T17" fmla="*/ 0 60000 65536"/>
              <a:gd name="T18" fmla="*/ 0 60000 65536"/>
              <a:gd name="T19" fmla="*/ 0 60000 65536"/>
              <a:gd name="T20" fmla="*/ 0 60000 65536"/>
              <a:gd name="T21" fmla="*/ 0 w 181"/>
              <a:gd name="T22" fmla="*/ 0 h 171"/>
              <a:gd name="T23" fmla="*/ 181 w 181"/>
              <a:gd name="T24" fmla="*/ 171 h 171"/>
              <a:gd name="connsiteX0" fmla="*/ 2431 w 10000"/>
              <a:gd name="connsiteY0" fmla="*/ 10141 h 10141"/>
              <a:gd name="connsiteX1" fmla="*/ 0 w 10000"/>
              <a:gd name="connsiteY1" fmla="*/ 7217 h 10141"/>
              <a:gd name="connsiteX2" fmla="*/ 0 w 10000"/>
              <a:gd name="connsiteY2" fmla="*/ 6983 h 10141"/>
              <a:gd name="connsiteX3" fmla="*/ 7134 w 10000"/>
              <a:gd name="connsiteY3" fmla="*/ 0 h 10141"/>
              <a:gd name="connsiteX4" fmla="*/ 7569 w 10000"/>
              <a:gd name="connsiteY4" fmla="*/ 141 h 10141"/>
              <a:gd name="connsiteX5" fmla="*/ 10000 w 10000"/>
              <a:gd name="connsiteY5" fmla="*/ 3065 h 10141"/>
              <a:gd name="connsiteX6" fmla="*/ 2431 w 10000"/>
              <a:gd name="connsiteY6" fmla="*/ 10141 h 10141"/>
              <a:gd name="connsiteX0" fmla="*/ 2431 w 10000"/>
              <a:gd name="connsiteY0" fmla="*/ 10170 h 10170"/>
              <a:gd name="connsiteX1" fmla="*/ 0 w 10000"/>
              <a:gd name="connsiteY1" fmla="*/ 7246 h 10170"/>
              <a:gd name="connsiteX2" fmla="*/ 0 w 10000"/>
              <a:gd name="connsiteY2" fmla="*/ 7012 h 10170"/>
              <a:gd name="connsiteX3" fmla="*/ 7134 w 10000"/>
              <a:gd name="connsiteY3" fmla="*/ 29 h 10170"/>
              <a:gd name="connsiteX4" fmla="*/ 7596 w 10000"/>
              <a:gd name="connsiteY4" fmla="*/ 0 h 10170"/>
              <a:gd name="connsiteX5" fmla="*/ 10000 w 10000"/>
              <a:gd name="connsiteY5" fmla="*/ 3094 h 10170"/>
              <a:gd name="connsiteX6" fmla="*/ 2431 w 10000"/>
              <a:gd name="connsiteY6" fmla="*/ 10170 h 10170"/>
              <a:gd name="connsiteX0" fmla="*/ 2645 w 10000"/>
              <a:gd name="connsiteY0" fmla="*/ 9915 h 9915"/>
              <a:gd name="connsiteX1" fmla="*/ 0 w 10000"/>
              <a:gd name="connsiteY1" fmla="*/ 7246 h 9915"/>
              <a:gd name="connsiteX2" fmla="*/ 0 w 10000"/>
              <a:gd name="connsiteY2" fmla="*/ 7012 h 9915"/>
              <a:gd name="connsiteX3" fmla="*/ 7134 w 10000"/>
              <a:gd name="connsiteY3" fmla="*/ 29 h 9915"/>
              <a:gd name="connsiteX4" fmla="*/ 7596 w 10000"/>
              <a:gd name="connsiteY4" fmla="*/ 0 h 9915"/>
              <a:gd name="connsiteX5" fmla="*/ 10000 w 10000"/>
              <a:gd name="connsiteY5" fmla="*/ 3094 h 9915"/>
              <a:gd name="connsiteX6" fmla="*/ 2645 w 10000"/>
              <a:gd name="connsiteY6" fmla="*/ 9915 h 9915"/>
              <a:gd name="connsiteX0" fmla="*/ 2377 w 10000"/>
              <a:gd name="connsiteY0" fmla="*/ 10171 h 10171"/>
              <a:gd name="connsiteX1" fmla="*/ 0 w 10000"/>
              <a:gd name="connsiteY1" fmla="*/ 7308 h 10171"/>
              <a:gd name="connsiteX2" fmla="*/ 0 w 10000"/>
              <a:gd name="connsiteY2" fmla="*/ 7072 h 10171"/>
              <a:gd name="connsiteX3" fmla="*/ 7134 w 10000"/>
              <a:gd name="connsiteY3" fmla="*/ 29 h 10171"/>
              <a:gd name="connsiteX4" fmla="*/ 7596 w 10000"/>
              <a:gd name="connsiteY4" fmla="*/ 0 h 10171"/>
              <a:gd name="connsiteX5" fmla="*/ 10000 w 10000"/>
              <a:gd name="connsiteY5" fmla="*/ 3121 h 10171"/>
              <a:gd name="connsiteX6" fmla="*/ 2377 w 10000"/>
              <a:gd name="connsiteY6" fmla="*/ 10171 h 10171"/>
              <a:gd name="connsiteX0" fmla="*/ 2377 w 10000"/>
              <a:gd name="connsiteY0" fmla="*/ 10171 h 10171"/>
              <a:gd name="connsiteX1" fmla="*/ 0 w 10000"/>
              <a:gd name="connsiteY1" fmla="*/ 7308 h 10171"/>
              <a:gd name="connsiteX2" fmla="*/ 0 w 10000"/>
              <a:gd name="connsiteY2" fmla="*/ 7072 h 10171"/>
              <a:gd name="connsiteX3" fmla="*/ 7134 w 10000"/>
              <a:gd name="connsiteY3" fmla="*/ 29 h 10171"/>
              <a:gd name="connsiteX4" fmla="*/ 7516 w 10000"/>
              <a:gd name="connsiteY4" fmla="*/ 0 h 10171"/>
              <a:gd name="connsiteX5" fmla="*/ 10000 w 10000"/>
              <a:gd name="connsiteY5" fmla="*/ 3121 h 10171"/>
              <a:gd name="connsiteX6" fmla="*/ 2377 w 10000"/>
              <a:gd name="connsiteY6" fmla="*/ 10171 h 10171"/>
              <a:gd name="connsiteX0" fmla="*/ 2377 w 10027"/>
              <a:gd name="connsiteY0" fmla="*/ 10171 h 10171"/>
              <a:gd name="connsiteX1" fmla="*/ 0 w 10027"/>
              <a:gd name="connsiteY1" fmla="*/ 7308 h 10171"/>
              <a:gd name="connsiteX2" fmla="*/ 0 w 10027"/>
              <a:gd name="connsiteY2" fmla="*/ 7072 h 10171"/>
              <a:gd name="connsiteX3" fmla="*/ 7134 w 10027"/>
              <a:gd name="connsiteY3" fmla="*/ 29 h 10171"/>
              <a:gd name="connsiteX4" fmla="*/ 7516 w 10027"/>
              <a:gd name="connsiteY4" fmla="*/ 0 h 10171"/>
              <a:gd name="connsiteX5" fmla="*/ 10027 w 10027"/>
              <a:gd name="connsiteY5" fmla="*/ 2921 h 10171"/>
              <a:gd name="connsiteX6" fmla="*/ 2377 w 10027"/>
              <a:gd name="connsiteY6" fmla="*/ 10171 h 10171"/>
              <a:gd name="connsiteX0" fmla="*/ 2377 w 9947"/>
              <a:gd name="connsiteY0" fmla="*/ 10171 h 10171"/>
              <a:gd name="connsiteX1" fmla="*/ 0 w 9947"/>
              <a:gd name="connsiteY1" fmla="*/ 7308 h 10171"/>
              <a:gd name="connsiteX2" fmla="*/ 0 w 9947"/>
              <a:gd name="connsiteY2" fmla="*/ 7072 h 10171"/>
              <a:gd name="connsiteX3" fmla="*/ 7134 w 9947"/>
              <a:gd name="connsiteY3" fmla="*/ 29 h 10171"/>
              <a:gd name="connsiteX4" fmla="*/ 7516 w 9947"/>
              <a:gd name="connsiteY4" fmla="*/ 0 h 10171"/>
              <a:gd name="connsiteX5" fmla="*/ 9947 w 9947"/>
              <a:gd name="connsiteY5" fmla="*/ 3092 h 10171"/>
              <a:gd name="connsiteX6" fmla="*/ 2377 w 9947"/>
              <a:gd name="connsiteY6" fmla="*/ 10171 h 10171"/>
              <a:gd name="connsiteX0" fmla="*/ 2390 w 9919"/>
              <a:gd name="connsiteY0" fmla="*/ 10000 h 10000"/>
              <a:gd name="connsiteX1" fmla="*/ 0 w 9919"/>
              <a:gd name="connsiteY1" fmla="*/ 7185 h 10000"/>
              <a:gd name="connsiteX2" fmla="*/ 0 w 9919"/>
              <a:gd name="connsiteY2" fmla="*/ 6953 h 10000"/>
              <a:gd name="connsiteX3" fmla="*/ 7172 w 9919"/>
              <a:gd name="connsiteY3" fmla="*/ 29 h 10000"/>
              <a:gd name="connsiteX4" fmla="*/ 7556 w 9919"/>
              <a:gd name="connsiteY4" fmla="*/ 0 h 10000"/>
              <a:gd name="connsiteX5" fmla="*/ 9919 w 9919"/>
              <a:gd name="connsiteY5" fmla="*/ 2984 h 10000"/>
              <a:gd name="connsiteX6" fmla="*/ 2390 w 9919"/>
              <a:gd name="connsiteY6" fmla="*/ 10000 h 10000"/>
              <a:gd name="connsiteX0" fmla="*/ 2410 w 9973"/>
              <a:gd name="connsiteY0" fmla="*/ 10000 h 10000"/>
              <a:gd name="connsiteX1" fmla="*/ 0 w 9973"/>
              <a:gd name="connsiteY1" fmla="*/ 7185 h 10000"/>
              <a:gd name="connsiteX2" fmla="*/ 0 w 9973"/>
              <a:gd name="connsiteY2" fmla="*/ 6953 h 10000"/>
              <a:gd name="connsiteX3" fmla="*/ 7231 w 9973"/>
              <a:gd name="connsiteY3" fmla="*/ 29 h 10000"/>
              <a:gd name="connsiteX4" fmla="*/ 7618 w 9973"/>
              <a:gd name="connsiteY4" fmla="*/ 0 h 10000"/>
              <a:gd name="connsiteX5" fmla="*/ 9973 w 9973"/>
              <a:gd name="connsiteY5" fmla="*/ 2928 h 10000"/>
              <a:gd name="connsiteX6" fmla="*/ 2410 w 9973"/>
              <a:gd name="connsiteY6" fmla="*/ 10000 h 10000"/>
              <a:gd name="connsiteX0" fmla="*/ 2417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417 w 10000"/>
              <a:gd name="connsiteY6" fmla="*/ 10056 h 10056"/>
              <a:gd name="connsiteX0" fmla="*/ 2390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390 w 10000"/>
              <a:gd name="connsiteY6" fmla="*/ 10056 h 10056"/>
              <a:gd name="connsiteX0" fmla="*/ 2281 w 10000"/>
              <a:gd name="connsiteY0" fmla="*/ 10056 h 10056"/>
              <a:gd name="connsiteX1" fmla="*/ 0 w 10000"/>
              <a:gd name="connsiteY1" fmla="*/ 7241 h 10056"/>
              <a:gd name="connsiteX2" fmla="*/ 0 w 10000"/>
              <a:gd name="connsiteY2" fmla="*/ 7009 h 10056"/>
              <a:gd name="connsiteX3" fmla="*/ 7251 w 10000"/>
              <a:gd name="connsiteY3" fmla="*/ 85 h 10056"/>
              <a:gd name="connsiteX4" fmla="*/ 7557 w 10000"/>
              <a:gd name="connsiteY4" fmla="*/ 0 h 10056"/>
              <a:gd name="connsiteX5" fmla="*/ 10000 w 10000"/>
              <a:gd name="connsiteY5" fmla="*/ 2984 h 10056"/>
              <a:gd name="connsiteX6" fmla="*/ 2281 w 10000"/>
              <a:gd name="connsiteY6" fmla="*/ 10056 h 10056"/>
              <a:gd name="connsiteX0" fmla="*/ 2363 w 10000"/>
              <a:gd name="connsiteY0" fmla="*/ 10112 h 10112"/>
              <a:gd name="connsiteX1" fmla="*/ 0 w 10000"/>
              <a:gd name="connsiteY1" fmla="*/ 7241 h 10112"/>
              <a:gd name="connsiteX2" fmla="*/ 0 w 10000"/>
              <a:gd name="connsiteY2" fmla="*/ 7009 h 10112"/>
              <a:gd name="connsiteX3" fmla="*/ 7251 w 10000"/>
              <a:gd name="connsiteY3" fmla="*/ 85 h 10112"/>
              <a:gd name="connsiteX4" fmla="*/ 7557 w 10000"/>
              <a:gd name="connsiteY4" fmla="*/ 0 h 10112"/>
              <a:gd name="connsiteX5" fmla="*/ 10000 w 10000"/>
              <a:gd name="connsiteY5" fmla="*/ 2984 h 10112"/>
              <a:gd name="connsiteX6" fmla="*/ 2363 w 10000"/>
              <a:gd name="connsiteY6" fmla="*/ 10112 h 10112"/>
              <a:gd name="connsiteX0" fmla="*/ 2363 w 10000"/>
              <a:gd name="connsiteY0" fmla="*/ 10027 h 10027"/>
              <a:gd name="connsiteX1" fmla="*/ 0 w 10000"/>
              <a:gd name="connsiteY1" fmla="*/ 7156 h 10027"/>
              <a:gd name="connsiteX2" fmla="*/ 0 w 10000"/>
              <a:gd name="connsiteY2" fmla="*/ 6924 h 10027"/>
              <a:gd name="connsiteX3" fmla="*/ 7251 w 10000"/>
              <a:gd name="connsiteY3" fmla="*/ 0 h 10027"/>
              <a:gd name="connsiteX4" fmla="*/ 8324 w 10000"/>
              <a:gd name="connsiteY4" fmla="*/ 830 h 10027"/>
              <a:gd name="connsiteX5" fmla="*/ 10000 w 10000"/>
              <a:gd name="connsiteY5" fmla="*/ 2899 h 10027"/>
              <a:gd name="connsiteX6" fmla="*/ 2363 w 10000"/>
              <a:gd name="connsiteY6" fmla="*/ 10027 h 10027"/>
              <a:gd name="connsiteX0" fmla="*/ 2363 w 10000"/>
              <a:gd name="connsiteY0" fmla="*/ 10235 h 10235"/>
              <a:gd name="connsiteX1" fmla="*/ 0 w 10000"/>
              <a:gd name="connsiteY1" fmla="*/ 7364 h 10235"/>
              <a:gd name="connsiteX2" fmla="*/ 0 w 10000"/>
              <a:gd name="connsiteY2" fmla="*/ 7132 h 10235"/>
              <a:gd name="connsiteX3" fmla="*/ 7574 w 10000"/>
              <a:gd name="connsiteY3" fmla="*/ 0 h 10235"/>
              <a:gd name="connsiteX4" fmla="*/ 8324 w 10000"/>
              <a:gd name="connsiteY4" fmla="*/ 1038 h 10235"/>
              <a:gd name="connsiteX5" fmla="*/ 10000 w 10000"/>
              <a:gd name="connsiteY5" fmla="*/ 3107 h 10235"/>
              <a:gd name="connsiteX6" fmla="*/ 2363 w 10000"/>
              <a:gd name="connsiteY6" fmla="*/ 10235 h 10235"/>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10000 w 10000"/>
              <a:gd name="connsiteY5" fmla="*/ 3079 h 10207"/>
              <a:gd name="connsiteX6" fmla="*/ 2363 w 10000"/>
              <a:gd name="connsiteY6" fmla="*/ 10207 h 10207"/>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8854 w 10000"/>
              <a:gd name="connsiteY5" fmla="*/ 1655 h 10207"/>
              <a:gd name="connsiteX6" fmla="*/ 10000 w 10000"/>
              <a:gd name="connsiteY6" fmla="*/ 3079 h 10207"/>
              <a:gd name="connsiteX7" fmla="*/ 2363 w 10000"/>
              <a:gd name="connsiteY7" fmla="*/ 10207 h 10207"/>
              <a:gd name="connsiteX0" fmla="*/ 2363 w 10000"/>
              <a:gd name="connsiteY0" fmla="*/ 10207 h 10207"/>
              <a:gd name="connsiteX1" fmla="*/ 0 w 10000"/>
              <a:gd name="connsiteY1" fmla="*/ 7336 h 10207"/>
              <a:gd name="connsiteX2" fmla="*/ 0 w 10000"/>
              <a:gd name="connsiteY2" fmla="*/ 7104 h 10207"/>
              <a:gd name="connsiteX3" fmla="*/ 7492 w 10000"/>
              <a:gd name="connsiteY3" fmla="*/ 0 h 10207"/>
              <a:gd name="connsiteX4" fmla="*/ 8324 w 10000"/>
              <a:gd name="connsiteY4" fmla="*/ 1010 h 10207"/>
              <a:gd name="connsiteX5" fmla="*/ 6350 w 10000"/>
              <a:gd name="connsiteY5" fmla="*/ 2637 h 10207"/>
              <a:gd name="connsiteX6" fmla="*/ 10000 w 10000"/>
              <a:gd name="connsiteY6" fmla="*/ 3079 h 10207"/>
              <a:gd name="connsiteX7" fmla="*/ 2363 w 10000"/>
              <a:gd name="connsiteY7" fmla="*/ 10207 h 10207"/>
              <a:gd name="connsiteX0" fmla="*/ 2363 w 8324"/>
              <a:gd name="connsiteY0" fmla="*/ 10207 h 10207"/>
              <a:gd name="connsiteX1" fmla="*/ 0 w 8324"/>
              <a:gd name="connsiteY1" fmla="*/ 7336 h 10207"/>
              <a:gd name="connsiteX2" fmla="*/ 0 w 8324"/>
              <a:gd name="connsiteY2" fmla="*/ 7104 h 10207"/>
              <a:gd name="connsiteX3" fmla="*/ 7492 w 8324"/>
              <a:gd name="connsiteY3" fmla="*/ 0 h 10207"/>
              <a:gd name="connsiteX4" fmla="*/ 8324 w 8324"/>
              <a:gd name="connsiteY4" fmla="*/ 1010 h 10207"/>
              <a:gd name="connsiteX5" fmla="*/ 6350 w 8324"/>
              <a:gd name="connsiteY5" fmla="*/ 2637 h 10207"/>
              <a:gd name="connsiteX6" fmla="*/ 8149 w 8324"/>
              <a:gd name="connsiteY6" fmla="*/ 4735 h 10207"/>
              <a:gd name="connsiteX7" fmla="*/ 2363 w 8324"/>
              <a:gd name="connsiteY7" fmla="*/ 10207 h 10207"/>
              <a:gd name="connsiteX0" fmla="*/ 2839 w 10000"/>
              <a:gd name="connsiteY0" fmla="*/ 10000 h 10000"/>
              <a:gd name="connsiteX1" fmla="*/ 0 w 10000"/>
              <a:gd name="connsiteY1" fmla="*/ 7187 h 10000"/>
              <a:gd name="connsiteX2" fmla="*/ 0 w 10000"/>
              <a:gd name="connsiteY2" fmla="*/ 6960 h 10000"/>
              <a:gd name="connsiteX3" fmla="*/ 9000 w 10000"/>
              <a:gd name="connsiteY3" fmla="*/ 0 h 10000"/>
              <a:gd name="connsiteX4" fmla="*/ 10000 w 10000"/>
              <a:gd name="connsiteY4" fmla="*/ 990 h 10000"/>
              <a:gd name="connsiteX5" fmla="*/ 7727 w 10000"/>
              <a:gd name="connsiteY5" fmla="*/ 2694 h 10000"/>
              <a:gd name="connsiteX6" fmla="*/ 9790 w 10000"/>
              <a:gd name="connsiteY6" fmla="*/ 4639 h 10000"/>
              <a:gd name="connsiteX7" fmla="*/ 2839 w 10000"/>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855 w 10065"/>
              <a:gd name="connsiteY6" fmla="*/ 4639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888 w 10065"/>
              <a:gd name="connsiteY6" fmla="*/ 4776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953 w 10065"/>
              <a:gd name="connsiteY6" fmla="*/ 4694 h 10000"/>
              <a:gd name="connsiteX7" fmla="*/ 2904 w 10065"/>
              <a:gd name="connsiteY7" fmla="*/ 10000 h 10000"/>
              <a:gd name="connsiteX0" fmla="*/ 2904 w 10065"/>
              <a:gd name="connsiteY0" fmla="*/ 10000 h 10000"/>
              <a:gd name="connsiteX1" fmla="*/ 65 w 10065"/>
              <a:gd name="connsiteY1" fmla="*/ 7187 h 10000"/>
              <a:gd name="connsiteX2" fmla="*/ 0 w 10065"/>
              <a:gd name="connsiteY2" fmla="*/ 6905 h 10000"/>
              <a:gd name="connsiteX3" fmla="*/ 9065 w 10065"/>
              <a:gd name="connsiteY3" fmla="*/ 0 h 10000"/>
              <a:gd name="connsiteX4" fmla="*/ 10065 w 10065"/>
              <a:gd name="connsiteY4" fmla="*/ 990 h 10000"/>
              <a:gd name="connsiteX5" fmla="*/ 7792 w 10065"/>
              <a:gd name="connsiteY5" fmla="*/ 2694 h 10000"/>
              <a:gd name="connsiteX6" fmla="*/ 9953 w 10065"/>
              <a:gd name="connsiteY6" fmla="*/ 4694 h 10000"/>
              <a:gd name="connsiteX7" fmla="*/ 2904 w 10065"/>
              <a:gd name="connsiteY7" fmla="*/ 10000 h 10000"/>
              <a:gd name="connsiteX0" fmla="*/ 2806 w 10065"/>
              <a:gd name="connsiteY0" fmla="*/ 9973 h 9973"/>
              <a:gd name="connsiteX1" fmla="*/ 65 w 10065"/>
              <a:gd name="connsiteY1" fmla="*/ 7187 h 9973"/>
              <a:gd name="connsiteX2" fmla="*/ 0 w 10065"/>
              <a:gd name="connsiteY2" fmla="*/ 6905 h 9973"/>
              <a:gd name="connsiteX3" fmla="*/ 9065 w 10065"/>
              <a:gd name="connsiteY3" fmla="*/ 0 h 9973"/>
              <a:gd name="connsiteX4" fmla="*/ 10065 w 10065"/>
              <a:gd name="connsiteY4" fmla="*/ 990 h 9973"/>
              <a:gd name="connsiteX5" fmla="*/ 7792 w 10065"/>
              <a:gd name="connsiteY5" fmla="*/ 2694 h 9973"/>
              <a:gd name="connsiteX6" fmla="*/ 9953 w 10065"/>
              <a:gd name="connsiteY6" fmla="*/ 4694 h 9973"/>
              <a:gd name="connsiteX7" fmla="*/ 2806 w 10065"/>
              <a:gd name="connsiteY7" fmla="*/ 9973 h 9973"/>
              <a:gd name="connsiteX0" fmla="*/ 2885 w 10000"/>
              <a:gd name="connsiteY0" fmla="*/ 10083 h 10083"/>
              <a:gd name="connsiteX1" fmla="*/ 65 w 10000"/>
              <a:gd name="connsiteY1" fmla="*/ 7206 h 10083"/>
              <a:gd name="connsiteX2" fmla="*/ 0 w 10000"/>
              <a:gd name="connsiteY2" fmla="*/ 6924 h 10083"/>
              <a:gd name="connsiteX3" fmla="*/ 9006 w 10000"/>
              <a:gd name="connsiteY3" fmla="*/ 0 h 10083"/>
              <a:gd name="connsiteX4" fmla="*/ 10000 w 10000"/>
              <a:gd name="connsiteY4" fmla="*/ 993 h 10083"/>
              <a:gd name="connsiteX5" fmla="*/ 7742 w 10000"/>
              <a:gd name="connsiteY5" fmla="*/ 2701 h 10083"/>
              <a:gd name="connsiteX6" fmla="*/ 9889 w 10000"/>
              <a:gd name="connsiteY6" fmla="*/ 4707 h 10083"/>
              <a:gd name="connsiteX7" fmla="*/ 2885 w 10000"/>
              <a:gd name="connsiteY7" fmla="*/ 10083 h 10083"/>
              <a:gd name="connsiteX0" fmla="*/ 2885 w 10000"/>
              <a:gd name="connsiteY0" fmla="*/ 9973 h 9973"/>
              <a:gd name="connsiteX1" fmla="*/ 65 w 10000"/>
              <a:gd name="connsiteY1" fmla="*/ 7206 h 9973"/>
              <a:gd name="connsiteX2" fmla="*/ 0 w 10000"/>
              <a:gd name="connsiteY2" fmla="*/ 6924 h 9973"/>
              <a:gd name="connsiteX3" fmla="*/ 9006 w 10000"/>
              <a:gd name="connsiteY3" fmla="*/ 0 h 9973"/>
              <a:gd name="connsiteX4" fmla="*/ 10000 w 10000"/>
              <a:gd name="connsiteY4" fmla="*/ 993 h 9973"/>
              <a:gd name="connsiteX5" fmla="*/ 7742 w 10000"/>
              <a:gd name="connsiteY5" fmla="*/ 2701 h 9973"/>
              <a:gd name="connsiteX6" fmla="*/ 9889 w 10000"/>
              <a:gd name="connsiteY6" fmla="*/ 4707 h 9973"/>
              <a:gd name="connsiteX7" fmla="*/ 2885 w 10000"/>
              <a:gd name="connsiteY7" fmla="*/ 9973 h 9973"/>
              <a:gd name="connsiteX0" fmla="*/ 3015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3015 w 10000"/>
              <a:gd name="connsiteY7" fmla="*/ 10028 h 10028"/>
              <a:gd name="connsiteX0" fmla="*/ 2983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2983 w 10000"/>
              <a:gd name="connsiteY7" fmla="*/ 10028 h 10028"/>
              <a:gd name="connsiteX0" fmla="*/ 2886 w 10000"/>
              <a:gd name="connsiteY0" fmla="*/ 10028 h 10028"/>
              <a:gd name="connsiteX1" fmla="*/ 65 w 10000"/>
              <a:gd name="connsiteY1" fmla="*/ 7226 h 10028"/>
              <a:gd name="connsiteX2" fmla="*/ 0 w 10000"/>
              <a:gd name="connsiteY2" fmla="*/ 6943 h 10028"/>
              <a:gd name="connsiteX3" fmla="*/ 9006 w 10000"/>
              <a:gd name="connsiteY3" fmla="*/ 0 h 10028"/>
              <a:gd name="connsiteX4" fmla="*/ 10000 w 10000"/>
              <a:gd name="connsiteY4" fmla="*/ 996 h 10028"/>
              <a:gd name="connsiteX5" fmla="*/ 7742 w 10000"/>
              <a:gd name="connsiteY5" fmla="*/ 2708 h 10028"/>
              <a:gd name="connsiteX6" fmla="*/ 9889 w 10000"/>
              <a:gd name="connsiteY6" fmla="*/ 4720 h 10028"/>
              <a:gd name="connsiteX7" fmla="*/ 2886 w 10000"/>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742 w 10243"/>
              <a:gd name="connsiteY5" fmla="*/ 2708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864 w 10243"/>
              <a:gd name="connsiteY5" fmla="*/ 2863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7986 w 10243"/>
              <a:gd name="connsiteY5" fmla="*/ 2967 h 10028"/>
              <a:gd name="connsiteX6" fmla="*/ 9889 w 10243"/>
              <a:gd name="connsiteY6" fmla="*/ 4720 h 10028"/>
              <a:gd name="connsiteX7" fmla="*/ 2886 w 10243"/>
              <a:gd name="connsiteY7" fmla="*/ 10028 h 10028"/>
              <a:gd name="connsiteX0" fmla="*/ 2886 w 10243"/>
              <a:gd name="connsiteY0" fmla="*/ 10028 h 10028"/>
              <a:gd name="connsiteX1" fmla="*/ 65 w 10243"/>
              <a:gd name="connsiteY1" fmla="*/ 7226 h 10028"/>
              <a:gd name="connsiteX2" fmla="*/ 0 w 10243"/>
              <a:gd name="connsiteY2" fmla="*/ 6943 h 10028"/>
              <a:gd name="connsiteX3" fmla="*/ 9006 w 10243"/>
              <a:gd name="connsiteY3" fmla="*/ 0 h 10028"/>
              <a:gd name="connsiteX4" fmla="*/ 10243 w 10243"/>
              <a:gd name="connsiteY4" fmla="*/ 1203 h 10028"/>
              <a:gd name="connsiteX5" fmla="*/ 8061 w 10243"/>
              <a:gd name="connsiteY5" fmla="*/ 2935 h 10028"/>
              <a:gd name="connsiteX6" fmla="*/ 9889 w 10243"/>
              <a:gd name="connsiteY6" fmla="*/ 4720 h 10028"/>
              <a:gd name="connsiteX7" fmla="*/ 2886 w 10243"/>
              <a:gd name="connsiteY7" fmla="*/ 10028 h 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43" h="10028">
                <a:moveTo>
                  <a:pt x="2886" y="10028"/>
                </a:moveTo>
                <a:lnTo>
                  <a:pt x="65" y="7226"/>
                </a:lnTo>
                <a:cubicBezTo>
                  <a:pt x="43" y="7131"/>
                  <a:pt x="22" y="7037"/>
                  <a:pt x="0" y="6943"/>
                </a:cubicBezTo>
                <a:lnTo>
                  <a:pt x="9006" y="0"/>
                </a:lnTo>
                <a:lnTo>
                  <a:pt x="10243" y="1203"/>
                </a:lnTo>
                <a:lnTo>
                  <a:pt x="8061" y="2935"/>
                </a:lnTo>
                <a:lnTo>
                  <a:pt x="9889" y="4720"/>
                </a:lnTo>
                <a:lnTo>
                  <a:pt x="2886" y="1002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9" name="Freeform 160">
            <a:extLst>
              <a:ext uri="{FF2B5EF4-FFF2-40B4-BE49-F238E27FC236}">
                <a16:creationId xmlns:a16="http://schemas.microsoft.com/office/drawing/2014/main" id="{00000000-0008-0000-0100-00002F000000}"/>
              </a:ext>
            </a:extLst>
          </p:cNvPr>
          <p:cNvSpPr>
            <a:spLocks/>
          </p:cNvSpPr>
          <p:nvPr/>
        </p:nvSpPr>
        <p:spPr bwMode="auto">
          <a:xfrm>
            <a:off x="5175935" y="3187847"/>
            <a:ext cx="180623" cy="197783"/>
          </a:xfrm>
          <a:custGeom>
            <a:avLst/>
            <a:gdLst>
              <a:gd name="T0" fmla="*/ 0 w 33"/>
              <a:gd name="T1" fmla="*/ 1011175611 h 36"/>
              <a:gd name="T2" fmla="*/ 1270158758 w 33"/>
              <a:gd name="T3" fmla="*/ 0 h 36"/>
              <a:gd name="T4" fmla="*/ 2147483647 w 33"/>
              <a:gd name="T5" fmla="*/ 1711218993 h 36"/>
              <a:gd name="T6" fmla="*/ 2147483647 w 33"/>
              <a:gd name="T7" fmla="*/ 1866785107 h 36"/>
              <a:gd name="T8" fmla="*/ 1814512256 w 33"/>
              <a:gd name="T9" fmla="*/ 2147483647 h 36"/>
              <a:gd name="T10" fmla="*/ 0 w 33"/>
              <a:gd name="T11" fmla="*/ 1011175611 h 36"/>
              <a:gd name="T12" fmla="*/ 0 60000 65536"/>
              <a:gd name="T13" fmla="*/ 0 60000 65536"/>
              <a:gd name="T14" fmla="*/ 0 60000 65536"/>
              <a:gd name="T15" fmla="*/ 0 60000 65536"/>
              <a:gd name="T16" fmla="*/ 0 60000 65536"/>
              <a:gd name="T17" fmla="*/ 0 60000 65536"/>
              <a:gd name="T18" fmla="*/ 0 w 33"/>
              <a:gd name="T19" fmla="*/ 0 h 36"/>
              <a:gd name="T20" fmla="*/ 33 w 33"/>
              <a:gd name="T21" fmla="*/ 36 h 36"/>
              <a:gd name="connsiteX0" fmla="*/ 0 w 10000"/>
              <a:gd name="connsiteY0" fmla="*/ 3333 h 9722"/>
              <a:gd name="connsiteX1" fmla="*/ 4242 w 10000"/>
              <a:gd name="connsiteY1" fmla="*/ 0 h 9722"/>
              <a:gd name="connsiteX2" fmla="*/ 10000 w 10000"/>
              <a:gd name="connsiteY2" fmla="*/ 5833 h 9722"/>
              <a:gd name="connsiteX3" fmla="*/ 10000 w 10000"/>
              <a:gd name="connsiteY3" fmla="*/ 6389 h 9722"/>
              <a:gd name="connsiteX4" fmla="*/ 6061 w 10000"/>
              <a:gd name="connsiteY4" fmla="*/ 9722 h 9722"/>
              <a:gd name="connsiteX5" fmla="*/ 0 w 10000"/>
              <a:gd name="connsiteY5" fmla="*/ 3333 h 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22">
                <a:moveTo>
                  <a:pt x="0" y="3333"/>
                </a:moveTo>
                <a:lnTo>
                  <a:pt x="4242" y="0"/>
                </a:lnTo>
                <a:lnTo>
                  <a:pt x="10000" y="5833"/>
                </a:lnTo>
                <a:lnTo>
                  <a:pt x="10000" y="6389"/>
                </a:lnTo>
                <a:lnTo>
                  <a:pt x="6061" y="9722"/>
                </a:lnTo>
                <a:lnTo>
                  <a:pt x="0" y="3333"/>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0" name="Freeform 174">
            <a:extLst>
              <a:ext uri="{FF2B5EF4-FFF2-40B4-BE49-F238E27FC236}">
                <a16:creationId xmlns:a16="http://schemas.microsoft.com/office/drawing/2014/main" id="{00000000-0008-0000-0100-000035000000}"/>
              </a:ext>
            </a:extLst>
          </p:cNvPr>
          <p:cNvSpPr>
            <a:spLocks/>
          </p:cNvSpPr>
          <p:nvPr/>
        </p:nvSpPr>
        <p:spPr bwMode="auto">
          <a:xfrm>
            <a:off x="4834227" y="3914572"/>
            <a:ext cx="620081" cy="449881"/>
          </a:xfrm>
          <a:custGeom>
            <a:avLst/>
            <a:gdLst>
              <a:gd name="T0" fmla="*/ 92675293 w 125"/>
              <a:gd name="T1" fmla="*/ 2147483647 h 92"/>
              <a:gd name="T2" fmla="*/ 0 w 125"/>
              <a:gd name="T3" fmla="*/ 2147483647 h 92"/>
              <a:gd name="T4" fmla="*/ 926714350 w 125"/>
              <a:gd name="T5" fmla="*/ 2147483647 h 92"/>
              <a:gd name="T6" fmla="*/ 1390071676 w 125"/>
              <a:gd name="T7" fmla="*/ 2147483647 h 92"/>
              <a:gd name="T8" fmla="*/ 2147483647 w 125"/>
              <a:gd name="T9" fmla="*/ 2147483647 h 92"/>
              <a:gd name="T10" fmla="*/ 2147483647 w 125"/>
              <a:gd name="T11" fmla="*/ 2147483647 h 92"/>
              <a:gd name="T12" fmla="*/ 2147483647 w 125"/>
              <a:gd name="T13" fmla="*/ 2147483647 h 92"/>
              <a:gd name="T14" fmla="*/ 2147483647 w 125"/>
              <a:gd name="T15" fmla="*/ 2147483647 h 92"/>
              <a:gd name="T16" fmla="*/ 2147483647 w 125"/>
              <a:gd name="T17" fmla="*/ 0 h 92"/>
              <a:gd name="T18" fmla="*/ 2147483647 w 125"/>
              <a:gd name="T19" fmla="*/ 0 h 92"/>
              <a:gd name="T20" fmla="*/ 92675293 w 125"/>
              <a:gd name="T21" fmla="*/ 214748364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2"/>
              <a:gd name="T35" fmla="*/ 125 w 125"/>
              <a:gd name="T36" fmla="*/ 92 h 92"/>
              <a:gd name="connsiteX0" fmla="*/ 195 w 10000"/>
              <a:gd name="connsiteY0" fmla="*/ 7118 h 10000"/>
              <a:gd name="connsiteX1" fmla="*/ 0 w 10000"/>
              <a:gd name="connsiteY1" fmla="*/ 8587 h 10000"/>
              <a:gd name="connsiteX2" fmla="*/ 800 w 10000"/>
              <a:gd name="connsiteY2" fmla="*/ 9783 h 10000"/>
              <a:gd name="connsiteX3" fmla="*/ 1200 w 10000"/>
              <a:gd name="connsiteY3" fmla="*/ 10000 h 10000"/>
              <a:gd name="connsiteX4" fmla="*/ 9600 w 10000"/>
              <a:gd name="connsiteY4" fmla="*/ 10000 h 10000"/>
              <a:gd name="connsiteX5" fmla="*/ 10000 w 10000"/>
              <a:gd name="connsiteY5" fmla="*/ 9457 h 10000"/>
              <a:gd name="connsiteX6" fmla="*/ 10000 w 10000"/>
              <a:gd name="connsiteY6" fmla="*/ 5870 h 10000"/>
              <a:gd name="connsiteX7" fmla="*/ 9840 w 10000"/>
              <a:gd name="connsiteY7" fmla="*/ 5326 h 10000"/>
              <a:gd name="connsiteX8" fmla="*/ 6400 w 10000"/>
              <a:gd name="connsiteY8" fmla="*/ 0 h 10000"/>
              <a:gd name="connsiteX9" fmla="*/ 6080 w 10000"/>
              <a:gd name="connsiteY9" fmla="*/ 0 h 10000"/>
              <a:gd name="connsiteX10" fmla="*/ 195 w 10000"/>
              <a:gd name="connsiteY10" fmla="*/ 7118 h 10000"/>
              <a:gd name="connsiteX0" fmla="*/ 41 w 10000"/>
              <a:gd name="connsiteY0" fmla="*/ 7436 h 10000"/>
              <a:gd name="connsiteX1" fmla="*/ 0 w 10000"/>
              <a:gd name="connsiteY1" fmla="*/ 8587 h 10000"/>
              <a:gd name="connsiteX2" fmla="*/ 800 w 10000"/>
              <a:gd name="connsiteY2" fmla="*/ 9783 h 10000"/>
              <a:gd name="connsiteX3" fmla="*/ 1200 w 10000"/>
              <a:gd name="connsiteY3" fmla="*/ 10000 h 10000"/>
              <a:gd name="connsiteX4" fmla="*/ 9600 w 10000"/>
              <a:gd name="connsiteY4" fmla="*/ 10000 h 10000"/>
              <a:gd name="connsiteX5" fmla="*/ 10000 w 10000"/>
              <a:gd name="connsiteY5" fmla="*/ 9457 h 10000"/>
              <a:gd name="connsiteX6" fmla="*/ 10000 w 10000"/>
              <a:gd name="connsiteY6" fmla="*/ 5870 h 10000"/>
              <a:gd name="connsiteX7" fmla="*/ 9840 w 10000"/>
              <a:gd name="connsiteY7" fmla="*/ 5326 h 10000"/>
              <a:gd name="connsiteX8" fmla="*/ 6400 w 10000"/>
              <a:gd name="connsiteY8" fmla="*/ 0 h 10000"/>
              <a:gd name="connsiteX9" fmla="*/ 6080 w 10000"/>
              <a:gd name="connsiteY9" fmla="*/ 0 h 10000"/>
              <a:gd name="connsiteX10" fmla="*/ 41 w 10000"/>
              <a:gd name="connsiteY10" fmla="*/ 74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41" y="7436"/>
                </a:moveTo>
                <a:cubicBezTo>
                  <a:pt x="27" y="7820"/>
                  <a:pt x="14" y="8203"/>
                  <a:pt x="0" y="8587"/>
                </a:cubicBezTo>
                <a:lnTo>
                  <a:pt x="800" y="9783"/>
                </a:lnTo>
                <a:lnTo>
                  <a:pt x="1200" y="10000"/>
                </a:lnTo>
                <a:lnTo>
                  <a:pt x="9600" y="10000"/>
                </a:lnTo>
                <a:lnTo>
                  <a:pt x="10000" y="9457"/>
                </a:lnTo>
                <a:lnTo>
                  <a:pt x="10000" y="5870"/>
                </a:lnTo>
                <a:cubicBezTo>
                  <a:pt x="9947" y="5689"/>
                  <a:pt x="9893" y="5507"/>
                  <a:pt x="9840" y="5326"/>
                </a:cubicBezTo>
                <a:lnTo>
                  <a:pt x="6400" y="0"/>
                </a:lnTo>
                <a:lnTo>
                  <a:pt x="6080" y="0"/>
                </a:lnTo>
                <a:lnTo>
                  <a:pt x="41" y="743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1" name="Freeform 175">
            <a:extLst>
              <a:ext uri="{FF2B5EF4-FFF2-40B4-BE49-F238E27FC236}">
                <a16:creationId xmlns:a16="http://schemas.microsoft.com/office/drawing/2014/main" id="{00000000-0008-0000-0100-000036000000}"/>
              </a:ext>
            </a:extLst>
          </p:cNvPr>
          <p:cNvSpPr>
            <a:spLocks/>
          </p:cNvSpPr>
          <p:nvPr/>
        </p:nvSpPr>
        <p:spPr bwMode="auto">
          <a:xfrm>
            <a:off x="5477644" y="4180856"/>
            <a:ext cx="406418" cy="183597"/>
          </a:xfrm>
          <a:custGeom>
            <a:avLst/>
            <a:gdLst>
              <a:gd name="T0" fmla="*/ 2147483647 w 84"/>
              <a:gd name="T1" fmla="*/ 0 h 39"/>
              <a:gd name="T2" fmla="*/ 482887996 w 84"/>
              <a:gd name="T3" fmla="*/ 0 h 39"/>
              <a:gd name="T4" fmla="*/ 0 w 84"/>
              <a:gd name="T5" fmla="*/ 438413731 h 39"/>
              <a:gd name="T6" fmla="*/ 0 w 84"/>
              <a:gd name="T7" fmla="*/ 2147483647 h 39"/>
              <a:gd name="T8" fmla="*/ 482887996 w 84"/>
              <a:gd name="T9" fmla="*/ 2147483647 h 39"/>
              <a:gd name="T10" fmla="*/ 2147483647 w 84"/>
              <a:gd name="T11" fmla="*/ 2147483647 h 39"/>
              <a:gd name="T12" fmla="*/ 2147483647 w 84"/>
              <a:gd name="T13" fmla="*/ 0 h 39"/>
              <a:gd name="T14" fmla="*/ 0 60000 65536"/>
              <a:gd name="T15" fmla="*/ 0 60000 65536"/>
              <a:gd name="T16" fmla="*/ 0 60000 65536"/>
              <a:gd name="T17" fmla="*/ 0 60000 65536"/>
              <a:gd name="T18" fmla="*/ 0 60000 65536"/>
              <a:gd name="T19" fmla="*/ 0 60000 65536"/>
              <a:gd name="T20" fmla="*/ 0 60000 65536"/>
              <a:gd name="T21" fmla="*/ 0 w 84"/>
              <a:gd name="T22" fmla="*/ 0 h 39"/>
              <a:gd name="T23" fmla="*/ 84 w 84"/>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9">
                <a:moveTo>
                  <a:pt x="84" y="0"/>
                </a:moveTo>
                <a:lnTo>
                  <a:pt x="5" y="0"/>
                </a:lnTo>
                <a:lnTo>
                  <a:pt x="0" y="6"/>
                </a:lnTo>
                <a:lnTo>
                  <a:pt x="0" y="33"/>
                </a:lnTo>
                <a:lnTo>
                  <a:pt x="5" y="39"/>
                </a:lnTo>
                <a:lnTo>
                  <a:pt x="84" y="39"/>
                </a:lnTo>
                <a:lnTo>
                  <a:pt x="84"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2" name="Freeform 167">
            <a:extLst>
              <a:ext uri="{FF2B5EF4-FFF2-40B4-BE49-F238E27FC236}">
                <a16:creationId xmlns:a16="http://schemas.microsoft.com/office/drawing/2014/main" id="{00000000-0008-0000-0100-000034000000}"/>
              </a:ext>
            </a:extLst>
          </p:cNvPr>
          <p:cNvSpPr>
            <a:spLocks/>
          </p:cNvSpPr>
          <p:nvPr/>
        </p:nvSpPr>
        <p:spPr bwMode="auto">
          <a:xfrm>
            <a:off x="4915983" y="4640125"/>
            <a:ext cx="552299" cy="380188"/>
          </a:xfrm>
          <a:custGeom>
            <a:avLst/>
            <a:gdLst>
              <a:gd name="T0" fmla="*/ 0 w 115"/>
              <a:gd name="T1" fmla="*/ 0 h 74"/>
              <a:gd name="T2" fmla="*/ 0 w 115"/>
              <a:gd name="T3" fmla="*/ 2147483647 h 74"/>
              <a:gd name="T4" fmla="*/ 2147483647 w 115"/>
              <a:gd name="T5" fmla="*/ 2147483647 h 74"/>
              <a:gd name="T6" fmla="*/ 2147483647 w 115"/>
              <a:gd name="T7" fmla="*/ 0 h 74"/>
              <a:gd name="T8" fmla="*/ 0 w 115"/>
              <a:gd name="T9" fmla="*/ 0 h 74"/>
              <a:gd name="T10" fmla="*/ 0 60000 65536"/>
              <a:gd name="T11" fmla="*/ 0 60000 65536"/>
              <a:gd name="T12" fmla="*/ 0 60000 65536"/>
              <a:gd name="T13" fmla="*/ 0 60000 65536"/>
              <a:gd name="T14" fmla="*/ 0 60000 65536"/>
              <a:gd name="T15" fmla="*/ 0 w 115"/>
              <a:gd name="T16" fmla="*/ 0 h 74"/>
              <a:gd name="T17" fmla="*/ 115 w 115"/>
              <a:gd name="T18" fmla="*/ 74 h 74"/>
            </a:gdLst>
            <a:ahLst/>
            <a:cxnLst>
              <a:cxn ang="T10">
                <a:pos x="T0" y="T1"/>
              </a:cxn>
              <a:cxn ang="T11">
                <a:pos x="T2" y="T3"/>
              </a:cxn>
              <a:cxn ang="T12">
                <a:pos x="T4" y="T5"/>
              </a:cxn>
              <a:cxn ang="T13">
                <a:pos x="T6" y="T7"/>
              </a:cxn>
              <a:cxn ang="T14">
                <a:pos x="T8" y="T9"/>
              </a:cxn>
            </a:cxnLst>
            <a:rect l="T15" t="T16" r="T17" b="T18"/>
            <a:pathLst>
              <a:path w="115" h="74">
                <a:moveTo>
                  <a:pt x="0" y="0"/>
                </a:moveTo>
                <a:lnTo>
                  <a:pt x="0" y="74"/>
                </a:lnTo>
                <a:lnTo>
                  <a:pt x="115" y="74"/>
                </a:lnTo>
                <a:lnTo>
                  <a:pt x="115"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3" name="Freeform 167">
            <a:extLst>
              <a:ext uri="{FF2B5EF4-FFF2-40B4-BE49-F238E27FC236}">
                <a16:creationId xmlns:a16="http://schemas.microsoft.com/office/drawing/2014/main" id="{00000000-0008-0000-0100-00006A000000}"/>
              </a:ext>
            </a:extLst>
          </p:cNvPr>
          <p:cNvSpPr>
            <a:spLocks/>
          </p:cNvSpPr>
          <p:nvPr/>
        </p:nvSpPr>
        <p:spPr bwMode="auto">
          <a:xfrm>
            <a:off x="5485499" y="4431526"/>
            <a:ext cx="552298" cy="588787"/>
          </a:xfrm>
          <a:custGeom>
            <a:avLst/>
            <a:gdLst>
              <a:gd name="T0" fmla="*/ 0 w 115"/>
              <a:gd name="T1" fmla="*/ 0 h 74"/>
              <a:gd name="T2" fmla="*/ 0 w 115"/>
              <a:gd name="T3" fmla="*/ 2147483647 h 74"/>
              <a:gd name="T4" fmla="*/ 2147483647 w 115"/>
              <a:gd name="T5" fmla="*/ 2147483647 h 74"/>
              <a:gd name="T6" fmla="*/ 2147483647 w 115"/>
              <a:gd name="T7" fmla="*/ 0 h 74"/>
              <a:gd name="T8" fmla="*/ 0 w 115"/>
              <a:gd name="T9" fmla="*/ 0 h 74"/>
              <a:gd name="T10" fmla="*/ 0 60000 65536"/>
              <a:gd name="T11" fmla="*/ 0 60000 65536"/>
              <a:gd name="T12" fmla="*/ 0 60000 65536"/>
              <a:gd name="T13" fmla="*/ 0 60000 65536"/>
              <a:gd name="T14" fmla="*/ 0 60000 65536"/>
              <a:gd name="T15" fmla="*/ 0 w 115"/>
              <a:gd name="T16" fmla="*/ 0 h 74"/>
              <a:gd name="T17" fmla="*/ 115 w 115"/>
              <a:gd name="T18" fmla="*/ 74 h 74"/>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0 w 10000"/>
              <a:gd name="connsiteY5" fmla="*/ 27 h 10027"/>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7740 w 10000"/>
              <a:gd name="connsiteY5" fmla="*/ 0 h 10027"/>
              <a:gd name="connsiteX6" fmla="*/ 0 w 10000"/>
              <a:gd name="connsiteY6" fmla="*/ 27 h 10027"/>
              <a:gd name="connsiteX0" fmla="*/ 0 w 10000"/>
              <a:gd name="connsiteY0" fmla="*/ 27 h 10027"/>
              <a:gd name="connsiteX1" fmla="*/ 0 w 10000"/>
              <a:gd name="connsiteY1" fmla="*/ 10027 h 10027"/>
              <a:gd name="connsiteX2" fmla="*/ 10000 w 10000"/>
              <a:gd name="connsiteY2" fmla="*/ 10027 h 10027"/>
              <a:gd name="connsiteX3" fmla="*/ 10000 w 10000"/>
              <a:gd name="connsiteY3" fmla="*/ 27 h 10027"/>
              <a:gd name="connsiteX4" fmla="*/ 8484 w 10000"/>
              <a:gd name="connsiteY4" fmla="*/ 0 h 10027"/>
              <a:gd name="connsiteX5" fmla="*/ 7740 w 10000"/>
              <a:gd name="connsiteY5" fmla="*/ 0 h 10027"/>
              <a:gd name="connsiteX6" fmla="*/ 870 w 10000"/>
              <a:gd name="connsiteY6" fmla="*/ 0 h 10027"/>
              <a:gd name="connsiteX7" fmla="*/ 0 w 10000"/>
              <a:gd name="connsiteY7" fmla="*/ 27 h 10027"/>
              <a:gd name="connsiteX0" fmla="*/ 5 w 10005"/>
              <a:gd name="connsiteY0" fmla="*/ 27 h 10027"/>
              <a:gd name="connsiteX1" fmla="*/ 0 w 10005"/>
              <a:gd name="connsiteY1" fmla="*/ 1619 h 10027"/>
              <a:gd name="connsiteX2" fmla="*/ 5 w 10005"/>
              <a:gd name="connsiteY2" fmla="*/ 10027 h 10027"/>
              <a:gd name="connsiteX3" fmla="*/ 10005 w 10005"/>
              <a:gd name="connsiteY3" fmla="*/ 10027 h 10027"/>
              <a:gd name="connsiteX4" fmla="*/ 10005 w 10005"/>
              <a:gd name="connsiteY4" fmla="*/ 27 h 10027"/>
              <a:gd name="connsiteX5" fmla="*/ 8489 w 10005"/>
              <a:gd name="connsiteY5" fmla="*/ 0 h 10027"/>
              <a:gd name="connsiteX6" fmla="*/ 7745 w 10005"/>
              <a:gd name="connsiteY6" fmla="*/ 0 h 10027"/>
              <a:gd name="connsiteX7" fmla="*/ 875 w 10005"/>
              <a:gd name="connsiteY7" fmla="*/ 0 h 10027"/>
              <a:gd name="connsiteX8" fmla="*/ 5 w 10005"/>
              <a:gd name="connsiteY8" fmla="*/ 27 h 10027"/>
              <a:gd name="connsiteX0" fmla="*/ 924 w 10005"/>
              <a:gd name="connsiteY0" fmla="*/ 1241 h 10027"/>
              <a:gd name="connsiteX1" fmla="*/ 0 w 10005"/>
              <a:gd name="connsiteY1" fmla="*/ 1619 h 10027"/>
              <a:gd name="connsiteX2" fmla="*/ 5 w 10005"/>
              <a:gd name="connsiteY2" fmla="*/ 10027 h 10027"/>
              <a:gd name="connsiteX3" fmla="*/ 10005 w 10005"/>
              <a:gd name="connsiteY3" fmla="*/ 10027 h 10027"/>
              <a:gd name="connsiteX4" fmla="*/ 10005 w 10005"/>
              <a:gd name="connsiteY4" fmla="*/ 27 h 10027"/>
              <a:gd name="connsiteX5" fmla="*/ 8489 w 10005"/>
              <a:gd name="connsiteY5" fmla="*/ 0 h 10027"/>
              <a:gd name="connsiteX6" fmla="*/ 7745 w 10005"/>
              <a:gd name="connsiteY6" fmla="*/ 0 h 10027"/>
              <a:gd name="connsiteX7" fmla="*/ 875 w 10005"/>
              <a:gd name="connsiteY7" fmla="*/ 0 h 10027"/>
              <a:gd name="connsiteX8" fmla="*/ 924 w 10005"/>
              <a:gd name="connsiteY8" fmla="*/ 1241 h 10027"/>
              <a:gd name="connsiteX0" fmla="*/ 924 w 10005"/>
              <a:gd name="connsiteY0" fmla="*/ 5424 h 14210"/>
              <a:gd name="connsiteX1" fmla="*/ 0 w 10005"/>
              <a:gd name="connsiteY1" fmla="*/ 5802 h 14210"/>
              <a:gd name="connsiteX2" fmla="*/ 5 w 10005"/>
              <a:gd name="connsiteY2" fmla="*/ 14210 h 14210"/>
              <a:gd name="connsiteX3" fmla="*/ 10005 w 10005"/>
              <a:gd name="connsiteY3" fmla="*/ 14210 h 14210"/>
              <a:gd name="connsiteX4" fmla="*/ 10005 w 10005"/>
              <a:gd name="connsiteY4" fmla="*/ 4210 h 14210"/>
              <a:gd name="connsiteX5" fmla="*/ 8708 w 10005"/>
              <a:gd name="connsiteY5" fmla="*/ 0 h 14210"/>
              <a:gd name="connsiteX6" fmla="*/ 7745 w 10005"/>
              <a:gd name="connsiteY6" fmla="*/ 4183 h 14210"/>
              <a:gd name="connsiteX7" fmla="*/ 875 w 10005"/>
              <a:gd name="connsiteY7" fmla="*/ 4183 h 14210"/>
              <a:gd name="connsiteX8" fmla="*/ 924 w 10005"/>
              <a:gd name="connsiteY8" fmla="*/ 5424 h 14210"/>
              <a:gd name="connsiteX0" fmla="*/ 924 w 10005"/>
              <a:gd name="connsiteY0" fmla="*/ 5424 h 14210"/>
              <a:gd name="connsiteX1" fmla="*/ 0 w 10005"/>
              <a:gd name="connsiteY1" fmla="*/ 5802 h 14210"/>
              <a:gd name="connsiteX2" fmla="*/ 5 w 10005"/>
              <a:gd name="connsiteY2" fmla="*/ 14210 h 14210"/>
              <a:gd name="connsiteX3" fmla="*/ 10005 w 10005"/>
              <a:gd name="connsiteY3" fmla="*/ 14210 h 14210"/>
              <a:gd name="connsiteX4" fmla="*/ 10005 w 10005"/>
              <a:gd name="connsiteY4" fmla="*/ 4210 h 14210"/>
              <a:gd name="connsiteX5" fmla="*/ 8708 w 10005"/>
              <a:gd name="connsiteY5" fmla="*/ 0 h 14210"/>
              <a:gd name="connsiteX6" fmla="*/ 8489 w 10005"/>
              <a:gd name="connsiteY6" fmla="*/ 4183 h 14210"/>
              <a:gd name="connsiteX7" fmla="*/ 875 w 10005"/>
              <a:gd name="connsiteY7" fmla="*/ 4183 h 14210"/>
              <a:gd name="connsiteX8" fmla="*/ 924 w 10005"/>
              <a:gd name="connsiteY8" fmla="*/ 5424 h 14210"/>
              <a:gd name="connsiteX0" fmla="*/ 924 w 10093"/>
              <a:gd name="connsiteY0" fmla="*/ 5424 h 14210"/>
              <a:gd name="connsiteX1" fmla="*/ 0 w 10093"/>
              <a:gd name="connsiteY1" fmla="*/ 5802 h 14210"/>
              <a:gd name="connsiteX2" fmla="*/ 5 w 10093"/>
              <a:gd name="connsiteY2" fmla="*/ 14210 h 14210"/>
              <a:gd name="connsiteX3" fmla="*/ 10005 w 10093"/>
              <a:gd name="connsiteY3" fmla="*/ 14210 h 14210"/>
              <a:gd name="connsiteX4" fmla="*/ 10093 w 10093"/>
              <a:gd name="connsiteY4" fmla="*/ 162 h 14210"/>
              <a:gd name="connsiteX5" fmla="*/ 8708 w 10093"/>
              <a:gd name="connsiteY5" fmla="*/ 0 h 14210"/>
              <a:gd name="connsiteX6" fmla="*/ 8489 w 10093"/>
              <a:gd name="connsiteY6" fmla="*/ 4183 h 14210"/>
              <a:gd name="connsiteX7" fmla="*/ 875 w 10093"/>
              <a:gd name="connsiteY7" fmla="*/ 4183 h 14210"/>
              <a:gd name="connsiteX8" fmla="*/ 924 w 10093"/>
              <a:gd name="connsiteY8" fmla="*/ 5424 h 14210"/>
              <a:gd name="connsiteX0" fmla="*/ 924 w 10049"/>
              <a:gd name="connsiteY0" fmla="*/ 6544 h 15330"/>
              <a:gd name="connsiteX1" fmla="*/ 0 w 10049"/>
              <a:gd name="connsiteY1" fmla="*/ 6922 h 15330"/>
              <a:gd name="connsiteX2" fmla="*/ 5 w 10049"/>
              <a:gd name="connsiteY2" fmla="*/ 15330 h 15330"/>
              <a:gd name="connsiteX3" fmla="*/ 10005 w 10049"/>
              <a:gd name="connsiteY3" fmla="*/ 15330 h 15330"/>
              <a:gd name="connsiteX4" fmla="*/ 10049 w 10049"/>
              <a:gd name="connsiteY4" fmla="*/ 0 h 15330"/>
              <a:gd name="connsiteX5" fmla="*/ 8708 w 10049"/>
              <a:gd name="connsiteY5" fmla="*/ 1120 h 15330"/>
              <a:gd name="connsiteX6" fmla="*/ 8489 w 10049"/>
              <a:gd name="connsiteY6" fmla="*/ 5303 h 15330"/>
              <a:gd name="connsiteX7" fmla="*/ 875 w 10049"/>
              <a:gd name="connsiteY7" fmla="*/ 5303 h 15330"/>
              <a:gd name="connsiteX8" fmla="*/ 924 w 10049"/>
              <a:gd name="connsiteY8" fmla="*/ 6544 h 15330"/>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8489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861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706 h 15492"/>
              <a:gd name="connsiteX1" fmla="*/ 0 w 10049"/>
              <a:gd name="connsiteY1" fmla="*/ 7084 h 15492"/>
              <a:gd name="connsiteX2" fmla="*/ 5 w 10049"/>
              <a:gd name="connsiteY2" fmla="*/ 15492 h 15492"/>
              <a:gd name="connsiteX3" fmla="*/ 10005 w 10049"/>
              <a:gd name="connsiteY3" fmla="*/ 15492 h 15492"/>
              <a:gd name="connsiteX4" fmla="*/ 10049 w 10049"/>
              <a:gd name="connsiteY4" fmla="*/ 162 h 15492"/>
              <a:gd name="connsiteX5" fmla="*/ 9239 w 10049"/>
              <a:gd name="connsiteY5" fmla="*/ 0 h 15492"/>
              <a:gd name="connsiteX6" fmla="*/ 9153 w 10049"/>
              <a:gd name="connsiteY6" fmla="*/ 5465 h 15492"/>
              <a:gd name="connsiteX7" fmla="*/ 875 w 10049"/>
              <a:gd name="connsiteY7" fmla="*/ 5465 h 15492"/>
              <a:gd name="connsiteX8" fmla="*/ 924 w 10049"/>
              <a:gd name="connsiteY8" fmla="*/ 6706 h 15492"/>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239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153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372 w 10049"/>
              <a:gd name="connsiteY5" fmla="*/ 175 h 15667"/>
              <a:gd name="connsiteX6" fmla="*/ 9419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461 w 10049"/>
              <a:gd name="connsiteY5" fmla="*/ 40 h 15667"/>
              <a:gd name="connsiteX6" fmla="*/ 9419 w 10049"/>
              <a:gd name="connsiteY6" fmla="*/ 5640 h 15667"/>
              <a:gd name="connsiteX7" fmla="*/ 875 w 10049"/>
              <a:gd name="connsiteY7" fmla="*/ 5640 h 15667"/>
              <a:gd name="connsiteX8" fmla="*/ 924 w 10049"/>
              <a:gd name="connsiteY8" fmla="*/ 6881 h 15667"/>
              <a:gd name="connsiteX0" fmla="*/ 924 w 10049"/>
              <a:gd name="connsiteY0" fmla="*/ 6881 h 15667"/>
              <a:gd name="connsiteX1" fmla="*/ 0 w 10049"/>
              <a:gd name="connsiteY1" fmla="*/ 7259 h 15667"/>
              <a:gd name="connsiteX2" fmla="*/ 5 w 10049"/>
              <a:gd name="connsiteY2" fmla="*/ 15667 h 15667"/>
              <a:gd name="connsiteX3" fmla="*/ 10005 w 10049"/>
              <a:gd name="connsiteY3" fmla="*/ 15667 h 15667"/>
              <a:gd name="connsiteX4" fmla="*/ 10049 w 10049"/>
              <a:gd name="connsiteY4" fmla="*/ 0 h 15667"/>
              <a:gd name="connsiteX5" fmla="*/ 9461 w 10049"/>
              <a:gd name="connsiteY5" fmla="*/ 40 h 15667"/>
              <a:gd name="connsiteX6" fmla="*/ 9463 w 10049"/>
              <a:gd name="connsiteY6" fmla="*/ 5573 h 15667"/>
              <a:gd name="connsiteX7" fmla="*/ 875 w 10049"/>
              <a:gd name="connsiteY7" fmla="*/ 5640 h 15667"/>
              <a:gd name="connsiteX8" fmla="*/ 924 w 10049"/>
              <a:gd name="connsiteY8" fmla="*/ 6881 h 15667"/>
              <a:gd name="connsiteX0" fmla="*/ 924 w 10049"/>
              <a:gd name="connsiteY0" fmla="*/ 6948 h 15734"/>
              <a:gd name="connsiteX1" fmla="*/ 0 w 10049"/>
              <a:gd name="connsiteY1" fmla="*/ 7326 h 15734"/>
              <a:gd name="connsiteX2" fmla="*/ 5 w 10049"/>
              <a:gd name="connsiteY2" fmla="*/ 15734 h 15734"/>
              <a:gd name="connsiteX3" fmla="*/ 10005 w 10049"/>
              <a:gd name="connsiteY3" fmla="*/ 15734 h 15734"/>
              <a:gd name="connsiteX4" fmla="*/ 10049 w 10049"/>
              <a:gd name="connsiteY4" fmla="*/ 0 h 15734"/>
              <a:gd name="connsiteX5" fmla="*/ 9461 w 10049"/>
              <a:gd name="connsiteY5" fmla="*/ 107 h 15734"/>
              <a:gd name="connsiteX6" fmla="*/ 9463 w 10049"/>
              <a:gd name="connsiteY6" fmla="*/ 5640 h 15734"/>
              <a:gd name="connsiteX7" fmla="*/ 875 w 10049"/>
              <a:gd name="connsiteY7" fmla="*/ 5707 h 15734"/>
              <a:gd name="connsiteX8" fmla="*/ 924 w 10049"/>
              <a:gd name="connsiteY8" fmla="*/ 6948 h 15734"/>
              <a:gd name="connsiteX0" fmla="*/ 924 w 10049"/>
              <a:gd name="connsiteY0" fmla="*/ 6841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875 w 10049"/>
              <a:gd name="connsiteY7" fmla="*/ 5600 h 15627"/>
              <a:gd name="connsiteX8" fmla="*/ 924 w 10049"/>
              <a:gd name="connsiteY8" fmla="*/ 6841 h 15627"/>
              <a:gd name="connsiteX0" fmla="*/ 924 w 10049"/>
              <a:gd name="connsiteY0" fmla="*/ 6841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924 w 10049"/>
              <a:gd name="connsiteY8" fmla="*/ 6841 h 15627"/>
              <a:gd name="connsiteX0" fmla="*/ 703 w 10049"/>
              <a:gd name="connsiteY0" fmla="*/ 6234 h 15627"/>
              <a:gd name="connsiteX1" fmla="*/ 0 w 10049"/>
              <a:gd name="connsiteY1" fmla="*/ 7219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703 w 10049"/>
              <a:gd name="connsiteY8" fmla="*/ 6234 h 15627"/>
              <a:gd name="connsiteX0" fmla="*/ 703 w 10049"/>
              <a:gd name="connsiteY0" fmla="*/ 6234 h 15627"/>
              <a:gd name="connsiteX1" fmla="*/ 0 w 10049"/>
              <a:gd name="connsiteY1" fmla="*/ 6747 h 15627"/>
              <a:gd name="connsiteX2" fmla="*/ 5 w 10049"/>
              <a:gd name="connsiteY2" fmla="*/ 15627 h 15627"/>
              <a:gd name="connsiteX3" fmla="*/ 10005 w 10049"/>
              <a:gd name="connsiteY3" fmla="*/ 15627 h 15627"/>
              <a:gd name="connsiteX4" fmla="*/ 10049 w 10049"/>
              <a:gd name="connsiteY4" fmla="*/ 95 h 15627"/>
              <a:gd name="connsiteX5" fmla="*/ 9461 w 10049"/>
              <a:gd name="connsiteY5" fmla="*/ 0 h 15627"/>
              <a:gd name="connsiteX6" fmla="*/ 9463 w 10049"/>
              <a:gd name="connsiteY6" fmla="*/ 5533 h 15627"/>
              <a:gd name="connsiteX7" fmla="*/ 698 w 10049"/>
              <a:gd name="connsiteY7" fmla="*/ 5533 h 15627"/>
              <a:gd name="connsiteX8" fmla="*/ 703 w 10049"/>
              <a:gd name="connsiteY8" fmla="*/ 6234 h 15627"/>
              <a:gd name="connsiteX0" fmla="*/ 699 w 10045"/>
              <a:gd name="connsiteY0" fmla="*/ 6234 h 15627"/>
              <a:gd name="connsiteX1" fmla="*/ 40 w 10045"/>
              <a:gd name="connsiteY1" fmla="*/ 6545 h 15627"/>
              <a:gd name="connsiteX2" fmla="*/ 1 w 10045"/>
              <a:gd name="connsiteY2" fmla="*/ 15627 h 15627"/>
              <a:gd name="connsiteX3" fmla="*/ 10001 w 10045"/>
              <a:gd name="connsiteY3" fmla="*/ 15627 h 15627"/>
              <a:gd name="connsiteX4" fmla="*/ 10045 w 10045"/>
              <a:gd name="connsiteY4" fmla="*/ 95 h 15627"/>
              <a:gd name="connsiteX5" fmla="*/ 9457 w 10045"/>
              <a:gd name="connsiteY5" fmla="*/ 0 h 15627"/>
              <a:gd name="connsiteX6" fmla="*/ 9459 w 10045"/>
              <a:gd name="connsiteY6" fmla="*/ 5533 h 15627"/>
              <a:gd name="connsiteX7" fmla="*/ 694 w 10045"/>
              <a:gd name="connsiteY7" fmla="*/ 5533 h 15627"/>
              <a:gd name="connsiteX8" fmla="*/ 699 w 10045"/>
              <a:gd name="connsiteY8" fmla="*/ 6234 h 15627"/>
              <a:gd name="connsiteX0" fmla="*/ 655 w 10045"/>
              <a:gd name="connsiteY0" fmla="*/ 6167 h 15627"/>
              <a:gd name="connsiteX1" fmla="*/ 40 w 10045"/>
              <a:gd name="connsiteY1" fmla="*/ 6545 h 15627"/>
              <a:gd name="connsiteX2" fmla="*/ 1 w 10045"/>
              <a:gd name="connsiteY2" fmla="*/ 15627 h 15627"/>
              <a:gd name="connsiteX3" fmla="*/ 10001 w 10045"/>
              <a:gd name="connsiteY3" fmla="*/ 15627 h 15627"/>
              <a:gd name="connsiteX4" fmla="*/ 10045 w 10045"/>
              <a:gd name="connsiteY4" fmla="*/ 95 h 15627"/>
              <a:gd name="connsiteX5" fmla="*/ 9457 w 10045"/>
              <a:gd name="connsiteY5" fmla="*/ 0 h 15627"/>
              <a:gd name="connsiteX6" fmla="*/ 9459 w 10045"/>
              <a:gd name="connsiteY6" fmla="*/ 5533 h 15627"/>
              <a:gd name="connsiteX7" fmla="*/ 694 w 10045"/>
              <a:gd name="connsiteY7" fmla="*/ 5533 h 15627"/>
              <a:gd name="connsiteX8" fmla="*/ 655 w 10045"/>
              <a:gd name="connsiteY8" fmla="*/ 6167 h 1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5" h="15627">
                <a:moveTo>
                  <a:pt x="655" y="6167"/>
                </a:moveTo>
                <a:cubicBezTo>
                  <a:pt x="653" y="6698"/>
                  <a:pt x="42" y="6014"/>
                  <a:pt x="40" y="6545"/>
                </a:cubicBezTo>
                <a:cubicBezTo>
                  <a:pt x="42" y="9348"/>
                  <a:pt x="-1" y="12824"/>
                  <a:pt x="1" y="15627"/>
                </a:cubicBezTo>
                <a:lnTo>
                  <a:pt x="10001" y="15627"/>
                </a:lnTo>
                <a:cubicBezTo>
                  <a:pt x="10030" y="10944"/>
                  <a:pt x="10016" y="4778"/>
                  <a:pt x="10045" y="95"/>
                </a:cubicBezTo>
                <a:lnTo>
                  <a:pt x="9457" y="0"/>
                </a:lnTo>
                <a:cubicBezTo>
                  <a:pt x="9473" y="1822"/>
                  <a:pt x="9443" y="3711"/>
                  <a:pt x="9459" y="5533"/>
                </a:cubicBezTo>
                <a:lnTo>
                  <a:pt x="694" y="5533"/>
                </a:lnTo>
                <a:cubicBezTo>
                  <a:pt x="710" y="5947"/>
                  <a:pt x="639" y="5753"/>
                  <a:pt x="655" y="6167"/>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5" name="フリーフォーム 211">
            <a:extLst>
              <a:ext uri="{FF2B5EF4-FFF2-40B4-BE49-F238E27FC236}">
                <a16:creationId xmlns:a16="http://schemas.microsoft.com/office/drawing/2014/main" id="{00000000-0008-0000-0100-0000D4000000}"/>
              </a:ext>
            </a:extLst>
          </p:cNvPr>
          <p:cNvSpPr/>
          <p:nvPr/>
        </p:nvSpPr>
        <p:spPr>
          <a:xfrm>
            <a:off x="4805655" y="6466298"/>
            <a:ext cx="912195" cy="244522"/>
          </a:xfrm>
          <a:custGeom>
            <a:avLst/>
            <a:gdLst>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34954 w 1774658"/>
              <a:gd name="connsiteY7" fmla="*/ 0 h 433638"/>
              <a:gd name="connsiteX8" fmla="*/ 907382 w 1774658"/>
              <a:gd name="connsiteY8" fmla="*/ 140368 h 433638"/>
              <a:gd name="connsiteX9" fmla="*/ 10027 w 1774658"/>
              <a:gd name="connsiteY9" fmla="*/ 5013 h 433638"/>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34954 w 1774658"/>
              <a:gd name="connsiteY7" fmla="*/ 0 h 433638"/>
              <a:gd name="connsiteX8" fmla="*/ 898319 w 1774658"/>
              <a:gd name="connsiteY8" fmla="*/ 98528 h 433638"/>
              <a:gd name="connsiteX9" fmla="*/ 10027 w 1774658"/>
              <a:gd name="connsiteY9" fmla="*/ 5013 h 433638"/>
              <a:gd name="connsiteX0" fmla="*/ 10027 w 1774658"/>
              <a:gd name="connsiteY0" fmla="*/ 5013 h 433638"/>
              <a:gd name="connsiteX1" fmla="*/ 0 w 1774658"/>
              <a:gd name="connsiteY1" fmla="*/ 218072 h 433638"/>
              <a:gd name="connsiteX2" fmla="*/ 25066 w 1774658"/>
              <a:gd name="connsiteY2" fmla="*/ 245644 h 433638"/>
              <a:gd name="connsiteX3" fmla="*/ 1398671 w 1774658"/>
              <a:gd name="connsiteY3" fmla="*/ 433638 h 433638"/>
              <a:gd name="connsiteX4" fmla="*/ 1654342 w 1774658"/>
              <a:gd name="connsiteY4" fmla="*/ 220579 h 433638"/>
              <a:gd name="connsiteX5" fmla="*/ 1706980 w 1774658"/>
              <a:gd name="connsiteY5" fmla="*/ 218072 h 433638"/>
              <a:gd name="connsiteX6" fmla="*/ 1774658 w 1774658"/>
              <a:gd name="connsiteY6" fmla="*/ 112796 h 433638"/>
              <a:gd name="connsiteX7" fmla="*/ 916825 w 1774658"/>
              <a:gd name="connsiteY7" fmla="*/ 0 h 433638"/>
              <a:gd name="connsiteX8" fmla="*/ 898319 w 1774658"/>
              <a:gd name="connsiteY8" fmla="*/ 98528 h 433638"/>
              <a:gd name="connsiteX9" fmla="*/ 10027 w 1774658"/>
              <a:gd name="connsiteY9" fmla="*/ 5013 h 433638"/>
              <a:gd name="connsiteX0" fmla="*/ 37218 w 1801849"/>
              <a:gd name="connsiteY0" fmla="*/ 5013 h 433638"/>
              <a:gd name="connsiteX1" fmla="*/ 0 w 1801849"/>
              <a:gd name="connsiteY1" fmla="*/ 199053 h 433638"/>
              <a:gd name="connsiteX2" fmla="*/ 52257 w 1801849"/>
              <a:gd name="connsiteY2" fmla="*/ 245644 h 433638"/>
              <a:gd name="connsiteX3" fmla="*/ 1425862 w 1801849"/>
              <a:gd name="connsiteY3" fmla="*/ 433638 h 433638"/>
              <a:gd name="connsiteX4" fmla="*/ 1681533 w 1801849"/>
              <a:gd name="connsiteY4" fmla="*/ 220579 h 433638"/>
              <a:gd name="connsiteX5" fmla="*/ 1734171 w 1801849"/>
              <a:gd name="connsiteY5" fmla="*/ 218072 h 433638"/>
              <a:gd name="connsiteX6" fmla="*/ 1801849 w 1801849"/>
              <a:gd name="connsiteY6" fmla="*/ 112796 h 433638"/>
              <a:gd name="connsiteX7" fmla="*/ 944016 w 1801849"/>
              <a:gd name="connsiteY7" fmla="*/ 0 h 433638"/>
              <a:gd name="connsiteX8" fmla="*/ 925510 w 1801849"/>
              <a:gd name="connsiteY8" fmla="*/ 98528 h 433638"/>
              <a:gd name="connsiteX9" fmla="*/ 37218 w 1801849"/>
              <a:gd name="connsiteY9" fmla="*/ 5013 h 433638"/>
              <a:gd name="connsiteX0" fmla="*/ 37218 w 1801849"/>
              <a:gd name="connsiteY0" fmla="*/ 5013 h 380386"/>
              <a:gd name="connsiteX1" fmla="*/ 0 w 1801849"/>
              <a:gd name="connsiteY1" fmla="*/ 199053 h 380386"/>
              <a:gd name="connsiteX2" fmla="*/ 52257 w 1801849"/>
              <a:gd name="connsiteY2" fmla="*/ 245644 h 380386"/>
              <a:gd name="connsiteX3" fmla="*/ 1403203 w 1801849"/>
              <a:gd name="connsiteY3" fmla="*/ 380386 h 380386"/>
              <a:gd name="connsiteX4" fmla="*/ 1681533 w 1801849"/>
              <a:gd name="connsiteY4" fmla="*/ 220579 h 380386"/>
              <a:gd name="connsiteX5" fmla="*/ 1734171 w 1801849"/>
              <a:gd name="connsiteY5" fmla="*/ 218072 h 380386"/>
              <a:gd name="connsiteX6" fmla="*/ 1801849 w 1801849"/>
              <a:gd name="connsiteY6" fmla="*/ 112796 h 380386"/>
              <a:gd name="connsiteX7" fmla="*/ 944016 w 1801849"/>
              <a:gd name="connsiteY7" fmla="*/ 0 h 380386"/>
              <a:gd name="connsiteX8" fmla="*/ 925510 w 1801849"/>
              <a:gd name="connsiteY8" fmla="*/ 98528 h 380386"/>
              <a:gd name="connsiteX9" fmla="*/ 37218 w 1801849"/>
              <a:gd name="connsiteY9" fmla="*/ 5013 h 380386"/>
              <a:gd name="connsiteX0" fmla="*/ 37218 w 1801849"/>
              <a:gd name="connsiteY0" fmla="*/ 5013 h 349957"/>
              <a:gd name="connsiteX1" fmla="*/ 0 w 1801849"/>
              <a:gd name="connsiteY1" fmla="*/ 199053 h 349957"/>
              <a:gd name="connsiteX2" fmla="*/ 52257 w 1801849"/>
              <a:gd name="connsiteY2" fmla="*/ 245644 h 349957"/>
              <a:gd name="connsiteX3" fmla="*/ 1394140 w 1801849"/>
              <a:gd name="connsiteY3" fmla="*/ 349957 h 349957"/>
              <a:gd name="connsiteX4" fmla="*/ 1681533 w 1801849"/>
              <a:gd name="connsiteY4" fmla="*/ 220579 h 349957"/>
              <a:gd name="connsiteX5" fmla="*/ 1734171 w 1801849"/>
              <a:gd name="connsiteY5" fmla="*/ 218072 h 349957"/>
              <a:gd name="connsiteX6" fmla="*/ 1801849 w 1801849"/>
              <a:gd name="connsiteY6" fmla="*/ 112796 h 349957"/>
              <a:gd name="connsiteX7" fmla="*/ 944016 w 1801849"/>
              <a:gd name="connsiteY7" fmla="*/ 0 h 349957"/>
              <a:gd name="connsiteX8" fmla="*/ 925510 w 1801849"/>
              <a:gd name="connsiteY8" fmla="*/ 98528 h 349957"/>
              <a:gd name="connsiteX9" fmla="*/ 37218 w 1801849"/>
              <a:gd name="connsiteY9" fmla="*/ 5013 h 349957"/>
              <a:gd name="connsiteX0" fmla="*/ 37218 w 1801849"/>
              <a:gd name="connsiteY0" fmla="*/ 5013 h 372778"/>
              <a:gd name="connsiteX1" fmla="*/ 0 w 1801849"/>
              <a:gd name="connsiteY1" fmla="*/ 199053 h 372778"/>
              <a:gd name="connsiteX2" fmla="*/ 52257 w 1801849"/>
              <a:gd name="connsiteY2" fmla="*/ 245644 h 372778"/>
              <a:gd name="connsiteX3" fmla="*/ 1389608 w 1801849"/>
              <a:gd name="connsiteY3" fmla="*/ 372778 h 372778"/>
              <a:gd name="connsiteX4" fmla="*/ 1681533 w 1801849"/>
              <a:gd name="connsiteY4" fmla="*/ 220579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37218 w 1801849"/>
              <a:gd name="connsiteY9" fmla="*/ 5013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681533 w 1801849"/>
              <a:gd name="connsiteY4" fmla="*/ 220579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604491 w 1801849"/>
              <a:gd name="connsiteY4" fmla="*/ 193953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68235 w 1801849"/>
              <a:gd name="connsiteY4" fmla="*/ 178738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90895 w 1801849"/>
              <a:gd name="connsiteY4" fmla="*/ 186347 h 372778"/>
              <a:gd name="connsiteX5" fmla="*/ 1734171 w 1801849"/>
              <a:gd name="connsiteY5" fmla="*/ 218072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801849"/>
              <a:gd name="connsiteY0" fmla="*/ 1209 h 372778"/>
              <a:gd name="connsiteX1" fmla="*/ 0 w 1801849"/>
              <a:gd name="connsiteY1" fmla="*/ 199053 h 372778"/>
              <a:gd name="connsiteX2" fmla="*/ 52257 w 1801849"/>
              <a:gd name="connsiteY2" fmla="*/ 245644 h 372778"/>
              <a:gd name="connsiteX3" fmla="*/ 1389608 w 1801849"/>
              <a:gd name="connsiteY3" fmla="*/ 372778 h 372778"/>
              <a:gd name="connsiteX4" fmla="*/ 1590895 w 1801849"/>
              <a:gd name="connsiteY4" fmla="*/ 186347 h 372778"/>
              <a:gd name="connsiteX5" fmla="*/ 1657127 w 1801849"/>
              <a:gd name="connsiteY5" fmla="*/ 191445 h 372778"/>
              <a:gd name="connsiteX6" fmla="*/ 1801849 w 1801849"/>
              <a:gd name="connsiteY6" fmla="*/ 112796 h 372778"/>
              <a:gd name="connsiteX7" fmla="*/ 944016 w 1801849"/>
              <a:gd name="connsiteY7" fmla="*/ 0 h 372778"/>
              <a:gd name="connsiteX8" fmla="*/ 925510 w 1801849"/>
              <a:gd name="connsiteY8" fmla="*/ 98528 h 372778"/>
              <a:gd name="connsiteX9" fmla="*/ 19091 w 1801849"/>
              <a:gd name="connsiteY9" fmla="*/ 1209 h 372778"/>
              <a:gd name="connsiteX0" fmla="*/ 19091 w 1751997"/>
              <a:gd name="connsiteY0" fmla="*/ 1209 h 372778"/>
              <a:gd name="connsiteX1" fmla="*/ 0 w 1751997"/>
              <a:gd name="connsiteY1" fmla="*/ 199053 h 372778"/>
              <a:gd name="connsiteX2" fmla="*/ 52257 w 1751997"/>
              <a:gd name="connsiteY2" fmla="*/ 245644 h 372778"/>
              <a:gd name="connsiteX3" fmla="*/ 1389608 w 1751997"/>
              <a:gd name="connsiteY3" fmla="*/ 372778 h 372778"/>
              <a:gd name="connsiteX4" fmla="*/ 1590895 w 1751997"/>
              <a:gd name="connsiteY4" fmla="*/ 186347 h 372778"/>
              <a:gd name="connsiteX5" fmla="*/ 1657127 w 1751997"/>
              <a:gd name="connsiteY5" fmla="*/ 191445 h 372778"/>
              <a:gd name="connsiteX6" fmla="*/ 1751997 w 1751997"/>
              <a:gd name="connsiteY6" fmla="*/ 105189 h 372778"/>
              <a:gd name="connsiteX7" fmla="*/ 944016 w 1751997"/>
              <a:gd name="connsiteY7" fmla="*/ 0 h 372778"/>
              <a:gd name="connsiteX8" fmla="*/ 925510 w 1751997"/>
              <a:gd name="connsiteY8" fmla="*/ 98528 h 372778"/>
              <a:gd name="connsiteX9" fmla="*/ 19091 w 1751997"/>
              <a:gd name="connsiteY9" fmla="*/ 1209 h 372778"/>
              <a:gd name="connsiteX0" fmla="*/ 19091 w 1733869"/>
              <a:gd name="connsiteY0" fmla="*/ 1209 h 372778"/>
              <a:gd name="connsiteX1" fmla="*/ 0 w 1733869"/>
              <a:gd name="connsiteY1" fmla="*/ 199053 h 372778"/>
              <a:gd name="connsiteX2" fmla="*/ 52257 w 1733869"/>
              <a:gd name="connsiteY2" fmla="*/ 245644 h 372778"/>
              <a:gd name="connsiteX3" fmla="*/ 1389608 w 1733869"/>
              <a:gd name="connsiteY3" fmla="*/ 372778 h 372778"/>
              <a:gd name="connsiteX4" fmla="*/ 1590895 w 1733869"/>
              <a:gd name="connsiteY4" fmla="*/ 186347 h 372778"/>
              <a:gd name="connsiteX5" fmla="*/ 1657127 w 1733869"/>
              <a:gd name="connsiteY5" fmla="*/ 191445 h 372778"/>
              <a:gd name="connsiteX6" fmla="*/ 1733869 w 1733869"/>
              <a:gd name="connsiteY6" fmla="*/ 97582 h 372778"/>
              <a:gd name="connsiteX7" fmla="*/ 944016 w 1733869"/>
              <a:gd name="connsiteY7" fmla="*/ 0 h 372778"/>
              <a:gd name="connsiteX8" fmla="*/ 925510 w 1733869"/>
              <a:gd name="connsiteY8" fmla="*/ 98528 h 372778"/>
              <a:gd name="connsiteX9" fmla="*/ 19091 w 1733869"/>
              <a:gd name="connsiteY9" fmla="*/ 1209 h 372778"/>
              <a:gd name="connsiteX0" fmla="*/ 19091 w 1747463"/>
              <a:gd name="connsiteY0" fmla="*/ 1209 h 372778"/>
              <a:gd name="connsiteX1" fmla="*/ 0 w 1747463"/>
              <a:gd name="connsiteY1" fmla="*/ 199053 h 372778"/>
              <a:gd name="connsiteX2" fmla="*/ 52257 w 1747463"/>
              <a:gd name="connsiteY2" fmla="*/ 245644 h 372778"/>
              <a:gd name="connsiteX3" fmla="*/ 1389608 w 1747463"/>
              <a:gd name="connsiteY3" fmla="*/ 372778 h 372778"/>
              <a:gd name="connsiteX4" fmla="*/ 1590895 w 1747463"/>
              <a:gd name="connsiteY4" fmla="*/ 186347 h 372778"/>
              <a:gd name="connsiteX5" fmla="*/ 1657127 w 1747463"/>
              <a:gd name="connsiteY5" fmla="*/ 191445 h 372778"/>
              <a:gd name="connsiteX6" fmla="*/ 1747463 w 1747463"/>
              <a:gd name="connsiteY6" fmla="*/ 101385 h 372778"/>
              <a:gd name="connsiteX7" fmla="*/ 944016 w 1747463"/>
              <a:gd name="connsiteY7" fmla="*/ 0 h 372778"/>
              <a:gd name="connsiteX8" fmla="*/ 925510 w 1747463"/>
              <a:gd name="connsiteY8" fmla="*/ 98528 h 372778"/>
              <a:gd name="connsiteX9" fmla="*/ 19091 w 1747463"/>
              <a:gd name="connsiteY9" fmla="*/ 1209 h 372778"/>
              <a:gd name="connsiteX0" fmla="*/ 19091 w 1747463"/>
              <a:gd name="connsiteY0" fmla="*/ 1209 h 372778"/>
              <a:gd name="connsiteX1" fmla="*/ 0 w 1747463"/>
              <a:gd name="connsiteY1" fmla="*/ 199053 h 372778"/>
              <a:gd name="connsiteX2" fmla="*/ 52257 w 1747463"/>
              <a:gd name="connsiteY2" fmla="*/ 245644 h 372778"/>
              <a:gd name="connsiteX3" fmla="*/ 1389608 w 1747463"/>
              <a:gd name="connsiteY3" fmla="*/ 372778 h 372778"/>
              <a:gd name="connsiteX4" fmla="*/ 1590895 w 1747463"/>
              <a:gd name="connsiteY4" fmla="*/ 186347 h 372778"/>
              <a:gd name="connsiteX5" fmla="*/ 1670723 w 1747463"/>
              <a:gd name="connsiteY5" fmla="*/ 191445 h 372778"/>
              <a:gd name="connsiteX6" fmla="*/ 1747463 w 1747463"/>
              <a:gd name="connsiteY6" fmla="*/ 101385 h 372778"/>
              <a:gd name="connsiteX7" fmla="*/ 944016 w 1747463"/>
              <a:gd name="connsiteY7" fmla="*/ 0 h 372778"/>
              <a:gd name="connsiteX8" fmla="*/ 925510 w 1747463"/>
              <a:gd name="connsiteY8" fmla="*/ 98528 h 372778"/>
              <a:gd name="connsiteX9" fmla="*/ 19091 w 1747463"/>
              <a:gd name="connsiteY9" fmla="*/ 1209 h 372778"/>
              <a:gd name="connsiteX0" fmla="*/ 14559 w 1747463"/>
              <a:gd name="connsiteY0" fmla="*/ 0 h 390588"/>
              <a:gd name="connsiteX1" fmla="*/ 0 w 1747463"/>
              <a:gd name="connsiteY1" fmla="*/ 216863 h 390588"/>
              <a:gd name="connsiteX2" fmla="*/ 52257 w 1747463"/>
              <a:gd name="connsiteY2" fmla="*/ 263454 h 390588"/>
              <a:gd name="connsiteX3" fmla="*/ 1389608 w 1747463"/>
              <a:gd name="connsiteY3" fmla="*/ 390588 h 390588"/>
              <a:gd name="connsiteX4" fmla="*/ 1590895 w 1747463"/>
              <a:gd name="connsiteY4" fmla="*/ 204157 h 390588"/>
              <a:gd name="connsiteX5" fmla="*/ 1670723 w 1747463"/>
              <a:gd name="connsiteY5" fmla="*/ 209255 h 390588"/>
              <a:gd name="connsiteX6" fmla="*/ 1747463 w 1747463"/>
              <a:gd name="connsiteY6" fmla="*/ 119195 h 390588"/>
              <a:gd name="connsiteX7" fmla="*/ 944016 w 1747463"/>
              <a:gd name="connsiteY7" fmla="*/ 17810 h 390588"/>
              <a:gd name="connsiteX8" fmla="*/ 925510 w 1747463"/>
              <a:gd name="connsiteY8" fmla="*/ 116338 h 390588"/>
              <a:gd name="connsiteX9" fmla="*/ 14559 w 1747463"/>
              <a:gd name="connsiteY9" fmla="*/ 0 h 390588"/>
              <a:gd name="connsiteX0" fmla="*/ 963 w 1747463"/>
              <a:gd name="connsiteY0" fmla="*/ 0 h 382981"/>
              <a:gd name="connsiteX1" fmla="*/ 0 w 1747463"/>
              <a:gd name="connsiteY1" fmla="*/ 209256 h 382981"/>
              <a:gd name="connsiteX2" fmla="*/ 52257 w 1747463"/>
              <a:gd name="connsiteY2" fmla="*/ 255847 h 382981"/>
              <a:gd name="connsiteX3" fmla="*/ 1389608 w 1747463"/>
              <a:gd name="connsiteY3" fmla="*/ 382981 h 382981"/>
              <a:gd name="connsiteX4" fmla="*/ 1590895 w 1747463"/>
              <a:gd name="connsiteY4" fmla="*/ 196550 h 382981"/>
              <a:gd name="connsiteX5" fmla="*/ 1670723 w 1747463"/>
              <a:gd name="connsiteY5" fmla="*/ 201648 h 382981"/>
              <a:gd name="connsiteX6" fmla="*/ 1747463 w 1747463"/>
              <a:gd name="connsiteY6" fmla="*/ 111588 h 382981"/>
              <a:gd name="connsiteX7" fmla="*/ 944016 w 1747463"/>
              <a:gd name="connsiteY7" fmla="*/ 10203 h 382981"/>
              <a:gd name="connsiteX8" fmla="*/ 925510 w 1747463"/>
              <a:gd name="connsiteY8" fmla="*/ 108731 h 382981"/>
              <a:gd name="connsiteX9" fmla="*/ 963 w 1747463"/>
              <a:gd name="connsiteY9" fmla="*/ 0 h 382981"/>
              <a:gd name="connsiteX0" fmla="*/ 28154 w 1747463"/>
              <a:gd name="connsiteY0" fmla="*/ 0 h 379176"/>
              <a:gd name="connsiteX1" fmla="*/ 0 w 1747463"/>
              <a:gd name="connsiteY1" fmla="*/ 205451 h 379176"/>
              <a:gd name="connsiteX2" fmla="*/ 52257 w 1747463"/>
              <a:gd name="connsiteY2" fmla="*/ 252042 h 379176"/>
              <a:gd name="connsiteX3" fmla="*/ 1389608 w 1747463"/>
              <a:gd name="connsiteY3" fmla="*/ 379176 h 379176"/>
              <a:gd name="connsiteX4" fmla="*/ 1590895 w 1747463"/>
              <a:gd name="connsiteY4" fmla="*/ 192745 h 379176"/>
              <a:gd name="connsiteX5" fmla="*/ 1670723 w 1747463"/>
              <a:gd name="connsiteY5" fmla="*/ 197843 h 379176"/>
              <a:gd name="connsiteX6" fmla="*/ 1747463 w 1747463"/>
              <a:gd name="connsiteY6" fmla="*/ 107783 h 379176"/>
              <a:gd name="connsiteX7" fmla="*/ 944016 w 1747463"/>
              <a:gd name="connsiteY7" fmla="*/ 6398 h 379176"/>
              <a:gd name="connsiteX8" fmla="*/ 925510 w 1747463"/>
              <a:gd name="connsiteY8" fmla="*/ 104926 h 379176"/>
              <a:gd name="connsiteX9" fmla="*/ 28154 w 1747463"/>
              <a:gd name="connsiteY9" fmla="*/ 0 h 379176"/>
              <a:gd name="connsiteX0" fmla="*/ 28154 w 1747463"/>
              <a:gd name="connsiteY0" fmla="*/ 0 h 379176"/>
              <a:gd name="connsiteX1" fmla="*/ 0 w 1747463"/>
              <a:gd name="connsiteY1" fmla="*/ 205451 h 379176"/>
              <a:gd name="connsiteX2" fmla="*/ 52257 w 1747463"/>
              <a:gd name="connsiteY2" fmla="*/ 252042 h 379176"/>
              <a:gd name="connsiteX3" fmla="*/ 1389608 w 1747463"/>
              <a:gd name="connsiteY3" fmla="*/ 379176 h 379176"/>
              <a:gd name="connsiteX4" fmla="*/ 1590895 w 1747463"/>
              <a:gd name="connsiteY4" fmla="*/ 192745 h 379176"/>
              <a:gd name="connsiteX5" fmla="*/ 1670723 w 1747463"/>
              <a:gd name="connsiteY5" fmla="*/ 197843 h 379176"/>
              <a:gd name="connsiteX6" fmla="*/ 1747463 w 1747463"/>
              <a:gd name="connsiteY6" fmla="*/ 107783 h 379176"/>
              <a:gd name="connsiteX7" fmla="*/ 944016 w 1747463"/>
              <a:gd name="connsiteY7" fmla="*/ 6398 h 379176"/>
              <a:gd name="connsiteX8" fmla="*/ 925510 w 1747463"/>
              <a:gd name="connsiteY8" fmla="*/ 104926 h 379176"/>
              <a:gd name="connsiteX9" fmla="*/ 28154 w 1747463"/>
              <a:gd name="connsiteY9" fmla="*/ 0 h 379176"/>
              <a:gd name="connsiteX0" fmla="*/ 5495 w 1724804"/>
              <a:gd name="connsiteY0" fmla="*/ 0 h 379176"/>
              <a:gd name="connsiteX1" fmla="*/ 0 w 1724804"/>
              <a:gd name="connsiteY1" fmla="*/ 205450 h 379176"/>
              <a:gd name="connsiteX2" fmla="*/ 29598 w 1724804"/>
              <a:gd name="connsiteY2" fmla="*/ 252042 h 379176"/>
              <a:gd name="connsiteX3" fmla="*/ 1366949 w 1724804"/>
              <a:gd name="connsiteY3" fmla="*/ 379176 h 379176"/>
              <a:gd name="connsiteX4" fmla="*/ 1568236 w 1724804"/>
              <a:gd name="connsiteY4" fmla="*/ 192745 h 379176"/>
              <a:gd name="connsiteX5" fmla="*/ 1648064 w 1724804"/>
              <a:gd name="connsiteY5" fmla="*/ 197843 h 379176"/>
              <a:gd name="connsiteX6" fmla="*/ 1724804 w 1724804"/>
              <a:gd name="connsiteY6" fmla="*/ 107783 h 379176"/>
              <a:gd name="connsiteX7" fmla="*/ 921357 w 1724804"/>
              <a:gd name="connsiteY7" fmla="*/ 6398 h 379176"/>
              <a:gd name="connsiteX8" fmla="*/ 902851 w 1724804"/>
              <a:gd name="connsiteY8" fmla="*/ 104926 h 379176"/>
              <a:gd name="connsiteX9" fmla="*/ 5495 w 1724804"/>
              <a:gd name="connsiteY9" fmla="*/ 0 h 379176"/>
              <a:gd name="connsiteX0" fmla="*/ 5495 w 1724804"/>
              <a:gd name="connsiteY0" fmla="*/ 0 h 379176"/>
              <a:gd name="connsiteX1" fmla="*/ 0 w 1724804"/>
              <a:gd name="connsiteY1" fmla="*/ 205450 h 379176"/>
              <a:gd name="connsiteX2" fmla="*/ 29598 w 1724804"/>
              <a:gd name="connsiteY2" fmla="*/ 206398 h 379176"/>
              <a:gd name="connsiteX3" fmla="*/ 1366949 w 1724804"/>
              <a:gd name="connsiteY3" fmla="*/ 379176 h 379176"/>
              <a:gd name="connsiteX4" fmla="*/ 1568236 w 1724804"/>
              <a:gd name="connsiteY4" fmla="*/ 192745 h 379176"/>
              <a:gd name="connsiteX5" fmla="*/ 1648064 w 1724804"/>
              <a:gd name="connsiteY5" fmla="*/ 197843 h 379176"/>
              <a:gd name="connsiteX6" fmla="*/ 1724804 w 1724804"/>
              <a:gd name="connsiteY6" fmla="*/ 107783 h 379176"/>
              <a:gd name="connsiteX7" fmla="*/ 921357 w 1724804"/>
              <a:gd name="connsiteY7" fmla="*/ 6398 h 379176"/>
              <a:gd name="connsiteX8" fmla="*/ 902851 w 1724804"/>
              <a:gd name="connsiteY8" fmla="*/ 104926 h 379176"/>
              <a:gd name="connsiteX9" fmla="*/ 5495 w 1724804"/>
              <a:gd name="connsiteY9" fmla="*/ 0 h 379176"/>
              <a:gd name="connsiteX0" fmla="*/ 5495 w 1724804"/>
              <a:gd name="connsiteY0" fmla="*/ 0 h 382979"/>
              <a:gd name="connsiteX1" fmla="*/ 0 w 1724804"/>
              <a:gd name="connsiteY1" fmla="*/ 205450 h 382979"/>
              <a:gd name="connsiteX2" fmla="*/ 29598 w 1724804"/>
              <a:gd name="connsiteY2" fmla="*/ 206398 h 382979"/>
              <a:gd name="connsiteX3" fmla="*/ 1398633 w 1724804"/>
              <a:gd name="connsiteY3" fmla="*/ 382979 h 382979"/>
              <a:gd name="connsiteX4" fmla="*/ 1568236 w 1724804"/>
              <a:gd name="connsiteY4" fmla="*/ 192745 h 382979"/>
              <a:gd name="connsiteX5" fmla="*/ 1648064 w 1724804"/>
              <a:gd name="connsiteY5" fmla="*/ 197843 h 382979"/>
              <a:gd name="connsiteX6" fmla="*/ 1724804 w 1724804"/>
              <a:gd name="connsiteY6" fmla="*/ 107783 h 382979"/>
              <a:gd name="connsiteX7" fmla="*/ 921357 w 1724804"/>
              <a:gd name="connsiteY7" fmla="*/ 6398 h 382979"/>
              <a:gd name="connsiteX8" fmla="*/ 902851 w 1724804"/>
              <a:gd name="connsiteY8" fmla="*/ 104926 h 382979"/>
              <a:gd name="connsiteX9" fmla="*/ 5495 w 1724804"/>
              <a:gd name="connsiteY9" fmla="*/ 0 h 382979"/>
              <a:gd name="connsiteX0" fmla="*/ 5495 w 1724804"/>
              <a:gd name="connsiteY0" fmla="*/ 0 h 382979"/>
              <a:gd name="connsiteX1" fmla="*/ 0 w 1724804"/>
              <a:gd name="connsiteY1" fmla="*/ 205450 h 382979"/>
              <a:gd name="connsiteX2" fmla="*/ 29598 w 1724804"/>
              <a:gd name="connsiteY2" fmla="*/ 206398 h 382979"/>
              <a:gd name="connsiteX3" fmla="*/ 1398633 w 1724804"/>
              <a:gd name="connsiteY3" fmla="*/ 382979 h 382979"/>
              <a:gd name="connsiteX4" fmla="*/ 1577287 w 1724804"/>
              <a:gd name="connsiteY4" fmla="*/ 192745 h 382979"/>
              <a:gd name="connsiteX5" fmla="*/ 1648064 w 1724804"/>
              <a:gd name="connsiteY5" fmla="*/ 197843 h 382979"/>
              <a:gd name="connsiteX6" fmla="*/ 1724804 w 1724804"/>
              <a:gd name="connsiteY6" fmla="*/ 107783 h 382979"/>
              <a:gd name="connsiteX7" fmla="*/ 921357 w 1724804"/>
              <a:gd name="connsiteY7" fmla="*/ 6398 h 382979"/>
              <a:gd name="connsiteX8" fmla="*/ 902851 w 1724804"/>
              <a:gd name="connsiteY8" fmla="*/ 104926 h 382979"/>
              <a:gd name="connsiteX9" fmla="*/ 5495 w 1724804"/>
              <a:gd name="connsiteY9" fmla="*/ 0 h 382979"/>
              <a:gd name="connsiteX0" fmla="*/ 5495 w 1742909"/>
              <a:gd name="connsiteY0" fmla="*/ 0 h 382979"/>
              <a:gd name="connsiteX1" fmla="*/ 0 w 1742909"/>
              <a:gd name="connsiteY1" fmla="*/ 205450 h 382979"/>
              <a:gd name="connsiteX2" fmla="*/ 29598 w 1742909"/>
              <a:gd name="connsiteY2" fmla="*/ 206398 h 382979"/>
              <a:gd name="connsiteX3" fmla="*/ 1398633 w 1742909"/>
              <a:gd name="connsiteY3" fmla="*/ 382979 h 382979"/>
              <a:gd name="connsiteX4" fmla="*/ 1577287 w 1742909"/>
              <a:gd name="connsiteY4" fmla="*/ 192745 h 382979"/>
              <a:gd name="connsiteX5" fmla="*/ 1648064 w 1742909"/>
              <a:gd name="connsiteY5" fmla="*/ 197843 h 382979"/>
              <a:gd name="connsiteX6" fmla="*/ 1742909 w 1742909"/>
              <a:gd name="connsiteY6" fmla="*/ 96371 h 382979"/>
              <a:gd name="connsiteX7" fmla="*/ 921357 w 1742909"/>
              <a:gd name="connsiteY7" fmla="*/ 6398 h 382979"/>
              <a:gd name="connsiteX8" fmla="*/ 902851 w 1742909"/>
              <a:gd name="connsiteY8" fmla="*/ 104926 h 382979"/>
              <a:gd name="connsiteX9" fmla="*/ 5495 w 1742909"/>
              <a:gd name="connsiteY9" fmla="*/ 0 h 382979"/>
              <a:gd name="connsiteX0" fmla="*/ 5495 w 1742909"/>
              <a:gd name="connsiteY0" fmla="*/ 5014 h 387993"/>
              <a:gd name="connsiteX1" fmla="*/ 0 w 1742909"/>
              <a:gd name="connsiteY1" fmla="*/ 210464 h 387993"/>
              <a:gd name="connsiteX2" fmla="*/ 29598 w 1742909"/>
              <a:gd name="connsiteY2" fmla="*/ 211412 h 387993"/>
              <a:gd name="connsiteX3" fmla="*/ 1398633 w 1742909"/>
              <a:gd name="connsiteY3" fmla="*/ 387993 h 387993"/>
              <a:gd name="connsiteX4" fmla="*/ 1577287 w 1742909"/>
              <a:gd name="connsiteY4" fmla="*/ 197759 h 387993"/>
              <a:gd name="connsiteX5" fmla="*/ 1648064 w 1742909"/>
              <a:gd name="connsiteY5" fmla="*/ 202857 h 387993"/>
              <a:gd name="connsiteX6" fmla="*/ 1742909 w 1742909"/>
              <a:gd name="connsiteY6" fmla="*/ 101385 h 387993"/>
              <a:gd name="connsiteX7" fmla="*/ 916832 w 1742909"/>
              <a:gd name="connsiteY7" fmla="*/ 0 h 387993"/>
              <a:gd name="connsiteX8" fmla="*/ 902851 w 1742909"/>
              <a:gd name="connsiteY8" fmla="*/ 109940 h 387993"/>
              <a:gd name="connsiteX9" fmla="*/ 5495 w 1742909"/>
              <a:gd name="connsiteY9" fmla="*/ 5014 h 387993"/>
              <a:gd name="connsiteX0" fmla="*/ 32651 w 1742909"/>
              <a:gd name="connsiteY0" fmla="*/ 27837 h 387993"/>
              <a:gd name="connsiteX1" fmla="*/ 0 w 1742909"/>
              <a:gd name="connsiteY1" fmla="*/ 210464 h 387993"/>
              <a:gd name="connsiteX2" fmla="*/ 29598 w 1742909"/>
              <a:gd name="connsiteY2" fmla="*/ 211412 h 387993"/>
              <a:gd name="connsiteX3" fmla="*/ 1398633 w 1742909"/>
              <a:gd name="connsiteY3" fmla="*/ 387993 h 387993"/>
              <a:gd name="connsiteX4" fmla="*/ 1577287 w 1742909"/>
              <a:gd name="connsiteY4" fmla="*/ 197759 h 387993"/>
              <a:gd name="connsiteX5" fmla="*/ 1648064 w 1742909"/>
              <a:gd name="connsiteY5" fmla="*/ 202857 h 387993"/>
              <a:gd name="connsiteX6" fmla="*/ 1742909 w 1742909"/>
              <a:gd name="connsiteY6" fmla="*/ 101385 h 387993"/>
              <a:gd name="connsiteX7" fmla="*/ 916832 w 1742909"/>
              <a:gd name="connsiteY7" fmla="*/ 0 h 387993"/>
              <a:gd name="connsiteX8" fmla="*/ 902851 w 1742909"/>
              <a:gd name="connsiteY8" fmla="*/ 109940 h 387993"/>
              <a:gd name="connsiteX9" fmla="*/ 32651 w 1742909"/>
              <a:gd name="connsiteY9" fmla="*/ 27837 h 387993"/>
              <a:gd name="connsiteX0" fmla="*/ 28125 w 1742909"/>
              <a:gd name="connsiteY0" fmla="*/ 0 h 390585"/>
              <a:gd name="connsiteX1" fmla="*/ 0 w 1742909"/>
              <a:gd name="connsiteY1" fmla="*/ 213056 h 390585"/>
              <a:gd name="connsiteX2" fmla="*/ 29598 w 1742909"/>
              <a:gd name="connsiteY2" fmla="*/ 214004 h 390585"/>
              <a:gd name="connsiteX3" fmla="*/ 1398633 w 1742909"/>
              <a:gd name="connsiteY3" fmla="*/ 390585 h 390585"/>
              <a:gd name="connsiteX4" fmla="*/ 1577287 w 1742909"/>
              <a:gd name="connsiteY4" fmla="*/ 200351 h 390585"/>
              <a:gd name="connsiteX5" fmla="*/ 1648064 w 1742909"/>
              <a:gd name="connsiteY5" fmla="*/ 205449 h 390585"/>
              <a:gd name="connsiteX6" fmla="*/ 1742909 w 1742909"/>
              <a:gd name="connsiteY6" fmla="*/ 103977 h 390585"/>
              <a:gd name="connsiteX7" fmla="*/ 916832 w 1742909"/>
              <a:gd name="connsiteY7" fmla="*/ 2592 h 390585"/>
              <a:gd name="connsiteX8" fmla="*/ 902851 w 1742909"/>
              <a:gd name="connsiteY8" fmla="*/ 112532 h 390585"/>
              <a:gd name="connsiteX9" fmla="*/ 28125 w 1742909"/>
              <a:gd name="connsiteY9" fmla="*/ 0 h 390585"/>
              <a:gd name="connsiteX0" fmla="*/ 28125 w 1742909"/>
              <a:gd name="connsiteY0" fmla="*/ 0 h 390585"/>
              <a:gd name="connsiteX1" fmla="*/ 0 w 1742909"/>
              <a:gd name="connsiteY1" fmla="*/ 213056 h 390585"/>
              <a:gd name="connsiteX2" fmla="*/ 61282 w 1742909"/>
              <a:gd name="connsiteY2" fmla="*/ 217807 h 390585"/>
              <a:gd name="connsiteX3" fmla="*/ 1398633 w 1742909"/>
              <a:gd name="connsiteY3" fmla="*/ 390585 h 390585"/>
              <a:gd name="connsiteX4" fmla="*/ 1577287 w 1742909"/>
              <a:gd name="connsiteY4" fmla="*/ 200351 h 390585"/>
              <a:gd name="connsiteX5" fmla="*/ 1648064 w 1742909"/>
              <a:gd name="connsiteY5" fmla="*/ 205449 h 390585"/>
              <a:gd name="connsiteX6" fmla="*/ 1742909 w 1742909"/>
              <a:gd name="connsiteY6" fmla="*/ 103977 h 390585"/>
              <a:gd name="connsiteX7" fmla="*/ 916832 w 1742909"/>
              <a:gd name="connsiteY7" fmla="*/ 2592 h 390585"/>
              <a:gd name="connsiteX8" fmla="*/ 902851 w 1742909"/>
              <a:gd name="connsiteY8" fmla="*/ 112532 h 390585"/>
              <a:gd name="connsiteX9" fmla="*/ 28125 w 1742909"/>
              <a:gd name="connsiteY9" fmla="*/ 0 h 390585"/>
              <a:gd name="connsiteX0" fmla="*/ 19074 w 1733858"/>
              <a:gd name="connsiteY0" fmla="*/ 0 h 390585"/>
              <a:gd name="connsiteX1" fmla="*/ 0 w 1733858"/>
              <a:gd name="connsiteY1" fmla="*/ 216860 h 390585"/>
              <a:gd name="connsiteX2" fmla="*/ 52231 w 1733858"/>
              <a:gd name="connsiteY2" fmla="*/ 217807 h 390585"/>
              <a:gd name="connsiteX3" fmla="*/ 1389582 w 1733858"/>
              <a:gd name="connsiteY3" fmla="*/ 390585 h 390585"/>
              <a:gd name="connsiteX4" fmla="*/ 1568236 w 1733858"/>
              <a:gd name="connsiteY4" fmla="*/ 200351 h 390585"/>
              <a:gd name="connsiteX5" fmla="*/ 1639013 w 1733858"/>
              <a:gd name="connsiteY5" fmla="*/ 205449 h 390585"/>
              <a:gd name="connsiteX6" fmla="*/ 1733858 w 1733858"/>
              <a:gd name="connsiteY6" fmla="*/ 103977 h 390585"/>
              <a:gd name="connsiteX7" fmla="*/ 907781 w 1733858"/>
              <a:gd name="connsiteY7" fmla="*/ 2592 h 390585"/>
              <a:gd name="connsiteX8" fmla="*/ 893800 w 1733858"/>
              <a:gd name="connsiteY8" fmla="*/ 112532 h 390585"/>
              <a:gd name="connsiteX9" fmla="*/ 19074 w 1733858"/>
              <a:gd name="connsiteY9" fmla="*/ 0 h 390585"/>
              <a:gd name="connsiteX0" fmla="*/ 19074 w 1733858"/>
              <a:gd name="connsiteY0" fmla="*/ 0 h 390585"/>
              <a:gd name="connsiteX1" fmla="*/ 0 w 1733858"/>
              <a:gd name="connsiteY1" fmla="*/ 216860 h 390585"/>
              <a:gd name="connsiteX2" fmla="*/ 52231 w 1733858"/>
              <a:gd name="connsiteY2" fmla="*/ 217807 h 390585"/>
              <a:gd name="connsiteX3" fmla="*/ 1389582 w 1733858"/>
              <a:gd name="connsiteY3" fmla="*/ 390585 h 390585"/>
              <a:gd name="connsiteX4" fmla="*/ 1568236 w 1733858"/>
              <a:gd name="connsiteY4" fmla="*/ 200351 h 390585"/>
              <a:gd name="connsiteX5" fmla="*/ 1639013 w 1733858"/>
              <a:gd name="connsiteY5" fmla="*/ 205449 h 390585"/>
              <a:gd name="connsiteX6" fmla="*/ 1733858 w 1733858"/>
              <a:gd name="connsiteY6" fmla="*/ 103977 h 390585"/>
              <a:gd name="connsiteX7" fmla="*/ 907781 w 1733858"/>
              <a:gd name="connsiteY7" fmla="*/ 2592 h 390585"/>
              <a:gd name="connsiteX8" fmla="*/ 893800 w 1733858"/>
              <a:gd name="connsiteY8" fmla="*/ 112532 h 390585"/>
              <a:gd name="connsiteX9" fmla="*/ 19074 w 1733858"/>
              <a:gd name="connsiteY9" fmla="*/ 0 h 390585"/>
              <a:gd name="connsiteX0" fmla="*/ 19074 w 1733858"/>
              <a:gd name="connsiteY0" fmla="*/ 0 h 390585"/>
              <a:gd name="connsiteX1" fmla="*/ 0 w 1733858"/>
              <a:gd name="connsiteY1" fmla="*/ 216860 h 390585"/>
              <a:gd name="connsiteX2" fmla="*/ 1389582 w 1733858"/>
              <a:gd name="connsiteY2" fmla="*/ 390585 h 390585"/>
              <a:gd name="connsiteX3" fmla="*/ 1568236 w 1733858"/>
              <a:gd name="connsiteY3" fmla="*/ 200351 h 390585"/>
              <a:gd name="connsiteX4" fmla="*/ 1639013 w 1733858"/>
              <a:gd name="connsiteY4" fmla="*/ 205449 h 390585"/>
              <a:gd name="connsiteX5" fmla="*/ 1733858 w 1733858"/>
              <a:gd name="connsiteY5" fmla="*/ 103977 h 390585"/>
              <a:gd name="connsiteX6" fmla="*/ 907781 w 1733858"/>
              <a:gd name="connsiteY6" fmla="*/ 2592 h 390585"/>
              <a:gd name="connsiteX7" fmla="*/ 893800 w 1733858"/>
              <a:gd name="connsiteY7" fmla="*/ 112532 h 390585"/>
              <a:gd name="connsiteX8" fmla="*/ 19074 w 1733858"/>
              <a:gd name="connsiteY8" fmla="*/ 0 h 39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58" h="390585">
                <a:moveTo>
                  <a:pt x="19074" y="0"/>
                </a:moveTo>
                <a:lnTo>
                  <a:pt x="0" y="216860"/>
                </a:lnTo>
                <a:lnTo>
                  <a:pt x="1389582" y="390585"/>
                </a:lnTo>
                <a:lnTo>
                  <a:pt x="1568236" y="200351"/>
                </a:lnTo>
                <a:lnTo>
                  <a:pt x="1639013" y="205449"/>
                </a:lnTo>
                <a:lnTo>
                  <a:pt x="1733858" y="103977"/>
                </a:lnTo>
                <a:lnTo>
                  <a:pt x="907781" y="2592"/>
                </a:lnTo>
                <a:lnTo>
                  <a:pt x="893800" y="112532"/>
                </a:lnTo>
                <a:lnTo>
                  <a:pt x="19074" y="0"/>
                </a:lnTo>
                <a:close/>
              </a:path>
            </a:pathLst>
          </a:custGeom>
          <a:pattFill prst="pct75">
            <a:fgClr>
              <a:schemeClr val="accent5">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Freeform 159">
            <a:extLst>
              <a:ext uri="{FF2B5EF4-FFF2-40B4-BE49-F238E27FC236}">
                <a16:creationId xmlns:a16="http://schemas.microsoft.com/office/drawing/2014/main" id="{00000000-0008-0000-0100-00002E000000}"/>
              </a:ext>
            </a:extLst>
          </p:cNvPr>
          <p:cNvSpPr>
            <a:spLocks/>
          </p:cNvSpPr>
          <p:nvPr/>
        </p:nvSpPr>
        <p:spPr bwMode="auto">
          <a:xfrm>
            <a:off x="4447500" y="6471061"/>
            <a:ext cx="330395" cy="123249"/>
          </a:xfrm>
          <a:custGeom>
            <a:avLst/>
            <a:gdLst>
              <a:gd name="T0" fmla="*/ 2147483647 w 67"/>
              <a:gd name="T1" fmla="*/ 0 h 26"/>
              <a:gd name="T2" fmla="*/ 0 w 67"/>
              <a:gd name="T3" fmla="*/ 0 h 26"/>
              <a:gd name="T4" fmla="*/ 0 w 67"/>
              <a:gd name="T5" fmla="*/ 2123134653 h 26"/>
              <a:gd name="T6" fmla="*/ 2147483647 w 67"/>
              <a:gd name="T7" fmla="*/ 2123134653 h 26"/>
              <a:gd name="T8" fmla="*/ 2147483647 w 67"/>
              <a:gd name="T9" fmla="*/ 1878154168 h 26"/>
              <a:gd name="T10" fmla="*/ 2147483647 w 67"/>
              <a:gd name="T11" fmla="*/ 0 h 26"/>
              <a:gd name="T12" fmla="*/ 0 60000 65536"/>
              <a:gd name="T13" fmla="*/ 0 60000 65536"/>
              <a:gd name="T14" fmla="*/ 0 60000 65536"/>
              <a:gd name="T15" fmla="*/ 0 60000 65536"/>
              <a:gd name="T16" fmla="*/ 0 60000 65536"/>
              <a:gd name="T17" fmla="*/ 0 60000 65536"/>
              <a:gd name="T18" fmla="*/ 0 w 67"/>
              <a:gd name="T19" fmla="*/ 0 h 26"/>
              <a:gd name="T20" fmla="*/ 67 w 6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7" h="26">
                <a:moveTo>
                  <a:pt x="67" y="0"/>
                </a:moveTo>
                <a:lnTo>
                  <a:pt x="0" y="0"/>
                </a:lnTo>
                <a:lnTo>
                  <a:pt x="0" y="26"/>
                </a:lnTo>
                <a:lnTo>
                  <a:pt x="63" y="26"/>
                </a:lnTo>
                <a:lnTo>
                  <a:pt x="66" y="23"/>
                </a:lnTo>
                <a:lnTo>
                  <a:pt x="67"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7" name="Freeform 158">
            <a:extLst>
              <a:ext uri="{FF2B5EF4-FFF2-40B4-BE49-F238E27FC236}">
                <a16:creationId xmlns:a16="http://schemas.microsoft.com/office/drawing/2014/main" id="{00000000-0008-0000-0100-00002D000000}"/>
              </a:ext>
            </a:extLst>
          </p:cNvPr>
          <p:cNvSpPr>
            <a:spLocks/>
          </p:cNvSpPr>
          <p:nvPr/>
        </p:nvSpPr>
        <p:spPr bwMode="auto">
          <a:xfrm>
            <a:off x="4115692" y="6471060"/>
            <a:ext cx="321421" cy="123250"/>
          </a:xfrm>
          <a:custGeom>
            <a:avLst/>
            <a:gdLst>
              <a:gd name="T0" fmla="*/ 0 w 68"/>
              <a:gd name="T1" fmla="*/ 0 h 26"/>
              <a:gd name="T2" fmla="*/ 2147483647 w 68"/>
              <a:gd name="T3" fmla="*/ 0 h 26"/>
              <a:gd name="T4" fmla="*/ 2147483647 w 68"/>
              <a:gd name="T5" fmla="*/ 2123134653 h 26"/>
              <a:gd name="T6" fmla="*/ 282952214 w 68"/>
              <a:gd name="T7" fmla="*/ 2123134653 h 26"/>
              <a:gd name="T8" fmla="*/ 0 w 68"/>
              <a:gd name="T9" fmla="*/ 1878154168 h 26"/>
              <a:gd name="T10" fmla="*/ 0 w 68"/>
              <a:gd name="T11" fmla="*/ 0 h 26"/>
              <a:gd name="T12" fmla="*/ 0 60000 65536"/>
              <a:gd name="T13" fmla="*/ 0 60000 65536"/>
              <a:gd name="T14" fmla="*/ 0 60000 65536"/>
              <a:gd name="T15" fmla="*/ 0 60000 65536"/>
              <a:gd name="T16" fmla="*/ 0 60000 65536"/>
              <a:gd name="T17" fmla="*/ 0 60000 65536"/>
              <a:gd name="T18" fmla="*/ 0 w 68"/>
              <a:gd name="T19" fmla="*/ 0 h 26"/>
              <a:gd name="T20" fmla="*/ 68 w 6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8" h="26">
                <a:moveTo>
                  <a:pt x="0" y="0"/>
                </a:moveTo>
                <a:lnTo>
                  <a:pt x="68" y="0"/>
                </a:lnTo>
                <a:lnTo>
                  <a:pt x="68" y="26"/>
                </a:lnTo>
                <a:lnTo>
                  <a:pt x="3" y="26"/>
                </a:lnTo>
                <a:lnTo>
                  <a:pt x="0" y="23"/>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2" name="Freeform 362">
            <a:extLst>
              <a:ext uri="{FF2B5EF4-FFF2-40B4-BE49-F238E27FC236}">
                <a16:creationId xmlns:a16="http://schemas.microsoft.com/office/drawing/2014/main" id="{00000000-0008-0000-0100-000068000000}"/>
              </a:ext>
            </a:extLst>
          </p:cNvPr>
          <p:cNvSpPr>
            <a:spLocks/>
          </p:cNvSpPr>
          <p:nvPr/>
        </p:nvSpPr>
        <p:spPr bwMode="auto">
          <a:xfrm>
            <a:off x="3110517" y="7739047"/>
            <a:ext cx="178261" cy="306497"/>
          </a:xfrm>
          <a:custGeom>
            <a:avLst/>
            <a:gdLst>
              <a:gd name="T0" fmla="*/ 0 w 35"/>
              <a:gd name="T1" fmla="*/ 77778693 h 54"/>
              <a:gd name="T2" fmla="*/ 1451609962 w 35"/>
              <a:gd name="T3" fmla="*/ 2147483647 h 54"/>
              <a:gd name="T4" fmla="*/ 2147483647 w 35"/>
              <a:gd name="T5" fmla="*/ 2147483647 h 54"/>
              <a:gd name="T6" fmla="*/ 2147483647 w 35"/>
              <a:gd name="T7" fmla="*/ 0 h 54"/>
              <a:gd name="T8" fmla="*/ 0 w 35"/>
              <a:gd name="T9" fmla="*/ 77778693 h 54"/>
              <a:gd name="T10" fmla="*/ 0 60000 65536"/>
              <a:gd name="T11" fmla="*/ 0 60000 65536"/>
              <a:gd name="T12" fmla="*/ 0 60000 65536"/>
              <a:gd name="T13" fmla="*/ 0 60000 65536"/>
              <a:gd name="T14" fmla="*/ 0 60000 65536"/>
              <a:gd name="T15" fmla="*/ 0 w 35"/>
              <a:gd name="T16" fmla="*/ 0 h 54"/>
              <a:gd name="T17" fmla="*/ 35 w 35"/>
              <a:gd name="T18" fmla="*/ 54 h 54"/>
            </a:gdLst>
            <a:ahLst/>
            <a:cxnLst>
              <a:cxn ang="T10">
                <a:pos x="T0" y="T1"/>
              </a:cxn>
              <a:cxn ang="T11">
                <a:pos x="T2" y="T3"/>
              </a:cxn>
              <a:cxn ang="T12">
                <a:pos x="T4" y="T5"/>
              </a:cxn>
              <a:cxn ang="T13">
                <a:pos x="T6" y="T7"/>
              </a:cxn>
              <a:cxn ang="T14">
                <a:pos x="T8" y="T9"/>
              </a:cxn>
            </a:cxnLst>
            <a:rect l="T15" t="T16" r="T17" b="T18"/>
            <a:pathLst>
              <a:path w="35" h="54">
                <a:moveTo>
                  <a:pt x="0" y="1"/>
                </a:moveTo>
                <a:lnTo>
                  <a:pt x="16" y="54"/>
                </a:lnTo>
                <a:lnTo>
                  <a:pt x="35" y="54"/>
                </a:lnTo>
                <a:lnTo>
                  <a:pt x="35" y="0"/>
                </a:lnTo>
                <a:lnTo>
                  <a:pt x="0" y="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3" name="Freeform 155">
            <a:extLst>
              <a:ext uri="{FF2B5EF4-FFF2-40B4-BE49-F238E27FC236}">
                <a16:creationId xmlns:a16="http://schemas.microsoft.com/office/drawing/2014/main" id="{00000000-0008-0000-0100-00002A000000}"/>
              </a:ext>
            </a:extLst>
          </p:cNvPr>
          <p:cNvSpPr>
            <a:spLocks/>
          </p:cNvSpPr>
          <p:nvPr/>
        </p:nvSpPr>
        <p:spPr bwMode="auto">
          <a:xfrm>
            <a:off x="3321609" y="7919323"/>
            <a:ext cx="403593" cy="110395"/>
          </a:xfrm>
          <a:custGeom>
            <a:avLst/>
            <a:gdLst>
              <a:gd name="T0" fmla="*/ 0 w 83"/>
              <a:gd name="T1" fmla="*/ 1630869795 h 23"/>
              <a:gd name="T2" fmla="*/ 0 w 83"/>
              <a:gd name="T3" fmla="*/ 212722510 h 23"/>
              <a:gd name="T4" fmla="*/ 280991374 w 83"/>
              <a:gd name="T5" fmla="*/ 0 h 23"/>
              <a:gd name="T6" fmla="*/ 2147483647 w 83"/>
              <a:gd name="T7" fmla="*/ 0 h 23"/>
              <a:gd name="T8" fmla="*/ 2147483647 w 83"/>
              <a:gd name="T9" fmla="*/ 212722510 h 23"/>
              <a:gd name="T10" fmla="*/ 2147483647 w 83"/>
              <a:gd name="T11" fmla="*/ 1630869795 h 23"/>
              <a:gd name="T12" fmla="*/ 0 w 83"/>
              <a:gd name="T13" fmla="*/ 1630869795 h 23"/>
              <a:gd name="T14" fmla="*/ 0 60000 65536"/>
              <a:gd name="T15" fmla="*/ 0 60000 65536"/>
              <a:gd name="T16" fmla="*/ 0 60000 65536"/>
              <a:gd name="T17" fmla="*/ 0 60000 65536"/>
              <a:gd name="T18" fmla="*/ 0 60000 65536"/>
              <a:gd name="T19" fmla="*/ 0 60000 65536"/>
              <a:gd name="T20" fmla="*/ 0 60000 65536"/>
              <a:gd name="T21" fmla="*/ 0 w 83"/>
              <a:gd name="T22" fmla="*/ 0 h 23"/>
              <a:gd name="T23" fmla="*/ 83 w 8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3">
                <a:moveTo>
                  <a:pt x="0" y="23"/>
                </a:moveTo>
                <a:lnTo>
                  <a:pt x="0" y="3"/>
                </a:lnTo>
                <a:lnTo>
                  <a:pt x="3" y="0"/>
                </a:lnTo>
                <a:lnTo>
                  <a:pt x="80" y="0"/>
                </a:lnTo>
                <a:lnTo>
                  <a:pt x="83" y="3"/>
                </a:lnTo>
                <a:lnTo>
                  <a:pt x="83" y="23"/>
                </a:lnTo>
                <a:lnTo>
                  <a:pt x="0" y="23"/>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4" name="Freeform 156">
            <a:extLst>
              <a:ext uri="{FF2B5EF4-FFF2-40B4-BE49-F238E27FC236}">
                <a16:creationId xmlns:a16="http://schemas.microsoft.com/office/drawing/2014/main" id="{00000000-0008-0000-0100-00002B000000}"/>
              </a:ext>
            </a:extLst>
          </p:cNvPr>
          <p:cNvSpPr>
            <a:spLocks/>
          </p:cNvSpPr>
          <p:nvPr/>
        </p:nvSpPr>
        <p:spPr bwMode="auto">
          <a:xfrm>
            <a:off x="3758033" y="7964121"/>
            <a:ext cx="415587" cy="65598"/>
          </a:xfrm>
          <a:custGeom>
            <a:avLst/>
            <a:gdLst>
              <a:gd name="T0" fmla="*/ 0 w 86"/>
              <a:gd name="T1" fmla="*/ 1039744450 h 14"/>
              <a:gd name="T2" fmla="*/ 0 w 86"/>
              <a:gd name="T3" fmla="*/ 222806085 h 14"/>
              <a:gd name="T4" fmla="*/ 289317271 w 86"/>
              <a:gd name="T5" fmla="*/ 0 h 14"/>
              <a:gd name="T6" fmla="*/ 2147483647 w 86"/>
              <a:gd name="T7" fmla="*/ 0 h 14"/>
              <a:gd name="T8" fmla="*/ 2147483647 w 86"/>
              <a:gd name="T9" fmla="*/ 148537413 h 14"/>
              <a:gd name="T10" fmla="*/ 2147483647 w 86"/>
              <a:gd name="T11" fmla="*/ 1039744450 h 14"/>
              <a:gd name="T12" fmla="*/ 0 w 86"/>
              <a:gd name="T13" fmla="*/ 1039744450 h 14"/>
              <a:gd name="T14" fmla="*/ 0 60000 65536"/>
              <a:gd name="T15" fmla="*/ 0 60000 65536"/>
              <a:gd name="T16" fmla="*/ 0 60000 65536"/>
              <a:gd name="T17" fmla="*/ 0 60000 65536"/>
              <a:gd name="T18" fmla="*/ 0 60000 65536"/>
              <a:gd name="T19" fmla="*/ 0 60000 65536"/>
              <a:gd name="T20" fmla="*/ 0 60000 65536"/>
              <a:gd name="T21" fmla="*/ 0 w 86"/>
              <a:gd name="T22" fmla="*/ 0 h 14"/>
              <a:gd name="T23" fmla="*/ 86 w 8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4">
                <a:moveTo>
                  <a:pt x="0" y="14"/>
                </a:moveTo>
                <a:lnTo>
                  <a:pt x="0" y="3"/>
                </a:lnTo>
                <a:lnTo>
                  <a:pt x="3" y="0"/>
                </a:lnTo>
                <a:lnTo>
                  <a:pt x="84" y="0"/>
                </a:lnTo>
                <a:lnTo>
                  <a:pt x="86" y="2"/>
                </a:lnTo>
                <a:lnTo>
                  <a:pt x="86" y="14"/>
                </a:lnTo>
                <a:lnTo>
                  <a:pt x="0" y="14"/>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5" name="Freeform 157">
            <a:extLst>
              <a:ext uri="{FF2B5EF4-FFF2-40B4-BE49-F238E27FC236}">
                <a16:creationId xmlns:a16="http://schemas.microsoft.com/office/drawing/2014/main" id="{00000000-0008-0000-0100-00002C000000}"/>
              </a:ext>
            </a:extLst>
          </p:cNvPr>
          <p:cNvSpPr>
            <a:spLocks/>
          </p:cNvSpPr>
          <p:nvPr/>
        </p:nvSpPr>
        <p:spPr bwMode="auto">
          <a:xfrm>
            <a:off x="4204063" y="7964120"/>
            <a:ext cx="422703" cy="65598"/>
          </a:xfrm>
          <a:custGeom>
            <a:avLst/>
            <a:gdLst>
              <a:gd name="T0" fmla="*/ 0 w 87"/>
              <a:gd name="T1" fmla="*/ 1039744450 h 14"/>
              <a:gd name="T2" fmla="*/ 0 w 87"/>
              <a:gd name="T3" fmla="*/ 222806085 h 14"/>
              <a:gd name="T4" fmla="*/ 280584033 w 87"/>
              <a:gd name="T5" fmla="*/ 0 h 14"/>
              <a:gd name="T6" fmla="*/ 2147483647 w 87"/>
              <a:gd name="T7" fmla="*/ 0 h 14"/>
              <a:gd name="T8" fmla="*/ 2147483647 w 87"/>
              <a:gd name="T9" fmla="*/ 297066207 h 14"/>
              <a:gd name="T10" fmla="*/ 2147483647 w 87"/>
              <a:gd name="T11" fmla="*/ 1039744450 h 14"/>
              <a:gd name="T12" fmla="*/ 0 w 87"/>
              <a:gd name="T13" fmla="*/ 1039744450 h 14"/>
              <a:gd name="T14" fmla="*/ 0 60000 65536"/>
              <a:gd name="T15" fmla="*/ 0 60000 65536"/>
              <a:gd name="T16" fmla="*/ 0 60000 65536"/>
              <a:gd name="T17" fmla="*/ 0 60000 65536"/>
              <a:gd name="T18" fmla="*/ 0 60000 65536"/>
              <a:gd name="T19" fmla="*/ 0 60000 65536"/>
              <a:gd name="T20" fmla="*/ 0 60000 65536"/>
              <a:gd name="T21" fmla="*/ 0 w 87"/>
              <a:gd name="T22" fmla="*/ 0 h 14"/>
              <a:gd name="T23" fmla="*/ 87 w 8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4">
                <a:moveTo>
                  <a:pt x="0" y="14"/>
                </a:moveTo>
                <a:lnTo>
                  <a:pt x="0" y="3"/>
                </a:lnTo>
                <a:lnTo>
                  <a:pt x="3" y="0"/>
                </a:lnTo>
                <a:lnTo>
                  <a:pt x="84" y="0"/>
                </a:lnTo>
                <a:lnTo>
                  <a:pt x="87" y="4"/>
                </a:lnTo>
                <a:lnTo>
                  <a:pt x="87" y="14"/>
                </a:lnTo>
                <a:lnTo>
                  <a:pt x="0" y="14"/>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6" name="Freeform 130">
            <a:extLst>
              <a:ext uri="{FF2B5EF4-FFF2-40B4-BE49-F238E27FC236}">
                <a16:creationId xmlns:a16="http://schemas.microsoft.com/office/drawing/2014/main" id="{00000000-0008-0000-0100-000013000000}"/>
              </a:ext>
            </a:extLst>
          </p:cNvPr>
          <p:cNvSpPr>
            <a:spLocks/>
          </p:cNvSpPr>
          <p:nvPr/>
        </p:nvSpPr>
        <p:spPr bwMode="auto">
          <a:xfrm>
            <a:off x="6778675" y="7656054"/>
            <a:ext cx="164019" cy="457571"/>
          </a:xfrm>
          <a:custGeom>
            <a:avLst/>
            <a:gdLst>
              <a:gd name="T0" fmla="*/ 0 w 34"/>
              <a:gd name="T1" fmla="*/ 0 h 87"/>
              <a:gd name="T2" fmla="*/ 1542335528 w 34"/>
              <a:gd name="T3" fmla="*/ 0 h 87"/>
              <a:gd name="T4" fmla="*/ 1542335528 w 34"/>
              <a:gd name="T5" fmla="*/ 2147483647 h 87"/>
              <a:gd name="T6" fmla="*/ 2147483647 w 34"/>
              <a:gd name="T7" fmla="*/ 2147483647 h 87"/>
              <a:gd name="T8" fmla="*/ 2147483647 w 34"/>
              <a:gd name="T9" fmla="*/ 2147483647 h 87"/>
              <a:gd name="T10" fmla="*/ 2147483647 w 34"/>
              <a:gd name="T11" fmla="*/ 2147483647 h 87"/>
              <a:gd name="T12" fmla="*/ 0 w 34"/>
              <a:gd name="T13" fmla="*/ 2147483647 h 87"/>
              <a:gd name="T14" fmla="*/ 0 w 34"/>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87"/>
              <a:gd name="T26" fmla="*/ 34 w 34"/>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87">
                <a:moveTo>
                  <a:pt x="0" y="0"/>
                </a:moveTo>
                <a:lnTo>
                  <a:pt x="17" y="0"/>
                </a:lnTo>
                <a:lnTo>
                  <a:pt x="17" y="40"/>
                </a:lnTo>
                <a:lnTo>
                  <a:pt x="34" y="40"/>
                </a:lnTo>
                <a:lnTo>
                  <a:pt x="34" y="85"/>
                </a:lnTo>
                <a:lnTo>
                  <a:pt x="31" y="87"/>
                </a:lnTo>
                <a:lnTo>
                  <a:pt x="0" y="87"/>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37" name="Freeform 129">
            <a:extLst>
              <a:ext uri="{FF2B5EF4-FFF2-40B4-BE49-F238E27FC236}">
                <a16:creationId xmlns:a16="http://schemas.microsoft.com/office/drawing/2014/main" id="{00000000-0008-0000-0100-000012000000}"/>
              </a:ext>
            </a:extLst>
          </p:cNvPr>
          <p:cNvSpPr>
            <a:spLocks/>
          </p:cNvSpPr>
          <p:nvPr/>
        </p:nvSpPr>
        <p:spPr bwMode="auto">
          <a:xfrm flipH="1">
            <a:off x="6778671" y="7355506"/>
            <a:ext cx="79935" cy="271473"/>
          </a:xfrm>
          <a:custGeom>
            <a:avLst/>
            <a:gdLst>
              <a:gd name="T0" fmla="*/ 0 w 17"/>
              <a:gd name="T1" fmla="*/ 0 h 46"/>
              <a:gd name="T2" fmla="*/ 1542335528 w 17"/>
              <a:gd name="T3" fmla="*/ 0 h 46"/>
              <a:gd name="T4" fmla="*/ 1542335528 w 17"/>
              <a:gd name="T5" fmla="*/ 2147483647 h 46"/>
              <a:gd name="T6" fmla="*/ 0 w 17"/>
              <a:gd name="T7" fmla="*/ 2147483647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17" y="0"/>
                </a:lnTo>
                <a:lnTo>
                  <a:pt x="17" y="46"/>
                </a:lnTo>
                <a:lnTo>
                  <a:pt x="0" y="46"/>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39" name="Freeform 128">
            <a:extLst>
              <a:ext uri="{FF2B5EF4-FFF2-40B4-BE49-F238E27FC236}">
                <a16:creationId xmlns:a16="http://schemas.microsoft.com/office/drawing/2014/main" id="{00000000-0008-0000-0100-000011000000}"/>
              </a:ext>
            </a:extLst>
          </p:cNvPr>
          <p:cNvSpPr>
            <a:spLocks/>
          </p:cNvSpPr>
          <p:nvPr/>
        </p:nvSpPr>
        <p:spPr bwMode="auto">
          <a:xfrm>
            <a:off x="6778674" y="7101405"/>
            <a:ext cx="79935" cy="228631"/>
          </a:xfrm>
          <a:custGeom>
            <a:avLst/>
            <a:gdLst>
              <a:gd name="T0" fmla="*/ 0 w 17"/>
              <a:gd name="T1" fmla="*/ 0 h 46"/>
              <a:gd name="T2" fmla="*/ 1542335528 w 17"/>
              <a:gd name="T3" fmla="*/ 0 h 46"/>
              <a:gd name="T4" fmla="*/ 1542335528 w 17"/>
              <a:gd name="T5" fmla="*/ 2147483647 h 46"/>
              <a:gd name="T6" fmla="*/ 0 w 17"/>
              <a:gd name="T7" fmla="*/ 2147483647 h 46"/>
              <a:gd name="T8" fmla="*/ 0 w 17"/>
              <a:gd name="T9" fmla="*/ 0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0" y="0"/>
                </a:moveTo>
                <a:lnTo>
                  <a:pt x="17" y="0"/>
                </a:lnTo>
                <a:lnTo>
                  <a:pt x="17" y="46"/>
                </a:lnTo>
                <a:lnTo>
                  <a:pt x="0" y="46"/>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2" name="Freeform 122">
            <a:extLst>
              <a:ext uri="{FF2B5EF4-FFF2-40B4-BE49-F238E27FC236}">
                <a16:creationId xmlns:a16="http://schemas.microsoft.com/office/drawing/2014/main" id="{00000000-0008-0000-0100-00000B000000}"/>
              </a:ext>
            </a:extLst>
          </p:cNvPr>
          <p:cNvSpPr>
            <a:spLocks/>
          </p:cNvSpPr>
          <p:nvPr/>
        </p:nvSpPr>
        <p:spPr bwMode="auto">
          <a:xfrm>
            <a:off x="6778191" y="6750260"/>
            <a:ext cx="79935" cy="323165"/>
          </a:xfrm>
          <a:custGeom>
            <a:avLst/>
            <a:gdLst>
              <a:gd name="T0" fmla="*/ 0 w 17"/>
              <a:gd name="T1" fmla="*/ 2147483647 h 66"/>
              <a:gd name="T2" fmla="*/ 1542335528 w 17"/>
              <a:gd name="T3" fmla="*/ 2147483647 h 66"/>
              <a:gd name="T4" fmla="*/ 1542335528 w 17"/>
              <a:gd name="T5" fmla="*/ 0 h 66"/>
              <a:gd name="T6" fmla="*/ 0 w 17"/>
              <a:gd name="T7" fmla="*/ 0 h 66"/>
              <a:gd name="T8" fmla="*/ 0 w 17"/>
              <a:gd name="T9" fmla="*/ 2147483647 h 66"/>
              <a:gd name="T10" fmla="*/ 0 60000 65536"/>
              <a:gd name="T11" fmla="*/ 0 60000 65536"/>
              <a:gd name="T12" fmla="*/ 0 60000 65536"/>
              <a:gd name="T13" fmla="*/ 0 60000 65536"/>
              <a:gd name="T14" fmla="*/ 0 60000 65536"/>
              <a:gd name="T15" fmla="*/ 0 w 17"/>
              <a:gd name="T16" fmla="*/ 0 h 66"/>
              <a:gd name="T17" fmla="*/ 17 w 17"/>
              <a:gd name="T18" fmla="*/ 66 h 66"/>
            </a:gdLst>
            <a:ahLst/>
            <a:cxnLst>
              <a:cxn ang="T10">
                <a:pos x="T0" y="T1"/>
              </a:cxn>
              <a:cxn ang="T11">
                <a:pos x="T2" y="T3"/>
              </a:cxn>
              <a:cxn ang="T12">
                <a:pos x="T4" y="T5"/>
              </a:cxn>
              <a:cxn ang="T13">
                <a:pos x="T6" y="T7"/>
              </a:cxn>
              <a:cxn ang="T14">
                <a:pos x="T8" y="T9"/>
              </a:cxn>
            </a:cxnLst>
            <a:rect l="T15" t="T16" r="T17" b="T18"/>
            <a:pathLst>
              <a:path w="17" h="66">
                <a:moveTo>
                  <a:pt x="0" y="66"/>
                </a:moveTo>
                <a:lnTo>
                  <a:pt x="17" y="66"/>
                </a:lnTo>
                <a:lnTo>
                  <a:pt x="17" y="0"/>
                </a:lnTo>
                <a:lnTo>
                  <a:pt x="0" y="0"/>
                </a:lnTo>
                <a:lnTo>
                  <a:pt x="0" y="6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14" name="Freeform 121">
            <a:extLst>
              <a:ext uri="{FF2B5EF4-FFF2-40B4-BE49-F238E27FC236}">
                <a16:creationId xmlns:a16="http://schemas.microsoft.com/office/drawing/2014/main" id="{00000000-0008-0000-0100-00000A000000}"/>
              </a:ext>
            </a:extLst>
          </p:cNvPr>
          <p:cNvSpPr>
            <a:spLocks/>
          </p:cNvSpPr>
          <p:nvPr/>
        </p:nvSpPr>
        <p:spPr bwMode="auto">
          <a:xfrm>
            <a:off x="6773558" y="6585822"/>
            <a:ext cx="169136" cy="208480"/>
          </a:xfrm>
          <a:custGeom>
            <a:avLst/>
            <a:gdLst>
              <a:gd name="T0" fmla="*/ 2147483647 w 35"/>
              <a:gd name="T1" fmla="*/ 1496117689 h 39"/>
              <a:gd name="T2" fmla="*/ 2147483647 w 35"/>
              <a:gd name="T3" fmla="*/ 2147483647 h 39"/>
              <a:gd name="T4" fmla="*/ 1955392731 w 35"/>
              <a:gd name="T5" fmla="*/ 2147483647 h 39"/>
              <a:gd name="T6" fmla="*/ 0 w 35"/>
              <a:gd name="T7" fmla="*/ 2147483647 h 39"/>
              <a:gd name="T8" fmla="*/ 0 w 35"/>
              <a:gd name="T9" fmla="*/ 78745377 h 39"/>
              <a:gd name="T10" fmla="*/ 195542255 w 35"/>
              <a:gd name="T11" fmla="*/ 0 h 39"/>
              <a:gd name="T12" fmla="*/ 2147483647 w 35"/>
              <a:gd name="T13" fmla="*/ 1496117689 h 39"/>
              <a:gd name="T14" fmla="*/ 0 60000 65536"/>
              <a:gd name="T15" fmla="*/ 0 60000 65536"/>
              <a:gd name="T16" fmla="*/ 0 60000 65536"/>
              <a:gd name="T17" fmla="*/ 0 60000 65536"/>
              <a:gd name="T18" fmla="*/ 0 60000 65536"/>
              <a:gd name="T19" fmla="*/ 0 60000 65536"/>
              <a:gd name="T20" fmla="*/ 0 60000 65536"/>
              <a:gd name="T21" fmla="*/ 0 w 35"/>
              <a:gd name="T22" fmla="*/ 0 h 39"/>
              <a:gd name="T23" fmla="*/ 35 w 35"/>
              <a:gd name="T24" fmla="*/ 39 h 39"/>
              <a:gd name="connsiteX0" fmla="*/ 9850 w 10000"/>
              <a:gd name="connsiteY0" fmla="*/ 5497 h 10000"/>
              <a:gd name="connsiteX1" fmla="*/ 10000 w 10000"/>
              <a:gd name="connsiteY1" fmla="*/ 10000 h 10000"/>
              <a:gd name="connsiteX2" fmla="*/ 5714 w 10000"/>
              <a:gd name="connsiteY2" fmla="*/ 7692 h 10000"/>
              <a:gd name="connsiteX3" fmla="*/ 0 w 10000"/>
              <a:gd name="connsiteY3" fmla="*/ 7692 h 10000"/>
              <a:gd name="connsiteX4" fmla="*/ 0 w 10000"/>
              <a:gd name="connsiteY4" fmla="*/ 256 h 10000"/>
              <a:gd name="connsiteX5" fmla="*/ 571 w 10000"/>
              <a:gd name="connsiteY5" fmla="*/ 0 h 10000"/>
              <a:gd name="connsiteX6" fmla="*/ 9850 w 10000"/>
              <a:gd name="connsiteY6" fmla="*/ 5497 h 10000"/>
              <a:gd name="connsiteX0" fmla="*/ 10299 w 10299"/>
              <a:gd name="connsiteY0" fmla="*/ 5289 h 10000"/>
              <a:gd name="connsiteX1" fmla="*/ 10000 w 10299"/>
              <a:gd name="connsiteY1" fmla="*/ 10000 h 10000"/>
              <a:gd name="connsiteX2" fmla="*/ 5714 w 10299"/>
              <a:gd name="connsiteY2" fmla="*/ 7692 h 10000"/>
              <a:gd name="connsiteX3" fmla="*/ 0 w 10299"/>
              <a:gd name="connsiteY3" fmla="*/ 7692 h 10000"/>
              <a:gd name="connsiteX4" fmla="*/ 0 w 10299"/>
              <a:gd name="connsiteY4" fmla="*/ 256 h 10000"/>
              <a:gd name="connsiteX5" fmla="*/ 571 w 10299"/>
              <a:gd name="connsiteY5" fmla="*/ 0 h 10000"/>
              <a:gd name="connsiteX6" fmla="*/ 10299 w 10299"/>
              <a:gd name="connsiteY6" fmla="*/ 5289 h 10000"/>
              <a:gd name="connsiteX0" fmla="*/ 11048 w 11048"/>
              <a:gd name="connsiteY0" fmla="*/ 5289 h 10000"/>
              <a:gd name="connsiteX1" fmla="*/ 10749 w 11048"/>
              <a:gd name="connsiteY1" fmla="*/ 10000 h 10000"/>
              <a:gd name="connsiteX2" fmla="*/ 6463 w 11048"/>
              <a:gd name="connsiteY2" fmla="*/ 7692 h 10000"/>
              <a:gd name="connsiteX3" fmla="*/ 0 w 11048"/>
              <a:gd name="connsiteY3" fmla="*/ 7067 h 10000"/>
              <a:gd name="connsiteX4" fmla="*/ 749 w 11048"/>
              <a:gd name="connsiteY4" fmla="*/ 256 h 10000"/>
              <a:gd name="connsiteX5" fmla="*/ 1320 w 11048"/>
              <a:gd name="connsiteY5" fmla="*/ 0 h 10000"/>
              <a:gd name="connsiteX6" fmla="*/ 11048 w 11048"/>
              <a:gd name="connsiteY6" fmla="*/ 5289 h 10000"/>
              <a:gd name="connsiteX0" fmla="*/ 11048 w 11048"/>
              <a:gd name="connsiteY0" fmla="*/ 5289 h 10000"/>
              <a:gd name="connsiteX1" fmla="*/ 10749 w 11048"/>
              <a:gd name="connsiteY1" fmla="*/ 10000 h 10000"/>
              <a:gd name="connsiteX2" fmla="*/ 6613 w 11048"/>
              <a:gd name="connsiteY2" fmla="*/ 7067 h 10000"/>
              <a:gd name="connsiteX3" fmla="*/ 0 w 11048"/>
              <a:gd name="connsiteY3" fmla="*/ 7067 h 10000"/>
              <a:gd name="connsiteX4" fmla="*/ 749 w 11048"/>
              <a:gd name="connsiteY4" fmla="*/ 256 h 10000"/>
              <a:gd name="connsiteX5" fmla="*/ 1320 w 11048"/>
              <a:gd name="connsiteY5" fmla="*/ 0 h 10000"/>
              <a:gd name="connsiteX6" fmla="*/ 11048 w 11048"/>
              <a:gd name="connsiteY6" fmla="*/ 5289 h 10000"/>
              <a:gd name="connsiteX0" fmla="*/ 11348 w 11348"/>
              <a:gd name="connsiteY0" fmla="*/ 4247 h 10000"/>
              <a:gd name="connsiteX1" fmla="*/ 10749 w 11348"/>
              <a:gd name="connsiteY1" fmla="*/ 10000 h 10000"/>
              <a:gd name="connsiteX2" fmla="*/ 6613 w 11348"/>
              <a:gd name="connsiteY2" fmla="*/ 7067 h 10000"/>
              <a:gd name="connsiteX3" fmla="*/ 0 w 11348"/>
              <a:gd name="connsiteY3" fmla="*/ 7067 h 10000"/>
              <a:gd name="connsiteX4" fmla="*/ 749 w 11348"/>
              <a:gd name="connsiteY4" fmla="*/ 256 h 10000"/>
              <a:gd name="connsiteX5" fmla="*/ 1320 w 11348"/>
              <a:gd name="connsiteY5" fmla="*/ 0 h 10000"/>
              <a:gd name="connsiteX6" fmla="*/ 11348 w 11348"/>
              <a:gd name="connsiteY6" fmla="*/ 4247 h 10000"/>
              <a:gd name="connsiteX0" fmla="*/ 11348 w 11516"/>
              <a:gd name="connsiteY0" fmla="*/ 4247 h 8958"/>
              <a:gd name="connsiteX1" fmla="*/ 11498 w 11516"/>
              <a:gd name="connsiteY1" fmla="*/ 8958 h 8958"/>
              <a:gd name="connsiteX2" fmla="*/ 6613 w 11516"/>
              <a:gd name="connsiteY2" fmla="*/ 7067 h 8958"/>
              <a:gd name="connsiteX3" fmla="*/ 0 w 11516"/>
              <a:gd name="connsiteY3" fmla="*/ 7067 h 8958"/>
              <a:gd name="connsiteX4" fmla="*/ 749 w 11516"/>
              <a:gd name="connsiteY4" fmla="*/ 256 h 8958"/>
              <a:gd name="connsiteX5" fmla="*/ 1320 w 11516"/>
              <a:gd name="connsiteY5" fmla="*/ 0 h 8958"/>
              <a:gd name="connsiteX6" fmla="*/ 11348 w 11516"/>
              <a:gd name="connsiteY6" fmla="*/ 4247 h 8958"/>
              <a:gd name="connsiteX0" fmla="*/ 9255 w 9400"/>
              <a:gd name="connsiteY0" fmla="*/ 4741 h 10000"/>
              <a:gd name="connsiteX1" fmla="*/ 9385 w 9400"/>
              <a:gd name="connsiteY1" fmla="*/ 10000 h 10000"/>
              <a:gd name="connsiteX2" fmla="*/ 5143 w 9400"/>
              <a:gd name="connsiteY2" fmla="*/ 7889 h 10000"/>
              <a:gd name="connsiteX3" fmla="*/ 182 w 9400"/>
              <a:gd name="connsiteY3" fmla="*/ 7773 h 10000"/>
              <a:gd name="connsiteX4" fmla="*/ 51 w 9400"/>
              <a:gd name="connsiteY4" fmla="*/ 286 h 10000"/>
              <a:gd name="connsiteX5" fmla="*/ 547 w 9400"/>
              <a:gd name="connsiteY5" fmla="*/ 0 h 10000"/>
              <a:gd name="connsiteX6" fmla="*/ 9255 w 9400"/>
              <a:gd name="connsiteY6" fmla="*/ 4741 h 10000"/>
              <a:gd name="connsiteX0" fmla="*/ 9846 w 10000"/>
              <a:gd name="connsiteY0" fmla="*/ 4741 h 10000"/>
              <a:gd name="connsiteX1" fmla="*/ 9984 w 10000"/>
              <a:gd name="connsiteY1" fmla="*/ 10000 h 10000"/>
              <a:gd name="connsiteX2" fmla="*/ 5471 w 10000"/>
              <a:gd name="connsiteY2" fmla="*/ 7889 h 10000"/>
              <a:gd name="connsiteX3" fmla="*/ 194 w 10000"/>
              <a:gd name="connsiteY3" fmla="*/ 7773 h 10000"/>
              <a:gd name="connsiteX4" fmla="*/ 54 w 10000"/>
              <a:gd name="connsiteY4" fmla="*/ 286 h 10000"/>
              <a:gd name="connsiteX5" fmla="*/ 582 w 10000"/>
              <a:gd name="connsiteY5" fmla="*/ 0 h 10000"/>
              <a:gd name="connsiteX6" fmla="*/ 9846 w 10000"/>
              <a:gd name="connsiteY6" fmla="*/ 4741 h 10000"/>
              <a:gd name="connsiteX0" fmla="*/ 9846 w 10000"/>
              <a:gd name="connsiteY0" fmla="*/ 4741 h 10000"/>
              <a:gd name="connsiteX1" fmla="*/ 9984 w 10000"/>
              <a:gd name="connsiteY1" fmla="*/ 10000 h 10000"/>
              <a:gd name="connsiteX2" fmla="*/ 5471 w 10000"/>
              <a:gd name="connsiteY2" fmla="*/ 7889 h 10000"/>
              <a:gd name="connsiteX3" fmla="*/ 194 w 10000"/>
              <a:gd name="connsiteY3" fmla="*/ 7773 h 10000"/>
              <a:gd name="connsiteX4" fmla="*/ 54 w 10000"/>
              <a:gd name="connsiteY4" fmla="*/ 286 h 10000"/>
              <a:gd name="connsiteX5" fmla="*/ 582 w 10000"/>
              <a:gd name="connsiteY5" fmla="*/ 0 h 10000"/>
              <a:gd name="connsiteX6" fmla="*/ 9846 w 10000"/>
              <a:gd name="connsiteY6" fmla="*/ 4741 h 10000"/>
              <a:gd name="connsiteX0" fmla="*/ 9846 w 10000"/>
              <a:gd name="connsiteY0" fmla="*/ 4455 h 9714"/>
              <a:gd name="connsiteX1" fmla="*/ 9984 w 10000"/>
              <a:gd name="connsiteY1" fmla="*/ 9714 h 9714"/>
              <a:gd name="connsiteX2" fmla="*/ 5471 w 10000"/>
              <a:gd name="connsiteY2" fmla="*/ 7603 h 9714"/>
              <a:gd name="connsiteX3" fmla="*/ 194 w 10000"/>
              <a:gd name="connsiteY3" fmla="*/ 7487 h 9714"/>
              <a:gd name="connsiteX4" fmla="*/ 54 w 10000"/>
              <a:gd name="connsiteY4" fmla="*/ 0 h 9714"/>
              <a:gd name="connsiteX5" fmla="*/ 9846 w 10000"/>
              <a:gd name="connsiteY5" fmla="*/ 4455 h 9714"/>
              <a:gd name="connsiteX0" fmla="*/ 9846 w 10000"/>
              <a:gd name="connsiteY0" fmla="*/ 4586 h 10000"/>
              <a:gd name="connsiteX1" fmla="*/ 9984 w 10000"/>
              <a:gd name="connsiteY1" fmla="*/ 10000 h 10000"/>
              <a:gd name="connsiteX2" fmla="*/ 5471 w 10000"/>
              <a:gd name="connsiteY2" fmla="*/ 7827 h 10000"/>
              <a:gd name="connsiteX3" fmla="*/ 194 w 10000"/>
              <a:gd name="connsiteY3" fmla="*/ 7707 h 10000"/>
              <a:gd name="connsiteX4" fmla="*/ 54 w 10000"/>
              <a:gd name="connsiteY4" fmla="*/ 0 h 10000"/>
              <a:gd name="connsiteX5" fmla="*/ 9846 w 10000"/>
              <a:gd name="connsiteY5" fmla="*/ 4586 h 10000"/>
              <a:gd name="connsiteX0" fmla="*/ 9846 w 10000"/>
              <a:gd name="connsiteY0" fmla="*/ 5065 h 10479"/>
              <a:gd name="connsiteX1" fmla="*/ 9984 w 10000"/>
              <a:gd name="connsiteY1" fmla="*/ 10479 h 10479"/>
              <a:gd name="connsiteX2" fmla="*/ 5471 w 10000"/>
              <a:gd name="connsiteY2" fmla="*/ 8306 h 10479"/>
              <a:gd name="connsiteX3" fmla="*/ 194 w 10000"/>
              <a:gd name="connsiteY3" fmla="*/ 8186 h 10479"/>
              <a:gd name="connsiteX4" fmla="*/ 54 w 10000"/>
              <a:gd name="connsiteY4" fmla="*/ 0 h 10479"/>
              <a:gd name="connsiteX5" fmla="*/ 9846 w 10000"/>
              <a:gd name="connsiteY5" fmla="*/ 5065 h 10479"/>
              <a:gd name="connsiteX0" fmla="*/ 10067 w 10221"/>
              <a:gd name="connsiteY0" fmla="*/ 5065 h 10479"/>
              <a:gd name="connsiteX1" fmla="*/ 10205 w 10221"/>
              <a:gd name="connsiteY1" fmla="*/ 10479 h 10479"/>
              <a:gd name="connsiteX2" fmla="*/ 5692 w 10221"/>
              <a:gd name="connsiteY2" fmla="*/ 8306 h 10479"/>
              <a:gd name="connsiteX3" fmla="*/ 0 w 10221"/>
              <a:gd name="connsiteY3" fmla="*/ 8186 h 10479"/>
              <a:gd name="connsiteX4" fmla="*/ 275 w 10221"/>
              <a:gd name="connsiteY4" fmla="*/ 0 h 10479"/>
              <a:gd name="connsiteX5" fmla="*/ 10067 w 10221"/>
              <a:gd name="connsiteY5" fmla="*/ 5065 h 10479"/>
              <a:gd name="connsiteX0" fmla="*/ 9792 w 9946"/>
              <a:gd name="connsiteY0" fmla="*/ 5065 h 10479"/>
              <a:gd name="connsiteX1" fmla="*/ 9930 w 9946"/>
              <a:gd name="connsiteY1" fmla="*/ 10479 h 10479"/>
              <a:gd name="connsiteX2" fmla="*/ 5417 w 9946"/>
              <a:gd name="connsiteY2" fmla="*/ 8306 h 10479"/>
              <a:gd name="connsiteX3" fmla="*/ 0 w 9946"/>
              <a:gd name="connsiteY3" fmla="*/ 0 h 10479"/>
              <a:gd name="connsiteX4" fmla="*/ 9792 w 9946"/>
              <a:gd name="connsiteY4" fmla="*/ 5065 h 10479"/>
              <a:gd name="connsiteX0" fmla="*/ 9845 w 10000"/>
              <a:gd name="connsiteY0" fmla="*/ 4833 h 10000"/>
              <a:gd name="connsiteX1" fmla="*/ 9984 w 10000"/>
              <a:gd name="connsiteY1" fmla="*/ 10000 h 10000"/>
              <a:gd name="connsiteX2" fmla="*/ 5446 w 10000"/>
              <a:gd name="connsiteY2" fmla="*/ 7926 h 10000"/>
              <a:gd name="connsiteX3" fmla="*/ 2883 w 10000"/>
              <a:gd name="connsiteY3" fmla="*/ 4432 h 10000"/>
              <a:gd name="connsiteX4" fmla="*/ 0 w 10000"/>
              <a:gd name="connsiteY4" fmla="*/ 0 h 10000"/>
              <a:gd name="connsiteX5" fmla="*/ 9845 w 10000"/>
              <a:gd name="connsiteY5" fmla="*/ 4833 h 10000"/>
              <a:gd name="connsiteX0" fmla="*/ 9884 w 10039"/>
              <a:gd name="connsiteY0" fmla="*/ 4833 h 10000"/>
              <a:gd name="connsiteX1" fmla="*/ 10023 w 10039"/>
              <a:gd name="connsiteY1" fmla="*/ 10000 h 10000"/>
              <a:gd name="connsiteX2" fmla="*/ 5485 w 10039"/>
              <a:gd name="connsiteY2" fmla="*/ 7926 h 10000"/>
              <a:gd name="connsiteX3" fmla="*/ 0 w 10039"/>
              <a:gd name="connsiteY3" fmla="*/ 7630 h 10000"/>
              <a:gd name="connsiteX4" fmla="*/ 39 w 10039"/>
              <a:gd name="connsiteY4" fmla="*/ 0 h 10000"/>
              <a:gd name="connsiteX5" fmla="*/ 9884 w 10039"/>
              <a:gd name="connsiteY5" fmla="*/ 4833 h 10000"/>
              <a:gd name="connsiteX0" fmla="*/ 9884 w 10039"/>
              <a:gd name="connsiteY0" fmla="*/ 4833 h 10000"/>
              <a:gd name="connsiteX1" fmla="*/ 10023 w 10039"/>
              <a:gd name="connsiteY1" fmla="*/ 10000 h 10000"/>
              <a:gd name="connsiteX2" fmla="*/ 4928 w 10039"/>
              <a:gd name="connsiteY2" fmla="*/ 7583 h 10000"/>
              <a:gd name="connsiteX3" fmla="*/ 0 w 10039"/>
              <a:gd name="connsiteY3" fmla="*/ 7630 h 10000"/>
              <a:gd name="connsiteX4" fmla="*/ 39 w 10039"/>
              <a:gd name="connsiteY4" fmla="*/ 0 h 10000"/>
              <a:gd name="connsiteX5" fmla="*/ 9884 w 10039"/>
              <a:gd name="connsiteY5" fmla="*/ 4833 h 10000"/>
              <a:gd name="connsiteX0" fmla="*/ 9884 w 9884"/>
              <a:gd name="connsiteY0" fmla="*/ 4833 h 10000"/>
              <a:gd name="connsiteX1" fmla="*/ 9745 w 9884"/>
              <a:gd name="connsiteY1" fmla="*/ 10000 h 10000"/>
              <a:gd name="connsiteX2" fmla="*/ 4928 w 9884"/>
              <a:gd name="connsiteY2" fmla="*/ 7583 h 10000"/>
              <a:gd name="connsiteX3" fmla="*/ 0 w 9884"/>
              <a:gd name="connsiteY3" fmla="*/ 7630 h 10000"/>
              <a:gd name="connsiteX4" fmla="*/ 39 w 9884"/>
              <a:gd name="connsiteY4" fmla="*/ 0 h 10000"/>
              <a:gd name="connsiteX5" fmla="*/ 9884 w 9884"/>
              <a:gd name="connsiteY5" fmla="*/ 4833 h 10000"/>
              <a:gd name="connsiteX0" fmla="*/ 10000 w 10000"/>
              <a:gd name="connsiteY0" fmla="*/ 5061 h 10000"/>
              <a:gd name="connsiteX1" fmla="*/ 9859 w 10000"/>
              <a:gd name="connsiteY1" fmla="*/ 10000 h 10000"/>
              <a:gd name="connsiteX2" fmla="*/ 4986 w 10000"/>
              <a:gd name="connsiteY2" fmla="*/ 7583 h 10000"/>
              <a:gd name="connsiteX3" fmla="*/ 0 w 10000"/>
              <a:gd name="connsiteY3" fmla="*/ 7630 h 10000"/>
              <a:gd name="connsiteX4" fmla="*/ 39 w 10000"/>
              <a:gd name="connsiteY4" fmla="*/ 0 h 10000"/>
              <a:gd name="connsiteX5" fmla="*/ 10000 w 10000"/>
              <a:gd name="connsiteY5" fmla="*/ 50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5061"/>
                </a:moveTo>
                <a:cubicBezTo>
                  <a:pt x="9906" y="6784"/>
                  <a:pt x="9953" y="8278"/>
                  <a:pt x="9859" y="10000"/>
                </a:cubicBezTo>
                <a:lnTo>
                  <a:pt x="4986" y="7583"/>
                </a:lnTo>
                <a:lnTo>
                  <a:pt x="0" y="7630"/>
                </a:lnTo>
                <a:cubicBezTo>
                  <a:pt x="13" y="5087"/>
                  <a:pt x="26" y="2543"/>
                  <a:pt x="39" y="0"/>
                </a:cubicBezTo>
                <a:lnTo>
                  <a:pt x="10000" y="506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31" name="Freeform 123">
            <a:extLst>
              <a:ext uri="{FF2B5EF4-FFF2-40B4-BE49-F238E27FC236}">
                <a16:creationId xmlns:a16="http://schemas.microsoft.com/office/drawing/2014/main" id="{00000000-0008-0000-0100-00000C000000}"/>
              </a:ext>
            </a:extLst>
          </p:cNvPr>
          <p:cNvSpPr>
            <a:spLocks/>
          </p:cNvSpPr>
          <p:nvPr/>
        </p:nvSpPr>
        <p:spPr bwMode="auto">
          <a:xfrm>
            <a:off x="6985104" y="6720538"/>
            <a:ext cx="180501" cy="107803"/>
          </a:xfrm>
          <a:custGeom>
            <a:avLst/>
            <a:gdLst>
              <a:gd name="T0" fmla="*/ 0 w 35"/>
              <a:gd name="T1" fmla="*/ 0 h 24"/>
              <a:gd name="T2" fmla="*/ 0 w 35"/>
              <a:gd name="T3" fmla="*/ 1720426649 h 24"/>
              <a:gd name="T4" fmla="*/ 2147483647 w 35"/>
              <a:gd name="T5" fmla="*/ 1505373384 h 24"/>
              <a:gd name="T6" fmla="*/ 0 w 35"/>
              <a:gd name="T7" fmla="*/ 0 h 24"/>
              <a:gd name="T8" fmla="*/ 0 60000 65536"/>
              <a:gd name="T9" fmla="*/ 0 60000 65536"/>
              <a:gd name="T10" fmla="*/ 0 60000 65536"/>
              <a:gd name="T11" fmla="*/ 0 60000 65536"/>
              <a:gd name="T12" fmla="*/ 0 w 35"/>
              <a:gd name="T13" fmla="*/ 0 h 24"/>
              <a:gd name="T14" fmla="*/ 35 w 35"/>
              <a:gd name="T15" fmla="*/ 24 h 24"/>
              <a:gd name="connsiteX0" fmla="*/ 0 w 9499"/>
              <a:gd name="connsiteY0" fmla="*/ 0 h 10000"/>
              <a:gd name="connsiteX1" fmla="*/ 0 w 9499"/>
              <a:gd name="connsiteY1" fmla="*/ 10000 h 10000"/>
              <a:gd name="connsiteX2" fmla="*/ 9499 w 9499"/>
              <a:gd name="connsiteY2" fmla="*/ 8750 h 10000"/>
              <a:gd name="connsiteX3" fmla="*/ 0 w 9499"/>
              <a:gd name="connsiteY3" fmla="*/ 0 h 10000"/>
            </a:gdLst>
            <a:ahLst/>
            <a:cxnLst>
              <a:cxn ang="0">
                <a:pos x="connsiteX0" y="connsiteY0"/>
              </a:cxn>
              <a:cxn ang="0">
                <a:pos x="connsiteX1" y="connsiteY1"/>
              </a:cxn>
              <a:cxn ang="0">
                <a:pos x="connsiteX2" y="connsiteY2"/>
              </a:cxn>
              <a:cxn ang="0">
                <a:pos x="connsiteX3" y="connsiteY3"/>
              </a:cxn>
            </a:cxnLst>
            <a:rect l="l" t="t" r="r" b="b"/>
            <a:pathLst>
              <a:path w="9499" h="10000">
                <a:moveTo>
                  <a:pt x="0" y="0"/>
                </a:moveTo>
                <a:lnTo>
                  <a:pt x="0" y="10000"/>
                </a:lnTo>
                <a:lnTo>
                  <a:pt x="9499" y="875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3" name="Freeform 124">
            <a:extLst>
              <a:ext uri="{FF2B5EF4-FFF2-40B4-BE49-F238E27FC236}">
                <a16:creationId xmlns:a16="http://schemas.microsoft.com/office/drawing/2014/main" id="{00000000-0008-0000-0100-00000D000000}"/>
              </a:ext>
            </a:extLst>
          </p:cNvPr>
          <p:cNvSpPr>
            <a:spLocks/>
          </p:cNvSpPr>
          <p:nvPr/>
        </p:nvSpPr>
        <p:spPr bwMode="auto">
          <a:xfrm rot="21368472">
            <a:off x="7090667" y="6818849"/>
            <a:ext cx="83725" cy="243675"/>
          </a:xfrm>
          <a:custGeom>
            <a:avLst/>
            <a:gdLst>
              <a:gd name="T0" fmla="*/ 0 w 22"/>
              <a:gd name="T1" fmla="*/ 76513947 h 49"/>
              <a:gd name="T2" fmla="*/ 1360884498 w 22"/>
              <a:gd name="T3" fmla="*/ 0 h 49"/>
              <a:gd name="T4" fmla="*/ 1633061279 w 22"/>
              <a:gd name="T5" fmla="*/ 153036641 h 49"/>
              <a:gd name="T6" fmla="*/ 1995963653 w 22"/>
              <a:gd name="T7" fmla="*/ 2147483647 h 49"/>
              <a:gd name="T8" fmla="*/ 362902523 w 22"/>
              <a:gd name="T9" fmla="*/ 2147483647 h 49"/>
              <a:gd name="T10" fmla="*/ 0 w 22"/>
              <a:gd name="T11" fmla="*/ 76513947 h 49"/>
              <a:gd name="T12" fmla="*/ 0 60000 65536"/>
              <a:gd name="T13" fmla="*/ 0 60000 65536"/>
              <a:gd name="T14" fmla="*/ 0 60000 65536"/>
              <a:gd name="T15" fmla="*/ 0 60000 65536"/>
              <a:gd name="T16" fmla="*/ 0 60000 65536"/>
              <a:gd name="T17" fmla="*/ 0 60000 65536"/>
              <a:gd name="T18" fmla="*/ 0 w 22"/>
              <a:gd name="T19" fmla="*/ 0 h 49"/>
              <a:gd name="T20" fmla="*/ 22 w 22"/>
              <a:gd name="T21" fmla="*/ 49 h 49"/>
              <a:gd name="connsiteX0" fmla="*/ 363 w 10363"/>
              <a:gd name="connsiteY0" fmla="*/ 204 h 10471"/>
              <a:gd name="connsiteX1" fmla="*/ 7181 w 10363"/>
              <a:gd name="connsiteY1" fmla="*/ 0 h 10471"/>
              <a:gd name="connsiteX2" fmla="*/ 8545 w 10363"/>
              <a:gd name="connsiteY2" fmla="*/ 408 h 10471"/>
              <a:gd name="connsiteX3" fmla="*/ 10363 w 10363"/>
              <a:gd name="connsiteY3" fmla="*/ 9796 h 10471"/>
              <a:gd name="connsiteX4" fmla="*/ 0 w 10363"/>
              <a:gd name="connsiteY4" fmla="*/ 10471 h 10471"/>
              <a:gd name="connsiteX5" fmla="*/ 363 w 10363"/>
              <a:gd name="connsiteY5" fmla="*/ 204 h 10471"/>
              <a:gd name="connsiteX0" fmla="*/ 0 w 11783"/>
              <a:gd name="connsiteY0" fmla="*/ 162 h 10471"/>
              <a:gd name="connsiteX1" fmla="*/ 8601 w 11783"/>
              <a:gd name="connsiteY1" fmla="*/ 0 h 10471"/>
              <a:gd name="connsiteX2" fmla="*/ 9965 w 11783"/>
              <a:gd name="connsiteY2" fmla="*/ 408 h 10471"/>
              <a:gd name="connsiteX3" fmla="*/ 11783 w 11783"/>
              <a:gd name="connsiteY3" fmla="*/ 9796 h 10471"/>
              <a:gd name="connsiteX4" fmla="*/ 1420 w 11783"/>
              <a:gd name="connsiteY4" fmla="*/ 10471 h 10471"/>
              <a:gd name="connsiteX5" fmla="*/ 0 w 11783"/>
              <a:gd name="connsiteY5" fmla="*/ 162 h 10471"/>
              <a:gd name="connsiteX0" fmla="*/ 0 w 11783"/>
              <a:gd name="connsiteY0" fmla="*/ 162 h 10658"/>
              <a:gd name="connsiteX1" fmla="*/ 8601 w 11783"/>
              <a:gd name="connsiteY1" fmla="*/ 0 h 10658"/>
              <a:gd name="connsiteX2" fmla="*/ 9965 w 11783"/>
              <a:gd name="connsiteY2" fmla="*/ 408 h 10658"/>
              <a:gd name="connsiteX3" fmla="*/ 11783 w 11783"/>
              <a:gd name="connsiteY3" fmla="*/ 9796 h 10658"/>
              <a:gd name="connsiteX4" fmla="*/ 488 w 11783"/>
              <a:gd name="connsiteY4" fmla="*/ 10658 h 10658"/>
              <a:gd name="connsiteX5" fmla="*/ 0 w 11783"/>
              <a:gd name="connsiteY5" fmla="*/ 162 h 10658"/>
              <a:gd name="connsiteX0" fmla="*/ 0 w 10474"/>
              <a:gd name="connsiteY0" fmla="*/ 162 h 10658"/>
              <a:gd name="connsiteX1" fmla="*/ 8601 w 10474"/>
              <a:gd name="connsiteY1" fmla="*/ 0 h 10658"/>
              <a:gd name="connsiteX2" fmla="*/ 9965 w 10474"/>
              <a:gd name="connsiteY2" fmla="*/ 408 h 10658"/>
              <a:gd name="connsiteX3" fmla="*/ 10474 w 10474"/>
              <a:gd name="connsiteY3" fmla="*/ 10392 h 10658"/>
              <a:gd name="connsiteX4" fmla="*/ 488 w 10474"/>
              <a:gd name="connsiteY4" fmla="*/ 10658 h 10658"/>
              <a:gd name="connsiteX5" fmla="*/ 0 w 10474"/>
              <a:gd name="connsiteY5" fmla="*/ 162 h 1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4" h="10658">
                <a:moveTo>
                  <a:pt x="0" y="162"/>
                </a:moveTo>
                <a:lnTo>
                  <a:pt x="8601" y="0"/>
                </a:lnTo>
                <a:lnTo>
                  <a:pt x="9965" y="408"/>
                </a:lnTo>
                <a:cubicBezTo>
                  <a:pt x="10135" y="3736"/>
                  <a:pt x="10304" y="7064"/>
                  <a:pt x="10474" y="10392"/>
                </a:cubicBezTo>
                <a:lnTo>
                  <a:pt x="488" y="10658"/>
                </a:lnTo>
                <a:cubicBezTo>
                  <a:pt x="325" y="7159"/>
                  <a:pt x="163" y="3661"/>
                  <a:pt x="0" y="162"/>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44" name="Freeform 125">
            <a:extLst>
              <a:ext uri="{FF2B5EF4-FFF2-40B4-BE49-F238E27FC236}">
                <a16:creationId xmlns:a16="http://schemas.microsoft.com/office/drawing/2014/main" id="{00000000-0008-0000-0100-00000E000000}"/>
              </a:ext>
            </a:extLst>
          </p:cNvPr>
          <p:cNvSpPr>
            <a:spLocks/>
          </p:cNvSpPr>
          <p:nvPr/>
        </p:nvSpPr>
        <p:spPr bwMode="auto">
          <a:xfrm>
            <a:off x="7104667" y="7077108"/>
            <a:ext cx="99904" cy="238944"/>
          </a:xfrm>
          <a:custGeom>
            <a:avLst/>
            <a:gdLst>
              <a:gd name="T0" fmla="*/ 0 w 21"/>
              <a:gd name="T1" fmla="*/ 75936957 h 47"/>
              <a:gd name="T2" fmla="*/ 1542335660 w 21"/>
              <a:gd name="T3" fmla="*/ 0 h 47"/>
              <a:gd name="T4" fmla="*/ 1905238028 w 21"/>
              <a:gd name="T5" fmla="*/ 2147483647 h 47"/>
              <a:gd name="T6" fmla="*/ 362902517 w 21"/>
              <a:gd name="T7" fmla="*/ 2147483647 h 47"/>
              <a:gd name="T8" fmla="*/ 0 w 21"/>
              <a:gd name="T9" fmla="*/ 75936957 h 47"/>
              <a:gd name="T10" fmla="*/ 0 60000 65536"/>
              <a:gd name="T11" fmla="*/ 0 60000 65536"/>
              <a:gd name="T12" fmla="*/ 0 60000 65536"/>
              <a:gd name="T13" fmla="*/ 0 60000 65536"/>
              <a:gd name="T14" fmla="*/ 0 60000 65536"/>
              <a:gd name="T15" fmla="*/ 0 w 21"/>
              <a:gd name="T16" fmla="*/ 0 h 47"/>
              <a:gd name="T17" fmla="*/ 21 w 21"/>
              <a:gd name="T18" fmla="*/ 47 h 47"/>
              <a:gd name="connsiteX0" fmla="*/ 0 w 10751"/>
              <a:gd name="connsiteY0" fmla="*/ 213 h 10000"/>
              <a:gd name="connsiteX1" fmla="*/ 8095 w 10751"/>
              <a:gd name="connsiteY1" fmla="*/ 0 h 10000"/>
              <a:gd name="connsiteX2" fmla="*/ 10751 w 10751"/>
              <a:gd name="connsiteY2" fmla="*/ 8890 h 10000"/>
              <a:gd name="connsiteX3" fmla="*/ 1905 w 10751"/>
              <a:gd name="connsiteY3" fmla="*/ 10000 h 10000"/>
              <a:gd name="connsiteX4" fmla="*/ 0 w 10751"/>
              <a:gd name="connsiteY4" fmla="*/ 213 h 10000"/>
              <a:gd name="connsiteX0" fmla="*/ 0 w 10751"/>
              <a:gd name="connsiteY0" fmla="*/ 213 h 9302"/>
              <a:gd name="connsiteX1" fmla="*/ 8095 w 10751"/>
              <a:gd name="connsiteY1" fmla="*/ 0 h 9302"/>
              <a:gd name="connsiteX2" fmla="*/ 10751 w 10751"/>
              <a:gd name="connsiteY2" fmla="*/ 8890 h 9302"/>
              <a:gd name="connsiteX3" fmla="*/ 1405 w 10751"/>
              <a:gd name="connsiteY3" fmla="*/ 9302 h 9302"/>
              <a:gd name="connsiteX4" fmla="*/ 0 w 10751"/>
              <a:gd name="connsiteY4" fmla="*/ 213 h 9302"/>
              <a:gd name="connsiteX0" fmla="*/ 0 w 10000"/>
              <a:gd name="connsiteY0" fmla="*/ 229 h 10000"/>
              <a:gd name="connsiteX1" fmla="*/ 7530 w 10000"/>
              <a:gd name="connsiteY1" fmla="*/ 0 h 10000"/>
              <a:gd name="connsiteX2" fmla="*/ 10000 w 10000"/>
              <a:gd name="connsiteY2" fmla="*/ 9878 h 10000"/>
              <a:gd name="connsiteX3" fmla="*/ 1307 w 10000"/>
              <a:gd name="connsiteY3" fmla="*/ 10000 h 10000"/>
              <a:gd name="connsiteX4" fmla="*/ 0 w 10000"/>
              <a:gd name="connsiteY4" fmla="*/ 229 h 10000"/>
              <a:gd name="connsiteX0" fmla="*/ 0 w 10000"/>
              <a:gd name="connsiteY0" fmla="*/ 229 h 10000"/>
              <a:gd name="connsiteX1" fmla="*/ 8461 w 10000"/>
              <a:gd name="connsiteY1" fmla="*/ 0 h 10000"/>
              <a:gd name="connsiteX2" fmla="*/ 10000 w 10000"/>
              <a:gd name="connsiteY2" fmla="*/ 9878 h 10000"/>
              <a:gd name="connsiteX3" fmla="*/ 1307 w 10000"/>
              <a:gd name="connsiteY3" fmla="*/ 10000 h 10000"/>
              <a:gd name="connsiteX4" fmla="*/ 0 w 10000"/>
              <a:gd name="connsiteY4" fmla="*/ 229 h 10000"/>
              <a:gd name="connsiteX0" fmla="*/ 0 w 10000"/>
              <a:gd name="connsiteY0" fmla="*/ 229 h 10643"/>
              <a:gd name="connsiteX1" fmla="*/ 8461 w 10000"/>
              <a:gd name="connsiteY1" fmla="*/ 0 h 10643"/>
              <a:gd name="connsiteX2" fmla="*/ 10000 w 10000"/>
              <a:gd name="connsiteY2" fmla="*/ 9878 h 10643"/>
              <a:gd name="connsiteX3" fmla="*/ 2005 w 10000"/>
              <a:gd name="connsiteY3" fmla="*/ 10643 h 10643"/>
              <a:gd name="connsiteX4" fmla="*/ 0 w 10000"/>
              <a:gd name="connsiteY4" fmla="*/ 229 h 10643"/>
              <a:gd name="connsiteX0" fmla="*/ 0 w 10000"/>
              <a:gd name="connsiteY0" fmla="*/ 229 h 10643"/>
              <a:gd name="connsiteX1" fmla="*/ 8461 w 10000"/>
              <a:gd name="connsiteY1" fmla="*/ 0 h 10643"/>
              <a:gd name="connsiteX2" fmla="*/ 10000 w 10000"/>
              <a:gd name="connsiteY2" fmla="*/ 10521 h 10643"/>
              <a:gd name="connsiteX3" fmla="*/ 2005 w 10000"/>
              <a:gd name="connsiteY3" fmla="*/ 10643 h 10643"/>
              <a:gd name="connsiteX4" fmla="*/ 0 w 10000"/>
              <a:gd name="connsiteY4" fmla="*/ 229 h 10643"/>
              <a:gd name="connsiteX0" fmla="*/ 0 w 9767"/>
              <a:gd name="connsiteY0" fmla="*/ 229 h 10643"/>
              <a:gd name="connsiteX1" fmla="*/ 8461 w 9767"/>
              <a:gd name="connsiteY1" fmla="*/ 0 h 10643"/>
              <a:gd name="connsiteX2" fmla="*/ 9767 w 9767"/>
              <a:gd name="connsiteY2" fmla="*/ 10414 h 10643"/>
              <a:gd name="connsiteX3" fmla="*/ 2005 w 9767"/>
              <a:gd name="connsiteY3" fmla="*/ 10643 h 10643"/>
              <a:gd name="connsiteX4" fmla="*/ 0 w 9767"/>
              <a:gd name="connsiteY4" fmla="*/ 229 h 10643"/>
              <a:gd name="connsiteX0" fmla="*/ 0 w 10000"/>
              <a:gd name="connsiteY0" fmla="*/ 215 h 10000"/>
              <a:gd name="connsiteX1" fmla="*/ 8663 w 10000"/>
              <a:gd name="connsiteY1" fmla="*/ 0 h 10000"/>
              <a:gd name="connsiteX2" fmla="*/ 10000 w 10000"/>
              <a:gd name="connsiteY2" fmla="*/ 9785 h 10000"/>
              <a:gd name="connsiteX3" fmla="*/ 1815 w 10000"/>
              <a:gd name="connsiteY3" fmla="*/ 10000 h 10000"/>
              <a:gd name="connsiteX4" fmla="*/ 0 w 10000"/>
              <a:gd name="connsiteY4" fmla="*/ 215 h 10000"/>
              <a:gd name="connsiteX0" fmla="*/ 0 w 10000"/>
              <a:gd name="connsiteY0" fmla="*/ 114 h 9899"/>
              <a:gd name="connsiteX1" fmla="*/ 7948 w 10000"/>
              <a:gd name="connsiteY1" fmla="*/ 0 h 9899"/>
              <a:gd name="connsiteX2" fmla="*/ 10000 w 10000"/>
              <a:gd name="connsiteY2" fmla="*/ 9684 h 9899"/>
              <a:gd name="connsiteX3" fmla="*/ 1815 w 10000"/>
              <a:gd name="connsiteY3" fmla="*/ 9899 h 9899"/>
              <a:gd name="connsiteX4" fmla="*/ 0 w 10000"/>
              <a:gd name="connsiteY4" fmla="*/ 114 h 9899"/>
              <a:gd name="connsiteX0" fmla="*/ 0 w 10000"/>
              <a:gd name="connsiteY0" fmla="*/ 318 h 10203"/>
              <a:gd name="connsiteX1" fmla="*/ 7948 w 10000"/>
              <a:gd name="connsiteY1" fmla="*/ 0 h 10203"/>
              <a:gd name="connsiteX2" fmla="*/ 10000 w 10000"/>
              <a:gd name="connsiteY2" fmla="*/ 9986 h 10203"/>
              <a:gd name="connsiteX3" fmla="*/ 1815 w 10000"/>
              <a:gd name="connsiteY3" fmla="*/ 10203 h 10203"/>
              <a:gd name="connsiteX4" fmla="*/ 0 w 10000"/>
              <a:gd name="connsiteY4" fmla="*/ 318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03">
                <a:moveTo>
                  <a:pt x="0" y="318"/>
                </a:moveTo>
                <a:lnTo>
                  <a:pt x="7948" y="0"/>
                </a:lnTo>
                <a:lnTo>
                  <a:pt x="10000" y="9986"/>
                </a:lnTo>
                <a:lnTo>
                  <a:pt x="1815" y="10203"/>
                </a:lnTo>
                <a:lnTo>
                  <a:pt x="0" y="31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47" name="Freeform 126">
            <a:extLst>
              <a:ext uri="{FF2B5EF4-FFF2-40B4-BE49-F238E27FC236}">
                <a16:creationId xmlns:a16="http://schemas.microsoft.com/office/drawing/2014/main" id="{00000000-0008-0000-0100-00000F000000}"/>
              </a:ext>
            </a:extLst>
          </p:cNvPr>
          <p:cNvSpPr>
            <a:spLocks/>
          </p:cNvSpPr>
          <p:nvPr/>
        </p:nvSpPr>
        <p:spPr bwMode="auto">
          <a:xfrm>
            <a:off x="7123595" y="7329105"/>
            <a:ext cx="108197" cy="285979"/>
          </a:xfrm>
          <a:custGeom>
            <a:avLst/>
            <a:gdLst>
              <a:gd name="T0" fmla="*/ 0 w 22"/>
              <a:gd name="T1" fmla="*/ 156876610 h 57"/>
              <a:gd name="T2" fmla="*/ 1542335685 w 22"/>
              <a:gd name="T3" fmla="*/ 0 h 57"/>
              <a:gd name="T4" fmla="*/ 1995963653 w 22"/>
              <a:gd name="T5" fmla="*/ 2147483647 h 57"/>
              <a:gd name="T6" fmla="*/ 362902523 w 22"/>
              <a:gd name="T7" fmla="*/ 2147483647 h 57"/>
              <a:gd name="T8" fmla="*/ 0 w 22"/>
              <a:gd name="T9" fmla="*/ 156876610 h 57"/>
              <a:gd name="T10" fmla="*/ 0 60000 65536"/>
              <a:gd name="T11" fmla="*/ 0 60000 65536"/>
              <a:gd name="T12" fmla="*/ 0 60000 65536"/>
              <a:gd name="T13" fmla="*/ 0 60000 65536"/>
              <a:gd name="T14" fmla="*/ 0 60000 65536"/>
              <a:gd name="T15" fmla="*/ 0 w 22"/>
              <a:gd name="T16" fmla="*/ 0 h 57"/>
              <a:gd name="T17" fmla="*/ 22 w 22"/>
              <a:gd name="T18" fmla="*/ 57 h 57"/>
              <a:gd name="connsiteX0" fmla="*/ 0 w 10707"/>
              <a:gd name="connsiteY0" fmla="*/ 0 h 10161"/>
              <a:gd name="connsiteX1" fmla="*/ 8434 w 10707"/>
              <a:gd name="connsiteY1" fmla="*/ 161 h 10161"/>
              <a:gd name="connsiteX2" fmla="*/ 10707 w 10707"/>
              <a:gd name="connsiteY2" fmla="*/ 9810 h 10161"/>
              <a:gd name="connsiteX3" fmla="*/ 2525 w 10707"/>
              <a:gd name="connsiteY3" fmla="*/ 10161 h 10161"/>
              <a:gd name="connsiteX4" fmla="*/ 0 w 10707"/>
              <a:gd name="connsiteY4" fmla="*/ 0 h 10161"/>
              <a:gd name="connsiteX0" fmla="*/ 0 w 10707"/>
              <a:gd name="connsiteY0" fmla="*/ 95 h 10256"/>
              <a:gd name="connsiteX1" fmla="*/ 8198 w 10707"/>
              <a:gd name="connsiteY1" fmla="*/ 0 h 10256"/>
              <a:gd name="connsiteX2" fmla="*/ 10707 w 10707"/>
              <a:gd name="connsiteY2" fmla="*/ 9905 h 10256"/>
              <a:gd name="connsiteX3" fmla="*/ 2525 w 10707"/>
              <a:gd name="connsiteY3" fmla="*/ 10256 h 10256"/>
              <a:gd name="connsiteX4" fmla="*/ 0 w 10707"/>
              <a:gd name="connsiteY4" fmla="*/ 95 h 10256"/>
              <a:gd name="connsiteX0" fmla="*/ 0 w 10707"/>
              <a:gd name="connsiteY0" fmla="*/ 266 h 10256"/>
              <a:gd name="connsiteX1" fmla="*/ 8198 w 10707"/>
              <a:gd name="connsiteY1" fmla="*/ 0 h 10256"/>
              <a:gd name="connsiteX2" fmla="*/ 10707 w 10707"/>
              <a:gd name="connsiteY2" fmla="*/ 9905 h 10256"/>
              <a:gd name="connsiteX3" fmla="*/ 2525 w 10707"/>
              <a:gd name="connsiteY3" fmla="*/ 10256 h 10256"/>
              <a:gd name="connsiteX4" fmla="*/ 0 w 10707"/>
              <a:gd name="connsiteY4" fmla="*/ 266 h 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 h="10256">
                <a:moveTo>
                  <a:pt x="0" y="266"/>
                </a:moveTo>
                <a:lnTo>
                  <a:pt x="8198" y="0"/>
                </a:lnTo>
                <a:lnTo>
                  <a:pt x="10707" y="9905"/>
                </a:lnTo>
                <a:lnTo>
                  <a:pt x="2525" y="10256"/>
                </a:lnTo>
                <a:lnTo>
                  <a:pt x="0" y="26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48" name="Freeform 127">
            <a:extLst>
              <a:ext uri="{FF2B5EF4-FFF2-40B4-BE49-F238E27FC236}">
                <a16:creationId xmlns:a16="http://schemas.microsoft.com/office/drawing/2014/main" id="{00000000-0008-0000-0100-000010000000}"/>
              </a:ext>
            </a:extLst>
          </p:cNvPr>
          <p:cNvSpPr>
            <a:spLocks/>
          </p:cNvSpPr>
          <p:nvPr/>
        </p:nvSpPr>
        <p:spPr bwMode="auto">
          <a:xfrm>
            <a:off x="7147544" y="7626980"/>
            <a:ext cx="103438" cy="282993"/>
          </a:xfrm>
          <a:custGeom>
            <a:avLst/>
            <a:gdLst>
              <a:gd name="T0" fmla="*/ 0 w 22"/>
              <a:gd name="T1" fmla="*/ 149088001 h 57"/>
              <a:gd name="T2" fmla="*/ 1633061279 w 22"/>
              <a:gd name="T3" fmla="*/ 0 h 57"/>
              <a:gd name="T4" fmla="*/ 1995963653 w 22"/>
              <a:gd name="T5" fmla="*/ 2147483647 h 57"/>
              <a:gd name="T6" fmla="*/ 453628117 w 22"/>
              <a:gd name="T7" fmla="*/ 2147483647 h 57"/>
              <a:gd name="T8" fmla="*/ 0 w 22"/>
              <a:gd name="T9" fmla="*/ 149088001 h 57"/>
              <a:gd name="T10" fmla="*/ 0 60000 65536"/>
              <a:gd name="T11" fmla="*/ 0 60000 65536"/>
              <a:gd name="T12" fmla="*/ 0 60000 65536"/>
              <a:gd name="T13" fmla="*/ 0 60000 65536"/>
              <a:gd name="T14" fmla="*/ 0 60000 65536"/>
              <a:gd name="T15" fmla="*/ 0 w 22"/>
              <a:gd name="T16" fmla="*/ 0 h 57"/>
              <a:gd name="T17" fmla="*/ 22 w 22"/>
              <a:gd name="T18" fmla="*/ 57 h 57"/>
              <a:gd name="connsiteX0" fmla="*/ 0 w 10943"/>
              <a:gd name="connsiteY0" fmla="*/ 351 h 10000"/>
              <a:gd name="connsiteX1" fmla="*/ 8182 w 10943"/>
              <a:gd name="connsiteY1" fmla="*/ 0 h 10000"/>
              <a:gd name="connsiteX2" fmla="*/ 10943 w 10943"/>
              <a:gd name="connsiteY2" fmla="*/ 9825 h 10000"/>
              <a:gd name="connsiteX3" fmla="*/ 2273 w 10943"/>
              <a:gd name="connsiteY3" fmla="*/ 10000 h 10000"/>
              <a:gd name="connsiteX4" fmla="*/ 0 w 10943"/>
              <a:gd name="connsiteY4" fmla="*/ 351 h 10000"/>
              <a:gd name="connsiteX0" fmla="*/ 0 w 10236"/>
              <a:gd name="connsiteY0" fmla="*/ 351 h 10000"/>
              <a:gd name="connsiteX1" fmla="*/ 8182 w 10236"/>
              <a:gd name="connsiteY1" fmla="*/ 0 h 10000"/>
              <a:gd name="connsiteX2" fmla="*/ 10236 w 10236"/>
              <a:gd name="connsiteY2" fmla="*/ 9825 h 10000"/>
              <a:gd name="connsiteX3" fmla="*/ 2273 w 10236"/>
              <a:gd name="connsiteY3" fmla="*/ 10000 h 10000"/>
              <a:gd name="connsiteX4" fmla="*/ 0 w 10236"/>
              <a:gd name="connsiteY4" fmla="*/ 35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6" h="10000">
                <a:moveTo>
                  <a:pt x="0" y="351"/>
                </a:moveTo>
                <a:lnTo>
                  <a:pt x="8182" y="0"/>
                </a:lnTo>
                <a:lnTo>
                  <a:pt x="10236" y="9825"/>
                </a:lnTo>
                <a:lnTo>
                  <a:pt x="2273" y="10000"/>
                </a:lnTo>
                <a:lnTo>
                  <a:pt x="0" y="35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1" name="Freeform 141">
            <a:extLst>
              <a:ext uri="{FF2B5EF4-FFF2-40B4-BE49-F238E27FC236}">
                <a16:creationId xmlns:a16="http://schemas.microsoft.com/office/drawing/2014/main" id="{00000000-0008-0000-0100-00001E000000}"/>
              </a:ext>
            </a:extLst>
          </p:cNvPr>
          <p:cNvSpPr>
            <a:spLocks/>
          </p:cNvSpPr>
          <p:nvPr/>
        </p:nvSpPr>
        <p:spPr bwMode="auto">
          <a:xfrm>
            <a:off x="7278551" y="7904833"/>
            <a:ext cx="251123" cy="74565"/>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6" name="Freeform 141">
            <a:extLst>
              <a:ext uri="{FF2B5EF4-FFF2-40B4-BE49-F238E27FC236}">
                <a16:creationId xmlns:a16="http://schemas.microsoft.com/office/drawing/2014/main" id="{F8D267DF-E31D-C479-8CBC-3B9834916B96}"/>
              </a:ext>
            </a:extLst>
          </p:cNvPr>
          <p:cNvSpPr>
            <a:spLocks/>
          </p:cNvSpPr>
          <p:nvPr/>
        </p:nvSpPr>
        <p:spPr bwMode="auto">
          <a:xfrm>
            <a:off x="7556525" y="7904833"/>
            <a:ext cx="251123" cy="74564"/>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7" name="Freeform 139">
            <a:extLst>
              <a:ext uri="{FF2B5EF4-FFF2-40B4-BE49-F238E27FC236}">
                <a16:creationId xmlns:a16="http://schemas.microsoft.com/office/drawing/2014/main" id="{00000000-0008-0000-0100-00001C000000}"/>
              </a:ext>
            </a:extLst>
          </p:cNvPr>
          <p:cNvSpPr>
            <a:spLocks/>
          </p:cNvSpPr>
          <p:nvPr/>
        </p:nvSpPr>
        <p:spPr bwMode="auto">
          <a:xfrm>
            <a:off x="7834499" y="7904833"/>
            <a:ext cx="166876" cy="74565"/>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5" name="Freeform 137">
            <a:extLst>
              <a:ext uri="{FF2B5EF4-FFF2-40B4-BE49-F238E27FC236}">
                <a16:creationId xmlns:a16="http://schemas.microsoft.com/office/drawing/2014/main" id="{00000000-0008-0000-0100-00001A000000}"/>
              </a:ext>
            </a:extLst>
          </p:cNvPr>
          <p:cNvSpPr>
            <a:spLocks/>
          </p:cNvSpPr>
          <p:nvPr/>
        </p:nvSpPr>
        <p:spPr bwMode="auto">
          <a:xfrm>
            <a:off x="8216533" y="7904836"/>
            <a:ext cx="166876" cy="74563"/>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8" name="Freeform 136">
            <a:extLst>
              <a:ext uri="{FF2B5EF4-FFF2-40B4-BE49-F238E27FC236}">
                <a16:creationId xmlns:a16="http://schemas.microsoft.com/office/drawing/2014/main" id="{00000000-0008-0000-0100-000019000000}"/>
              </a:ext>
            </a:extLst>
          </p:cNvPr>
          <p:cNvSpPr>
            <a:spLocks/>
          </p:cNvSpPr>
          <p:nvPr/>
        </p:nvSpPr>
        <p:spPr bwMode="auto">
          <a:xfrm>
            <a:off x="8413852" y="7686232"/>
            <a:ext cx="101052" cy="218603"/>
          </a:xfrm>
          <a:custGeom>
            <a:avLst/>
            <a:gdLst>
              <a:gd name="T0" fmla="*/ 0 w 21"/>
              <a:gd name="T1" fmla="*/ 0 h 43"/>
              <a:gd name="T2" fmla="*/ 1814512436 w 21"/>
              <a:gd name="T3" fmla="*/ 0 h 43"/>
              <a:gd name="T4" fmla="*/ 1905238028 w 21"/>
              <a:gd name="T5" fmla="*/ 79819064 h 43"/>
              <a:gd name="T6" fmla="*/ 1905238028 w 21"/>
              <a:gd name="T7" fmla="*/ 2147483647 h 43"/>
              <a:gd name="T8" fmla="*/ 0 w 21"/>
              <a:gd name="T9" fmla="*/ 2147483647 h 43"/>
              <a:gd name="T10" fmla="*/ 0 w 21"/>
              <a:gd name="T11" fmla="*/ 0 h 43"/>
              <a:gd name="T12" fmla="*/ 0 60000 65536"/>
              <a:gd name="T13" fmla="*/ 0 60000 65536"/>
              <a:gd name="T14" fmla="*/ 0 60000 65536"/>
              <a:gd name="T15" fmla="*/ 0 60000 65536"/>
              <a:gd name="T16" fmla="*/ 0 60000 65536"/>
              <a:gd name="T17" fmla="*/ 0 60000 65536"/>
              <a:gd name="T18" fmla="*/ 0 w 21"/>
              <a:gd name="T19" fmla="*/ 0 h 43"/>
              <a:gd name="T20" fmla="*/ 21 w 2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1" h="43">
                <a:moveTo>
                  <a:pt x="0" y="0"/>
                </a:moveTo>
                <a:lnTo>
                  <a:pt x="20" y="0"/>
                </a:lnTo>
                <a:lnTo>
                  <a:pt x="21" y="1"/>
                </a:lnTo>
                <a:lnTo>
                  <a:pt x="21" y="43"/>
                </a:lnTo>
                <a:lnTo>
                  <a:pt x="0" y="43"/>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69" name="Freeform 135">
            <a:extLst>
              <a:ext uri="{FF2B5EF4-FFF2-40B4-BE49-F238E27FC236}">
                <a16:creationId xmlns:a16="http://schemas.microsoft.com/office/drawing/2014/main" id="{00000000-0008-0000-0100-000018000000}"/>
              </a:ext>
            </a:extLst>
          </p:cNvPr>
          <p:cNvSpPr>
            <a:spLocks/>
          </p:cNvSpPr>
          <p:nvPr/>
        </p:nvSpPr>
        <p:spPr bwMode="auto">
          <a:xfrm>
            <a:off x="8413853" y="7342028"/>
            <a:ext cx="101054" cy="325881"/>
          </a:xfrm>
          <a:custGeom>
            <a:avLst/>
            <a:gdLst>
              <a:gd name="T0" fmla="*/ 0 w 21"/>
              <a:gd name="T1" fmla="*/ 1223166524 h 65"/>
              <a:gd name="T2" fmla="*/ 453628109 w 21"/>
              <a:gd name="T3" fmla="*/ 152896908 h 65"/>
              <a:gd name="T4" fmla="*/ 725805034 w 21"/>
              <a:gd name="T5" fmla="*/ 0 h 65"/>
              <a:gd name="T6" fmla="*/ 1723786844 w 21"/>
              <a:gd name="T7" fmla="*/ 382237865 h 65"/>
              <a:gd name="T8" fmla="*/ 1905238028 w 21"/>
              <a:gd name="T9" fmla="*/ 611587634 h 65"/>
              <a:gd name="T10" fmla="*/ 1905238028 w 21"/>
              <a:gd name="T11" fmla="*/ 2147483647 h 65"/>
              <a:gd name="T12" fmla="*/ 1723786844 w 21"/>
              <a:gd name="T13" fmla="*/ 2147483647 h 65"/>
              <a:gd name="T14" fmla="*/ 0 w 21"/>
              <a:gd name="T15" fmla="*/ 2147483647 h 65"/>
              <a:gd name="T16" fmla="*/ 0 w 21"/>
              <a:gd name="T17" fmla="*/ 1223166524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5"/>
              <a:gd name="T29" fmla="*/ 21 w 21"/>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5">
                <a:moveTo>
                  <a:pt x="0" y="16"/>
                </a:moveTo>
                <a:lnTo>
                  <a:pt x="5" y="2"/>
                </a:lnTo>
                <a:lnTo>
                  <a:pt x="8" y="0"/>
                </a:lnTo>
                <a:lnTo>
                  <a:pt x="19" y="5"/>
                </a:lnTo>
                <a:lnTo>
                  <a:pt x="21" y="8"/>
                </a:lnTo>
                <a:lnTo>
                  <a:pt x="21" y="63"/>
                </a:lnTo>
                <a:lnTo>
                  <a:pt x="19" y="65"/>
                </a:lnTo>
                <a:lnTo>
                  <a:pt x="0" y="65"/>
                </a:lnTo>
                <a:lnTo>
                  <a:pt x="0" y="16"/>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73" name="Freeform 134">
            <a:extLst>
              <a:ext uri="{FF2B5EF4-FFF2-40B4-BE49-F238E27FC236}">
                <a16:creationId xmlns:a16="http://schemas.microsoft.com/office/drawing/2014/main" id="{00000000-0008-0000-0100-000017000000}"/>
              </a:ext>
            </a:extLst>
          </p:cNvPr>
          <p:cNvSpPr>
            <a:spLocks/>
          </p:cNvSpPr>
          <p:nvPr/>
        </p:nvSpPr>
        <p:spPr bwMode="auto">
          <a:xfrm rot="21433688">
            <a:off x="8077752" y="7186986"/>
            <a:ext cx="158395" cy="135097"/>
          </a:xfrm>
          <a:custGeom>
            <a:avLst/>
            <a:gdLst>
              <a:gd name="T0" fmla="*/ 0 w 39"/>
              <a:gd name="T1" fmla="*/ 1129702026 h 30"/>
              <a:gd name="T2" fmla="*/ 582212213 w 39"/>
              <a:gd name="T3" fmla="*/ 75310591 h 30"/>
              <a:gd name="T4" fmla="*/ 873318397 w 39"/>
              <a:gd name="T5" fmla="*/ 0 h 30"/>
              <a:gd name="T6" fmla="*/ 2147483647 w 39"/>
              <a:gd name="T7" fmla="*/ 979072232 h 30"/>
              <a:gd name="T8" fmla="*/ 2147483647 w 39"/>
              <a:gd name="T9" fmla="*/ 1205012854 h 30"/>
              <a:gd name="T10" fmla="*/ 2147483647 w 39"/>
              <a:gd name="T11" fmla="*/ 2147483647 h 30"/>
              <a:gd name="T12" fmla="*/ 0 w 39"/>
              <a:gd name="T13" fmla="*/ 1129702026 h 30"/>
              <a:gd name="T14" fmla="*/ 0 60000 65536"/>
              <a:gd name="T15" fmla="*/ 0 60000 65536"/>
              <a:gd name="T16" fmla="*/ 0 60000 65536"/>
              <a:gd name="T17" fmla="*/ 0 60000 65536"/>
              <a:gd name="T18" fmla="*/ 0 60000 65536"/>
              <a:gd name="T19" fmla="*/ 0 60000 65536"/>
              <a:gd name="T20" fmla="*/ 0 60000 65536"/>
              <a:gd name="T21" fmla="*/ 0 w 39"/>
              <a:gd name="T22" fmla="*/ 0 h 30"/>
              <a:gd name="T23" fmla="*/ 39 w 39"/>
              <a:gd name="T24" fmla="*/ 30 h 30"/>
              <a:gd name="connsiteX0" fmla="*/ 0 w 10435"/>
              <a:gd name="connsiteY0" fmla="*/ 5990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990 h 10000"/>
              <a:gd name="connsiteX0" fmla="*/ 0 w 10435"/>
              <a:gd name="connsiteY0" fmla="*/ 5825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825 h 10000"/>
              <a:gd name="connsiteX0" fmla="*/ 0 w 10435"/>
              <a:gd name="connsiteY0" fmla="*/ 5825 h 10165"/>
              <a:gd name="connsiteX1" fmla="*/ 1973 w 10435"/>
              <a:gd name="connsiteY1" fmla="*/ 333 h 10165"/>
              <a:gd name="connsiteX2" fmla="*/ 2743 w 10435"/>
              <a:gd name="connsiteY2" fmla="*/ 0 h 10165"/>
              <a:gd name="connsiteX3" fmla="*/ 10179 w 10435"/>
              <a:gd name="connsiteY3" fmla="*/ 4333 h 10165"/>
              <a:gd name="connsiteX4" fmla="*/ 10435 w 10435"/>
              <a:gd name="connsiteY4" fmla="*/ 5333 h 10165"/>
              <a:gd name="connsiteX5" fmla="*/ 8317 w 10435"/>
              <a:gd name="connsiteY5" fmla="*/ 10165 h 10165"/>
              <a:gd name="connsiteX6" fmla="*/ 0 w 10435"/>
              <a:gd name="connsiteY6" fmla="*/ 5825 h 10165"/>
              <a:gd name="connsiteX0" fmla="*/ 0 w 10435"/>
              <a:gd name="connsiteY0" fmla="*/ 5825 h 10524"/>
              <a:gd name="connsiteX1" fmla="*/ 1973 w 10435"/>
              <a:gd name="connsiteY1" fmla="*/ 333 h 10524"/>
              <a:gd name="connsiteX2" fmla="*/ 2743 w 10435"/>
              <a:gd name="connsiteY2" fmla="*/ 0 h 10524"/>
              <a:gd name="connsiteX3" fmla="*/ 10179 w 10435"/>
              <a:gd name="connsiteY3" fmla="*/ 4333 h 10524"/>
              <a:gd name="connsiteX4" fmla="*/ 10435 w 10435"/>
              <a:gd name="connsiteY4" fmla="*/ 5333 h 10524"/>
              <a:gd name="connsiteX5" fmla="*/ 8181 w 10435"/>
              <a:gd name="connsiteY5" fmla="*/ 10524 h 10524"/>
              <a:gd name="connsiteX6" fmla="*/ 0 w 10435"/>
              <a:gd name="connsiteY6" fmla="*/ 5825 h 10524"/>
              <a:gd name="connsiteX0" fmla="*/ 0 w 10264"/>
              <a:gd name="connsiteY0" fmla="*/ 5825 h 10524"/>
              <a:gd name="connsiteX1" fmla="*/ 1973 w 10264"/>
              <a:gd name="connsiteY1" fmla="*/ 333 h 10524"/>
              <a:gd name="connsiteX2" fmla="*/ 2743 w 10264"/>
              <a:gd name="connsiteY2" fmla="*/ 0 h 10524"/>
              <a:gd name="connsiteX3" fmla="*/ 10179 w 10264"/>
              <a:gd name="connsiteY3" fmla="*/ 4333 h 10524"/>
              <a:gd name="connsiteX4" fmla="*/ 10264 w 10264"/>
              <a:gd name="connsiteY4" fmla="*/ 5153 h 10524"/>
              <a:gd name="connsiteX5" fmla="*/ 8181 w 10264"/>
              <a:gd name="connsiteY5" fmla="*/ 10524 h 10524"/>
              <a:gd name="connsiteX6" fmla="*/ 0 w 10264"/>
              <a:gd name="connsiteY6" fmla="*/ 5825 h 10524"/>
              <a:gd name="connsiteX0" fmla="*/ 0 w 10264"/>
              <a:gd name="connsiteY0" fmla="*/ 5825 h 10614"/>
              <a:gd name="connsiteX1" fmla="*/ 1973 w 10264"/>
              <a:gd name="connsiteY1" fmla="*/ 333 h 10614"/>
              <a:gd name="connsiteX2" fmla="*/ 2743 w 10264"/>
              <a:gd name="connsiteY2" fmla="*/ 0 h 10614"/>
              <a:gd name="connsiteX3" fmla="*/ 10179 w 10264"/>
              <a:gd name="connsiteY3" fmla="*/ 4333 h 10614"/>
              <a:gd name="connsiteX4" fmla="*/ 10264 w 10264"/>
              <a:gd name="connsiteY4" fmla="*/ 5153 h 10614"/>
              <a:gd name="connsiteX5" fmla="*/ 8250 w 10264"/>
              <a:gd name="connsiteY5" fmla="*/ 10614 h 10614"/>
              <a:gd name="connsiteX6" fmla="*/ 0 w 10264"/>
              <a:gd name="connsiteY6" fmla="*/ 5825 h 10614"/>
              <a:gd name="connsiteX0" fmla="*/ 0 w 10264"/>
              <a:gd name="connsiteY0" fmla="*/ 5825 h 10839"/>
              <a:gd name="connsiteX1" fmla="*/ 1973 w 10264"/>
              <a:gd name="connsiteY1" fmla="*/ 333 h 10839"/>
              <a:gd name="connsiteX2" fmla="*/ 2743 w 10264"/>
              <a:gd name="connsiteY2" fmla="*/ 0 h 10839"/>
              <a:gd name="connsiteX3" fmla="*/ 10179 w 10264"/>
              <a:gd name="connsiteY3" fmla="*/ 4333 h 10839"/>
              <a:gd name="connsiteX4" fmla="*/ 10264 w 10264"/>
              <a:gd name="connsiteY4" fmla="*/ 5153 h 10839"/>
              <a:gd name="connsiteX5" fmla="*/ 8147 w 10264"/>
              <a:gd name="connsiteY5" fmla="*/ 10839 h 10839"/>
              <a:gd name="connsiteX6" fmla="*/ 0 w 10264"/>
              <a:gd name="connsiteY6" fmla="*/ 5825 h 10839"/>
              <a:gd name="connsiteX0" fmla="*/ 0 w 10264"/>
              <a:gd name="connsiteY0" fmla="*/ 5825 h 10839"/>
              <a:gd name="connsiteX1" fmla="*/ 1973 w 10264"/>
              <a:gd name="connsiteY1" fmla="*/ 333 h 10839"/>
              <a:gd name="connsiteX2" fmla="*/ 2743 w 10264"/>
              <a:gd name="connsiteY2" fmla="*/ 0 h 10839"/>
              <a:gd name="connsiteX3" fmla="*/ 10078 w 10264"/>
              <a:gd name="connsiteY3" fmla="*/ 4520 h 10839"/>
              <a:gd name="connsiteX4" fmla="*/ 10264 w 10264"/>
              <a:gd name="connsiteY4" fmla="*/ 5153 h 10839"/>
              <a:gd name="connsiteX5" fmla="*/ 8147 w 10264"/>
              <a:gd name="connsiteY5" fmla="*/ 10839 h 10839"/>
              <a:gd name="connsiteX6" fmla="*/ 0 w 10264"/>
              <a:gd name="connsiteY6" fmla="*/ 5825 h 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4" h="10839">
                <a:moveTo>
                  <a:pt x="0" y="5825"/>
                </a:moveTo>
                <a:lnTo>
                  <a:pt x="1973" y="333"/>
                </a:lnTo>
                <a:lnTo>
                  <a:pt x="2743" y="0"/>
                </a:lnTo>
                <a:lnTo>
                  <a:pt x="10078" y="4520"/>
                </a:lnTo>
                <a:cubicBezTo>
                  <a:pt x="10163" y="4853"/>
                  <a:pt x="10179" y="4820"/>
                  <a:pt x="10264" y="5153"/>
                </a:cubicBezTo>
                <a:lnTo>
                  <a:pt x="8147" y="10839"/>
                </a:lnTo>
                <a:lnTo>
                  <a:pt x="0" y="5825"/>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76" name="Freeform 132">
            <a:extLst>
              <a:ext uri="{FF2B5EF4-FFF2-40B4-BE49-F238E27FC236}">
                <a16:creationId xmlns:a16="http://schemas.microsoft.com/office/drawing/2014/main" id="{00000000-0008-0000-0100-000015000000}"/>
              </a:ext>
            </a:extLst>
          </p:cNvPr>
          <p:cNvSpPr>
            <a:spLocks/>
          </p:cNvSpPr>
          <p:nvPr/>
        </p:nvSpPr>
        <p:spPr bwMode="auto">
          <a:xfrm rot="21427921">
            <a:off x="7936499" y="7094617"/>
            <a:ext cx="156765" cy="159945"/>
          </a:xfrm>
          <a:custGeom>
            <a:avLst/>
            <a:gdLst>
              <a:gd name="T0" fmla="*/ 0 w 32"/>
              <a:gd name="T1" fmla="*/ 1661778159 h 31"/>
              <a:gd name="T2" fmla="*/ 0 w 32"/>
              <a:gd name="T3" fmla="*/ 83086180 h 31"/>
              <a:gd name="T4" fmla="*/ 196889671 w 32"/>
              <a:gd name="T5" fmla="*/ 0 h 31"/>
              <a:gd name="T6" fmla="*/ 2147483647 w 32"/>
              <a:gd name="T7" fmla="*/ 1080156630 h 31"/>
              <a:gd name="T8" fmla="*/ 2147483647 w 32"/>
              <a:gd name="T9" fmla="*/ 1246338319 h 31"/>
              <a:gd name="T10" fmla="*/ 2147483647 w 32"/>
              <a:gd name="T11" fmla="*/ 2147483647 h 31"/>
              <a:gd name="T12" fmla="*/ 0 w 32"/>
              <a:gd name="T13" fmla="*/ 1661778159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 name="connsiteX0" fmla="*/ 0 w 10000"/>
              <a:gd name="connsiteY0" fmla="*/ 6452 h 9296"/>
              <a:gd name="connsiteX1" fmla="*/ 0 w 10000"/>
              <a:gd name="connsiteY1" fmla="*/ 323 h 9296"/>
              <a:gd name="connsiteX2" fmla="*/ 625 w 10000"/>
              <a:gd name="connsiteY2" fmla="*/ 0 h 9296"/>
              <a:gd name="connsiteX3" fmla="*/ 9688 w 10000"/>
              <a:gd name="connsiteY3" fmla="*/ 4194 h 9296"/>
              <a:gd name="connsiteX4" fmla="*/ 10000 w 10000"/>
              <a:gd name="connsiteY4" fmla="*/ 4839 h 9296"/>
              <a:gd name="connsiteX5" fmla="*/ 7385 w 10000"/>
              <a:gd name="connsiteY5" fmla="*/ 9296 h 9296"/>
              <a:gd name="connsiteX6" fmla="*/ 0 w 10000"/>
              <a:gd name="connsiteY6" fmla="*/ 6452 h 9296"/>
              <a:gd name="connsiteX0" fmla="*/ 0 w 10422"/>
              <a:gd name="connsiteY0" fmla="*/ 6168 h 10000"/>
              <a:gd name="connsiteX1" fmla="*/ 422 w 10422"/>
              <a:gd name="connsiteY1" fmla="*/ 347 h 10000"/>
              <a:gd name="connsiteX2" fmla="*/ 1047 w 10422"/>
              <a:gd name="connsiteY2" fmla="*/ 0 h 10000"/>
              <a:gd name="connsiteX3" fmla="*/ 10110 w 10422"/>
              <a:gd name="connsiteY3" fmla="*/ 4512 h 10000"/>
              <a:gd name="connsiteX4" fmla="*/ 10422 w 10422"/>
              <a:gd name="connsiteY4" fmla="*/ 5205 h 10000"/>
              <a:gd name="connsiteX5" fmla="*/ 7807 w 10422"/>
              <a:gd name="connsiteY5" fmla="*/ 10000 h 10000"/>
              <a:gd name="connsiteX6" fmla="*/ 0 w 10422"/>
              <a:gd name="connsiteY6" fmla="*/ 6168 h 10000"/>
              <a:gd name="connsiteX0" fmla="*/ 0 w 10422"/>
              <a:gd name="connsiteY0" fmla="*/ 6168 h 10000"/>
              <a:gd name="connsiteX1" fmla="*/ 422 w 10422"/>
              <a:gd name="connsiteY1" fmla="*/ 347 h 10000"/>
              <a:gd name="connsiteX2" fmla="*/ 1047 w 10422"/>
              <a:gd name="connsiteY2" fmla="*/ 0 h 10000"/>
              <a:gd name="connsiteX3" fmla="*/ 10110 w 10422"/>
              <a:gd name="connsiteY3" fmla="*/ 4512 h 10000"/>
              <a:gd name="connsiteX4" fmla="*/ 10422 w 10422"/>
              <a:gd name="connsiteY4" fmla="*/ 5205 h 10000"/>
              <a:gd name="connsiteX5" fmla="*/ 7807 w 10422"/>
              <a:gd name="connsiteY5" fmla="*/ 10000 h 10000"/>
              <a:gd name="connsiteX6" fmla="*/ 0 w 10422"/>
              <a:gd name="connsiteY6" fmla="*/ 6168 h 10000"/>
              <a:gd name="connsiteX0" fmla="*/ 0 w 10422"/>
              <a:gd name="connsiteY0" fmla="*/ 5821 h 9653"/>
              <a:gd name="connsiteX1" fmla="*/ 422 w 10422"/>
              <a:gd name="connsiteY1" fmla="*/ 0 h 9653"/>
              <a:gd name="connsiteX2" fmla="*/ 10110 w 10422"/>
              <a:gd name="connsiteY2" fmla="*/ 4165 h 9653"/>
              <a:gd name="connsiteX3" fmla="*/ 10422 w 10422"/>
              <a:gd name="connsiteY3" fmla="*/ 4858 h 9653"/>
              <a:gd name="connsiteX4" fmla="*/ 7807 w 10422"/>
              <a:gd name="connsiteY4" fmla="*/ 9653 h 9653"/>
              <a:gd name="connsiteX5" fmla="*/ 0 w 10422"/>
              <a:gd name="connsiteY5" fmla="*/ 5821 h 9653"/>
              <a:gd name="connsiteX0" fmla="*/ 0 w 10000"/>
              <a:gd name="connsiteY0" fmla="*/ 6465 h 10435"/>
              <a:gd name="connsiteX1" fmla="*/ 1016 w 10000"/>
              <a:gd name="connsiteY1" fmla="*/ 0 h 10435"/>
              <a:gd name="connsiteX2" fmla="*/ 9701 w 10000"/>
              <a:gd name="connsiteY2" fmla="*/ 4750 h 10435"/>
              <a:gd name="connsiteX3" fmla="*/ 10000 w 10000"/>
              <a:gd name="connsiteY3" fmla="*/ 5468 h 10435"/>
              <a:gd name="connsiteX4" fmla="*/ 7491 w 10000"/>
              <a:gd name="connsiteY4" fmla="*/ 10435 h 10435"/>
              <a:gd name="connsiteX5" fmla="*/ 0 w 10000"/>
              <a:gd name="connsiteY5" fmla="*/ 6465 h 10435"/>
              <a:gd name="connsiteX0" fmla="*/ 0 w 10000"/>
              <a:gd name="connsiteY0" fmla="*/ 6481 h 10451"/>
              <a:gd name="connsiteX1" fmla="*/ 722 w 10000"/>
              <a:gd name="connsiteY1" fmla="*/ 0 h 10451"/>
              <a:gd name="connsiteX2" fmla="*/ 9701 w 10000"/>
              <a:gd name="connsiteY2" fmla="*/ 4766 h 10451"/>
              <a:gd name="connsiteX3" fmla="*/ 10000 w 10000"/>
              <a:gd name="connsiteY3" fmla="*/ 5484 h 10451"/>
              <a:gd name="connsiteX4" fmla="*/ 7491 w 10000"/>
              <a:gd name="connsiteY4" fmla="*/ 10451 h 10451"/>
              <a:gd name="connsiteX5" fmla="*/ 0 w 10000"/>
              <a:gd name="connsiteY5" fmla="*/ 6481 h 10451"/>
              <a:gd name="connsiteX0" fmla="*/ 0 w 9706"/>
              <a:gd name="connsiteY0" fmla="*/ 6497 h 10451"/>
              <a:gd name="connsiteX1" fmla="*/ 428 w 9706"/>
              <a:gd name="connsiteY1" fmla="*/ 0 h 10451"/>
              <a:gd name="connsiteX2" fmla="*/ 9407 w 9706"/>
              <a:gd name="connsiteY2" fmla="*/ 4766 h 10451"/>
              <a:gd name="connsiteX3" fmla="*/ 9706 w 9706"/>
              <a:gd name="connsiteY3" fmla="*/ 5484 h 10451"/>
              <a:gd name="connsiteX4" fmla="*/ 7197 w 9706"/>
              <a:gd name="connsiteY4" fmla="*/ 10451 h 10451"/>
              <a:gd name="connsiteX5" fmla="*/ 0 w 9706"/>
              <a:gd name="connsiteY5" fmla="*/ 6497 h 1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06" h="10451">
                <a:moveTo>
                  <a:pt x="0" y="6497"/>
                </a:moveTo>
                <a:cubicBezTo>
                  <a:pt x="135" y="4488"/>
                  <a:pt x="293" y="2010"/>
                  <a:pt x="428" y="0"/>
                </a:cubicBezTo>
                <a:lnTo>
                  <a:pt x="9407" y="4766"/>
                </a:lnTo>
                <a:cubicBezTo>
                  <a:pt x="9507" y="5005"/>
                  <a:pt x="9606" y="5245"/>
                  <a:pt x="9706" y="5484"/>
                </a:cubicBezTo>
                <a:lnTo>
                  <a:pt x="7197" y="10451"/>
                </a:lnTo>
                <a:lnTo>
                  <a:pt x="0" y="649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77" name="Freeform 131">
            <a:extLst>
              <a:ext uri="{FF2B5EF4-FFF2-40B4-BE49-F238E27FC236}">
                <a16:creationId xmlns:a16="http://schemas.microsoft.com/office/drawing/2014/main" id="{00000000-0008-0000-0100-000014000000}"/>
              </a:ext>
            </a:extLst>
          </p:cNvPr>
          <p:cNvSpPr>
            <a:spLocks/>
          </p:cNvSpPr>
          <p:nvPr/>
        </p:nvSpPr>
        <p:spPr bwMode="auto">
          <a:xfrm>
            <a:off x="7942623" y="6914172"/>
            <a:ext cx="207101" cy="223875"/>
          </a:xfrm>
          <a:custGeom>
            <a:avLst/>
            <a:gdLst>
              <a:gd name="T0" fmla="*/ 0 w 47"/>
              <a:gd name="T1" fmla="*/ 0 h 45"/>
              <a:gd name="T2" fmla="*/ 2147483647 w 47"/>
              <a:gd name="T3" fmla="*/ 979072149 h 45"/>
              <a:gd name="T4" fmla="*/ 2147483647 w 47"/>
              <a:gd name="T5" fmla="*/ 2147483647 h 45"/>
              <a:gd name="T6" fmla="*/ 2147483647 w 47"/>
              <a:gd name="T7" fmla="*/ 2147483647 h 45"/>
              <a:gd name="T8" fmla="*/ 0 w 47"/>
              <a:gd name="T9" fmla="*/ 2147483647 h 45"/>
              <a:gd name="T10" fmla="*/ 0 w 47"/>
              <a:gd name="T11" fmla="*/ 0 h 45"/>
              <a:gd name="T12" fmla="*/ 0 60000 65536"/>
              <a:gd name="T13" fmla="*/ 0 60000 65536"/>
              <a:gd name="T14" fmla="*/ 0 60000 65536"/>
              <a:gd name="T15" fmla="*/ 0 60000 65536"/>
              <a:gd name="T16" fmla="*/ 0 60000 65536"/>
              <a:gd name="T17" fmla="*/ 0 60000 65536"/>
              <a:gd name="T18" fmla="*/ 0 w 47"/>
              <a:gd name="T19" fmla="*/ 0 h 45"/>
              <a:gd name="T20" fmla="*/ 47 w 47"/>
              <a:gd name="T21" fmla="*/ 45 h 45"/>
              <a:gd name="connsiteX0" fmla="*/ 0 w 10000"/>
              <a:gd name="connsiteY0" fmla="*/ 0 h 10000"/>
              <a:gd name="connsiteX1" fmla="*/ 10000 w 10000"/>
              <a:gd name="connsiteY1" fmla="*/ 2889 h 10000"/>
              <a:gd name="connsiteX2" fmla="*/ 7677 w 10000"/>
              <a:gd name="connsiteY2" fmla="*/ 9674 h 10000"/>
              <a:gd name="connsiteX3" fmla="*/ 6809 w 10000"/>
              <a:gd name="connsiteY3" fmla="*/ 10000 h 10000"/>
              <a:gd name="connsiteX4" fmla="*/ 0 w 10000"/>
              <a:gd name="connsiteY4" fmla="*/ 6889 h 10000"/>
              <a:gd name="connsiteX5" fmla="*/ 0 w 10000"/>
              <a:gd name="connsiteY5" fmla="*/ 0 h 10000"/>
              <a:gd name="connsiteX0" fmla="*/ 0 w 10000"/>
              <a:gd name="connsiteY0" fmla="*/ 0 h 9792"/>
              <a:gd name="connsiteX1" fmla="*/ 10000 w 10000"/>
              <a:gd name="connsiteY1" fmla="*/ 2889 h 9792"/>
              <a:gd name="connsiteX2" fmla="*/ 7677 w 10000"/>
              <a:gd name="connsiteY2" fmla="*/ 9674 h 9792"/>
              <a:gd name="connsiteX3" fmla="*/ 7384 w 10000"/>
              <a:gd name="connsiteY3" fmla="*/ 9792 h 9792"/>
              <a:gd name="connsiteX4" fmla="*/ 0 w 10000"/>
              <a:gd name="connsiteY4" fmla="*/ 6889 h 9792"/>
              <a:gd name="connsiteX5" fmla="*/ 0 w 10000"/>
              <a:gd name="connsiteY5" fmla="*/ 0 h 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92">
                <a:moveTo>
                  <a:pt x="0" y="0"/>
                </a:moveTo>
                <a:lnTo>
                  <a:pt x="10000" y="2889"/>
                </a:lnTo>
                <a:lnTo>
                  <a:pt x="7677" y="9674"/>
                </a:lnTo>
                <a:lnTo>
                  <a:pt x="7384" y="9792"/>
                </a:lnTo>
                <a:lnTo>
                  <a:pt x="0" y="6889"/>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0" name="Freeform 149">
            <a:extLst>
              <a:ext uri="{FF2B5EF4-FFF2-40B4-BE49-F238E27FC236}">
                <a16:creationId xmlns:a16="http://schemas.microsoft.com/office/drawing/2014/main" id="{00000000-0008-0000-0100-000024000000}"/>
              </a:ext>
            </a:extLst>
          </p:cNvPr>
          <p:cNvSpPr>
            <a:spLocks/>
          </p:cNvSpPr>
          <p:nvPr/>
        </p:nvSpPr>
        <p:spPr bwMode="auto">
          <a:xfrm>
            <a:off x="8510348" y="5601086"/>
            <a:ext cx="69894" cy="78898"/>
          </a:xfrm>
          <a:custGeom>
            <a:avLst/>
            <a:gdLst>
              <a:gd name="T0" fmla="*/ 0 w 16"/>
              <a:gd name="T1" fmla="*/ 0 h 18"/>
              <a:gd name="T2" fmla="*/ 1451609903 w 16"/>
              <a:gd name="T3" fmla="*/ 622264734 h 18"/>
              <a:gd name="T4" fmla="*/ 1360884321 w 16"/>
              <a:gd name="T5" fmla="*/ 1088954258 h 18"/>
              <a:gd name="T6" fmla="*/ 544353639 w 16"/>
              <a:gd name="T7" fmla="*/ 1400086763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 name="connsiteX0" fmla="*/ 0 w 9492"/>
              <a:gd name="connsiteY0" fmla="*/ 0 h 12178"/>
              <a:gd name="connsiteX1" fmla="*/ 9492 w 9492"/>
              <a:gd name="connsiteY1" fmla="*/ 6622 h 12178"/>
              <a:gd name="connsiteX2" fmla="*/ 8867 w 9492"/>
              <a:gd name="connsiteY2" fmla="*/ 9956 h 12178"/>
              <a:gd name="connsiteX3" fmla="*/ 3242 w 9492"/>
              <a:gd name="connsiteY3" fmla="*/ 12178 h 12178"/>
              <a:gd name="connsiteX4" fmla="*/ 0 w 9492"/>
              <a:gd name="connsiteY4" fmla="*/ 0 h 12178"/>
              <a:gd name="connsiteX0" fmla="*/ 0 w 10000"/>
              <a:gd name="connsiteY0" fmla="*/ 0 h 9744"/>
              <a:gd name="connsiteX1" fmla="*/ 10000 w 10000"/>
              <a:gd name="connsiteY1" fmla="*/ 5438 h 9744"/>
              <a:gd name="connsiteX2" fmla="*/ 9342 w 10000"/>
              <a:gd name="connsiteY2" fmla="*/ 8175 h 9744"/>
              <a:gd name="connsiteX3" fmla="*/ 5558 w 10000"/>
              <a:gd name="connsiteY3" fmla="*/ 9744 h 9744"/>
              <a:gd name="connsiteX4" fmla="*/ 0 w 10000"/>
              <a:gd name="connsiteY4" fmla="*/ 0 h 9744"/>
              <a:gd name="connsiteX0" fmla="*/ 0 w 7858"/>
              <a:gd name="connsiteY0" fmla="*/ 0 h 8689"/>
              <a:gd name="connsiteX1" fmla="*/ 7858 w 7858"/>
              <a:gd name="connsiteY1" fmla="*/ 4270 h 8689"/>
              <a:gd name="connsiteX2" fmla="*/ 7200 w 7858"/>
              <a:gd name="connsiteY2" fmla="*/ 7079 h 8689"/>
              <a:gd name="connsiteX3" fmla="*/ 3416 w 7858"/>
              <a:gd name="connsiteY3" fmla="*/ 8689 h 8689"/>
              <a:gd name="connsiteX4" fmla="*/ 0 w 7858"/>
              <a:gd name="connsiteY4" fmla="*/ 0 h 8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 h="8689">
                <a:moveTo>
                  <a:pt x="0" y="0"/>
                </a:moveTo>
                <a:lnTo>
                  <a:pt x="7858" y="4270"/>
                </a:lnTo>
                <a:lnTo>
                  <a:pt x="7200" y="7079"/>
                </a:lnTo>
                <a:lnTo>
                  <a:pt x="3416" y="8689"/>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1" name="Freeform 150">
            <a:extLst>
              <a:ext uri="{FF2B5EF4-FFF2-40B4-BE49-F238E27FC236}">
                <a16:creationId xmlns:a16="http://schemas.microsoft.com/office/drawing/2014/main" id="{00000000-0008-0000-0100-000025000000}"/>
              </a:ext>
            </a:extLst>
          </p:cNvPr>
          <p:cNvSpPr>
            <a:spLocks/>
          </p:cNvSpPr>
          <p:nvPr/>
        </p:nvSpPr>
        <p:spPr bwMode="auto">
          <a:xfrm>
            <a:off x="8553984" y="5555813"/>
            <a:ext cx="330958" cy="222799"/>
          </a:xfrm>
          <a:custGeom>
            <a:avLst/>
            <a:gdLst>
              <a:gd name="T0" fmla="*/ 94376870 w 67"/>
              <a:gd name="T1" fmla="*/ 2147483647 h 45"/>
              <a:gd name="T2" fmla="*/ 0 w 67"/>
              <a:gd name="T3" fmla="*/ 2147483647 h 45"/>
              <a:gd name="T4" fmla="*/ 188744025 w 67"/>
              <a:gd name="T5" fmla="*/ 2147483647 h 45"/>
              <a:gd name="T6" fmla="*/ 660608984 w 67"/>
              <a:gd name="T7" fmla="*/ 2147483647 h 45"/>
              <a:gd name="T8" fmla="*/ 943729766 w 67"/>
              <a:gd name="T9" fmla="*/ 2147483647 h 45"/>
              <a:gd name="T10" fmla="*/ 2147483647 w 67"/>
              <a:gd name="T11" fmla="*/ 1445248076 h 45"/>
              <a:gd name="T12" fmla="*/ 2147483647 w 67"/>
              <a:gd name="T13" fmla="*/ 1284666014 h 45"/>
              <a:gd name="T14" fmla="*/ 2147483647 w 67"/>
              <a:gd name="T15" fmla="*/ 0 h 45"/>
              <a:gd name="T16" fmla="*/ 94376870 w 67"/>
              <a:gd name="T17" fmla="*/ 214748364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45"/>
              <a:gd name="T29" fmla="*/ 67 w 6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45">
                <a:moveTo>
                  <a:pt x="1" y="28"/>
                </a:moveTo>
                <a:lnTo>
                  <a:pt x="0" y="31"/>
                </a:lnTo>
                <a:lnTo>
                  <a:pt x="2" y="39"/>
                </a:lnTo>
                <a:lnTo>
                  <a:pt x="7" y="37"/>
                </a:lnTo>
                <a:lnTo>
                  <a:pt x="10" y="45"/>
                </a:lnTo>
                <a:lnTo>
                  <a:pt x="66" y="18"/>
                </a:lnTo>
                <a:lnTo>
                  <a:pt x="67" y="16"/>
                </a:lnTo>
                <a:lnTo>
                  <a:pt x="59" y="0"/>
                </a:lnTo>
                <a:lnTo>
                  <a:pt x="1" y="28"/>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2" name="Freeform 151">
            <a:extLst>
              <a:ext uri="{FF2B5EF4-FFF2-40B4-BE49-F238E27FC236}">
                <a16:creationId xmlns:a16="http://schemas.microsoft.com/office/drawing/2014/main" id="{00000000-0008-0000-0100-000026000000}"/>
              </a:ext>
            </a:extLst>
          </p:cNvPr>
          <p:cNvSpPr>
            <a:spLocks/>
          </p:cNvSpPr>
          <p:nvPr/>
        </p:nvSpPr>
        <p:spPr bwMode="auto">
          <a:xfrm>
            <a:off x="8857997" y="5376132"/>
            <a:ext cx="389381" cy="251491"/>
          </a:xfrm>
          <a:custGeom>
            <a:avLst/>
            <a:gdLst>
              <a:gd name="T0" fmla="*/ 0 w 80"/>
              <a:gd name="T1" fmla="*/ 2147483647 h 51"/>
              <a:gd name="T2" fmla="*/ 750200129 w 80"/>
              <a:gd name="T3" fmla="*/ 2147483647 h 51"/>
              <a:gd name="T4" fmla="*/ 1031522643 w 80"/>
              <a:gd name="T5" fmla="*/ 2147483647 h 51"/>
              <a:gd name="T6" fmla="*/ 2147483647 w 80"/>
              <a:gd name="T7" fmla="*/ 1386941173 h 51"/>
              <a:gd name="T8" fmla="*/ 2147483647 w 80"/>
              <a:gd name="T9" fmla="*/ 1232835684 h 51"/>
              <a:gd name="T10" fmla="*/ 2147483647 w 80"/>
              <a:gd name="T11" fmla="*/ 0 h 51"/>
              <a:gd name="T12" fmla="*/ 0 w 80"/>
              <a:gd name="T13" fmla="*/ 2147483647 h 51"/>
              <a:gd name="T14" fmla="*/ 0 60000 65536"/>
              <a:gd name="T15" fmla="*/ 0 60000 65536"/>
              <a:gd name="T16" fmla="*/ 0 60000 65536"/>
              <a:gd name="T17" fmla="*/ 0 60000 65536"/>
              <a:gd name="T18" fmla="*/ 0 60000 65536"/>
              <a:gd name="T19" fmla="*/ 0 60000 65536"/>
              <a:gd name="T20" fmla="*/ 0 60000 65536"/>
              <a:gd name="T21" fmla="*/ 0 w 80"/>
              <a:gd name="T22" fmla="*/ 0 h 51"/>
              <a:gd name="T23" fmla="*/ 80 w 80"/>
              <a:gd name="T24" fmla="*/ 51 h 51"/>
              <a:gd name="connsiteX0" fmla="*/ 0 w 10000"/>
              <a:gd name="connsiteY0" fmla="*/ 6773 h 9910"/>
              <a:gd name="connsiteX1" fmla="*/ 1000 w 10000"/>
              <a:gd name="connsiteY1" fmla="*/ 9910 h 9910"/>
              <a:gd name="connsiteX2" fmla="*/ 1375 w 10000"/>
              <a:gd name="connsiteY2" fmla="*/ 9910 h 9910"/>
              <a:gd name="connsiteX3" fmla="*/ 9875 w 10000"/>
              <a:gd name="connsiteY3" fmla="*/ 3439 h 9910"/>
              <a:gd name="connsiteX4" fmla="*/ 10000 w 10000"/>
              <a:gd name="connsiteY4" fmla="*/ 3047 h 9910"/>
              <a:gd name="connsiteX5" fmla="*/ 9243 w 10000"/>
              <a:gd name="connsiteY5" fmla="*/ 0 h 9910"/>
              <a:gd name="connsiteX6" fmla="*/ 0 w 10000"/>
              <a:gd name="connsiteY6" fmla="*/ 6773 h 9910"/>
              <a:gd name="connsiteX0" fmla="*/ 0 w 10000"/>
              <a:gd name="connsiteY0" fmla="*/ 6745 h 9910"/>
              <a:gd name="connsiteX1" fmla="*/ 1000 w 10000"/>
              <a:gd name="connsiteY1" fmla="*/ 9910 h 9910"/>
              <a:gd name="connsiteX2" fmla="*/ 1375 w 10000"/>
              <a:gd name="connsiteY2" fmla="*/ 9910 h 9910"/>
              <a:gd name="connsiteX3" fmla="*/ 9875 w 10000"/>
              <a:gd name="connsiteY3" fmla="*/ 3380 h 9910"/>
              <a:gd name="connsiteX4" fmla="*/ 10000 w 10000"/>
              <a:gd name="connsiteY4" fmla="*/ 2985 h 9910"/>
              <a:gd name="connsiteX5" fmla="*/ 9061 w 10000"/>
              <a:gd name="connsiteY5" fmla="*/ 0 h 9910"/>
              <a:gd name="connsiteX6" fmla="*/ 0 w 10000"/>
              <a:gd name="connsiteY6" fmla="*/ 6745 h 9910"/>
              <a:gd name="connsiteX0" fmla="*/ 0 w 9939"/>
              <a:gd name="connsiteY0" fmla="*/ 7080 h 10000"/>
              <a:gd name="connsiteX1" fmla="*/ 939 w 9939"/>
              <a:gd name="connsiteY1" fmla="*/ 10000 h 10000"/>
              <a:gd name="connsiteX2" fmla="*/ 1314 w 9939"/>
              <a:gd name="connsiteY2" fmla="*/ 10000 h 10000"/>
              <a:gd name="connsiteX3" fmla="*/ 9814 w 9939"/>
              <a:gd name="connsiteY3" fmla="*/ 3411 h 10000"/>
              <a:gd name="connsiteX4" fmla="*/ 9939 w 9939"/>
              <a:gd name="connsiteY4" fmla="*/ 3012 h 10000"/>
              <a:gd name="connsiteX5" fmla="*/ 9000 w 9939"/>
              <a:gd name="connsiteY5" fmla="*/ 0 h 10000"/>
              <a:gd name="connsiteX6" fmla="*/ 0 w 9939"/>
              <a:gd name="connsiteY6" fmla="*/ 7080 h 10000"/>
              <a:gd name="connsiteX0" fmla="*/ 0 w 10000"/>
              <a:gd name="connsiteY0" fmla="*/ 6715 h 9635"/>
              <a:gd name="connsiteX1" fmla="*/ 945 w 10000"/>
              <a:gd name="connsiteY1" fmla="*/ 9635 h 9635"/>
              <a:gd name="connsiteX2" fmla="*/ 1322 w 10000"/>
              <a:gd name="connsiteY2" fmla="*/ 9635 h 9635"/>
              <a:gd name="connsiteX3" fmla="*/ 9874 w 10000"/>
              <a:gd name="connsiteY3" fmla="*/ 3046 h 9635"/>
              <a:gd name="connsiteX4" fmla="*/ 10000 w 10000"/>
              <a:gd name="connsiteY4" fmla="*/ 2647 h 9635"/>
              <a:gd name="connsiteX5" fmla="*/ 9055 w 10000"/>
              <a:gd name="connsiteY5" fmla="*/ 0 h 9635"/>
              <a:gd name="connsiteX6" fmla="*/ 0 w 10000"/>
              <a:gd name="connsiteY6" fmla="*/ 6715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635">
                <a:moveTo>
                  <a:pt x="0" y="6715"/>
                </a:moveTo>
                <a:lnTo>
                  <a:pt x="945" y="9635"/>
                </a:lnTo>
                <a:lnTo>
                  <a:pt x="1322" y="9635"/>
                </a:lnTo>
                <a:lnTo>
                  <a:pt x="9874" y="3046"/>
                </a:lnTo>
                <a:cubicBezTo>
                  <a:pt x="9916" y="2912"/>
                  <a:pt x="9958" y="2780"/>
                  <a:pt x="10000" y="2647"/>
                </a:cubicBezTo>
                <a:lnTo>
                  <a:pt x="9055" y="0"/>
                </a:lnTo>
                <a:lnTo>
                  <a:pt x="0" y="6715"/>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3" name="Freeform 152">
            <a:extLst>
              <a:ext uri="{FF2B5EF4-FFF2-40B4-BE49-F238E27FC236}">
                <a16:creationId xmlns:a16="http://schemas.microsoft.com/office/drawing/2014/main" id="{00000000-0008-0000-0100-000027000000}"/>
              </a:ext>
            </a:extLst>
          </p:cNvPr>
          <p:cNvSpPr>
            <a:spLocks/>
          </p:cNvSpPr>
          <p:nvPr/>
        </p:nvSpPr>
        <p:spPr bwMode="auto">
          <a:xfrm>
            <a:off x="9226851" y="5229886"/>
            <a:ext cx="307758" cy="211494"/>
          </a:xfrm>
          <a:custGeom>
            <a:avLst/>
            <a:gdLst>
              <a:gd name="T0" fmla="*/ 0 w 63"/>
              <a:gd name="T1" fmla="*/ 2075366778 h 43"/>
              <a:gd name="T2" fmla="*/ 756855058 w 63"/>
              <a:gd name="T3" fmla="*/ 2147483647 h 43"/>
              <a:gd name="T4" fmla="*/ 1040667080 w 63"/>
              <a:gd name="T5" fmla="*/ 2147483647 h 43"/>
              <a:gd name="T6" fmla="*/ 2147483647 w 63"/>
              <a:gd name="T7" fmla="*/ 1436787746 h 43"/>
              <a:gd name="T8" fmla="*/ 2147483647 w 63"/>
              <a:gd name="T9" fmla="*/ 1277149688 h 43"/>
              <a:gd name="T10" fmla="*/ 2147483647 w 63"/>
              <a:gd name="T11" fmla="*/ 0 h 43"/>
              <a:gd name="T12" fmla="*/ 0 w 63"/>
              <a:gd name="T13" fmla="*/ 2075366778 h 43"/>
              <a:gd name="T14" fmla="*/ 0 60000 65536"/>
              <a:gd name="T15" fmla="*/ 0 60000 65536"/>
              <a:gd name="T16" fmla="*/ 0 60000 65536"/>
              <a:gd name="T17" fmla="*/ 0 60000 65536"/>
              <a:gd name="T18" fmla="*/ 0 60000 65536"/>
              <a:gd name="T19" fmla="*/ 0 60000 65536"/>
              <a:gd name="T20" fmla="*/ 0 60000 65536"/>
              <a:gd name="T21" fmla="*/ 0 w 63"/>
              <a:gd name="T22" fmla="*/ 0 h 43"/>
              <a:gd name="T23" fmla="*/ 63 w 63"/>
              <a:gd name="T24" fmla="*/ 43 h 43"/>
              <a:gd name="connsiteX0" fmla="*/ 0 w 10000"/>
              <a:gd name="connsiteY0" fmla="*/ 6047 h 10000"/>
              <a:gd name="connsiteX1" fmla="*/ 1270 w 10000"/>
              <a:gd name="connsiteY1" fmla="*/ 9767 h 10000"/>
              <a:gd name="connsiteX2" fmla="*/ 1746 w 10000"/>
              <a:gd name="connsiteY2" fmla="*/ 10000 h 10000"/>
              <a:gd name="connsiteX3" fmla="*/ 10000 w 10000"/>
              <a:gd name="connsiteY3" fmla="*/ 4186 h 10000"/>
              <a:gd name="connsiteX4" fmla="*/ 10000 w 10000"/>
              <a:gd name="connsiteY4" fmla="*/ 3394 h 10000"/>
              <a:gd name="connsiteX5" fmla="*/ 8730 w 10000"/>
              <a:gd name="connsiteY5" fmla="*/ 0 h 10000"/>
              <a:gd name="connsiteX6" fmla="*/ 0 w 10000"/>
              <a:gd name="connsiteY6" fmla="*/ 6047 h 10000"/>
              <a:gd name="connsiteX0" fmla="*/ 0 w 10000"/>
              <a:gd name="connsiteY0" fmla="*/ 6047 h 10000"/>
              <a:gd name="connsiteX1" fmla="*/ 1270 w 10000"/>
              <a:gd name="connsiteY1" fmla="*/ 9767 h 10000"/>
              <a:gd name="connsiteX2" fmla="*/ 1746 w 10000"/>
              <a:gd name="connsiteY2" fmla="*/ 10000 h 10000"/>
              <a:gd name="connsiteX3" fmla="*/ 9922 w 10000"/>
              <a:gd name="connsiteY3" fmla="*/ 4186 h 10000"/>
              <a:gd name="connsiteX4" fmla="*/ 10000 w 10000"/>
              <a:gd name="connsiteY4" fmla="*/ 3394 h 10000"/>
              <a:gd name="connsiteX5" fmla="*/ 8730 w 10000"/>
              <a:gd name="connsiteY5" fmla="*/ 0 h 10000"/>
              <a:gd name="connsiteX6" fmla="*/ 0 w 10000"/>
              <a:gd name="connsiteY6" fmla="*/ 6047 h 10000"/>
              <a:gd name="connsiteX0" fmla="*/ 0 w 10000"/>
              <a:gd name="connsiteY0" fmla="*/ 6047 h 9767"/>
              <a:gd name="connsiteX1" fmla="*/ 1270 w 10000"/>
              <a:gd name="connsiteY1" fmla="*/ 9767 h 9767"/>
              <a:gd name="connsiteX2" fmla="*/ 1434 w 10000"/>
              <a:gd name="connsiteY2" fmla="*/ 9673 h 9767"/>
              <a:gd name="connsiteX3" fmla="*/ 9922 w 10000"/>
              <a:gd name="connsiteY3" fmla="*/ 4186 h 9767"/>
              <a:gd name="connsiteX4" fmla="*/ 10000 w 10000"/>
              <a:gd name="connsiteY4" fmla="*/ 3394 h 9767"/>
              <a:gd name="connsiteX5" fmla="*/ 8730 w 10000"/>
              <a:gd name="connsiteY5" fmla="*/ 0 h 9767"/>
              <a:gd name="connsiteX6" fmla="*/ 0 w 10000"/>
              <a:gd name="connsiteY6" fmla="*/ 6047 h 9767"/>
              <a:gd name="connsiteX0" fmla="*/ 0 w 10000"/>
              <a:gd name="connsiteY0" fmla="*/ 6191 h 11354"/>
              <a:gd name="connsiteX1" fmla="*/ 1270 w 10000"/>
              <a:gd name="connsiteY1" fmla="*/ 10000 h 11354"/>
              <a:gd name="connsiteX2" fmla="*/ 2136 w 10000"/>
              <a:gd name="connsiteY2" fmla="*/ 11354 h 11354"/>
              <a:gd name="connsiteX3" fmla="*/ 9922 w 10000"/>
              <a:gd name="connsiteY3" fmla="*/ 4286 h 11354"/>
              <a:gd name="connsiteX4" fmla="*/ 10000 w 10000"/>
              <a:gd name="connsiteY4" fmla="*/ 3475 h 11354"/>
              <a:gd name="connsiteX5" fmla="*/ 8730 w 10000"/>
              <a:gd name="connsiteY5" fmla="*/ 0 h 11354"/>
              <a:gd name="connsiteX6" fmla="*/ 0 w 10000"/>
              <a:gd name="connsiteY6" fmla="*/ 6191 h 11354"/>
              <a:gd name="connsiteX0" fmla="*/ 0 w 10000"/>
              <a:gd name="connsiteY0" fmla="*/ 6191 h 11354"/>
              <a:gd name="connsiteX1" fmla="*/ 1192 w 10000"/>
              <a:gd name="connsiteY1" fmla="*/ 10000 h 11354"/>
              <a:gd name="connsiteX2" fmla="*/ 2136 w 10000"/>
              <a:gd name="connsiteY2" fmla="*/ 11354 h 11354"/>
              <a:gd name="connsiteX3" fmla="*/ 9922 w 10000"/>
              <a:gd name="connsiteY3" fmla="*/ 4286 h 11354"/>
              <a:gd name="connsiteX4" fmla="*/ 10000 w 10000"/>
              <a:gd name="connsiteY4" fmla="*/ 3475 h 11354"/>
              <a:gd name="connsiteX5" fmla="*/ 8730 w 10000"/>
              <a:gd name="connsiteY5" fmla="*/ 0 h 11354"/>
              <a:gd name="connsiteX6" fmla="*/ 0 w 10000"/>
              <a:gd name="connsiteY6" fmla="*/ 6191 h 11354"/>
              <a:gd name="connsiteX0" fmla="*/ 0 w 10000"/>
              <a:gd name="connsiteY0" fmla="*/ 6191 h 10000"/>
              <a:gd name="connsiteX1" fmla="*/ 1192 w 10000"/>
              <a:gd name="connsiteY1" fmla="*/ 10000 h 10000"/>
              <a:gd name="connsiteX2" fmla="*/ 2136 w 10000"/>
              <a:gd name="connsiteY2" fmla="*/ 9904 h 10000"/>
              <a:gd name="connsiteX3" fmla="*/ 9922 w 10000"/>
              <a:gd name="connsiteY3" fmla="*/ 4286 h 10000"/>
              <a:gd name="connsiteX4" fmla="*/ 10000 w 10000"/>
              <a:gd name="connsiteY4" fmla="*/ 3475 h 10000"/>
              <a:gd name="connsiteX5" fmla="*/ 8730 w 10000"/>
              <a:gd name="connsiteY5" fmla="*/ 0 h 10000"/>
              <a:gd name="connsiteX6" fmla="*/ 0 w 10000"/>
              <a:gd name="connsiteY6" fmla="*/ 6191 h 10000"/>
              <a:gd name="connsiteX0" fmla="*/ 0 w 10000"/>
              <a:gd name="connsiteY0" fmla="*/ 6191 h 10015"/>
              <a:gd name="connsiteX1" fmla="*/ 1192 w 10000"/>
              <a:gd name="connsiteY1" fmla="*/ 10000 h 10015"/>
              <a:gd name="connsiteX2" fmla="*/ 1668 w 10000"/>
              <a:gd name="connsiteY2" fmla="*/ 10015 h 10015"/>
              <a:gd name="connsiteX3" fmla="*/ 9922 w 10000"/>
              <a:gd name="connsiteY3" fmla="*/ 4286 h 10015"/>
              <a:gd name="connsiteX4" fmla="*/ 10000 w 10000"/>
              <a:gd name="connsiteY4" fmla="*/ 3475 h 10015"/>
              <a:gd name="connsiteX5" fmla="*/ 8730 w 10000"/>
              <a:gd name="connsiteY5" fmla="*/ 0 h 10015"/>
              <a:gd name="connsiteX6" fmla="*/ 0 w 10000"/>
              <a:gd name="connsiteY6" fmla="*/ 6191 h 10015"/>
              <a:gd name="connsiteX0" fmla="*/ 0 w 10000"/>
              <a:gd name="connsiteY0" fmla="*/ 6079 h 9903"/>
              <a:gd name="connsiteX1" fmla="*/ 1192 w 10000"/>
              <a:gd name="connsiteY1" fmla="*/ 9888 h 9903"/>
              <a:gd name="connsiteX2" fmla="*/ 1668 w 10000"/>
              <a:gd name="connsiteY2" fmla="*/ 9903 h 9903"/>
              <a:gd name="connsiteX3" fmla="*/ 9922 w 10000"/>
              <a:gd name="connsiteY3" fmla="*/ 4174 h 9903"/>
              <a:gd name="connsiteX4" fmla="*/ 10000 w 10000"/>
              <a:gd name="connsiteY4" fmla="*/ 3363 h 9903"/>
              <a:gd name="connsiteX5" fmla="*/ 8964 w 10000"/>
              <a:gd name="connsiteY5" fmla="*/ 0 h 9903"/>
              <a:gd name="connsiteX6" fmla="*/ 0 w 10000"/>
              <a:gd name="connsiteY6" fmla="*/ 6079 h 9903"/>
              <a:gd name="connsiteX0" fmla="*/ 0 w 9922"/>
              <a:gd name="connsiteY0" fmla="*/ 6815 h 10000"/>
              <a:gd name="connsiteX1" fmla="*/ 1114 w 9922"/>
              <a:gd name="connsiteY1" fmla="*/ 9985 h 10000"/>
              <a:gd name="connsiteX2" fmla="*/ 1590 w 9922"/>
              <a:gd name="connsiteY2" fmla="*/ 10000 h 10000"/>
              <a:gd name="connsiteX3" fmla="*/ 9844 w 9922"/>
              <a:gd name="connsiteY3" fmla="*/ 4215 h 10000"/>
              <a:gd name="connsiteX4" fmla="*/ 9922 w 9922"/>
              <a:gd name="connsiteY4" fmla="*/ 3396 h 10000"/>
              <a:gd name="connsiteX5" fmla="*/ 8886 w 9922"/>
              <a:gd name="connsiteY5" fmla="*/ 0 h 10000"/>
              <a:gd name="connsiteX6" fmla="*/ 0 w 9922"/>
              <a:gd name="connsiteY6" fmla="*/ 6815 h 10000"/>
              <a:gd name="connsiteX0" fmla="*/ 0 w 10157"/>
              <a:gd name="connsiteY0" fmla="*/ 6590 h 10000"/>
              <a:gd name="connsiteX1" fmla="*/ 1280 w 10157"/>
              <a:gd name="connsiteY1" fmla="*/ 9985 h 10000"/>
              <a:gd name="connsiteX2" fmla="*/ 1759 w 10157"/>
              <a:gd name="connsiteY2" fmla="*/ 10000 h 10000"/>
              <a:gd name="connsiteX3" fmla="*/ 10078 w 10157"/>
              <a:gd name="connsiteY3" fmla="*/ 4215 h 10000"/>
              <a:gd name="connsiteX4" fmla="*/ 10157 w 10157"/>
              <a:gd name="connsiteY4" fmla="*/ 3396 h 10000"/>
              <a:gd name="connsiteX5" fmla="*/ 9113 w 10157"/>
              <a:gd name="connsiteY5" fmla="*/ 0 h 10000"/>
              <a:gd name="connsiteX6" fmla="*/ 0 w 10157"/>
              <a:gd name="connsiteY6" fmla="*/ 65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0000">
                <a:moveTo>
                  <a:pt x="0" y="6590"/>
                </a:moveTo>
                <a:lnTo>
                  <a:pt x="1280" y="9985"/>
                </a:lnTo>
                <a:lnTo>
                  <a:pt x="1759" y="10000"/>
                </a:lnTo>
                <a:lnTo>
                  <a:pt x="10078" y="4215"/>
                </a:lnTo>
                <a:cubicBezTo>
                  <a:pt x="10104" y="3942"/>
                  <a:pt x="10131" y="3669"/>
                  <a:pt x="10157" y="3396"/>
                </a:cubicBezTo>
                <a:lnTo>
                  <a:pt x="9113" y="0"/>
                </a:lnTo>
                <a:lnTo>
                  <a:pt x="0" y="659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4" name="Freeform 153">
            <a:extLst>
              <a:ext uri="{FF2B5EF4-FFF2-40B4-BE49-F238E27FC236}">
                <a16:creationId xmlns:a16="http://schemas.microsoft.com/office/drawing/2014/main" id="{00000000-0008-0000-0100-000028000000}"/>
              </a:ext>
            </a:extLst>
          </p:cNvPr>
          <p:cNvSpPr>
            <a:spLocks/>
          </p:cNvSpPr>
          <p:nvPr/>
        </p:nvSpPr>
        <p:spPr bwMode="auto">
          <a:xfrm>
            <a:off x="9518609" y="5106935"/>
            <a:ext cx="256113" cy="188257"/>
          </a:xfrm>
          <a:custGeom>
            <a:avLst/>
            <a:gdLst>
              <a:gd name="T0" fmla="*/ 2147483647 w 53"/>
              <a:gd name="T1" fmla="*/ 0 h 39"/>
              <a:gd name="T2" fmla="*/ 2147483647 w 53"/>
              <a:gd name="T3" fmla="*/ 1181145194 h 39"/>
              <a:gd name="T4" fmla="*/ 2147483647 w 53"/>
              <a:gd name="T5" fmla="*/ 1417372347 h 39"/>
              <a:gd name="T6" fmla="*/ 953476373 w 53"/>
              <a:gd name="T7" fmla="*/ 2147483647 h 39"/>
              <a:gd name="T8" fmla="*/ 762783112 w 53"/>
              <a:gd name="T9" fmla="*/ 2147483647 h 39"/>
              <a:gd name="T10" fmla="*/ 0 w 53"/>
              <a:gd name="T11" fmla="*/ 1732344842 h 39"/>
              <a:gd name="T12" fmla="*/ 2147483647 w 53"/>
              <a:gd name="T13" fmla="*/ 0 h 39"/>
              <a:gd name="T14" fmla="*/ 0 60000 65536"/>
              <a:gd name="T15" fmla="*/ 0 60000 65536"/>
              <a:gd name="T16" fmla="*/ 0 60000 65536"/>
              <a:gd name="T17" fmla="*/ 0 60000 65536"/>
              <a:gd name="T18" fmla="*/ 0 60000 65536"/>
              <a:gd name="T19" fmla="*/ 0 60000 65536"/>
              <a:gd name="T20" fmla="*/ 0 60000 65536"/>
              <a:gd name="T21" fmla="*/ 0 w 53"/>
              <a:gd name="T22" fmla="*/ 0 h 39"/>
              <a:gd name="T23" fmla="*/ 53 w 53"/>
              <a:gd name="T24" fmla="*/ 39 h 39"/>
              <a:gd name="connsiteX0" fmla="*/ 9276 w 10597"/>
              <a:gd name="connsiteY0" fmla="*/ 0 h 10000"/>
              <a:gd name="connsiteX1" fmla="*/ 10597 w 10597"/>
              <a:gd name="connsiteY1" fmla="*/ 3846 h 10000"/>
              <a:gd name="connsiteX2" fmla="*/ 10597 w 10597"/>
              <a:gd name="connsiteY2" fmla="*/ 4615 h 10000"/>
              <a:gd name="connsiteX3" fmla="*/ 2484 w 10597"/>
              <a:gd name="connsiteY3" fmla="*/ 10000 h 10000"/>
              <a:gd name="connsiteX4" fmla="*/ 2106 w 10597"/>
              <a:gd name="connsiteY4" fmla="*/ 9744 h 10000"/>
              <a:gd name="connsiteX5" fmla="*/ 0 w 10597"/>
              <a:gd name="connsiteY5" fmla="*/ 5394 h 10000"/>
              <a:gd name="connsiteX6" fmla="*/ 9276 w 10597"/>
              <a:gd name="connsiteY6" fmla="*/ 0 h 10000"/>
              <a:gd name="connsiteX0" fmla="*/ 9177 w 10498"/>
              <a:gd name="connsiteY0" fmla="*/ 0 h 10000"/>
              <a:gd name="connsiteX1" fmla="*/ 10498 w 10498"/>
              <a:gd name="connsiteY1" fmla="*/ 3846 h 10000"/>
              <a:gd name="connsiteX2" fmla="*/ 10498 w 10498"/>
              <a:gd name="connsiteY2" fmla="*/ 4615 h 10000"/>
              <a:gd name="connsiteX3" fmla="*/ 2385 w 10498"/>
              <a:gd name="connsiteY3" fmla="*/ 10000 h 10000"/>
              <a:gd name="connsiteX4" fmla="*/ 2007 w 10498"/>
              <a:gd name="connsiteY4" fmla="*/ 9744 h 10000"/>
              <a:gd name="connsiteX5" fmla="*/ 0 w 10498"/>
              <a:gd name="connsiteY5" fmla="*/ 5764 h 10000"/>
              <a:gd name="connsiteX6" fmla="*/ 9177 w 10498"/>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2007 w 10697"/>
              <a:gd name="connsiteY4" fmla="*/ 9744 h 10000"/>
              <a:gd name="connsiteX5" fmla="*/ 0 w 10697"/>
              <a:gd name="connsiteY5" fmla="*/ 5764 h 10000"/>
              <a:gd name="connsiteX6" fmla="*/ 9177 w 10697"/>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1410 w 10697"/>
              <a:gd name="connsiteY4" fmla="*/ 9744 h 10000"/>
              <a:gd name="connsiteX5" fmla="*/ 0 w 10697"/>
              <a:gd name="connsiteY5" fmla="*/ 5764 h 10000"/>
              <a:gd name="connsiteX6" fmla="*/ 9177 w 10697"/>
              <a:gd name="connsiteY6" fmla="*/ 0 h 10000"/>
              <a:gd name="connsiteX0" fmla="*/ 9177 w 10697"/>
              <a:gd name="connsiteY0" fmla="*/ 0 h 10000"/>
              <a:gd name="connsiteX1" fmla="*/ 10697 w 10697"/>
              <a:gd name="connsiteY1" fmla="*/ 3846 h 10000"/>
              <a:gd name="connsiteX2" fmla="*/ 10498 w 10697"/>
              <a:gd name="connsiteY2" fmla="*/ 4615 h 10000"/>
              <a:gd name="connsiteX3" fmla="*/ 2385 w 10697"/>
              <a:gd name="connsiteY3" fmla="*/ 10000 h 10000"/>
              <a:gd name="connsiteX4" fmla="*/ 1410 w 10697"/>
              <a:gd name="connsiteY4" fmla="*/ 9744 h 10000"/>
              <a:gd name="connsiteX5" fmla="*/ 0 w 10697"/>
              <a:gd name="connsiteY5" fmla="*/ 6011 h 10000"/>
              <a:gd name="connsiteX6" fmla="*/ 9177 w 10697"/>
              <a:gd name="connsiteY6" fmla="*/ 0 h 10000"/>
              <a:gd name="connsiteX0" fmla="*/ 9276 w 10697"/>
              <a:gd name="connsiteY0" fmla="*/ 0 h 9753"/>
              <a:gd name="connsiteX1" fmla="*/ 10697 w 10697"/>
              <a:gd name="connsiteY1" fmla="*/ 3599 h 9753"/>
              <a:gd name="connsiteX2" fmla="*/ 10498 w 10697"/>
              <a:gd name="connsiteY2" fmla="*/ 4368 h 9753"/>
              <a:gd name="connsiteX3" fmla="*/ 2385 w 10697"/>
              <a:gd name="connsiteY3" fmla="*/ 9753 h 9753"/>
              <a:gd name="connsiteX4" fmla="*/ 1410 w 10697"/>
              <a:gd name="connsiteY4" fmla="*/ 9497 h 9753"/>
              <a:gd name="connsiteX5" fmla="*/ 0 w 10697"/>
              <a:gd name="connsiteY5" fmla="*/ 5764 h 9753"/>
              <a:gd name="connsiteX6" fmla="*/ 9276 w 10697"/>
              <a:gd name="connsiteY6" fmla="*/ 0 h 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7" h="9753">
                <a:moveTo>
                  <a:pt x="9276" y="0"/>
                </a:moveTo>
                <a:lnTo>
                  <a:pt x="10697" y="3599"/>
                </a:lnTo>
                <a:cubicBezTo>
                  <a:pt x="10631" y="3855"/>
                  <a:pt x="10564" y="4112"/>
                  <a:pt x="10498" y="4368"/>
                </a:cubicBezTo>
                <a:lnTo>
                  <a:pt x="2385" y="9753"/>
                </a:lnTo>
                <a:lnTo>
                  <a:pt x="1410" y="9497"/>
                </a:lnTo>
                <a:lnTo>
                  <a:pt x="0" y="5764"/>
                </a:lnTo>
                <a:lnTo>
                  <a:pt x="9276"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5" name="Freeform 144">
            <a:extLst>
              <a:ext uri="{FF2B5EF4-FFF2-40B4-BE49-F238E27FC236}">
                <a16:creationId xmlns:a16="http://schemas.microsoft.com/office/drawing/2014/main" id="{00000000-0008-0000-0100-00001F000000}"/>
              </a:ext>
            </a:extLst>
          </p:cNvPr>
          <p:cNvSpPr>
            <a:spLocks/>
          </p:cNvSpPr>
          <p:nvPr/>
        </p:nvSpPr>
        <p:spPr bwMode="auto">
          <a:xfrm>
            <a:off x="8412098" y="4929702"/>
            <a:ext cx="520394" cy="365490"/>
          </a:xfrm>
          <a:custGeom>
            <a:avLst/>
            <a:gdLst>
              <a:gd name="T0" fmla="*/ 0 w 108"/>
              <a:gd name="T1" fmla="*/ 2147483647 h 74"/>
              <a:gd name="T2" fmla="*/ 743839326 w 108"/>
              <a:gd name="T3" fmla="*/ 2147483647 h 74"/>
              <a:gd name="T4" fmla="*/ 1301711664 w 108"/>
              <a:gd name="T5" fmla="*/ 2147483647 h 74"/>
              <a:gd name="T6" fmla="*/ 2147483647 w 108"/>
              <a:gd name="T7" fmla="*/ 1328030853 h 74"/>
              <a:gd name="T8" fmla="*/ 2147483647 w 108"/>
              <a:gd name="T9" fmla="*/ 0 h 74"/>
              <a:gd name="T10" fmla="*/ 2147483647 w 108"/>
              <a:gd name="T11" fmla="*/ 0 h 74"/>
              <a:gd name="T12" fmla="*/ 0 w 108"/>
              <a:gd name="T13" fmla="*/ 2147483647 h 74"/>
              <a:gd name="T14" fmla="*/ 0 60000 65536"/>
              <a:gd name="T15" fmla="*/ 0 60000 65536"/>
              <a:gd name="T16" fmla="*/ 0 60000 65536"/>
              <a:gd name="T17" fmla="*/ 0 60000 65536"/>
              <a:gd name="T18" fmla="*/ 0 60000 65536"/>
              <a:gd name="T19" fmla="*/ 0 60000 65536"/>
              <a:gd name="T20" fmla="*/ 0 60000 65536"/>
              <a:gd name="T21" fmla="*/ 0 w 108"/>
              <a:gd name="T22" fmla="*/ 0 h 74"/>
              <a:gd name="T23" fmla="*/ 108 w 108"/>
              <a:gd name="T24" fmla="*/ 74 h 74"/>
              <a:gd name="connsiteX0" fmla="*/ 0 w 9954"/>
              <a:gd name="connsiteY0" fmla="*/ 6486 h 10000"/>
              <a:gd name="connsiteX1" fmla="*/ 741 w 9954"/>
              <a:gd name="connsiteY1" fmla="*/ 10000 h 10000"/>
              <a:gd name="connsiteX2" fmla="*/ 1296 w 9954"/>
              <a:gd name="connsiteY2" fmla="*/ 8378 h 10000"/>
              <a:gd name="connsiteX3" fmla="*/ 9954 w 9954"/>
              <a:gd name="connsiteY3" fmla="*/ 1960 h 10000"/>
              <a:gd name="connsiteX4" fmla="*/ 9259 w 9954"/>
              <a:gd name="connsiteY4" fmla="*/ 0 h 10000"/>
              <a:gd name="connsiteX5" fmla="*/ 9074 w 9954"/>
              <a:gd name="connsiteY5" fmla="*/ 0 h 10000"/>
              <a:gd name="connsiteX6" fmla="*/ 0 w 9954"/>
              <a:gd name="connsiteY6" fmla="*/ 6486 h 10000"/>
              <a:gd name="connsiteX0" fmla="*/ 0 w 10000"/>
              <a:gd name="connsiteY0" fmla="*/ 6486 h 10000"/>
              <a:gd name="connsiteX1" fmla="*/ 744 w 10000"/>
              <a:gd name="connsiteY1" fmla="*/ 10000 h 10000"/>
              <a:gd name="connsiteX2" fmla="*/ 1302 w 10000"/>
              <a:gd name="connsiteY2" fmla="*/ 8378 h 10000"/>
              <a:gd name="connsiteX3" fmla="*/ 10000 w 10000"/>
              <a:gd name="connsiteY3" fmla="*/ 1960 h 10000"/>
              <a:gd name="connsiteX4" fmla="*/ 9302 w 10000"/>
              <a:gd name="connsiteY4" fmla="*/ 0 h 10000"/>
              <a:gd name="connsiteX5" fmla="*/ 9208 w 10000"/>
              <a:gd name="connsiteY5" fmla="*/ 0 h 10000"/>
              <a:gd name="connsiteX6" fmla="*/ 0 w 10000"/>
              <a:gd name="connsiteY6" fmla="*/ 6486 h 10000"/>
              <a:gd name="connsiteX0" fmla="*/ 0 w 10000"/>
              <a:gd name="connsiteY0" fmla="*/ 8035 h 11549"/>
              <a:gd name="connsiteX1" fmla="*/ 744 w 10000"/>
              <a:gd name="connsiteY1" fmla="*/ 11549 h 11549"/>
              <a:gd name="connsiteX2" fmla="*/ 1302 w 10000"/>
              <a:gd name="connsiteY2" fmla="*/ 9927 h 11549"/>
              <a:gd name="connsiteX3" fmla="*/ 10000 w 10000"/>
              <a:gd name="connsiteY3" fmla="*/ 3509 h 11549"/>
              <a:gd name="connsiteX4" fmla="*/ 9302 w 10000"/>
              <a:gd name="connsiteY4" fmla="*/ 1549 h 11549"/>
              <a:gd name="connsiteX5" fmla="*/ 8197 w 10000"/>
              <a:gd name="connsiteY5" fmla="*/ 0 h 11549"/>
              <a:gd name="connsiteX6" fmla="*/ 0 w 10000"/>
              <a:gd name="connsiteY6" fmla="*/ 8035 h 11549"/>
              <a:gd name="connsiteX0" fmla="*/ 0 w 10000"/>
              <a:gd name="connsiteY0" fmla="*/ 8035 h 11549"/>
              <a:gd name="connsiteX1" fmla="*/ 744 w 10000"/>
              <a:gd name="connsiteY1" fmla="*/ 11549 h 11549"/>
              <a:gd name="connsiteX2" fmla="*/ 1302 w 10000"/>
              <a:gd name="connsiteY2" fmla="*/ 9927 h 11549"/>
              <a:gd name="connsiteX3" fmla="*/ 10000 w 10000"/>
              <a:gd name="connsiteY3" fmla="*/ 3509 h 11549"/>
              <a:gd name="connsiteX4" fmla="*/ 9486 w 10000"/>
              <a:gd name="connsiteY4" fmla="*/ 1482 h 11549"/>
              <a:gd name="connsiteX5" fmla="*/ 8197 w 10000"/>
              <a:gd name="connsiteY5" fmla="*/ 0 h 11549"/>
              <a:gd name="connsiteX6" fmla="*/ 0 w 10000"/>
              <a:gd name="connsiteY6" fmla="*/ 8035 h 11549"/>
              <a:gd name="connsiteX0" fmla="*/ 0 w 10000"/>
              <a:gd name="connsiteY0" fmla="*/ 6553 h 10067"/>
              <a:gd name="connsiteX1" fmla="*/ 744 w 10000"/>
              <a:gd name="connsiteY1" fmla="*/ 10067 h 10067"/>
              <a:gd name="connsiteX2" fmla="*/ 1302 w 10000"/>
              <a:gd name="connsiteY2" fmla="*/ 8445 h 10067"/>
              <a:gd name="connsiteX3" fmla="*/ 10000 w 10000"/>
              <a:gd name="connsiteY3" fmla="*/ 2027 h 10067"/>
              <a:gd name="connsiteX4" fmla="*/ 9486 w 10000"/>
              <a:gd name="connsiteY4" fmla="*/ 0 h 10067"/>
              <a:gd name="connsiteX5" fmla="*/ 0 w 10000"/>
              <a:gd name="connsiteY5" fmla="*/ 6553 h 10067"/>
              <a:gd name="connsiteX0" fmla="*/ 0 w 10000"/>
              <a:gd name="connsiteY0" fmla="*/ 6822 h 10336"/>
              <a:gd name="connsiteX1" fmla="*/ 744 w 10000"/>
              <a:gd name="connsiteY1" fmla="*/ 10336 h 10336"/>
              <a:gd name="connsiteX2" fmla="*/ 1302 w 10000"/>
              <a:gd name="connsiteY2" fmla="*/ 8714 h 10336"/>
              <a:gd name="connsiteX3" fmla="*/ 10000 w 10000"/>
              <a:gd name="connsiteY3" fmla="*/ 2296 h 10336"/>
              <a:gd name="connsiteX4" fmla="*/ 9348 w 10000"/>
              <a:gd name="connsiteY4" fmla="*/ 0 h 10336"/>
              <a:gd name="connsiteX5" fmla="*/ 0 w 10000"/>
              <a:gd name="connsiteY5" fmla="*/ 6822 h 10336"/>
              <a:gd name="connsiteX0" fmla="*/ 0 w 10046"/>
              <a:gd name="connsiteY0" fmla="*/ 6822 h 10336"/>
              <a:gd name="connsiteX1" fmla="*/ 744 w 10046"/>
              <a:gd name="connsiteY1" fmla="*/ 10336 h 10336"/>
              <a:gd name="connsiteX2" fmla="*/ 1302 w 10046"/>
              <a:gd name="connsiteY2" fmla="*/ 8714 h 10336"/>
              <a:gd name="connsiteX3" fmla="*/ 10046 w 10046"/>
              <a:gd name="connsiteY3" fmla="*/ 2296 h 10336"/>
              <a:gd name="connsiteX4" fmla="*/ 9348 w 10046"/>
              <a:gd name="connsiteY4" fmla="*/ 0 h 10336"/>
              <a:gd name="connsiteX5" fmla="*/ 0 w 10046"/>
              <a:gd name="connsiteY5" fmla="*/ 6822 h 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6" h="10336">
                <a:moveTo>
                  <a:pt x="0" y="6822"/>
                </a:moveTo>
                <a:lnTo>
                  <a:pt x="744" y="10336"/>
                </a:lnTo>
                <a:lnTo>
                  <a:pt x="1302" y="8714"/>
                </a:lnTo>
                <a:lnTo>
                  <a:pt x="10046" y="2296"/>
                </a:lnTo>
                <a:lnTo>
                  <a:pt x="9348" y="0"/>
                </a:lnTo>
                <a:lnTo>
                  <a:pt x="0" y="6822"/>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6" name="Freeform 145">
            <a:extLst>
              <a:ext uri="{FF2B5EF4-FFF2-40B4-BE49-F238E27FC236}">
                <a16:creationId xmlns:a16="http://schemas.microsoft.com/office/drawing/2014/main" id="{00000000-0008-0000-0100-000020000000}"/>
              </a:ext>
            </a:extLst>
          </p:cNvPr>
          <p:cNvSpPr>
            <a:spLocks/>
          </p:cNvSpPr>
          <p:nvPr/>
        </p:nvSpPr>
        <p:spPr bwMode="auto">
          <a:xfrm>
            <a:off x="8912607" y="4714134"/>
            <a:ext cx="453389" cy="287316"/>
          </a:xfrm>
          <a:custGeom>
            <a:avLst/>
            <a:gdLst>
              <a:gd name="T0" fmla="*/ 746991967 w 92"/>
              <a:gd name="T1" fmla="*/ 2147483647 h 58"/>
              <a:gd name="T2" fmla="*/ 0 w 92"/>
              <a:gd name="T3" fmla="*/ 2147483647 h 58"/>
              <a:gd name="T4" fmla="*/ 2147483647 w 92"/>
              <a:gd name="T5" fmla="*/ 0 h 58"/>
              <a:gd name="T6" fmla="*/ 2147483647 w 92"/>
              <a:gd name="T7" fmla="*/ 1336937742 h 58"/>
              <a:gd name="T8" fmla="*/ 746991967 w 92"/>
              <a:gd name="T9" fmla="*/ 2147483647 h 58"/>
              <a:gd name="T10" fmla="*/ 0 60000 65536"/>
              <a:gd name="T11" fmla="*/ 0 60000 65536"/>
              <a:gd name="T12" fmla="*/ 0 60000 65536"/>
              <a:gd name="T13" fmla="*/ 0 60000 65536"/>
              <a:gd name="T14" fmla="*/ 0 60000 65536"/>
              <a:gd name="T15" fmla="*/ 0 w 92"/>
              <a:gd name="T16" fmla="*/ 0 h 58"/>
              <a:gd name="T17" fmla="*/ 92 w 92"/>
              <a:gd name="T18" fmla="*/ 58 h 58"/>
              <a:gd name="connsiteX0" fmla="*/ 870 w 10545"/>
              <a:gd name="connsiteY0" fmla="*/ 10000 h 10000"/>
              <a:gd name="connsiteX1" fmla="*/ 0 w 10545"/>
              <a:gd name="connsiteY1" fmla="*/ 7069 h 10000"/>
              <a:gd name="connsiteX2" fmla="*/ 9130 w 10545"/>
              <a:gd name="connsiteY2" fmla="*/ 0 h 10000"/>
              <a:gd name="connsiteX3" fmla="*/ 10545 w 10545"/>
              <a:gd name="connsiteY3" fmla="*/ 3091 h 10000"/>
              <a:gd name="connsiteX4" fmla="*/ 870 w 10545"/>
              <a:gd name="connsiteY4" fmla="*/ 10000 h 10000"/>
              <a:gd name="connsiteX0" fmla="*/ 870 w 10054"/>
              <a:gd name="connsiteY0" fmla="*/ 10000 h 10000"/>
              <a:gd name="connsiteX1" fmla="*/ 0 w 10054"/>
              <a:gd name="connsiteY1" fmla="*/ 7069 h 10000"/>
              <a:gd name="connsiteX2" fmla="*/ 9130 w 10054"/>
              <a:gd name="connsiteY2" fmla="*/ 0 h 10000"/>
              <a:gd name="connsiteX3" fmla="*/ 10054 w 10054"/>
              <a:gd name="connsiteY3" fmla="*/ 3171 h 10000"/>
              <a:gd name="connsiteX4" fmla="*/ 870 w 10054"/>
              <a:gd name="connsiteY4" fmla="*/ 10000 h 10000"/>
              <a:gd name="connsiteX0" fmla="*/ 870 w 10272"/>
              <a:gd name="connsiteY0" fmla="*/ 10000 h 10000"/>
              <a:gd name="connsiteX1" fmla="*/ 0 w 10272"/>
              <a:gd name="connsiteY1" fmla="*/ 7069 h 10000"/>
              <a:gd name="connsiteX2" fmla="*/ 9130 w 10272"/>
              <a:gd name="connsiteY2" fmla="*/ 0 h 10000"/>
              <a:gd name="connsiteX3" fmla="*/ 10272 w 10272"/>
              <a:gd name="connsiteY3" fmla="*/ 2850 h 10000"/>
              <a:gd name="connsiteX4" fmla="*/ 870 w 10272"/>
              <a:gd name="connsiteY4" fmla="*/ 10000 h 10000"/>
              <a:gd name="connsiteX0" fmla="*/ 870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870 w 10272"/>
              <a:gd name="connsiteY4" fmla="*/ 10080 h 10080"/>
              <a:gd name="connsiteX0" fmla="*/ 870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870 w 10272"/>
              <a:gd name="connsiteY4" fmla="*/ 10080 h 10080"/>
              <a:gd name="connsiteX0" fmla="*/ 761 w 10272"/>
              <a:gd name="connsiteY0" fmla="*/ 10080 h 10080"/>
              <a:gd name="connsiteX1" fmla="*/ 0 w 10272"/>
              <a:gd name="connsiteY1" fmla="*/ 7149 h 10080"/>
              <a:gd name="connsiteX2" fmla="*/ 9294 w 10272"/>
              <a:gd name="connsiteY2" fmla="*/ 0 h 10080"/>
              <a:gd name="connsiteX3" fmla="*/ 10272 w 10272"/>
              <a:gd name="connsiteY3" fmla="*/ 2930 h 10080"/>
              <a:gd name="connsiteX4" fmla="*/ 761 w 10272"/>
              <a:gd name="connsiteY4" fmla="*/ 10080 h 10080"/>
              <a:gd name="connsiteX0" fmla="*/ 652 w 10272"/>
              <a:gd name="connsiteY0" fmla="*/ 9839 h 9839"/>
              <a:gd name="connsiteX1" fmla="*/ 0 w 10272"/>
              <a:gd name="connsiteY1" fmla="*/ 7149 h 9839"/>
              <a:gd name="connsiteX2" fmla="*/ 9294 w 10272"/>
              <a:gd name="connsiteY2" fmla="*/ 0 h 9839"/>
              <a:gd name="connsiteX3" fmla="*/ 10272 w 10272"/>
              <a:gd name="connsiteY3" fmla="*/ 2930 h 9839"/>
              <a:gd name="connsiteX4" fmla="*/ 652 w 10272"/>
              <a:gd name="connsiteY4" fmla="*/ 9839 h 9839"/>
              <a:gd name="connsiteX0" fmla="*/ 635 w 10053"/>
              <a:gd name="connsiteY0" fmla="*/ 10000 h 10000"/>
              <a:gd name="connsiteX1" fmla="*/ 0 w 10053"/>
              <a:gd name="connsiteY1" fmla="*/ 7266 h 10000"/>
              <a:gd name="connsiteX2" fmla="*/ 9048 w 10053"/>
              <a:gd name="connsiteY2" fmla="*/ 0 h 10000"/>
              <a:gd name="connsiteX3" fmla="*/ 10053 w 10053"/>
              <a:gd name="connsiteY3" fmla="*/ 2896 h 10000"/>
              <a:gd name="connsiteX4" fmla="*/ 635 w 10053"/>
              <a:gd name="connsiteY4" fmla="*/ 10000 h 10000"/>
              <a:gd name="connsiteX0" fmla="*/ 741 w 10159"/>
              <a:gd name="connsiteY0" fmla="*/ 10000 h 10000"/>
              <a:gd name="connsiteX1" fmla="*/ 0 w 10159"/>
              <a:gd name="connsiteY1" fmla="*/ 7184 h 10000"/>
              <a:gd name="connsiteX2" fmla="*/ 9154 w 10159"/>
              <a:gd name="connsiteY2" fmla="*/ 0 h 10000"/>
              <a:gd name="connsiteX3" fmla="*/ 10159 w 10159"/>
              <a:gd name="connsiteY3" fmla="*/ 2896 h 10000"/>
              <a:gd name="connsiteX4" fmla="*/ 741 w 10159"/>
              <a:gd name="connsiteY4" fmla="*/ 10000 h 10000"/>
              <a:gd name="connsiteX0" fmla="*/ 741 w 10106"/>
              <a:gd name="connsiteY0" fmla="*/ 10000 h 10000"/>
              <a:gd name="connsiteX1" fmla="*/ 0 w 10106"/>
              <a:gd name="connsiteY1" fmla="*/ 7184 h 10000"/>
              <a:gd name="connsiteX2" fmla="*/ 9154 w 10106"/>
              <a:gd name="connsiteY2" fmla="*/ 0 h 10000"/>
              <a:gd name="connsiteX3" fmla="*/ 10106 w 10106"/>
              <a:gd name="connsiteY3" fmla="*/ 2896 h 10000"/>
              <a:gd name="connsiteX4" fmla="*/ 741 w 10106"/>
              <a:gd name="connsiteY4" fmla="*/ 10000 h 10000"/>
              <a:gd name="connsiteX0" fmla="*/ 741 w 9947"/>
              <a:gd name="connsiteY0" fmla="*/ 10000 h 10000"/>
              <a:gd name="connsiteX1" fmla="*/ 0 w 9947"/>
              <a:gd name="connsiteY1" fmla="*/ 7184 h 10000"/>
              <a:gd name="connsiteX2" fmla="*/ 9154 w 9947"/>
              <a:gd name="connsiteY2" fmla="*/ 0 h 10000"/>
              <a:gd name="connsiteX3" fmla="*/ 9947 w 9947"/>
              <a:gd name="connsiteY3" fmla="*/ 3141 h 10000"/>
              <a:gd name="connsiteX4" fmla="*/ 741 w 9947"/>
              <a:gd name="connsiteY4" fmla="*/ 10000 h 10000"/>
              <a:gd name="connsiteX0" fmla="*/ 745 w 10107"/>
              <a:gd name="connsiteY0" fmla="*/ 10000 h 10000"/>
              <a:gd name="connsiteX1" fmla="*/ 0 w 10107"/>
              <a:gd name="connsiteY1" fmla="*/ 7184 h 10000"/>
              <a:gd name="connsiteX2" fmla="*/ 9203 w 10107"/>
              <a:gd name="connsiteY2" fmla="*/ 0 h 10000"/>
              <a:gd name="connsiteX3" fmla="*/ 10107 w 10107"/>
              <a:gd name="connsiteY3" fmla="*/ 2978 h 10000"/>
              <a:gd name="connsiteX4" fmla="*/ 745 w 10107"/>
              <a:gd name="connsiteY4" fmla="*/ 10000 h 10000"/>
              <a:gd name="connsiteX0" fmla="*/ 798 w 10160"/>
              <a:gd name="connsiteY0" fmla="*/ 10000 h 10000"/>
              <a:gd name="connsiteX1" fmla="*/ 0 w 10160"/>
              <a:gd name="connsiteY1" fmla="*/ 7184 h 10000"/>
              <a:gd name="connsiteX2" fmla="*/ 9256 w 10160"/>
              <a:gd name="connsiteY2" fmla="*/ 0 h 10000"/>
              <a:gd name="connsiteX3" fmla="*/ 10160 w 10160"/>
              <a:gd name="connsiteY3" fmla="*/ 2978 h 10000"/>
              <a:gd name="connsiteX4" fmla="*/ 798 w 10160"/>
              <a:gd name="connsiteY4" fmla="*/ 10000 h 10000"/>
              <a:gd name="connsiteX0" fmla="*/ 798 w 10160"/>
              <a:gd name="connsiteY0" fmla="*/ 9837 h 9837"/>
              <a:gd name="connsiteX1" fmla="*/ 0 w 10160"/>
              <a:gd name="connsiteY1" fmla="*/ 7021 h 9837"/>
              <a:gd name="connsiteX2" fmla="*/ 9256 w 10160"/>
              <a:gd name="connsiteY2" fmla="*/ 0 h 9837"/>
              <a:gd name="connsiteX3" fmla="*/ 10160 w 10160"/>
              <a:gd name="connsiteY3" fmla="*/ 2815 h 9837"/>
              <a:gd name="connsiteX4" fmla="*/ 798 w 10160"/>
              <a:gd name="connsiteY4" fmla="*/ 9837 h 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 h="9837">
                <a:moveTo>
                  <a:pt x="798" y="9837"/>
                </a:moveTo>
                <a:lnTo>
                  <a:pt x="0" y="7021"/>
                </a:lnTo>
                <a:lnTo>
                  <a:pt x="9256" y="0"/>
                </a:lnTo>
                <a:lnTo>
                  <a:pt x="10160" y="2815"/>
                </a:lnTo>
                <a:lnTo>
                  <a:pt x="798" y="983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7" name="Freeform 146">
            <a:extLst>
              <a:ext uri="{FF2B5EF4-FFF2-40B4-BE49-F238E27FC236}">
                <a16:creationId xmlns:a16="http://schemas.microsoft.com/office/drawing/2014/main" id="{00000000-0008-0000-0100-000021000000}"/>
              </a:ext>
            </a:extLst>
          </p:cNvPr>
          <p:cNvSpPr>
            <a:spLocks/>
          </p:cNvSpPr>
          <p:nvPr/>
        </p:nvSpPr>
        <p:spPr bwMode="auto">
          <a:xfrm>
            <a:off x="9345544" y="4562666"/>
            <a:ext cx="338548" cy="228195"/>
          </a:xfrm>
          <a:custGeom>
            <a:avLst/>
            <a:gdLst>
              <a:gd name="T0" fmla="*/ 0 w 68"/>
              <a:gd name="T1" fmla="*/ 2147483647 h 45"/>
              <a:gd name="T2" fmla="*/ 2147483647 w 68"/>
              <a:gd name="T3" fmla="*/ 0 h 45"/>
              <a:gd name="T4" fmla="*/ 2147483647 w 68"/>
              <a:gd name="T5" fmla="*/ 0 h 45"/>
              <a:gd name="T6" fmla="*/ 2147483647 w 68"/>
              <a:gd name="T7" fmla="*/ 722624038 h 45"/>
              <a:gd name="T8" fmla="*/ 2147483647 w 68"/>
              <a:gd name="T9" fmla="*/ 1043788161 h 45"/>
              <a:gd name="T10" fmla="*/ 2147483647 w 68"/>
              <a:gd name="T11" fmla="*/ 1284666014 h 45"/>
              <a:gd name="T12" fmla="*/ 754545812 w 68"/>
              <a:gd name="T13" fmla="*/ 2147483647 h 45"/>
              <a:gd name="T14" fmla="*/ 0 w 68"/>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45"/>
              <a:gd name="T26" fmla="*/ 68 w 68"/>
              <a:gd name="T27" fmla="*/ 45 h 45"/>
              <a:gd name="connsiteX0" fmla="*/ 0 w 10000"/>
              <a:gd name="connsiteY0" fmla="*/ 6222 h 10218"/>
              <a:gd name="connsiteX1" fmla="*/ 8529 w 10000"/>
              <a:gd name="connsiteY1" fmla="*/ 0 h 10218"/>
              <a:gd name="connsiteX2" fmla="*/ 9118 w 10000"/>
              <a:gd name="connsiteY2" fmla="*/ 0 h 10218"/>
              <a:gd name="connsiteX3" fmla="*/ 10000 w 10000"/>
              <a:gd name="connsiteY3" fmla="*/ 2000 h 10218"/>
              <a:gd name="connsiteX4" fmla="*/ 10000 w 10000"/>
              <a:gd name="connsiteY4" fmla="*/ 2889 h 10218"/>
              <a:gd name="connsiteX5" fmla="*/ 9853 w 10000"/>
              <a:gd name="connsiteY5" fmla="*/ 3556 h 10218"/>
              <a:gd name="connsiteX6" fmla="*/ 1176 w 10000"/>
              <a:gd name="connsiteY6" fmla="*/ 10218 h 10218"/>
              <a:gd name="connsiteX7" fmla="*/ 0 w 10000"/>
              <a:gd name="connsiteY7" fmla="*/ 6222 h 10218"/>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10000 w 10000"/>
              <a:gd name="connsiteY4" fmla="*/ 3107 h 10436"/>
              <a:gd name="connsiteX5" fmla="*/ 9853 w 10000"/>
              <a:gd name="connsiteY5" fmla="*/ 3774 h 10436"/>
              <a:gd name="connsiteX6" fmla="*/ 1176 w 10000"/>
              <a:gd name="connsiteY6" fmla="*/ 10436 h 10436"/>
              <a:gd name="connsiteX7" fmla="*/ 0 w 10000"/>
              <a:gd name="connsiteY7" fmla="*/ 6440 h 10436"/>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10000 w 10000"/>
              <a:gd name="connsiteY4" fmla="*/ 3107 h 10436"/>
              <a:gd name="connsiteX5" fmla="*/ 1176 w 10000"/>
              <a:gd name="connsiteY5" fmla="*/ 10436 h 10436"/>
              <a:gd name="connsiteX6" fmla="*/ 0 w 10000"/>
              <a:gd name="connsiteY6" fmla="*/ 6440 h 10436"/>
              <a:gd name="connsiteX0" fmla="*/ 0 w 10000"/>
              <a:gd name="connsiteY0" fmla="*/ 6440 h 10436"/>
              <a:gd name="connsiteX1" fmla="*/ 8458 w 10000"/>
              <a:gd name="connsiteY1" fmla="*/ 0 h 10436"/>
              <a:gd name="connsiteX2" fmla="*/ 9118 w 10000"/>
              <a:gd name="connsiteY2" fmla="*/ 218 h 10436"/>
              <a:gd name="connsiteX3" fmla="*/ 10000 w 10000"/>
              <a:gd name="connsiteY3" fmla="*/ 2218 h 10436"/>
              <a:gd name="connsiteX4" fmla="*/ 9929 w 10000"/>
              <a:gd name="connsiteY4" fmla="*/ 3543 h 10436"/>
              <a:gd name="connsiteX5" fmla="*/ 1176 w 10000"/>
              <a:gd name="connsiteY5" fmla="*/ 10436 h 10436"/>
              <a:gd name="connsiteX6" fmla="*/ 0 w 10000"/>
              <a:gd name="connsiteY6" fmla="*/ 6440 h 10436"/>
              <a:gd name="connsiteX0" fmla="*/ 0 w 10143"/>
              <a:gd name="connsiteY0" fmla="*/ 6440 h 10436"/>
              <a:gd name="connsiteX1" fmla="*/ 8458 w 10143"/>
              <a:gd name="connsiteY1" fmla="*/ 0 h 10436"/>
              <a:gd name="connsiteX2" fmla="*/ 9118 w 10143"/>
              <a:gd name="connsiteY2" fmla="*/ 218 h 10436"/>
              <a:gd name="connsiteX3" fmla="*/ 10143 w 10143"/>
              <a:gd name="connsiteY3" fmla="*/ 2763 h 10436"/>
              <a:gd name="connsiteX4" fmla="*/ 9929 w 10143"/>
              <a:gd name="connsiteY4" fmla="*/ 3543 h 10436"/>
              <a:gd name="connsiteX5" fmla="*/ 1176 w 10143"/>
              <a:gd name="connsiteY5" fmla="*/ 10436 h 10436"/>
              <a:gd name="connsiteX6" fmla="*/ 0 w 10143"/>
              <a:gd name="connsiteY6" fmla="*/ 6440 h 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3" h="10436">
                <a:moveTo>
                  <a:pt x="0" y="6440"/>
                </a:moveTo>
                <a:lnTo>
                  <a:pt x="8458" y="0"/>
                </a:lnTo>
                <a:lnTo>
                  <a:pt x="9118" y="218"/>
                </a:lnTo>
                <a:lnTo>
                  <a:pt x="10143" y="2763"/>
                </a:lnTo>
                <a:cubicBezTo>
                  <a:pt x="10119" y="3205"/>
                  <a:pt x="9953" y="3101"/>
                  <a:pt x="9929" y="3543"/>
                </a:cubicBezTo>
                <a:lnTo>
                  <a:pt x="1176" y="10436"/>
                </a:lnTo>
                <a:lnTo>
                  <a:pt x="0" y="644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88" name="Freeform 148">
            <a:extLst>
              <a:ext uri="{FF2B5EF4-FFF2-40B4-BE49-F238E27FC236}">
                <a16:creationId xmlns:a16="http://schemas.microsoft.com/office/drawing/2014/main" id="{00000000-0008-0000-0100-000023000000}"/>
              </a:ext>
            </a:extLst>
          </p:cNvPr>
          <p:cNvSpPr>
            <a:spLocks/>
          </p:cNvSpPr>
          <p:nvPr/>
        </p:nvSpPr>
        <p:spPr bwMode="auto">
          <a:xfrm>
            <a:off x="9690732" y="4396125"/>
            <a:ext cx="161984" cy="171309"/>
          </a:xfrm>
          <a:custGeom>
            <a:avLst/>
            <a:gdLst>
              <a:gd name="T0" fmla="*/ 1265967107 w 37"/>
              <a:gd name="T1" fmla="*/ 313753178 h 38"/>
              <a:gd name="T2" fmla="*/ 1460736852 w 37"/>
              <a:gd name="T3" fmla="*/ 1333464258 h 38"/>
              <a:gd name="T4" fmla="*/ 0 w 37"/>
              <a:gd name="T5" fmla="*/ 1882536506 h 38"/>
              <a:gd name="T6" fmla="*/ 779058318 w 37"/>
              <a:gd name="T7" fmla="*/ 2147483647 h 38"/>
              <a:gd name="T8" fmla="*/ 2147483647 w 37"/>
              <a:gd name="T9" fmla="*/ 1411898089 h 38"/>
              <a:gd name="T10" fmla="*/ 2147483647 w 37"/>
              <a:gd name="T11" fmla="*/ 0 h 38"/>
              <a:gd name="T12" fmla="*/ 1265967107 w 37"/>
              <a:gd name="T13" fmla="*/ 313753178 h 38"/>
              <a:gd name="T14" fmla="*/ 0 60000 65536"/>
              <a:gd name="T15" fmla="*/ 0 60000 65536"/>
              <a:gd name="T16" fmla="*/ 0 60000 65536"/>
              <a:gd name="T17" fmla="*/ 0 60000 65536"/>
              <a:gd name="T18" fmla="*/ 0 60000 65536"/>
              <a:gd name="T19" fmla="*/ 0 60000 65536"/>
              <a:gd name="T20" fmla="*/ 0 60000 65536"/>
              <a:gd name="T21" fmla="*/ 0 w 37"/>
              <a:gd name="T22" fmla="*/ 0 h 38"/>
              <a:gd name="T23" fmla="*/ 37 w 37"/>
              <a:gd name="T24" fmla="*/ 38 h 38"/>
              <a:gd name="connsiteX0" fmla="*/ 3514 w 10488"/>
              <a:gd name="connsiteY0" fmla="*/ 1324 h 10271"/>
              <a:gd name="connsiteX1" fmla="*/ 4054 w 10488"/>
              <a:gd name="connsiteY1" fmla="*/ 4745 h 10271"/>
              <a:gd name="connsiteX2" fmla="*/ 0 w 10488"/>
              <a:gd name="connsiteY2" fmla="*/ 6587 h 10271"/>
              <a:gd name="connsiteX3" fmla="*/ 2162 w 10488"/>
              <a:gd name="connsiteY3" fmla="*/ 10271 h 10271"/>
              <a:gd name="connsiteX4" fmla="*/ 10000 w 10488"/>
              <a:gd name="connsiteY4" fmla="*/ 5008 h 10271"/>
              <a:gd name="connsiteX5" fmla="*/ 10488 w 10488"/>
              <a:gd name="connsiteY5" fmla="*/ 0 h 10271"/>
              <a:gd name="connsiteX6" fmla="*/ 3514 w 10488"/>
              <a:gd name="connsiteY6" fmla="*/ 1324 h 10271"/>
              <a:gd name="connsiteX0" fmla="*/ 3514 w 10932"/>
              <a:gd name="connsiteY0" fmla="*/ 1324 h 10271"/>
              <a:gd name="connsiteX1" fmla="*/ 4054 w 10932"/>
              <a:gd name="connsiteY1" fmla="*/ 4745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3514 w 10932"/>
              <a:gd name="connsiteY6" fmla="*/ 1324 h 10271"/>
              <a:gd name="connsiteX0" fmla="*/ 1436 w 10932"/>
              <a:gd name="connsiteY0" fmla="*/ 918 h 10271"/>
              <a:gd name="connsiteX1" fmla="*/ 4054 w 10932"/>
              <a:gd name="connsiteY1" fmla="*/ 4745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1436 w 10932"/>
              <a:gd name="connsiteY6" fmla="*/ 918 h 10271"/>
              <a:gd name="connsiteX0" fmla="*/ 1436 w 10932"/>
              <a:gd name="connsiteY0" fmla="*/ 918 h 10271"/>
              <a:gd name="connsiteX1" fmla="*/ 1976 w 10932"/>
              <a:gd name="connsiteY1" fmla="*/ 5421 h 10271"/>
              <a:gd name="connsiteX2" fmla="*/ 0 w 10932"/>
              <a:gd name="connsiteY2" fmla="*/ 6587 h 10271"/>
              <a:gd name="connsiteX3" fmla="*/ 2162 w 10932"/>
              <a:gd name="connsiteY3" fmla="*/ 10271 h 10271"/>
              <a:gd name="connsiteX4" fmla="*/ 10909 w 10932"/>
              <a:gd name="connsiteY4" fmla="*/ 4467 h 10271"/>
              <a:gd name="connsiteX5" fmla="*/ 10488 w 10932"/>
              <a:gd name="connsiteY5" fmla="*/ 0 h 10271"/>
              <a:gd name="connsiteX6" fmla="*/ 1436 w 10932"/>
              <a:gd name="connsiteY6" fmla="*/ 918 h 10271"/>
              <a:gd name="connsiteX0" fmla="*/ 1436 w 10914"/>
              <a:gd name="connsiteY0" fmla="*/ 1459 h 10812"/>
              <a:gd name="connsiteX1" fmla="*/ 1976 w 10914"/>
              <a:gd name="connsiteY1" fmla="*/ 5962 h 10812"/>
              <a:gd name="connsiteX2" fmla="*/ 0 w 10914"/>
              <a:gd name="connsiteY2" fmla="*/ 7128 h 10812"/>
              <a:gd name="connsiteX3" fmla="*/ 2162 w 10914"/>
              <a:gd name="connsiteY3" fmla="*/ 10812 h 10812"/>
              <a:gd name="connsiteX4" fmla="*/ 10909 w 10914"/>
              <a:gd name="connsiteY4" fmla="*/ 5008 h 10812"/>
              <a:gd name="connsiteX5" fmla="*/ 7890 w 10914"/>
              <a:gd name="connsiteY5" fmla="*/ 0 h 10812"/>
              <a:gd name="connsiteX6" fmla="*/ 1436 w 10914"/>
              <a:gd name="connsiteY6" fmla="*/ 1459 h 10812"/>
              <a:gd name="connsiteX0" fmla="*/ 1436 w 8974"/>
              <a:gd name="connsiteY0" fmla="*/ 1459 h 10812"/>
              <a:gd name="connsiteX1" fmla="*/ 1976 w 8974"/>
              <a:gd name="connsiteY1" fmla="*/ 5962 h 10812"/>
              <a:gd name="connsiteX2" fmla="*/ 0 w 8974"/>
              <a:gd name="connsiteY2" fmla="*/ 7128 h 10812"/>
              <a:gd name="connsiteX3" fmla="*/ 2162 w 8974"/>
              <a:gd name="connsiteY3" fmla="*/ 10812 h 10812"/>
              <a:gd name="connsiteX4" fmla="*/ 8961 w 8974"/>
              <a:gd name="connsiteY4" fmla="*/ 5955 h 10812"/>
              <a:gd name="connsiteX5" fmla="*/ 7890 w 8974"/>
              <a:gd name="connsiteY5" fmla="*/ 0 h 10812"/>
              <a:gd name="connsiteX6" fmla="*/ 1436 w 8974"/>
              <a:gd name="connsiteY6" fmla="*/ 1459 h 10812"/>
              <a:gd name="connsiteX0" fmla="*/ 1600 w 8792"/>
              <a:gd name="connsiteY0" fmla="*/ 1349 h 10000"/>
              <a:gd name="connsiteX1" fmla="*/ 2202 w 8792"/>
              <a:gd name="connsiteY1" fmla="*/ 5514 h 10000"/>
              <a:gd name="connsiteX2" fmla="*/ 0 w 8792"/>
              <a:gd name="connsiteY2" fmla="*/ 6593 h 10000"/>
              <a:gd name="connsiteX3" fmla="*/ 2409 w 8792"/>
              <a:gd name="connsiteY3" fmla="*/ 10000 h 10000"/>
              <a:gd name="connsiteX4" fmla="*/ 8792 w 8792"/>
              <a:gd name="connsiteY4" fmla="*/ 0 h 10000"/>
              <a:gd name="connsiteX5" fmla="*/ 1600 w 8792"/>
              <a:gd name="connsiteY5" fmla="*/ 1349 h 10000"/>
              <a:gd name="connsiteX0" fmla="*/ 1820 w 10000"/>
              <a:gd name="connsiteY0" fmla="*/ 1349 h 10000"/>
              <a:gd name="connsiteX1" fmla="*/ 2505 w 10000"/>
              <a:gd name="connsiteY1" fmla="*/ 5514 h 10000"/>
              <a:gd name="connsiteX2" fmla="*/ 0 w 10000"/>
              <a:gd name="connsiteY2" fmla="*/ 6593 h 10000"/>
              <a:gd name="connsiteX3" fmla="*/ 2740 w 10000"/>
              <a:gd name="connsiteY3" fmla="*/ 10000 h 10000"/>
              <a:gd name="connsiteX4" fmla="*/ 7083 w 10000"/>
              <a:gd name="connsiteY4" fmla="*/ 4137 h 10000"/>
              <a:gd name="connsiteX5" fmla="*/ 10000 w 10000"/>
              <a:gd name="connsiteY5" fmla="*/ 0 h 10000"/>
              <a:gd name="connsiteX6" fmla="*/ 1820 w 10000"/>
              <a:gd name="connsiteY6" fmla="*/ 1349 h 10000"/>
              <a:gd name="connsiteX0" fmla="*/ 1820 w 10704"/>
              <a:gd name="connsiteY0" fmla="*/ 1349 h 10000"/>
              <a:gd name="connsiteX1" fmla="*/ 2505 w 10704"/>
              <a:gd name="connsiteY1" fmla="*/ 5514 h 10000"/>
              <a:gd name="connsiteX2" fmla="*/ 0 w 10704"/>
              <a:gd name="connsiteY2" fmla="*/ 6593 h 10000"/>
              <a:gd name="connsiteX3" fmla="*/ 2740 w 10704"/>
              <a:gd name="connsiteY3" fmla="*/ 10000 h 10000"/>
              <a:gd name="connsiteX4" fmla="*/ 10704 w 10704"/>
              <a:gd name="connsiteY4" fmla="*/ 4512 h 10000"/>
              <a:gd name="connsiteX5" fmla="*/ 10000 w 10704"/>
              <a:gd name="connsiteY5" fmla="*/ 0 h 10000"/>
              <a:gd name="connsiteX6" fmla="*/ 1820 w 10704"/>
              <a:gd name="connsiteY6" fmla="*/ 1349 h 10000"/>
              <a:gd name="connsiteX0" fmla="*/ 1820 w 10704"/>
              <a:gd name="connsiteY0" fmla="*/ 1349 h 8999"/>
              <a:gd name="connsiteX1" fmla="*/ 2505 w 10704"/>
              <a:gd name="connsiteY1" fmla="*/ 5514 h 8999"/>
              <a:gd name="connsiteX2" fmla="*/ 0 w 10704"/>
              <a:gd name="connsiteY2" fmla="*/ 6593 h 8999"/>
              <a:gd name="connsiteX3" fmla="*/ 1588 w 10704"/>
              <a:gd name="connsiteY3" fmla="*/ 8999 h 8999"/>
              <a:gd name="connsiteX4" fmla="*/ 10704 w 10704"/>
              <a:gd name="connsiteY4" fmla="*/ 4512 h 8999"/>
              <a:gd name="connsiteX5" fmla="*/ 10000 w 10704"/>
              <a:gd name="connsiteY5" fmla="*/ 0 h 8999"/>
              <a:gd name="connsiteX6" fmla="*/ 1820 w 10704"/>
              <a:gd name="connsiteY6" fmla="*/ 1349 h 8999"/>
              <a:gd name="connsiteX0" fmla="*/ 1392 w 10000"/>
              <a:gd name="connsiteY0" fmla="*/ 1221 h 10000"/>
              <a:gd name="connsiteX1" fmla="*/ 2340 w 10000"/>
              <a:gd name="connsiteY1" fmla="*/ 6127 h 10000"/>
              <a:gd name="connsiteX2" fmla="*/ 0 w 10000"/>
              <a:gd name="connsiteY2" fmla="*/ 7326 h 10000"/>
              <a:gd name="connsiteX3" fmla="*/ 1484 w 10000"/>
              <a:gd name="connsiteY3" fmla="*/ 10000 h 10000"/>
              <a:gd name="connsiteX4" fmla="*/ 10000 w 10000"/>
              <a:gd name="connsiteY4" fmla="*/ 5014 h 10000"/>
              <a:gd name="connsiteX5" fmla="*/ 9342 w 10000"/>
              <a:gd name="connsiteY5" fmla="*/ 0 h 10000"/>
              <a:gd name="connsiteX6" fmla="*/ 1392 w 10000"/>
              <a:gd name="connsiteY6" fmla="*/ 1221 h 10000"/>
              <a:gd name="connsiteX0" fmla="*/ 1853 w 10461"/>
              <a:gd name="connsiteY0" fmla="*/ 1221 h 10000"/>
              <a:gd name="connsiteX1" fmla="*/ 2801 w 10461"/>
              <a:gd name="connsiteY1" fmla="*/ 6127 h 10000"/>
              <a:gd name="connsiteX2" fmla="*/ 0 w 10461"/>
              <a:gd name="connsiteY2" fmla="*/ 7187 h 10000"/>
              <a:gd name="connsiteX3" fmla="*/ 1945 w 10461"/>
              <a:gd name="connsiteY3" fmla="*/ 10000 h 10000"/>
              <a:gd name="connsiteX4" fmla="*/ 10461 w 10461"/>
              <a:gd name="connsiteY4" fmla="*/ 5014 h 10000"/>
              <a:gd name="connsiteX5" fmla="*/ 9803 w 10461"/>
              <a:gd name="connsiteY5" fmla="*/ 0 h 10000"/>
              <a:gd name="connsiteX6" fmla="*/ 1853 w 10461"/>
              <a:gd name="connsiteY6" fmla="*/ 1221 h 10000"/>
              <a:gd name="connsiteX0" fmla="*/ 1853 w 10461"/>
              <a:gd name="connsiteY0" fmla="*/ 1221 h 10000"/>
              <a:gd name="connsiteX1" fmla="*/ 2647 w 10461"/>
              <a:gd name="connsiteY1" fmla="*/ 5849 h 10000"/>
              <a:gd name="connsiteX2" fmla="*/ 0 w 10461"/>
              <a:gd name="connsiteY2" fmla="*/ 7187 h 10000"/>
              <a:gd name="connsiteX3" fmla="*/ 1945 w 10461"/>
              <a:gd name="connsiteY3" fmla="*/ 10000 h 10000"/>
              <a:gd name="connsiteX4" fmla="*/ 10461 w 10461"/>
              <a:gd name="connsiteY4" fmla="*/ 5014 h 10000"/>
              <a:gd name="connsiteX5" fmla="*/ 9803 w 10461"/>
              <a:gd name="connsiteY5" fmla="*/ 0 h 10000"/>
              <a:gd name="connsiteX6" fmla="*/ 1853 w 10461"/>
              <a:gd name="connsiteY6" fmla="*/ 1221 h 10000"/>
              <a:gd name="connsiteX0" fmla="*/ 1853 w 10461"/>
              <a:gd name="connsiteY0" fmla="*/ 1221 h 10000"/>
              <a:gd name="connsiteX1" fmla="*/ 2647 w 10461"/>
              <a:gd name="connsiteY1" fmla="*/ 5849 h 10000"/>
              <a:gd name="connsiteX2" fmla="*/ 0 w 10461"/>
              <a:gd name="connsiteY2" fmla="*/ 7187 h 10000"/>
              <a:gd name="connsiteX3" fmla="*/ 1484 w 10461"/>
              <a:gd name="connsiteY3" fmla="*/ 10000 h 10000"/>
              <a:gd name="connsiteX4" fmla="*/ 10461 w 10461"/>
              <a:gd name="connsiteY4" fmla="*/ 5014 h 10000"/>
              <a:gd name="connsiteX5" fmla="*/ 9803 w 10461"/>
              <a:gd name="connsiteY5" fmla="*/ 0 h 10000"/>
              <a:gd name="connsiteX6" fmla="*/ 1853 w 10461"/>
              <a:gd name="connsiteY6" fmla="*/ 12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1" h="10000">
                <a:moveTo>
                  <a:pt x="1853" y="1221"/>
                </a:moveTo>
                <a:lnTo>
                  <a:pt x="2647" y="5849"/>
                </a:lnTo>
                <a:lnTo>
                  <a:pt x="0" y="7187"/>
                </a:lnTo>
                <a:lnTo>
                  <a:pt x="1484" y="10000"/>
                </a:lnTo>
                <a:lnTo>
                  <a:pt x="10461" y="5014"/>
                </a:lnTo>
                <a:cubicBezTo>
                  <a:pt x="10242" y="3343"/>
                  <a:pt x="10022" y="1671"/>
                  <a:pt x="9803" y="0"/>
                </a:cubicBezTo>
                <a:lnTo>
                  <a:pt x="1853" y="1221"/>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89" name="Freeform 147">
            <a:extLst>
              <a:ext uri="{FF2B5EF4-FFF2-40B4-BE49-F238E27FC236}">
                <a16:creationId xmlns:a16="http://schemas.microsoft.com/office/drawing/2014/main" id="{00000000-0008-0000-0100-000022000000}"/>
              </a:ext>
            </a:extLst>
          </p:cNvPr>
          <p:cNvSpPr>
            <a:spLocks/>
          </p:cNvSpPr>
          <p:nvPr/>
        </p:nvSpPr>
        <p:spPr bwMode="auto">
          <a:xfrm>
            <a:off x="9328325" y="4416432"/>
            <a:ext cx="387246" cy="237706"/>
          </a:xfrm>
          <a:custGeom>
            <a:avLst/>
            <a:gdLst>
              <a:gd name="T0" fmla="*/ 0 w 81"/>
              <a:gd name="T1" fmla="*/ 991049220 h 48"/>
              <a:gd name="T2" fmla="*/ 468685753 w 81"/>
              <a:gd name="T3" fmla="*/ 2147483647 h 48"/>
              <a:gd name="T4" fmla="*/ 843632449 w 81"/>
              <a:gd name="T5" fmla="*/ 2147483647 h 48"/>
              <a:gd name="T6" fmla="*/ 2147483647 w 81"/>
              <a:gd name="T7" fmla="*/ 991049220 h 48"/>
              <a:gd name="T8" fmla="*/ 2147483647 w 81"/>
              <a:gd name="T9" fmla="*/ 0 h 48"/>
              <a:gd name="T10" fmla="*/ 0 w 81"/>
              <a:gd name="T11" fmla="*/ 991049220 h 48"/>
              <a:gd name="T12" fmla="*/ 0 60000 65536"/>
              <a:gd name="T13" fmla="*/ 0 60000 65536"/>
              <a:gd name="T14" fmla="*/ 0 60000 65536"/>
              <a:gd name="T15" fmla="*/ 0 60000 65536"/>
              <a:gd name="T16" fmla="*/ 0 60000 65536"/>
              <a:gd name="T17" fmla="*/ 0 60000 65536"/>
              <a:gd name="T18" fmla="*/ 0 w 81"/>
              <a:gd name="T19" fmla="*/ 0 h 48"/>
              <a:gd name="T20" fmla="*/ 81 w 81"/>
              <a:gd name="T21" fmla="*/ 48 h 48"/>
              <a:gd name="connsiteX0" fmla="*/ 0 w 10517"/>
              <a:gd name="connsiteY0" fmla="*/ 2708 h 10000"/>
              <a:gd name="connsiteX1" fmla="*/ 617 w 10517"/>
              <a:gd name="connsiteY1" fmla="*/ 9583 h 10000"/>
              <a:gd name="connsiteX2" fmla="*/ 1111 w 10517"/>
              <a:gd name="connsiteY2" fmla="*/ 10000 h 10000"/>
              <a:gd name="connsiteX3" fmla="*/ 10517 w 10517"/>
              <a:gd name="connsiteY3" fmla="*/ 2708 h 10000"/>
              <a:gd name="connsiteX4" fmla="*/ 9753 w 10517"/>
              <a:gd name="connsiteY4" fmla="*/ 0 h 10000"/>
              <a:gd name="connsiteX5" fmla="*/ 0 w 10517"/>
              <a:gd name="connsiteY5" fmla="*/ 2708 h 10000"/>
              <a:gd name="connsiteX0" fmla="*/ 0 w 10517"/>
              <a:gd name="connsiteY0" fmla="*/ 2708 h 10762"/>
              <a:gd name="connsiteX1" fmla="*/ 617 w 10517"/>
              <a:gd name="connsiteY1" fmla="*/ 9583 h 10762"/>
              <a:gd name="connsiteX2" fmla="*/ 1305 w 10517"/>
              <a:gd name="connsiteY2" fmla="*/ 10762 h 10762"/>
              <a:gd name="connsiteX3" fmla="*/ 10517 w 10517"/>
              <a:gd name="connsiteY3" fmla="*/ 2708 h 10762"/>
              <a:gd name="connsiteX4" fmla="*/ 9753 w 10517"/>
              <a:gd name="connsiteY4" fmla="*/ 0 h 10762"/>
              <a:gd name="connsiteX5" fmla="*/ 0 w 10517"/>
              <a:gd name="connsiteY5" fmla="*/ 2708 h 10762"/>
              <a:gd name="connsiteX0" fmla="*/ 0 w 10517"/>
              <a:gd name="connsiteY0" fmla="*/ 2817 h 10871"/>
              <a:gd name="connsiteX1" fmla="*/ 617 w 10517"/>
              <a:gd name="connsiteY1" fmla="*/ 9692 h 10871"/>
              <a:gd name="connsiteX2" fmla="*/ 1305 w 10517"/>
              <a:gd name="connsiteY2" fmla="*/ 10871 h 10871"/>
              <a:gd name="connsiteX3" fmla="*/ 10517 w 10517"/>
              <a:gd name="connsiteY3" fmla="*/ 2817 h 10871"/>
              <a:gd name="connsiteX4" fmla="*/ 10400 w 10517"/>
              <a:gd name="connsiteY4" fmla="*/ 0 h 10871"/>
              <a:gd name="connsiteX5" fmla="*/ 0 w 10517"/>
              <a:gd name="connsiteY5" fmla="*/ 2817 h 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7" h="10871">
                <a:moveTo>
                  <a:pt x="0" y="2817"/>
                </a:moveTo>
                <a:cubicBezTo>
                  <a:pt x="206" y="5109"/>
                  <a:pt x="411" y="7400"/>
                  <a:pt x="617" y="9692"/>
                </a:cubicBezTo>
                <a:lnTo>
                  <a:pt x="1305" y="10871"/>
                </a:lnTo>
                <a:lnTo>
                  <a:pt x="10517" y="2817"/>
                </a:lnTo>
                <a:lnTo>
                  <a:pt x="10400" y="0"/>
                </a:lnTo>
                <a:lnTo>
                  <a:pt x="0" y="281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92" name="Freeform 161">
            <a:extLst>
              <a:ext uri="{FF2B5EF4-FFF2-40B4-BE49-F238E27FC236}">
                <a16:creationId xmlns:a16="http://schemas.microsoft.com/office/drawing/2014/main" id="{00000000-0008-0000-0100-000030000000}"/>
              </a:ext>
            </a:extLst>
          </p:cNvPr>
          <p:cNvSpPr>
            <a:spLocks/>
          </p:cNvSpPr>
          <p:nvPr/>
        </p:nvSpPr>
        <p:spPr bwMode="auto">
          <a:xfrm>
            <a:off x="6040970" y="5017068"/>
            <a:ext cx="189410" cy="68788"/>
          </a:xfrm>
          <a:custGeom>
            <a:avLst/>
            <a:gdLst>
              <a:gd name="T0" fmla="*/ 0 w 38"/>
              <a:gd name="T1" fmla="*/ 90725639 h 15"/>
              <a:gd name="T2" fmla="*/ 0 w 38"/>
              <a:gd name="T3" fmla="*/ 1270159022 h 15"/>
              <a:gd name="T4" fmla="*/ 97201956 w 38"/>
              <a:gd name="T5" fmla="*/ 1360884624 h 15"/>
              <a:gd name="T6" fmla="*/ 2147483647 w 38"/>
              <a:gd name="T7" fmla="*/ 1360884624 h 15"/>
              <a:gd name="T8" fmla="*/ 2147483647 w 38"/>
              <a:gd name="T9" fmla="*/ 0 h 15"/>
              <a:gd name="T10" fmla="*/ 97201956 w 38"/>
              <a:gd name="T11" fmla="*/ 0 h 15"/>
              <a:gd name="T12" fmla="*/ 0 w 38"/>
              <a:gd name="T13" fmla="*/ 90725639 h 15"/>
              <a:gd name="T14" fmla="*/ 0 60000 65536"/>
              <a:gd name="T15" fmla="*/ 0 60000 65536"/>
              <a:gd name="T16" fmla="*/ 0 60000 65536"/>
              <a:gd name="T17" fmla="*/ 0 60000 65536"/>
              <a:gd name="T18" fmla="*/ 0 60000 65536"/>
              <a:gd name="T19" fmla="*/ 0 60000 65536"/>
              <a:gd name="T20" fmla="*/ 0 60000 65536"/>
              <a:gd name="T21" fmla="*/ 0 w 38"/>
              <a:gd name="T22" fmla="*/ 0 h 15"/>
              <a:gd name="T23" fmla="*/ 38 w 38"/>
              <a:gd name="T24" fmla="*/ 15 h 15"/>
              <a:gd name="connsiteX0" fmla="*/ 0 w 10000"/>
              <a:gd name="connsiteY0" fmla="*/ 1435 h 10768"/>
              <a:gd name="connsiteX1" fmla="*/ 0 w 10000"/>
              <a:gd name="connsiteY1" fmla="*/ 10101 h 10768"/>
              <a:gd name="connsiteX2" fmla="*/ 263 w 10000"/>
              <a:gd name="connsiteY2" fmla="*/ 10768 h 10768"/>
              <a:gd name="connsiteX3" fmla="*/ 10000 w 10000"/>
              <a:gd name="connsiteY3" fmla="*/ 10768 h 10768"/>
              <a:gd name="connsiteX4" fmla="*/ 8924 w 10000"/>
              <a:gd name="connsiteY4" fmla="*/ 0 h 10768"/>
              <a:gd name="connsiteX5" fmla="*/ 263 w 10000"/>
              <a:gd name="connsiteY5" fmla="*/ 768 h 10768"/>
              <a:gd name="connsiteX6" fmla="*/ 0 w 10000"/>
              <a:gd name="connsiteY6" fmla="*/ 1435 h 10768"/>
              <a:gd name="connsiteX0" fmla="*/ 0 w 10000"/>
              <a:gd name="connsiteY0" fmla="*/ 667 h 10000"/>
              <a:gd name="connsiteX1" fmla="*/ 0 w 10000"/>
              <a:gd name="connsiteY1" fmla="*/ 9333 h 10000"/>
              <a:gd name="connsiteX2" fmla="*/ 263 w 10000"/>
              <a:gd name="connsiteY2" fmla="*/ 10000 h 10000"/>
              <a:gd name="connsiteX3" fmla="*/ 10000 w 10000"/>
              <a:gd name="connsiteY3" fmla="*/ 10000 h 10000"/>
              <a:gd name="connsiteX4" fmla="*/ 8924 w 10000"/>
              <a:gd name="connsiteY4" fmla="*/ 79 h 10000"/>
              <a:gd name="connsiteX5" fmla="*/ 263 w 10000"/>
              <a:gd name="connsiteY5" fmla="*/ 0 h 10000"/>
              <a:gd name="connsiteX6" fmla="*/ 0 w 10000"/>
              <a:gd name="connsiteY6" fmla="*/ 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667"/>
                </a:moveTo>
                <a:lnTo>
                  <a:pt x="0" y="9333"/>
                </a:lnTo>
                <a:cubicBezTo>
                  <a:pt x="88" y="9555"/>
                  <a:pt x="175" y="9778"/>
                  <a:pt x="263" y="10000"/>
                </a:cubicBezTo>
                <a:lnTo>
                  <a:pt x="10000" y="10000"/>
                </a:lnTo>
                <a:cubicBezTo>
                  <a:pt x="9641" y="6411"/>
                  <a:pt x="9283" y="3668"/>
                  <a:pt x="8924" y="79"/>
                </a:cubicBezTo>
                <a:lnTo>
                  <a:pt x="263" y="0"/>
                </a:lnTo>
                <a:cubicBezTo>
                  <a:pt x="175" y="222"/>
                  <a:pt x="88" y="445"/>
                  <a:pt x="0" y="667"/>
                </a:cubicBez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94" name="Freeform 137">
            <a:extLst>
              <a:ext uri="{FF2B5EF4-FFF2-40B4-BE49-F238E27FC236}">
                <a16:creationId xmlns:a16="http://schemas.microsoft.com/office/drawing/2014/main" id="{8CD582B0-D213-0EB2-B841-D809B5668545}"/>
              </a:ext>
            </a:extLst>
          </p:cNvPr>
          <p:cNvSpPr>
            <a:spLocks/>
          </p:cNvSpPr>
          <p:nvPr/>
        </p:nvSpPr>
        <p:spPr bwMode="auto">
          <a:xfrm>
            <a:off x="8024731" y="7904833"/>
            <a:ext cx="166876" cy="74563"/>
          </a:xfrm>
          <a:custGeom>
            <a:avLst/>
            <a:gdLst>
              <a:gd name="T0" fmla="*/ 0 w 34"/>
              <a:gd name="T1" fmla="*/ 0 h 18"/>
              <a:gd name="T2" fmla="*/ 0 w 34"/>
              <a:gd name="T3" fmla="*/ 1400086763 h 18"/>
              <a:gd name="T4" fmla="*/ 2147483647 w 34"/>
              <a:gd name="T5" fmla="*/ 1400086763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96" name="Freeform 134">
            <a:extLst>
              <a:ext uri="{FF2B5EF4-FFF2-40B4-BE49-F238E27FC236}">
                <a16:creationId xmlns:a16="http://schemas.microsoft.com/office/drawing/2014/main" id="{30D95D94-EED9-B534-FF06-F5ACC3F60AD4}"/>
              </a:ext>
            </a:extLst>
          </p:cNvPr>
          <p:cNvSpPr>
            <a:spLocks/>
          </p:cNvSpPr>
          <p:nvPr/>
        </p:nvSpPr>
        <p:spPr bwMode="auto">
          <a:xfrm rot="21278457">
            <a:off x="8227650" y="7246630"/>
            <a:ext cx="192259" cy="161051"/>
          </a:xfrm>
          <a:custGeom>
            <a:avLst/>
            <a:gdLst>
              <a:gd name="T0" fmla="*/ 0 w 39"/>
              <a:gd name="T1" fmla="*/ 1129702026 h 30"/>
              <a:gd name="T2" fmla="*/ 582212213 w 39"/>
              <a:gd name="T3" fmla="*/ 75310591 h 30"/>
              <a:gd name="T4" fmla="*/ 873318397 w 39"/>
              <a:gd name="T5" fmla="*/ 0 h 30"/>
              <a:gd name="T6" fmla="*/ 2147483647 w 39"/>
              <a:gd name="T7" fmla="*/ 979072232 h 30"/>
              <a:gd name="T8" fmla="*/ 2147483647 w 39"/>
              <a:gd name="T9" fmla="*/ 1205012854 h 30"/>
              <a:gd name="T10" fmla="*/ 2147483647 w 39"/>
              <a:gd name="T11" fmla="*/ 2147483647 h 30"/>
              <a:gd name="T12" fmla="*/ 0 w 39"/>
              <a:gd name="T13" fmla="*/ 1129702026 h 30"/>
              <a:gd name="T14" fmla="*/ 0 60000 65536"/>
              <a:gd name="T15" fmla="*/ 0 60000 65536"/>
              <a:gd name="T16" fmla="*/ 0 60000 65536"/>
              <a:gd name="T17" fmla="*/ 0 60000 65536"/>
              <a:gd name="T18" fmla="*/ 0 60000 65536"/>
              <a:gd name="T19" fmla="*/ 0 60000 65536"/>
              <a:gd name="T20" fmla="*/ 0 60000 65536"/>
              <a:gd name="T21" fmla="*/ 0 w 39"/>
              <a:gd name="T22" fmla="*/ 0 h 30"/>
              <a:gd name="T23" fmla="*/ 39 w 39"/>
              <a:gd name="T24" fmla="*/ 30 h 30"/>
              <a:gd name="connsiteX0" fmla="*/ 0 w 10435"/>
              <a:gd name="connsiteY0" fmla="*/ 5990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990 h 10000"/>
              <a:gd name="connsiteX0" fmla="*/ 0 w 10435"/>
              <a:gd name="connsiteY0" fmla="*/ 5825 h 10000"/>
              <a:gd name="connsiteX1" fmla="*/ 1973 w 10435"/>
              <a:gd name="connsiteY1" fmla="*/ 333 h 10000"/>
              <a:gd name="connsiteX2" fmla="*/ 2743 w 10435"/>
              <a:gd name="connsiteY2" fmla="*/ 0 h 10000"/>
              <a:gd name="connsiteX3" fmla="*/ 10179 w 10435"/>
              <a:gd name="connsiteY3" fmla="*/ 4333 h 10000"/>
              <a:gd name="connsiteX4" fmla="*/ 10435 w 10435"/>
              <a:gd name="connsiteY4" fmla="*/ 5333 h 10000"/>
              <a:gd name="connsiteX5" fmla="*/ 8897 w 10435"/>
              <a:gd name="connsiteY5" fmla="*/ 10000 h 10000"/>
              <a:gd name="connsiteX6" fmla="*/ 0 w 10435"/>
              <a:gd name="connsiteY6" fmla="*/ 5825 h 10000"/>
              <a:gd name="connsiteX0" fmla="*/ 0 w 10435"/>
              <a:gd name="connsiteY0" fmla="*/ 5825 h 10165"/>
              <a:gd name="connsiteX1" fmla="*/ 1973 w 10435"/>
              <a:gd name="connsiteY1" fmla="*/ 333 h 10165"/>
              <a:gd name="connsiteX2" fmla="*/ 2743 w 10435"/>
              <a:gd name="connsiteY2" fmla="*/ 0 h 10165"/>
              <a:gd name="connsiteX3" fmla="*/ 10179 w 10435"/>
              <a:gd name="connsiteY3" fmla="*/ 4333 h 10165"/>
              <a:gd name="connsiteX4" fmla="*/ 10435 w 10435"/>
              <a:gd name="connsiteY4" fmla="*/ 5333 h 10165"/>
              <a:gd name="connsiteX5" fmla="*/ 8317 w 10435"/>
              <a:gd name="connsiteY5" fmla="*/ 10165 h 10165"/>
              <a:gd name="connsiteX6" fmla="*/ 0 w 10435"/>
              <a:gd name="connsiteY6" fmla="*/ 5825 h 10165"/>
              <a:gd name="connsiteX0" fmla="*/ 0 w 10435"/>
              <a:gd name="connsiteY0" fmla="*/ 5825 h 10524"/>
              <a:gd name="connsiteX1" fmla="*/ 1973 w 10435"/>
              <a:gd name="connsiteY1" fmla="*/ 333 h 10524"/>
              <a:gd name="connsiteX2" fmla="*/ 2743 w 10435"/>
              <a:gd name="connsiteY2" fmla="*/ 0 h 10524"/>
              <a:gd name="connsiteX3" fmla="*/ 10179 w 10435"/>
              <a:gd name="connsiteY3" fmla="*/ 4333 h 10524"/>
              <a:gd name="connsiteX4" fmla="*/ 10435 w 10435"/>
              <a:gd name="connsiteY4" fmla="*/ 5333 h 10524"/>
              <a:gd name="connsiteX5" fmla="*/ 8181 w 10435"/>
              <a:gd name="connsiteY5" fmla="*/ 10524 h 10524"/>
              <a:gd name="connsiteX6" fmla="*/ 0 w 10435"/>
              <a:gd name="connsiteY6" fmla="*/ 5825 h 10524"/>
              <a:gd name="connsiteX0" fmla="*/ 0 w 10264"/>
              <a:gd name="connsiteY0" fmla="*/ 5825 h 10524"/>
              <a:gd name="connsiteX1" fmla="*/ 1973 w 10264"/>
              <a:gd name="connsiteY1" fmla="*/ 333 h 10524"/>
              <a:gd name="connsiteX2" fmla="*/ 2743 w 10264"/>
              <a:gd name="connsiteY2" fmla="*/ 0 h 10524"/>
              <a:gd name="connsiteX3" fmla="*/ 10179 w 10264"/>
              <a:gd name="connsiteY3" fmla="*/ 4333 h 10524"/>
              <a:gd name="connsiteX4" fmla="*/ 10264 w 10264"/>
              <a:gd name="connsiteY4" fmla="*/ 5153 h 10524"/>
              <a:gd name="connsiteX5" fmla="*/ 8181 w 10264"/>
              <a:gd name="connsiteY5" fmla="*/ 10524 h 10524"/>
              <a:gd name="connsiteX6" fmla="*/ 0 w 10264"/>
              <a:gd name="connsiteY6" fmla="*/ 5825 h 10524"/>
              <a:gd name="connsiteX0" fmla="*/ 0 w 10264"/>
              <a:gd name="connsiteY0" fmla="*/ 5825 h 10614"/>
              <a:gd name="connsiteX1" fmla="*/ 1973 w 10264"/>
              <a:gd name="connsiteY1" fmla="*/ 333 h 10614"/>
              <a:gd name="connsiteX2" fmla="*/ 2743 w 10264"/>
              <a:gd name="connsiteY2" fmla="*/ 0 h 10614"/>
              <a:gd name="connsiteX3" fmla="*/ 10179 w 10264"/>
              <a:gd name="connsiteY3" fmla="*/ 4333 h 10614"/>
              <a:gd name="connsiteX4" fmla="*/ 10264 w 10264"/>
              <a:gd name="connsiteY4" fmla="*/ 5153 h 10614"/>
              <a:gd name="connsiteX5" fmla="*/ 8250 w 10264"/>
              <a:gd name="connsiteY5" fmla="*/ 10614 h 10614"/>
              <a:gd name="connsiteX6" fmla="*/ 0 w 10264"/>
              <a:gd name="connsiteY6" fmla="*/ 5825 h 10614"/>
              <a:gd name="connsiteX0" fmla="*/ 0 w 10264"/>
              <a:gd name="connsiteY0" fmla="*/ 5825 h 10839"/>
              <a:gd name="connsiteX1" fmla="*/ 1973 w 10264"/>
              <a:gd name="connsiteY1" fmla="*/ 333 h 10839"/>
              <a:gd name="connsiteX2" fmla="*/ 2743 w 10264"/>
              <a:gd name="connsiteY2" fmla="*/ 0 h 10839"/>
              <a:gd name="connsiteX3" fmla="*/ 10179 w 10264"/>
              <a:gd name="connsiteY3" fmla="*/ 4333 h 10839"/>
              <a:gd name="connsiteX4" fmla="*/ 10264 w 10264"/>
              <a:gd name="connsiteY4" fmla="*/ 5153 h 10839"/>
              <a:gd name="connsiteX5" fmla="*/ 8147 w 10264"/>
              <a:gd name="connsiteY5" fmla="*/ 10839 h 10839"/>
              <a:gd name="connsiteX6" fmla="*/ 0 w 10264"/>
              <a:gd name="connsiteY6" fmla="*/ 5825 h 10839"/>
              <a:gd name="connsiteX0" fmla="*/ 0 w 10267"/>
              <a:gd name="connsiteY0" fmla="*/ 5825 h 11648"/>
              <a:gd name="connsiteX1" fmla="*/ 1973 w 10267"/>
              <a:gd name="connsiteY1" fmla="*/ 333 h 11648"/>
              <a:gd name="connsiteX2" fmla="*/ 2743 w 10267"/>
              <a:gd name="connsiteY2" fmla="*/ 0 h 11648"/>
              <a:gd name="connsiteX3" fmla="*/ 10179 w 10267"/>
              <a:gd name="connsiteY3" fmla="*/ 4333 h 11648"/>
              <a:gd name="connsiteX4" fmla="*/ 10264 w 10267"/>
              <a:gd name="connsiteY4" fmla="*/ 5153 h 11648"/>
              <a:gd name="connsiteX5" fmla="*/ 10267 w 10267"/>
              <a:gd name="connsiteY5" fmla="*/ 11648 h 11648"/>
              <a:gd name="connsiteX6" fmla="*/ 0 w 10267"/>
              <a:gd name="connsiteY6" fmla="*/ 5825 h 11648"/>
              <a:gd name="connsiteX0" fmla="*/ 0 w 12122"/>
              <a:gd name="connsiteY0" fmla="*/ 5825 h 11648"/>
              <a:gd name="connsiteX1" fmla="*/ 1973 w 12122"/>
              <a:gd name="connsiteY1" fmla="*/ 333 h 11648"/>
              <a:gd name="connsiteX2" fmla="*/ 2743 w 12122"/>
              <a:gd name="connsiteY2" fmla="*/ 0 h 11648"/>
              <a:gd name="connsiteX3" fmla="*/ 10179 w 12122"/>
              <a:gd name="connsiteY3" fmla="*/ 4333 h 11648"/>
              <a:gd name="connsiteX4" fmla="*/ 12122 w 12122"/>
              <a:gd name="connsiteY4" fmla="*/ 7555 h 11648"/>
              <a:gd name="connsiteX5" fmla="*/ 10267 w 12122"/>
              <a:gd name="connsiteY5" fmla="*/ 11648 h 11648"/>
              <a:gd name="connsiteX6" fmla="*/ 0 w 12122"/>
              <a:gd name="connsiteY6" fmla="*/ 5825 h 11648"/>
              <a:gd name="connsiteX0" fmla="*/ 0 w 11874"/>
              <a:gd name="connsiteY0" fmla="*/ 5304 h 11648"/>
              <a:gd name="connsiteX1" fmla="*/ 1725 w 11874"/>
              <a:gd name="connsiteY1" fmla="*/ 333 h 11648"/>
              <a:gd name="connsiteX2" fmla="*/ 2495 w 11874"/>
              <a:gd name="connsiteY2" fmla="*/ 0 h 11648"/>
              <a:gd name="connsiteX3" fmla="*/ 9931 w 11874"/>
              <a:gd name="connsiteY3" fmla="*/ 4333 h 11648"/>
              <a:gd name="connsiteX4" fmla="*/ 11874 w 11874"/>
              <a:gd name="connsiteY4" fmla="*/ 7555 h 11648"/>
              <a:gd name="connsiteX5" fmla="*/ 10019 w 11874"/>
              <a:gd name="connsiteY5" fmla="*/ 11648 h 11648"/>
              <a:gd name="connsiteX6" fmla="*/ 0 w 11874"/>
              <a:gd name="connsiteY6" fmla="*/ 5304 h 11648"/>
              <a:gd name="connsiteX0" fmla="*/ 0 w 11863"/>
              <a:gd name="connsiteY0" fmla="*/ 5007 h 11648"/>
              <a:gd name="connsiteX1" fmla="*/ 1714 w 11863"/>
              <a:gd name="connsiteY1" fmla="*/ 333 h 11648"/>
              <a:gd name="connsiteX2" fmla="*/ 2484 w 11863"/>
              <a:gd name="connsiteY2" fmla="*/ 0 h 11648"/>
              <a:gd name="connsiteX3" fmla="*/ 9920 w 11863"/>
              <a:gd name="connsiteY3" fmla="*/ 4333 h 11648"/>
              <a:gd name="connsiteX4" fmla="*/ 11863 w 11863"/>
              <a:gd name="connsiteY4" fmla="*/ 7555 h 11648"/>
              <a:gd name="connsiteX5" fmla="*/ 10008 w 11863"/>
              <a:gd name="connsiteY5" fmla="*/ 11648 h 11648"/>
              <a:gd name="connsiteX6" fmla="*/ 0 w 11863"/>
              <a:gd name="connsiteY6" fmla="*/ 5007 h 11648"/>
              <a:gd name="connsiteX0" fmla="*/ 0 w 11621"/>
              <a:gd name="connsiteY0" fmla="*/ 4664 h 11648"/>
              <a:gd name="connsiteX1" fmla="*/ 1472 w 11621"/>
              <a:gd name="connsiteY1" fmla="*/ 333 h 11648"/>
              <a:gd name="connsiteX2" fmla="*/ 2242 w 11621"/>
              <a:gd name="connsiteY2" fmla="*/ 0 h 11648"/>
              <a:gd name="connsiteX3" fmla="*/ 9678 w 11621"/>
              <a:gd name="connsiteY3" fmla="*/ 4333 h 11648"/>
              <a:gd name="connsiteX4" fmla="*/ 11621 w 11621"/>
              <a:gd name="connsiteY4" fmla="*/ 7555 h 11648"/>
              <a:gd name="connsiteX5" fmla="*/ 9766 w 11621"/>
              <a:gd name="connsiteY5" fmla="*/ 11648 h 11648"/>
              <a:gd name="connsiteX6" fmla="*/ 0 w 11621"/>
              <a:gd name="connsiteY6" fmla="*/ 4664 h 11648"/>
              <a:gd name="connsiteX0" fmla="*/ 0 w 11950"/>
              <a:gd name="connsiteY0" fmla="*/ 4882 h 11648"/>
              <a:gd name="connsiteX1" fmla="*/ 1801 w 11950"/>
              <a:gd name="connsiteY1" fmla="*/ 333 h 11648"/>
              <a:gd name="connsiteX2" fmla="*/ 2571 w 11950"/>
              <a:gd name="connsiteY2" fmla="*/ 0 h 11648"/>
              <a:gd name="connsiteX3" fmla="*/ 10007 w 11950"/>
              <a:gd name="connsiteY3" fmla="*/ 4333 h 11648"/>
              <a:gd name="connsiteX4" fmla="*/ 11950 w 11950"/>
              <a:gd name="connsiteY4" fmla="*/ 7555 h 11648"/>
              <a:gd name="connsiteX5" fmla="*/ 10095 w 11950"/>
              <a:gd name="connsiteY5" fmla="*/ 11648 h 11648"/>
              <a:gd name="connsiteX6" fmla="*/ 0 w 11950"/>
              <a:gd name="connsiteY6" fmla="*/ 4882 h 11648"/>
              <a:gd name="connsiteX0" fmla="*/ 0 w 11950"/>
              <a:gd name="connsiteY0" fmla="*/ 4882 h 11648"/>
              <a:gd name="connsiteX1" fmla="*/ 1801 w 11950"/>
              <a:gd name="connsiteY1" fmla="*/ 333 h 11648"/>
              <a:gd name="connsiteX2" fmla="*/ 2571 w 11950"/>
              <a:gd name="connsiteY2" fmla="*/ 0 h 11648"/>
              <a:gd name="connsiteX3" fmla="*/ 11765 w 11950"/>
              <a:gd name="connsiteY3" fmla="*/ 6352 h 11648"/>
              <a:gd name="connsiteX4" fmla="*/ 11950 w 11950"/>
              <a:gd name="connsiteY4" fmla="*/ 7555 h 11648"/>
              <a:gd name="connsiteX5" fmla="*/ 10095 w 11950"/>
              <a:gd name="connsiteY5" fmla="*/ 11648 h 11648"/>
              <a:gd name="connsiteX6" fmla="*/ 0 w 11950"/>
              <a:gd name="connsiteY6" fmla="*/ 4882 h 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0" h="11648">
                <a:moveTo>
                  <a:pt x="0" y="4882"/>
                </a:moveTo>
                <a:lnTo>
                  <a:pt x="1801" y="333"/>
                </a:lnTo>
                <a:lnTo>
                  <a:pt x="2571" y="0"/>
                </a:lnTo>
                <a:lnTo>
                  <a:pt x="11765" y="6352"/>
                </a:lnTo>
                <a:cubicBezTo>
                  <a:pt x="11850" y="6685"/>
                  <a:pt x="11865" y="7222"/>
                  <a:pt x="11950" y="7555"/>
                </a:cubicBezTo>
                <a:lnTo>
                  <a:pt x="10095" y="11648"/>
                </a:lnTo>
                <a:lnTo>
                  <a:pt x="0" y="4882"/>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dirty="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321446" y="968119"/>
            <a:ext cx="5147226" cy="2199395"/>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1003166 w 5862245"/>
              <a:gd name="connsiteY15" fmla="*/ 2179674 h 2445488"/>
              <a:gd name="connsiteX16" fmla="*/ 992534 w 5862245"/>
              <a:gd name="connsiteY16" fmla="*/ 1541721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1003166 w 5862245"/>
              <a:gd name="connsiteY15" fmla="*/ 2179674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734654 w 5862245"/>
              <a:gd name="connsiteY4" fmla="*/ 1329070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873947 w 5862245"/>
              <a:gd name="connsiteY15" fmla="*/ 2227902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862245"/>
              <a:gd name="connsiteY0" fmla="*/ 159488 h 2445488"/>
              <a:gd name="connsiteX1" fmla="*/ 3927119 w 5862245"/>
              <a:gd name="connsiteY1" fmla="*/ 85060 h 2445488"/>
              <a:gd name="connsiteX2" fmla="*/ 5149863 w 5862245"/>
              <a:gd name="connsiteY2" fmla="*/ 510363 h 2445488"/>
              <a:gd name="connsiteX3" fmla="*/ 5054170 w 5862245"/>
              <a:gd name="connsiteY3" fmla="*/ 839972 h 2445488"/>
              <a:gd name="connsiteX4" fmla="*/ 5693787 w 5862245"/>
              <a:gd name="connsiteY4" fmla="*/ 1359575 h 2445488"/>
              <a:gd name="connsiteX5" fmla="*/ 5862245 w 5862245"/>
              <a:gd name="connsiteY5" fmla="*/ 1860697 h 2445488"/>
              <a:gd name="connsiteX6" fmla="*/ 3873956 w 5862245"/>
              <a:gd name="connsiteY6" fmla="*/ 2211572 h 2445488"/>
              <a:gd name="connsiteX7" fmla="*/ 3650673 w 5862245"/>
              <a:gd name="connsiteY7" fmla="*/ 2445488 h 2445488"/>
              <a:gd name="connsiteX8" fmla="*/ 3459287 w 5862245"/>
              <a:gd name="connsiteY8" fmla="*/ 2232837 h 2445488"/>
              <a:gd name="connsiteX9" fmla="*/ 3321063 w 5862245"/>
              <a:gd name="connsiteY9" fmla="*/ 2392325 h 2445488"/>
              <a:gd name="connsiteX10" fmla="*/ 2831966 w 5862245"/>
              <a:gd name="connsiteY10" fmla="*/ 1839432 h 2445488"/>
              <a:gd name="connsiteX11" fmla="*/ 2640580 w 5862245"/>
              <a:gd name="connsiteY11" fmla="*/ 1988288 h 2445488"/>
              <a:gd name="connsiteX12" fmla="*/ 2342867 w 5862245"/>
              <a:gd name="connsiteY12" fmla="*/ 1679943 h 2445488"/>
              <a:gd name="connsiteX13" fmla="*/ 2342867 w 5862245"/>
              <a:gd name="connsiteY13" fmla="*/ 1456660 h 2445488"/>
              <a:gd name="connsiteX14" fmla="*/ 1694282 w 5862245"/>
              <a:gd name="connsiteY14" fmla="*/ 1562986 h 2445488"/>
              <a:gd name="connsiteX15" fmla="*/ 873947 w 5862245"/>
              <a:gd name="connsiteY15" fmla="*/ 2227902 h 2445488"/>
              <a:gd name="connsiteX16" fmla="*/ 932895 w 5862245"/>
              <a:gd name="connsiteY16" fmla="*/ 1599593 h 2445488"/>
              <a:gd name="connsiteX17" fmla="*/ 322682 w 5862245"/>
              <a:gd name="connsiteY17" fmla="*/ 1669311 h 2445488"/>
              <a:gd name="connsiteX18" fmla="*/ 237622 w 5862245"/>
              <a:gd name="connsiteY18" fmla="*/ 1626781 h 2445488"/>
              <a:gd name="connsiteX19" fmla="*/ 0 w 5862245"/>
              <a:gd name="connsiteY19" fmla="*/ 1632478 h 2445488"/>
              <a:gd name="connsiteX20" fmla="*/ 163194 w 5862245"/>
              <a:gd name="connsiteY20" fmla="*/ 1467293 h 2445488"/>
              <a:gd name="connsiteX21" fmla="*/ 758617 w 5862245"/>
              <a:gd name="connsiteY21" fmla="*/ 1233376 h 2445488"/>
              <a:gd name="connsiteX22" fmla="*/ 992532 w 5862245"/>
              <a:gd name="connsiteY22" fmla="*/ 1318437 h 2445488"/>
              <a:gd name="connsiteX23" fmla="*/ 1279613 w 5862245"/>
              <a:gd name="connsiteY23" fmla="*/ 1318437 h 2445488"/>
              <a:gd name="connsiteX24" fmla="*/ 1460366 w 5862245"/>
              <a:gd name="connsiteY24" fmla="*/ 1190847 h 2445488"/>
              <a:gd name="connsiteX25" fmla="*/ 1470998 w 5862245"/>
              <a:gd name="connsiteY25" fmla="*/ 925032 h 2445488"/>
              <a:gd name="connsiteX26" fmla="*/ 3661305 w 5862245"/>
              <a:gd name="connsiteY26" fmla="*/ 0 h 2445488"/>
              <a:gd name="connsiteX27" fmla="*/ 3746366 w 5862245"/>
              <a:gd name="connsiteY27" fmla="*/ 42530 h 2445488"/>
              <a:gd name="connsiteX28" fmla="*/ 3788896 w 5862245"/>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693787 w 5761649"/>
              <a:gd name="connsiteY4" fmla="*/ 1359575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646633 w 5761649"/>
              <a:gd name="connsiteY4" fmla="*/ 1359575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700076 w 5761649"/>
              <a:gd name="connsiteY4" fmla="*/ 1350424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761649"/>
              <a:gd name="connsiteY0" fmla="*/ 159488 h 2445488"/>
              <a:gd name="connsiteX1" fmla="*/ 3927119 w 5761649"/>
              <a:gd name="connsiteY1" fmla="*/ 85060 h 2445488"/>
              <a:gd name="connsiteX2" fmla="*/ 5149863 w 5761649"/>
              <a:gd name="connsiteY2" fmla="*/ 510363 h 2445488"/>
              <a:gd name="connsiteX3" fmla="*/ 5054170 w 5761649"/>
              <a:gd name="connsiteY3" fmla="*/ 839972 h 2445488"/>
              <a:gd name="connsiteX4" fmla="*/ 5709507 w 5761649"/>
              <a:gd name="connsiteY4" fmla="*/ 1338221 h 2445488"/>
              <a:gd name="connsiteX5" fmla="*/ 5761649 w 5761649"/>
              <a:gd name="connsiteY5" fmla="*/ 1872900 h 2445488"/>
              <a:gd name="connsiteX6" fmla="*/ 3873956 w 5761649"/>
              <a:gd name="connsiteY6" fmla="*/ 2211572 h 2445488"/>
              <a:gd name="connsiteX7" fmla="*/ 3650673 w 5761649"/>
              <a:gd name="connsiteY7" fmla="*/ 2445488 h 2445488"/>
              <a:gd name="connsiteX8" fmla="*/ 3459287 w 5761649"/>
              <a:gd name="connsiteY8" fmla="*/ 2232837 h 2445488"/>
              <a:gd name="connsiteX9" fmla="*/ 3321063 w 5761649"/>
              <a:gd name="connsiteY9" fmla="*/ 2392325 h 2445488"/>
              <a:gd name="connsiteX10" fmla="*/ 2831966 w 5761649"/>
              <a:gd name="connsiteY10" fmla="*/ 1839432 h 2445488"/>
              <a:gd name="connsiteX11" fmla="*/ 2640580 w 5761649"/>
              <a:gd name="connsiteY11" fmla="*/ 1988288 h 2445488"/>
              <a:gd name="connsiteX12" fmla="*/ 2342867 w 5761649"/>
              <a:gd name="connsiteY12" fmla="*/ 1679943 h 2445488"/>
              <a:gd name="connsiteX13" fmla="*/ 2342867 w 5761649"/>
              <a:gd name="connsiteY13" fmla="*/ 1456660 h 2445488"/>
              <a:gd name="connsiteX14" fmla="*/ 1694282 w 5761649"/>
              <a:gd name="connsiteY14" fmla="*/ 1562986 h 2445488"/>
              <a:gd name="connsiteX15" fmla="*/ 873947 w 5761649"/>
              <a:gd name="connsiteY15" fmla="*/ 2227902 h 2445488"/>
              <a:gd name="connsiteX16" fmla="*/ 932895 w 5761649"/>
              <a:gd name="connsiteY16" fmla="*/ 1599593 h 2445488"/>
              <a:gd name="connsiteX17" fmla="*/ 322682 w 5761649"/>
              <a:gd name="connsiteY17" fmla="*/ 1669311 h 2445488"/>
              <a:gd name="connsiteX18" fmla="*/ 237622 w 5761649"/>
              <a:gd name="connsiteY18" fmla="*/ 1626781 h 2445488"/>
              <a:gd name="connsiteX19" fmla="*/ 0 w 5761649"/>
              <a:gd name="connsiteY19" fmla="*/ 1632478 h 2445488"/>
              <a:gd name="connsiteX20" fmla="*/ 163194 w 5761649"/>
              <a:gd name="connsiteY20" fmla="*/ 1467293 h 2445488"/>
              <a:gd name="connsiteX21" fmla="*/ 758617 w 5761649"/>
              <a:gd name="connsiteY21" fmla="*/ 1233376 h 2445488"/>
              <a:gd name="connsiteX22" fmla="*/ 992532 w 5761649"/>
              <a:gd name="connsiteY22" fmla="*/ 1318437 h 2445488"/>
              <a:gd name="connsiteX23" fmla="*/ 1279613 w 5761649"/>
              <a:gd name="connsiteY23" fmla="*/ 1318437 h 2445488"/>
              <a:gd name="connsiteX24" fmla="*/ 1460366 w 5761649"/>
              <a:gd name="connsiteY24" fmla="*/ 1190847 h 2445488"/>
              <a:gd name="connsiteX25" fmla="*/ 1470998 w 5761649"/>
              <a:gd name="connsiteY25" fmla="*/ 925032 h 2445488"/>
              <a:gd name="connsiteX26" fmla="*/ 3661305 w 5761649"/>
              <a:gd name="connsiteY26" fmla="*/ 0 h 2445488"/>
              <a:gd name="connsiteX27" fmla="*/ 3746366 w 5761649"/>
              <a:gd name="connsiteY27" fmla="*/ 42530 h 2445488"/>
              <a:gd name="connsiteX28" fmla="*/ 3788896 w 5761649"/>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709507 w 5802516"/>
              <a:gd name="connsiteY4" fmla="*/ 133822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87502 w 5802516"/>
              <a:gd name="connsiteY4" fmla="*/ 1326019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44685"/>
              <a:gd name="connsiteY0" fmla="*/ 159488 h 2445488"/>
              <a:gd name="connsiteX1" fmla="*/ 3927119 w 5844685"/>
              <a:gd name="connsiteY1" fmla="*/ 85060 h 2445488"/>
              <a:gd name="connsiteX2" fmla="*/ 5149863 w 5844685"/>
              <a:gd name="connsiteY2" fmla="*/ 510363 h 2445488"/>
              <a:gd name="connsiteX3" fmla="*/ 5054170 w 5844685"/>
              <a:gd name="connsiteY3" fmla="*/ 839972 h 2445488"/>
              <a:gd name="connsiteX4" fmla="*/ 5844685 w 5844685"/>
              <a:gd name="connsiteY4" fmla="*/ 1292464 h 2445488"/>
              <a:gd name="connsiteX5" fmla="*/ 5802516 w 5844685"/>
              <a:gd name="connsiteY5" fmla="*/ 1872900 h 2445488"/>
              <a:gd name="connsiteX6" fmla="*/ 3873956 w 5844685"/>
              <a:gd name="connsiteY6" fmla="*/ 2211572 h 2445488"/>
              <a:gd name="connsiteX7" fmla="*/ 3650673 w 5844685"/>
              <a:gd name="connsiteY7" fmla="*/ 2445488 h 2445488"/>
              <a:gd name="connsiteX8" fmla="*/ 3459287 w 5844685"/>
              <a:gd name="connsiteY8" fmla="*/ 2232837 h 2445488"/>
              <a:gd name="connsiteX9" fmla="*/ 3321063 w 5844685"/>
              <a:gd name="connsiteY9" fmla="*/ 2392325 h 2445488"/>
              <a:gd name="connsiteX10" fmla="*/ 2831966 w 5844685"/>
              <a:gd name="connsiteY10" fmla="*/ 1839432 h 2445488"/>
              <a:gd name="connsiteX11" fmla="*/ 2640580 w 5844685"/>
              <a:gd name="connsiteY11" fmla="*/ 1988288 h 2445488"/>
              <a:gd name="connsiteX12" fmla="*/ 2342867 w 5844685"/>
              <a:gd name="connsiteY12" fmla="*/ 1679943 h 2445488"/>
              <a:gd name="connsiteX13" fmla="*/ 2342867 w 5844685"/>
              <a:gd name="connsiteY13" fmla="*/ 1456660 h 2445488"/>
              <a:gd name="connsiteX14" fmla="*/ 1694282 w 5844685"/>
              <a:gd name="connsiteY14" fmla="*/ 1562986 h 2445488"/>
              <a:gd name="connsiteX15" fmla="*/ 873947 w 5844685"/>
              <a:gd name="connsiteY15" fmla="*/ 2227902 h 2445488"/>
              <a:gd name="connsiteX16" fmla="*/ 932895 w 5844685"/>
              <a:gd name="connsiteY16" fmla="*/ 1599593 h 2445488"/>
              <a:gd name="connsiteX17" fmla="*/ 322682 w 5844685"/>
              <a:gd name="connsiteY17" fmla="*/ 1669311 h 2445488"/>
              <a:gd name="connsiteX18" fmla="*/ 237622 w 5844685"/>
              <a:gd name="connsiteY18" fmla="*/ 1626781 h 2445488"/>
              <a:gd name="connsiteX19" fmla="*/ 0 w 5844685"/>
              <a:gd name="connsiteY19" fmla="*/ 1632478 h 2445488"/>
              <a:gd name="connsiteX20" fmla="*/ 163194 w 5844685"/>
              <a:gd name="connsiteY20" fmla="*/ 1467293 h 2445488"/>
              <a:gd name="connsiteX21" fmla="*/ 758617 w 5844685"/>
              <a:gd name="connsiteY21" fmla="*/ 1233376 h 2445488"/>
              <a:gd name="connsiteX22" fmla="*/ 992532 w 5844685"/>
              <a:gd name="connsiteY22" fmla="*/ 1318437 h 2445488"/>
              <a:gd name="connsiteX23" fmla="*/ 1279613 w 5844685"/>
              <a:gd name="connsiteY23" fmla="*/ 1318437 h 2445488"/>
              <a:gd name="connsiteX24" fmla="*/ 1460366 w 5844685"/>
              <a:gd name="connsiteY24" fmla="*/ 1190847 h 2445488"/>
              <a:gd name="connsiteX25" fmla="*/ 1470998 w 5844685"/>
              <a:gd name="connsiteY25" fmla="*/ 925032 h 2445488"/>
              <a:gd name="connsiteX26" fmla="*/ 3661305 w 5844685"/>
              <a:gd name="connsiteY26" fmla="*/ 0 h 2445488"/>
              <a:gd name="connsiteX27" fmla="*/ 3746366 w 5844685"/>
              <a:gd name="connsiteY27" fmla="*/ 42530 h 2445488"/>
              <a:gd name="connsiteX28" fmla="*/ 3788896 w 5844685"/>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709509 w 5802516"/>
              <a:gd name="connsiteY4" fmla="*/ 1298565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96935 w 5802516"/>
              <a:gd name="connsiteY4" fmla="*/ 1298565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87504 w 5802516"/>
              <a:gd name="connsiteY4" fmla="*/ 1295513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932895 w 5802516"/>
              <a:gd name="connsiteY16" fmla="*/ 1599593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22682 w 5802516"/>
              <a:gd name="connsiteY17" fmla="*/ 1669311 h 2445488"/>
              <a:gd name="connsiteX18" fmla="*/ 237622 w 5802516"/>
              <a:gd name="connsiteY18" fmla="*/ 1626781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22682 w 5802516"/>
              <a:gd name="connsiteY17" fmla="*/ 1669311 h 2445488"/>
              <a:gd name="connsiteX18" fmla="*/ 215878 w 5802516"/>
              <a:gd name="connsiteY18" fmla="*/ 1788542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15878 w 5802516"/>
              <a:gd name="connsiteY18" fmla="*/ 1788542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63194 w 5802516"/>
              <a:gd name="connsiteY20" fmla="*/ 1467293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33376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198211 h 2445488"/>
              <a:gd name="connsiteX22" fmla="*/ 992532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198211 h 2445488"/>
              <a:gd name="connsiteX22" fmla="*/ 992533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92533 w 5802516"/>
              <a:gd name="connsiteY22" fmla="*/ 1318437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79613 w 5802516"/>
              <a:gd name="connsiteY23" fmla="*/ 1318437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460366 w 5802516"/>
              <a:gd name="connsiteY24" fmla="*/ 1190847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373392 w 5802516"/>
              <a:gd name="connsiteY24" fmla="*/ 1155682 h 2445488"/>
              <a:gd name="connsiteX25" fmla="*/ 1470998 w 5802516"/>
              <a:gd name="connsiteY25" fmla="*/ 925032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59488 h 2445488"/>
              <a:gd name="connsiteX1" fmla="*/ 3927119 w 5802516"/>
              <a:gd name="connsiteY1" fmla="*/ 85060 h 2445488"/>
              <a:gd name="connsiteX2" fmla="*/ 5149863 w 5802516"/>
              <a:gd name="connsiteY2" fmla="*/ 510363 h 2445488"/>
              <a:gd name="connsiteX3" fmla="*/ 5054170 w 5802516"/>
              <a:gd name="connsiteY3" fmla="*/ 839972 h 2445488"/>
              <a:gd name="connsiteX4" fmla="*/ 5662354 w 5802516"/>
              <a:gd name="connsiteY4" fmla="*/ 1283311 h 2445488"/>
              <a:gd name="connsiteX5" fmla="*/ 5802516 w 5802516"/>
              <a:gd name="connsiteY5" fmla="*/ 1872900 h 2445488"/>
              <a:gd name="connsiteX6" fmla="*/ 3873956 w 5802516"/>
              <a:gd name="connsiteY6" fmla="*/ 2211572 h 2445488"/>
              <a:gd name="connsiteX7" fmla="*/ 3650673 w 5802516"/>
              <a:gd name="connsiteY7" fmla="*/ 2445488 h 2445488"/>
              <a:gd name="connsiteX8" fmla="*/ 3459287 w 5802516"/>
              <a:gd name="connsiteY8" fmla="*/ 2232837 h 2445488"/>
              <a:gd name="connsiteX9" fmla="*/ 3321063 w 5802516"/>
              <a:gd name="connsiteY9" fmla="*/ 2392325 h 2445488"/>
              <a:gd name="connsiteX10" fmla="*/ 2831966 w 5802516"/>
              <a:gd name="connsiteY10" fmla="*/ 1839432 h 2445488"/>
              <a:gd name="connsiteX11" fmla="*/ 2640580 w 5802516"/>
              <a:gd name="connsiteY11" fmla="*/ 1988288 h 2445488"/>
              <a:gd name="connsiteX12" fmla="*/ 2342867 w 5802516"/>
              <a:gd name="connsiteY12" fmla="*/ 1679943 h 2445488"/>
              <a:gd name="connsiteX13" fmla="*/ 2342867 w 5802516"/>
              <a:gd name="connsiteY13" fmla="*/ 1456660 h 2445488"/>
              <a:gd name="connsiteX14" fmla="*/ 1694282 w 5802516"/>
              <a:gd name="connsiteY14" fmla="*/ 1562986 h 2445488"/>
              <a:gd name="connsiteX15" fmla="*/ 873947 w 5802516"/>
              <a:gd name="connsiteY15" fmla="*/ 2227902 h 2445488"/>
              <a:gd name="connsiteX16" fmla="*/ 845921 w 5802516"/>
              <a:gd name="connsiteY16" fmla="*/ 1641792 h 2445488"/>
              <a:gd name="connsiteX17" fmla="*/ 395161 w 5802516"/>
              <a:gd name="connsiteY17" fmla="*/ 1746675 h 2445488"/>
              <a:gd name="connsiteX18" fmla="*/ 208630 w 5802516"/>
              <a:gd name="connsiteY18" fmla="*/ 1767443 h 2445488"/>
              <a:gd name="connsiteX19" fmla="*/ 0 w 5802516"/>
              <a:gd name="connsiteY19" fmla="*/ 1632478 h 2445488"/>
              <a:gd name="connsiteX20" fmla="*/ 148698 w 5802516"/>
              <a:gd name="connsiteY20" fmla="*/ 1418061 h 2445488"/>
              <a:gd name="connsiteX21" fmla="*/ 758617 w 5802516"/>
              <a:gd name="connsiteY21" fmla="*/ 1212277 h 2445488"/>
              <a:gd name="connsiteX22" fmla="*/ 970789 w 5802516"/>
              <a:gd name="connsiteY22" fmla="*/ 1283271 h 2445488"/>
              <a:gd name="connsiteX23" fmla="*/ 1243374 w 5802516"/>
              <a:gd name="connsiteY23" fmla="*/ 1262172 h 2445488"/>
              <a:gd name="connsiteX24" fmla="*/ 1373392 w 5802516"/>
              <a:gd name="connsiteY24" fmla="*/ 1155682 h 2445488"/>
              <a:gd name="connsiteX25" fmla="*/ 1427511 w 5802516"/>
              <a:gd name="connsiteY25" fmla="*/ 932065 h 2445488"/>
              <a:gd name="connsiteX26" fmla="*/ 3661305 w 5802516"/>
              <a:gd name="connsiteY26" fmla="*/ 0 h 2445488"/>
              <a:gd name="connsiteX27" fmla="*/ 3746366 w 5802516"/>
              <a:gd name="connsiteY27" fmla="*/ 42530 h 2445488"/>
              <a:gd name="connsiteX28" fmla="*/ 3788896 w 5802516"/>
              <a:gd name="connsiteY28" fmla="*/ 159488 h 2445488"/>
              <a:gd name="connsiteX0" fmla="*/ 3788896 w 5802516"/>
              <a:gd name="connsiteY0" fmla="*/ 187620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46366 w 5802516"/>
              <a:gd name="connsiteY27" fmla="*/ 70662 h 2473620"/>
              <a:gd name="connsiteX28" fmla="*/ 3788896 w 5802516"/>
              <a:gd name="connsiteY28" fmla="*/ 187620 h 2473620"/>
              <a:gd name="connsiteX0" fmla="*/ 3746366 w 5802516"/>
              <a:gd name="connsiteY0" fmla="*/ 70662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46366 w 5802516"/>
              <a:gd name="connsiteY27" fmla="*/ 70662 h 2473620"/>
              <a:gd name="connsiteX0" fmla="*/ 3775358 w 5802516"/>
              <a:gd name="connsiteY0" fmla="*/ 169125 h 2473620"/>
              <a:gd name="connsiteX1" fmla="*/ 3927119 w 5802516"/>
              <a:gd name="connsiteY1" fmla="*/ 113192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75358 w 5802516"/>
              <a:gd name="connsiteY27" fmla="*/ 169125 h 2473620"/>
              <a:gd name="connsiteX0" fmla="*/ 3775358 w 5802516"/>
              <a:gd name="connsiteY0" fmla="*/ 169125 h 2473620"/>
              <a:gd name="connsiteX1" fmla="*/ 3869137 w 5802516"/>
              <a:gd name="connsiteY1" fmla="*/ 92093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27" fmla="*/ 3775358 w 5802516"/>
              <a:gd name="connsiteY27" fmla="*/ 169125 h 2473620"/>
              <a:gd name="connsiteX0" fmla="*/ 3898571 w 5802516"/>
              <a:gd name="connsiteY0" fmla="*/ 0 h 2508454"/>
              <a:gd name="connsiteX1" fmla="*/ 3869137 w 5802516"/>
              <a:gd name="connsiteY1" fmla="*/ 126927 h 2508454"/>
              <a:gd name="connsiteX2" fmla="*/ 5149863 w 5802516"/>
              <a:gd name="connsiteY2" fmla="*/ 573329 h 2508454"/>
              <a:gd name="connsiteX3" fmla="*/ 5054170 w 5802516"/>
              <a:gd name="connsiteY3" fmla="*/ 902938 h 2508454"/>
              <a:gd name="connsiteX4" fmla="*/ 5662354 w 5802516"/>
              <a:gd name="connsiteY4" fmla="*/ 1346277 h 2508454"/>
              <a:gd name="connsiteX5" fmla="*/ 5802516 w 5802516"/>
              <a:gd name="connsiteY5" fmla="*/ 1935866 h 2508454"/>
              <a:gd name="connsiteX6" fmla="*/ 3873956 w 5802516"/>
              <a:gd name="connsiteY6" fmla="*/ 2274538 h 2508454"/>
              <a:gd name="connsiteX7" fmla="*/ 3650673 w 5802516"/>
              <a:gd name="connsiteY7" fmla="*/ 2508454 h 2508454"/>
              <a:gd name="connsiteX8" fmla="*/ 3459287 w 5802516"/>
              <a:gd name="connsiteY8" fmla="*/ 2295803 h 2508454"/>
              <a:gd name="connsiteX9" fmla="*/ 3321063 w 5802516"/>
              <a:gd name="connsiteY9" fmla="*/ 2455291 h 2508454"/>
              <a:gd name="connsiteX10" fmla="*/ 2831966 w 5802516"/>
              <a:gd name="connsiteY10" fmla="*/ 1902398 h 2508454"/>
              <a:gd name="connsiteX11" fmla="*/ 2640580 w 5802516"/>
              <a:gd name="connsiteY11" fmla="*/ 2051254 h 2508454"/>
              <a:gd name="connsiteX12" fmla="*/ 2342867 w 5802516"/>
              <a:gd name="connsiteY12" fmla="*/ 1742909 h 2508454"/>
              <a:gd name="connsiteX13" fmla="*/ 2342867 w 5802516"/>
              <a:gd name="connsiteY13" fmla="*/ 1519626 h 2508454"/>
              <a:gd name="connsiteX14" fmla="*/ 1694282 w 5802516"/>
              <a:gd name="connsiteY14" fmla="*/ 1625952 h 2508454"/>
              <a:gd name="connsiteX15" fmla="*/ 873947 w 5802516"/>
              <a:gd name="connsiteY15" fmla="*/ 2290868 h 2508454"/>
              <a:gd name="connsiteX16" fmla="*/ 845921 w 5802516"/>
              <a:gd name="connsiteY16" fmla="*/ 1704758 h 2508454"/>
              <a:gd name="connsiteX17" fmla="*/ 395161 w 5802516"/>
              <a:gd name="connsiteY17" fmla="*/ 1809641 h 2508454"/>
              <a:gd name="connsiteX18" fmla="*/ 208630 w 5802516"/>
              <a:gd name="connsiteY18" fmla="*/ 1830409 h 2508454"/>
              <a:gd name="connsiteX19" fmla="*/ 0 w 5802516"/>
              <a:gd name="connsiteY19" fmla="*/ 1695444 h 2508454"/>
              <a:gd name="connsiteX20" fmla="*/ 148698 w 5802516"/>
              <a:gd name="connsiteY20" fmla="*/ 1481027 h 2508454"/>
              <a:gd name="connsiteX21" fmla="*/ 758617 w 5802516"/>
              <a:gd name="connsiteY21" fmla="*/ 1275243 h 2508454"/>
              <a:gd name="connsiteX22" fmla="*/ 970789 w 5802516"/>
              <a:gd name="connsiteY22" fmla="*/ 1346237 h 2508454"/>
              <a:gd name="connsiteX23" fmla="*/ 1243374 w 5802516"/>
              <a:gd name="connsiteY23" fmla="*/ 1325138 h 2508454"/>
              <a:gd name="connsiteX24" fmla="*/ 1373392 w 5802516"/>
              <a:gd name="connsiteY24" fmla="*/ 1218648 h 2508454"/>
              <a:gd name="connsiteX25" fmla="*/ 1427511 w 5802516"/>
              <a:gd name="connsiteY25" fmla="*/ 995031 h 2508454"/>
              <a:gd name="connsiteX26" fmla="*/ 3610570 w 5802516"/>
              <a:gd name="connsiteY26" fmla="*/ 34834 h 2508454"/>
              <a:gd name="connsiteX27" fmla="*/ 3898571 w 5802516"/>
              <a:gd name="connsiteY27" fmla="*/ 0 h 2508454"/>
              <a:gd name="connsiteX0" fmla="*/ 3610570 w 5802516"/>
              <a:gd name="connsiteY0" fmla="*/ 0 h 2473620"/>
              <a:gd name="connsiteX1" fmla="*/ 3869137 w 5802516"/>
              <a:gd name="connsiteY1" fmla="*/ 92093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0" fmla="*/ 3610570 w 5802516"/>
              <a:gd name="connsiteY0" fmla="*/ 0 h 2473620"/>
              <a:gd name="connsiteX1" fmla="*/ 3782164 w 5802516"/>
              <a:gd name="connsiteY1" fmla="*/ 148357 h 2473620"/>
              <a:gd name="connsiteX2" fmla="*/ 5149863 w 5802516"/>
              <a:gd name="connsiteY2" fmla="*/ 538495 h 2473620"/>
              <a:gd name="connsiteX3" fmla="*/ 5054170 w 5802516"/>
              <a:gd name="connsiteY3" fmla="*/ 868104 h 2473620"/>
              <a:gd name="connsiteX4" fmla="*/ 5662354 w 5802516"/>
              <a:gd name="connsiteY4" fmla="*/ 1311443 h 2473620"/>
              <a:gd name="connsiteX5" fmla="*/ 5802516 w 5802516"/>
              <a:gd name="connsiteY5" fmla="*/ 1901032 h 2473620"/>
              <a:gd name="connsiteX6" fmla="*/ 3873956 w 5802516"/>
              <a:gd name="connsiteY6" fmla="*/ 2239704 h 2473620"/>
              <a:gd name="connsiteX7" fmla="*/ 3650673 w 5802516"/>
              <a:gd name="connsiteY7" fmla="*/ 2473620 h 2473620"/>
              <a:gd name="connsiteX8" fmla="*/ 3459287 w 5802516"/>
              <a:gd name="connsiteY8" fmla="*/ 2260969 h 2473620"/>
              <a:gd name="connsiteX9" fmla="*/ 3321063 w 5802516"/>
              <a:gd name="connsiteY9" fmla="*/ 2420457 h 2473620"/>
              <a:gd name="connsiteX10" fmla="*/ 2831966 w 5802516"/>
              <a:gd name="connsiteY10" fmla="*/ 1867564 h 2473620"/>
              <a:gd name="connsiteX11" fmla="*/ 2640580 w 5802516"/>
              <a:gd name="connsiteY11" fmla="*/ 2016420 h 2473620"/>
              <a:gd name="connsiteX12" fmla="*/ 2342867 w 5802516"/>
              <a:gd name="connsiteY12" fmla="*/ 1708075 h 2473620"/>
              <a:gd name="connsiteX13" fmla="*/ 2342867 w 5802516"/>
              <a:gd name="connsiteY13" fmla="*/ 1484792 h 2473620"/>
              <a:gd name="connsiteX14" fmla="*/ 1694282 w 5802516"/>
              <a:gd name="connsiteY14" fmla="*/ 1591118 h 2473620"/>
              <a:gd name="connsiteX15" fmla="*/ 873947 w 5802516"/>
              <a:gd name="connsiteY15" fmla="*/ 2256034 h 2473620"/>
              <a:gd name="connsiteX16" fmla="*/ 845921 w 5802516"/>
              <a:gd name="connsiteY16" fmla="*/ 1669924 h 2473620"/>
              <a:gd name="connsiteX17" fmla="*/ 395161 w 5802516"/>
              <a:gd name="connsiteY17" fmla="*/ 1774807 h 2473620"/>
              <a:gd name="connsiteX18" fmla="*/ 208630 w 5802516"/>
              <a:gd name="connsiteY18" fmla="*/ 1795575 h 2473620"/>
              <a:gd name="connsiteX19" fmla="*/ 0 w 5802516"/>
              <a:gd name="connsiteY19" fmla="*/ 1660610 h 2473620"/>
              <a:gd name="connsiteX20" fmla="*/ 148698 w 5802516"/>
              <a:gd name="connsiteY20" fmla="*/ 1446193 h 2473620"/>
              <a:gd name="connsiteX21" fmla="*/ 758617 w 5802516"/>
              <a:gd name="connsiteY21" fmla="*/ 1240409 h 2473620"/>
              <a:gd name="connsiteX22" fmla="*/ 970789 w 5802516"/>
              <a:gd name="connsiteY22" fmla="*/ 1311403 h 2473620"/>
              <a:gd name="connsiteX23" fmla="*/ 1243374 w 5802516"/>
              <a:gd name="connsiteY23" fmla="*/ 1290304 h 2473620"/>
              <a:gd name="connsiteX24" fmla="*/ 1373392 w 5802516"/>
              <a:gd name="connsiteY24" fmla="*/ 1183814 h 2473620"/>
              <a:gd name="connsiteX25" fmla="*/ 1427511 w 5802516"/>
              <a:gd name="connsiteY25" fmla="*/ 960197 h 2473620"/>
              <a:gd name="connsiteX26" fmla="*/ 3610570 w 5802516"/>
              <a:gd name="connsiteY26" fmla="*/ 0 h 2473620"/>
              <a:gd name="connsiteX0" fmla="*/ 3610570 w 5802516"/>
              <a:gd name="connsiteY0" fmla="*/ 0 h 2473620"/>
              <a:gd name="connsiteX1" fmla="*/ 3782164 w 5802516"/>
              <a:gd name="connsiteY1" fmla="*/ 148357 h 2473620"/>
              <a:gd name="connsiteX2" fmla="*/ 3916857 w 5802516"/>
              <a:gd name="connsiteY2" fmla="*/ 179628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74131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427511 w 5802516"/>
              <a:gd name="connsiteY26" fmla="*/ 960197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3 w 5802516"/>
              <a:gd name="connsiteY10" fmla="*/ 2420457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94282 w 5802516"/>
              <a:gd name="connsiteY15" fmla="*/ 1591118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42867 w 5802516"/>
              <a:gd name="connsiteY14" fmla="*/ 1484792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640580 w 5802516"/>
              <a:gd name="connsiteY12" fmla="*/ 2016420 h 2473620"/>
              <a:gd name="connsiteX13" fmla="*/ 2342867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42867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28371 w 5802516"/>
              <a:gd name="connsiteY13" fmla="*/ 1708075 h 2473620"/>
              <a:gd name="connsiteX14" fmla="*/ 2313876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831966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321064 w 5802516"/>
              <a:gd name="connsiteY10" fmla="*/ 2420458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59287 w 5802516"/>
              <a:gd name="connsiteY9" fmla="*/ 2260969 h 2473620"/>
              <a:gd name="connsiteX10" fmla="*/ 3263081 w 5802516"/>
              <a:gd name="connsiteY10" fmla="*/ 2392326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73620"/>
              <a:gd name="connsiteX1" fmla="*/ 3782164 w 5802516"/>
              <a:gd name="connsiteY1" fmla="*/ 148357 h 2473620"/>
              <a:gd name="connsiteX2" fmla="*/ 3945848 w 5802516"/>
              <a:gd name="connsiteY2" fmla="*/ 95230 h 2473620"/>
              <a:gd name="connsiteX3" fmla="*/ 5149863 w 5802516"/>
              <a:gd name="connsiteY3" fmla="*/ 538495 h 2473620"/>
              <a:gd name="connsiteX4" fmla="*/ 5054170 w 5802516"/>
              <a:gd name="connsiteY4" fmla="*/ 868104 h 2473620"/>
              <a:gd name="connsiteX5" fmla="*/ 5662354 w 5802516"/>
              <a:gd name="connsiteY5" fmla="*/ 1311443 h 2473620"/>
              <a:gd name="connsiteX6" fmla="*/ 5802516 w 5802516"/>
              <a:gd name="connsiteY6" fmla="*/ 1901032 h 2473620"/>
              <a:gd name="connsiteX7" fmla="*/ 3873956 w 5802516"/>
              <a:gd name="connsiteY7" fmla="*/ 2239704 h 2473620"/>
              <a:gd name="connsiteX8" fmla="*/ 3650673 w 5802516"/>
              <a:gd name="connsiteY8" fmla="*/ 2473620 h 2473620"/>
              <a:gd name="connsiteX9" fmla="*/ 3415800 w 5802516"/>
              <a:gd name="connsiteY9" fmla="*/ 2239870 h 2473620"/>
              <a:gd name="connsiteX10" fmla="*/ 3263081 w 5802516"/>
              <a:gd name="connsiteY10" fmla="*/ 2392326 h 2473620"/>
              <a:gd name="connsiteX11" fmla="*/ 2759488 w 5802516"/>
              <a:gd name="connsiteY11" fmla="*/ 1867564 h 2473620"/>
              <a:gd name="connsiteX12" fmla="*/ 2575350 w 5802516"/>
              <a:gd name="connsiteY12" fmla="*/ 2037519 h 2473620"/>
              <a:gd name="connsiteX13" fmla="*/ 2328371 w 5802516"/>
              <a:gd name="connsiteY13" fmla="*/ 1708075 h 2473620"/>
              <a:gd name="connsiteX14" fmla="*/ 2255893 w 5802516"/>
              <a:gd name="connsiteY14" fmla="*/ 1498858 h 2473620"/>
              <a:gd name="connsiteX15" fmla="*/ 1636300 w 5802516"/>
              <a:gd name="connsiteY15" fmla="*/ 1598151 h 2473620"/>
              <a:gd name="connsiteX16" fmla="*/ 873947 w 5802516"/>
              <a:gd name="connsiteY16" fmla="*/ 2256034 h 2473620"/>
              <a:gd name="connsiteX17" fmla="*/ 845921 w 5802516"/>
              <a:gd name="connsiteY17" fmla="*/ 1669924 h 2473620"/>
              <a:gd name="connsiteX18" fmla="*/ 395161 w 5802516"/>
              <a:gd name="connsiteY18" fmla="*/ 1774807 h 2473620"/>
              <a:gd name="connsiteX19" fmla="*/ 208630 w 5802516"/>
              <a:gd name="connsiteY19" fmla="*/ 1795575 h 2473620"/>
              <a:gd name="connsiteX20" fmla="*/ 0 w 5802516"/>
              <a:gd name="connsiteY20" fmla="*/ 1660610 h 2473620"/>
              <a:gd name="connsiteX21" fmla="*/ 148698 w 5802516"/>
              <a:gd name="connsiteY21" fmla="*/ 1446193 h 2473620"/>
              <a:gd name="connsiteX22" fmla="*/ 758617 w 5802516"/>
              <a:gd name="connsiteY22" fmla="*/ 1240409 h 2473620"/>
              <a:gd name="connsiteX23" fmla="*/ 970789 w 5802516"/>
              <a:gd name="connsiteY23" fmla="*/ 1311403 h 2473620"/>
              <a:gd name="connsiteX24" fmla="*/ 1243374 w 5802516"/>
              <a:gd name="connsiteY24" fmla="*/ 1290304 h 2473620"/>
              <a:gd name="connsiteX25" fmla="*/ 1373392 w 5802516"/>
              <a:gd name="connsiteY25" fmla="*/ 1183814 h 2473620"/>
              <a:gd name="connsiteX26" fmla="*/ 1398519 w 5802516"/>
              <a:gd name="connsiteY26" fmla="*/ 932065 h 2473620"/>
              <a:gd name="connsiteX27" fmla="*/ 3610570 w 5802516"/>
              <a:gd name="connsiteY27" fmla="*/ 0 h 2473620"/>
              <a:gd name="connsiteX0" fmla="*/ 3610570 w 5802516"/>
              <a:gd name="connsiteY0" fmla="*/ 0 h 2445488"/>
              <a:gd name="connsiteX1" fmla="*/ 3782164 w 5802516"/>
              <a:gd name="connsiteY1" fmla="*/ 148357 h 2445488"/>
              <a:gd name="connsiteX2" fmla="*/ 3945848 w 5802516"/>
              <a:gd name="connsiteY2" fmla="*/ 95230 h 2445488"/>
              <a:gd name="connsiteX3" fmla="*/ 5149863 w 5802516"/>
              <a:gd name="connsiteY3" fmla="*/ 538495 h 2445488"/>
              <a:gd name="connsiteX4" fmla="*/ 5054170 w 5802516"/>
              <a:gd name="connsiteY4" fmla="*/ 868104 h 2445488"/>
              <a:gd name="connsiteX5" fmla="*/ 5662354 w 5802516"/>
              <a:gd name="connsiteY5" fmla="*/ 1311443 h 2445488"/>
              <a:gd name="connsiteX6" fmla="*/ 5802516 w 5802516"/>
              <a:gd name="connsiteY6" fmla="*/ 1901032 h 2445488"/>
              <a:gd name="connsiteX7" fmla="*/ 3873956 w 5802516"/>
              <a:gd name="connsiteY7" fmla="*/ 2239704 h 2445488"/>
              <a:gd name="connsiteX8" fmla="*/ 3614434 w 5802516"/>
              <a:gd name="connsiteY8" fmla="*/ 2445488 h 2445488"/>
              <a:gd name="connsiteX9" fmla="*/ 3415800 w 5802516"/>
              <a:gd name="connsiteY9" fmla="*/ 2239870 h 2445488"/>
              <a:gd name="connsiteX10" fmla="*/ 3263081 w 5802516"/>
              <a:gd name="connsiteY10" fmla="*/ 2392326 h 2445488"/>
              <a:gd name="connsiteX11" fmla="*/ 2759488 w 5802516"/>
              <a:gd name="connsiteY11" fmla="*/ 1867564 h 2445488"/>
              <a:gd name="connsiteX12" fmla="*/ 2575350 w 5802516"/>
              <a:gd name="connsiteY12" fmla="*/ 2037519 h 2445488"/>
              <a:gd name="connsiteX13" fmla="*/ 2328371 w 5802516"/>
              <a:gd name="connsiteY13" fmla="*/ 1708075 h 2445488"/>
              <a:gd name="connsiteX14" fmla="*/ 2255893 w 5802516"/>
              <a:gd name="connsiteY14" fmla="*/ 1498858 h 2445488"/>
              <a:gd name="connsiteX15" fmla="*/ 1636300 w 5802516"/>
              <a:gd name="connsiteY15" fmla="*/ 1598151 h 2445488"/>
              <a:gd name="connsiteX16" fmla="*/ 873947 w 5802516"/>
              <a:gd name="connsiteY16" fmla="*/ 2256034 h 2445488"/>
              <a:gd name="connsiteX17" fmla="*/ 845921 w 5802516"/>
              <a:gd name="connsiteY17" fmla="*/ 1669924 h 2445488"/>
              <a:gd name="connsiteX18" fmla="*/ 395161 w 5802516"/>
              <a:gd name="connsiteY18" fmla="*/ 1774807 h 2445488"/>
              <a:gd name="connsiteX19" fmla="*/ 208630 w 5802516"/>
              <a:gd name="connsiteY19" fmla="*/ 1795575 h 2445488"/>
              <a:gd name="connsiteX20" fmla="*/ 0 w 5802516"/>
              <a:gd name="connsiteY20" fmla="*/ 1660610 h 2445488"/>
              <a:gd name="connsiteX21" fmla="*/ 148698 w 5802516"/>
              <a:gd name="connsiteY21" fmla="*/ 1446193 h 2445488"/>
              <a:gd name="connsiteX22" fmla="*/ 758617 w 5802516"/>
              <a:gd name="connsiteY22" fmla="*/ 1240409 h 2445488"/>
              <a:gd name="connsiteX23" fmla="*/ 970789 w 5802516"/>
              <a:gd name="connsiteY23" fmla="*/ 1311403 h 2445488"/>
              <a:gd name="connsiteX24" fmla="*/ 1243374 w 5802516"/>
              <a:gd name="connsiteY24" fmla="*/ 1290304 h 2445488"/>
              <a:gd name="connsiteX25" fmla="*/ 1373392 w 5802516"/>
              <a:gd name="connsiteY25" fmla="*/ 1183814 h 2445488"/>
              <a:gd name="connsiteX26" fmla="*/ 1398519 w 5802516"/>
              <a:gd name="connsiteY26" fmla="*/ 932065 h 2445488"/>
              <a:gd name="connsiteX27" fmla="*/ 3610570 w 5802516"/>
              <a:gd name="connsiteY27" fmla="*/ 0 h 2445488"/>
              <a:gd name="connsiteX0" fmla="*/ 3610570 w 5766277"/>
              <a:gd name="connsiteY0" fmla="*/ 0 h 2445488"/>
              <a:gd name="connsiteX1" fmla="*/ 3782164 w 5766277"/>
              <a:gd name="connsiteY1" fmla="*/ 148357 h 2445488"/>
              <a:gd name="connsiteX2" fmla="*/ 3945848 w 5766277"/>
              <a:gd name="connsiteY2" fmla="*/ 95230 h 2445488"/>
              <a:gd name="connsiteX3" fmla="*/ 5149863 w 5766277"/>
              <a:gd name="connsiteY3" fmla="*/ 538495 h 2445488"/>
              <a:gd name="connsiteX4" fmla="*/ 5054170 w 5766277"/>
              <a:gd name="connsiteY4" fmla="*/ 868104 h 2445488"/>
              <a:gd name="connsiteX5" fmla="*/ 5662354 w 5766277"/>
              <a:gd name="connsiteY5" fmla="*/ 1311443 h 2445488"/>
              <a:gd name="connsiteX6" fmla="*/ 5766277 w 5766277"/>
              <a:gd name="connsiteY6" fmla="*/ 1879933 h 2445488"/>
              <a:gd name="connsiteX7" fmla="*/ 3873956 w 5766277"/>
              <a:gd name="connsiteY7" fmla="*/ 2239704 h 2445488"/>
              <a:gd name="connsiteX8" fmla="*/ 3614434 w 5766277"/>
              <a:gd name="connsiteY8" fmla="*/ 2445488 h 2445488"/>
              <a:gd name="connsiteX9" fmla="*/ 3415800 w 5766277"/>
              <a:gd name="connsiteY9" fmla="*/ 2239870 h 2445488"/>
              <a:gd name="connsiteX10" fmla="*/ 3263081 w 5766277"/>
              <a:gd name="connsiteY10" fmla="*/ 2392326 h 2445488"/>
              <a:gd name="connsiteX11" fmla="*/ 2759488 w 5766277"/>
              <a:gd name="connsiteY11" fmla="*/ 1867564 h 2445488"/>
              <a:gd name="connsiteX12" fmla="*/ 2575350 w 5766277"/>
              <a:gd name="connsiteY12" fmla="*/ 2037519 h 2445488"/>
              <a:gd name="connsiteX13" fmla="*/ 2328371 w 5766277"/>
              <a:gd name="connsiteY13" fmla="*/ 1708075 h 2445488"/>
              <a:gd name="connsiteX14" fmla="*/ 2255893 w 5766277"/>
              <a:gd name="connsiteY14" fmla="*/ 1498858 h 2445488"/>
              <a:gd name="connsiteX15" fmla="*/ 1636300 w 5766277"/>
              <a:gd name="connsiteY15" fmla="*/ 1598151 h 2445488"/>
              <a:gd name="connsiteX16" fmla="*/ 873947 w 5766277"/>
              <a:gd name="connsiteY16" fmla="*/ 2256034 h 2445488"/>
              <a:gd name="connsiteX17" fmla="*/ 845921 w 5766277"/>
              <a:gd name="connsiteY17" fmla="*/ 1669924 h 2445488"/>
              <a:gd name="connsiteX18" fmla="*/ 395161 w 5766277"/>
              <a:gd name="connsiteY18" fmla="*/ 1774807 h 2445488"/>
              <a:gd name="connsiteX19" fmla="*/ 208630 w 5766277"/>
              <a:gd name="connsiteY19" fmla="*/ 1795575 h 2445488"/>
              <a:gd name="connsiteX20" fmla="*/ 0 w 5766277"/>
              <a:gd name="connsiteY20" fmla="*/ 1660610 h 2445488"/>
              <a:gd name="connsiteX21" fmla="*/ 148698 w 5766277"/>
              <a:gd name="connsiteY21" fmla="*/ 1446193 h 2445488"/>
              <a:gd name="connsiteX22" fmla="*/ 758617 w 5766277"/>
              <a:gd name="connsiteY22" fmla="*/ 1240409 h 2445488"/>
              <a:gd name="connsiteX23" fmla="*/ 970789 w 5766277"/>
              <a:gd name="connsiteY23" fmla="*/ 1311403 h 2445488"/>
              <a:gd name="connsiteX24" fmla="*/ 1243374 w 5766277"/>
              <a:gd name="connsiteY24" fmla="*/ 1290304 h 2445488"/>
              <a:gd name="connsiteX25" fmla="*/ 1373392 w 5766277"/>
              <a:gd name="connsiteY25" fmla="*/ 1183814 h 2445488"/>
              <a:gd name="connsiteX26" fmla="*/ 1398519 w 5766277"/>
              <a:gd name="connsiteY26" fmla="*/ 932065 h 2445488"/>
              <a:gd name="connsiteX27" fmla="*/ 3610570 w 5766277"/>
              <a:gd name="connsiteY27" fmla="*/ 0 h 2445488"/>
              <a:gd name="connsiteX0" fmla="*/ 3610570 w 5780773"/>
              <a:gd name="connsiteY0" fmla="*/ 0 h 2445488"/>
              <a:gd name="connsiteX1" fmla="*/ 3782164 w 5780773"/>
              <a:gd name="connsiteY1" fmla="*/ 148357 h 2445488"/>
              <a:gd name="connsiteX2" fmla="*/ 3945848 w 5780773"/>
              <a:gd name="connsiteY2" fmla="*/ 95230 h 2445488"/>
              <a:gd name="connsiteX3" fmla="*/ 5149863 w 5780773"/>
              <a:gd name="connsiteY3" fmla="*/ 538495 h 2445488"/>
              <a:gd name="connsiteX4" fmla="*/ 5054170 w 5780773"/>
              <a:gd name="connsiteY4" fmla="*/ 868104 h 2445488"/>
              <a:gd name="connsiteX5" fmla="*/ 5662354 w 5780773"/>
              <a:gd name="connsiteY5" fmla="*/ 1311443 h 2445488"/>
              <a:gd name="connsiteX6" fmla="*/ 5780773 w 5780773"/>
              <a:gd name="connsiteY6" fmla="*/ 1872900 h 2445488"/>
              <a:gd name="connsiteX7" fmla="*/ 3873956 w 5780773"/>
              <a:gd name="connsiteY7" fmla="*/ 2239704 h 2445488"/>
              <a:gd name="connsiteX8" fmla="*/ 3614434 w 5780773"/>
              <a:gd name="connsiteY8" fmla="*/ 2445488 h 2445488"/>
              <a:gd name="connsiteX9" fmla="*/ 3415800 w 5780773"/>
              <a:gd name="connsiteY9" fmla="*/ 2239870 h 2445488"/>
              <a:gd name="connsiteX10" fmla="*/ 3263081 w 5780773"/>
              <a:gd name="connsiteY10" fmla="*/ 2392326 h 2445488"/>
              <a:gd name="connsiteX11" fmla="*/ 2759488 w 5780773"/>
              <a:gd name="connsiteY11" fmla="*/ 1867564 h 2445488"/>
              <a:gd name="connsiteX12" fmla="*/ 2575350 w 5780773"/>
              <a:gd name="connsiteY12" fmla="*/ 2037519 h 2445488"/>
              <a:gd name="connsiteX13" fmla="*/ 2328371 w 5780773"/>
              <a:gd name="connsiteY13" fmla="*/ 1708075 h 2445488"/>
              <a:gd name="connsiteX14" fmla="*/ 2255893 w 5780773"/>
              <a:gd name="connsiteY14" fmla="*/ 1498858 h 2445488"/>
              <a:gd name="connsiteX15" fmla="*/ 1636300 w 5780773"/>
              <a:gd name="connsiteY15" fmla="*/ 1598151 h 2445488"/>
              <a:gd name="connsiteX16" fmla="*/ 873947 w 5780773"/>
              <a:gd name="connsiteY16" fmla="*/ 2256034 h 2445488"/>
              <a:gd name="connsiteX17" fmla="*/ 845921 w 5780773"/>
              <a:gd name="connsiteY17" fmla="*/ 1669924 h 2445488"/>
              <a:gd name="connsiteX18" fmla="*/ 395161 w 5780773"/>
              <a:gd name="connsiteY18" fmla="*/ 1774807 h 2445488"/>
              <a:gd name="connsiteX19" fmla="*/ 208630 w 5780773"/>
              <a:gd name="connsiteY19" fmla="*/ 1795575 h 2445488"/>
              <a:gd name="connsiteX20" fmla="*/ 0 w 5780773"/>
              <a:gd name="connsiteY20" fmla="*/ 1660610 h 2445488"/>
              <a:gd name="connsiteX21" fmla="*/ 148698 w 5780773"/>
              <a:gd name="connsiteY21" fmla="*/ 1446193 h 2445488"/>
              <a:gd name="connsiteX22" fmla="*/ 758617 w 5780773"/>
              <a:gd name="connsiteY22" fmla="*/ 1240409 h 2445488"/>
              <a:gd name="connsiteX23" fmla="*/ 970789 w 5780773"/>
              <a:gd name="connsiteY23" fmla="*/ 1311403 h 2445488"/>
              <a:gd name="connsiteX24" fmla="*/ 1243374 w 5780773"/>
              <a:gd name="connsiteY24" fmla="*/ 1290304 h 2445488"/>
              <a:gd name="connsiteX25" fmla="*/ 1373392 w 5780773"/>
              <a:gd name="connsiteY25" fmla="*/ 1183814 h 2445488"/>
              <a:gd name="connsiteX26" fmla="*/ 1398519 w 5780773"/>
              <a:gd name="connsiteY26" fmla="*/ 932065 h 2445488"/>
              <a:gd name="connsiteX27" fmla="*/ 3610570 w 5780773"/>
              <a:gd name="connsiteY27" fmla="*/ 0 h 2445488"/>
              <a:gd name="connsiteX0" fmla="*/ 3675800 w 5846003"/>
              <a:gd name="connsiteY0" fmla="*/ 0 h 2445488"/>
              <a:gd name="connsiteX1" fmla="*/ 3847394 w 5846003"/>
              <a:gd name="connsiteY1" fmla="*/ 148357 h 2445488"/>
              <a:gd name="connsiteX2" fmla="*/ 4011078 w 5846003"/>
              <a:gd name="connsiteY2" fmla="*/ 95230 h 2445488"/>
              <a:gd name="connsiteX3" fmla="*/ 5215093 w 5846003"/>
              <a:gd name="connsiteY3" fmla="*/ 538495 h 2445488"/>
              <a:gd name="connsiteX4" fmla="*/ 5119400 w 5846003"/>
              <a:gd name="connsiteY4" fmla="*/ 868104 h 2445488"/>
              <a:gd name="connsiteX5" fmla="*/ 5727584 w 5846003"/>
              <a:gd name="connsiteY5" fmla="*/ 1311443 h 2445488"/>
              <a:gd name="connsiteX6" fmla="*/ 5846003 w 5846003"/>
              <a:gd name="connsiteY6" fmla="*/ 1872900 h 2445488"/>
              <a:gd name="connsiteX7" fmla="*/ 3939186 w 5846003"/>
              <a:gd name="connsiteY7" fmla="*/ 2239704 h 2445488"/>
              <a:gd name="connsiteX8" fmla="*/ 3679664 w 5846003"/>
              <a:gd name="connsiteY8" fmla="*/ 2445488 h 2445488"/>
              <a:gd name="connsiteX9" fmla="*/ 3481030 w 5846003"/>
              <a:gd name="connsiteY9" fmla="*/ 2239870 h 2445488"/>
              <a:gd name="connsiteX10" fmla="*/ 3328311 w 5846003"/>
              <a:gd name="connsiteY10" fmla="*/ 2392326 h 2445488"/>
              <a:gd name="connsiteX11" fmla="*/ 2824718 w 5846003"/>
              <a:gd name="connsiteY11" fmla="*/ 1867564 h 2445488"/>
              <a:gd name="connsiteX12" fmla="*/ 2640580 w 5846003"/>
              <a:gd name="connsiteY12" fmla="*/ 2037519 h 2445488"/>
              <a:gd name="connsiteX13" fmla="*/ 2393601 w 5846003"/>
              <a:gd name="connsiteY13" fmla="*/ 1708075 h 2445488"/>
              <a:gd name="connsiteX14" fmla="*/ 2321123 w 5846003"/>
              <a:gd name="connsiteY14" fmla="*/ 1498858 h 2445488"/>
              <a:gd name="connsiteX15" fmla="*/ 1701530 w 5846003"/>
              <a:gd name="connsiteY15" fmla="*/ 1598151 h 2445488"/>
              <a:gd name="connsiteX16" fmla="*/ 939177 w 5846003"/>
              <a:gd name="connsiteY16" fmla="*/ 2256034 h 2445488"/>
              <a:gd name="connsiteX17" fmla="*/ 911151 w 5846003"/>
              <a:gd name="connsiteY17" fmla="*/ 1669924 h 2445488"/>
              <a:gd name="connsiteX18" fmla="*/ 460391 w 5846003"/>
              <a:gd name="connsiteY18" fmla="*/ 1774807 h 2445488"/>
              <a:gd name="connsiteX19" fmla="*/ 273860 w 5846003"/>
              <a:gd name="connsiteY19" fmla="*/ 1795575 h 2445488"/>
              <a:gd name="connsiteX20" fmla="*/ 0 w 5846003"/>
              <a:gd name="connsiteY20" fmla="*/ 1667643 h 2445488"/>
              <a:gd name="connsiteX21" fmla="*/ 213928 w 5846003"/>
              <a:gd name="connsiteY21" fmla="*/ 1446193 h 2445488"/>
              <a:gd name="connsiteX22" fmla="*/ 823847 w 5846003"/>
              <a:gd name="connsiteY22" fmla="*/ 1240409 h 2445488"/>
              <a:gd name="connsiteX23" fmla="*/ 1036019 w 5846003"/>
              <a:gd name="connsiteY23" fmla="*/ 1311403 h 2445488"/>
              <a:gd name="connsiteX24" fmla="*/ 1308604 w 5846003"/>
              <a:gd name="connsiteY24" fmla="*/ 1290304 h 2445488"/>
              <a:gd name="connsiteX25" fmla="*/ 1438622 w 5846003"/>
              <a:gd name="connsiteY25" fmla="*/ 1183814 h 2445488"/>
              <a:gd name="connsiteX26" fmla="*/ 1463749 w 5846003"/>
              <a:gd name="connsiteY26" fmla="*/ 932065 h 2445488"/>
              <a:gd name="connsiteX27" fmla="*/ 3675800 w 5846003"/>
              <a:gd name="connsiteY27" fmla="*/ 0 h 2445488"/>
              <a:gd name="connsiteX0" fmla="*/ 3719287 w 5889490"/>
              <a:gd name="connsiteY0" fmla="*/ 0 h 2445488"/>
              <a:gd name="connsiteX1" fmla="*/ 3890881 w 5889490"/>
              <a:gd name="connsiteY1" fmla="*/ 148357 h 2445488"/>
              <a:gd name="connsiteX2" fmla="*/ 4054565 w 5889490"/>
              <a:gd name="connsiteY2" fmla="*/ 95230 h 2445488"/>
              <a:gd name="connsiteX3" fmla="*/ 5258580 w 5889490"/>
              <a:gd name="connsiteY3" fmla="*/ 538495 h 2445488"/>
              <a:gd name="connsiteX4" fmla="*/ 5162887 w 5889490"/>
              <a:gd name="connsiteY4" fmla="*/ 868104 h 2445488"/>
              <a:gd name="connsiteX5" fmla="*/ 5771071 w 5889490"/>
              <a:gd name="connsiteY5" fmla="*/ 1311443 h 2445488"/>
              <a:gd name="connsiteX6" fmla="*/ 5889490 w 5889490"/>
              <a:gd name="connsiteY6" fmla="*/ 1872900 h 2445488"/>
              <a:gd name="connsiteX7" fmla="*/ 3982673 w 5889490"/>
              <a:gd name="connsiteY7" fmla="*/ 2239704 h 2445488"/>
              <a:gd name="connsiteX8" fmla="*/ 3723151 w 5889490"/>
              <a:gd name="connsiteY8" fmla="*/ 2445488 h 2445488"/>
              <a:gd name="connsiteX9" fmla="*/ 3524517 w 5889490"/>
              <a:gd name="connsiteY9" fmla="*/ 2239870 h 2445488"/>
              <a:gd name="connsiteX10" fmla="*/ 3371798 w 5889490"/>
              <a:gd name="connsiteY10" fmla="*/ 2392326 h 2445488"/>
              <a:gd name="connsiteX11" fmla="*/ 2868205 w 5889490"/>
              <a:gd name="connsiteY11" fmla="*/ 1867564 h 2445488"/>
              <a:gd name="connsiteX12" fmla="*/ 2684067 w 5889490"/>
              <a:gd name="connsiteY12" fmla="*/ 2037519 h 2445488"/>
              <a:gd name="connsiteX13" fmla="*/ 2437088 w 5889490"/>
              <a:gd name="connsiteY13" fmla="*/ 1708075 h 2445488"/>
              <a:gd name="connsiteX14" fmla="*/ 2364610 w 5889490"/>
              <a:gd name="connsiteY14" fmla="*/ 1498858 h 2445488"/>
              <a:gd name="connsiteX15" fmla="*/ 1745017 w 5889490"/>
              <a:gd name="connsiteY15" fmla="*/ 1598151 h 2445488"/>
              <a:gd name="connsiteX16" fmla="*/ 982664 w 5889490"/>
              <a:gd name="connsiteY16" fmla="*/ 2256034 h 2445488"/>
              <a:gd name="connsiteX17" fmla="*/ 954638 w 5889490"/>
              <a:gd name="connsiteY17" fmla="*/ 1669924 h 2445488"/>
              <a:gd name="connsiteX18" fmla="*/ 503878 w 5889490"/>
              <a:gd name="connsiteY18" fmla="*/ 1774807 h 2445488"/>
              <a:gd name="connsiteX19" fmla="*/ 317347 w 5889490"/>
              <a:gd name="connsiteY19" fmla="*/ 1795575 h 2445488"/>
              <a:gd name="connsiteX20" fmla="*/ 0 w 5889490"/>
              <a:gd name="connsiteY20" fmla="*/ 1695775 h 2445488"/>
              <a:gd name="connsiteX21" fmla="*/ 257415 w 5889490"/>
              <a:gd name="connsiteY21" fmla="*/ 1446193 h 2445488"/>
              <a:gd name="connsiteX22" fmla="*/ 867334 w 5889490"/>
              <a:gd name="connsiteY22" fmla="*/ 1240409 h 2445488"/>
              <a:gd name="connsiteX23" fmla="*/ 1079506 w 5889490"/>
              <a:gd name="connsiteY23" fmla="*/ 1311403 h 2445488"/>
              <a:gd name="connsiteX24" fmla="*/ 1352091 w 5889490"/>
              <a:gd name="connsiteY24" fmla="*/ 1290304 h 2445488"/>
              <a:gd name="connsiteX25" fmla="*/ 1482109 w 5889490"/>
              <a:gd name="connsiteY25" fmla="*/ 1183814 h 2445488"/>
              <a:gd name="connsiteX26" fmla="*/ 1507236 w 5889490"/>
              <a:gd name="connsiteY26" fmla="*/ 932065 h 2445488"/>
              <a:gd name="connsiteX27" fmla="*/ 3719287 w 5889490"/>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57302 w 5874994"/>
              <a:gd name="connsiteY10" fmla="*/ 2392326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68168 w 5874994"/>
              <a:gd name="connsiteY16" fmla="*/ 2256034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57302 w 5874994"/>
              <a:gd name="connsiteY10" fmla="*/ 2392326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0021 w 5874994"/>
              <a:gd name="connsiteY9" fmla="*/ 2239870 h 2445488"/>
              <a:gd name="connsiteX10" fmla="*/ 3314903 w 5874994"/>
              <a:gd name="connsiteY10" fmla="*/ 2389162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45488"/>
              <a:gd name="connsiteX1" fmla="*/ 3876385 w 5874994"/>
              <a:gd name="connsiteY1" fmla="*/ 148357 h 2445488"/>
              <a:gd name="connsiteX2" fmla="*/ 4040069 w 5874994"/>
              <a:gd name="connsiteY2" fmla="*/ 95230 h 2445488"/>
              <a:gd name="connsiteX3" fmla="*/ 5244084 w 5874994"/>
              <a:gd name="connsiteY3" fmla="*/ 538495 h 2445488"/>
              <a:gd name="connsiteX4" fmla="*/ 5148391 w 5874994"/>
              <a:gd name="connsiteY4" fmla="*/ 868104 h 2445488"/>
              <a:gd name="connsiteX5" fmla="*/ 5756575 w 5874994"/>
              <a:gd name="connsiteY5" fmla="*/ 1311443 h 2445488"/>
              <a:gd name="connsiteX6" fmla="*/ 5874994 w 5874994"/>
              <a:gd name="connsiteY6" fmla="*/ 1872900 h 2445488"/>
              <a:gd name="connsiteX7" fmla="*/ 3968177 w 5874994"/>
              <a:gd name="connsiteY7" fmla="*/ 2239704 h 2445488"/>
              <a:gd name="connsiteX8" fmla="*/ 3708655 w 5874994"/>
              <a:gd name="connsiteY8" fmla="*/ 2445488 h 2445488"/>
              <a:gd name="connsiteX9" fmla="*/ 3516544 w 5874994"/>
              <a:gd name="connsiteY9" fmla="*/ 2220881 h 2445488"/>
              <a:gd name="connsiteX10" fmla="*/ 3314903 w 5874994"/>
              <a:gd name="connsiteY10" fmla="*/ 2389162 h 2445488"/>
              <a:gd name="connsiteX11" fmla="*/ 2853709 w 5874994"/>
              <a:gd name="connsiteY11" fmla="*/ 1867564 h 2445488"/>
              <a:gd name="connsiteX12" fmla="*/ 2669571 w 5874994"/>
              <a:gd name="connsiteY12" fmla="*/ 2037519 h 2445488"/>
              <a:gd name="connsiteX13" fmla="*/ 2422592 w 5874994"/>
              <a:gd name="connsiteY13" fmla="*/ 1708075 h 2445488"/>
              <a:gd name="connsiteX14" fmla="*/ 2350114 w 5874994"/>
              <a:gd name="connsiteY14" fmla="*/ 1498858 h 2445488"/>
              <a:gd name="connsiteX15" fmla="*/ 1730521 w 5874994"/>
              <a:gd name="connsiteY15" fmla="*/ 1598151 h 2445488"/>
              <a:gd name="connsiteX16" fmla="*/ 917434 w 5874994"/>
              <a:gd name="connsiteY16" fmla="*/ 2270100 h 2445488"/>
              <a:gd name="connsiteX17" fmla="*/ 940142 w 5874994"/>
              <a:gd name="connsiteY17" fmla="*/ 1669924 h 2445488"/>
              <a:gd name="connsiteX18" fmla="*/ 489382 w 5874994"/>
              <a:gd name="connsiteY18" fmla="*/ 1774807 h 2445488"/>
              <a:gd name="connsiteX19" fmla="*/ 302851 w 5874994"/>
              <a:gd name="connsiteY19" fmla="*/ 1795575 h 2445488"/>
              <a:gd name="connsiteX20" fmla="*/ 0 w 5874994"/>
              <a:gd name="connsiteY20" fmla="*/ 1716875 h 2445488"/>
              <a:gd name="connsiteX21" fmla="*/ 242919 w 5874994"/>
              <a:gd name="connsiteY21" fmla="*/ 1446193 h 2445488"/>
              <a:gd name="connsiteX22" fmla="*/ 852838 w 5874994"/>
              <a:gd name="connsiteY22" fmla="*/ 1240409 h 2445488"/>
              <a:gd name="connsiteX23" fmla="*/ 1065010 w 5874994"/>
              <a:gd name="connsiteY23" fmla="*/ 1311403 h 2445488"/>
              <a:gd name="connsiteX24" fmla="*/ 1337595 w 5874994"/>
              <a:gd name="connsiteY24" fmla="*/ 1290304 h 2445488"/>
              <a:gd name="connsiteX25" fmla="*/ 1467613 w 5874994"/>
              <a:gd name="connsiteY25" fmla="*/ 1183814 h 2445488"/>
              <a:gd name="connsiteX26" fmla="*/ 1492740 w 5874994"/>
              <a:gd name="connsiteY26" fmla="*/ 932065 h 2445488"/>
              <a:gd name="connsiteX27" fmla="*/ 3704791 w 5874994"/>
              <a:gd name="connsiteY27" fmla="*/ 0 h 2445488"/>
              <a:gd name="connsiteX0" fmla="*/ 3704791 w 5874994"/>
              <a:gd name="connsiteY0" fmla="*/ 0 h 2435994"/>
              <a:gd name="connsiteX1" fmla="*/ 3876385 w 5874994"/>
              <a:gd name="connsiteY1" fmla="*/ 148357 h 2435994"/>
              <a:gd name="connsiteX2" fmla="*/ 4040069 w 5874994"/>
              <a:gd name="connsiteY2" fmla="*/ 95230 h 2435994"/>
              <a:gd name="connsiteX3" fmla="*/ 5244084 w 5874994"/>
              <a:gd name="connsiteY3" fmla="*/ 538495 h 2435994"/>
              <a:gd name="connsiteX4" fmla="*/ 5148391 w 5874994"/>
              <a:gd name="connsiteY4" fmla="*/ 868104 h 2435994"/>
              <a:gd name="connsiteX5" fmla="*/ 5756575 w 5874994"/>
              <a:gd name="connsiteY5" fmla="*/ 1311443 h 2435994"/>
              <a:gd name="connsiteX6" fmla="*/ 5874994 w 5874994"/>
              <a:gd name="connsiteY6" fmla="*/ 1872900 h 2435994"/>
              <a:gd name="connsiteX7" fmla="*/ 3968177 w 5874994"/>
              <a:gd name="connsiteY7" fmla="*/ 2239704 h 2435994"/>
              <a:gd name="connsiteX8" fmla="*/ 3721702 w 5874994"/>
              <a:gd name="connsiteY8" fmla="*/ 2435994 h 2435994"/>
              <a:gd name="connsiteX9" fmla="*/ 3516544 w 5874994"/>
              <a:gd name="connsiteY9" fmla="*/ 2220881 h 2435994"/>
              <a:gd name="connsiteX10" fmla="*/ 3314903 w 5874994"/>
              <a:gd name="connsiteY10" fmla="*/ 2389162 h 2435994"/>
              <a:gd name="connsiteX11" fmla="*/ 2853709 w 5874994"/>
              <a:gd name="connsiteY11" fmla="*/ 1867564 h 2435994"/>
              <a:gd name="connsiteX12" fmla="*/ 2669571 w 5874994"/>
              <a:gd name="connsiteY12" fmla="*/ 2037519 h 2435994"/>
              <a:gd name="connsiteX13" fmla="*/ 2422592 w 5874994"/>
              <a:gd name="connsiteY13" fmla="*/ 1708075 h 2435994"/>
              <a:gd name="connsiteX14" fmla="*/ 2350114 w 5874994"/>
              <a:gd name="connsiteY14" fmla="*/ 1498858 h 2435994"/>
              <a:gd name="connsiteX15" fmla="*/ 1730521 w 5874994"/>
              <a:gd name="connsiteY15" fmla="*/ 1598151 h 2435994"/>
              <a:gd name="connsiteX16" fmla="*/ 917434 w 5874994"/>
              <a:gd name="connsiteY16" fmla="*/ 2270100 h 2435994"/>
              <a:gd name="connsiteX17" fmla="*/ 940142 w 5874994"/>
              <a:gd name="connsiteY17" fmla="*/ 1669924 h 2435994"/>
              <a:gd name="connsiteX18" fmla="*/ 489382 w 5874994"/>
              <a:gd name="connsiteY18" fmla="*/ 1774807 h 2435994"/>
              <a:gd name="connsiteX19" fmla="*/ 302851 w 5874994"/>
              <a:gd name="connsiteY19" fmla="*/ 1795575 h 2435994"/>
              <a:gd name="connsiteX20" fmla="*/ 0 w 5874994"/>
              <a:gd name="connsiteY20" fmla="*/ 1716875 h 2435994"/>
              <a:gd name="connsiteX21" fmla="*/ 242919 w 5874994"/>
              <a:gd name="connsiteY21" fmla="*/ 1446193 h 2435994"/>
              <a:gd name="connsiteX22" fmla="*/ 852838 w 5874994"/>
              <a:gd name="connsiteY22" fmla="*/ 1240409 h 2435994"/>
              <a:gd name="connsiteX23" fmla="*/ 1065010 w 5874994"/>
              <a:gd name="connsiteY23" fmla="*/ 1311403 h 2435994"/>
              <a:gd name="connsiteX24" fmla="*/ 1337595 w 5874994"/>
              <a:gd name="connsiteY24" fmla="*/ 1290304 h 2435994"/>
              <a:gd name="connsiteX25" fmla="*/ 1467613 w 5874994"/>
              <a:gd name="connsiteY25" fmla="*/ 1183814 h 2435994"/>
              <a:gd name="connsiteX26" fmla="*/ 1492740 w 5874994"/>
              <a:gd name="connsiteY26" fmla="*/ 932065 h 2435994"/>
              <a:gd name="connsiteX27" fmla="*/ 3704791 w 5874994"/>
              <a:gd name="connsiteY27" fmla="*/ 0 h 243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74994" h="2435994">
                <a:moveTo>
                  <a:pt x="3704791" y="0"/>
                </a:moveTo>
                <a:lnTo>
                  <a:pt x="3876385" y="148357"/>
                </a:lnTo>
                <a:lnTo>
                  <a:pt x="4040069" y="95230"/>
                </a:lnTo>
                <a:lnTo>
                  <a:pt x="5244084" y="538495"/>
                </a:lnTo>
                <a:lnTo>
                  <a:pt x="5148391" y="868104"/>
                </a:lnTo>
                <a:lnTo>
                  <a:pt x="5756575" y="1311443"/>
                </a:lnTo>
                <a:lnTo>
                  <a:pt x="5874994" y="1872900"/>
                </a:lnTo>
                <a:lnTo>
                  <a:pt x="3968177" y="2239704"/>
                </a:lnTo>
                <a:lnTo>
                  <a:pt x="3721702" y="2435994"/>
                </a:lnTo>
                <a:lnTo>
                  <a:pt x="3516544" y="2220881"/>
                </a:lnTo>
                <a:lnTo>
                  <a:pt x="3314903" y="2389162"/>
                </a:lnTo>
                <a:lnTo>
                  <a:pt x="2853709" y="1867564"/>
                </a:lnTo>
                <a:lnTo>
                  <a:pt x="2669571" y="2037519"/>
                </a:lnTo>
                <a:lnTo>
                  <a:pt x="2422592" y="1708075"/>
                </a:lnTo>
                <a:lnTo>
                  <a:pt x="2350114" y="1498858"/>
                </a:lnTo>
                <a:lnTo>
                  <a:pt x="1730521" y="1598151"/>
                </a:lnTo>
                <a:lnTo>
                  <a:pt x="917434" y="2270100"/>
                </a:lnTo>
                <a:lnTo>
                  <a:pt x="940142" y="1669924"/>
                </a:lnTo>
                <a:lnTo>
                  <a:pt x="489382" y="1774807"/>
                </a:lnTo>
                <a:lnTo>
                  <a:pt x="302851" y="1795575"/>
                </a:lnTo>
                <a:lnTo>
                  <a:pt x="0" y="1716875"/>
                </a:lnTo>
                <a:lnTo>
                  <a:pt x="242919" y="1446193"/>
                </a:lnTo>
                <a:lnTo>
                  <a:pt x="852838" y="1240409"/>
                </a:lnTo>
                <a:lnTo>
                  <a:pt x="1065010" y="1311403"/>
                </a:lnTo>
                <a:lnTo>
                  <a:pt x="1337595" y="1290304"/>
                </a:lnTo>
                <a:lnTo>
                  <a:pt x="1467613" y="1183814"/>
                </a:lnTo>
                <a:lnTo>
                  <a:pt x="1492740" y="932065"/>
                </a:lnTo>
                <a:lnTo>
                  <a:pt x="3704791" y="0"/>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フリーフォーム 20">
            <a:extLst>
              <a:ext uri="{FF2B5EF4-FFF2-40B4-BE49-F238E27FC236}">
                <a16:creationId xmlns:a16="http://schemas.microsoft.com/office/drawing/2014/main" id="{700088BF-90A1-2837-D6E8-DF145A83D00B}"/>
              </a:ext>
            </a:extLst>
          </p:cNvPr>
          <p:cNvSpPr/>
          <p:nvPr/>
        </p:nvSpPr>
        <p:spPr>
          <a:xfrm rot="2376916">
            <a:off x="3071976" y="3664345"/>
            <a:ext cx="357271" cy="227784"/>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 name="connsiteX0" fmla="*/ 0 w 642131"/>
              <a:gd name="connsiteY0" fmla="*/ 114589 h 473459"/>
              <a:gd name="connsiteX1" fmla="*/ 271466 w 642131"/>
              <a:gd name="connsiteY1" fmla="*/ 473459 h 473459"/>
              <a:gd name="connsiteX2" fmla="*/ 642131 w 642131"/>
              <a:gd name="connsiteY2" fmla="*/ 116492 h 473459"/>
              <a:gd name="connsiteX3" fmla="*/ 533400 w 642131"/>
              <a:gd name="connsiteY3" fmla="*/ 0 h 473459"/>
              <a:gd name="connsiteX4" fmla="*/ 0 w 642131"/>
              <a:gd name="connsiteY4" fmla="*/ 114589 h 473459"/>
              <a:gd name="connsiteX0" fmla="*/ 0 w 627832"/>
              <a:gd name="connsiteY0" fmla="*/ 114589 h 473459"/>
              <a:gd name="connsiteX1" fmla="*/ 271466 w 627832"/>
              <a:gd name="connsiteY1" fmla="*/ 473459 h 473459"/>
              <a:gd name="connsiteX2" fmla="*/ 627832 w 627832"/>
              <a:gd name="connsiteY2" fmla="*/ 121911 h 473459"/>
              <a:gd name="connsiteX3" fmla="*/ 533400 w 627832"/>
              <a:gd name="connsiteY3" fmla="*/ 0 h 473459"/>
              <a:gd name="connsiteX4" fmla="*/ 0 w 627832"/>
              <a:gd name="connsiteY4" fmla="*/ 114589 h 473459"/>
              <a:gd name="connsiteX0" fmla="*/ 0 w 646900"/>
              <a:gd name="connsiteY0" fmla="*/ 114589 h 473459"/>
              <a:gd name="connsiteX1" fmla="*/ 271466 w 646900"/>
              <a:gd name="connsiteY1" fmla="*/ 473459 h 473459"/>
              <a:gd name="connsiteX2" fmla="*/ 646900 w 646900"/>
              <a:gd name="connsiteY2" fmla="*/ 116492 h 473459"/>
              <a:gd name="connsiteX3" fmla="*/ 533400 w 646900"/>
              <a:gd name="connsiteY3" fmla="*/ 0 h 473459"/>
              <a:gd name="connsiteX4" fmla="*/ 0 w 646900"/>
              <a:gd name="connsiteY4" fmla="*/ 114589 h 473459"/>
              <a:gd name="connsiteX0" fmla="*/ 0 w 642134"/>
              <a:gd name="connsiteY0" fmla="*/ 114589 h 473459"/>
              <a:gd name="connsiteX1" fmla="*/ 271466 w 642134"/>
              <a:gd name="connsiteY1" fmla="*/ 473459 h 473459"/>
              <a:gd name="connsiteX2" fmla="*/ 642134 w 642134"/>
              <a:gd name="connsiteY2" fmla="*/ 94815 h 473459"/>
              <a:gd name="connsiteX3" fmla="*/ 533400 w 642134"/>
              <a:gd name="connsiteY3" fmla="*/ 0 h 473459"/>
              <a:gd name="connsiteX4" fmla="*/ 0 w 642134"/>
              <a:gd name="connsiteY4" fmla="*/ 114589 h 473459"/>
              <a:gd name="connsiteX0" fmla="*/ 0 w 642134"/>
              <a:gd name="connsiteY0" fmla="*/ 114589 h 473459"/>
              <a:gd name="connsiteX1" fmla="*/ 271466 w 642134"/>
              <a:gd name="connsiteY1" fmla="*/ 473459 h 473459"/>
              <a:gd name="connsiteX2" fmla="*/ 642134 w 642134"/>
              <a:gd name="connsiteY2" fmla="*/ 100234 h 473459"/>
              <a:gd name="connsiteX3" fmla="*/ 533400 w 642134"/>
              <a:gd name="connsiteY3" fmla="*/ 0 h 473459"/>
              <a:gd name="connsiteX4" fmla="*/ 0 w 642134"/>
              <a:gd name="connsiteY4" fmla="*/ 114589 h 473459"/>
              <a:gd name="connsiteX0" fmla="*/ 0 w 642134"/>
              <a:gd name="connsiteY0" fmla="*/ 125426 h 484296"/>
              <a:gd name="connsiteX1" fmla="*/ 271466 w 642134"/>
              <a:gd name="connsiteY1" fmla="*/ 484296 h 484296"/>
              <a:gd name="connsiteX2" fmla="*/ 642134 w 642134"/>
              <a:gd name="connsiteY2" fmla="*/ 111071 h 484296"/>
              <a:gd name="connsiteX3" fmla="*/ 542934 w 642134"/>
              <a:gd name="connsiteY3" fmla="*/ 0 h 484296"/>
              <a:gd name="connsiteX4" fmla="*/ 0 w 642134"/>
              <a:gd name="connsiteY4" fmla="*/ 125426 h 484296"/>
              <a:gd name="connsiteX0" fmla="*/ 0 w 642134"/>
              <a:gd name="connsiteY0" fmla="*/ 190061 h 548931"/>
              <a:gd name="connsiteX1" fmla="*/ 271466 w 642134"/>
              <a:gd name="connsiteY1" fmla="*/ 548931 h 548931"/>
              <a:gd name="connsiteX2" fmla="*/ 642134 w 642134"/>
              <a:gd name="connsiteY2" fmla="*/ 175706 h 548931"/>
              <a:gd name="connsiteX3" fmla="*/ 199877 w 642134"/>
              <a:gd name="connsiteY3" fmla="*/ -1 h 548931"/>
              <a:gd name="connsiteX4" fmla="*/ 0 w 642134"/>
              <a:gd name="connsiteY4" fmla="*/ 190061 h 548931"/>
              <a:gd name="connsiteX0" fmla="*/ 0 w 642134"/>
              <a:gd name="connsiteY0" fmla="*/ 146281 h 505151"/>
              <a:gd name="connsiteX1" fmla="*/ 271466 w 642134"/>
              <a:gd name="connsiteY1" fmla="*/ 505151 h 505151"/>
              <a:gd name="connsiteX2" fmla="*/ 642134 w 642134"/>
              <a:gd name="connsiteY2" fmla="*/ 131926 h 505151"/>
              <a:gd name="connsiteX3" fmla="*/ 33735 w 642134"/>
              <a:gd name="connsiteY3" fmla="*/ -1 h 505151"/>
              <a:gd name="connsiteX4" fmla="*/ 0 w 642134"/>
              <a:gd name="connsiteY4" fmla="*/ 146281 h 505151"/>
              <a:gd name="connsiteX0" fmla="*/ 0 w 722549"/>
              <a:gd name="connsiteY0" fmla="*/ 95322 h 505151"/>
              <a:gd name="connsiteX1" fmla="*/ 351881 w 722549"/>
              <a:gd name="connsiteY1" fmla="*/ 505151 h 505151"/>
              <a:gd name="connsiteX2" fmla="*/ 722549 w 722549"/>
              <a:gd name="connsiteY2" fmla="*/ 131926 h 505151"/>
              <a:gd name="connsiteX3" fmla="*/ 114150 w 722549"/>
              <a:gd name="connsiteY3" fmla="*/ -1 h 505151"/>
              <a:gd name="connsiteX4" fmla="*/ 0 w 722549"/>
              <a:gd name="connsiteY4" fmla="*/ 95322 h 505151"/>
              <a:gd name="connsiteX0" fmla="*/ 0 w 707985"/>
              <a:gd name="connsiteY0" fmla="*/ 123826 h 505151"/>
              <a:gd name="connsiteX1" fmla="*/ 337317 w 707985"/>
              <a:gd name="connsiteY1" fmla="*/ 505151 h 505151"/>
              <a:gd name="connsiteX2" fmla="*/ 707985 w 707985"/>
              <a:gd name="connsiteY2" fmla="*/ 131926 h 505151"/>
              <a:gd name="connsiteX3" fmla="*/ 99586 w 707985"/>
              <a:gd name="connsiteY3" fmla="*/ -1 h 505151"/>
              <a:gd name="connsiteX4" fmla="*/ 0 w 707985"/>
              <a:gd name="connsiteY4" fmla="*/ 123826 h 505151"/>
              <a:gd name="connsiteX0" fmla="*/ 0 w 715206"/>
              <a:gd name="connsiteY0" fmla="*/ 88414 h 505151"/>
              <a:gd name="connsiteX1" fmla="*/ 344538 w 715206"/>
              <a:gd name="connsiteY1" fmla="*/ 505151 h 505151"/>
              <a:gd name="connsiteX2" fmla="*/ 715206 w 715206"/>
              <a:gd name="connsiteY2" fmla="*/ 131926 h 505151"/>
              <a:gd name="connsiteX3" fmla="*/ 106807 w 715206"/>
              <a:gd name="connsiteY3" fmla="*/ -1 h 505151"/>
              <a:gd name="connsiteX4" fmla="*/ 0 w 715206"/>
              <a:gd name="connsiteY4" fmla="*/ 88414 h 505151"/>
              <a:gd name="connsiteX0" fmla="*/ 0 w 715206"/>
              <a:gd name="connsiteY0" fmla="*/ 84379 h 501116"/>
              <a:gd name="connsiteX1" fmla="*/ 344538 w 715206"/>
              <a:gd name="connsiteY1" fmla="*/ 501116 h 501116"/>
              <a:gd name="connsiteX2" fmla="*/ 715206 w 715206"/>
              <a:gd name="connsiteY2" fmla="*/ 127891 h 501116"/>
              <a:gd name="connsiteX3" fmla="*/ 72615 w 715206"/>
              <a:gd name="connsiteY3" fmla="*/ 1 h 501116"/>
              <a:gd name="connsiteX4" fmla="*/ 0 w 715206"/>
              <a:gd name="connsiteY4" fmla="*/ 84379 h 501116"/>
              <a:gd name="connsiteX0" fmla="*/ 0 w 715206"/>
              <a:gd name="connsiteY0" fmla="*/ 101657 h 518394"/>
              <a:gd name="connsiteX1" fmla="*/ 344538 w 715206"/>
              <a:gd name="connsiteY1" fmla="*/ 518394 h 518394"/>
              <a:gd name="connsiteX2" fmla="*/ 715206 w 715206"/>
              <a:gd name="connsiteY2" fmla="*/ 145169 h 518394"/>
              <a:gd name="connsiteX3" fmla="*/ 90974 w 715206"/>
              <a:gd name="connsiteY3" fmla="*/ 1 h 518394"/>
              <a:gd name="connsiteX4" fmla="*/ 0 w 715206"/>
              <a:gd name="connsiteY4" fmla="*/ 101657 h 518394"/>
              <a:gd name="connsiteX0" fmla="*/ 0 w 715206"/>
              <a:gd name="connsiteY0" fmla="*/ 101657 h 518394"/>
              <a:gd name="connsiteX1" fmla="*/ 344538 w 715206"/>
              <a:gd name="connsiteY1" fmla="*/ 518394 h 518394"/>
              <a:gd name="connsiteX2" fmla="*/ 715206 w 715206"/>
              <a:gd name="connsiteY2" fmla="*/ 145169 h 518394"/>
              <a:gd name="connsiteX3" fmla="*/ 90975 w 715206"/>
              <a:gd name="connsiteY3" fmla="*/ 0 h 518394"/>
              <a:gd name="connsiteX4" fmla="*/ 0 w 715206"/>
              <a:gd name="connsiteY4" fmla="*/ 101657 h 51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206" h="518394">
                <a:moveTo>
                  <a:pt x="0" y="101657"/>
                </a:moveTo>
                <a:lnTo>
                  <a:pt x="344538" y="518394"/>
                </a:lnTo>
                <a:lnTo>
                  <a:pt x="715206" y="145169"/>
                </a:lnTo>
                <a:lnTo>
                  <a:pt x="90975" y="0"/>
                </a:lnTo>
                <a:lnTo>
                  <a:pt x="0" y="101657"/>
                </a:lnTo>
                <a:close/>
              </a:path>
            </a:pathLst>
          </a:custGeom>
          <a:pattFill prst="pct75">
            <a:fgClr>
              <a:schemeClr val="accent5">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6" name="Freeform 141">
            <a:extLst>
              <a:ext uri="{FF2B5EF4-FFF2-40B4-BE49-F238E27FC236}">
                <a16:creationId xmlns:a16="http://schemas.microsoft.com/office/drawing/2014/main" id="{A3F3B942-5543-C0E6-70DA-A98CBD92AFB5}"/>
              </a:ext>
            </a:extLst>
          </p:cNvPr>
          <p:cNvSpPr>
            <a:spLocks/>
          </p:cNvSpPr>
          <p:nvPr/>
        </p:nvSpPr>
        <p:spPr bwMode="auto">
          <a:xfrm rot="20906163">
            <a:off x="7629063" y="2046995"/>
            <a:ext cx="333228" cy="107455"/>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 name="connsiteX0" fmla="*/ 0 w 10000"/>
              <a:gd name="connsiteY0" fmla="*/ 0 h 10000"/>
              <a:gd name="connsiteX1" fmla="*/ 571 w 10000"/>
              <a:gd name="connsiteY1" fmla="*/ 9888 h 10000"/>
              <a:gd name="connsiteX2" fmla="*/ 10000 w 10000"/>
              <a:gd name="connsiteY2" fmla="*/ 10000 h 10000"/>
              <a:gd name="connsiteX3" fmla="*/ 10000 w 10000"/>
              <a:gd name="connsiteY3" fmla="*/ 0 h 10000"/>
              <a:gd name="connsiteX4" fmla="*/ 0 w 10000"/>
              <a:gd name="connsiteY4" fmla="*/ 0 h 10000"/>
              <a:gd name="connsiteX0" fmla="*/ 0 w 10000"/>
              <a:gd name="connsiteY0" fmla="*/ 0 h 10000"/>
              <a:gd name="connsiteX1" fmla="*/ 220 w 10000"/>
              <a:gd name="connsiteY1" fmla="*/ 9682 h 10000"/>
              <a:gd name="connsiteX2" fmla="*/ 10000 w 10000"/>
              <a:gd name="connsiteY2" fmla="*/ 1000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190" y="3296"/>
                  <a:pt x="30" y="6386"/>
                  <a:pt x="220" y="9682"/>
                </a:cubicBezTo>
                <a:lnTo>
                  <a:pt x="10000" y="10000"/>
                </a:lnTo>
                <a:lnTo>
                  <a:pt x="10000" y="0"/>
                </a:lnTo>
                <a:lnTo>
                  <a:pt x="0" y="0"/>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lt1"/>
              </a:solidFill>
            </a:endParaRPr>
          </a:p>
        </p:txBody>
      </p:sp>
    </p:spTree>
    <p:extLst>
      <p:ext uri="{BB962C8B-B14F-4D97-AF65-F5344CB8AC3E}">
        <p14:creationId xmlns:p14="http://schemas.microsoft.com/office/powerpoint/2010/main" val="2075570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0" y="1456032"/>
            <a:ext cx="3958413" cy="6154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4"/>
          <p:cNvSpPr>
            <a:spLocks noChangeAspect="1"/>
          </p:cNvSpPr>
          <p:nvPr/>
        </p:nvSpPr>
        <p:spPr bwMode="auto">
          <a:xfrm rot="16200000">
            <a:off x="8865188" y="5700227"/>
            <a:ext cx="786916" cy="2550665"/>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 name="connsiteX0" fmla="*/ 10000 w 10000"/>
              <a:gd name="connsiteY0" fmla="*/ 0 h 10000"/>
              <a:gd name="connsiteX1" fmla="*/ 10000 w 10000"/>
              <a:gd name="connsiteY1" fmla="*/ 796 h 10000"/>
              <a:gd name="connsiteX2" fmla="*/ 9067 w 10000"/>
              <a:gd name="connsiteY2" fmla="*/ 782 h 10000"/>
              <a:gd name="connsiteX3" fmla="*/ 9022 w 10000"/>
              <a:gd name="connsiteY3" fmla="*/ 6341 h 10000"/>
              <a:gd name="connsiteX4" fmla="*/ 8756 w 10000"/>
              <a:gd name="connsiteY4" fmla="*/ 6341 h 10000"/>
              <a:gd name="connsiteX5" fmla="*/ 8667 w 10000"/>
              <a:gd name="connsiteY5" fmla="*/ 10000 h 10000"/>
              <a:gd name="connsiteX6" fmla="*/ 0 w 10000"/>
              <a:gd name="connsiteY6" fmla="*/ 10000 h 10000"/>
              <a:gd name="connsiteX7" fmla="*/ 4562 w 10000"/>
              <a:gd name="connsiteY7" fmla="*/ 6145 h 10000"/>
              <a:gd name="connsiteX8" fmla="*/ 4711 w 10000"/>
              <a:gd name="connsiteY8" fmla="*/ 0 h 10000"/>
              <a:gd name="connsiteX9" fmla="*/ 10000 w 10000"/>
              <a:gd name="connsiteY9" fmla="*/ 0 h 10000"/>
              <a:gd name="connsiteX0" fmla="*/ 9721 w 9721"/>
              <a:gd name="connsiteY0" fmla="*/ 0 h 10088"/>
              <a:gd name="connsiteX1" fmla="*/ 9721 w 9721"/>
              <a:gd name="connsiteY1" fmla="*/ 796 h 10088"/>
              <a:gd name="connsiteX2" fmla="*/ 8788 w 9721"/>
              <a:gd name="connsiteY2" fmla="*/ 782 h 10088"/>
              <a:gd name="connsiteX3" fmla="*/ 8743 w 9721"/>
              <a:gd name="connsiteY3" fmla="*/ 6341 h 10088"/>
              <a:gd name="connsiteX4" fmla="*/ 8477 w 9721"/>
              <a:gd name="connsiteY4" fmla="*/ 6341 h 10088"/>
              <a:gd name="connsiteX5" fmla="*/ 8388 w 9721"/>
              <a:gd name="connsiteY5" fmla="*/ 10000 h 10088"/>
              <a:gd name="connsiteX6" fmla="*/ 0 w 9721"/>
              <a:gd name="connsiteY6" fmla="*/ 10088 h 10088"/>
              <a:gd name="connsiteX7" fmla="*/ 4283 w 9721"/>
              <a:gd name="connsiteY7" fmla="*/ 6145 h 10088"/>
              <a:gd name="connsiteX8" fmla="*/ 4432 w 9721"/>
              <a:gd name="connsiteY8" fmla="*/ 0 h 10088"/>
              <a:gd name="connsiteX9" fmla="*/ 9721 w 9721"/>
              <a:gd name="connsiteY9" fmla="*/ 0 h 10088"/>
              <a:gd name="connsiteX0" fmla="*/ 10000 w 10000"/>
              <a:gd name="connsiteY0" fmla="*/ 0 h 10001"/>
              <a:gd name="connsiteX1" fmla="*/ 10000 w 10000"/>
              <a:gd name="connsiteY1" fmla="*/ 789 h 10001"/>
              <a:gd name="connsiteX2" fmla="*/ 9040 w 10000"/>
              <a:gd name="connsiteY2" fmla="*/ 775 h 10001"/>
              <a:gd name="connsiteX3" fmla="*/ 8994 w 10000"/>
              <a:gd name="connsiteY3" fmla="*/ 6286 h 10001"/>
              <a:gd name="connsiteX4" fmla="*/ 8720 w 10000"/>
              <a:gd name="connsiteY4" fmla="*/ 6286 h 10001"/>
              <a:gd name="connsiteX5" fmla="*/ 8629 w 10000"/>
              <a:gd name="connsiteY5" fmla="*/ 10001 h 10001"/>
              <a:gd name="connsiteX6" fmla="*/ 0 w 10000"/>
              <a:gd name="connsiteY6" fmla="*/ 10000 h 10001"/>
              <a:gd name="connsiteX7" fmla="*/ 4406 w 10000"/>
              <a:gd name="connsiteY7" fmla="*/ 6091 h 10001"/>
              <a:gd name="connsiteX8" fmla="*/ 4559 w 10000"/>
              <a:gd name="connsiteY8" fmla="*/ 0 h 10001"/>
              <a:gd name="connsiteX9" fmla="*/ 10000 w 10000"/>
              <a:gd name="connsiteY9" fmla="*/ 0 h 10001"/>
              <a:gd name="connsiteX0" fmla="*/ 10072 w 10072"/>
              <a:gd name="connsiteY0" fmla="*/ 0 h 10001"/>
              <a:gd name="connsiteX1" fmla="*/ 10072 w 10072"/>
              <a:gd name="connsiteY1" fmla="*/ 789 h 10001"/>
              <a:gd name="connsiteX2" fmla="*/ 9112 w 10072"/>
              <a:gd name="connsiteY2" fmla="*/ 775 h 10001"/>
              <a:gd name="connsiteX3" fmla="*/ 9066 w 10072"/>
              <a:gd name="connsiteY3" fmla="*/ 6286 h 10001"/>
              <a:gd name="connsiteX4" fmla="*/ 8792 w 10072"/>
              <a:gd name="connsiteY4" fmla="*/ 6286 h 10001"/>
              <a:gd name="connsiteX5" fmla="*/ 8701 w 10072"/>
              <a:gd name="connsiteY5" fmla="*/ 10001 h 10001"/>
              <a:gd name="connsiteX6" fmla="*/ 0 w 10072"/>
              <a:gd name="connsiteY6" fmla="*/ 9956 h 10001"/>
              <a:gd name="connsiteX7" fmla="*/ 4478 w 10072"/>
              <a:gd name="connsiteY7" fmla="*/ 6091 h 10001"/>
              <a:gd name="connsiteX8" fmla="*/ 4631 w 10072"/>
              <a:gd name="connsiteY8" fmla="*/ 0 h 10001"/>
              <a:gd name="connsiteX9" fmla="*/ 10072 w 10072"/>
              <a:gd name="connsiteY9" fmla="*/ 0 h 10001"/>
              <a:gd name="connsiteX0" fmla="*/ 10072 w 10072"/>
              <a:gd name="connsiteY0" fmla="*/ 0 h 9968"/>
              <a:gd name="connsiteX1" fmla="*/ 10072 w 10072"/>
              <a:gd name="connsiteY1" fmla="*/ 789 h 9968"/>
              <a:gd name="connsiteX2" fmla="*/ 9112 w 10072"/>
              <a:gd name="connsiteY2" fmla="*/ 775 h 9968"/>
              <a:gd name="connsiteX3" fmla="*/ 9066 w 10072"/>
              <a:gd name="connsiteY3" fmla="*/ 6286 h 9968"/>
              <a:gd name="connsiteX4" fmla="*/ 8792 w 10072"/>
              <a:gd name="connsiteY4" fmla="*/ 6286 h 9968"/>
              <a:gd name="connsiteX5" fmla="*/ 8737 w 10072"/>
              <a:gd name="connsiteY5" fmla="*/ 9968 h 9968"/>
              <a:gd name="connsiteX6" fmla="*/ 0 w 10072"/>
              <a:gd name="connsiteY6" fmla="*/ 9956 h 9968"/>
              <a:gd name="connsiteX7" fmla="*/ 4478 w 10072"/>
              <a:gd name="connsiteY7" fmla="*/ 6091 h 9968"/>
              <a:gd name="connsiteX8" fmla="*/ 4631 w 10072"/>
              <a:gd name="connsiteY8" fmla="*/ 0 h 9968"/>
              <a:gd name="connsiteX9" fmla="*/ 10072 w 10072"/>
              <a:gd name="connsiteY9" fmla="*/ 0 h 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2" h="9968">
                <a:moveTo>
                  <a:pt x="10072" y="0"/>
                </a:moveTo>
                <a:lnTo>
                  <a:pt x="10072" y="789"/>
                </a:lnTo>
                <a:lnTo>
                  <a:pt x="9112" y="775"/>
                </a:lnTo>
                <a:cubicBezTo>
                  <a:pt x="9097" y="2612"/>
                  <a:pt x="9081" y="4449"/>
                  <a:pt x="9066" y="6286"/>
                </a:cubicBezTo>
                <a:lnTo>
                  <a:pt x="8792" y="6286"/>
                </a:lnTo>
                <a:cubicBezTo>
                  <a:pt x="8761" y="7495"/>
                  <a:pt x="8768" y="8758"/>
                  <a:pt x="8737" y="9968"/>
                </a:cubicBezTo>
                <a:lnTo>
                  <a:pt x="0" y="9956"/>
                </a:lnTo>
                <a:lnTo>
                  <a:pt x="4478" y="6091"/>
                </a:lnTo>
                <a:lnTo>
                  <a:pt x="4631" y="0"/>
                </a:lnTo>
                <a:lnTo>
                  <a:pt x="10072" y="0"/>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423569" y="1976194"/>
            <a:ext cx="1160280" cy="776845"/>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62413" y="2172010"/>
            <a:ext cx="1433008" cy="739939"/>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 name="connsiteX0" fmla="*/ 0 w 10000"/>
              <a:gd name="connsiteY0" fmla="*/ 217 h 10217"/>
              <a:gd name="connsiteX1" fmla="*/ 1156 w 10000"/>
              <a:gd name="connsiteY1" fmla="*/ 5193 h 10217"/>
              <a:gd name="connsiteX2" fmla="*/ 1910 w 10000"/>
              <a:gd name="connsiteY2" fmla="*/ 9437 h 10217"/>
              <a:gd name="connsiteX3" fmla="*/ 2462 w 10000"/>
              <a:gd name="connsiteY3" fmla="*/ 10217 h 10217"/>
              <a:gd name="connsiteX4" fmla="*/ 2563 w 10000"/>
              <a:gd name="connsiteY4" fmla="*/ 10119 h 10217"/>
              <a:gd name="connsiteX5" fmla="*/ 10000 w 10000"/>
              <a:gd name="connsiteY5" fmla="*/ 10071 h 10217"/>
              <a:gd name="connsiteX6" fmla="*/ 8744 w 10000"/>
              <a:gd name="connsiteY6" fmla="*/ 0 h 10217"/>
              <a:gd name="connsiteX7" fmla="*/ 0 w 10000"/>
              <a:gd name="connsiteY7" fmla="*/ 217 h 10217"/>
              <a:gd name="connsiteX0" fmla="*/ 0 w 10073"/>
              <a:gd name="connsiteY0" fmla="*/ 0 h 10289"/>
              <a:gd name="connsiteX1" fmla="*/ 1229 w 10073"/>
              <a:gd name="connsiteY1" fmla="*/ 5265 h 10289"/>
              <a:gd name="connsiteX2" fmla="*/ 1983 w 10073"/>
              <a:gd name="connsiteY2" fmla="*/ 9509 h 10289"/>
              <a:gd name="connsiteX3" fmla="*/ 2535 w 10073"/>
              <a:gd name="connsiteY3" fmla="*/ 10289 h 10289"/>
              <a:gd name="connsiteX4" fmla="*/ 2636 w 10073"/>
              <a:gd name="connsiteY4" fmla="*/ 10191 h 10289"/>
              <a:gd name="connsiteX5" fmla="*/ 10073 w 10073"/>
              <a:gd name="connsiteY5" fmla="*/ 10143 h 10289"/>
              <a:gd name="connsiteX6" fmla="*/ 8817 w 10073"/>
              <a:gd name="connsiteY6" fmla="*/ 72 h 10289"/>
              <a:gd name="connsiteX7" fmla="*/ 0 w 10073"/>
              <a:gd name="connsiteY7" fmla="*/ 0 h 1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3" h="10289">
                <a:moveTo>
                  <a:pt x="0" y="0"/>
                </a:moveTo>
                <a:lnTo>
                  <a:pt x="1229" y="5265"/>
                </a:lnTo>
                <a:lnTo>
                  <a:pt x="1983" y="9509"/>
                </a:lnTo>
                <a:lnTo>
                  <a:pt x="2535" y="10289"/>
                </a:lnTo>
                <a:lnTo>
                  <a:pt x="2636" y="10191"/>
                </a:lnTo>
                <a:lnTo>
                  <a:pt x="10073" y="10143"/>
                </a:lnTo>
                <a:lnTo>
                  <a:pt x="8817" y="72"/>
                </a:lnTo>
                <a:lnTo>
                  <a:pt x="0"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68716" y="3502239"/>
            <a:ext cx="1586270" cy="1360216"/>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 name="connsiteX0" fmla="*/ 0 w 10000"/>
              <a:gd name="connsiteY0" fmla="*/ 10053 h 10053"/>
              <a:gd name="connsiteX1" fmla="*/ 9740 w 10000"/>
              <a:gd name="connsiteY1" fmla="*/ 10053 h 10053"/>
              <a:gd name="connsiteX2" fmla="*/ 9896 w 10000"/>
              <a:gd name="connsiteY2" fmla="*/ 9913 h 10053"/>
              <a:gd name="connsiteX3" fmla="*/ 9948 w 10000"/>
              <a:gd name="connsiteY3" fmla="*/ 9564 h 10053"/>
              <a:gd name="connsiteX4" fmla="*/ 10000 w 10000"/>
              <a:gd name="connsiteY4" fmla="*/ 2411 h 10053"/>
              <a:gd name="connsiteX5" fmla="*/ 9922 w 10000"/>
              <a:gd name="connsiteY5" fmla="*/ 1127 h 10053"/>
              <a:gd name="connsiteX6" fmla="*/ 9766 w 10000"/>
              <a:gd name="connsiteY6" fmla="*/ 629 h 10053"/>
              <a:gd name="connsiteX7" fmla="*/ 9512 w 10000"/>
              <a:gd name="connsiteY7" fmla="*/ 210 h 10053"/>
              <a:gd name="connsiteX8" fmla="*/ 9063 w 10000"/>
              <a:gd name="connsiteY8" fmla="*/ 79 h 10053"/>
              <a:gd name="connsiteX9" fmla="*/ 2637 w 10000"/>
              <a:gd name="connsiteY9" fmla="*/ 53 h 10053"/>
              <a:gd name="connsiteX10" fmla="*/ 20 w 10000"/>
              <a:gd name="connsiteY10" fmla="*/ 0 h 10053"/>
              <a:gd name="connsiteX11" fmla="*/ 0 w 10000"/>
              <a:gd name="connsiteY11" fmla="*/ 10053 h 10053"/>
              <a:gd name="connsiteX0" fmla="*/ 0 w 10000"/>
              <a:gd name="connsiteY0" fmla="*/ 10053 h 10053"/>
              <a:gd name="connsiteX1" fmla="*/ 9740 w 10000"/>
              <a:gd name="connsiteY1" fmla="*/ 10053 h 10053"/>
              <a:gd name="connsiteX2" fmla="*/ 9896 w 10000"/>
              <a:gd name="connsiteY2" fmla="*/ 9913 h 10053"/>
              <a:gd name="connsiteX3" fmla="*/ 9948 w 10000"/>
              <a:gd name="connsiteY3" fmla="*/ 9564 h 10053"/>
              <a:gd name="connsiteX4" fmla="*/ 10000 w 10000"/>
              <a:gd name="connsiteY4" fmla="*/ 2411 h 10053"/>
              <a:gd name="connsiteX5" fmla="*/ 9922 w 10000"/>
              <a:gd name="connsiteY5" fmla="*/ 1127 h 10053"/>
              <a:gd name="connsiteX6" fmla="*/ 9766 w 10000"/>
              <a:gd name="connsiteY6" fmla="*/ 629 h 10053"/>
              <a:gd name="connsiteX7" fmla="*/ 9512 w 10000"/>
              <a:gd name="connsiteY7" fmla="*/ 210 h 10053"/>
              <a:gd name="connsiteX8" fmla="*/ 9063 w 10000"/>
              <a:gd name="connsiteY8" fmla="*/ 79 h 10053"/>
              <a:gd name="connsiteX9" fmla="*/ 20 w 10000"/>
              <a:gd name="connsiteY9" fmla="*/ 0 h 10053"/>
              <a:gd name="connsiteX10" fmla="*/ 0 w 10000"/>
              <a:gd name="connsiteY10" fmla="*/ 10053 h 10053"/>
              <a:gd name="connsiteX0" fmla="*/ 0 w 10000"/>
              <a:gd name="connsiteY0" fmla="*/ 10079 h 10079"/>
              <a:gd name="connsiteX1" fmla="*/ 9740 w 10000"/>
              <a:gd name="connsiteY1" fmla="*/ 10079 h 10079"/>
              <a:gd name="connsiteX2" fmla="*/ 9896 w 10000"/>
              <a:gd name="connsiteY2" fmla="*/ 9939 h 10079"/>
              <a:gd name="connsiteX3" fmla="*/ 9948 w 10000"/>
              <a:gd name="connsiteY3" fmla="*/ 9590 h 10079"/>
              <a:gd name="connsiteX4" fmla="*/ 10000 w 10000"/>
              <a:gd name="connsiteY4" fmla="*/ 2437 h 10079"/>
              <a:gd name="connsiteX5" fmla="*/ 9922 w 10000"/>
              <a:gd name="connsiteY5" fmla="*/ 1153 h 10079"/>
              <a:gd name="connsiteX6" fmla="*/ 9766 w 10000"/>
              <a:gd name="connsiteY6" fmla="*/ 655 h 10079"/>
              <a:gd name="connsiteX7" fmla="*/ 9512 w 10000"/>
              <a:gd name="connsiteY7" fmla="*/ 236 h 10079"/>
              <a:gd name="connsiteX8" fmla="*/ 9063 w 10000"/>
              <a:gd name="connsiteY8" fmla="*/ 0 h 10079"/>
              <a:gd name="connsiteX9" fmla="*/ 20 w 10000"/>
              <a:gd name="connsiteY9" fmla="*/ 26 h 10079"/>
              <a:gd name="connsiteX10" fmla="*/ 0 w 10000"/>
              <a:gd name="connsiteY10" fmla="*/ 10079 h 10079"/>
              <a:gd name="connsiteX0" fmla="*/ 0 w 10000"/>
              <a:gd name="connsiteY0" fmla="*/ 10079 h 10079"/>
              <a:gd name="connsiteX1" fmla="*/ 9740 w 10000"/>
              <a:gd name="connsiteY1" fmla="*/ 10079 h 10079"/>
              <a:gd name="connsiteX2" fmla="*/ 9896 w 10000"/>
              <a:gd name="connsiteY2" fmla="*/ 9939 h 10079"/>
              <a:gd name="connsiteX3" fmla="*/ 9948 w 10000"/>
              <a:gd name="connsiteY3" fmla="*/ 9590 h 10079"/>
              <a:gd name="connsiteX4" fmla="*/ 10000 w 10000"/>
              <a:gd name="connsiteY4" fmla="*/ 2437 h 10079"/>
              <a:gd name="connsiteX5" fmla="*/ 9922 w 10000"/>
              <a:gd name="connsiteY5" fmla="*/ 1153 h 10079"/>
              <a:gd name="connsiteX6" fmla="*/ 9789 w 10000"/>
              <a:gd name="connsiteY6" fmla="*/ 550 h 10079"/>
              <a:gd name="connsiteX7" fmla="*/ 9512 w 10000"/>
              <a:gd name="connsiteY7" fmla="*/ 236 h 10079"/>
              <a:gd name="connsiteX8" fmla="*/ 9063 w 10000"/>
              <a:gd name="connsiteY8" fmla="*/ 0 h 10079"/>
              <a:gd name="connsiteX9" fmla="*/ 20 w 10000"/>
              <a:gd name="connsiteY9" fmla="*/ 26 h 10079"/>
              <a:gd name="connsiteX10" fmla="*/ 0 w 10000"/>
              <a:gd name="connsiteY10" fmla="*/ 10079 h 10079"/>
              <a:gd name="connsiteX0" fmla="*/ 0 w 10057"/>
              <a:gd name="connsiteY0" fmla="*/ 10079 h 10079"/>
              <a:gd name="connsiteX1" fmla="*/ 9740 w 10057"/>
              <a:gd name="connsiteY1" fmla="*/ 10079 h 10079"/>
              <a:gd name="connsiteX2" fmla="*/ 9896 w 10057"/>
              <a:gd name="connsiteY2" fmla="*/ 9939 h 10079"/>
              <a:gd name="connsiteX3" fmla="*/ 9948 w 10057"/>
              <a:gd name="connsiteY3" fmla="*/ 9590 h 10079"/>
              <a:gd name="connsiteX4" fmla="*/ 10000 w 10057"/>
              <a:gd name="connsiteY4" fmla="*/ 2437 h 10079"/>
              <a:gd name="connsiteX5" fmla="*/ 10057 w 10057"/>
              <a:gd name="connsiteY5" fmla="*/ 1074 h 10079"/>
              <a:gd name="connsiteX6" fmla="*/ 9789 w 10057"/>
              <a:gd name="connsiteY6" fmla="*/ 550 h 10079"/>
              <a:gd name="connsiteX7" fmla="*/ 9512 w 10057"/>
              <a:gd name="connsiteY7" fmla="*/ 236 h 10079"/>
              <a:gd name="connsiteX8" fmla="*/ 9063 w 10057"/>
              <a:gd name="connsiteY8" fmla="*/ 0 h 10079"/>
              <a:gd name="connsiteX9" fmla="*/ 20 w 10057"/>
              <a:gd name="connsiteY9" fmla="*/ 26 h 10079"/>
              <a:gd name="connsiteX10" fmla="*/ 0 w 10057"/>
              <a:gd name="connsiteY10" fmla="*/ 10079 h 10079"/>
              <a:gd name="connsiteX0" fmla="*/ 0 w 10061"/>
              <a:gd name="connsiteY0" fmla="*/ 10079 h 10079"/>
              <a:gd name="connsiteX1" fmla="*/ 9740 w 10061"/>
              <a:gd name="connsiteY1" fmla="*/ 10079 h 10079"/>
              <a:gd name="connsiteX2" fmla="*/ 9896 w 10061"/>
              <a:gd name="connsiteY2" fmla="*/ 9939 h 10079"/>
              <a:gd name="connsiteX3" fmla="*/ 9948 w 10061"/>
              <a:gd name="connsiteY3" fmla="*/ 9590 h 10079"/>
              <a:gd name="connsiteX4" fmla="*/ 10057 w 10061"/>
              <a:gd name="connsiteY4" fmla="*/ 1074 h 10079"/>
              <a:gd name="connsiteX5" fmla="*/ 9789 w 10061"/>
              <a:gd name="connsiteY5" fmla="*/ 550 h 10079"/>
              <a:gd name="connsiteX6" fmla="*/ 9512 w 10061"/>
              <a:gd name="connsiteY6" fmla="*/ 236 h 10079"/>
              <a:gd name="connsiteX7" fmla="*/ 9063 w 10061"/>
              <a:gd name="connsiteY7" fmla="*/ 0 h 10079"/>
              <a:gd name="connsiteX8" fmla="*/ 20 w 10061"/>
              <a:gd name="connsiteY8" fmla="*/ 26 h 10079"/>
              <a:gd name="connsiteX9" fmla="*/ 0 w 10061"/>
              <a:gd name="connsiteY9" fmla="*/ 10079 h 10079"/>
              <a:gd name="connsiteX0" fmla="*/ 0 w 10058"/>
              <a:gd name="connsiteY0" fmla="*/ 10079 h 10079"/>
              <a:gd name="connsiteX1" fmla="*/ 9740 w 10058"/>
              <a:gd name="connsiteY1" fmla="*/ 10079 h 10079"/>
              <a:gd name="connsiteX2" fmla="*/ 9896 w 10058"/>
              <a:gd name="connsiteY2" fmla="*/ 9939 h 10079"/>
              <a:gd name="connsiteX3" fmla="*/ 10057 w 10058"/>
              <a:gd name="connsiteY3" fmla="*/ 1074 h 10079"/>
              <a:gd name="connsiteX4" fmla="*/ 9789 w 10058"/>
              <a:gd name="connsiteY4" fmla="*/ 550 h 10079"/>
              <a:gd name="connsiteX5" fmla="*/ 9512 w 10058"/>
              <a:gd name="connsiteY5" fmla="*/ 236 h 10079"/>
              <a:gd name="connsiteX6" fmla="*/ 9063 w 10058"/>
              <a:gd name="connsiteY6" fmla="*/ 0 h 10079"/>
              <a:gd name="connsiteX7" fmla="*/ 20 w 10058"/>
              <a:gd name="connsiteY7" fmla="*/ 26 h 10079"/>
              <a:gd name="connsiteX8" fmla="*/ 0 w 10058"/>
              <a:gd name="connsiteY8" fmla="*/ 10079 h 10079"/>
              <a:gd name="connsiteX0" fmla="*/ 0 w 10071"/>
              <a:gd name="connsiteY0" fmla="*/ 10079 h 10079"/>
              <a:gd name="connsiteX1" fmla="*/ 9740 w 10071"/>
              <a:gd name="connsiteY1" fmla="*/ 10079 h 10079"/>
              <a:gd name="connsiteX2" fmla="*/ 10031 w 10071"/>
              <a:gd name="connsiteY2" fmla="*/ 9702 h 10079"/>
              <a:gd name="connsiteX3" fmla="*/ 10057 w 10071"/>
              <a:gd name="connsiteY3" fmla="*/ 1074 h 10079"/>
              <a:gd name="connsiteX4" fmla="*/ 9789 w 10071"/>
              <a:gd name="connsiteY4" fmla="*/ 550 h 10079"/>
              <a:gd name="connsiteX5" fmla="*/ 9512 w 10071"/>
              <a:gd name="connsiteY5" fmla="*/ 236 h 10079"/>
              <a:gd name="connsiteX6" fmla="*/ 9063 w 10071"/>
              <a:gd name="connsiteY6" fmla="*/ 0 h 10079"/>
              <a:gd name="connsiteX7" fmla="*/ 20 w 10071"/>
              <a:gd name="connsiteY7" fmla="*/ 26 h 10079"/>
              <a:gd name="connsiteX8" fmla="*/ 0 w 10071"/>
              <a:gd name="connsiteY8" fmla="*/ 10079 h 10079"/>
              <a:gd name="connsiteX0" fmla="*/ 0 w 10058"/>
              <a:gd name="connsiteY0" fmla="*/ 10079 h 10079"/>
              <a:gd name="connsiteX1" fmla="*/ 9740 w 10058"/>
              <a:gd name="connsiteY1" fmla="*/ 10079 h 10079"/>
              <a:gd name="connsiteX2" fmla="*/ 10031 w 10058"/>
              <a:gd name="connsiteY2" fmla="*/ 9702 h 10079"/>
              <a:gd name="connsiteX3" fmla="*/ 10057 w 10058"/>
              <a:gd name="connsiteY3" fmla="*/ 1074 h 10079"/>
              <a:gd name="connsiteX4" fmla="*/ 9789 w 10058"/>
              <a:gd name="connsiteY4" fmla="*/ 550 h 10079"/>
              <a:gd name="connsiteX5" fmla="*/ 9512 w 10058"/>
              <a:gd name="connsiteY5" fmla="*/ 236 h 10079"/>
              <a:gd name="connsiteX6" fmla="*/ 9063 w 10058"/>
              <a:gd name="connsiteY6" fmla="*/ 0 h 10079"/>
              <a:gd name="connsiteX7" fmla="*/ 20 w 10058"/>
              <a:gd name="connsiteY7" fmla="*/ 26 h 10079"/>
              <a:gd name="connsiteX8" fmla="*/ 0 w 10058"/>
              <a:gd name="connsiteY8" fmla="*/ 10079 h 10079"/>
              <a:gd name="connsiteX0" fmla="*/ 0 w 10060"/>
              <a:gd name="connsiteY0" fmla="*/ 10079 h 10079"/>
              <a:gd name="connsiteX1" fmla="*/ 9740 w 10060"/>
              <a:gd name="connsiteY1" fmla="*/ 10079 h 10079"/>
              <a:gd name="connsiteX2" fmla="*/ 10031 w 10060"/>
              <a:gd name="connsiteY2" fmla="*/ 9702 h 10079"/>
              <a:gd name="connsiteX3" fmla="*/ 10057 w 10060"/>
              <a:gd name="connsiteY3" fmla="*/ 1074 h 10079"/>
              <a:gd name="connsiteX4" fmla="*/ 9789 w 10060"/>
              <a:gd name="connsiteY4" fmla="*/ 550 h 10079"/>
              <a:gd name="connsiteX5" fmla="*/ 9512 w 10060"/>
              <a:gd name="connsiteY5" fmla="*/ 236 h 10079"/>
              <a:gd name="connsiteX6" fmla="*/ 9063 w 10060"/>
              <a:gd name="connsiteY6" fmla="*/ 0 h 10079"/>
              <a:gd name="connsiteX7" fmla="*/ 20 w 10060"/>
              <a:gd name="connsiteY7" fmla="*/ 26 h 10079"/>
              <a:gd name="connsiteX8" fmla="*/ 0 w 10060"/>
              <a:gd name="connsiteY8" fmla="*/ 10079 h 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 h="10079">
                <a:moveTo>
                  <a:pt x="0" y="10079"/>
                </a:moveTo>
                <a:lnTo>
                  <a:pt x="9740" y="10079"/>
                </a:lnTo>
                <a:lnTo>
                  <a:pt x="10031" y="9702"/>
                </a:lnTo>
                <a:cubicBezTo>
                  <a:pt x="10017" y="8227"/>
                  <a:pt x="10075" y="2639"/>
                  <a:pt x="10057" y="1074"/>
                </a:cubicBezTo>
                <a:cubicBezTo>
                  <a:pt x="10013" y="873"/>
                  <a:pt x="9833" y="751"/>
                  <a:pt x="9789" y="550"/>
                </a:cubicBezTo>
                <a:lnTo>
                  <a:pt x="9512" y="236"/>
                </a:lnTo>
                <a:lnTo>
                  <a:pt x="9063" y="0"/>
                </a:lnTo>
                <a:lnTo>
                  <a:pt x="20" y="26"/>
                </a:lnTo>
                <a:cubicBezTo>
                  <a:pt x="13" y="3377"/>
                  <a:pt x="7" y="6728"/>
                  <a:pt x="0" y="10079"/>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8924" y="5767638"/>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123042" y="3826962"/>
            <a:ext cx="2127785"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dirty="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05312" y="6028569"/>
            <a:ext cx="847171" cy="373182"/>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dirty="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89317" y="5528857"/>
            <a:ext cx="516944" cy="384241"/>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 name="connsiteX0" fmla="*/ 0 w 21880"/>
              <a:gd name="connsiteY0" fmla="*/ 4644 h 24339"/>
              <a:gd name="connsiteX1" fmla="*/ 4553 w 21880"/>
              <a:gd name="connsiteY1" fmla="*/ 57 h 24339"/>
              <a:gd name="connsiteX2" fmla="*/ 21507 w 21880"/>
              <a:gd name="connsiteY2" fmla="*/ 0 h 24339"/>
              <a:gd name="connsiteX3" fmla="*/ 21880 w 21880"/>
              <a:gd name="connsiteY3" fmla="*/ 22388 h 24339"/>
              <a:gd name="connsiteX4" fmla="*/ 1158 w 21880"/>
              <a:gd name="connsiteY4" fmla="*/ 22058 h 24339"/>
              <a:gd name="connsiteX5" fmla="*/ 2774 w 21880"/>
              <a:gd name="connsiteY5" fmla="*/ 13175 h 24339"/>
              <a:gd name="connsiteX6" fmla="*/ 0 w 21880"/>
              <a:gd name="connsiteY6" fmla="*/ 4644 h 24339"/>
              <a:gd name="connsiteX0" fmla="*/ 0 w 21880"/>
              <a:gd name="connsiteY0" fmla="*/ 4644 h 24339"/>
              <a:gd name="connsiteX1" fmla="*/ 4553 w 21880"/>
              <a:gd name="connsiteY1" fmla="*/ 57 h 24339"/>
              <a:gd name="connsiteX2" fmla="*/ 21507 w 21880"/>
              <a:gd name="connsiteY2" fmla="*/ 0 h 24339"/>
              <a:gd name="connsiteX3" fmla="*/ 21880 w 21880"/>
              <a:gd name="connsiteY3" fmla="*/ 22388 h 24339"/>
              <a:gd name="connsiteX4" fmla="*/ 1158 w 21880"/>
              <a:gd name="connsiteY4" fmla="*/ 22058 h 24339"/>
              <a:gd name="connsiteX5" fmla="*/ 2774 w 21880"/>
              <a:gd name="connsiteY5" fmla="*/ 13175 h 24339"/>
              <a:gd name="connsiteX6" fmla="*/ 0 w 21880"/>
              <a:gd name="connsiteY6" fmla="*/ 4644 h 24339"/>
              <a:gd name="connsiteX0" fmla="*/ 0 w 21880"/>
              <a:gd name="connsiteY0" fmla="*/ 4795 h 24490"/>
              <a:gd name="connsiteX1" fmla="*/ 4831 w 21880"/>
              <a:gd name="connsiteY1" fmla="*/ 0 h 24490"/>
              <a:gd name="connsiteX2" fmla="*/ 21507 w 21880"/>
              <a:gd name="connsiteY2" fmla="*/ 151 h 24490"/>
              <a:gd name="connsiteX3" fmla="*/ 21880 w 21880"/>
              <a:gd name="connsiteY3" fmla="*/ 22539 h 24490"/>
              <a:gd name="connsiteX4" fmla="*/ 1158 w 21880"/>
              <a:gd name="connsiteY4" fmla="*/ 22209 h 24490"/>
              <a:gd name="connsiteX5" fmla="*/ 2774 w 21880"/>
              <a:gd name="connsiteY5" fmla="*/ 13326 h 24490"/>
              <a:gd name="connsiteX6" fmla="*/ 0 w 21880"/>
              <a:gd name="connsiteY6" fmla="*/ 4795 h 24490"/>
              <a:gd name="connsiteX0" fmla="*/ 0 w 22019"/>
              <a:gd name="connsiteY0" fmla="*/ 4379 h 24490"/>
              <a:gd name="connsiteX1" fmla="*/ 4970 w 22019"/>
              <a:gd name="connsiteY1" fmla="*/ 0 h 24490"/>
              <a:gd name="connsiteX2" fmla="*/ 21646 w 22019"/>
              <a:gd name="connsiteY2" fmla="*/ 151 h 24490"/>
              <a:gd name="connsiteX3" fmla="*/ 22019 w 22019"/>
              <a:gd name="connsiteY3" fmla="*/ 22539 h 24490"/>
              <a:gd name="connsiteX4" fmla="*/ 1297 w 22019"/>
              <a:gd name="connsiteY4" fmla="*/ 22209 h 24490"/>
              <a:gd name="connsiteX5" fmla="*/ 2913 w 22019"/>
              <a:gd name="connsiteY5" fmla="*/ 13326 h 24490"/>
              <a:gd name="connsiteX6" fmla="*/ 0 w 22019"/>
              <a:gd name="connsiteY6" fmla="*/ 4379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19" h="24490">
                <a:moveTo>
                  <a:pt x="0" y="4379"/>
                </a:moveTo>
                <a:lnTo>
                  <a:pt x="4970" y="0"/>
                </a:lnTo>
                <a:lnTo>
                  <a:pt x="21646" y="151"/>
                </a:lnTo>
                <a:cubicBezTo>
                  <a:pt x="21824" y="7544"/>
                  <a:pt x="21841" y="15146"/>
                  <a:pt x="22019" y="22539"/>
                </a:cubicBezTo>
                <a:cubicBezTo>
                  <a:pt x="13107" y="25681"/>
                  <a:pt x="6396" y="24627"/>
                  <a:pt x="1297" y="22209"/>
                </a:cubicBezTo>
                <a:lnTo>
                  <a:pt x="2913" y="13326"/>
                </a:lnTo>
                <a:lnTo>
                  <a:pt x="0" y="4379"/>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49551" y="4728463"/>
            <a:ext cx="679595" cy="112868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 name="connsiteX0" fmla="*/ 0 w 30788"/>
              <a:gd name="connsiteY0" fmla="*/ 14421 h 72473"/>
              <a:gd name="connsiteX1" fmla="*/ 30538 w 30788"/>
              <a:gd name="connsiteY1" fmla="*/ 0 h 72473"/>
              <a:gd name="connsiteX2" fmla="*/ 30753 w 30788"/>
              <a:gd name="connsiteY2" fmla="*/ 38560 h 72473"/>
              <a:gd name="connsiteX3" fmla="*/ 15978 w 30788"/>
              <a:gd name="connsiteY3" fmla="*/ 38560 h 72473"/>
              <a:gd name="connsiteX4" fmla="*/ 15978 w 30788"/>
              <a:gd name="connsiteY4" fmla="*/ 61774 h 72473"/>
              <a:gd name="connsiteX5" fmla="*/ 267 w 30788"/>
              <a:gd name="connsiteY5" fmla="*/ 72473 h 72473"/>
              <a:gd name="connsiteX6" fmla="*/ 0 w 30788"/>
              <a:gd name="connsiteY6" fmla="*/ 14421 h 72473"/>
              <a:gd name="connsiteX0" fmla="*/ 0 w 30788"/>
              <a:gd name="connsiteY0" fmla="*/ 12739 h 72473"/>
              <a:gd name="connsiteX1" fmla="*/ 30538 w 30788"/>
              <a:gd name="connsiteY1" fmla="*/ 0 h 72473"/>
              <a:gd name="connsiteX2" fmla="*/ 30753 w 30788"/>
              <a:gd name="connsiteY2" fmla="*/ 38560 h 72473"/>
              <a:gd name="connsiteX3" fmla="*/ 15978 w 30788"/>
              <a:gd name="connsiteY3" fmla="*/ 38560 h 72473"/>
              <a:gd name="connsiteX4" fmla="*/ 15978 w 30788"/>
              <a:gd name="connsiteY4" fmla="*/ 61774 h 72473"/>
              <a:gd name="connsiteX5" fmla="*/ 267 w 30788"/>
              <a:gd name="connsiteY5" fmla="*/ 72473 h 72473"/>
              <a:gd name="connsiteX6" fmla="*/ 0 w 30788"/>
              <a:gd name="connsiteY6" fmla="*/ 12739 h 7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88" h="72473">
                <a:moveTo>
                  <a:pt x="0" y="12739"/>
                </a:moveTo>
                <a:lnTo>
                  <a:pt x="30538" y="0"/>
                </a:lnTo>
                <a:cubicBezTo>
                  <a:pt x="30356" y="12395"/>
                  <a:pt x="30935" y="26165"/>
                  <a:pt x="30753" y="38560"/>
                </a:cubicBezTo>
                <a:lnTo>
                  <a:pt x="15978" y="38560"/>
                </a:lnTo>
                <a:cubicBezTo>
                  <a:pt x="15869" y="46454"/>
                  <a:pt x="16087" y="53880"/>
                  <a:pt x="15978" y="61774"/>
                </a:cubicBezTo>
                <a:cubicBezTo>
                  <a:pt x="7598" y="67298"/>
                  <a:pt x="3861" y="72326"/>
                  <a:pt x="267" y="72473"/>
                </a:cubicBezTo>
                <a:cubicBezTo>
                  <a:pt x="251" y="54419"/>
                  <a:pt x="16" y="30793"/>
                  <a:pt x="0" y="12739"/>
                </a:cubicBez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8097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197 w 1134973"/>
              <a:gd name="connsiteY6" fmla="*/ 158846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3 w 1134973"/>
              <a:gd name="connsiteY5" fmla="*/ 160745 h 521004"/>
              <a:gd name="connsiteX6" fmla="*/ 1027197 w 1134973"/>
              <a:gd name="connsiteY6" fmla="*/ 158846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3" y="160745"/>
                </a:lnTo>
                <a:lnTo>
                  <a:pt x="1027197" y="158846"/>
                </a:lnTo>
                <a:cubicBezTo>
                  <a:pt x="1027417" y="105897"/>
                  <a:pt x="1027638" y="52949"/>
                  <a:pt x="1027858" y="0"/>
                </a:cubicBezTo>
                <a:lnTo>
                  <a:pt x="35425" y="42599"/>
                </a:lnTo>
                <a:lnTo>
                  <a:pt x="0" y="76741"/>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43044" y="4946636"/>
            <a:ext cx="555788" cy="371966"/>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 name="connsiteX0" fmla="*/ 0 w 763044"/>
              <a:gd name="connsiteY0" fmla="*/ 263771 h 529119"/>
              <a:gd name="connsiteX1" fmla="*/ 84796 w 763044"/>
              <a:gd name="connsiteY1" fmla="*/ 529119 h 529119"/>
              <a:gd name="connsiteX2" fmla="*/ 742992 w 763044"/>
              <a:gd name="connsiteY2" fmla="*/ 525111 h 529119"/>
              <a:gd name="connsiteX3" fmla="*/ 763044 w 763044"/>
              <a:gd name="connsiteY3" fmla="*/ 499187 h 529119"/>
              <a:gd name="connsiteX4" fmla="*/ 757858 w 763044"/>
              <a:gd name="connsiteY4" fmla="*/ 0 h 529119"/>
              <a:gd name="connsiteX5" fmla="*/ 0 w 763044"/>
              <a:gd name="connsiteY5" fmla="*/ 263771 h 529119"/>
              <a:gd name="connsiteX0" fmla="*/ 0 w 793648"/>
              <a:gd name="connsiteY0" fmla="*/ 235756 h 529119"/>
              <a:gd name="connsiteX1" fmla="*/ 115400 w 793648"/>
              <a:gd name="connsiteY1" fmla="*/ 529119 h 529119"/>
              <a:gd name="connsiteX2" fmla="*/ 773596 w 793648"/>
              <a:gd name="connsiteY2" fmla="*/ 525111 h 529119"/>
              <a:gd name="connsiteX3" fmla="*/ 793648 w 793648"/>
              <a:gd name="connsiteY3" fmla="*/ 499187 h 529119"/>
              <a:gd name="connsiteX4" fmla="*/ 788462 w 793648"/>
              <a:gd name="connsiteY4" fmla="*/ 0 h 529119"/>
              <a:gd name="connsiteX5" fmla="*/ 0 w 793648"/>
              <a:gd name="connsiteY5" fmla="*/ 235756 h 529119"/>
              <a:gd name="connsiteX0" fmla="*/ 0 w 793648"/>
              <a:gd name="connsiteY0" fmla="*/ 235756 h 532621"/>
              <a:gd name="connsiteX1" fmla="*/ 91597 w 793648"/>
              <a:gd name="connsiteY1" fmla="*/ 532621 h 532621"/>
              <a:gd name="connsiteX2" fmla="*/ 773596 w 793648"/>
              <a:gd name="connsiteY2" fmla="*/ 525111 h 532621"/>
              <a:gd name="connsiteX3" fmla="*/ 793648 w 793648"/>
              <a:gd name="connsiteY3" fmla="*/ 499187 h 532621"/>
              <a:gd name="connsiteX4" fmla="*/ 788462 w 793648"/>
              <a:gd name="connsiteY4" fmla="*/ 0 h 532621"/>
              <a:gd name="connsiteX5" fmla="*/ 0 w 793648"/>
              <a:gd name="connsiteY5" fmla="*/ 235756 h 532621"/>
              <a:gd name="connsiteX0" fmla="*/ 0 w 793648"/>
              <a:gd name="connsiteY0" fmla="*/ 250164 h 547029"/>
              <a:gd name="connsiteX1" fmla="*/ 91597 w 793648"/>
              <a:gd name="connsiteY1" fmla="*/ 547029 h 547029"/>
              <a:gd name="connsiteX2" fmla="*/ 773596 w 793648"/>
              <a:gd name="connsiteY2" fmla="*/ 539519 h 547029"/>
              <a:gd name="connsiteX3" fmla="*/ 793648 w 793648"/>
              <a:gd name="connsiteY3" fmla="*/ 513595 h 547029"/>
              <a:gd name="connsiteX4" fmla="*/ 788462 w 793648"/>
              <a:gd name="connsiteY4" fmla="*/ 0 h 547029"/>
              <a:gd name="connsiteX5" fmla="*/ 0 w 793648"/>
              <a:gd name="connsiteY5" fmla="*/ 250164 h 54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648" h="547029">
                <a:moveTo>
                  <a:pt x="0" y="250164"/>
                </a:moveTo>
                <a:lnTo>
                  <a:pt x="91597" y="547029"/>
                </a:lnTo>
                <a:lnTo>
                  <a:pt x="773596" y="539519"/>
                </a:lnTo>
                <a:lnTo>
                  <a:pt x="793648" y="513595"/>
                </a:lnTo>
                <a:cubicBezTo>
                  <a:pt x="793052" y="356538"/>
                  <a:pt x="789058" y="157057"/>
                  <a:pt x="788462" y="0"/>
                </a:cubicBezTo>
                <a:lnTo>
                  <a:pt x="0" y="250164"/>
                </a:lnTo>
                <a:close/>
              </a:path>
            </a:pathLst>
          </a:custGeom>
          <a:solidFill>
            <a:schemeClr val="accent2"/>
          </a:solid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66777" y="5532121"/>
            <a:ext cx="258543" cy="281811"/>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 name="connsiteX0" fmla="*/ 218368 w 310330"/>
              <a:gd name="connsiteY0" fmla="*/ 343088 h 343088"/>
              <a:gd name="connsiteX1" fmla="*/ 264242 w 310330"/>
              <a:gd name="connsiteY1" fmla="*/ 156701 h 343088"/>
              <a:gd name="connsiteX2" fmla="*/ 310330 w 310330"/>
              <a:gd name="connsiteY2" fmla="*/ 132121 h 343088"/>
              <a:gd name="connsiteX3" fmla="*/ 264242 w 310330"/>
              <a:gd name="connsiteY3" fmla="*/ 98322 h 343088"/>
              <a:gd name="connsiteX4" fmla="*/ 116758 w 310330"/>
              <a:gd name="connsiteY4" fmla="*/ 150556 h 343088"/>
              <a:gd name="connsiteX5" fmla="*/ 119830 w 310330"/>
              <a:gd name="connsiteY5" fmla="*/ 101395 h 343088"/>
              <a:gd name="connsiteX6" fmla="*/ 165919 w 310330"/>
              <a:gd name="connsiteY6" fmla="*/ 101395 h 343088"/>
              <a:gd name="connsiteX7" fmla="*/ 165919 w 310330"/>
              <a:gd name="connsiteY7" fmla="*/ 30726 h 343088"/>
              <a:gd name="connsiteX8" fmla="*/ 138266 w 310330"/>
              <a:gd name="connsiteY8" fmla="*/ 3072 h 343088"/>
              <a:gd name="connsiteX9" fmla="*/ 67596 w 310330"/>
              <a:gd name="connsiteY9" fmla="*/ 0 h 343088"/>
              <a:gd name="connsiteX10" fmla="*/ 52234 w 310330"/>
              <a:gd name="connsiteY10" fmla="*/ 92177 h 343088"/>
              <a:gd name="connsiteX11" fmla="*/ 107540 w 310330"/>
              <a:gd name="connsiteY11" fmla="*/ 98322 h 343088"/>
              <a:gd name="connsiteX12" fmla="*/ 107540 w 310330"/>
              <a:gd name="connsiteY12" fmla="*/ 144411 h 343088"/>
              <a:gd name="connsiteX13" fmla="*/ 67596 w 310330"/>
              <a:gd name="connsiteY13" fmla="*/ 147484 h 343088"/>
              <a:gd name="connsiteX14" fmla="*/ 58379 w 310330"/>
              <a:gd name="connsiteY14" fmla="*/ 205863 h 343088"/>
              <a:gd name="connsiteX15" fmla="*/ 24580 w 310330"/>
              <a:gd name="connsiteY15" fmla="*/ 172064 h 343088"/>
              <a:gd name="connsiteX16" fmla="*/ 0 w 310330"/>
              <a:gd name="connsiteY16" fmla="*/ 199718 h 343088"/>
              <a:gd name="connsiteX17" fmla="*/ 76814 w 310330"/>
              <a:gd name="connsiteY17" fmla="*/ 255024 h 343088"/>
              <a:gd name="connsiteX18" fmla="*/ 218368 w 310330"/>
              <a:gd name="connsiteY18" fmla="*/ 343088 h 3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43088">
                <a:moveTo>
                  <a:pt x="218368" y="343088"/>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18368" y="343088"/>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770" y="5595136"/>
            <a:ext cx="605848"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 name="connsiteX0" fmla="*/ 821 w 10000"/>
              <a:gd name="connsiteY0" fmla="*/ 0 h 10000"/>
              <a:gd name="connsiteX1" fmla="*/ 2894 w 10000"/>
              <a:gd name="connsiteY1" fmla="*/ 1612 h 10000"/>
              <a:gd name="connsiteX2" fmla="*/ 4589 w 10000"/>
              <a:gd name="connsiteY2" fmla="*/ 2445 h 10000"/>
              <a:gd name="connsiteX3" fmla="*/ 7756 w 10000"/>
              <a:gd name="connsiteY3" fmla="*/ 3691 h 10000"/>
              <a:gd name="connsiteX4" fmla="*/ 10000 w 10000"/>
              <a:gd name="connsiteY4" fmla="*/ 4001 h 10000"/>
              <a:gd name="connsiteX5" fmla="*/ 8449 w 10000"/>
              <a:gd name="connsiteY5" fmla="*/ 5072 h 10000"/>
              <a:gd name="connsiteX6" fmla="*/ 8016 w 10000"/>
              <a:gd name="connsiteY6" fmla="*/ 4598 h 10000"/>
              <a:gd name="connsiteX7" fmla="*/ 7042 w 10000"/>
              <a:gd name="connsiteY7" fmla="*/ 4474 h 10000"/>
              <a:gd name="connsiteX8" fmla="*/ 5708 w 10000"/>
              <a:gd name="connsiteY8" fmla="*/ 4698 h 10000"/>
              <a:gd name="connsiteX9" fmla="*/ 4734 w 10000"/>
              <a:gd name="connsiteY9" fmla="*/ 5246 h 10000"/>
              <a:gd name="connsiteX10" fmla="*/ 4409 w 10000"/>
              <a:gd name="connsiteY10" fmla="*/ 5794 h 10000"/>
              <a:gd name="connsiteX11" fmla="*/ 4698 w 10000"/>
              <a:gd name="connsiteY11" fmla="*/ 6540 h 10000"/>
              <a:gd name="connsiteX12" fmla="*/ 5274 w 10000"/>
              <a:gd name="connsiteY12" fmla="*/ 6914 h 10000"/>
              <a:gd name="connsiteX13" fmla="*/ 6681 w 10000"/>
              <a:gd name="connsiteY13" fmla="*/ 6938 h 10000"/>
              <a:gd name="connsiteX14" fmla="*/ 7186 w 10000"/>
              <a:gd name="connsiteY14" fmla="*/ 7610 h 10000"/>
              <a:gd name="connsiteX15" fmla="*/ 7475 w 10000"/>
              <a:gd name="connsiteY15" fmla="*/ 8183 h 10000"/>
              <a:gd name="connsiteX16" fmla="*/ 7114 w 10000"/>
              <a:gd name="connsiteY16" fmla="*/ 8855 h 10000"/>
              <a:gd name="connsiteX17" fmla="*/ 5924 w 10000"/>
              <a:gd name="connsiteY17" fmla="*/ 9626 h 10000"/>
              <a:gd name="connsiteX18" fmla="*/ 4769 w 10000"/>
              <a:gd name="connsiteY18" fmla="*/ 10000 h 10000"/>
              <a:gd name="connsiteX19" fmla="*/ 3868 w 10000"/>
              <a:gd name="connsiteY19" fmla="*/ 9950 h 10000"/>
              <a:gd name="connsiteX20" fmla="*/ 2569 w 10000"/>
              <a:gd name="connsiteY20" fmla="*/ 9626 h 10000"/>
              <a:gd name="connsiteX21" fmla="*/ 1343 w 10000"/>
              <a:gd name="connsiteY21" fmla="*/ 9104 h 10000"/>
              <a:gd name="connsiteX22" fmla="*/ 189 w 10000"/>
              <a:gd name="connsiteY22" fmla="*/ 8539 h 10000"/>
              <a:gd name="connsiteX23" fmla="*/ 13 w 10000"/>
              <a:gd name="connsiteY23" fmla="*/ 431 h 10000"/>
              <a:gd name="connsiteX24" fmla="*/ 821 w 10000"/>
              <a:gd name="connsiteY24" fmla="*/ 0 h 10000"/>
              <a:gd name="connsiteX0" fmla="*/ 821 w 9839"/>
              <a:gd name="connsiteY0" fmla="*/ 0 h 10000"/>
              <a:gd name="connsiteX1" fmla="*/ 2894 w 9839"/>
              <a:gd name="connsiteY1" fmla="*/ 1612 h 10000"/>
              <a:gd name="connsiteX2" fmla="*/ 4589 w 9839"/>
              <a:gd name="connsiteY2" fmla="*/ 2445 h 10000"/>
              <a:gd name="connsiteX3" fmla="*/ 7756 w 9839"/>
              <a:gd name="connsiteY3" fmla="*/ 3691 h 10000"/>
              <a:gd name="connsiteX4" fmla="*/ 9839 w 9839"/>
              <a:gd name="connsiteY4" fmla="*/ 4114 h 10000"/>
              <a:gd name="connsiteX5" fmla="*/ 8449 w 9839"/>
              <a:gd name="connsiteY5" fmla="*/ 5072 h 10000"/>
              <a:gd name="connsiteX6" fmla="*/ 8016 w 9839"/>
              <a:gd name="connsiteY6" fmla="*/ 4598 h 10000"/>
              <a:gd name="connsiteX7" fmla="*/ 7042 w 9839"/>
              <a:gd name="connsiteY7" fmla="*/ 4474 h 10000"/>
              <a:gd name="connsiteX8" fmla="*/ 5708 w 9839"/>
              <a:gd name="connsiteY8" fmla="*/ 4698 h 10000"/>
              <a:gd name="connsiteX9" fmla="*/ 4734 w 9839"/>
              <a:gd name="connsiteY9" fmla="*/ 5246 h 10000"/>
              <a:gd name="connsiteX10" fmla="*/ 4409 w 9839"/>
              <a:gd name="connsiteY10" fmla="*/ 5794 h 10000"/>
              <a:gd name="connsiteX11" fmla="*/ 4698 w 9839"/>
              <a:gd name="connsiteY11" fmla="*/ 6540 h 10000"/>
              <a:gd name="connsiteX12" fmla="*/ 5274 w 9839"/>
              <a:gd name="connsiteY12" fmla="*/ 6914 h 10000"/>
              <a:gd name="connsiteX13" fmla="*/ 6681 w 9839"/>
              <a:gd name="connsiteY13" fmla="*/ 6938 h 10000"/>
              <a:gd name="connsiteX14" fmla="*/ 7186 w 9839"/>
              <a:gd name="connsiteY14" fmla="*/ 7610 h 10000"/>
              <a:gd name="connsiteX15" fmla="*/ 7475 w 9839"/>
              <a:gd name="connsiteY15" fmla="*/ 8183 h 10000"/>
              <a:gd name="connsiteX16" fmla="*/ 7114 w 9839"/>
              <a:gd name="connsiteY16" fmla="*/ 8855 h 10000"/>
              <a:gd name="connsiteX17" fmla="*/ 5924 w 9839"/>
              <a:gd name="connsiteY17" fmla="*/ 9626 h 10000"/>
              <a:gd name="connsiteX18" fmla="*/ 4769 w 9839"/>
              <a:gd name="connsiteY18" fmla="*/ 10000 h 10000"/>
              <a:gd name="connsiteX19" fmla="*/ 3868 w 9839"/>
              <a:gd name="connsiteY19" fmla="*/ 9950 h 10000"/>
              <a:gd name="connsiteX20" fmla="*/ 2569 w 9839"/>
              <a:gd name="connsiteY20" fmla="*/ 9626 h 10000"/>
              <a:gd name="connsiteX21" fmla="*/ 1343 w 9839"/>
              <a:gd name="connsiteY21" fmla="*/ 9104 h 10000"/>
              <a:gd name="connsiteX22" fmla="*/ 189 w 9839"/>
              <a:gd name="connsiteY22" fmla="*/ 8539 h 10000"/>
              <a:gd name="connsiteX23" fmla="*/ 13 w 9839"/>
              <a:gd name="connsiteY23" fmla="*/ 431 h 10000"/>
              <a:gd name="connsiteX24" fmla="*/ 821 w 9839"/>
              <a:gd name="connsiteY24" fmla="*/ 0 h 10000"/>
              <a:gd name="connsiteX0" fmla="*/ 834 w 10000"/>
              <a:gd name="connsiteY0" fmla="*/ 0 h 10000"/>
              <a:gd name="connsiteX1" fmla="*/ 3023 w 10000"/>
              <a:gd name="connsiteY1" fmla="*/ 1584 h 10000"/>
              <a:gd name="connsiteX2" fmla="*/ 4664 w 10000"/>
              <a:gd name="connsiteY2" fmla="*/ 2445 h 10000"/>
              <a:gd name="connsiteX3" fmla="*/ 7883 w 10000"/>
              <a:gd name="connsiteY3" fmla="*/ 3691 h 10000"/>
              <a:gd name="connsiteX4" fmla="*/ 10000 w 10000"/>
              <a:gd name="connsiteY4" fmla="*/ 4114 h 10000"/>
              <a:gd name="connsiteX5" fmla="*/ 8587 w 10000"/>
              <a:gd name="connsiteY5" fmla="*/ 5072 h 10000"/>
              <a:gd name="connsiteX6" fmla="*/ 8147 w 10000"/>
              <a:gd name="connsiteY6" fmla="*/ 4598 h 10000"/>
              <a:gd name="connsiteX7" fmla="*/ 7157 w 10000"/>
              <a:gd name="connsiteY7" fmla="*/ 4474 h 10000"/>
              <a:gd name="connsiteX8" fmla="*/ 5801 w 10000"/>
              <a:gd name="connsiteY8" fmla="*/ 4698 h 10000"/>
              <a:gd name="connsiteX9" fmla="*/ 4811 w 10000"/>
              <a:gd name="connsiteY9" fmla="*/ 5246 h 10000"/>
              <a:gd name="connsiteX10" fmla="*/ 4481 w 10000"/>
              <a:gd name="connsiteY10" fmla="*/ 5794 h 10000"/>
              <a:gd name="connsiteX11" fmla="*/ 4775 w 10000"/>
              <a:gd name="connsiteY11" fmla="*/ 6540 h 10000"/>
              <a:gd name="connsiteX12" fmla="*/ 5360 w 10000"/>
              <a:gd name="connsiteY12" fmla="*/ 6914 h 10000"/>
              <a:gd name="connsiteX13" fmla="*/ 6790 w 10000"/>
              <a:gd name="connsiteY13" fmla="*/ 6938 h 10000"/>
              <a:gd name="connsiteX14" fmla="*/ 7304 w 10000"/>
              <a:gd name="connsiteY14" fmla="*/ 7610 h 10000"/>
              <a:gd name="connsiteX15" fmla="*/ 7597 w 10000"/>
              <a:gd name="connsiteY15" fmla="*/ 8183 h 10000"/>
              <a:gd name="connsiteX16" fmla="*/ 7230 w 10000"/>
              <a:gd name="connsiteY16" fmla="*/ 8855 h 10000"/>
              <a:gd name="connsiteX17" fmla="*/ 6021 w 10000"/>
              <a:gd name="connsiteY17" fmla="*/ 9626 h 10000"/>
              <a:gd name="connsiteX18" fmla="*/ 4847 w 10000"/>
              <a:gd name="connsiteY18" fmla="*/ 10000 h 10000"/>
              <a:gd name="connsiteX19" fmla="*/ 3931 w 10000"/>
              <a:gd name="connsiteY19" fmla="*/ 9950 h 10000"/>
              <a:gd name="connsiteX20" fmla="*/ 2611 w 10000"/>
              <a:gd name="connsiteY20" fmla="*/ 9626 h 10000"/>
              <a:gd name="connsiteX21" fmla="*/ 1365 w 10000"/>
              <a:gd name="connsiteY21" fmla="*/ 9104 h 10000"/>
              <a:gd name="connsiteX22" fmla="*/ 192 w 10000"/>
              <a:gd name="connsiteY22" fmla="*/ 8539 h 10000"/>
              <a:gd name="connsiteX23" fmla="*/ 13 w 10000"/>
              <a:gd name="connsiteY23" fmla="*/ 431 h 10000"/>
              <a:gd name="connsiteX24" fmla="*/ 834 w 10000"/>
              <a:gd name="connsiteY24" fmla="*/ 0 h 10000"/>
              <a:gd name="connsiteX0" fmla="*/ 1189 w 10355"/>
              <a:gd name="connsiteY0" fmla="*/ 0 h 10000"/>
              <a:gd name="connsiteX1" fmla="*/ 3378 w 10355"/>
              <a:gd name="connsiteY1" fmla="*/ 1584 h 10000"/>
              <a:gd name="connsiteX2" fmla="*/ 5019 w 10355"/>
              <a:gd name="connsiteY2" fmla="*/ 2445 h 10000"/>
              <a:gd name="connsiteX3" fmla="*/ 8238 w 10355"/>
              <a:gd name="connsiteY3" fmla="*/ 3691 h 10000"/>
              <a:gd name="connsiteX4" fmla="*/ 10355 w 10355"/>
              <a:gd name="connsiteY4" fmla="*/ 4114 h 10000"/>
              <a:gd name="connsiteX5" fmla="*/ 8942 w 10355"/>
              <a:gd name="connsiteY5" fmla="*/ 5072 h 10000"/>
              <a:gd name="connsiteX6" fmla="*/ 8502 w 10355"/>
              <a:gd name="connsiteY6" fmla="*/ 4598 h 10000"/>
              <a:gd name="connsiteX7" fmla="*/ 7512 w 10355"/>
              <a:gd name="connsiteY7" fmla="*/ 4474 h 10000"/>
              <a:gd name="connsiteX8" fmla="*/ 6156 w 10355"/>
              <a:gd name="connsiteY8" fmla="*/ 4698 h 10000"/>
              <a:gd name="connsiteX9" fmla="*/ 5166 w 10355"/>
              <a:gd name="connsiteY9" fmla="*/ 5246 h 10000"/>
              <a:gd name="connsiteX10" fmla="*/ 4836 w 10355"/>
              <a:gd name="connsiteY10" fmla="*/ 5794 h 10000"/>
              <a:gd name="connsiteX11" fmla="*/ 5130 w 10355"/>
              <a:gd name="connsiteY11" fmla="*/ 6540 h 10000"/>
              <a:gd name="connsiteX12" fmla="*/ 5715 w 10355"/>
              <a:gd name="connsiteY12" fmla="*/ 6914 h 10000"/>
              <a:gd name="connsiteX13" fmla="*/ 7145 w 10355"/>
              <a:gd name="connsiteY13" fmla="*/ 6938 h 10000"/>
              <a:gd name="connsiteX14" fmla="*/ 7659 w 10355"/>
              <a:gd name="connsiteY14" fmla="*/ 7610 h 10000"/>
              <a:gd name="connsiteX15" fmla="*/ 7952 w 10355"/>
              <a:gd name="connsiteY15" fmla="*/ 8183 h 10000"/>
              <a:gd name="connsiteX16" fmla="*/ 7585 w 10355"/>
              <a:gd name="connsiteY16" fmla="*/ 8855 h 10000"/>
              <a:gd name="connsiteX17" fmla="*/ 6376 w 10355"/>
              <a:gd name="connsiteY17" fmla="*/ 9626 h 10000"/>
              <a:gd name="connsiteX18" fmla="*/ 5202 w 10355"/>
              <a:gd name="connsiteY18" fmla="*/ 10000 h 10000"/>
              <a:gd name="connsiteX19" fmla="*/ 4286 w 10355"/>
              <a:gd name="connsiteY19" fmla="*/ 9950 h 10000"/>
              <a:gd name="connsiteX20" fmla="*/ 2966 w 10355"/>
              <a:gd name="connsiteY20" fmla="*/ 9626 h 10000"/>
              <a:gd name="connsiteX21" fmla="*/ 1720 w 10355"/>
              <a:gd name="connsiteY21" fmla="*/ 9104 h 10000"/>
              <a:gd name="connsiteX22" fmla="*/ 547 w 10355"/>
              <a:gd name="connsiteY22" fmla="*/ 8539 h 10000"/>
              <a:gd name="connsiteX23" fmla="*/ 0 w 10355"/>
              <a:gd name="connsiteY23" fmla="*/ 459 h 10000"/>
              <a:gd name="connsiteX24" fmla="*/ 1189 w 10355"/>
              <a:gd name="connsiteY24" fmla="*/ 0 h 10000"/>
              <a:gd name="connsiteX0" fmla="*/ 1261 w 10427"/>
              <a:gd name="connsiteY0" fmla="*/ 0 h 10000"/>
              <a:gd name="connsiteX1" fmla="*/ 3450 w 10427"/>
              <a:gd name="connsiteY1" fmla="*/ 1584 h 10000"/>
              <a:gd name="connsiteX2" fmla="*/ 5091 w 10427"/>
              <a:gd name="connsiteY2" fmla="*/ 2445 h 10000"/>
              <a:gd name="connsiteX3" fmla="*/ 8310 w 10427"/>
              <a:gd name="connsiteY3" fmla="*/ 3691 h 10000"/>
              <a:gd name="connsiteX4" fmla="*/ 10427 w 10427"/>
              <a:gd name="connsiteY4" fmla="*/ 4114 h 10000"/>
              <a:gd name="connsiteX5" fmla="*/ 9014 w 10427"/>
              <a:gd name="connsiteY5" fmla="*/ 5072 h 10000"/>
              <a:gd name="connsiteX6" fmla="*/ 8574 w 10427"/>
              <a:gd name="connsiteY6" fmla="*/ 4598 h 10000"/>
              <a:gd name="connsiteX7" fmla="*/ 7584 w 10427"/>
              <a:gd name="connsiteY7" fmla="*/ 4474 h 10000"/>
              <a:gd name="connsiteX8" fmla="*/ 6228 w 10427"/>
              <a:gd name="connsiteY8" fmla="*/ 4698 h 10000"/>
              <a:gd name="connsiteX9" fmla="*/ 5238 w 10427"/>
              <a:gd name="connsiteY9" fmla="*/ 5246 h 10000"/>
              <a:gd name="connsiteX10" fmla="*/ 4908 w 10427"/>
              <a:gd name="connsiteY10" fmla="*/ 5794 h 10000"/>
              <a:gd name="connsiteX11" fmla="*/ 5202 w 10427"/>
              <a:gd name="connsiteY11" fmla="*/ 6540 h 10000"/>
              <a:gd name="connsiteX12" fmla="*/ 5787 w 10427"/>
              <a:gd name="connsiteY12" fmla="*/ 6914 h 10000"/>
              <a:gd name="connsiteX13" fmla="*/ 7217 w 10427"/>
              <a:gd name="connsiteY13" fmla="*/ 6938 h 10000"/>
              <a:gd name="connsiteX14" fmla="*/ 7731 w 10427"/>
              <a:gd name="connsiteY14" fmla="*/ 7610 h 10000"/>
              <a:gd name="connsiteX15" fmla="*/ 8024 w 10427"/>
              <a:gd name="connsiteY15" fmla="*/ 8183 h 10000"/>
              <a:gd name="connsiteX16" fmla="*/ 7657 w 10427"/>
              <a:gd name="connsiteY16" fmla="*/ 8855 h 10000"/>
              <a:gd name="connsiteX17" fmla="*/ 6448 w 10427"/>
              <a:gd name="connsiteY17" fmla="*/ 9626 h 10000"/>
              <a:gd name="connsiteX18" fmla="*/ 5274 w 10427"/>
              <a:gd name="connsiteY18" fmla="*/ 10000 h 10000"/>
              <a:gd name="connsiteX19" fmla="*/ 4358 w 10427"/>
              <a:gd name="connsiteY19" fmla="*/ 9950 h 10000"/>
              <a:gd name="connsiteX20" fmla="*/ 3038 w 10427"/>
              <a:gd name="connsiteY20" fmla="*/ 9626 h 10000"/>
              <a:gd name="connsiteX21" fmla="*/ 1792 w 10427"/>
              <a:gd name="connsiteY21" fmla="*/ 9104 h 10000"/>
              <a:gd name="connsiteX22" fmla="*/ 129 w 10427"/>
              <a:gd name="connsiteY22" fmla="*/ 8482 h 10000"/>
              <a:gd name="connsiteX23" fmla="*/ 72 w 10427"/>
              <a:gd name="connsiteY23" fmla="*/ 459 h 10000"/>
              <a:gd name="connsiteX24" fmla="*/ 1261 w 10427"/>
              <a:gd name="connsiteY24" fmla="*/ 0 h 10000"/>
              <a:gd name="connsiteX0" fmla="*/ 1198 w 10364"/>
              <a:gd name="connsiteY0" fmla="*/ 0 h 10000"/>
              <a:gd name="connsiteX1" fmla="*/ 3387 w 10364"/>
              <a:gd name="connsiteY1" fmla="*/ 1584 h 10000"/>
              <a:gd name="connsiteX2" fmla="*/ 5028 w 10364"/>
              <a:gd name="connsiteY2" fmla="*/ 2445 h 10000"/>
              <a:gd name="connsiteX3" fmla="*/ 8247 w 10364"/>
              <a:gd name="connsiteY3" fmla="*/ 3691 h 10000"/>
              <a:gd name="connsiteX4" fmla="*/ 10364 w 10364"/>
              <a:gd name="connsiteY4" fmla="*/ 4114 h 10000"/>
              <a:gd name="connsiteX5" fmla="*/ 8951 w 10364"/>
              <a:gd name="connsiteY5" fmla="*/ 5072 h 10000"/>
              <a:gd name="connsiteX6" fmla="*/ 8511 w 10364"/>
              <a:gd name="connsiteY6" fmla="*/ 4598 h 10000"/>
              <a:gd name="connsiteX7" fmla="*/ 7521 w 10364"/>
              <a:gd name="connsiteY7" fmla="*/ 4474 h 10000"/>
              <a:gd name="connsiteX8" fmla="*/ 6165 w 10364"/>
              <a:gd name="connsiteY8" fmla="*/ 4698 h 10000"/>
              <a:gd name="connsiteX9" fmla="*/ 5175 w 10364"/>
              <a:gd name="connsiteY9" fmla="*/ 5246 h 10000"/>
              <a:gd name="connsiteX10" fmla="*/ 4845 w 10364"/>
              <a:gd name="connsiteY10" fmla="*/ 5794 h 10000"/>
              <a:gd name="connsiteX11" fmla="*/ 5139 w 10364"/>
              <a:gd name="connsiteY11" fmla="*/ 6540 h 10000"/>
              <a:gd name="connsiteX12" fmla="*/ 5724 w 10364"/>
              <a:gd name="connsiteY12" fmla="*/ 6914 h 10000"/>
              <a:gd name="connsiteX13" fmla="*/ 7154 w 10364"/>
              <a:gd name="connsiteY13" fmla="*/ 6938 h 10000"/>
              <a:gd name="connsiteX14" fmla="*/ 7668 w 10364"/>
              <a:gd name="connsiteY14" fmla="*/ 7610 h 10000"/>
              <a:gd name="connsiteX15" fmla="*/ 7961 w 10364"/>
              <a:gd name="connsiteY15" fmla="*/ 8183 h 10000"/>
              <a:gd name="connsiteX16" fmla="*/ 7594 w 10364"/>
              <a:gd name="connsiteY16" fmla="*/ 8855 h 10000"/>
              <a:gd name="connsiteX17" fmla="*/ 6385 w 10364"/>
              <a:gd name="connsiteY17" fmla="*/ 9626 h 10000"/>
              <a:gd name="connsiteX18" fmla="*/ 5211 w 10364"/>
              <a:gd name="connsiteY18" fmla="*/ 10000 h 10000"/>
              <a:gd name="connsiteX19" fmla="*/ 4295 w 10364"/>
              <a:gd name="connsiteY19" fmla="*/ 9950 h 10000"/>
              <a:gd name="connsiteX20" fmla="*/ 2975 w 10364"/>
              <a:gd name="connsiteY20" fmla="*/ 9626 h 10000"/>
              <a:gd name="connsiteX21" fmla="*/ 1729 w 10364"/>
              <a:gd name="connsiteY21" fmla="*/ 9104 h 10000"/>
              <a:gd name="connsiteX22" fmla="*/ 66 w 10364"/>
              <a:gd name="connsiteY22" fmla="*/ 8482 h 10000"/>
              <a:gd name="connsiteX23" fmla="*/ 9 w 10364"/>
              <a:gd name="connsiteY23" fmla="*/ 459 h 10000"/>
              <a:gd name="connsiteX24" fmla="*/ 1198 w 10364"/>
              <a:gd name="connsiteY24" fmla="*/ 0 h 10000"/>
              <a:gd name="connsiteX0" fmla="*/ 1232 w 10398"/>
              <a:gd name="connsiteY0" fmla="*/ 0 h 10000"/>
              <a:gd name="connsiteX1" fmla="*/ 3421 w 10398"/>
              <a:gd name="connsiteY1" fmla="*/ 1584 h 10000"/>
              <a:gd name="connsiteX2" fmla="*/ 5062 w 10398"/>
              <a:gd name="connsiteY2" fmla="*/ 2445 h 10000"/>
              <a:gd name="connsiteX3" fmla="*/ 8281 w 10398"/>
              <a:gd name="connsiteY3" fmla="*/ 3691 h 10000"/>
              <a:gd name="connsiteX4" fmla="*/ 10398 w 10398"/>
              <a:gd name="connsiteY4" fmla="*/ 4114 h 10000"/>
              <a:gd name="connsiteX5" fmla="*/ 8985 w 10398"/>
              <a:gd name="connsiteY5" fmla="*/ 5072 h 10000"/>
              <a:gd name="connsiteX6" fmla="*/ 8545 w 10398"/>
              <a:gd name="connsiteY6" fmla="*/ 4598 h 10000"/>
              <a:gd name="connsiteX7" fmla="*/ 7555 w 10398"/>
              <a:gd name="connsiteY7" fmla="*/ 4474 h 10000"/>
              <a:gd name="connsiteX8" fmla="*/ 6199 w 10398"/>
              <a:gd name="connsiteY8" fmla="*/ 4698 h 10000"/>
              <a:gd name="connsiteX9" fmla="*/ 5209 w 10398"/>
              <a:gd name="connsiteY9" fmla="*/ 5246 h 10000"/>
              <a:gd name="connsiteX10" fmla="*/ 4879 w 10398"/>
              <a:gd name="connsiteY10" fmla="*/ 5794 h 10000"/>
              <a:gd name="connsiteX11" fmla="*/ 5173 w 10398"/>
              <a:gd name="connsiteY11" fmla="*/ 6540 h 10000"/>
              <a:gd name="connsiteX12" fmla="*/ 5758 w 10398"/>
              <a:gd name="connsiteY12" fmla="*/ 6914 h 10000"/>
              <a:gd name="connsiteX13" fmla="*/ 7188 w 10398"/>
              <a:gd name="connsiteY13" fmla="*/ 6938 h 10000"/>
              <a:gd name="connsiteX14" fmla="*/ 7702 w 10398"/>
              <a:gd name="connsiteY14" fmla="*/ 7610 h 10000"/>
              <a:gd name="connsiteX15" fmla="*/ 7995 w 10398"/>
              <a:gd name="connsiteY15" fmla="*/ 8183 h 10000"/>
              <a:gd name="connsiteX16" fmla="*/ 7628 w 10398"/>
              <a:gd name="connsiteY16" fmla="*/ 8855 h 10000"/>
              <a:gd name="connsiteX17" fmla="*/ 6419 w 10398"/>
              <a:gd name="connsiteY17" fmla="*/ 9626 h 10000"/>
              <a:gd name="connsiteX18" fmla="*/ 5245 w 10398"/>
              <a:gd name="connsiteY18" fmla="*/ 10000 h 10000"/>
              <a:gd name="connsiteX19" fmla="*/ 4329 w 10398"/>
              <a:gd name="connsiteY19" fmla="*/ 9950 h 10000"/>
              <a:gd name="connsiteX20" fmla="*/ 3009 w 10398"/>
              <a:gd name="connsiteY20" fmla="*/ 9626 h 10000"/>
              <a:gd name="connsiteX21" fmla="*/ 1763 w 10398"/>
              <a:gd name="connsiteY21" fmla="*/ 9104 h 10000"/>
              <a:gd name="connsiteX22" fmla="*/ 100 w 10398"/>
              <a:gd name="connsiteY22" fmla="*/ 8482 h 10000"/>
              <a:gd name="connsiteX23" fmla="*/ 2 w 10398"/>
              <a:gd name="connsiteY23" fmla="*/ 628 h 10000"/>
              <a:gd name="connsiteX24" fmla="*/ 1232 w 10398"/>
              <a:gd name="connsiteY2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98" h="10000">
                <a:moveTo>
                  <a:pt x="1232" y="0"/>
                </a:moveTo>
                <a:lnTo>
                  <a:pt x="3421" y="1584"/>
                </a:lnTo>
                <a:lnTo>
                  <a:pt x="5062" y="2445"/>
                </a:lnTo>
                <a:lnTo>
                  <a:pt x="8281" y="3691"/>
                </a:lnTo>
                <a:lnTo>
                  <a:pt x="10398" y="4114"/>
                </a:lnTo>
                <a:lnTo>
                  <a:pt x="8985" y="5072"/>
                </a:lnTo>
                <a:lnTo>
                  <a:pt x="8545" y="4598"/>
                </a:lnTo>
                <a:lnTo>
                  <a:pt x="7555" y="4474"/>
                </a:lnTo>
                <a:lnTo>
                  <a:pt x="6199" y="4698"/>
                </a:lnTo>
                <a:lnTo>
                  <a:pt x="5209" y="5246"/>
                </a:lnTo>
                <a:lnTo>
                  <a:pt x="4879" y="5794"/>
                </a:lnTo>
                <a:lnTo>
                  <a:pt x="5173" y="6540"/>
                </a:lnTo>
                <a:lnTo>
                  <a:pt x="5758" y="6914"/>
                </a:lnTo>
                <a:lnTo>
                  <a:pt x="7188" y="6938"/>
                </a:lnTo>
                <a:lnTo>
                  <a:pt x="7702" y="7610"/>
                </a:lnTo>
                <a:lnTo>
                  <a:pt x="7995" y="8183"/>
                </a:lnTo>
                <a:lnTo>
                  <a:pt x="7628" y="8855"/>
                </a:lnTo>
                <a:lnTo>
                  <a:pt x="6419" y="9626"/>
                </a:lnTo>
                <a:lnTo>
                  <a:pt x="5245" y="10000"/>
                </a:lnTo>
                <a:lnTo>
                  <a:pt x="4329" y="9950"/>
                </a:lnTo>
                <a:lnTo>
                  <a:pt x="3009" y="9626"/>
                </a:lnTo>
                <a:lnTo>
                  <a:pt x="1763" y="9104"/>
                </a:lnTo>
                <a:lnTo>
                  <a:pt x="100" y="8482"/>
                </a:lnTo>
                <a:cubicBezTo>
                  <a:pt x="18" y="6984"/>
                  <a:pt x="-9" y="2064"/>
                  <a:pt x="2" y="628"/>
                </a:cubicBezTo>
                <a:lnTo>
                  <a:pt x="1232"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67872" y="5801534"/>
            <a:ext cx="220524" cy="380978"/>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51012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51012" y="372208"/>
                </a:lnTo>
                <a:lnTo>
                  <a:pt x="219808" y="468924"/>
                </a:lnTo>
                <a:lnTo>
                  <a:pt x="0" y="460131"/>
                </a:lnTo>
                <a:lnTo>
                  <a:pt x="2931" y="5862"/>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25</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605782502"/>
              </p:ext>
            </p:extLst>
          </p:nvPr>
        </p:nvGraphicFramePr>
        <p:xfrm>
          <a:off x="166723" y="709828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77,797</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75,224</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pSp>
        <p:nvGrpSpPr>
          <p:cNvPr id="13" name="グループ化 12"/>
          <p:cNvGrpSpPr/>
          <p:nvPr/>
        </p:nvGrpSpPr>
        <p:grpSpPr>
          <a:xfrm>
            <a:off x="283249" y="1603863"/>
            <a:ext cx="1482208" cy="1304343"/>
            <a:chOff x="129152" y="1471271"/>
            <a:chExt cx="1482208" cy="1304343"/>
          </a:xfrm>
        </p:grpSpPr>
        <p:sp>
          <p:nvSpPr>
            <p:cNvPr id="74" name="Rectangle 25"/>
            <p:cNvSpPr>
              <a:spLocks noChangeAspect="1" noChangeArrowheads="1"/>
            </p:cNvSpPr>
            <p:nvPr/>
          </p:nvSpPr>
          <p:spPr bwMode="auto">
            <a:xfrm>
              <a:off x="129152" y="1471271"/>
              <a:ext cx="1482208" cy="130434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37652" y="1898617"/>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42721" y="2232025"/>
              <a:ext cx="269559"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37652" y="1738962"/>
              <a:ext cx="274628" cy="118019"/>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grpSp>
        <p:nvGrpSpPr>
          <p:cNvPr id="46" name="グループ化 45"/>
          <p:cNvGrpSpPr/>
          <p:nvPr/>
        </p:nvGrpSpPr>
        <p:grpSpPr>
          <a:xfrm>
            <a:off x="7474442" y="1426993"/>
            <a:ext cx="1540013" cy="1313306"/>
            <a:chOff x="129152" y="1471272"/>
            <a:chExt cx="1540013" cy="1313306"/>
          </a:xfrm>
        </p:grpSpPr>
        <p:sp>
          <p:nvSpPr>
            <p:cNvPr id="47" name="Rectangle 25"/>
            <p:cNvSpPr>
              <a:spLocks noChangeAspect="1" noChangeArrowheads="1"/>
            </p:cNvSpPr>
            <p:nvPr/>
          </p:nvSpPr>
          <p:spPr bwMode="auto">
            <a:xfrm>
              <a:off x="129152" y="1471272"/>
              <a:ext cx="1369624" cy="1313306"/>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9" name="Text Box 29"/>
            <p:cNvSpPr txBox="1">
              <a:spLocks noChangeAspect="1" noChangeArrowheads="1"/>
            </p:cNvSpPr>
            <p:nvPr/>
          </p:nvSpPr>
          <p:spPr bwMode="auto">
            <a:xfrm>
              <a:off x="487699" y="1536167"/>
              <a:ext cx="118146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t>
              </a:r>
            </a:p>
          </p:txBody>
        </p:sp>
        <p:sp>
          <p:nvSpPr>
            <p:cNvPr id="50" name="Rectangle 30"/>
            <p:cNvSpPr>
              <a:spLocks noChangeAspect="1" noChangeArrowheads="1"/>
            </p:cNvSpPr>
            <p:nvPr/>
          </p:nvSpPr>
          <p:spPr bwMode="auto">
            <a:xfrm>
              <a:off x="212677" y="1913970"/>
              <a:ext cx="287352" cy="124318"/>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212678" y="2258139"/>
              <a:ext cx="287352" cy="118624"/>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212680" y="1743590"/>
              <a:ext cx="287353" cy="126164"/>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48" name="Rectangle 30"/>
          <p:cNvSpPr>
            <a:spLocks noChangeAspect="1" noChangeArrowheads="1"/>
          </p:cNvSpPr>
          <p:nvPr/>
        </p:nvSpPr>
        <p:spPr bwMode="auto">
          <a:xfrm>
            <a:off x="396046" y="2196531"/>
            <a:ext cx="270331" cy="119005"/>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7557972" y="2045616"/>
            <a:ext cx="287351" cy="123916"/>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6" name="Freeform 2" descr="市松模様 (大)">
            <a:extLst>
              <a:ext uri="{FF2B5EF4-FFF2-40B4-BE49-F238E27FC236}">
                <a16:creationId xmlns:a16="http://schemas.microsoft.com/office/drawing/2014/main" id="{28201E39-21F5-4D4F-87E0-B03763C9143C}"/>
              </a:ext>
            </a:extLst>
          </p:cNvPr>
          <p:cNvSpPr>
            <a:spLocks/>
          </p:cNvSpPr>
          <p:nvPr/>
        </p:nvSpPr>
        <p:spPr bwMode="auto">
          <a:xfrm rot="-5400000">
            <a:off x="11299011" y="4145686"/>
            <a:ext cx="70286" cy="82783"/>
          </a:xfrm>
          <a:custGeom>
            <a:avLst/>
            <a:gdLst>
              <a:gd name="connsiteX0" fmla="*/ 0 w 13429"/>
              <a:gd name="connsiteY0" fmla="*/ 2944 h 115655"/>
              <a:gd name="connsiteX1" fmla="*/ 10064 w 13429"/>
              <a:gd name="connsiteY1" fmla="*/ 107671 h 115655"/>
              <a:gd name="connsiteX2" fmla="*/ 11987 w 13429"/>
              <a:gd name="connsiteY2" fmla="*/ 110090 h 115655"/>
              <a:gd name="connsiteX3" fmla="*/ 13429 w 13429"/>
              <a:gd name="connsiteY3" fmla="*/ 112510 h 115655"/>
              <a:gd name="connsiteX4" fmla="*/ 7660 w 13429"/>
              <a:gd name="connsiteY4" fmla="*/ 115534 h 115655"/>
              <a:gd name="connsiteX5" fmla="*/ 3814 w 13429"/>
              <a:gd name="connsiteY5" fmla="*/ 114929 h 115655"/>
              <a:gd name="connsiteX6" fmla="*/ 3573 w 13429"/>
              <a:gd name="connsiteY6" fmla="*/ 113115 h 115655"/>
              <a:gd name="connsiteX7" fmla="*/ 4535 w 13429"/>
              <a:gd name="connsiteY7" fmla="*/ 112510 h 115655"/>
              <a:gd name="connsiteX8" fmla="*/ 0 w 13429"/>
              <a:gd name="connsiteY8" fmla="*/ 2944 h 115655"/>
              <a:gd name="connsiteX0" fmla="*/ 0 w 44631"/>
              <a:gd name="connsiteY0" fmla="*/ 2944 h 115655"/>
              <a:gd name="connsiteX1" fmla="*/ 42372 w 44631"/>
              <a:gd name="connsiteY1" fmla="*/ 3296 h 115655"/>
              <a:gd name="connsiteX2" fmla="*/ 11987 w 44631"/>
              <a:gd name="connsiteY2" fmla="*/ 110090 h 115655"/>
              <a:gd name="connsiteX3" fmla="*/ 13429 w 44631"/>
              <a:gd name="connsiteY3" fmla="*/ 112510 h 115655"/>
              <a:gd name="connsiteX4" fmla="*/ 7660 w 44631"/>
              <a:gd name="connsiteY4" fmla="*/ 115534 h 115655"/>
              <a:gd name="connsiteX5" fmla="*/ 3814 w 44631"/>
              <a:gd name="connsiteY5" fmla="*/ 114929 h 115655"/>
              <a:gd name="connsiteX6" fmla="*/ 3573 w 44631"/>
              <a:gd name="connsiteY6" fmla="*/ 113115 h 115655"/>
              <a:gd name="connsiteX7" fmla="*/ 4535 w 44631"/>
              <a:gd name="connsiteY7" fmla="*/ 112510 h 115655"/>
              <a:gd name="connsiteX8" fmla="*/ 0 w 44631"/>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13429 w 46987"/>
              <a:gd name="connsiteY3" fmla="*/ 112510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43045 w 46987"/>
              <a:gd name="connsiteY4" fmla="*/ 880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4504 w 51491"/>
              <a:gd name="connsiteY0" fmla="*/ 2944 h 115655"/>
              <a:gd name="connsiteX1" fmla="*/ 46876 w 51491"/>
              <a:gd name="connsiteY1" fmla="*/ 3296 h 115655"/>
              <a:gd name="connsiteX2" fmla="*/ 50978 w 51491"/>
              <a:gd name="connsiteY2" fmla="*/ 11027 h 115655"/>
              <a:gd name="connsiteX3" fmla="*/ 51394 w 51491"/>
              <a:gd name="connsiteY3" fmla="*/ 79697 h 115655"/>
              <a:gd name="connsiteX4" fmla="*/ 47549 w 51491"/>
              <a:gd name="connsiteY4" fmla="*/ 88034 h 115655"/>
              <a:gd name="connsiteX5" fmla="*/ 8318 w 51491"/>
              <a:gd name="connsiteY5" fmla="*/ 114929 h 115655"/>
              <a:gd name="connsiteX6" fmla="*/ 8077 w 51491"/>
              <a:gd name="connsiteY6" fmla="*/ 113115 h 115655"/>
              <a:gd name="connsiteX7" fmla="*/ 321 w 51491"/>
              <a:gd name="connsiteY7" fmla="*/ 11260 h 115655"/>
              <a:gd name="connsiteX8" fmla="*/ 4504 w 51491"/>
              <a:gd name="connsiteY8" fmla="*/ 2944 h 115655"/>
              <a:gd name="connsiteX0" fmla="*/ 4520 w 51507"/>
              <a:gd name="connsiteY0" fmla="*/ 2944 h 115655"/>
              <a:gd name="connsiteX1" fmla="*/ 46892 w 51507"/>
              <a:gd name="connsiteY1" fmla="*/ 3296 h 115655"/>
              <a:gd name="connsiteX2" fmla="*/ 50994 w 51507"/>
              <a:gd name="connsiteY2" fmla="*/ 11027 h 115655"/>
              <a:gd name="connsiteX3" fmla="*/ 51410 w 51507"/>
              <a:gd name="connsiteY3" fmla="*/ 79697 h 115655"/>
              <a:gd name="connsiteX4" fmla="*/ 47565 w 51507"/>
              <a:gd name="connsiteY4" fmla="*/ 88034 h 115655"/>
              <a:gd name="connsiteX5" fmla="*/ 8334 w 51507"/>
              <a:gd name="connsiteY5" fmla="*/ 114929 h 115655"/>
              <a:gd name="connsiteX6" fmla="*/ 144 w 51507"/>
              <a:gd name="connsiteY6" fmla="*/ 79365 h 115655"/>
              <a:gd name="connsiteX7" fmla="*/ 337 w 51507"/>
              <a:gd name="connsiteY7" fmla="*/ 11260 h 115655"/>
              <a:gd name="connsiteX8" fmla="*/ 4520 w 51507"/>
              <a:gd name="connsiteY8" fmla="*/ 2944 h 115655"/>
              <a:gd name="connsiteX0" fmla="*/ 4520 w 51507"/>
              <a:gd name="connsiteY0" fmla="*/ 2944 h 88034"/>
              <a:gd name="connsiteX1" fmla="*/ 46892 w 51507"/>
              <a:gd name="connsiteY1" fmla="*/ 3296 h 88034"/>
              <a:gd name="connsiteX2" fmla="*/ 50994 w 51507"/>
              <a:gd name="connsiteY2" fmla="*/ 11027 h 88034"/>
              <a:gd name="connsiteX3" fmla="*/ 51410 w 51507"/>
              <a:gd name="connsiteY3" fmla="*/ 79697 h 88034"/>
              <a:gd name="connsiteX4" fmla="*/ 47565 w 51507"/>
              <a:gd name="connsiteY4" fmla="*/ 88034 h 88034"/>
              <a:gd name="connsiteX5" fmla="*/ 5642 w 51507"/>
              <a:gd name="connsiteY5" fmla="*/ 55554 h 88034"/>
              <a:gd name="connsiteX6" fmla="*/ 144 w 51507"/>
              <a:gd name="connsiteY6" fmla="*/ 79365 h 88034"/>
              <a:gd name="connsiteX7" fmla="*/ 337 w 51507"/>
              <a:gd name="connsiteY7" fmla="*/ 11260 h 88034"/>
              <a:gd name="connsiteX8" fmla="*/ 4520 w 51507"/>
              <a:gd name="connsiteY8" fmla="*/ 2944 h 88034"/>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376 w 51363"/>
              <a:gd name="connsiteY0" fmla="*/ 2944 h 89093"/>
              <a:gd name="connsiteX1" fmla="*/ 46748 w 51363"/>
              <a:gd name="connsiteY1" fmla="*/ 3296 h 89093"/>
              <a:gd name="connsiteX2" fmla="*/ 50850 w 51363"/>
              <a:gd name="connsiteY2" fmla="*/ 11027 h 89093"/>
              <a:gd name="connsiteX3" fmla="*/ 51266 w 51363"/>
              <a:gd name="connsiteY3" fmla="*/ 79697 h 89093"/>
              <a:gd name="connsiteX4" fmla="*/ 47421 w 51363"/>
              <a:gd name="connsiteY4" fmla="*/ 88034 h 89093"/>
              <a:gd name="connsiteX5" fmla="*/ 4344 w 51363"/>
              <a:gd name="connsiteY5" fmla="*/ 88367 h 89093"/>
              <a:gd name="connsiteX6" fmla="*/ 0 w 51363"/>
              <a:gd name="connsiteY6" fmla="*/ 79365 h 89093"/>
              <a:gd name="connsiteX7" fmla="*/ 193 w 51363"/>
              <a:gd name="connsiteY7" fmla="*/ 11260 h 89093"/>
              <a:gd name="connsiteX8" fmla="*/ 4376 w 51363"/>
              <a:gd name="connsiteY8" fmla="*/ 2944 h 89093"/>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081 w 51266"/>
              <a:gd name="connsiteY2" fmla="*/ 1384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259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193 w 51266"/>
              <a:gd name="connsiteY7" fmla="*/ 11572 h 88679"/>
              <a:gd name="connsiteX8" fmla="*/ 4120 w 51266"/>
              <a:gd name="connsiteY8" fmla="*/ 2944 h 88679"/>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321 w 51266"/>
              <a:gd name="connsiteY7" fmla="*/ 10322 h 88679"/>
              <a:gd name="connsiteX8" fmla="*/ 4120 w 51266"/>
              <a:gd name="connsiteY8" fmla="*/ 2944 h 88679"/>
              <a:gd name="connsiteX0" fmla="*/ 4120 w 51266"/>
              <a:gd name="connsiteY0" fmla="*/ 1299 h 87034"/>
              <a:gd name="connsiteX1" fmla="*/ 20626 w 51266"/>
              <a:gd name="connsiteY1" fmla="*/ 885 h 87034"/>
              <a:gd name="connsiteX2" fmla="*/ 46748 w 51266"/>
              <a:gd name="connsiteY2" fmla="*/ 1963 h 87034"/>
              <a:gd name="connsiteX3" fmla="*/ 50850 w 51266"/>
              <a:gd name="connsiteY3" fmla="*/ 11257 h 87034"/>
              <a:gd name="connsiteX4" fmla="*/ 51266 w 51266"/>
              <a:gd name="connsiteY4" fmla="*/ 78364 h 87034"/>
              <a:gd name="connsiteX5" fmla="*/ 47421 w 51266"/>
              <a:gd name="connsiteY5" fmla="*/ 86701 h 87034"/>
              <a:gd name="connsiteX6" fmla="*/ 4344 w 51266"/>
              <a:gd name="connsiteY6" fmla="*/ 87034 h 87034"/>
              <a:gd name="connsiteX7" fmla="*/ 0 w 51266"/>
              <a:gd name="connsiteY7" fmla="*/ 78032 h 87034"/>
              <a:gd name="connsiteX8" fmla="*/ 321 w 51266"/>
              <a:gd name="connsiteY8" fmla="*/ 8677 h 87034"/>
              <a:gd name="connsiteX9" fmla="*/ 4120 w 51266"/>
              <a:gd name="connsiteY9" fmla="*/ 1299 h 87034"/>
              <a:gd name="connsiteX0" fmla="*/ 4120 w 51266"/>
              <a:gd name="connsiteY0" fmla="*/ 1119 h 86854"/>
              <a:gd name="connsiteX1" fmla="*/ 46748 w 51266"/>
              <a:gd name="connsiteY1" fmla="*/ 1783 h 86854"/>
              <a:gd name="connsiteX2" fmla="*/ 50850 w 51266"/>
              <a:gd name="connsiteY2" fmla="*/ 11077 h 86854"/>
              <a:gd name="connsiteX3" fmla="*/ 51266 w 51266"/>
              <a:gd name="connsiteY3" fmla="*/ 78184 h 86854"/>
              <a:gd name="connsiteX4" fmla="*/ 47421 w 51266"/>
              <a:gd name="connsiteY4" fmla="*/ 86521 h 86854"/>
              <a:gd name="connsiteX5" fmla="*/ 4344 w 51266"/>
              <a:gd name="connsiteY5" fmla="*/ 86854 h 86854"/>
              <a:gd name="connsiteX6" fmla="*/ 0 w 51266"/>
              <a:gd name="connsiteY6" fmla="*/ 77852 h 86854"/>
              <a:gd name="connsiteX7" fmla="*/ 321 w 51266"/>
              <a:gd name="connsiteY7" fmla="*/ 8497 h 86854"/>
              <a:gd name="connsiteX8" fmla="*/ 4120 w 51266"/>
              <a:gd name="connsiteY8" fmla="*/ 1119 h 86854"/>
              <a:gd name="connsiteX0" fmla="*/ 4120 w 51266"/>
              <a:gd name="connsiteY0" fmla="*/ 0 h 85735"/>
              <a:gd name="connsiteX1" fmla="*/ 46748 w 51266"/>
              <a:gd name="connsiteY1" fmla="*/ 664 h 85735"/>
              <a:gd name="connsiteX2" fmla="*/ 50850 w 51266"/>
              <a:gd name="connsiteY2" fmla="*/ 9958 h 85735"/>
              <a:gd name="connsiteX3" fmla="*/ 51266 w 51266"/>
              <a:gd name="connsiteY3" fmla="*/ 77065 h 85735"/>
              <a:gd name="connsiteX4" fmla="*/ 47421 w 51266"/>
              <a:gd name="connsiteY4" fmla="*/ 85402 h 85735"/>
              <a:gd name="connsiteX5" fmla="*/ 4344 w 51266"/>
              <a:gd name="connsiteY5" fmla="*/ 85735 h 85735"/>
              <a:gd name="connsiteX6" fmla="*/ 0 w 51266"/>
              <a:gd name="connsiteY6" fmla="*/ 76733 h 85735"/>
              <a:gd name="connsiteX7" fmla="*/ 321 w 51266"/>
              <a:gd name="connsiteY7" fmla="*/ 7378 h 85735"/>
              <a:gd name="connsiteX8" fmla="*/ 4120 w 51266"/>
              <a:gd name="connsiteY8" fmla="*/ 0 h 85735"/>
              <a:gd name="connsiteX0" fmla="*/ 4248 w 51266"/>
              <a:gd name="connsiteY0" fmla="*/ 0 h 87960"/>
              <a:gd name="connsiteX1" fmla="*/ 46748 w 51266"/>
              <a:gd name="connsiteY1" fmla="*/ 2889 h 87960"/>
              <a:gd name="connsiteX2" fmla="*/ 50850 w 51266"/>
              <a:gd name="connsiteY2" fmla="*/ 12183 h 87960"/>
              <a:gd name="connsiteX3" fmla="*/ 51266 w 51266"/>
              <a:gd name="connsiteY3" fmla="*/ 79290 h 87960"/>
              <a:gd name="connsiteX4" fmla="*/ 47421 w 51266"/>
              <a:gd name="connsiteY4" fmla="*/ 87627 h 87960"/>
              <a:gd name="connsiteX5" fmla="*/ 4344 w 51266"/>
              <a:gd name="connsiteY5" fmla="*/ 87960 h 87960"/>
              <a:gd name="connsiteX6" fmla="*/ 0 w 51266"/>
              <a:gd name="connsiteY6" fmla="*/ 78958 h 87960"/>
              <a:gd name="connsiteX7" fmla="*/ 321 w 51266"/>
              <a:gd name="connsiteY7" fmla="*/ 9603 h 87960"/>
              <a:gd name="connsiteX8" fmla="*/ 4248 w 51266"/>
              <a:gd name="connsiteY8" fmla="*/ 0 h 87960"/>
              <a:gd name="connsiteX0" fmla="*/ 4756 w 51774"/>
              <a:gd name="connsiteY0" fmla="*/ 0 h 87960"/>
              <a:gd name="connsiteX1" fmla="*/ 47256 w 51774"/>
              <a:gd name="connsiteY1" fmla="*/ 2889 h 87960"/>
              <a:gd name="connsiteX2" fmla="*/ 51358 w 51774"/>
              <a:gd name="connsiteY2" fmla="*/ 12183 h 87960"/>
              <a:gd name="connsiteX3" fmla="*/ 51774 w 51774"/>
              <a:gd name="connsiteY3" fmla="*/ 79290 h 87960"/>
              <a:gd name="connsiteX4" fmla="*/ 47929 w 51774"/>
              <a:gd name="connsiteY4" fmla="*/ 87627 h 87960"/>
              <a:gd name="connsiteX5" fmla="*/ 4852 w 51774"/>
              <a:gd name="connsiteY5" fmla="*/ 87960 h 87960"/>
              <a:gd name="connsiteX6" fmla="*/ 508 w 51774"/>
              <a:gd name="connsiteY6" fmla="*/ 78958 h 87960"/>
              <a:gd name="connsiteX7" fmla="*/ 64 w 51774"/>
              <a:gd name="connsiteY7" fmla="*/ 11193 h 87960"/>
              <a:gd name="connsiteX8" fmla="*/ 4756 w 51774"/>
              <a:gd name="connsiteY8" fmla="*/ 0 h 87960"/>
              <a:gd name="connsiteX0" fmla="*/ 4886 w 51904"/>
              <a:gd name="connsiteY0" fmla="*/ 0 h 87960"/>
              <a:gd name="connsiteX1" fmla="*/ 47386 w 51904"/>
              <a:gd name="connsiteY1" fmla="*/ 2889 h 87960"/>
              <a:gd name="connsiteX2" fmla="*/ 51488 w 51904"/>
              <a:gd name="connsiteY2" fmla="*/ 12183 h 87960"/>
              <a:gd name="connsiteX3" fmla="*/ 51904 w 51904"/>
              <a:gd name="connsiteY3" fmla="*/ 79290 h 87960"/>
              <a:gd name="connsiteX4" fmla="*/ 48059 w 51904"/>
              <a:gd name="connsiteY4" fmla="*/ 87627 h 87960"/>
              <a:gd name="connsiteX5" fmla="*/ 4982 w 51904"/>
              <a:gd name="connsiteY5" fmla="*/ 87960 h 87960"/>
              <a:gd name="connsiteX6" fmla="*/ 0 w 51904"/>
              <a:gd name="connsiteY6" fmla="*/ 80548 h 87960"/>
              <a:gd name="connsiteX7" fmla="*/ 194 w 51904"/>
              <a:gd name="connsiteY7" fmla="*/ 11193 h 87960"/>
              <a:gd name="connsiteX8" fmla="*/ 4886 w 51904"/>
              <a:gd name="connsiteY8" fmla="*/ 0 h 87960"/>
              <a:gd name="connsiteX0" fmla="*/ 4886 w 51904"/>
              <a:gd name="connsiteY0" fmla="*/ 0 h 87627"/>
              <a:gd name="connsiteX1" fmla="*/ 47386 w 51904"/>
              <a:gd name="connsiteY1" fmla="*/ 2889 h 87627"/>
              <a:gd name="connsiteX2" fmla="*/ 51488 w 51904"/>
              <a:gd name="connsiteY2" fmla="*/ 12183 h 87627"/>
              <a:gd name="connsiteX3" fmla="*/ 51904 w 51904"/>
              <a:gd name="connsiteY3" fmla="*/ 79290 h 87627"/>
              <a:gd name="connsiteX4" fmla="*/ 48059 w 51904"/>
              <a:gd name="connsiteY4" fmla="*/ 87627 h 87627"/>
              <a:gd name="connsiteX5" fmla="*/ 2304 w 51904"/>
              <a:gd name="connsiteY5" fmla="*/ 86688 h 87627"/>
              <a:gd name="connsiteX6" fmla="*/ 0 w 51904"/>
              <a:gd name="connsiteY6" fmla="*/ 80548 h 87627"/>
              <a:gd name="connsiteX7" fmla="*/ 194 w 51904"/>
              <a:gd name="connsiteY7" fmla="*/ 11193 h 87627"/>
              <a:gd name="connsiteX8" fmla="*/ 4886 w 51904"/>
              <a:gd name="connsiteY8" fmla="*/ 0 h 87627"/>
              <a:gd name="connsiteX0" fmla="*/ 4886 w 51904"/>
              <a:gd name="connsiteY0" fmla="*/ 0 h 86688"/>
              <a:gd name="connsiteX1" fmla="*/ 47386 w 51904"/>
              <a:gd name="connsiteY1" fmla="*/ 2889 h 86688"/>
              <a:gd name="connsiteX2" fmla="*/ 51488 w 51904"/>
              <a:gd name="connsiteY2" fmla="*/ 12183 h 86688"/>
              <a:gd name="connsiteX3" fmla="*/ 51904 w 51904"/>
              <a:gd name="connsiteY3" fmla="*/ 79290 h 86688"/>
              <a:gd name="connsiteX4" fmla="*/ 50354 w 51904"/>
              <a:gd name="connsiteY4" fmla="*/ 86037 h 86688"/>
              <a:gd name="connsiteX5" fmla="*/ 2304 w 51904"/>
              <a:gd name="connsiteY5" fmla="*/ 86688 h 86688"/>
              <a:gd name="connsiteX6" fmla="*/ 0 w 51904"/>
              <a:gd name="connsiteY6" fmla="*/ 80548 h 86688"/>
              <a:gd name="connsiteX7" fmla="*/ 194 w 51904"/>
              <a:gd name="connsiteY7" fmla="*/ 11193 h 86688"/>
              <a:gd name="connsiteX8" fmla="*/ 4886 w 51904"/>
              <a:gd name="connsiteY8" fmla="*/ 0 h 86688"/>
              <a:gd name="connsiteX0" fmla="*/ 4886 w 53689"/>
              <a:gd name="connsiteY0" fmla="*/ 0 h 86688"/>
              <a:gd name="connsiteX1" fmla="*/ 47386 w 53689"/>
              <a:gd name="connsiteY1" fmla="*/ 2889 h 86688"/>
              <a:gd name="connsiteX2" fmla="*/ 51488 w 53689"/>
              <a:gd name="connsiteY2" fmla="*/ 12183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0 h 86688"/>
              <a:gd name="connsiteX1" fmla="*/ 47386 w 53689"/>
              <a:gd name="connsiteY1" fmla="*/ 2889 h 86688"/>
              <a:gd name="connsiteX2" fmla="*/ 53401 w 53689"/>
              <a:gd name="connsiteY2" fmla="*/ 5825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3469 h 90157"/>
              <a:gd name="connsiteX1" fmla="*/ 46621 w 53689"/>
              <a:gd name="connsiteY1" fmla="*/ 0 h 90157"/>
              <a:gd name="connsiteX2" fmla="*/ 53401 w 53689"/>
              <a:gd name="connsiteY2" fmla="*/ 9294 h 90157"/>
              <a:gd name="connsiteX3" fmla="*/ 53689 w 53689"/>
              <a:gd name="connsiteY3" fmla="*/ 82441 h 90157"/>
              <a:gd name="connsiteX4" fmla="*/ 50354 w 53689"/>
              <a:gd name="connsiteY4" fmla="*/ 89506 h 90157"/>
              <a:gd name="connsiteX5" fmla="*/ 2304 w 53689"/>
              <a:gd name="connsiteY5" fmla="*/ 90157 h 90157"/>
              <a:gd name="connsiteX6" fmla="*/ 0 w 53689"/>
              <a:gd name="connsiteY6" fmla="*/ 84017 h 90157"/>
              <a:gd name="connsiteX7" fmla="*/ 194 w 53689"/>
              <a:gd name="connsiteY7" fmla="*/ 14662 h 90157"/>
              <a:gd name="connsiteX8" fmla="*/ 4886 w 53689"/>
              <a:gd name="connsiteY8" fmla="*/ 3469 h 90157"/>
              <a:gd name="connsiteX0" fmla="*/ 4886 w 53689"/>
              <a:gd name="connsiteY0" fmla="*/ 5174 h 91862"/>
              <a:gd name="connsiteX1" fmla="*/ 46621 w 53689"/>
              <a:gd name="connsiteY1" fmla="*/ 1705 h 91862"/>
              <a:gd name="connsiteX2" fmla="*/ 53401 w 53689"/>
              <a:gd name="connsiteY2" fmla="*/ 10999 h 91862"/>
              <a:gd name="connsiteX3" fmla="*/ 53689 w 53689"/>
              <a:gd name="connsiteY3" fmla="*/ 84146 h 91862"/>
              <a:gd name="connsiteX4" fmla="*/ 50354 w 53689"/>
              <a:gd name="connsiteY4" fmla="*/ 91211 h 91862"/>
              <a:gd name="connsiteX5" fmla="*/ 2304 w 53689"/>
              <a:gd name="connsiteY5" fmla="*/ 91862 h 91862"/>
              <a:gd name="connsiteX6" fmla="*/ 0 w 53689"/>
              <a:gd name="connsiteY6" fmla="*/ 85722 h 91862"/>
              <a:gd name="connsiteX7" fmla="*/ 194 w 53689"/>
              <a:gd name="connsiteY7" fmla="*/ 16367 h 91862"/>
              <a:gd name="connsiteX8" fmla="*/ 4886 w 53689"/>
              <a:gd name="connsiteY8" fmla="*/ 5174 h 91862"/>
              <a:gd name="connsiteX0" fmla="*/ 4886 w 53689"/>
              <a:gd name="connsiteY0" fmla="*/ 5174 h 91226"/>
              <a:gd name="connsiteX1" fmla="*/ 46621 w 53689"/>
              <a:gd name="connsiteY1" fmla="*/ 1705 h 91226"/>
              <a:gd name="connsiteX2" fmla="*/ 53401 w 53689"/>
              <a:gd name="connsiteY2" fmla="*/ 10999 h 91226"/>
              <a:gd name="connsiteX3" fmla="*/ 53689 w 53689"/>
              <a:gd name="connsiteY3" fmla="*/ 84146 h 91226"/>
              <a:gd name="connsiteX4" fmla="*/ 50354 w 53689"/>
              <a:gd name="connsiteY4" fmla="*/ 91211 h 91226"/>
              <a:gd name="connsiteX5" fmla="*/ 2432 w 53689"/>
              <a:gd name="connsiteY5" fmla="*/ 91226 h 91226"/>
              <a:gd name="connsiteX6" fmla="*/ 0 w 53689"/>
              <a:gd name="connsiteY6" fmla="*/ 85722 h 91226"/>
              <a:gd name="connsiteX7" fmla="*/ 194 w 53689"/>
              <a:gd name="connsiteY7" fmla="*/ 16367 h 91226"/>
              <a:gd name="connsiteX8" fmla="*/ 4886 w 53689"/>
              <a:gd name="connsiteY8" fmla="*/ 5174 h 91226"/>
              <a:gd name="connsiteX0" fmla="*/ 6669 w 55472"/>
              <a:gd name="connsiteY0" fmla="*/ 5174 h 91226"/>
              <a:gd name="connsiteX1" fmla="*/ 48404 w 55472"/>
              <a:gd name="connsiteY1" fmla="*/ 1705 h 91226"/>
              <a:gd name="connsiteX2" fmla="*/ 55184 w 55472"/>
              <a:gd name="connsiteY2" fmla="*/ 10999 h 91226"/>
              <a:gd name="connsiteX3" fmla="*/ 55472 w 55472"/>
              <a:gd name="connsiteY3" fmla="*/ 84146 h 91226"/>
              <a:gd name="connsiteX4" fmla="*/ 52137 w 55472"/>
              <a:gd name="connsiteY4" fmla="*/ 91211 h 91226"/>
              <a:gd name="connsiteX5" fmla="*/ 4215 w 55472"/>
              <a:gd name="connsiteY5" fmla="*/ 91226 h 91226"/>
              <a:gd name="connsiteX6" fmla="*/ 1783 w 55472"/>
              <a:gd name="connsiteY6" fmla="*/ 85722 h 91226"/>
              <a:gd name="connsiteX7" fmla="*/ 64 w 55472"/>
              <a:gd name="connsiteY7" fmla="*/ 4922 h 91226"/>
              <a:gd name="connsiteX8" fmla="*/ 6669 w 55472"/>
              <a:gd name="connsiteY8" fmla="*/ 5174 h 91226"/>
              <a:gd name="connsiteX0" fmla="*/ 4501 w 55472"/>
              <a:gd name="connsiteY0" fmla="*/ 1156 h 100561"/>
              <a:gd name="connsiteX1" fmla="*/ 48404 w 55472"/>
              <a:gd name="connsiteY1" fmla="*/ 11040 h 100561"/>
              <a:gd name="connsiteX2" fmla="*/ 55184 w 55472"/>
              <a:gd name="connsiteY2" fmla="*/ 20334 h 100561"/>
              <a:gd name="connsiteX3" fmla="*/ 55472 w 55472"/>
              <a:gd name="connsiteY3" fmla="*/ 93481 h 100561"/>
              <a:gd name="connsiteX4" fmla="*/ 52137 w 55472"/>
              <a:gd name="connsiteY4" fmla="*/ 100546 h 100561"/>
              <a:gd name="connsiteX5" fmla="*/ 4215 w 55472"/>
              <a:gd name="connsiteY5" fmla="*/ 100561 h 100561"/>
              <a:gd name="connsiteX6" fmla="*/ 1783 w 55472"/>
              <a:gd name="connsiteY6" fmla="*/ 95057 h 100561"/>
              <a:gd name="connsiteX7" fmla="*/ 64 w 55472"/>
              <a:gd name="connsiteY7" fmla="*/ 14257 h 100561"/>
              <a:gd name="connsiteX8" fmla="*/ 4501 w 55472"/>
              <a:gd name="connsiteY8" fmla="*/ 1156 h 100561"/>
              <a:gd name="connsiteX0" fmla="*/ 4501 w 60519"/>
              <a:gd name="connsiteY0" fmla="*/ 1676 h 101081"/>
              <a:gd name="connsiteX1" fmla="*/ 60519 w 60519"/>
              <a:gd name="connsiteY1" fmla="*/ 1705 h 101081"/>
              <a:gd name="connsiteX2" fmla="*/ 55184 w 60519"/>
              <a:gd name="connsiteY2" fmla="*/ 20854 h 101081"/>
              <a:gd name="connsiteX3" fmla="*/ 55472 w 60519"/>
              <a:gd name="connsiteY3" fmla="*/ 94001 h 101081"/>
              <a:gd name="connsiteX4" fmla="*/ 52137 w 60519"/>
              <a:gd name="connsiteY4" fmla="*/ 101066 h 101081"/>
              <a:gd name="connsiteX5" fmla="*/ 4215 w 60519"/>
              <a:gd name="connsiteY5" fmla="*/ 101081 h 101081"/>
              <a:gd name="connsiteX6" fmla="*/ 1783 w 60519"/>
              <a:gd name="connsiteY6" fmla="*/ 95577 h 101081"/>
              <a:gd name="connsiteX7" fmla="*/ 64 w 60519"/>
              <a:gd name="connsiteY7" fmla="*/ 14777 h 101081"/>
              <a:gd name="connsiteX8" fmla="*/ 4501 w 60519"/>
              <a:gd name="connsiteY8" fmla="*/ 1676 h 101081"/>
              <a:gd name="connsiteX0" fmla="*/ 4501 w 65398"/>
              <a:gd name="connsiteY0" fmla="*/ 1676 h 101081"/>
              <a:gd name="connsiteX1" fmla="*/ 60519 w 65398"/>
              <a:gd name="connsiteY1" fmla="*/ 1705 h 101081"/>
              <a:gd name="connsiteX2" fmla="*/ 65259 w 65398"/>
              <a:gd name="connsiteY2" fmla="*/ 9409 h 101081"/>
              <a:gd name="connsiteX3" fmla="*/ 55472 w 65398"/>
              <a:gd name="connsiteY3" fmla="*/ 94001 h 101081"/>
              <a:gd name="connsiteX4" fmla="*/ 52137 w 65398"/>
              <a:gd name="connsiteY4" fmla="*/ 101066 h 101081"/>
              <a:gd name="connsiteX5" fmla="*/ 4215 w 65398"/>
              <a:gd name="connsiteY5" fmla="*/ 101081 h 101081"/>
              <a:gd name="connsiteX6" fmla="*/ 1783 w 65398"/>
              <a:gd name="connsiteY6" fmla="*/ 95577 h 101081"/>
              <a:gd name="connsiteX7" fmla="*/ 64 w 65398"/>
              <a:gd name="connsiteY7" fmla="*/ 14777 h 101081"/>
              <a:gd name="connsiteX8" fmla="*/ 4501 w 65398"/>
              <a:gd name="connsiteY8" fmla="*/ 1676 h 101081"/>
              <a:gd name="connsiteX0" fmla="*/ 4501 w 65802"/>
              <a:gd name="connsiteY0" fmla="*/ 1676 h 101081"/>
              <a:gd name="connsiteX1" fmla="*/ 60519 w 65802"/>
              <a:gd name="connsiteY1" fmla="*/ 1705 h 101081"/>
              <a:gd name="connsiteX2" fmla="*/ 65259 w 65802"/>
              <a:gd name="connsiteY2" fmla="*/ 9409 h 101081"/>
              <a:gd name="connsiteX3" fmla="*/ 65802 w 65802"/>
              <a:gd name="connsiteY3" fmla="*/ 97180 h 101081"/>
              <a:gd name="connsiteX4" fmla="*/ 52137 w 65802"/>
              <a:gd name="connsiteY4" fmla="*/ 101066 h 101081"/>
              <a:gd name="connsiteX5" fmla="*/ 4215 w 65802"/>
              <a:gd name="connsiteY5" fmla="*/ 101081 h 101081"/>
              <a:gd name="connsiteX6" fmla="*/ 1783 w 65802"/>
              <a:gd name="connsiteY6" fmla="*/ 95577 h 101081"/>
              <a:gd name="connsiteX7" fmla="*/ 64 w 65802"/>
              <a:gd name="connsiteY7" fmla="*/ 14777 h 101081"/>
              <a:gd name="connsiteX8" fmla="*/ 4501 w 65802"/>
              <a:gd name="connsiteY8" fmla="*/ 1676 h 101081"/>
              <a:gd name="connsiteX0" fmla="*/ 4501 w 65802"/>
              <a:gd name="connsiteY0" fmla="*/ 1676 h 106471"/>
              <a:gd name="connsiteX1" fmla="*/ 60519 w 65802"/>
              <a:gd name="connsiteY1" fmla="*/ 1705 h 106471"/>
              <a:gd name="connsiteX2" fmla="*/ 65259 w 65802"/>
              <a:gd name="connsiteY2" fmla="*/ 9409 h 106471"/>
              <a:gd name="connsiteX3" fmla="*/ 65802 w 65802"/>
              <a:gd name="connsiteY3" fmla="*/ 97180 h 106471"/>
              <a:gd name="connsiteX4" fmla="*/ 61191 w 65802"/>
              <a:gd name="connsiteY4" fmla="*/ 106471 h 106471"/>
              <a:gd name="connsiteX5" fmla="*/ 4215 w 65802"/>
              <a:gd name="connsiteY5" fmla="*/ 101081 h 106471"/>
              <a:gd name="connsiteX6" fmla="*/ 1783 w 65802"/>
              <a:gd name="connsiteY6" fmla="*/ 95577 h 106471"/>
              <a:gd name="connsiteX7" fmla="*/ 64 w 65802"/>
              <a:gd name="connsiteY7" fmla="*/ 14777 h 106471"/>
              <a:gd name="connsiteX8" fmla="*/ 4501 w 65802"/>
              <a:gd name="connsiteY8" fmla="*/ 1676 h 106471"/>
              <a:gd name="connsiteX0" fmla="*/ 4501 w 65802"/>
              <a:gd name="connsiteY0" fmla="*/ 1676 h 106804"/>
              <a:gd name="connsiteX1" fmla="*/ 60519 w 65802"/>
              <a:gd name="connsiteY1" fmla="*/ 1705 h 106804"/>
              <a:gd name="connsiteX2" fmla="*/ 65259 w 65802"/>
              <a:gd name="connsiteY2" fmla="*/ 9409 h 106804"/>
              <a:gd name="connsiteX3" fmla="*/ 65802 w 65802"/>
              <a:gd name="connsiteY3" fmla="*/ 97180 h 106804"/>
              <a:gd name="connsiteX4" fmla="*/ 61191 w 65802"/>
              <a:gd name="connsiteY4" fmla="*/ 106471 h 106804"/>
              <a:gd name="connsiteX5" fmla="*/ 3450 w 65802"/>
              <a:gd name="connsiteY5" fmla="*/ 106804 h 106804"/>
              <a:gd name="connsiteX6" fmla="*/ 1783 w 65802"/>
              <a:gd name="connsiteY6" fmla="*/ 95577 h 106804"/>
              <a:gd name="connsiteX7" fmla="*/ 64 w 65802"/>
              <a:gd name="connsiteY7" fmla="*/ 14777 h 106804"/>
              <a:gd name="connsiteX8" fmla="*/ 4501 w 65802"/>
              <a:gd name="connsiteY8" fmla="*/ 1676 h 106804"/>
              <a:gd name="connsiteX0" fmla="*/ 4503 w 65804"/>
              <a:gd name="connsiteY0" fmla="*/ 1676 h 106804"/>
              <a:gd name="connsiteX1" fmla="*/ 60521 w 65804"/>
              <a:gd name="connsiteY1" fmla="*/ 1705 h 106804"/>
              <a:gd name="connsiteX2" fmla="*/ 65261 w 65804"/>
              <a:gd name="connsiteY2" fmla="*/ 9409 h 106804"/>
              <a:gd name="connsiteX3" fmla="*/ 65804 w 65804"/>
              <a:gd name="connsiteY3" fmla="*/ 97180 h 106804"/>
              <a:gd name="connsiteX4" fmla="*/ 61193 w 65804"/>
              <a:gd name="connsiteY4" fmla="*/ 106471 h 106804"/>
              <a:gd name="connsiteX5" fmla="*/ 3452 w 65804"/>
              <a:gd name="connsiteY5" fmla="*/ 106804 h 106804"/>
              <a:gd name="connsiteX6" fmla="*/ 0 w 65804"/>
              <a:gd name="connsiteY6" fmla="*/ 93987 h 106804"/>
              <a:gd name="connsiteX7" fmla="*/ 66 w 65804"/>
              <a:gd name="connsiteY7" fmla="*/ 14777 h 106804"/>
              <a:gd name="connsiteX8" fmla="*/ 4503 w 65804"/>
              <a:gd name="connsiteY8" fmla="*/ 1676 h 106804"/>
              <a:gd name="connsiteX0" fmla="*/ 4503 w 65804"/>
              <a:gd name="connsiteY0" fmla="*/ 9502 h 114630"/>
              <a:gd name="connsiteX1" fmla="*/ 60521 w 65804"/>
              <a:gd name="connsiteY1" fmla="*/ 9531 h 114630"/>
              <a:gd name="connsiteX2" fmla="*/ 65261 w 65804"/>
              <a:gd name="connsiteY2" fmla="*/ 17235 h 114630"/>
              <a:gd name="connsiteX3" fmla="*/ 65804 w 65804"/>
              <a:gd name="connsiteY3" fmla="*/ 105006 h 114630"/>
              <a:gd name="connsiteX4" fmla="*/ 61193 w 65804"/>
              <a:gd name="connsiteY4" fmla="*/ 114297 h 114630"/>
              <a:gd name="connsiteX5" fmla="*/ 3452 w 65804"/>
              <a:gd name="connsiteY5" fmla="*/ 114630 h 114630"/>
              <a:gd name="connsiteX6" fmla="*/ 0 w 65804"/>
              <a:gd name="connsiteY6" fmla="*/ 101813 h 114630"/>
              <a:gd name="connsiteX7" fmla="*/ 66 w 65804"/>
              <a:gd name="connsiteY7" fmla="*/ 22603 h 114630"/>
              <a:gd name="connsiteX8" fmla="*/ 4503 w 65804"/>
              <a:gd name="connsiteY8" fmla="*/ 9502 h 114630"/>
              <a:gd name="connsiteX0" fmla="*/ 4503 w 65804"/>
              <a:gd name="connsiteY0" fmla="*/ 11067 h 116195"/>
              <a:gd name="connsiteX1" fmla="*/ 58084 w 65804"/>
              <a:gd name="connsiteY1" fmla="*/ 9531 h 116195"/>
              <a:gd name="connsiteX2" fmla="*/ 65261 w 65804"/>
              <a:gd name="connsiteY2" fmla="*/ 18800 h 116195"/>
              <a:gd name="connsiteX3" fmla="*/ 65804 w 65804"/>
              <a:gd name="connsiteY3" fmla="*/ 106571 h 116195"/>
              <a:gd name="connsiteX4" fmla="*/ 61193 w 65804"/>
              <a:gd name="connsiteY4" fmla="*/ 115862 h 116195"/>
              <a:gd name="connsiteX5" fmla="*/ 3452 w 65804"/>
              <a:gd name="connsiteY5" fmla="*/ 116195 h 116195"/>
              <a:gd name="connsiteX6" fmla="*/ 0 w 65804"/>
              <a:gd name="connsiteY6" fmla="*/ 103378 h 116195"/>
              <a:gd name="connsiteX7" fmla="*/ 66 w 65804"/>
              <a:gd name="connsiteY7" fmla="*/ 24168 h 116195"/>
              <a:gd name="connsiteX8" fmla="*/ 4503 w 65804"/>
              <a:gd name="connsiteY8" fmla="*/ 11067 h 116195"/>
              <a:gd name="connsiteX0" fmla="*/ 4503 w 66009"/>
              <a:gd name="connsiteY0" fmla="*/ 11067 h 116195"/>
              <a:gd name="connsiteX1" fmla="*/ 58084 w 66009"/>
              <a:gd name="connsiteY1" fmla="*/ 9531 h 116195"/>
              <a:gd name="connsiteX2" fmla="*/ 65261 w 66009"/>
              <a:gd name="connsiteY2" fmla="*/ 18800 h 116195"/>
              <a:gd name="connsiteX3" fmla="*/ 65804 w 66009"/>
              <a:gd name="connsiteY3" fmla="*/ 106571 h 116195"/>
              <a:gd name="connsiteX4" fmla="*/ 61193 w 66009"/>
              <a:gd name="connsiteY4" fmla="*/ 115862 h 116195"/>
              <a:gd name="connsiteX5" fmla="*/ 3452 w 66009"/>
              <a:gd name="connsiteY5" fmla="*/ 116195 h 116195"/>
              <a:gd name="connsiteX6" fmla="*/ 0 w 66009"/>
              <a:gd name="connsiteY6" fmla="*/ 103378 h 116195"/>
              <a:gd name="connsiteX7" fmla="*/ 66 w 66009"/>
              <a:gd name="connsiteY7" fmla="*/ 24168 h 116195"/>
              <a:gd name="connsiteX8" fmla="*/ 4503 w 66009"/>
              <a:gd name="connsiteY8" fmla="*/ 11067 h 116195"/>
              <a:gd name="connsiteX0" fmla="*/ 4503 w 65804"/>
              <a:gd name="connsiteY0" fmla="*/ 5638 h 110766"/>
              <a:gd name="connsiteX1" fmla="*/ 58084 w 65804"/>
              <a:gd name="connsiteY1" fmla="*/ 4102 h 110766"/>
              <a:gd name="connsiteX2" fmla="*/ 65804 w 65804"/>
              <a:gd name="connsiteY2" fmla="*/ 101142 h 110766"/>
              <a:gd name="connsiteX3" fmla="*/ 61193 w 65804"/>
              <a:gd name="connsiteY3" fmla="*/ 110433 h 110766"/>
              <a:gd name="connsiteX4" fmla="*/ 3452 w 65804"/>
              <a:gd name="connsiteY4" fmla="*/ 110766 h 110766"/>
              <a:gd name="connsiteX5" fmla="*/ 0 w 65804"/>
              <a:gd name="connsiteY5" fmla="*/ 97949 h 110766"/>
              <a:gd name="connsiteX6" fmla="*/ 66 w 65804"/>
              <a:gd name="connsiteY6" fmla="*/ 18739 h 110766"/>
              <a:gd name="connsiteX7" fmla="*/ 4503 w 65804"/>
              <a:gd name="connsiteY7" fmla="*/ 5638 h 110766"/>
              <a:gd name="connsiteX0" fmla="*/ 4503 w 65804"/>
              <a:gd name="connsiteY0" fmla="*/ 8439 h 113567"/>
              <a:gd name="connsiteX1" fmla="*/ 39861 w 65804"/>
              <a:gd name="connsiteY1" fmla="*/ 3399 h 113567"/>
              <a:gd name="connsiteX2" fmla="*/ 65804 w 65804"/>
              <a:gd name="connsiteY2" fmla="*/ 103943 h 113567"/>
              <a:gd name="connsiteX3" fmla="*/ 61193 w 65804"/>
              <a:gd name="connsiteY3" fmla="*/ 113234 h 113567"/>
              <a:gd name="connsiteX4" fmla="*/ 3452 w 65804"/>
              <a:gd name="connsiteY4" fmla="*/ 113567 h 113567"/>
              <a:gd name="connsiteX5" fmla="*/ 0 w 65804"/>
              <a:gd name="connsiteY5" fmla="*/ 100750 h 113567"/>
              <a:gd name="connsiteX6" fmla="*/ 66 w 65804"/>
              <a:gd name="connsiteY6" fmla="*/ 21540 h 113567"/>
              <a:gd name="connsiteX7" fmla="*/ 4503 w 65804"/>
              <a:gd name="connsiteY7" fmla="*/ 8439 h 113567"/>
              <a:gd name="connsiteX0" fmla="*/ 4503 w 61193"/>
              <a:gd name="connsiteY0" fmla="*/ 8439 h 113567"/>
              <a:gd name="connsiteX1" fmla="*/ 39861 w 61193"/>
              <a:gd name="connsiteY1" fmla="*/ 3399 h 113567"/>
              <a:gd name="connsiteX2" fmla="*/ 61193 w 61193"/>
              <a:gd name="connsiteY2" fmla="*/ 113234 h 113567"/>
              <a:gd name="connsiteX3" fmla="*/ 3452 w 61193"/>
              <a:gd name="connsiteY3" fmla="*/ 113567 h 113567"/>
              <a:gd name="connsiteX4" fmla="*/ 0 w 61193"/>
              <a:gd name="connsiteY4" fmla="*/ 100750 h 113567"/>
              <a:gd name="connsiteX5" fmla="*/ 66 w 61193"/>
              <a:gd name="connsiteY5" fmla="*/ 21540 h 113567"/>
              <a:gd name="connsiteX6" fmla="*/ 4503 w 61193"/>
              <a:gd name="connsiteY6" fmla="*/ 8439 h 113567"/>
              <a:gd name="connsiteX0" fmla="*/ 4503 w 39861"/>
              <a:gd name="connsiteY0" fmla="*/ 8439 h 113567"/>
              <a:gd name="connsiteX1" fmla="*/ 39861 w 39861"/>
              <a:gd name="connsiteY1" fmla="*/ 3399 h 113567"/>
              <a:gd name="connsiteX2" fmla="*/ 38111 w 39861"/>
              <a:gd name="connsiteY2" fmla="*/ 109730 h 113567"/>
              <a:gd name="connsiteX3" fmla="*/ 3452 w 39861"/>
              <a:gd name="connsiteY3" fmla="*/ 113567 h 113567"/>
              <a:gd name="connsiteX4" fmla="*/ 0 w 39861"/>
              <a:gd name="connsiteY4" fmla="*/ 100750 h 113567"/>
              <a:gd name="connsiteX5" fmla="*/ 66 w 39861"/>
              <a:gd name="connsiteY5" fmla="*/ 21540 h 113567"/>
              <a:gd name="connsiteX6" fmla="*/ 4503 w 39861"/>
              <a:gd name="connsiteY6" fmla="*/ 8439 h 113567"/>
              <a:gd name="connsiteX0" fmla="*/ 4503 w 38226"/>
              <a:gd name="connsiteY0" fmla="*/ 8439 h 113567"/>
              <a:gd name="connsiteX1" fmla="*/ 37431 w 38226"/>
              <a:gd name="connsiteY1" fmla="*/ 3399 h 113567"/>
              <a:gd name="connsiteX2" fmla="*/ 38111 w 38226"/>
              <a:gd name="connsiteY2" fmla="*/ 109730 h 113567"/>
              <a:gd name="connsiteX3" fmla="*/ 3452 w 38226"/>
              <a:gd name="connsiteY3" fmla="*/ 113567 h 113567"/>
              <a:gd name="connsiteX4" fmla="*/ 0 w 38226"/>
              <a:gd name="connsiteY4" fmla="*/ 100750 h 113567"/>
              <a:gd name="connsiteX5" fmla="*/ 66 w 38226"/>
              <a:gd name="connsiteY5" fmla="*/ 21540 h 113567"/>
              <a:gd name="connsiteX6" fmla="*/ 4503 w 38226"/>
              <a:gd name="connsiteY6" fmla="*/ 8439 h 113567"/>
              <a:gd name="connsiteX0" fmla="*/ 4503 w 39581"/>
              <a:gd name="connsiteY0" fmla="*/ 9922 h 115050"/>
              <a:gd name="connsiteX1" fmla="*/ 39581 w 39581"/>
              <a:gd name="connsiteY1" fmla="*/ 3130 h 115050"/>
              <a:gd name="connsiteX2" fmla="*/ 38111 w 39581"/>
              <a:gd name="connsiteY2" fmla="*/ 111213 h 115050"/>
              <a:gd name="connsiteX3" fmla="*/ 3452 w 39581"/>
              <a:gd name="connsiteY3" fmla="*/ 115050 h 115050"/>
              <a:gd name="connsiteX4" fmla="*/ 0 w 39581"/>
              <a:gd name="connsiteY4" fmla="*/ 102233 h 115050"/>
              <a:gd name="connsiteX5" fmla="*/ 66 w 39581"/>
              <a:gd name="connsiteY5" fmla="*/ 23023 h 115050"/>
              <a:gd name="connsiteX6" fmla="*/ 4503 w 39581"/>
              <a:gd name="connsiteY6" fmla="*/ 9922 h 115050"/>
              <a:gd name="connsiteX0" fmla="*/ 4503 w 40298"/>
              <a:gd name="connsiteY0" fmla="*/ 11443 h 116571"/>
              <a:gd name="connsiteX1" fmla="*/ 40298 w 40298"/>
              <a:gd name="connsiteY1" fmla="*/ 2899 h 116571"/>
              <a:gd name="connsiteX2" fmla="*/ 38111 w 40298"/>
              <a:gd name="connsiteY2" fmla="*/ 112734 h 116571"/>
              <a:gd name="connsiteX3" fmla="*/ 3452 w 40298"/>
              <a:gd name="connsiteY3" fmla="*/ 116571 h 116571"/>
              <a:gd name="connsiteX4" fmla="*/ 0 w 40298"/>
              <a:gd name="connsiteY4" fmla="*/ 103754 h 116571"/>
              <a:gd name="connsiteX5" fmla="*/ 66 w 40298"/>
              <a:gd name="connsiteY5" fmla="*/ 24544 h 116571"/>
              <a:gd name="connsiteX6" fmla="*/ 4503 w 40298"/>
              <a:gd name="connsiteY6" fmla="*/ 11443 h 116571"/>
              <a:gd name="connsiteX0" fmla="*/ 4503 w 38865"/>
              <a:gd name="connsiteY0" fmla="*/ 8440 h 113568"/>
              <a:gd name="connsiteX1" fmla="*/ 38865 w 38865"/>
              <a:gd name="connsiteY1" fmla="*/ 3400 h 113568"/>
              <a:gd name="connsiteX2" fmla="*/ 38111 w 38865"/>
              <a:gd name="connsiteY2" fmla="*/ 109731 h 113568"/>
              <a:gd name="connsiteX3" fmla="*/ 3452 w 38865"/>
              <a:gd name="connsiteY3" fmla="*/ 113568 h 113568"/>
              <a:gd name="connsiteX4" fmla="*/ 0 w 38865"/>
              <a:gd name="connsiteY4" fmla="*/ 100751 h 113568"/>
              <a:gd name="connsiteX5" fmla="*/ 66 w 38865"/>
              <a:gd name="connsiteY5" fmla="*/ 21541 h 113568"/>
              <a:gd name="connsiteX6" fmla="*/ 4503 w 38865"/>
              <a:gd name="connsiteY6" fmla="*/ 8440 h 113568"/>
              <a:gd name="connsiteX0" fmla="*/ 4503 w 38865"/>
              <a:gd name="connsiteY0" fmla="*/ 3179 h 108307"/>
              <a:gd name="connsiteX1" fmla="*/ 38865 w 38865"/>
              <a:gd name="connsiteY1" fmla="*/ 5146 h 108307"/>
              <a:gd name="connsiteX2" fmla="*/ 38111 w 38865"/>
              <a:gd name="connsiteY2" fmla="*/ 104470 h 108307"/>
              <a:gd name="connsiteX3" fmla="*/ 3452 w 38865"/>
              <a:gd name="connsiteY3" fmla="*/ 108307 h 108307"/>
              <a:gd name="connsiteX4" fmla="*/ 0 w 38865"/>
              <a:gd name="connsiteY4" fmla="*/ 95490 h 108307"/>
              <a:gd name="connsiteX5" fmla="*/ 66 w 38865"/>
              <a:gd name="connsiteY5" fmla="*/ 16280 h 108307"/>
              <a:gd name="connsiteX6" fmla="*/ 4503 w 38865"/>
              <a:gd name="connsiteY6" fmla="*/ 3179 h 108307"/>
              <a:gd name="connsiteX0" fmla="*/ 4503 w 38865"/>
              <a:gd name="connsiteY0" fmla="*/ 8439 h 113567"/>
              <a:gd name="connsiteX1" fmla="*/ 38865 w 38865"/>
              <a:gd name="connsiteY1" fmla="*/ 3399 h 113567"/>
              <a:gd name="connsiteX2" fmla="*/ 38111 w 38865"/>
              <a:gd name="connsiteY2" fmla="*/ 109730 h 113567"/>
              <a:gd name="connsiteX3" fmla="*/ 3452 w 38865"/>
              <a:gd name="connsiteY3" fmla="*/ 113567 h 113567"/>
              <a:gd name="connsiteX4" fmla="*/ 0 w 38865"/>
              <a:gd name="connsiteY4" fmla="*/ 100750 h 113567"/>
              <a:gd name="connsiteX5" fmla="*/ 66 w 38865"/>
              <a:gd name="connsiteY5" fmla="*/ 21540 h 113567"/>
              <a:gd name="connsiteX6" fmla="*/ 4503 w 38865"/>
              <a:gd name="connsiteY6" fmla="*/ 8439 h 113567"/>
              <a:gd name="connsiteX0" fmla="*/ 4503 w 38865"/>
              <a:gd name="connsiteY0" fmla="*/ 5040 h 110168"/>
              <a:gd name="connsiteX1" fmla="*/ 38865 w 38865"/>
              <a:gd name="connsiteY1" fmla="*/ 0 h 110168"/>
              <a:gd name="connsiteX2" fmla="*/ 38111 w 38865"/>
              <a:gd name="connsiteY2" fmla="*/ 106331 h 110168"/>
              <a:gd name="connsiteX3" fmla="*/ 3452 w 38865"/>
              <a:gd name="connsiteY3" fmla="*/ 110168 h 110168"/>
              <a:gd name="connsiteX4" fmla="*/ 0 w 38865"/>
              <a:gd name="connsiteY4" fmla="*/ 97351 h 110168"/>
              <a:gd name="connsiteX5" fmla="*/ 66 w 38865"/>
              <a:gd name="connsiteY5" fmla="*/ 18141 h 110168"/>
              <a:gd name="connsiteX6" fmla="*/ 4503 w 38865"/>
              <a:gd name="connsiteY6" fmla="*/ 5040 h 110168"/>
              <a:gd name="connsiteX0" fmla="*/ 4503 w 39000"/>
              <a:gd name="connsiteY0" fmla="*/ 5040 h 113338"/>
              <a:gd name="connsiteX1" fmla="*/ 38865 w 39000"/>
              <a:gd name="connsiteY1" fmla="*/ 0 h 113338"/>
              <a:gd name="connsiteX2" fmla="*/ 38828 w 39000"/>
              <a:gd name="connsiteY2" fmla="*/ 113338 h 113338"/>
              <a:gd name="connsiteX3" fmla="*/ 3452 w 39000"/>
              <a:gd name="connsiteY3" fmla="*/ 110168 h 113338"/>
              <a:gd name="connsiteX4" fmla="*/ 0 w 39000"/>
              <a:gd name="connsiteY4" fmla="*/ 97351 h 113338"/>
              <a:gd name="connsiteX5" fmla="*/ 66 w 39000"/>
              <a:gd name="connsiteY5" fmla="*/ 18141 h 113338"/>
              <a:gd name="connsiteX6" fmla="*/ 4503 w 39000"/>
              <a:gd name="connsiteY6" fmla="*/ 5040 h 113338"/>
              <a:gd name="connsiteX0" fmla="*/ 4503 w 39000"/>
              <a:gd name="connsiteY0" fmla="*/ 5040 h 110168"/>
              <a:gd name="connsiteX1" fmla="*/ 38865 w 39000"/>
              <a:gd name="connsiteY1" fmla="*/ 0 h 110168"/>
              <a:gd name="connsiteX2" fmla="*/ 38828 w 39000"/>
              <a:gd name="connsiteY2" fmla="*/ 109834 h 110168"/>
              <a:gd name="connsiteX3" fmla="*/ 3452 w 39000"/>
              <a:gd name="connsiteY3" fmla="*/ 110168 h 110168"/>
              <a:gd name="connsiteX4" fmla="*/ 0 w 39000"/>
              <a:gd name="connsiteY4" fmla="*/ 97351 h 110168"/>
              <a:gd name="connsiteX5" fmla="*/ 66 w 39000"/>
              <a:gd name="connsiteY5" fmla="*/ 18141 h 110168"/>
              <a:gd name="connsiteX6" fmla="*/ 4503 w 39000"/>
              <a:gd name="connsiteY6" fmla="*/ 5040 h 110168"/>
              <a:gd name="connsiteX0" fmla="*/ 5185 w 39682"/>
              <a:gd name="connsiteY0" fmla="*/ 504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6" fmla="*/ 5185 w 39682"/>
              <a:gd name="connsiteY6" fmla="*/ 5040 h 110168"/>
              <a:gd name="connsiteX0" fmla="*/ 3 w 39682"/>
              <a:gd name="connsiteY0" fmla="*/ 8471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0" fmla="*/ 3 w 39519"/>
              <a:gd name="connsiteY0" fmla="*/ 4126 h 29584"/>
              <a:gd name="connsiteX1" fmla="*/ 14962 w 39519"/>
              <a:gd name="connsiteY1" fmla="*/ 0 h 29584"/>
              <a:gd name="connsiteX2" fmla="*/ 39510 w 39519"/>
              <a:gd name="connsiteY2" fmla="*/ 29250 h 29584"/>
              <a:gd name="connsiteX3" fmla="*/ 4134 w 39519"/>
              <a:gd name="connsiteY3" fmla="*/ 29584 h 29584"/>
              <a:gd name="connsiteX4" fmla="*/ 682 w 39519"/>
              <a:gd name="connsiteY4" fmla="*/ 16767 h 29584"/>
              <a:gd name="connsiteX5" fmla="*/ 3 w 39519"/>
              <a:gd name="connsiteY5" fmla="*/ 4126 h 29584"/>
              <a:gd name="connsiteX0" fmla="*/ 3 w 39510"/>
              <a:gd name="connsiteY0" fmla="*/ 4126 h 29584"/>
              <a:gd name="connsiteX1" fmla="*/ 14962 w 39510"/>
              <a:gd name="connsiteY1" fmla="*/ 0 h 29584"/>
              <a:gd name="connsiteX2" fmla="*/ 39510 w 39510"/>
              <a:gd name="connsiteY2" fmla="*/ 29250 h 29584"/>
              <a:gd name="connsiteX3" fmla="*/ 4134 w 39510"/>
              <a:gd name="connsiteY3" fmla="*/ 29584 h 29584"/>
              <a:gd name="connsiteX4" fmla="*/ 682 w 39510"/>
              <a:gd name="connsiteY4" fmla="*/ 16767 h 29584"/>
              <a:gd name="connsiteX5" fmla="*/ 3 w 39510"/>
              <a:gd name="connsiteY5" fmla="*/ 4126 h 29584"/>
              <a:gd name="connsiteX0" fmla="*/ 3 w 14962"/>
              <a:gd name="connsiteY0" fmla="*/ 4126 h 31002"/>
              <a:gd name="connsiteX1" fmla="*/ 14962 w 14962"/>
              <a:gd name="connsiteY1" fmla="*/ 0 h 31002"/>
              <a:gd name="connsiteX2" fmla="*/ 14925 w 14962"/>
              <a:gd name="connsiteY2" fmla="*/ 31002 h 31002"/>
              <a:gd name="connsiteX3" fmla="*/ 4134 w 14962"/>
              <a:gd name="connsiteY3" fmla="*/ 29584 h 31002"/>
              <a:gd name="connsiteX4" fmla="*/ 682 w 14962"/>
              <a:gd name="connsiteY4" fmla="*/ 16767 h 31002"/>
              <a:gd name="connsiteX5" fmla="*/ 3 w 14962"/>
              <a:gd name="connsiteY5" fmla="*/ 4126 h 31002"/>
              <a:gd name="connsiteX0" fmla="*/ 3 w 14925"/>
              <a:gd name="connsiteY0" fmla="*/ 0 h 26876"/>
              <a:gd name="connsiteX1" fmla="*/ 14217 w 14925"/>
              <a:gd name="connsiteY1" fmla="*/ 4633 h 26876"/>
              <a:gd name="connsiteX2" fmla="*/ 14925 w 14925"/>
              <a:gd name="connsiteY2" fmla="*/ 26876 h 26876"/>
              <a:gd name="connsiteX3" fmla="*/ 4134 w 14925"/>
              <a:gd name="connsiteY3" fmla="*/ 25458 h 26876"/>
              <a:gd name="connsiteX4" fmla="*/ 682 w 14925"/>
              <a:gd name="connsiteY4" fmla="*/ 12641 h 26876"/>
              <a:gd name="connsiteX5" fmla="*/ 3 w 14925"/>
              <a:gd name="connsiteY5" fmla="*/ 0 h 26876"/>
              <a:gd name="connsiteX0" fmla="*/ 0 w 14922"/>
              <a:gd name="connsiteY0" fmla="*/ 0 h 26876"/>
              <a:gd name="connsiteX1" fmla="*/ 14214 w 14922"/>
              <a:gd name="connsiteY1" fmla="*/ 4633 h 26876"/>
              <a:gd name="connsiteX2" fmla="*/ 14922 w 14922"/>
              <a:gd name="connsiteY2" fmla="*/ 26876 h 26876"/>
              <a:gd name="connsiteX3" fmla="*/ 4131 w 14922"/>
              <a:gd name="connsiteY3" fmla="*/ 25458 h 26876"/>
              <a:gd name="connsiteX4" fmla="*/ 679 w 14922"/>
              <a:gd name="connsiteY4" fmla="*/ 12641 h 26876"/>
              <a:gd name="connsiteX5" fmla="*/ 0 w 14922"/>
              <a:gd name="connsiteY5" fmla="*/ 0 h 26876"/>
              <a:gd name="connsiteX0" fmla="*/ 0 w 14432"/>
              <a:gd name="connsiteY0" fmla="*/ 0 h 24866"/>
              <a:gd name="connsiteX1" fmla="*/ 13724 w 14432"/>
              <a:gd name="connsiteY1" fmla="*/ 2623 h 24866"/>
              <a:gd name="connsiteX2" fmla="*/ 14432 w 14432"/>
              <a:gd name="connsiteY2" fmla="*/ 24866 h 24866"/>
              <a:gd name="connsiteX3" fmla="*/ 3641 w 14432"/>
              <a:gd name="connsiteY3" fmla="*/ 23448 h 24866"/>
              <a:gd name="connsiteX4" fmla="*/ 189 w 14432"/>
              <a:gd name="connsiteY4" fmla="*/ 10631 h 24866"/>
              <a:gd name="connsiteX5" fmla="*/ 0 w 14432"/>
              <a:gd name="connsiteY5" fmla="*/ 0 h 24866"/>
              <a:gd name="connsiteX0" fmla="*/ 0 w 14705"/>
              <a:gd name="connsiteY0" fmla="*/ 1396 h 26262"/>
              <a:gd name="connsiteX1" fmla="*/ 14705 w 14705"/>
              <a:gd name="connsiteY1" fmla="*/ 0 h 26262"/>
              <a:gd name="connsiteX2" fmla="*/ 14432 w 14705"/>
              <a:gd name="connsiteY2" fmla="*/ 26262 h 26262"/>
              <a:gd name="connsiteX3" fmla="*/ 3641 w 14705"/>
              <a:gd name="connsiteY3" fmla="*/ 24844 h 26262"/>
              <a:gd name="connsiteX4" fmla="*/ 189 w 14705"/>
              <a:gd name="connsiteY4" fmla="*/ 12027 h 26262"/>
              <a:gd name="connsiteX5" fmla="*/ 0 w 14705"/>
              <a:gd name="connsiteY5" fmla="*/ 1396 h 26262"/>
              <a:gd name="connsiteX0" fmla="*/ 0 w 14705"/>
              <a:gd name="connsiteY0" fmla="*/ 0 h 24866"/>
              <a:gd name="connsiteX1" fmla="*/ 14705 w 14705"/>
              <a:gd name="connsiteY1" fmla="*/ 913 h 24866"/>
              <a:gd name="connsiteX2" fmla="*/ 14432 w 14705"/>
              <a:gd name="connsiteY2" fmla="*/ 24866 h 24866"/>
              <a:gd name="connsiteX3" fmla="*/ 3641 w 14705"/>
              <a:gd name="connsiteY3" fmla="*/ 23448 h 24866"/>
              <a:gd name="connsiteX4" fmla="*/ 189 w 14705"/>
              <a:gd name="connsiteY4" fmla="*/ 10631 h 24866"/>
              <a:gd name="connsiteX5" fmla="*/ 0 w 14705"/>
              <a:gd name="connsiteY5" fmla="*/ 0 h 24866"/>
              <a:gd name="connsiteX0" fmla="*/ 971 w 15676"/>
              <a:gd name="connsiteY0" fmla="*/ 0 h 24866"/>
              <a:gd name="connsiteX1" fmla="*/ 15676 w 15676"/>
              <a:gd name="connsiteY1" fmla="*/ 913 h 24866"/>
              <a:gd name="connsiteX2" fmla="*/ 15403 w 15676"/>
              <a:gd name="connsiteY2" fmla="*/ 24866 h 24866"/>
              <a:gd name="connsiteX3" fmla="*/ 4612 w 15676"/>
              <a:gd name="connsiteY3" fmla="*/ 23448 h 24866"/>
              <a:gd name="connsiteX4" fmla="*/ 24 w 15676"/>
              <a:gd name="connsiteY4" fmla="*/ 19290 h 24866"/>
              <a:gd name="connsiteX5" fmla="*/ 971 w 15676"/>
              <a:gd name="connsiteY5" fmla="*/ 0 h 24866"/>
              <a:gd name="connsiteX0" fmla="*/ 971 w 15676"/>
              <a:gd name="connsiteY0" fmla="*/ 0 h 29221"/>
              <a:gd name="connsiteX1" fmla="*/ 15676 w 15676"/>
              <a:gd name="connsiteY1" fmla="*/ 913 h 29221"/>
              <a:gd name="connsiteX2" fmla="*/ 15403 w 15676"/>
              <a:gd name="connsiteY2" fmla="*/ 24866 h 29221"/>
              <a:gd name="connsiteX3" fmla="*/ 7261 w 15676"/>
              <a:gd name="connsiteY3" fmla="*/ 29221 h 29221"/>
              <a:gd name="connsiteX4" fmla="*/ 24 w 15676"/>
              <a:gd name="connsiteY4" fmla="*/ 19290 h 29221"/>
              <a:gd name="connsiteX5" fmla="*/ 971 w 15676"/>
              <a:gd name="connsiteY5" fmla="*/ 0 h 29221"/>
              <a:gd name="connsiteX0" fmla="*/ 971 w 15676"/>
              <a:gd name="connsiteY0" fmla="*/ 0 h 29484"/>
              <a:gd name="connsiteX1" fmla="*/ 15676 w 15676"/>
              <a:gd name="connsiteY1" fmla="*/ 913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971 w 15676"/>
              <a:gd name="connsiteY0" fmla="*/ 0 h 29484"/>
              <a:gd name="connsiteX1" fmla="*/ 15676 w 15676"/>
              <a:gd name="connsiteY1" fmla="*/ 4377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189 w 15841"/>
              <a:gd name="connsiteY4" fmla="*/ 14913 h 25107"/>
              <a:gd name="connsiteX5" fmla="*/ 0 w 15841"/>
              <a:gd name="connsiteY5" fmla="*/ 241 h 25107"/>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568 w 15841"/>
              <a:gd name="connsiteY4" fmla="*/ 15490 h 25107"/>
              <a:gd name="connsiteX5" fmla="*/ 0 w 15841"/>
              <a:gd name="connsiteY5" fmla="*/ 241 h 25107"/>
              <a:gd name="connsiteX0" fmla="*/ 239 w 15323"/>
              <a:gd name="connsiteY0" fmla="*/ 0 h 27175"/>
              <a:gd name="connsiteX1" fmla="*/ 15323 w 15323"/>
              <a:gd name="connsiteY1" fmla="*/ 2068 h 27175"/>
              <a:gd name="connsiteX2" fmla="*/ 14671 w 15323"/>
              <a:gd name="connsiteY2" fmla="*/ 27175 h 27175"/>
              <a:gd name="connsiteX3" fmla="*/ 6908 w 15323"/>
              <a:gd name="connsiteY3" fmla="*/ 26912 h 27175"/>
              <a:gd name="connsiteX4" fmla="*/ 50 w 15323"/>
              <a:gd name="connsiteY4" fmla="*/ 17558 h 27175"/>
              <a:gd name="connsiteX5" fmla="*/ 239 w 15323"/>
              <a:gd name="connsiteY5" fmla="*/ 0 h 27175"/>
              <a:gd name="connsiteX0" fmla="*/ 239 w 15323"/>
              <a:gd name="connsiteY0" fmla="*/ 241 h 25107"/>
              <a:gd name="connsiteX1" fmla="*/ 15323 w 15323"/>
              <a:gd name="connsiteY1" fmla="*/ 0 h 25107"/>
              <a:gd name="connsiteX2" fmla="*/ 14671 w 15323"/>
              <a:gd name="connsiteY2" fmla="*/ 25107 h 25107"/>
              <a:gd name="connsiteX3" fmla="*/ 6908 w 15323"/>
              <a:gd name="connsiteY3" fmla="*/ 24844 h 25107"/>
              <a:gd name="connsiteX4" fmla="*/ 50 w 15323"/>
              <a:gd name="connsiteY4" fmla="*/ 15490 h 25107"/>
              <a:gd name="connsiteX5" fmla="*/ 239 w 15323"/>
              <a:gd name="connsiteY5" fmla="*/ 241 h 25107"/>
              <a:gd name="connsiteX0" fmla="*/ 239 w 14671"/>
              <a:gd name="connsiteY0" fmla="*/ 241 h 25107"/>
              <a:gd name="connsiteX1" fmla="*/ 14188 w 14671"/>
              <a:gd name="connsiteY1" fmla="*/ 0 h 25107"/>
              <a:gd name="connsiteX2" fmla="*/ 14671 w 14671"/>
              <a:gd name="connsiteY2" fmla="*/ 25107 h 25107"/>
              <a:gd name="connsiteX3" fmla="*/ 6908 w 14671"/>
              <a:gd name="connsiteY3" fmla="*/ 24844 h 25107"/>
              <a:gd name="connsiteX4" fmla="*/ 50 w 14671"/>
              <a:gd name="connsiteY4" fmla="*/ 15490 h 25107"/>
              <a:gd name="connsiteX5" fmla="*/ 239 w 14671"/>
              <a:gd name="connsiteY5" fmla="*/ 241 h 25107"/>
              <a:gd name="connsiteX0" fmla="*/ 239 w 14293"/>
              <a:gd name="connsiteY0" fmla="*/ 241 h 24844"/>
              <a:gd name="connsiteX1" fmla="*/ 14188 w 14293"/>
              <a:gd name="connsiteY1" fmla="*/ 0 h 24844"/>
              <a:gd name="connsiteX2" fmla="*/ 14293 w 14293"/>
              <a:gd name="connsiteY2" fmla="*/ 24530 h 24844"/>
              <a:gd name="connsiteX3" fmla="*/ 6908 w 14293"/>
              <a:gd name="connsiteY3" fmla="*/ 24844 h 24844"/>
              <a:gd name="connsiteX4" fmla="*/ 50 w 14293"/>
              <a:gd name="connsiteY4" fmla="*/ 15490 h 24844"/>
              <a:gd name="connsiteX5" fmla="*/ 239 w 14293"/>
              <a:gd name="connsiteY5" fmla="*/ 241 h 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3" h="24844">
                <a:moveTo>
                  <a:pt x="239" y="241"/>
                </a:moveTo>
                <a:lnTo>
                  <a:pt x="14188" y="0"/>
                </a:lnTo>
                <a:cubicBezTo>
                  <a:pt x="14176" y="10334"/>
                  <a:pt x="14305" y="14196"/>
                  <a:pt x="14293" y="24530"/>
                </a:cubicBezTo>
                <a:lnTo>
                  <a:pt x="6908" y="24844"/>
                </a:lnTo>
                <a:lnTo>
                  <a:pt x="50" y="15490"/>
                </a:lnTo>
                <a:cubicBezTo>
                  <a:pt x="-176" y="11276"/>
                  <a:pt x="465" y="4455"/>
                  <a:pt x="239" y="241"/>
                </a:cubicBezTo>
                <a:close/>
              </a:path>
            </a:pathLst>
          </a:custGeom>
          <a:solidFill>
            <a:schemeClr val="accent2"/>
          </a:solidFill>
          <a:ln w="9525">
            <a:solidFill>
              <a:schemeClr val="tx1"/>
            </a:solidFill>
            <a:round/>
            <a:headEnd/>
            <a:tailEnd/>
          </a:ln>
        </p:spPr>
        <p:txBody>
          <a:bodyPr/>
          <a:lstStyle/>
          <a:p>
            <a:endParaRPr lang="ja-JP" altLang="en-US" dirty="0"/>
          </a:p>
        </p:txBody>
      </p:sp>
      <p:sp>
        <p:nvSpPr>
          <p:cNvPr id="44" name="Rectangle 30"/>
          <p:cNvSpPr>
            <a:spLocks noChangeAspect="1" noChangeArrowheads="1"/>
          </p:cNvSpPr>
          <p:nvPr/>
        </p:nvSpPr>
        <p:spPr bwMode="auto">
          <a:xfrm>
            <a:off x="396818" y="2522494"/>
            <a:ext cx="274628" cy="113917"/>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2" name="Rectangle 30"/>
          <p:cNvSpPr>
            <a:spLocks noChangeAspect="1" noChangeArrowheads="1"/>
          </p:cNvSpPr>
          <p:nvPr/>
        </p:nvSpPr>
        <p:spPr bwMode="auto">
          <a:xfrm>
            <a:off x="7557968" y="2385221"/>
            <a:ext cx="287351" cy="113498"/>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4" name="Freeform 141">
            <a:extLst>
              <a:ext uri="{FF2B5EF4-FFF2-40B4-BE49-F238E27FC236}">
                <a16:creationId xmlns:a16="http://schemas.microsoft.com/office/drawing/2014/main" id="{CFA87A76-F2C1-35C6-C8CB-B835C42B256A}"/>
              </a:ext>
            </a:extLst>
          </p:cNvPr>
          <p:cNvSpPr>
            <a:spLocks/>
          </p:cNvSpPr>
          <p:nvPr/>
        </p:nvSpPr>
        <p:spPr bwMode="auto">
          <a:xfrm rot="1756514">
            <a:off x="3985969" y="2675912"/>
            <a:ext cx="183415" cy="83693"/>
          </a:xfrm>
          <a:custGeom>
            <a:avLst/>
            <a:gdLst>
              <a:gd name="T0" fmla="*/ 0 w 34"/>
              <a:gd name="T1" fmla="*/ 0 h 18"/>
              <a:gd name="T2" fmla="*/ 0 w 34"/>
              <a:gd name="T3" fmla="*/ 1237116695 h 18"/>
              <a:gd name="T4" fmla="*/ 2147483647 w 34"/>
              <a:gd name="T5" fmla="*/ 1237116695 h 18"/>
              <a:gd name="T6" fmla="*/ 2147483647 w 34"/>
              <a:gd name="T7" fmla="*/ 0 h 18"/>
              <a:gd name="T8" fmla="*/ 0 w 34"/>
              <a:gd name="T9" fmla="*/ 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0"/>
                </a:moveTo>
                <a:lnTo>
                  <a:pt x="0" y="18"/>
                </a:lnTo>
                <a:lnTo>
                  <a:pt x="34" y="18"/>
                </a:lnTo>
                <a:lnTo>
                  <a:pt x="34" y="0"/>
                </a:lnTo>
                <a:lnTo>
                  <a:pt x="0" y="0"/>
                </a:lnTo>
                <a:close/>
              </a:path>
            </a:pathLst>
          </a:custGeom>
          <a:pattFill prst="lgCheck">
            <a:fgClr>
              <a:schemeClr val="accent2"/>
            </a:fgClr>
            <a:bgClr>
              <a:schemeClr val="bg1"/>
            </a:bgClr>
          </a:patt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150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26</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8910" y="1047425"/>
            <a:ext cx="10048249" cy="7169530"/>
          </a:xfrm>
          <a:prstGeom prst="rect">
            <a:avLst/>
          </a:prstGeom>
          <a:solidFill>
            <a:schemeClr val="accent2"/>
          </a:solidFill>
          <a:ln w="9525">
            <a:noFill/>
            <a:miter lim="800000"/>
            <a:headEnd/>
            <a:tailEnd/>
          </a:ln>
        </p:spPr>
      </p:pic>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18121004">
            <a:off x="9036777" y="2682585"/>
            <a:ext cx="275513" cy="266469"/>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24882 w 359228"/>
              <a:gd name="connsiteY4" fmla="*/ 117243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01373 w 359228"/>
              <a:gd name="connsiteY6" fmla="*/ 4326 h 421822"/>
              <a:gd name="connsiteX7" fmla="*/ 0 w 359228"/>
              <a:gd name="connsiteY7"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171887 w 359228"/>
              <a:gd name="connsiteY4" fmla="*/ 126299 h 421822"/>
              <a:gd name="connsiteX5" fmla="*/ 235404 w 359228"/>
              <a:gd name="connsiteY5" fmla="*/ 38149 h 421822"/>
              <a:gd name="connsiteX6" fmla="*/ 182466 w 359228"/>
              <a:gd name="connsiteY6" fmla="*/ 16415 h 421822"/>
              <a:gd name="connsiteX7" fmla="*/ 101373 w 359228"/>
              <a:gd name="connsiteY7" fmla="*/ 4326 h 421822"/>
              <a:gd name="connsiteX8" fmla="*/ 0 w 359228"/>
              <a:gd name="connsiteY8" fmla="*/ 0 h 421822"/>
              <a:gd name="connsiteX0" fmla="*/ 0 w 359228"/>
              <a:gd name="connsiteY0" fmla="*/ 6684 h 428506"/>
              <a:gd name="connsiteX1" fmla="*/ 299357 w 359228"/>
              <a:gd name="connsiteY1" fmla="*/ 428506 h 428506"/>
              <a:gd name="connsiteX2" fmla="*/ 359228 w 359228"/>
              <a:gd name="connsiteY2" fmla="*/ 211426 h 428506"/>
              <a:gd name="connsiteX3" fmla="*/ 214994 w 359228"/>
              <a:gd name="connsiteY3" fmla="*/ 203796 h 428506"/>
              <a:gd name="connsiteX4" fmla="*/ 171887 w 359228"/>
              <a:gd name="connsiteY4" fmla="*/ 132983 h 428506"/>
              <a:gd name="connsiteX5" fmla="*/ 235404 w 359228"/>
              <a:gd name="connsiteY5" fmla="*/ 44833 h 428506"/>
              <a:gd name="connsiteX6" fmla="*/ 180158 w 359228"/>
              <a:gd name="connsiteY6" fmla="*/ 0 h 428506"/>
              <a:gd name="connsiteX7" fmla="*/ 101373 w 359228"/>
              <a:gd name="connsiteY7" fmla="*/ 11010 h 428506"/>
              <a:gd name="connsiteX8" fmla="*/ 0 w 359228"/>
              <a:gd name="connsiteY8" fmla="*/ 6684 h 428506"/>
              <a:gd name="connsiteX0" fmla="*/ 0 w 335120"/>
              <a:gd name="connsiteY0" fmla="*/ 6684 h 428506"/>
              <a:gd name="connsiteX1" fmla="*/ 299357 w 335120"/>
              <a:gd name="connsiteY1" fmla="*/ 428506 h 428506"/>
              <a:gd name="connsiteX2" fmla="*/ 335119 w 335120"/>
              <a:gd name="connsiteY2" fmla="*/ 257837 h 428506"/>
              <a:gd name="connsiteX3" fmla="*/ 214994 w 335120"/>
              <a:gd name="connsiteY3" fmla="*/ 203796 h 428506"/>
              <a:gd name="connsiteX4" fmla="*/ 171887 w 335120"/>
              <a:gd name="connsiteY4" fmla="*/ 132983 h 428506"/>
              <a:gd name="connsiteX5" fmla="*/ 235404 w 335120"/>
              <a:gd name="connsiteY5" fmla="*/ 44833 h 428506"/>
              <a:gd name="connsiteX6" fmla="*/ 180158 w 335120"/>
              <a:gd name="connsiteY6" fmla="*/ 0 h 428506"/>
              <a:gd name="connsiteX7" fmla="*/ 101373 w 335120"/>
              <a:gd name="connsiteY7" fmla="*/ 11010 h 428506"/>
              <a:gd name="connsiteX8" fmla="*/ 0 w 335120"/>
              <a:gd name="connsiteY8" fmla="*/ 6684 h 428506"/>
              <a:gd name="connsiteX0" fmla="*/ 0 w 339577"/>
              <a:gd name="connsiteY0" fmla="*/ 6684 h 428506"/>
              <a:gd name="connsiteX1" fmla="*/ 299357 w 339577"/>
              <a:gd name="connsiteY1" fmla="*/ 428506 h 428506"/>
              <a:gd name="connsiteX2" fmla="*/ 339576 w 339577"/>
              <a:gd name="connsiteY2" fmla="*/ 266473 h 428506"/>
              <a:gd name="connsiteX3" fmla="*/ 214994 w 339577"/>
              <a:gd name="connsiteY3" fmla="*/ 203796 h 428506"/>
              <a:gd name="connsiteX4" fmla="*/ 171887 w 339577"/>
              <a:gd name="connsiteY4" fmla="*/ 132983 h 428506"/>
              <a:gd name="connsiteX5" fmla="*/ 235404 w 339577"/>
              <a:gd name="connsiteY5" fmla="*/ 44833 h 428506"/>
              <a:gd name="connsiteX6" fmla="*/ 180158 w 339577"/>
              <a:gd name="connsiteY6" fmla="*/ 0 h 428506"/>
              <a:gd name="connsiteX7" fmla="*/ 101373 w 339577"/>
              <a:gd name="connsiteY7" fmla="*/ 11010 h 428506"/>
              <a:gd name="connsiteX8" fmla="*/ 0 w 339577"/>
              <a:gd name="connsiteY8"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14994 w 339576"/>
              <a:gd name="connsiteY4" fmla="*/ 203796 h 428506"/>
              <a:gd name="connsiteX5" fmla="*/ 171887 w 339576"/>
              <a:gd name="connsiteY5" fmla="*/ 132983 h 428506"/>
              <a:gd name="connsiteX6" fmla="*/ 235404 w 339576"/>
              <a:gd name="connsiteY6" fmla="*/ 44833 h 428506"/>
              <a:gd name="connsiteX7" fmla="*/ 180158 w 339576"/>
              <a:gd name="connsiteY7" fmla="*/ 0 h 428506"/>
              <a:gd name="connsiteX8" fmla="*/ 101373 w 339576"/>
              <a:gd name="connsiteY8" fmla="*/ 1101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93877 w 339576"/>
              <a:gd name="connsiteY4" fmla="*/ 239008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101373 w 339576"/>
              <a:gd name="connsiteY9" fmla="*/ 11010 h 428506"/>
              <a:gd name="connsiteX10" fmla="*/ 0 w 339576"/>
              <a:gd name="connsiteY10"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35404 w 339576"/>
              <a:gd name="connsiteY7" fmla="*/ 44833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26303 w 339576"/>
              <a:gd name="connsiteY7" fmla="*/ 48149 h 428506"/>
              <a:gd name="connsiteX8" fmla="*/ 180158 w 339576"/>
              <a:gd name="connsiteY8" fmla="*/ 0 h 428506"/>
              <a:gd name="connsiteX9" fmla="*/ 0 w 339576"/>
              <a:gd name="connsiteY9" fmla="*/ 6684 h 428506"/>
              <a:gd name="connsiteX0" fmla="*/ 0 w 339576"/>
              <a:gd name="connsiteY0" fmla="*/ 6684 h 428506"/>
              <a:gd name="connsiteX1" fmla="*/ 299357 w 339576"/>
              <a:gd name="connsiteY1" fmla="*/ 428506 h 428506"/>
              <a:gd name="connsiteX2" fmla="*/ 334146 w 339576"/>
              <a:gd name="connsiteY2" fmla="*/ 354297 h 428506"/>
              <a:gd name="connsiteX3" fmla="*/ 339576 w 339576"/>
              <a:gd name="connsiteY3" fmla="*/ 266473 h 428506"/>
              <a:gd name="connsiteX4" fmla="*/ 267460 w 339576"/>
              <a:gd name="connsiteY4" fmla="*/ 262320 h 428506"/>
              <a:gd name="connsiteX5" fmla="*/ 214994 w 339576"/>
              <a:gd name="connsiteY5" fmla="*/ 203796 h 428506"/>
              <a:gd name="connsiteX6" fmla="*/ 171887 w 339576"/>
              <a:gd name="connsiteY6" fmla="*/ 132983 h 428506"/>
              <a:gd name="connsiteX7" fmla="*/ 206031 w 339576"/>
              <a:gd name="connsiteY7" fmla="*/ 27862 h 428506"/>
              <a:gd name="connsiteX8" fmla="*/ 180158 w 339576"/>
              <a:gd name="connsiteY8" fmla="*/ 0 h 428506"/>
              <a:gd name="connsiteX9" fmla="*/ 0 w 339576"/>
              <a:gd name="connsiteY9" fmla="*/ 6684 h 428506"/>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206031 w 339576"/>
              <a:gd name="connsiteY7" fmla="*/ 50228 h 450872"/>
              <a:gd name="connsiteX8" fmla="*/ 190606 w 339576"/>
              <a:gd name="connsiteY8" fmla="*/ 0 h 450872"/>
              <a:gd name="connsiteX9" fmla="*/ 0 w 339576"/>
              <a:gd name="connsiteY9" fmla="*/ 29050 h 450872"/>
              <a:gd name="connsiteX0" fmla="*/ 0 w 339576"/>
              <a:gd name="connsiteY0" fmla="*/ 29050 h 450872"/>
              <a:gd name="connsiteX1" fmla="*/ 299357 w 339576"/>
              <a:gd name="connsiteY1" fmla="*/ 450872 h 450872"/>
              <a:gd name="connsiteX2" fmla="*/ 334146 w 339576"/>
              <a:gd name="connsiteY2" fmla="*/ 376663 h 450872"/>
              <a:gd name="connsiteX3" fmla="*/ 339576 w 339576"/>
              <a:gd name="connsiteY3" fmla="*/ 288839 h 450872"/>
              <a:gd name="connsiteX4" fmla="*/ 267460 w 339576"/>
              <a:gd name="connsiteY4" fmla="*/ 284686 h 450872"/>
              <a:gd name="connsiteX5" fmla="*/ 214994 w 339576"/>
              <a:gd name="connsiteY5" fmla="*/ 226162 h 450872"/>
              <a:gd name="connsiteX6" fmla="*/ 171887 w 339576"/>
              <a:gd name="connsiteY6" fmla="*/ 155349 h 450872"/>
              <a:gd name="connsiteX7" fmla="*/ 186080 w 339576"/>
              <a:gd name="connsiteY7" fmla="*/ 52721 h 450872"/>
              <a:gd name="connsiteX8" fmla="*/ 190606 w 339576"/>
              <a:gd name="connsiteY8" fmla="*/ 0 h 450872"/>
              <a:gd name="connsiteX9" fmla="*/ 0 w 339576"/>
              <a:gd name="connsiteY9" fmla="*/ 29050 h 450872"/>
              <a:gd name="connsiteX0" fmla="*/ 0 w 339576"/>
              <a:gd name="connsiteY0" fmla="*/ 7506 h 429328"/>
              <a:gd name="connsiteX1" fmla="*/ 299357 w 339576"/>
              <a:gd name="connsiteY1" fmla="*/ 429328 h 429328"/>
              <a:gd name="connsiteX2" fmla="*/ 334146 w 339576"/>
              <a:gd name="connsiteY2" fmla="*/ 35511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1928 w 339576"/>
              <a:gd name="connsiteY2" fmla="*/ 34310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29328"/>
              <a:gd name="connsiteX1" fmla="*/ 299357 w 339576"/>
              <a:gd name="connsiteY1" fmla="*/ 429328 h 429328"/>
              <a:gd name="connsiteX2" fmla="*/ 339576 w 339576"/>
              <a:gd name="connsiteY2" fmla="*/ 267295 h 429328"/>
              <a:gd name="connsiteX3" fmla="*/ 267460 w 339576"/>
              <a:gd name="connsiteY3" fmla="*/ 263142 h 429328"/>
              <a:gd name="connsiteX4" fmla="*/ 214994 w 339576"/>
              <a:gd name="connsiteY4" fmla="*/ 204618 h 429328"/>
              <a:gd name="connsiteX5" fmla="*/ 171887 w 339576"/>
              <a:gd name="connsiteY5" fmla="*/ 133805 h 429328"/>
              <a:gd name="connsiteX6" fmla="*/ 186080 w 339576"/>
              <a:gd name="connsiteY6" fmla="*/ 31177 h 429328"/>
              <a:gd name="connsiteX7" fmla="*/ 158623 w 339576"/>
              <a:gd name="connsiteY7" fmla="*/ 0 h 429328"/>
              <a:gd name="connsiteX8" fmla="*/ 0 w 339576"/>
              <a:gd name="connsiteY8" fmla="*/ 7506 h 429328"/>
              <a:gd name="connsiteX0" fmla="*/ 0 w 348582"/>
              <a:gd name="connsiteY0" fmla="*/ 7506 h 429328"/>
              <a:gd name="connsiteX1" fmla="*/ 299357 w 348582"/>
              <a:gd name="connsiteY1" fmla="*/ 429328 h 429328"/>
              <a:gd name="connsiteX2" fmla="*/ 348582 w 348582"/>
              <a:gd name="connsiteY2" fmla="*/ 361403 h 429328"/>
              <a:gd name="connsiteX3" fmla="*/ 339576 w 348582"/>
              <a:gd name="connsiteY3" fmla="*/ 267295 h 429328"/>
              <a:gd name="connsiteX4" fmla="*/ 267460 w 348582"/>
              <a:gd name="connsiteY4" fmla="*/ 263142 h 429328"/>
              <a:gd name="connsiteX5" fmla="*/ 214994 w 348582"/>
              <a:gd name="connsiteY5" fmla="*/ 204618 h 429328"/>
              <a:gd name="connsiteX6" fmla="*/ 171887 w 348582"/>
              <a:gd name="connsiteY6" fmla="*/ 133805 h 429328"/>
              <a:gd name="connsiteX7" fmla="*/ 186080 w 348582"/>
              <a:gd name="connsiteY7" fmla="*/ 31177 h 429328"/>
              <a:gd name="connsiteX8" fmla="*/ 158623 w 348582"/>
              <a:gd name="connsiteY8" fmla="*/ 0 h 429328"/>
              <a:gd name="connsiteX9" fmla="*/ 0 w 348582"/>
              <a:gd name="connsiteY9" fmla="*/ 7506 h 429328"/>
              <a:gd name="connsiteX0" fmla="*/ 0 w 339576"/>
              <a:gd name="connsiteY0" fmla="*/ 7506 h 429328"/>
              <a:gd name="connsiteX1" fmla="*/ 299357 w 339576"/>
              <a:gd name="connsiteY1" fmla="*/ 429328 h 429328"/>
              <a:gd name="connsiteX2" fmla="*/ 336231 w 339576"/>
              <a:gd name="connsiteY2" fmla="*/ 357679 h 429328"/>
              <a:gd name="connsiteX3" fmla="*/ 339576 w 339576"/>
              <a:gd name="connsiteY3" fmla="*/ 267295 h 429328"/>
              <a:gd name="connsiteX4" fmla="*/ 267460 w 339576"/>
              <a:gd name="connsiteY4" fmla="*/ 263142 h 429328"/>
              <a:gd name="connsiteX5" fmla="*/ 214994 w 339576"/>
              <a:gd name="connsiteY5" fmla="*/ 204618 h 429328"/>
              <a:gd name="connsiteX6" fmla="*/ 171887 w 339576"/>
              <a:gd name="connsiteY6" fmla="*/ 133805 h 429328"/>
              <a:gd name="connsiteX7" fmla="*/ 186080 w 339576"/>
              <a:gd name="connsiteY7" fmla="*/ 31177 h 429328"/>
              <a:gd name="connsiteX8" fmla="*/ 158623 w 339576"/>
              <a:gd name="connsiteY8" fmla="*/ 0 h 429328"/>
              <a:gd name="connsiteX9" fmla="*/ 0 w 339576"/>
              <a:gd name="connsiteY9" fmla="*/ 7506 h 429328"/>
              <a:gd name="connsiteX0" fmla="*/ 0 w 339576"/>
              <a:gd name="connsiteY0" fmla="*/ 7506 h 451686"/>
              <a:gd name="connsiteX1" fmla="*/ 317096 w 339576"/>
              <a:gd name="connsiteY1" fmla="*/ 451686 h 451686"/>
              <a:gd name="connsiteX2" fmla="*/ 336231 w 339576"/>
              <a:gd name="connsiteY2" fmla="*/ 357679 h 451686"/>
              <a:gd name="connsiteX3" fmla="*/ 339576 w 339576"/>
              <a:gd name="connsiteY3" fmla="*/ 267295 h 451686"/>
              <a:gd name="connsiteX4" fmla="*/ 267460 w 339576"/>
              <a:gd name="connsiteY4" fmla="*/ 263142 h 451686"/>
              <a:gd name="connsiteX5" fmla="*/ 214994 w 339576"/>
              <a:gd name="connsiteY5" fmla="*/ 204618 h 451686"/>
              <a:gd name="connsiteX6" fmla="*/ 171887 w 339576"/>
              <a:gd name="connsiteY6" fmla="*/ 133805 h 451686"/>
              <a:gd name="connsiteX7" fmla="*/ 186080 w 339576"/>
              <a:gd name="connsiteY7" fmla="*/ 31177 h 451686"/>
              <a:gd name="connsiteX8" fmla="*/ 158623 w 339576"/>
              <a:gd name="connsiteY8" fmla="*/ 0 h 451686"/>
              <a:gd name="connsiteX9" fmla="*/ 0 w 339576"/>
              <a:gd name="connsiteY9" fmla="*/ 7506 h 451686"/>
              <a:gd name="connsiteX0" fmla="*/ 0 w 347947"/>
              <a:gd name="connsiteY0" fmla="*/ 7506 h 451686"/>
              <a:gd name="connsiteX1" fmla="*/ 317096 w 347947"/>
              <a:gd name="connsiteY1" fmla="*/ 451686 h 451686"/>
              <a:gd name="connsiteX2" fmla="*/ 347947 w 347947"/>
              <a:gd name="connsiteY2" fmla="*/ 352706 h 451686"/>
              <a:gd name="connsiteX3" fmla="*/ 339576 w 347947"/>
              <a:gd name="connsiteY3" fmla="*/ 267295 h 451686"/>
              <a:gd name="connsiteX4" fmla="*/ 267460 w 347947"/>
              <a:gd name="connsiteY4" fmla="*/ 263142 h 451686"/>
              <a:gd name="connsiteX5" fmla="*/ 214994 w 347947"/>
              <a:gd name="connsiteY5" fmla="*/ 204618 h 451686"/>
              <a:gd name="connsiteX6" fmla="*/ 171887 w 347947"/>
              <a:gd name="connsiteY6" fmla="*/ 133805 h 451686"/>
              <a:gd name="connsiteX7" fmla="*/ 186080 w 347947"/>
              <a:gd name="connsiteY7" fmla="*/ 31177 h 451686"/>
              <a:gd name="connsiteX8" fmla="*/ 158623 w 347947"/>
              <a:gd name="connsiteY8" fmla="*/ 0 h 451686"/>
              <a:gd name="connsiteX9" fmla="*/ 0 w 347947"/>
              <a:gd name="connsiteY9" fmla="*/ 7506 h 451686"/>
              <a:gd name="connsiteX0" fmla="*/ 0 w 347947"/>
              <a:gd name="connsiteY0" fmla="*/ 7506 h 430568"/>
              <a:gd name="connsiteX1" fmla="*/ 303474 w 347947"/>
              <a:gd name="connsiteY1" fmla="*/ 430569 h 430568"/>
              <a:gd name="connsiteX2" fmla="*/ 347947 w 347947"/>
              <a:gd name="connsiteY2" fmla="*/ 352706 h 430568"/>
              <a:gd name="connsiteX3" fmla="*/ 339576 w 347947"/>
              <a:gd name="connsiteY3" fmla="*/ 267295 h 430568"/>
              <a:gd name="connsiteX4" fmla="*/ 267460 w 347947"/>
              <a:gd name="connsiteY4" fmla="*/ 263142 h 430568"/>
              <a:gd name="connsiteX5" fmla="*/ 214994 w 347947"/>
              <a:gd name="connsiteY5" fmla="*/ 204618 h 430568"/>
              <a:gd name="connsiteX6" fmla="*/ 171887 w 347947"/>
              <a:gd name="connsiteY6" fmla="*/ 133805 h 430568"/>
              <a:gd name="connsiteX7" fmla="*/ 186080 w 347947"/>
              <a:gd name="connsiteY7" fmla="*/ 31177 h 430568"/>
              <a:gd name="connsiteX8" fmla="*/ 158623 w 347947"/>
              <a:gd name="connsiteY8" fmla="*/ 0 h 430568"/>
              <a:gd name="connsiteX9" fmla="*/ 0 w 347947"/>
              <a:gd name="connsiteY9" fmla="*/ 7506 h 430568"/>
              <a:gd name="connsiteX0" fmla="*/ 0 w 347947"/>
              <a:gd name="connsiteY0" fmla="*/ 7506 h 457072"/>
              <a:gd name="connsiteX1" fmla="*/ 316144 w 347947"/>
              <a:gd name="connsiteY1" fmla="*/ 457072 h 457072"/>
              <a:gd name="connsiteX2" fmla="*/ 347947 w 347947"/>
              <a:gd name="connsiteY2" fmla="*/ 352706 h 457072"/>
              <a:gd name="connsiteX3" fmla="*/ 339576 w 347947"/>
              <a:gd name="connsiteY3" fmla="*/ 267295 h 457072"/>
              <a:gd name="connsiteX4" fmla="*/ 267460 w 347947"/>
              <a:gd name="connsiteY4" fmla="*/ 263142 h 457072"/>
              <a:gd name="connsiteX5" fmla="*/ 214994 w 347947"/>
              <a:gd name="connsiteY5" fmla="*/ 204618 h 457072"/>
              <a:gd name="connsiteX6" fmla="*/ 171887 w 347947"/>
              <a:gd name="connsiteY6" fmla="*/ 133805 h 457072"/>
              <a:gd name="connsiteX7" fmla="*/ 186080 w 347947"/>
              <a:gd name="connsiteY7" fmla="*/ 31177 h 457072"/>
              <a:gd name="connsiteX8" fmla="*/ 158623 w 347947"/>
              <a:gd name="connsiteY8" fmla="*/ 0 h 457072"/>
              <a:gd name="connsiteX9" fmla="*/ 0 w 347947"/>
              <a:gd name="connsiteY9" fmla="*/ 7506 h 457072"/>
              <a:gd name="connsiteX0" fmla="*/ 0 w 341926"/>
              <a:gd name="connsiteY0" fmla="*/ 7506 h 457072"/>
              <a:gd name="connsiteX1" fmla="*/ 316144 w 341926"/>
              <a:gd name="connsiteY1" fmla="*/ 457072 h 457072"/>
              <a:gd name="connsiteX2" fmla="*/ 341926 w 341926"/>
              <a:gd name="connsiteY2" fmla="*/ 325374 h 457072"/>
              <a:gd name="connsiteX3" fmla="*/ 339576 w 341926"/>
              <a:gd name="connsiteY3" fmla="*/ 267295 h 457072"/>
              <a:gd name="connsiteX4" fmla="*/ 267460 w 341926"/>
              <a:gd name="connsiteY4" fmla="*/ 263142 h 457072"/>
              <a:gd name="connsiteX5" fmla="*/ 214994 w 341926"/>
              <a:gd name="connsiteY5" fmla="*/ 204618 h 457072"/>
              <a:gd name="connsiteX6" fmla="*/ 171887 w 341926"/>
              <a:gd name="connsiteY6" fmla="*/ 133805 h 457072"/>
              <a:gd name="connsiteX7" fmla="*/ 186080 w 341926"/>
              <a:gd name="connsiteY7" fmla="*/ 31177 h 457072"/>
              <a:gd name="connsiteX8" fmla="*/ 158623 w 341926"/>
              <a:gd name="connsiteY8" fmla="*/ 0 h 457072"/>
              <a:gd name="connsiteX9" fmla="*/ 0 w 341926"/>
              <a:gd name="connsiteY9" fmla="*/ 7506 h 457072"/>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214994 w 341926"/>
              <a:gd name="connsiteY5" fmla="*/ 204618 h 437197"/>
              <a:gd name="connsiteX6" fmla="*/ 171887 w 341926"/>
              <a:gd name="connsiteY6" fmla="*/ 133805 h 437197"/>
              <a:gd name="connsiteX7" fmla="*/ 186080 w 341926"/>
              <a:gd name="connsiteY7" fmla="*/ 31177 h 437197"/>
              <a:gd name="connsiteX8" fmla="*/ 158623 w 341926"/>
              <a:gd name="connsiteY8" fmla="*/ 0 h 437197"/>
              <a:gd name="connsiteX9" fmla="*/ 0 w 341926"/>
              <a:gd name="connsiteY9"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67460 w 341926"/>
              <a:gd name="connsiteY4" fmla="*/ 263142 h 437195"/>
              <a:gd name="connsiteX5" fmla="*/ 214994 w 341926"/>
              <a:gd name="connsiteY5" fmla="*/ 204618 h 437195"/>
              <a:gd name="connsiteX6" fmla="*/ 156372 w 341926"/>
              <a:gd name="connsiteY6" fmla="*/ 160314 h 437195"/>
              <a:gd name="connsiteX7" fmla="*/ 186080 w 341926"/>
              <a:gd name="connsiteY7" fmla="*/ 31177 h 437195"/>
              <a:gd name="connsiteX8" fmla="*/ 158623 w 341926"/>
              <a:gd name="connsiteY8" fmla="*/ 0 h 437195"/>
              <a:gd name="connsiteX9" fmla="*/ 0 w 341926"/>
              <a:gd name="connsiteY9" fmla="*/ 7506 h 437195"/>
              <a:gd name="connsiteX0" fmla="*/ 0 w 341926"/>
              <a:gd name="connsiteY0" fmla="*/ 7506 h 437197"/>
              <a:gd name="connsiteX1" fmla="*/ 306639 w 341926"/>
              <a:gd name="connsiteY1" fmla="*/ 437196 h 437197"/>
              <a:gd name="connsiteX2" fmla="*/ 341926 w 341926"/>
              <a:gd name="connsiteY2" fmla="*/ 325374 h 437197"/>
              <a:gd name="connsiteX3" fmla="*/ 339576 w 341926"/>
              <a:gd name="connsiteY3" fmla="*/ 267295 h 437197"/>
              <a:gd name="connsiteX4" fmla="*/ 267460 w 341926"/>
              <a:gd name="connsiteY4" fmla="*/ 263142 h 437197"/>
              <a:gd name="connsiteX5" fmla="*/ 156372 w 341926"/>
              <a:gd name="connsiteY5" fmla="*/ 160314 h 437197"/>
              <a:gd name="connsiteX6" fmla="*/ 186080 w 341926"/>
              <a:gd name="connsiteY6" fmla="*/ 31177 h 437197"/>
              <a:gd name="connsiteX7" fmla="*/ 158623 w 341926"/>
              <a:gd name="connsiteY7" fmla="*/ 0 h 437197"/>
              <a:gd name="connsiteX8" fmla="*/ 0 w 341926"/>
              <a:gd name="connsiteY8" fmla="*/ 7506 h 437197"/>
              <a:gd name="connsiteX0" fmla="*/ 0 w 341926"/>
              <a:gd name="connsiteY0" fmla="*/ 7506 h 437195"/>
              <a:gd name="connsiteX1" fmla="*/ 306639 w 341926"/>
              <a:gd name="connsiteY1" fmla="*/ 437196 h 437195"/>
              <a:gd name="connsiteX2" fmla="*/ 341926 w 341926"/>
              <a:gd name="connsiteY2" fmla="*/ 325374 h 437195"/>
              <a:gd name="connsiteX3" fmla="*/ 339576 w 341926"/>
              <a:gd name="connsiteY3" fmla="*/ 267295 h 437195"/>
              <a:gd name="connsiteX4" fmla="*/ 257960 w 341926"/>
              <a:gd name="connsiteY4" fmla="*/ 280123 h 437195"/>
              <a:gd name="connsiteX5" fmla="*/ 156372 w 341926"/>
              <a:gd name="connsiteY5" fmla="*/ 160314 h 437195"/>
              <a:gd name="connsiteX6" fmla="*/ 186080 w 341926"/>
              <a:gd name="connsiteY6" fmla="*/ 31177 h 437195"/>
              <a:gd name="connsiteX7" fmla="*/ 158623 w 341926"/>
              <a:gd name="connsiteY7" fmla="*/ 0 h 437195"/>
              <a:gd name="connsiteX8" fmla="*/ 0 w 341926"/>
              <a:gd name="connsiteY8" fmla="*/ 7506 h 437195"/>
              <a:gd name="connsiteX0" fmla="*/ 0 w 345677"/>
              <a:gd name="connsiteY0" fmla="*/ 7506 h 437197"/>
              <a:gd name="connsiteX1" fmla="*/ 306639 w 345677"/>
              <a:gd name="connsiteY1" fmla="*/ 437196 h 437197"/>
              <a:gd name="connsiteX2" fmla="*/ 341926 w 345677"/>
              <a:gd name="connsiteY2" fmla="*/ 325374 h 437197"/>
              <a:gd name="connsiteX3" fmla="*/ 345598 w 345677"/>
              <a:gd name="connsiteY3" fmla="*/ 294626 h 437197"/>
              <a:gd name="connsiteX4" fmla="*/ 257960 w 345677"/>
              <a:gd name="connsiteY4" fmla="*/ 280123 h 437197"/>
              <a:gd name="connsiteX5" fmla="*/ 156372 w 345677"/>
              <a:gd name="connsiteY5" fmla="*/ 160314 h 437197"/>
              <a:gd name="connsiteX6" fmla="*/ 186080 w 345677"/>
              <a:gd name="connsiteY6" fmla="*/ 31177 h 437197"/>
              <a:gd name="connsiteX7" fmla="*/ 158623 w 345677"/>
              <a:gd name="connsiteY7" fmla="*/ 0 h 437197"/>
              <a:gd name="connsiteX8" fmla="*/ 0 w 345677"/>
              <a:gd name="connsiteY8" fmla="*/ 7506 h 437197"/>
              <a:gd name="connsiteX0" fmla="*/ 0 w 345678"/>
              <a:gd name="connsiteY0" fmla="*/ 7506 h 437195"/>
              <a:gd name="connsiteX1" fmla="*/ 306639 w 345678"/>
              <a:gd name="connsiteY1" fmla="*/ 437196 h 437195"/>
              <a:gd name="connsiteX2" fmla="*/ 341926 w 345678"/>
              <a:gd name="connsiteY2" fmla="*/ 325374 h 437195"/>
              <a:gd name="connsiteX3" fmla="*/ 345598 w 345678"/>
              <a:gd name="connsiteY3" fmla="*/ 294626 h 437195"/>
              <a:gd name="connsiteX4" fmla="*/ 247508 w 345678"/>
              <a:gd name="connsiteY4" fmla="*/ 265632 h 437195"/>
              <a:gd name="connsiteX5" fmla="*/ 156372 w 345678"/>
              <a:gd name="connsiteY5" fmla="*/ 160314 h 437195"/>
              <a:gd name="connsiteX6" fmla="*/ 186080 w 345678"/>
              <a:gd name="connsiteY6" fmla="*/ 31177 h 437195"/>
              <a:gd name="connsiteX7" fmla="*/ 158623 w 345678"/>
              <a:gd name="connsiteY7" fmla="*/ 0 h 437195"/>
              <a:gd name="connsiteX8" fmla="*/ 0 w 345678"/>
              <a:gd name="connsiteY8" fmla="*/ 7506 h 437195"/>
              <a:gd name="connsiteX0" fmla="*/ 0 w 345678"/>
              <a:gd name="connsiteY0" fmla="*/ 7506 h 437197"/>
              <a:gd name="connsiteX1" fmla="*/ 306639 w 345678"/>
              <a:gd name="connsiteY1" fmla="*/ 437196 h 437197"/>
              <a:gd name="connsiteX2" fmla="*/ 341926 w 345678"/>
              <a:gd name="connsiteY2" fmla="*/ 325374 h 437197"/>
              <a:gd name="connsiteX3" fmla="*/ 345598 w 345678"/>
              <a:gd name="connsiteY3" fmla="*/ 294626 h 437197"/>
              <a:gd name="connsiteX4" fmla="*/ 227871 w 345678"/>
              <a:gd name="connsiteY4" fmla="*/ 254041 h 437197"/>
              <a:gd name="connsiteX5" fmla="*/ 156372 w 345678"/>
              <a:gd name="connsiteY5" fmla="*/ 160314 h 437197"/>
              <a:gd name="connsiteX6" fmla="*/ 186080 w 345678"/>
              <a:gd name="connsiteY6" fmla="*/ 31177 h 437197"/>
              <a:gd name="connsiteX7" fmla="*/ 158623 w 345678"/>
              <a:gd name="connsiteY7" fmla="*/ 0 h 437197"/>
              <a:gd name="connsiteX8" fmla="*/ 0 w 345678"/>
              <a:gd name="connsiteY8" fmla="*/ 7506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678" h="437197">
                <a:moveTo>
                  <a:pt x="0" y="7506"/>
                </a:moveTo>
                <a:lnTo>
                  <a:pt x="306639" y="437196"/>
                </a:lnTo>
                <a:cubicBezTo>
                  <a:pt x="311856" y="408345"/>
                  <a:pt x="336709" y="354225"/>
                  <a:pt x="341926" y="325374"/>
                </a:cubicBezTo>
                <a:cubicBezTo>
                  <a:pt x="341143" y="306014"/>
                  <a:pt x="346381" y="313986"/>
                  <a:pt x="345598" y="294626"/>
                </a:cubicBezTo>
                <a:lnTo>
                  <a:pt x="227871" y="254041"/>
                </a:lnTo>
                <a:lnTo>
                  <a:pt x="156372" y="160314"/>
                </a:lnTo>
                <a:lnTo>
                  <a:pt x="186080" y="31177"/>
                </a:lnTo>
                <a:lnTo>
                  <a:pt x="158623" y="0"/>
                </a:lnTo>
                <a:lnTo>
                  <a:pt x="0" y="7506"/>
                </a:lnTo>
                <a:close/>
              </a:path>
            </a:pathLst>
          </a:cu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6776" y="3970192"/>
            <a:ext cx="224705" cy="81804"/>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310239"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 name="connsiteX0" fmla="*/ 513344 w 1095315"/>
              <a:gd name="connsiteY0" fmla="*/ 14150 h 961192"/>
              <a:gd name="connsiteX1" fmla="*/ 427414 w 1095315"/>
              <a:gd name="connsiteY1" fmla="*/ 0 h 961192"/>
              <a:gd name="connsiteX2" fmla="*/ 0 w 1095315"/>
              <a:gd name="connsiteY2" fmla="*/ 580267 h 961192"/>
              <a:gd name="connsiteX3" fmla="*/ 472628 w 1095315"/>
              <a:gd name="connsiteY3" fmla="*/ 961192 h 961192"/>
              <a:gd name="connsiteX4" fmla="*/ 531911 w 1095315"/>
              <a:gd name="connsiteY4" fmla="*/ 957859 h 961192"/>
              <a:gd name="connsiteX5" fmla="*/ 1095315 w 1095315"/>
              <a:gd name="connsiteY5" fmla="*/ 315478 h 961192"/>
              <a:gd name="connsiteX6" fmla="*/ 447616 w 1095315"/>
              <a:gd name="connsiteY6" fmla="*/ 103336 h 961192"/>
              <a:gd name="connsiteX7" fmla="*/ 513344 w 1095315"/>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15" h="961192">
                <a:moveTo>
                  <a:pt x="513344" y="14150"/>
                </a:moveTo>
                <a:lnTo>
                  <a:pt x="427414" y="0"/>
                </a:lnTo>
                <a:lnTo>
                  <a:pt x="0" y="580267"/>
                </a:lnTo>
                <a:lnTo>
                  <a:pt x="472628" y="961192"/>
                </a:lnTo>
                <a:lnTo>
                  <a:pt x="531911" y="957859"/>
                </a:lnTo>
                <a:lnTo>
                  <a:pt x="1095315" y="315478"/>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084105" y="6292124"/>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362937" y="2130766"/>
            <a:ext cx="1442336"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予定区域</a:t>
            </a:r>
            <a:endParaRPr lang="en-US" altLang="ja-JP"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6943453" y="1463290"/>
            <a:ext cx="2509964"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p:txBody>
      </p:sp>
      <p:cxnSp>
        <p:nvCxnSpPr>
          <p:cNvPr id="130" name="直線コネクタ 129"/>
          <p:cNvCxnSpPr>
            <a:cxnSpLocks/>
          </p:cNvCxnSpPr>
          <p:nvPr/>
        </p:nvCxnSpPr>
        <p:spPr>
          <a:xfrm flipH="1" flipV="1">
            <a:off x="7671981" y="1842702"/>
            <a:ext cx="303641" cy="1165222"/>
          </a:xfrm>
          <a:prstGeom prst="line">
            <a:avLst/>
          </a:prstGeom>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610419" y="3161024"/>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grpSp>
        <p:nvGrpSpPr>
          <p:cNvPr id="45" name="グループ化 44"/>
          <p:cNvGrpSpPr/>
          <p:nvPr/>
        </p:nvGrpSpPr>
        <p:grpSpPr>
          <a:xfrm>
            <a:off x="337002" y="1595832"/>
            <a:ext cx="1599067" cy="1478754"/>
            <a:chOff x="88288" y="1521395"/>
            <a:chExt cx="1599067" cy="1478754"/>
          </a:xfrm>
        </p:grpSpPr>
        <p:sp>
          <p:nvSpPr>
            <p:cNvPr id="46" name="Rectangle 25"/>
            <p:cNvSpPr>
              <a:spLocks noChangeAspect="1" noChangeArrowheads="1"/>
            </p:cNvSpPr>
            <p:nvPr/>
          </p:nvSpPr>
          <p:spPr bwMode="auto">
            <a:xfrm>
              <a:off x="88288" y="1521395"/>
              <a:ext cx="1599067" cy="1478754"/>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7" name="Rectangle 30"/>
            <p:cNvSpPr>
              <a:spLocks noChangeAspect="1" noChangeArrowheads="1"/>
            </p:cNvSpPr>
            <p:nvPr/>
          </p:nvSpPr>
          <p:spPr bwMode="auto">
            <a:xfrm>
              <a:off x="214878" y="1873098"/>
              <a:ext cx="295200" cy="14365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7" name="Text Box 29"/>
            <p:cNvSpPr txBox="1">
              <a:spLocks noChangeAspect="1" noChangeArrowheads="1"/>
            </p:cNvSpPr>
            <p:nvPr/>
          </p:nvSpPr>
          <p:spPr bwMode="auto">
            <a:xfrm>
              <a:off x="504689" y="1656245"/>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R9</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t>
              </a: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218404" y="2056329"/>
              <a:ext cx="293504" cy="127227"/>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Rectangle 30"/>
            <p:cNvSpPr>
              <a:spLocks noChangeAspect="1" noChangeArrowheads="1"/>
            </p:cNvSpPr>
            <p:nvPr/>
          </p:nvSpPr>
          <p:spPr bwMode="auto">
            <a:xfrm>
              <a:off x="214877" y="2391916"/>
              <a:ext cx="297031" cy="122451"/>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正方形/長方形 48">
            <a:extLst>
              <a:ext uri="{FF2B5EF4-FFF2-40B4-BE49-F238E27FC236}">
                <a16:creationId xmlns:a16="http://schemas.microsoft.com/office/drawing/2014/main" id="{00000000-0008-0000-0E00-000011000000}"/>
              </a:ext>
            </a:extLst>
          </p:cNvPr>
          <p:cNvSpPr/>
          <p:nvPr/>
        </p:nvSpPr>
        <p:spPr>
          <a:xfrm rot="18597411">
            <a:off x="7343400" y="4354868"/>
            <a:ext cx="1149790" cy="254442"/>
          </a:xfrm>
          <a:prstGeom prst="rect">
            <a:avLst/>
          </a:prstGeom>
          <a:pattFill prst="lgCheck">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066487" y="2436491"/>
            <a:ext cx="902248" cy="361464"/>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 name="connsiteX0" fmla="*/ 814603 w 814603"/>
              <a:gd name="connsiteY0" fmla="*/ 199860 h 419100"/>
              <a:gd name="connsiteX1" fmla="*/ 60960 w 814603"/>
              <a:gd name="connsiteY1" fmla="*/ 0 h 419100"/>
              <a:gd name="connsiteX2" fmla="*/ 0 w 814603"/>
              <a:gd name="connsiteY2" fmla="*/ 118110 h 419100"/>
              <a:gd name="connsiteX3" fmla="*/ 701040 w 814603"/>
              <a:gd name="connsiteY3" fmla="*/ 419100 h 419100"/>
              <a:gd name="connsiteX4" fmla="*/ 814603 w 814603"/>
              <a:gd name="connsiteY4" fmla="*/ 199860 h 419100"/>
              <a:gd name="connsiteX0" fmla="*/ 919584 w 919584"/>
              <a:gd name="connsiteY0" fmla="*/ 164013 h 419100"/>
              <a:gd name="connsiteX1" fmla="*/ 60960 w 919584"/>
              <a:gd name="connsiteY1" fmla="*/ 0 h 419100"/>
              <a:gd name="connsiteX2" fmla="*/ 0 w 919584"/>
              <a:gd name="connsiteY2" fmla="*/ 118110 h 419100"/>
              <a:gd name="connsiteX3" fmla="*/ 701040 w 919584"/>
              <a:gd name="connsiteY3" fmla="*/ 419100 h 419100"/>
              <a:gd name="connsiteX4" fmla="*/ 919584 w 919584"/>
              <a:gd name="connsiteY4" fmla="*/ 164013 h 419100"/>
              <a:gd name="connsiteX0" fmla="*/ 919584 w 919584"/>
              <a:gd name="connsiteY0" fmla="*/ 164013 h 401177"/>
              <a:gd name="connsiteX1" fmla="*/ 60960 w 919584"/>
              <a:gd name="connsiteY1" fmla="*/ 0 h 401177"/>
              <a:gd name="connsiteX2" fmla="*/ 0 w 919584"/>
              <a:gd name="connsiteY2" fmla="*/ 118110 h 401177"/>
              <a:gd name="connsiteX3" fmla="*/ 698479 w 919584"/>
              <a:gd name="connsiteY3" fmla="*/ 401177 h 401177"/>
              <a:gd name="connsiteX4" fmla="*/ 919584 w 919584"/>
              <a:gd name="connsiteY4" fmla="*/ 164013 h 401177"/>
              <a:gd name="connsiteX0" fmla="*/ 919584 w 919584"/>
              <a:gd name="connsiteY0" fmla="*/ 164013 h 406299"/>
              <a:gd name="connsiteX1" fmla="*/ 60960 w 919584"/>
              <a:gd name="connsiteY1" fmla="*/ 0 h 406299"/>
              <a:gd name="connsiteX2" fmla="*/ 0 w 919584"/>
              <a:gd name="connsiteY2" fmla="*/ 118110 h 406299"/>
              <a:gd name="connsiteX3" fmla="*/ 693357 w 919584"/>
              <a:gd name="connsiteY3" fmla="*/ 406299 h 406299"/>
              <a:gd name="connsiteX4" fmla="*/ 919584 w 919584"/>
              <a:gd name="connsiteY4" fmla="*/ 164013 h 406299"/>
              <a:gd name="connsiteX0" fmla="*/ 928337 w 928337"/>
              <a:gd name="connsiteY0" fmla="*/ 164013 h 406299"/>
              <a:gd name="connsiteX1" fmla="*/ 69713 w 928337"/>
              <a:gd name="connsiteY1" fmla="*/ 0 h 406299"/>
              <a:gd name="connsiteX2" fmla="*/ 0 w 928337"/>
              <a:gd name="connsiteY2" fmla="*/ 141449 h 406299"/>
              <a:gd name="connsiteX3" fmla="*/ 702110 w 928337"/>
              <a:gd name="connsiteY3" fmla="*/ 406299 h 406299"/>
              <a:gd name="connsiteX4" fmla="*/ 928337 w 928337"/>
              <a:gd name="connsiteY4" fmla="*/ 164013 h 406299"/>
              <a:gd name="connsiteX0" fmla="*/ 928337 w 928337"/>
              <a:gd name="connsiteY0" fmla="*/ 164013 h 429639"/>
              <a:gd name="connsiteX1" fmla="*/ 69713 w 928337"/>
              <a:gd name="connsiteY1" fmla="*/ 0 h 429639"/>
              <a:gd name="connsiteX2" fmla="*/ 0 w 928337"/>
              <a:gd name="connsiteY2" fmla="*/ 141449 h 429639"/>
              <a:gd name="connsiteX3" fmla="*/ 670016 w 928337"/>
              <a:gd name="connsiteY3" fmla="*/ 429639 h 429639"/>
              <a:gd name="connsiteX4" fmla="*/ 928337 w 928337"/>
              <a:gd name="connsiteY4" fmla="*/ 164013 h 429639"/>
              <a:gd name="connsiteX0" fmla="*/ 928337 w 928337"/>
              <a:gd name="connsiteY0" fmla="*/ 164013 h 439881"/>
              <a:gd name="connsiteX1" fmla="*/ 69713 w 928337"/>
              <a:gd name="connsiteY1" fmla="*/ 0 h 439881"/>
              <a:gd name="connsiteX2" fmla="*/ 0 w 928337"/>
              <a:gd name="connsiteY2" fmla="*/ 141449 h 439881"/>
              <a:gd name="connsiteX3" fmla="*/ 687940 w 928337"/>
              <a:gd name="connsiteY3" fmla="*/ 439881 h 439881"/>
              <a:gd name="connsiteX4" fmla="*/ 928337 w 928337"/>
              <a:gd name="connsiteY4" fmla="*/ 164013 h 439881"/>
              <a:gd name="connsiteX0" fmla="*/ 928337 w 928337"/>
              <a:gd name="connsiteY0" fmla="*/ 164013 h 414276"/>
              <a:gd name="connsiteX1" fmla="*/ 69713 w 928337"/>
              <a:gd name="connsiteY1" fmla="*/ 0 h 414276"/>
              <a:gd name="connsiteX2" fmla="*/ 0 w 928337"/>
              <a:gd name="connsiteY2" fmla="*/ 141449 h 414276"/>
              <a:gd name="connsiteX3" fmla="*/ 716106 w 928337"/>
              <a:gd name="connsiteY3" fmla="*/ 414276 h 414276"/>
              <a:gd name="connsiteX4" fmla="*/ 928337 w 928337"/>
              <a:gd name="connsiteY4" fmla="*/ 164013 h 414276"/>
              <a:gd name="connsiteX0" fmla="*/ 928337 w 928337"/>
              <a:gd name="connsiteY0" fmla="*/ 164013 h 401474"/>
              <a:gd name="connsiteX1" fmla="*/ 69713 w 928337"/>
              <a:gd name="connsiteY1" fmla="*/ 0 h 401474"/>
              <a:gd name="connsiteX2" fmla="*/ 0 w 928337"/>
              <a:gd name="connsiteY2" fmla="*/ 141449 h 401474"/>
              <a:gd name="connsiteX3" fmla="*/ 728909 w 928337"/>
              <a:gd name="connsiteY3" fmla="*/ 401474 h 401474"/>
              <a:gd name="connsiteX4" fmla="*/ 928337 w 928337"/>
              <a:gd name="connsiteY4" fmla="*/ 164013 h 401474"/>
              <a:gd name="connsiteX0" fmla="*/ 928337 w 928337"/>
              <a:gd name="connsiteY0" fmla="*/ 164013 h 391232"/>
              <a:gd name="connsiteX1" fmla="*/ 69713 w 928337"/>
              <a:gd name="connsiteY1" fmla="*/ 0 h 391232"/>
              <a:gd name="connsiteX2" fmla="*/ 0 w 928337"/>
              <a:gd name="connsiteY2" fmla="*/ 141449 h 391232"/>
              <a:gd name="connsiteX3" fmla="*/ 723789 w 928337"/>
              <a:gd name="connsiteY3" fmla="*/ 391232 h 391232"/>
              <a:gd name="connsiteX4" fmla="*/ 928337 w 928337"/>
              <a:gd name="connsiteY4" fmla="*/ 164013 h 391232"/>
              <a:gd name="connsiteX0" fmla="*/ 928337 w 928337"/>
              <a:gd name="connsiteY0" fmla="*/ 164013 h 370748"/>
              <a:gd name="connsiteX1" fmla="*/ 69713 w 928337"/>
              <a:gd name="connsiteY1" fmla="*/ 0 h 370748"/>
              <a:gd name="connsiteX2" fmla="*/ 0 w 928337"/>
              <a:gd name="connsiteY2" fmla="*/ 141449 h 370748"/>
              <a:gd name="connsiteX3" fmla="*/ 739151 w 928337"/>
              <a:gd name="connsiteY3" fmla="*/ 370748 h 370748"/>
              <a:gd name="connsiteX4" fmla="*/ 928337 w 928337"/>
              <a:gd name="connsiteY4" fmla="*/ 164013 h 370748"/>
              <a:gd name="connsiteX0" fmla="*/ 936019 w 936019"/>
              <a:gd name="connsiteY0" fmla="*/ 164013 h 370748"/>
              <a:gd name="connsiteX1" fmla="*/ 77395 w 936019"/>
              <a:gd name="connsiteY1" fmla="*/ 0 h 370748"/>
              <a:gd name="connsiteX2" fmla="*/ 0 w 936019"/>
              <a:gd name="connsiteY2" fmla="*/ 146569 h 370748"/>
              <a:gd name="connsiteX3" fmla="*/ 746833 w 936019"/>
              <a:gd name="connsiteY3" fmla="*/ 370748 h 370748"/>
              <a:gd name="connsiteX4" fmla="*/ 936019 w 936019"/>
              <a:gd name="connsiteY4" fmla="*/ 164013 h 370748"/>
              <a:gd name="connsiteX0" fmla="*/ 930899 w 930899"/>
              <a:gd name="connsiteY0" fmla="*/ 164013 h 370748"/>
              <a:gd name="connsiteX1" fmla="*/ 72275 w 930899"/>
              <a:gd name="connsiteY1" fmla="*/ 0 h 370748"/>
              <a:gd name="connsiteX2" fmla="*/ 0 w 930899"/>
              <a:gd name="connsiteY2" fmla="*/ 136327 h 370748"/>
              <a:gd name="connsiteX3" fmla="*/ 741713 w 930899"/>
              <a:gd name="connsiteY3" fmla="*/ 370748 h 370748"/>
              <a:gd name="connsiteX4" fmla="*/ 930899 w 930899"/>
              <a:gd name="connsiteY4" fmla="*/ 164013 h 370748"/>
              <a:gd name="connsiteX0" fmla="*/ 930899 w 930899"/>
              <a:gd name="connsiteY0" fmla="*/ 164013 h 378430"/>
              <a:gd name="connsiteX1" fmla="*/ 72275 w 930899"/>
              <a:gd name="connsiteY1" fmla="*/ 0 h 378430"/>
              <a:gd name="connsiteX2" fmla="*/ 0 w 930899"/>
              <a:gd name="connsiteY2" fmla="*/ 136327 h 378430"/>
              <a:gd name="connsiteX3" fmla="*/ 731471 w 930899"/>
              <a:gd name="connsiteY3" fmla="*/ 378430 h 378430"/>
              <a:gd name="connsiteX4" fmla="*/ 930899 w 930899"/>
              <a:gd name="connsiteY4" fmla="*/ 164013 h 378430"/>
              <a:gd name="connsiteX0" fmla="*/ 936021 w 936021"/>
              <a:gd name="connsiteY0" fmla="*/ 164013 h 378430"/>
              <a:gd name="connsiteX1" fmla="*/ 77397 w 936021"/>
              <a:gd name="connsiteY1" fmla="*/ 0 h 378430"/>
              <a:gd name="connsiteX2" fmla="*/ 0 w 936021"/>
              <a:gd name="connsiteY2" fmla="*/ 141449 h 378430"/>
              <a:gd name="connsiteX3" fmla="*/ 736593 w 936021"/>
              <a:gd name="connsiteY3" fmla="*/ 378430 h 378430"/>
              <a:gd name="connsiteX4" fmla="*/ 936021 w 936021"/>
              <a:gd name="connsiteY4" fmla="*/ 164013 h 378430"/>
              <a:gd name="connsiteX0" fmla="*/ 936021 w 936021"/>
              <a:gd name="connsiteY0" fmla="*/ 164013 h 378430"/>
              <a:gd name="connsiteX1" fmla="*/ 77397 w 936021"/>
              <a:gd name="connsiteY1" fmla="*/ 0 h 378430"/>
              <a:gd name="connsiteX2" fmla="*/ 0 w 936021"/>
              <a:gd name="connsiteY2" fmla="*/ 141449 h 378430"/>
              <a:gd name="connsiteX3" fmla="*/ 736593 w 936021"/>
              <a:gd name="connsiteY3" fmla="*/ 378430 h 378430"/>
              <a:gd name="connsiteX4" fmla="*/ 936021 w 936021"/>
              <a:gd name="connsiteY4" fmla="*/ 164013 h 378430"/>
              <a:gd name="connsiteX0" fmla="*/ 956505 w 956505"/>
              <a:gd name="connsiteY0" fmla="*/ 164013 h 378430"/>
              <a:gd name="connsiteX1" fmla="*/ 97881 w 956505"/>
              <a:gd name="connsiteY1" fmla="*/ 0 h 378430"/>
              <a:gd name="connsiteX2" fmla="*/ 0 w 956505"/>
              <a:gd name="connsiteY2" fmla="*/ 138035 h 378430"/>
              <a:gd name="connsiteX3" fmla="*/ 757077 w 956505"/>
              <a:gd name="connsiteY3" fmla="*/ 378430 h 378430"/>
              <a:gd name="connsiteX4" fmla="*/ 956505 w 956505"/>
              <a:gd name="connsiteY4" fmla="*/ 164013 h 378430"/>
              <a:gd name="connsiteX0" fmla="*/ 956505 w 956505"/>
              <a:gd name="connsiteY0" fmla="*/ 174255 h 388672"/>
              <a:gd name="connsiteX1" fmla="*/ 63741 w 956505"/>
              <a:gd name="connsiteY1" fmla="*/ 0 h 388672"/>
              <a:gd name="connsiteX2" fmla="*/ 0 w 956505"/>
              <a:gd name="connsiteY2" fmla="*/ 148277 h 388672"/>
              <a:gd name="connsiteX3" fmla="*/ 757077 w 956505"/>
              <a:gd name="connsiteY3" fmla="*/ 388672 h 388672"/>
              <a:gd name="connsiteX4" fmla="*/ 956505 w 956505"/>
              <a:gd name="connsiteY4" fmla="*/ 174255 h 388672"/>
              <a:gd name="connsiteX0" fmla="*/ 956505 w 956505"/>
              <a:gd name="connsiteY0" fmla="*/ 181083 h 395500"/>
              <a:gd name="connsiteX1" fmla="*/ 80811 w 956505"/>
              <a:gd name="connsiteY1" fmla="*/ 0 h 395500"/>
              <a:gd name="connsiteX2" fmla="*/ 0 w 956505"/>
              <a:gd name="connsiteY2" fmla="*/ 155105 h 395500"/>
              <a:gd name="connsiteX3" fmla="*/ 757077 w 956505"/>
              <a:gd name="connsiteY3" fmla="*/ 395500 h 395500"/>
              <a:gd name="connsiteX4" fmla="*/ 956505 w 956505"/>
              <a:gd name="connsiteY4" fmla="*/ 181083 h 395500"/>
              <a:gd name="connsiteX0" fmla="*/ 970161 w 970161"/>
              <a:gd name="connsiteY0" fmla="*/ 181083 h 395500"/>
              <a:gd name="connsiteX1" fmla="*/ 94467 w 970161"/>
              <a:gd name="connsiteY1" fmla="*/ 0 h 395500"/>
              <a:gd name="connsiteX2" fmla="*/ 0 w 970161"/>
              <a:gd name="connsiteY2" fmla="*/ 155105 h 395500"/>
              <a:gd name="connsiteX3" fmla="*/ 770733 w 970161"/>
              <a:gd name="connsiteY3" fmla="*/ 395500 h 395500"/>
              <a:gd name="connsiteX4" fmla="*/ 970161 w 970161"/>
              <a:gd name="connsiteY4" fmla="*/ 181083 h 395500"/>
              <a:gd name="connsiteX0" fmla="*/ 970161 w 970161"/>
              <a:gd name="connsiteY0" fmla="*/ 174255 h 388672"/>
              <a:gd name="connsiteX1" fmla="*/ 87639 w 970161"/>
              <a:gd name="connsiteY1" fmla="*/ 0 h 388672"/>
              <a:gd name="connsiteX2" fmla="*/ 0 w 970161"/>
              <a:gd name="connsiteY2" fmla="*/ 148277 h 388672"/>
              <a:gd name="connsiteX3" fmla="*/ 770733 w 970161"/>
              <a:gd name="connsiteY3" fmla="*/ 388672 h 388672"/>
              <a:gd name="connsiteX4" fmla="*/ 970161 w 970161"/>
              <a:gd name="connsiteY4" fmla="*/ 174255 h 38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161" h="388672">
                <a:moveTo>
                  <a:pt x="970161" y="174255"/>
                </a:moveTo>
                <a:lnTo>
                  <a:pt x="87639" y="0"/>
                </a:lnTo>
                <a:lnTo>
                  <a:pt x="0" y="148277"/>
                </a:lnTo>
                <a:lnTo>
                  <a:pt x="770733" y="388672"/>
                </a:lnTo>
                <a:lnTo>
                  <a:pt x="970161" y="174255"/>
                </a:lnTo>
                <a:close/>
              </a:path>
            </a:pathLst>
          </a:custGeom>
          <a:pattFill prst="lgCheck">
            <a:fgClr>
              <a:schemeClr val="accent2"/>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5" name="フリーフォーム 4"/>
          <p:cNvSpPr/>
          <p:nvPr/>
        </p:nvSpPr>
        <p:spPr>
          <a:xfrm>
            <a:off x="2639814" y="5485132"/>
            <a:ext cx="3231373" cy="1988457"/>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988681" y="405084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42"/>
          <p:cNvSpPr txBox="1"/>
          <p:nvPr/>
        </p:nvSpPr>
        <p:spPr>
          <a:xfrm>
            <a:off x="4661197" y="4970549"/>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grpSp>
        <p:nvGrpSpPr>
          <p:cNvPr id="9" name="グループ化 8">
            <a:extLst>
              <a:ext uri="{FF2B5EF4-FFF2-40B4-BE49-F238E27FC236}">
                <a16:creationId xmlns:a16="http://schemas.microsoft.com/office/drawing/2014/main" id="{D75A1422-53AF-34F0-976E-AEDD97857BED}"/>
              </a:ext>
            </a:extLst>
          </p:cNvPr>
          <p:cNvGrpSpPr/>
          <p:nvPr/>
        </p:nvGrpSpPr>
        <p:grpSpPr>
          <a:xfrm>
            <a:off x="5030467" y="6060153"/>
            <a:ext cx="2087653" cy="1609012"/>
            <a:chOff x="5084521" y="6078360"/>
            <a:chExt cx="2087653" cy="1609012"/>
          </a:xfrm>
        </p:grpSpPr>
        <p:sp>
          <p:nvSpPr>
            <p:cNvPr id="7" name="フリーフォーム 6"/>
            <p:cNvSpPr/>
            <p:nvPr/>
          </p:nvSpPr>
          <p:spPr>
            <a:xfrm>
              <a:off x="5084521" y="6078360"/>
              <a:ext cx="2087653" cy="160901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 name="connsiteX0" fmla="*/ 2133600 w 2133600"/>
                <a:gd name="connsiteY0" fmla="*/ 1458766 h 1603909"/>
                <a:gd name="connsiteX1" fmla="*/ 1901372 w 2133600"/>
                <a:gd name="connsiteY1" fmla="*/ 733052 h 1603909"/>
                <a:gd name="connsiteX2" fmla="*/ 1167303 w 2133600"/>
                <a:gd name="connsiteY2" fmla="*/ 0 h 1603909"/>
                <a:gd name="connsiteX3" fmla="*/ 0 w 2133600"/>
                <a:gd name="connsiteY3" fmla="*/ 1415223 h 1603909"/>
                <a:gd name="connsiteX4" fmla="*/ 2061029 w 2133600"/>
                <a:gd name="connsiteY4" fmla="*/ 1603909 h 1603909"/>
                <a:gd name="connsiteX5" fmla="*/ 2133600 w 2133600"/>
                <a:gd name="connsiteY5" fmla="*/ 1458766 h 1603909"/>
                <a:gd name="connsiteX0" fmla="*/ 1985804 w 1985804"/>
                <a:gd name="connsiteY0" fmla="*/ 1458766 h 1603909"/>
                <a:gd name="connsiteX1" fmla="*/ 1753576 w 1985804"/>
                <a:gd name="connsiteY1" fmla="*/ 733052 h 1603909"/>
                <a:gd name="connsiteX2" fmla="*/ 1019507 w 1985804"/>
                <a:gd name="connsiteY2" fmla="*/ 0 h 1603909"/>
                <a:gd name="connsiteX3" fmla="*/ 0 w 1985804"/>
                <a:gd name="connsiteY3" fmla="*/ 1458606 h 1603909"/>
                <a:gd name="connsiteX4" fmla="*/ 1913233 w 1985804"/>
                <a:gd name="connsiteY4" fmla="*/ 1603909 h 1603909"/>
                <a:gd name="connsiteX5" fmla="*/ 1985804 w 1985804"/>
                <a:gd name="connsiteY5" fmla="*/ 1458766 h 1603909"/>
                <a:gd name="connsiteX0" fmla="*/ 1845047 w 1845047"/>
                <a:gd name="connsiteY0" fmla="*/ 1458766 h 1603909"/>
                <a:gd name="connsiteX1" fmla="*/ 1612819 w 1845047"/>
                <a:gd name="connsiteY1" fmla="*/ 733052 h 1603909"/>
                <a:gd name="connsiteX2" fmla="*/ 878750 w 1845047"/>
                <a:gd name="connsiteY2" fmla="*/ 0 h 1603909"/>
                <a:gd name="connsiteX3" fmla="*/ 0 w 1845047"/>
                <a:gd name="connsiteY3" fmla="*/ 1494758 h 1603909"/>
                <a:gd name="connsiteX4" fmla="*/ 1772476 w 1845047"/>
                <a:gd name="connsiteY4" fmla="*/ 1603909 h 1603909"/>
                <a:gd name="connsiteX5" fmla="*/ 1845047 w 1845047"/>
                <a:gd name="connsiteY5" fmla="*/ 1458766 h 1603909"/>
                <a:gd name="connsiteX0" fmla="*/ 1971730 w 1971730"/>
                <a:gd name="connsiteY0" fmla="*/ 1458766 h 1603909"/>
                <a:gd name="connsiteX1" fmla="*/ 1739502 w 1971730"/>
                <a:gd name="connsiteY1" fmla="*/ 733052 h 1603909"/>
                <a:gd name="connsiteX2" fmla="*/ 1005433 w 1971730"/>
                <a:gd name="connsiteY2" fmla="*/ 0 h 1603909"/>
                <a:gd name="connsiteX3" fmla="*/ 0 w 1971730"/>
                <a:gd name="connsiteY3" fmla="*/ 1458606 h 1603909"/>
                <a:gd name="connsiteX4" fmla="*/ 1899159 w 1971730"/>
                <a:gd name="connsiteY4" fmla="*/ 1603909 h 1603909"/>
                <a:gd name="connsiteX5" fmla="*/ 1971730 w 1971730"/>
                <a:gd name="connsiteY5" fmla="*/ 1458766 h 1603909"/>
                <a:gd name="connsiteX0" fmla="*/ 1971730 w 1971730"/>
                <a:gd name="connsiteY0" fmla="*/ 1458766 h 1603909"/>
                <a:gd name="connsiteX1" fmla="*/ 1736659 w 1971730"/>
                <a:gd name="connsiteY1" fmla="*/ 759335 h 1603909"/>
                <a:gd name="connsiteX2" fmla="*/ 1005433 w 1971730"/>
                <a:gd name="connsiteY2" fmla="*/ 0 h 1603909"/>
                <a:gd name="connsiteX3" fmla="*/ 0 w 1971730"/>
                <a:gd name="connsiteY3" fmla="*/ 1458606 h 1603909"/>
                <a:gd name="connsiteX4" fmla="*/ 1899159 w 1971730"/>
                <a:gd name="connsiteY4" fmla="*/ 1603909 h 1603909"/>
                <a:gd name="connsiteX5" fmla="*/ 1971730 w 1971730"/>
                <a:gd name="connsiteY5" fmla="*/ 1458766 h 1603909"/>
                <a:gd name="connsiteX0" fmla="*/ 1971730 w 1971730"/>
                <a:gd name="connsiteY0" fmla="*/ 1420801 h 1565944"/>
                <a:gd name="connsiteX1" fmla="*/ 1736659 w 1971730"/>
                <a:gd name="connsiteY1" fmla="*/ 721370 h 1565944"/>
                <a:gd name="connsiteX2" fmla="*/ 977006 w 1971730"/>
                <a:gd name="connsiteY2" fmla="*/ 0 h 1565944"/>
                <a:gd name="connsiteX3" fmla="*/ 0 w 1971730"/>
                <a:gd name="connsiteY3" fmla="*/ 1420641 h 1565944"/>
                <a:gd name="connsiteX4" fmla="*/ 1899159 w 1971730"/>
                <a:gd name="connsiteY4" fmla="*/ 1565944 h 1565944"/>
                <a:gd name="connsiteX5" fmla="*/ 1971730 w 1971730"/>
                <a:gd name="connsiteY5" fmla="*/ 1420801 h 1565944"/>
                <a:gd name="connsiteX0" fmla="*/ 1971730 w 1971730"/>
                <a:gd name="connsiteY0" fmla="*/ 1388676 h 1533819"/>
                <a:gd name="connsiteX1" fmla="*/ 1736659 w 1971730"/>
                <a:gd name="connsiteY1" fmla="*/ 689245 h 1533819"/>
                <a:gd name="connsiteX2" fmla="*/ 962793 w 1971730"/>
                <a:gd name="connsiteY2" fmla="*/ 0 h 1533819"/>
                <a:gd name="connsiteX3" fmla="*/ 0 w 1971730"/>
                <a:gd name="connsiteY3" fmla="*/ 1388516 h 1533819"/>
                <a:gd name="connsiteX4" fmla="*/ 1899159 w 1971730"/>
                <a:gd name="connsiteY4" fmla="*/ 1533819 h 1533819"/>
                <a:gd name="connsiteX5" fmla="*/ 1971730 w 1971730"/>
                <a:gd name="connsiteY5" fmla="*/ 1388676 h 1533819"/>
                <a:gd name="connsiteX0" fmla="*/ 1971730 w 1971730"/>
                <a:gd name="connsiteY0" fmla="*/ 1412039 h 1557182"/>
                <a:gd name="connsiteX1" fmla="*/ 1736659 w 1971730"/>
                <a:gd name="connsiteY1" fmla="*/ 712608 h 1557182"/>
                <a:gd name="connsiteX2" fmla="*/ 985535 w 1971730"/>
                <a:gd name="connsiteY2" fmla="*/ 0 h 1557182"/>
                <a:gd name="connsiteX3" fmla="*/ 0 w 1971730"/>
                <a:gd name="connsiteY3" fmla="*/ 1411879 h 1557182"/>
                <a:gd name="connsiteX4" fmla="*/ 1899159 w 1971730"/>
                <a:gd name="connsiteY4" fmla="*/ 1557182 h 1557182"/>
                <a:gd name="connsiteX5" fmla="*/ 1971730 w 1971730"/>
                <a:gd name="connsiteY5" fmla="*/ 1412039 h 1557182"/>
                <a:gd name="connsiteX0" fmla="*/ 1971730 w 1971730"/>
                <a:gd name="connsiteY0" fmla="*/ 1412039 h 1580545"/>
                <a:gd name="connsiteX1" fmla="*/ 1736659 w 1971730"/>
                <a:gd name="connsiteY1" fmla="*/ 712608 h 1580545"/>
                <a:gd name="connsiteX2" fmla="*/ 985535 w 1971730"/>
                <a:gd name="connsiteY2" fmla="*/ 0 h 1580545"/>
                <a:gd name="connsiteX3" fmla="*/ 0 w 1971730"/>
                <a:gd name="connsiteY3" fmla="*/ 1411879 h 1580545"/>
                <a:gd name="connsiteX4" fmla="*/ 1893474 w 1971730"/>
                <a:gd name="connsiteY4" fmla="*/ 1580545 h 1580545"/>
                <a:gd name="connsiteX5" fmla="*/ 1971730 w 1971730"/>
                <a:gd name="connsiteY5" fmla="*/ 1412039 h 1580545"/>
                <a:gd name="connsiteX0" fmla="*/ 1983101 w 1983101"/>
                <a:gd name="connsiteY0" fmla="*/ 1470447 h 1580545"/>
                <a:gd name="connsiteX1" fmla="*/ 1736659 w 1983101"/>
                <a:gd name="connsiteY1" fmla="*/ 712608 h 1580545"/>
                <a:gd name="connsiteX2" fmla="*/ 985535 w 1983101"/>
                <a:gd name="connsiteY2" fmla="*/ 0 h 1580545"/>
                <a:gd name="connsiteX3" fmla="*/ 0 w 1983101"/>
                <a:gd name="connsiteY3" fmla="*/ 1411879 h 1580545"/>
                <a:gd name="connsiteX4" fmla="*/ 1893474 w 1983101"/>
                <a:gd name="connsiteY4" fmla="*/ 1580545 h 1580545"/>
                <a:gd name="connsiteX5" fmla="*/ 1983101 w 1983101"/>
                <a:gd name="connsiteY5" fmla="*/ 1470447 h 1580545"/>
                <a:gd name="connsiteX0" fmla="*/ 1983101 w 1983101"/>
                <a:gd name="connsiteY0" fmla="*/ 1467526 h 1577624"/>
                <a:gd name="connsiteX1" fmla="*/ 1736659 w 1983101"/>
                <a:gd name="connsiteY1" fmla="*/ 709687 h 1577624"/>
                <a:gd name="connsiteX2" fmla="*/ 977007 w 1983101"/>
                <a:gd name="connsiteY2" fmla="*/ 0 h 1577624"/>
                <a:gd name="connsiteX3" fmla="*/ 0 w 1983101"/>
                <a:gd name="connsiteY3" fmla="*/ 1408958 h 1577624"/>
                <a:gd name="connsiteX4" fmla="*/ 1893474 w 1983101"/>
                <a:gd name="connsiteY4" fmla="*/ 1577624 h 1577624"/>
                <a:gd name="connsiteX5" fmla="*/ 1983101 w 1983101"/>
                <a:gd name="connsiteY5" fmla="*/ 1467526 h 1577624"/>
                <a:gd name="connsiteX0" fmla="*/ 1973751 w 1973751"/>
                <a:gd name="connsiteY0" fmla="*/ 1461122 h 1577624"/>
                <a:gd name="connsiteX1" fmla="*/ 1736659 w 1973751"/>
                <a:gd name="connsiteY1" fmla="*/ 709687 h 1577624"/>
                <a:gd name="connsiteX2" fmla="*/ 977007 w 1973751"/>
                <a:gd name="connsiteY2" fmla="*/ 0 h 1577624"/>
                <a:gd name="connsiteX3" fmla="*/ 0 w 1973751"/>
                <a:gd name="connsiteY3" fmla="*/ 1408958 h 1577624"/>
                <a:gd name="connsiteX4" fmla="*/ 1893474 w 1973751"/>
                <a:gd name="connsiteY4" fmla="*/ 1577624 h 1577624"/>
                <a:gd name="connsiteX5" fmla="*/ 1973751 w 1973751"/>
                <a:gd name="connsiteY5" fmla="*/ 1461122 h 1577624"/>
                <a:gd name="connsiteX0" fmla="*/ 1989334 w 1989334"/>
                <a:gd name="connsiteY0" fmla="*/ 1461122 h 1577624"/>
                <a:gd name="connsiteX1" fmla="*/ 1752242 w 1989334"/>
                <a:gd name="connsiteY1" fmla="*/ 709687 h 1577624"/>
                <a:gd name="connsiteX2" fmla="*/ 992590 w 1989334"/>
                <a:gd name="connsiteY2" fmla="*/ 0 h 1577624"/>
                <a:gd name="connsiteX3" fmla="*/ 0 w 1989334"/>
                <a:gd name="connsiteY3" fmla="*/ 1389746 h 1577624"/>
                <a:gd name="connsiteX4" fmla="*/ 1909057 w 1989334"/>
                <a:gd name="connsiteY4" fmla="*/ 1577624 h 1577624"/>
                <a:gd name="connsiteX5" fmla="*/ 1989334 w 1989334"/>
                <a:gd name="connsiteY5" fmla="*/ 1461122 h 1577624"/>
                <a:gd name="connsiteX0" fmla="*/ 1992451 w 1992451"/>
                <a:gd name="connsiteY0" fmla="*/ 1461122 h 1577624"/>
                <a:gd name="connsiteX1" fmla="*/ 1755359 w 1992451"/>
                <a:gd name="connsiteY1" fmla="*/ 709687 h 1577624"/>
                <a:gd name="connsiteX2" fmla="*/ 995707 w 1992451"/>
                <a:gd name="connsiteY2" fmla="*/ 0 h 1577624"/>
                <a:gd name="connsiteX3" fmla="*/ 0 w 1992451"/>
                <a:gd name="connsiteY3" fmla="*/ 1389746 h 1577624"/>
                <a:gd name="connsiteX4" fmla="*/ 1912174 w 1992451"/>
                <a:gd name="connsiteY4" fmla="*/ 1577624 h 1577624"/>
                <a:gd name="connsiteX5" fmla="*/ 1992451 w 1992451"/>
                <a:gd name="connsiteY5" fmla="*/ 1461122 h 15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451" h="1577624">
                  <a:moveTo>
                    <a:pt x="1992451" y="1461122"/>
                  </a:moveTo>
                  <a:lnTo>
                    <a:pt x="1755359" y="709687"/>
                  </a:lnTo>
                  <a:lnTo>
                    <a:pt x="995707" y="0"/>
                  </a:lnTo>
                  <a:lnTo>
                    <a:pt x="0" y="1389746"/>
                  </a:lnTo>
                  <a:lnTo>
                    <a:pt x="1912174" y="1577624"/>
                  </a:lnTo>
                  <a:lnTo>
                    <a:pt x="1992451" y="1461122"/>
                  </a:lnTo>
                  <a:close/>
                </a:path>
              </a:pathLst>
            </a:custGeom>
            <a:pattFill prst="lgCheck">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2"/>
            <p:cNvSpPr txBox="1"/>
            <p:nvPr/>
          </p:nvSpPr>
          <p:spPr>
            <a:xfrm>
              <a:off x="5279062" y="6929752"/>
              <a:ext cx="16386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t>物流ゾーン</a:t>
              </a:r>
            </a:p>
          </p:txBody>
        </p:sp>
      </p:grpSp>
      <p:sp>
        <p:nvSpPr>
          <p:cNvPr id="43" name="Rectangle 30"/>
          <p:cNvSpPr>
            <a:spLocks noChangeAspect="1" noChangeArrowheads="1"/>
          </p:cNvSpPr>
          <p:nvPr/>
        </p:nvSpPr>
        <p:spPr bwMode="auto">
          <a:xfrm>
            <a:off x="467118" y="2289662"/>
            <a:ext cx="293504" cy="129596"/>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aphicFrame>
        <p:nvGraphicFramePr>
          <p:cNvPr id="60" name="表 59"/>
          <p:cNvGraphicFramePr>
            <a:graphicFrameLocks noGrp="1"/>
          </p:cNvGraphicFramePr>
          <p:nvPr>
            <p:extLst>
              <p:ext uri="{D42A27DB-BD31-4B8C-83A1-F6EECF244321}">
                <p14:modId xmlns:p14="http://schemas.microsoft.com/office/powerpoint/2010/main" val="2242269356"/>
              </p:ext>
            </p:extLst>
          </p:nvPr>
        </p:nvGraphicFramePr>
        <p:xfrm>
          <a:off x="372739" y="733473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66,662</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3" name="Rectangle 30">
            <a:extLst>
              <a:ext uri="{FF2B5EF4-FFF2-40B4-BE49-F238E27FC236}">
                <a16:creationId xmlns:a16="http://schemas.microsoft.com/office/drawing/2014/main" id="{57A34E3D-B94F-47AE-A88B-CF682C0CEFA9}"/>
              </a:ext>
            </a:extLst>
          </p:cNvPr>
          <p:cNvSpPr>
            <a:spLocks noChangeAspect="1" noChangeArrowheads="1"/>
          </p:cNvSpPr>
          <p:nvPr/>
        </p:nvSpPr>
        <p:spPr bwMode="auto">
          <a:xfrm rot="18548972">
            <a:off x="7865172" y="7105414"/>
            <a:ext cx="209752" cy="107193"/>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800">
              <a:pattFill prst="pct5">
                <a:fgClr>
                  <a:schemeClr val="tx1"/>
                </a:fgClr>
                <a:bgClr>
                  <a:schemeClr val="bg1"/>
                </a:bgClr>
              </a:pattFill>
              <a:latin typeface="Arial" panose="020B0604020202020204" pitchFamily="34" charset="0"/>
              <a:ea typeface="ＭＳ Ｐゴシック" panose="020B0600070205080204" pitchFamily="50" charset="-128"/>
            </a:endParaRPr>
          </a:p>
        </p:txBody>
      </p:sp>
      <p:sp>
        <p:nvSpPr>
          <p:cNvPr id="68" name="Freeform 170"/>
          <p:cNvSpPr>
            <a:spLocks/>
          </p:cNvSpPr>
          <p:nvPr/>
        </p:nvSpPr>
        <p:spPr bwMode="auto">
          <a:xfrm rot="14359038">
            <a:off x="8430921" y="2700279"/>
            <a:ext cx="279172" cy="357626"/>
          </a:xfrm>
          <a:custGeom>
            <a:avLst/>
            <a:gdLst>
              <a:gd name="T0" fmla="*/ 2147483646 w 172"/>
              <a:gd name="T1" fmla="*/ 0 h 124"/>
              <a:gd name="T2" fmla="*/ 2147483646 w 172"/>
              <a:gd name="T3" fmla="*/ 2147483646 h 124"/>
              <a:gd name="T4" fmla="*/ 2147483646 w 172"/>
              <a:gd name="T5" fmla="*/ 2147483646 h 124"/>
              <a:gd name="T6" fmla="*/ 0 w 172"/>
              <a:gd name="T7" fmla="*/ 2147483646 h 124"/>
              <a:gd name="T8" fmla="*/ 2147483646 w 172"/>
              <a:gd name="T9" fmla="*/ 2147483646 h 124"/>
              <a:gd name="T10" fmla="*/ 2147483646 w 172"/>
              <a:gd name="T11" fmla="*/ 2147483646 h 124"/>
              <a:gd name="T12" fmla="*/ 2147483646 w 172"/>
              <a:gd name="T13" fmla="*/ 2147483646 h 124"/>
              <a:gd name="T14" fmla="*/ 2147483646 w 17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24"/>
              <a:gd name="T26" fmla="*/ 172 w 172"/>
              <a:gd name="T27" fmla="*/ 124 h 124"/>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392 w 10000"/>
              <a:gd name="connsiteY6" fmla="*/ 9556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8861 w 10000"/>
              <a:gd name="connsiteY7" fmla="*/ 8831 h 10000"/>
              <a:gd name="connsiteX8" fmla="*/ 10000 w 10000"/>
              <a:gd name="connsiteY8" fmla="*/ 8145 h 10000"/>
              <a:gd name="connsiteX9" fmla="*/ 8837 w 10000"/>
              <a:gd name="connsiteY9"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6677 w 10000"/>
              <a:gd name="connsiteY7" fmla="*/ 9194 h 10000"/>
              <a:gd name="connsiteX8" fmla="*/ 10000 w 10000"/>
              <a:gd name="connsiteY8" fmla="*/ 8145 h 10000"/>
              <a:gd name="connsiteX9" fmla="*/ 8837 w 10000"/>
              <a:gd name="connsiteY9" fmla="*/ 0 h 10000"/>
              <a:gd name="connsiteX0" fmla="*/ 9122 w 10285"/>
              <a:gd name="connsiteY0" fmla="*/ 0 h 10000"/>
              <a:gd name="connsiteX1" fmla="*/ 1506 w 10285"/>
              <a:gd name="connsiteY1" fmla="*/ 1935 h 10000"/>
              <a:gd name="connsiteX2" fmla="*/ 1564 w 10285"/>
              <a:gd name="connsiteY2" fmla="*/ 2339 h 10000"/>
              <a:gd name="connsiteX3" fmla="*/ 0 w 10285"/>
              <a:gd name="connsiteY3" fmla="*/ 2661 h 10000"/>
              <a:gd name="connsiteX4" fmla="*/ 634 w 10285"/>
              <a:gd name="connsiteY4" fmla="*/ 5242 h 10000"/>
              <a:gd name="connsiteX5" fmla="*/ 5401 w 10285"/>
              <a:gd name="connsiteY5" fmla="*/ 10000 h 10000"/>
              <a:gd name="connsiteX6" fmla="*/ 6867 w 10285"/>
              <a:gd name="connsiteY6" fmla="*/ 9919 h 10000"/>
              <a:gd name="connsiteX7" fmla="*/ 6962 w 10285"/>
              <a:gd name="connsiteY7" fmla="*/ 9194 h 10000"/>
              <a:gd name="connsiteX8" fmla="*/ 10285 w 10285"/>
              <a:gd name="connsiteY8" fmla="*/ 8145 h 10000"/>
              <a:gd name="connsiteX9" fmla="*/ 9122 w 10285"/>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274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293 w 10616"/>
              <a:gd name="connsiteY7" fmla="*/ 9315 h 10000"/>
              <a:gd name="connsiteX8" fmla="*/ 10616 w 10616"/>
              <a:gd name="connsiteY8" fmla="*/ 8145 h 10000"/>
              <a:gd name="connsiteX9" fmla="*/ 9453 w 10616"/>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750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266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387 h 10000"/>
              <a:gd name="connsiteX9" fmla="*/ 9453 w 10711"/>
              <a:gd name="connsiteY9" fmla="*/ 0 h 10000"/>
              <a:gd name="connsiteX0" fmla="*/ 9437 w 10695"/>
              <a:gd name="connsiteY0" fmla="*/ 0 h 10000"/>
              <a:gd name="connsiteX1" fmla="*/ 1821 w 10695"/>
              <a:gd name="connsiteY1" fmla="*/ 1935 h 10000"/>
              <a:gd name="connsiteX2" fmla="*/ 1879 w 10695"/>
              <a:gd name="connsiteY2" fmla="*/ 2339 h 10000"/>
              <a:gd name="connsiteX3" fmla="*/ 0 w 10695"/>
              <a:gd name="connsiteY3" fmla="*/ 4637 h 10000"/>
              <a:gd name="connsiteX4" fmla="*/ 5716 w 10695"/>
              <a:gd name="connsiteY4" fmla="*/ 10000 h 10000"/>
              <a:gd name="connsiteX5" fmla="*/ 7277 w 10695"/>
              <a:gd name="connsiteY5" fmla="*/ 9919 h 10000"/>
              <a:gd name="connsiteX6" fmla="*/ 7277 w 10695"/>
              <a:gd name="connsiteY6" fmla="*/ 9315 h 10000"/>
              <a:gd name="connsiteX7" fmla="*/ 10695 w 10695"/>
              <a:gd name="connsiteY7" fmla="*/ 8387 h 10000"/>
              <a:gd name="connsiteX8" fmla="*/ 9437 w 10695"/>
              <a:gd name="connsiteY8" fmla="*/ 0 h 10000"/>
              <a:gd name="connsiteX0" fmla="*/ 9650 w 10908"/>
              <a:gd name="connsiteY0" fmla="*/ 0 h 10000"/>
              <a:gd name="connsiteX1" fmla="*/ 2034 w 10908"/>
              <a:gd name="connsiteY1" fmla="*/ 1935 h 10000"/>
              <a:gd name="connsiteX2" fmla="*/ 213 w 10908"/>
              <a:gd name="connsiteY2" fmla="*/ 4637 h 10000"/>
              <a:gd name="connsiteX3" fmla="*/ 5929 w 10908"/>
              <a:gd name="connsiteY3" fmla="*/ 10000 h 10000"/>
              <a:gd name="connsiteX4" fmla="*/ 7490 w 10908"/>
              <a:gd name="connsiteY4" fmla="*/ 9919 h 10000"/>
              <a:gd name="connsiteX5" fmla="*/ 7490 w 10908"/>
              <a:gd name="connsiteY5" fmla="*/ 9315 h 10000"/>
              <a:gd name="connsiteX6" fmla="*/ 10908 w 10908"/>
              <a:gd name="connsiteY6" fmla="*/ 8387 h 10000"/>
              <a:gd name="connsiteX7" fmla="*/ 9650 w 10908"/>
              <a:gd name="connsiteY7"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7277 w 10695"/>
              <a:gd name="connsiteY4" fmla="*/ 9315 h 10000"/>
              <a:gd name="connsiteX5" fmla="*/ 10695 w 10695"/>
              <a:gd name="connsiteY5" fmla="*/ 8387 h 10000"/>
              <a:gd name="connsiteX6" fmla="*/ 9437 w 10695"/>
              <a:gd name="connsiteY6"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10695 w 10695"/>
              <a:gd name="connsiteY4" fmla="*/ 8387 h 10000"/>
              <a:gd name="connsiteX5" fmla="*/ 9437 w 10695"/>
              <a:gd name="connsiteY5" fmla="*/ 0 h 10000"/>
              <a:gd name="connsiteX0" fmla="*/ 9437 w 10695"/>
              <a:gd name="connsiteY0" fmla="*/ 0 h 10000"/>
              <a:gd name="connsiteX1" fmla="*/ 0 w 10695"/>
              <a:gd name="connsiteY1" fmla="*/ 4637 h 10000"/>
              <a:gd name="connsiteX2" fmla="*/ 5716 w 10695"/>
              <a:gd name="connsiteY2" fmla="*/ 10000 h 10000"/>
              <a:gd name="connsiteX3" fmla="*/ 10695 w 10695"/>
              <a:gd name="connsiteY3" fmla="*/ 8387 h 10000"/>
              <a:gd name="connsiteX4" fmla="*/ 9437 w 10695"/>
              <a:gd name="connsiteY4" fmla="*/ 0 h 10000"/>
              <a:gd name="connsiteX0" fmla="*/ 9437 w 10695"/>
              <a:gd name="connsiteY0" fmla="*/ 0 h 13472"/>
              <a:gd name="connsiteX1" fmla="*/ 0 w 10695"/>
              <a:gd name="connsiteY1" fmla="*/ 4637 h 13472"/>
              <a:gd name="connsiteX2" fmla="*/ 3051 w 10695"/>
              <a:gd name="connsiteY2" fmla="*/ 13472 h 13472"/>
              <a:gd name="connsiteX3" fmla="*/ 10695 w 10695"/>
              <a:gd name="connsiteY3" fmla="*/ 8387 h 13472"/>
              <a:gd name="connsiteX4" fmla="*/ 9437 w 10695"/>
              <a:gd name="connsiteY4" fmla="*/ 0 h 13472"/>
              <a:gd name="connsiteX0" fmla="*/ 9437 w 10695"/>
              <a:gd name="connsiteY0" fmla="*/ 0 h 14538"/>
              <a:gd name="connsiteX1" fmla="*/ 0 w 10695"/>
              <a:gd name="connsiteY1" fmla="*/ 4637 h 14538"/>
              <a:gd name="connsiteX2" fmla="*/ 3539 w 10695"/>
              <a:gd name="connsiteY2" fmla="*/ 14538 h 14538"/>
              <a:gd name="connsiteX3" fmla="*/ 10695 w 10695"/>
              <a:gd name="connsiteY3" fmla="*/ 8387 h 14538"/>
              <a:gd name="connsiteX4" fmla="*/ 9437 w 10695"/>
              <a:gd name="connsiteY4" fmla="*/ 0 h 14538"/>
              <a:gd name="connsiteX0" fmla="*/ 9437 w 10695"/>
              <a:gd name="connsiteY0" fmla="*/ 0 h 14747"/>
              <a:gd name="connsiteX1" fmla="*/ 0 w 10695"/>
              <a:gd name="connsiteY1" fmla="*/ 4637 h 14747"/>
              <a:gd name="connsiteX2" fmla="*/ 3057 w 10695"/>
              <a:gd name="connsiteY2" fmla="*/ 14747 h 14747"/>
              <a:gd name="connsiteX3" fmla="*/ 10695 w 10695"/>
              <a:gd name="connsiteY3" fmla="*/ 8387 h 14747"/>
              <a:gd name="connsiteX4" fmla="*/ 9437 w 10695"/>
              <a:gd name="connsiteY4" fmla="*/ 0 h 14747"/>
              <a:gd name="connsiteX0" fmla="*/ 9866 w 11124"/>
              <a:gd name="connsiteY0" fmla="*/ 0 h 14747"/>
              <a:gd name="connsiteX1" fmla="*/ 0 w 11124"/>
              <a:gd name="connsiteY1" fmla="*/ 4752 h 14747"/>
              <a:gd name="connsiteX2" fmla="*/ 3486 w 11124"/>
              <a:gd name="connsiteY2" fmla="*/ 14747 h 14747"/>
              <a:gd name="connsiteX3" fmla="*/ 11124 w 11124"/>
              <a:gd name="connsiteY3" fmla="*/ 8387 h 14747"/>
              <a:gd name="connsiteX4" fmla="*/ 9866 w 11124"/>
              <a:gd name="connsiteY4" fmla="*/ 0 h 14747"/>
              <a:gd name="connsiteX0" fmla="*/ 9866 w 11104"/>
              <a:gd name="connsiteY0" fmla="*/ 0 h 14747"/>
              <a:gd name="connsiteX1" fmla="*/ 0 w 11104"/>
              <a:gd name="connsiteY1" fmla="*/ 4752 h 14747"/>
              <a:gd name="connsiteX2" fmla="*/ 3486 w 11104"/>
              <a:gd name="connsiteY2" fmla="*/ 14747 h 14747"/>
              <a:gd name="connsiteX3" fmla="*/ 11104 w 11104"/>
              <a:gd name="connsiteY3" fmla="*/ 7993 h 14747"/>
              <a:gd name="connsiteX4" fmla="*/ 9866 w 11104"/>
              <a:gd name="connsiteY4" fmla="*/ 0 h 14747"/>
              <a:gd name="connsiteX0" fmla="*/ 10660 w 11898"/>
              <a:gd name="connsiteY0" fmla="*/ 0 h 14747"/>
              <a:gd name="connsiteX1" fmla="*/ 0 w 11898"/>
              <a:gd name="connsiteY1" fmla="*/ 5745 h 14747"/>
              <a:gd name="connsiteX2" fmla="*/ 4280 w 11898"/>
              <a:gd name="connsiteY2" fmla="*/ 14747 h 14747"/>
              <a:gd name="connsiteX3" fmla="*/ 11898 w 11898"/>
              <a:gd name="connsiteY3" fmla="*/ 7993 h 14747"/>
              <a:gd name="connsiteX4" fmla="*/ 10660 w 11898"/>
              <a:gd name="connsiteY4" fmla="*/ 0 h 14747"/>
              <a:gd name="connsiteX0" fmla="*/ 10660 w 11898"/>
              <a:gd name="connsiteY0" fmla="*/ 0 h 15209"/>
              <a:gd name="connsiteX1" fmla="*/ 0 w 11898"/>
              <a:gd name="connsiteY1" fmla="*/ 5745 h 15209"/>
              <a:gd name="connsiteX2" fmla="*/ 3432 w 11898"/>
              <a:gd name="connsiteY2" fmla="*/ 15209 h 15209"/>
              <a:gd name="connsiteX3" fmla="*/ 11898 w 11898"/>
              <a:gd name="connsiteY3" fmla="*/ 7993 h 15209"/>
              <a:gd name="connsiteX4" fmla="*/ 10660 w 11898"/>
              <a:gd name="connsiteY4" fmla="*/ 0 h 15209"/>
              <a:gd name="connsiteX0" fmla="*/ 10453 w 11691"/>
              <a:gd name="connsiteY0" fmla="*/ 0 h 15209"/>
              <a:gd name="connsiteX1" fmla="*/ 0 w 11691"/>
              <a:gd name="connsiteY1" fmla="*/ 5378 h 15209"/>
              <a:gd name="connsiteX2" fmla="*/ 3225 w 11691"/>
              <a:gd name="connsiteY2" fmla="*/ 15209 h 15209"/>
              <a:gd name="connsiteX3" fmla="*/ 11691 w 11691"/>
              <a:gd name="connsiteY3" fmla="*/ 7993 h 15209"/>
              <a:gd name="connsiteX4" fmla="*/ 10453 w 11691"/>
              <a:gd name="connsiteY4" fmla="*/ 0 h 15209"/>
              <a:gd name="connsiteX0" fmla="*/ 10453 w 11691"/>
              <a:gd name="connsiteY0" fmla="*/ 0 h 16032"/>
              <a:gd name="connsiteX1" fmla="*/ 0 w 11691"/>
              <a:gd name="connsiteY1" fmla="*/ 5378 h 16032"/>
              <a:gd name="connsiteX2" fmla="*/ 3350 w 11691"/>
              <a:gd name="connsiteY2" fmla="*/ 16032 h 16032"/>
              <a:gd name="connsiteX3" fmla="*/ 11691 w 11691"/>
              <a:gd name="connsiteY3" fmla="*/ 7993 h 16032"/>
              <a:gd name="connsiteX4" fmla="*/ 10453 w 11691"/>
              <a:gd name="connsiteY4" fmla="*/ 0 h 16032"/>
              <a:gd name="connsiteX0" fmla="*/ 10453 w 11865"/>
              <a:gd name="connsiteY0" fmla="*/ 0 h 16032"/>
              <a:gd name="connsiteX1" fmla="*/ 0 w 11865"/>
              <a:gd name="connsiteY1" fmla="*/ 5378 h 16032"/>
              <a:gd name="connsiteX2" fmla="*/ 3350 w 11865"/>
              <a:gd name="connsiteY2" fmla="*/ 16032 h 16032"/>
              <a:gd name="connsiteX3" fmla="*/ 11865 w 11865"/>
              <a:gd name="connsiteY3" fmla="*/ 8102 h 16032"/>
              <a:gd name="connsiteX4" fmla="*/ 10453 w 11865"/>
              <a:gd name="connsiteY4" fmla="*/ 0 h 1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 h="16032">
                <a:moveTo>
                  <a:pt x="10453" y="0"/>
                </a:moveTo>
                <a:lnTo>
                  <a:pt x="0" y="5378"/>
                </a:lnTo>
                <a:lnTo>
                  <a:pt x="3350" y="16032"/>
                </a:lnTo>
                <a:lnTo>
                  <a:pt x="11865" y="8102"/>
                </a:lnTo>
                <a:lnTo>
                  <a:pt x="10453" y="0"/>
                </a:lnTo>
                <a:close/>
              </a:path>
            </a:pathLst>
          </a:custGeom>
          <a:pattFill prst="wdUpDiag">
            <a:fgClr>
              <a:schemeClr val="accent1">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3" name="Rectangle 30"/>
          <p:cNvSpPr>
            <a:spLocks noChangeAspect="1" noChangeArrowheads="1"/>
          </p:cNvSpPr>
          <p:nvPr/>
        </p:nvSpPr>
        <p:spPr bwMode="auto">
          <a:xfrm>
            <a:off x="463591" y="2628380"/>
            <a:ext cx="297031" cy="122451"/>
          </a:xfrm>
          <a:prstGeom prst="rect">
            <a:avLst/>
          </a:prstGeom>
          <a:pattFill prst="lgCheck">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フリーフォーム 2"/>
          <p:cNvSpPr/>
          <p:nvPr/>
        </p:nvSpPr>
        <p:spPr>
          <a:xfrm>
            <a:off x="7356808" y="5300298"/>
            <a:ext cx="368300" cy="361950"/>
          </a:xfrm>
          <a:custGeom>
            <a:avLst/>
            <a:gdLst>
              <a:gd name="connsiteX0" fmla="*/ 0 w 368300"/>
              <a:gd name="connsiteY0" fmla="*/ 165100 h 342900"/>
              <a:gd name="connsiteX1" fmla="*/ 114300 w 368300"/>
              <a:gd name="connsiteY1" fmla="*/ 0 h 342900"/>
              <a:gd name="connsiteX2" fmla="*/ 368300 w 368300"/>
              <a:gd name="connsiteY2" fmla="*/ 190500 h 342900"/>
              <a:gd name="connsiteX3" fmla="*/ 241300 w 368300"/>
              <a:gd name="connsiteY3" fmla="*/ 342900 h 342900"/>
              <a:gd name="connsiteX4" fmla="*/ 0 w 368300"/>
              <a:gd name="connsiteY4" fmla="*/ 165100 h 342900"/>
              <a:gd name="connsiteX0" fmla="*/ 0 w 368300"/>
              <a:gd name="connsiteY0" fmla="*/ 165100 h 361950"/>
              <a:gd name="connsiteX1" fmla="*/ 114300 w 368300"/>
              <a:gd name="connsiteY1" fmla="*/ 0 h 361950"/>
              <a:gd name="connsiteX2" fmla="*/ 368300 w 368300"/>
              <a:gd name="connsiteY2" fmla="*/ 190500 h 361950"/>
              <a:gd name="connsiteX3" fmla="*/ 212725 w 368300"/>
              <a:gd name="connsiteY3" fmla="*/ 361950 h 361950"/>
              <a:gd name="connsiteX4" fmla="*/ 0 w 368300"/>
              <a:gd name="connsiteY4" fmla="*/ 165100 h 361950"/>
              <a:gd name="connsiteX0" fmla="*/ 0 w 349250"/>
              <a:gd name="connsiteY0" fmla="*/ 165100 h 361950"/>
              <a:gd name="connsiteX1" fmla="*/ 11430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210819 h 407669"/>
              <a:gd name="connsiteX1" fmla="*/ 117292 w 349250"/>
              <a:gd name="connsiteY1" fmla="*/ 0 h 407669"/>
              <a:gd name="connsiteX2" fmla="*/ 349250 w 349250"/>
              <a:gd name="connsiteY2" fmla="*/ 240982 h 407669"/>
              <a:gd name="connsiteX3" fmla="*/ 212725 w 349250"/>
              <a:gd name="connsiteY3" fmla="*/ 407669 h 407669"/>
              <a:gd name="connsiteX4" fmla="*/ 0 w 349250"/>
              <a:gd name="connsiteY4" fmla="*/ 210819 h 407669"/>
              <a:gd name="connsiteX0" fmla="*/ 0 w 349250"/>
              <a:gd name="connsiteY0" fmla="*/ 165100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65100 h 361950"/>
              <a:gd name="connsiteX0" fmla="*/ 0 w 349250"/>
              <a:gd name="connsiteY0" fmla="*/ 193675 h 361950"/>
              <a:gd name="connsiteX1" fmla="*/ 131580 w 349250"/>
              <a:gd name="connsiteY1" fmla="*/ 0 h 361950"/>
              <a:gd name="connsiteX2" fmla="*/ 349250 w 349250"/>
              <a:gd name="connsiteY2" fmla="*/ 195263 h 361950"/>
              <a:gd name="connsiteX3" fmla="*/ 212725 w 349250"/>
              <a:gd name="connsiteY3" fmla="*/ 361950 h 361950"/>
              <a:gd name="connsiteX4" fmla="*/ 0 w 349250"/>
              <a:gd name="connsiteY4" fmla="*/ 193675 h 361950"/>
              <a:gd name="connsiteX0" fmla="*/ 0 w 368300"/>
              <a:gd name="connsiteY0" fmla="*/ 174625 h 361950"/>
              <a:gd name="connsiteX1" fmla="*/ 150630 w 368300"/>
              <a:gd name="connsiteY1" fmla="*/ 0 h 361950"/>
              <a:gd name="connsiteX2" fmla="*/ 368300 w 368300"/>
              <a:gd name="connsiteY2" fmla="*/ 195263 h 361950"/>
              <a:gd name="connsiteX3" fmla="*/ 231775 w 368300"/>
              <a:gd name="connsiteY3" fmla="*/ 361950 h 361950"/>
              <a:gd name="connsiteX4" fmla="*/ 0 w 368300"/>
              <a:gd name="connsiteY4" fmla="*/ 17462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1950">
                <a:moveTo>
                  <a:pt x="0" y="174625"/>
                </a:moveTo>
                <a:lnTo>
                  <a:pt x="150630" y="0"/>
                </a:lnTo>
                <a:lnTo>
                  <a:pt x="368300" y="195263"/>
                </a:lnTo>
                <a:lnTo>
                  <a:pt x="231775" y="361950"/>
                </a:lnTo>
                <a:lnTo>
                  <a:pt x="0" y="174625"/>
                </a:lnTo>
                <a:close/>
              </a:path>
            </a:pathLst>
          </a:custGeom>
          <a:pattFill prst="smGrid">
            <a:fgClr>
              <a:schemeClr val="accent1">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コネクタ 127"/>
          <p:cNvCxnSpPr/>
          <p:nvPr/>
        </p:nvCxnSpPr>
        <p:spPr>
          <a:xfrm>
            <a:off x="4631705" y="2478361"/>
            <a:ext cx="528698" cy="398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68" idx="0"/>
          </p:cNvCxnSpPr>
          <p:nvPr/>
        </p:nvCxnSpPr>
        <p:spPr>
          <a:xfrm flipH="1" flipV="1">
            <a:off x="7862270" y="2567608"/>
            <a:ext cx="500181" cy="311256"/>
          </a:xfrm>
          <a:prstGeom prst="line">
            <a:avLst/>
          </a:prstGeom>
          <a:ln w="9525"/>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607784" y="1855263"/>
            <a:ext cx="2567258" cy="307777"/>
          </a:xfrm>
          <a:prstGeom prst="rect">
            <a:avLst/>
          </a:prstGeom>
          <a:noFill/>
        </p:spPr>
        <p:txBody>
          <a:bodyPr wrap="square" rtlCol="0">
            <a:spAutoFit/>
          </a:bodyPr>
          <a:lstStyle/>
          <a:p>
            <a:r>
              <a:rPr kumimoji="1" lang="en-US" altLang="ja-JP" sz="1400" b="1" dirty="0"/>
              <a:t>IR</a:t>
            </a:r>
            <a:r>
              <a:rPr kumimoji="1" lang="ja-JP" altLang="en-US" sz="1400" b="1" dirty="0"/>
              <a:t>区域拡張予定地隣接地</a:t>
            </a:r>
          </a:p>
        </p:txBody>
      </p:sp>
      <p:cxnSp>
        <p:nvCxnSpPr>
          <p:cNvPr id="55" name="直線コネクタ 54"/>
          <p:cNvCxnSpPr>
            <a:cxnSpLocks/>
          </p:cNvCxnSpPr>
          <p:nvPr/>
        </p:nvCxnSpPr>
        <p:spPr>
          <a:xfrm flipV="1">
            <a:off x="8358552" y="2192521"/>
            <a:ext cx="531677" cy="600053"/>
          </a:xfrm>
          <a:prstGeom prst="line">
            <a:avLst/>
          </a:prstGeom>
        </p:spPr>
        <p:style>
          <a:lnRef idx="1">
            <a:schemeClr val="accent1"/>
          </a:lnRef>
          <a:fillRef idx="0">
            <a:schemeClr val="accent1"/>
          </a:fillRef>
          <a:effectRef idx="0">
            <a:schemeClr val="accent1"/>
          </a:effectRef>
          <a:fontRef idx="minor">
            <a:schemeClr val="tx1"/>
          </a:fontRef>
        </p:style>
      </p:cxnSp>
      <p:sp>
        <p:nvSpPr>
          <p:cNvPr id="4" name="フリーフォーム 14">
            <a:extLst>
              <a:ext uri="{FF2B5EF4-FFF2-40B4-BE49-F238E27FC236}">
                <a16:creationId xmlns:a16="http://schemas.microsoft.com/office/drawing/2014/main" id="{00000000-0008-0000-0200-00000F000000}"/>
              </a:ext>
            </a:extLst>
          </p:cNvPr>
          <p:cNvSpPr/>
          <p:nvPr/>
        </p:nvSpPr>
        <p:spPr>
          <a:xfrm>
            <a:off x="8872161" y="2893846"/>
            <a:ext cx="1061245" cy="1103312"/>
          </a:xfrm>
          <a:custGeom>
            <a:avLst/>
            <a:gdLst>
              <a:gd name="connsiteX0" fmla="*/ 628650 w 1054100"/>
              <a:gd name="connsiteY0" fmla="*/ 0 h 1111250"/>
              <a:gd name="connsiteX1" fmla="*/ 0 w 1054100"/>
              <a:gd name="connsiteY1" fmla="*/ 736600 h 1111250"/>
              <a:gd name="connsiteX2" fmla="*/ 438150 w 1054100"/>
              <a:gd name="connsiteY2" fmla="*/ 1111250 h 1111250"/>
              <a:gd name="connsiteX3" fmla="*/ 1054100 w 1054100"/>
              <a:gd name="connsiteY3" fmla="*/ 381000 h 1111250"/>
              <a:gd name="connsiteX4" fmla="*/ 628650 w 1054100"/>
              <a:gd name="connsiteY4" fmla="*/ 0 h 1111250"/>
              <a:gd name="connsiteX0" fmla="*/ 641350 w 1066800"/>
              <a:gd name="connsiteY0" fmla="*/ 0 h 1111250"/>
              <a:gd name="connsiteX1" fmla="*/ 0 w 1066800"/>
              <a:gd name="connsiteY1" fmla="*/ 755650 h 1111250"/>
              <a:gd name="connsiteX2" fmla="*/ 450850 w 1066800"/>
              <a:gd name="connsiteY2" fmla="*/ 1111250 h 1111250"/>
              <a:gd name="connsiteX3" fmla="*/ 1066800 w 1066800"/>
              <a:gd name="connsiteY3" fmla="*/ 381000 h 1111250"/>
              <a:gd name="connsiteX4" fmla="*/ 641350 w 1066800"/>
              <a:gd name="connsiteY4" fmla="*/ 0 h 1111250"/>
              <a:gd name="connsiteX0" fmla="*/ 641350 w 1066800"/>
              <a:gd name="connsiteY0" fmla="*/ 0 h 1136650"/>
              <a:gd name="connsiteX1" fmla="*/ 0 w 1066800"/>
              <a:gd name="connsiteY1" fmla="*/ 755650 h 1136650"/>
              <a:gd name="connsiteX2" fmla="*/ 425450 w 1066800"/>
              <a:gd name="connsiteY2" fmla="*/ 1136650 h 1136650"/>
              <a:gd name="connsiteX3" fmla="*/ 1066800 w 1066800"/>
              <a:gd name="connsiteY3" fmla="*/ 381000 h 1136650"/>
              <a:gd name="connsiteX4" fmla="*/ 641350 w 1066800"/>
              <a:gd name="connsiteY4" fmla="*/ 0 h 1136650"/>
              <a:gd name="connsiteX0" fmla="*/ 628650 w 1066800"/>
              <a:gd name="connsiteY0" fmla="*/ 0 h 1111250"/>
              <a:gd name="connsiteX1" fmla="*/ 0 w 1066800"/>
              <a:gd name="connsiteY1" fmla="*/ 730250 h 1111250"/>
              <a:gd name="connsiteX2" fmla="*/ 425450 w 1066800"/>
              <a:gd name="connsiteY2" fmla="*/ 1111250 h 1111250"/>
              <a:gd name="connsiteX3" fmla="*/ 1066800 w 1066800"/>
              <a:gd name="connsiteY3" fmla="*/ 355600 h 1111250"/>
              <a:gd name="connsiteX4" fmla="*/ 628650 w 1066800"/>
              <a:gd name="connsiteY4" fmla="*/ 0 h 1111250"/>
              <a:gd name="connsiteX0" fmla="*/ 609600 w 1066800"/>
              <a:gd name="connsiteY0" fmla="*/ 0 h 1104900"/>
              <a:gd name="connsiteX1" fmla="*/ 0 w 1066800"/>
              <a:gd name="connsiteY1" fmla="*/ 723900 h 1104900"/>
              <a:gd name="connsiteX2" fmla="*/ 425450 w 1066800"/>
              <a:gd name="connsiteY2" fmla="*/ 1104900 h 1104900"/>
              <a:gd name="connsiteX3" fmla="*/ 1066800 w 1066800"/>
              <a:gd name="connsiteY3" fmla="*/ 349250 h 1104900"/>
              <a:gd name="connsiteX4" fmla="*/ 609600 w 1066800"/>
              <a:gd name="connsiteY4" fmla="*/ 0 h 1104900"/>
              <a:gd name="connsiteX0" fmla="*/ 609600 w 1066800"/>
              <a:gd name="connsiteY0" fmla="*/ 0 h 1074554"/>
              <a:gd name="connsiteX1" fmla="*/ 0 w 1066800"/>
              <a:gd name="connsiteY1" fmla="*/ 723900 h 1074554"/>
              <a:gd name="connsiteX2" fmla="*/ 458888 w 1066800"/>
              <a:gd name="connsiteY2" fmla="*/ 1074554 h 1074554"/>
              <a:gd name="connsiteX3" fmla="*/ 1066800 w 1066800"/>
              <a:gd name="connsiteY3" fmla="*/ 349250 h 1074554"/>
              <a:gd name="connsiteX4" fmla="*/ 609600 w 1066800"/>
              <a:gd name="connsiteY4" fmla="*/ 0 h 1074554"/>
              <a:gd name="connsiteX0" fmla="*/ 557057 w 1014257"/>
              <a:gd name="connsiteY0" fmla="*/ 0 h 1074554"/>
              <a:gd name="connsiteX1" fmla="*/ 0 w 1014257"/>
              <a:gd name="connsiteY1" fmla="*/ 702892 h 1074554"/>
              <a:gd name="connsiteX2" fmla="*/ 406345 w 1014257"/>
              <a:gd name="connsiteY2" fmla="*/ 1074554 h 1074554"/>
              <a:gd name="connsiteX3" fmla="*/ 1014257 w 1014257"/>
              <a:gd name="connsiteY3" fmla="*/ 349250 h 1074554"/>
              <a:gd name="connsiteX4" fmla="*/ 557057 w 1014257"/>
              <a:gd name="connsiteY4" fmla="*/ 0 h 1074554"/>
              <a:gd name="connsiteX0" fmla="*/ 607213 w 1064413"/>
              <a:gd name="connsiteY0" fmla="*/ 0 h 1074554"/>
              <a:gd name="connsiteX1" fmla="*/ 0 w 1064413"/>
              <a:gd name="connsiteY1" fmla="*/ 705226 h 1074554"/>
              <a:gd name="connsiteX2" fmla="*/ 456501 w 1064413"/>
              <a:gd name="connsiteY2" fmla="*/ 1074554 h 1074554"/>
              <a:gd name="connsiteX3" fmla="*/ 1064413 w 1064413"/>
              <a:gd name="connsiteY3" fmla="*/ 349250 h 1074554"/>
              <a:gd name="connsiteX4" fmla="*/ 607213 w 1064413"/>
              <a:gd name="connsiteY4" fmla="*/ 0 h 1074554"/>
              <a:gd name="connsiteX0" fmla="*/ 592884 w 1064413"/>
              <a:gd name="connsiteY0" fmla="*/ 0 h 1081556"/>
              <a:gd name="connsiteX1" fmla="*/ 0 w 1064413"/>
              <a:gd name="connsiteY1" fmla="*/ 712228 h 1081556"/>
              <a:gd name="connsiteX2" fmla="*/ 456501 w 1064413"/>
              <a:gd name="connsiteY2" fmla="*/ 1081556 h 1081556"/>
              <a:gd name="connsiteX3" fmla="*/ 1064413 w 1064413"/>
              <a:gd name="connsiteY3" fmla="*/ 356252 h 1081556"/>
              <a:gd name="connsiteX4" fmla="*/ 592884 w 1064413"/>
              <a:gd name="connsiteY4" fmla="*/ 0 h 1081556"/>
              <a:gd name="connsiteX0" fmla="*/ 592884 w 1064413"/>
              <a:gd name="connsiteY0" fmla="*/ 0 h 1081556"/>
              <a:gd name="connsiteX1" fmla="*/ 0 w 1064413"/>
              <a:gd name="connsiteY1" fmla="*/ 712228 h 1081556"/>
              <a:gd name="connsiteX2" fmla="*/ 456501 w 1064413"/>
              <a:gd name="connsiteY2" fmla="*/ 1081556 h 1081556"/>
              <a:gd name="connsiteX3" fmla="*/ 1064413 w 1064413"/>
              <a:gd name="connsiteY3" fmla="*/ 358586 h 1081556"/>
              <a:gd name="connsiteX4" fmla="*/ 592884 w 1064413"/>
              <a:gd name="connsiteY4" fmla="*/ 0 h 108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13" h="1081556">
                <a:moveTo>
                  <a:pt x="592884" y="0"/>
                </a:moveTo>
                <a:lnTo>
                  <a:pt x="0" y="712228"/>
                </a:lnTo>
                <a:lnTo>
                  <a:pt x="456501" y="1081556"/>
                </a:lnTo>
                <a:lnTo>
                  <a:pt x="1064413" y="358586"/>
                </a:lnTo>
                <a:lnTo>
                  <a:pt x="592884" y="0"/>
                </a:lnTo>
                <a:close/>
              </a:path>
            </a:pathLst>
          </a:custGeom>
          <a:pattFill prst="pct75">
            <a:fgClr>
              <a:schemeClr val="accent5">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Tree>
    <p:extLst>
      <p:ext uri="{BB962C8B-B14F-4D97-AF65-F5344CB8AC3E}">
        <p14:creationId xmlns:p14="http://schemas.microsoft.com/office/powerpoint/2010/main" val="192821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815950" cy="7007046"/>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a:p>
            <a:pPr lvl="1">
              <a:lnSpc>
                <a:spcPct val="150000"/>
              </a:lnSpc>
            </a:pPr>
            <a:r>
              <a:rPr lang="ja-JP" altLang="en-US" sz="1600" b="1" u="sng" dirty="0"/>
              <a:t>人件費</a:t>
            </a:r>
            <a:endParaRPr lang="en-US" altLang="ja-JP" sz="1600" u="sng" dirty="0"/>
          </a:p>
          <a:p>
            <a:pPr marL="855158" lvl="1" indent="-285750">
              <a:spcBef>
                <a:spcPts val="400"/>
              </a:spcBef>
              <a:buFont typeface="Wingdings" panose="05000000000000000000" pitchFamily="2" charset="2"/>
              <a:buChar char="Ø"/>
            </a:pPr>
            <a:r>
              <a:rPr lang="ja-JP" altLang="en-US" sz="1600" dirty="0">
                <a:latin typeface="+mn-ea"/>
              </a:rPr>
              <a:t>職員数については、行政職員同様、技能労務職員についても退職補充を行い、定年退職後の再任用を見込む。</a:t>
            </a:r>
            <a:endParaRPr lang="en-US" altLang="ja-JP" sz="1600" dirty="0">
              <a:latin typeface="+mn-ea"/>
            </a:endParaRPr>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2024</a:t>
            </a:r>
            <a:r>
              <a:rPr lang="ja-JP" altLang="en-US" sz="1600" dirty="0"/>
              <a:t>（</a:t>
            </a:r>
            <a:r>
              <a:rPr lang="en-US" altLang="ja-JP" sz="1600" dirty="0"/>
              <a:t>R6</a:t>
            </a:r>
            <a:r>
              <a:rPr lang="ja-JP" altLang="en-US" sz="1600" dirty="0"/>
              <a:t>）年度予算ベースで今後も推移すると見込む。</a:t>
            </a:r>
            <a:endParaRPr lang="en-US" altLang="ja-JP" sz="1600" dirty="0"/>
          </a:p>
          <a:p>
            <a:pPr marL="778200" lvl="1" indent="-28575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200" lvl="1" indent="-28575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200" lvl="1" indent="-285750">
              <a:lnSpc>
                <a:spcPct val="150000"/>
              </a:lnSpc>
              <a:buFont typeface="Wingdings" panose="05000000000000000000" pitchFamily="2" charset="2"/>
              <a:buChar char="Ø"/>
            </a:pPr>
            <a:r>
              <a:rPr lang="ja-JP" altLang="en-US" sz="1600" dirty="0"/>
              <a:t>新規発行債については、</a:t>
            </a:r>
            <a:r>
              <a:rPr lang="ja-JP" altLang="en-US" sz="1600" dirty="0">
                <a:latin typeface="+mn-ea"/>
              </a:rPr>
              <a:t>本市財政局公表の「今後の財政収支概算（粗い試算）</a:t>
            </a:r>
            <a:r>
              <a:rPr lang="en-US" altLang="ja-JP" sz="1600" dirty="0">
                <a:latin typeface="+mn-ea"/>
              </a:rPr>
              <a:t>2024</a:t>
            </a:r>
            <a:r>
              <a:rPr lang="ja-JP" altLang="en-US" sz="1600" dirty="0">
                <a:latin typeface="+mn-ea"/>
              </a:rPr>
              <a:t>（令和</a:t>
            </a:r>
            <a:r>
              <a:rPr lang="en-US" altLang="ja-JP" sz="1600" dirty="0">
                <a:latin typeface="+mn-ea"/>
              </a:rPr>
              <a:t>6</a:t>
            </a:r>
            <a:r>
              <a:rPr lang="ja-JP" altLang="en-US" sz="1600" dirty="0">
                <a:latin typeface="+mn-ea"/>
              </a:rPr>
              <a:t>）年</a:t>
            </a:r>
            <a:r>
              <a:rPr lang="en-US" altLang="ja-JP" sz="1600" dirty="0">
                <a:latin typeface="+mn-ea"/>
              </a:rPr>
              <a:t>2</a:t>
            </a:r>
            <a:r>
              <a:rPr lang="ja-JP" altLang="en-US" sz="1600" dirty="0">
                <a:latin typeface="+mn-ea"/>
              </a:rPr>
              <a:t>月版」に基づき算定。</a:t>
            </a:r>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企業債償還金</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年以内に償還するものとし、借替については、公債償還基金への積立ルールに準じるものとして見込むとともに、売却予定地の未処分率に応じ可能な限り全額借替を行うものとして見込む。</a:t>
            </a:r>
            <a:endParaRPr lang="en-US" altLang="ja-JP" sz="1600"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27</a:t>
            </a:fld>
            <a:endParaRPr lang="ja-JP" altLang="en-US" dirty="0"/>
          </a:p>
        </p:txBody>
      </p:sp>
      <p:graphicFrame>
        <p:nvGraphicFramePr>
          <p:cNvPr id="2" name="表 1">
            <a:extLst>
              <a:ext uri="{FF2B5EF4-FFF2-40B4-BE49-F238E27FC236}">
                <a16:creationId xmlns:a16="http://schemas.microsoft.com/office/drawing/2014/main" id="{34EA3531-D4D1-1B48-C08A-F12776B0B4D3}"/>
              </a:ext>
            </a:extLst>
          </p:cNvPr>
          <p:cNvGraphicFramePr>
            <a:graphicFrameLocks noGrp="1"/>
          </p:cNvGraphicFramePr>
          <p:nvPr>
            <p:extLst>
              <p:ext uri="{D42A27DB-BD31-4B8C-83A1-F6EECF244321}">
                <p14:modId xmlns:p14="http://schemas.microsoft.com/office/powerpoint/2010/main" val="2447969033"/>
              </p:ext>
            </p:extLst>
          </p:nvPr>
        </p:nvGraphicFramePr>
        <p:xfrm>
          <a:off x="782052" y="4471696"/>
          <a:ext cx="10787425" cy="1087784"/>
        </p:xfrm>
        <a:graphic>
          <a:graphicData uri="http://schemas.openxmlformats.org/drawingml/2006/table">
            <a:tbl>
              <a:tblPr firstRow="1" bandRow="1">
                <a:tableStyleId>{5C22544A-7EE6-4342-B048-85BDC9FD1C3A}</a:tableStyleId>
              </a:tblPr>
              <a:tblGrid>
                <a:gridCol w="1095059">
                  <a:extLst>
                    <a:ext uri="{9D8B030D-6E8A-4147-A177-3AD203B41FA5}">
                      <a16:colId xmlns:a16="http://schemas.microsoft.com/office/drawing/2014/main" val="20000"/>
                    </a:ext>
                  </a:extLst>
                </a:gridCol>
                <a:gridCol w="859602">
                  <a:extLst>
                    <a:ext uri="{9D8B030D-6E8A-4147-A177-3AD203B41FA5}">
                      <a16:colId xmlns:a16="http://schemas.microsoft.com/office/drawing/2014/main" val="20001"/>
                    </a:ext>
                  </a:extLst>
                </a:gridCol>
                <a:gridCol w="859602">
                  <a:extLst>
                    <a:ext uri="{9D8B030D-6E8A-4147-A177-3AD203B41FA5}">
                      <a16:colId xmlns:a16="http://schemas.microsoft.com/office/drawing/2014/main" val="20002"/>
                    </a:ext>
                  </a:extLst>
                </a:gridCol>
                <a:gridCol w="859602">
                  <a:extLst>
                    <a:ext uri="{9D8B030D-6E8A-4147-A177-3AD203B41FA5}">
                      <a16:colId xmlns:a16="http://schemas.microsoft.com/office/drawing/2014/main" val="20003"/>
                    </a:ext>
                  </a:extLst>
                </a:gridCol>
                <a:gridCol w="859602">
                  <a:extLst>
                    <a:ext uri="{9D8B030D-6E8A-4147-A177-3AD203B41FA5}">
                      <a16:colId xmlns:a16="http://schemas.microsoft.com/office/drawing/2014/main" val="20004"/>
                    </a:ext>
                  </a:extLst>
                </a:gridCol>
                <a:gridCol w="859602">
                  <a:extLst>
                    <a:ext uri="{9D8B030D-6E8A-4147-A177-3AD203B41FA5}">
                      <a16:colId xmlns:a16="http://schemas.microsoft.com/office/drawing/2014/main" val="20005"/>
                    </a:ext>
                  </a:extLst>
                </a:gridCol>
                <a:gridCol w="859602">
                  <a:extLst>
                    <a:ext uri="{9D8B030D-6E8A-4147-A177-3AD203B41FA5}">
                      <a16:colId xmlns:a16="http://schemas.microsoft.com/office/drawing/2014/main" val="3016484104"/>
                    </a:ext>
                  </a:extLst>
                </a:gridCol>
                <a:gridCol w="859602">
                  <a:extLst>
                    <a:ext uri="{9D8B030D-6E8A-4147-A177-3AD203B41FA5}">
                      <a16:colId xmlns:a16="http://schemas.microsoft.com/office/drawing/2014/main" val="1723078257"/>
                    </a:ext>
                  </a:extLst>
                </a:gridCol>
                <a:gridCol w="859602">
                  <a:extLst>
                    <a:ext uri="{9D8B030D-6E8A-4147-A177-3AD203B41FA5}">
                      <a16:colId xmlns:a16="http://schemas.microsoft.com/office/drawing/2014/main" val="34809414"/>
                    </a:ext>
                  </a:extLst>
                </a:gridCol>
                <a:gridCol w="859602">
                  <a:extLst>
                    <a:ext uri="{9D8B030D-6E8A-4147-A177-3AD203B41FA5}">
                      <a16:colId xmlns:a16="http://schemas.microsoft.com/office/drawing/2014/main" val="20006"/>
                    </a:ext>
                  </a:extLst>
                </a:gridCol>
                <a:gridCol w="859602">
                  <a:extLst>
                    <a:ext uri="{9D8B030D-6E8A-4147-A177-3AD203B41FA5}">
                      <a16:colId xmlns:a16="http://schemas.microsoft.com/office/drawing/2014/main" val="20007"/>
                    </a:ext>
                  </a:extLst>
                </a:gridCol>
                <a:gridCol w="1096346">
                  <a:extLst>
                    <a:ext uri="{9D8B030D-6E8A-4147-A177-3AD203B41FA5}">
                      <a16:colId xmlns:a16="http://schemas.microsoft.com/office/drawing/2014/main" val="20009"/>
                    </a:ext>
                  </a:extLst>
                </a:gridCol>
              </a:tblGrid>
              <a:tr h="695175">
                <a:tc>
                  <a:txBody>
                    <a:bodyPr/>
                    <a:lstStyle/>
                    <a:p>
                      <a:pPr algn="ctr"/>
                      <a:r>
                        <a:rPr kumimoji="1" lang="ja-JP" altLang="en-US" sz="1400" dirty="0"/>
                        <a:t>年度</a:t>
                      </a:r>
                    </a:p>
                  </a:txBody>
                  <a:tcPr anchor="ctr"/>
                </a:tc>
                <a:tc>
                  <a:txBody>
                    <a:bodyPr/>
                    <a:lstStyle/>
                    <a:p>
                      <a:pPr algn="ctr"/>
                      <a:r>
                        <a:rPr kumimoji="1" lang="en-US" altLang="ja-JP" sz="1400" dirty="0"/>
                        <a:t>2023</a:t>
                      </a:r>
                    </a:p>
                    <a:p>
                      <a:pPr algn="ctr"/>
                      <a:r>
                        <a:rPr kumimoji="1" lang="ja-JP" altLang="en-US" sz="1400" dirty="0"/>
                        <a:t>（</a:t>
                      </a:r>
                      <a:r>
                        <a:rPr kumimoji="1" lang="en-US" altLang="ja-JP" sz="1400" dirty="0"/>
                        <a:t>R5</a:t>
                      </a:r>
                      <a:r>
                        <a:rPr kumimoji="1" lang="ja-JP" altLang="en-US" sz="1400" dirty="0"/>
                        <a:t>）</a:t>
                      </a:r>
                    </a:p>
                  </a:txBody>
                  <a:tcPr anchor="ctr"/>
                </a:tc>
                <a:tc>
                  <a:txBody>
                    <a:bodyPr/>
                    <a:lstStyle/>
                    <a:p>
                      <a:pPr algn="ctr"/>
                      <a:r>
                        <a:rPr kumimoji="1" lang="en-US" altLang="ja-JP" sz="1400" dirty="0"/>
                        <a:t>2024</a:t>
                      </a:r>
                    </a:p>
                    <a:p>
                      <a:pPr algn="ctr"/>
                      <a:r>
                        <a:rPr kumimoji="1" lang="ja-JP" altLang="en-US" sz="1400" dirty="0"/>
                        <a:t>（</a:t>
                      </a:r>
                      <a:r>
                        <a:rPr kumimoji="1" lang="en-US" altLang="ja-JP" sz="1400" dirty="0"/>
                        <a:t>R6</a:t>
                      </a:r>
                      <a:r>
                        <a:rPr kumimoji="1" lang="ja-JP" altLang="en-US" sz="1400" dirty="0"/>
                        <a:t>）</a:t>
                      </a:r>
                      <a:endParaRPr kumimoji="1" lang="en-US" altLang="ja-JP" sz="1400" dirty="0"/>
                    </a:p>
                  </a:txBody>
                  <a:tcPr anchor="ctr"/>
                </a:tc>
                <a:tc>
                  <a:txBody>
                    <a:bodyPr/>
                    <a:lstStyle/>
                    <a:p>
                      <a:pPr algn="ctr"/>
                      <a:r>
                        <a:rPr kumimoji="1" lang="en-US" altLang="ja-JP" sz="1400" dirty="0"/>
                        <a:t>2025</a:t>
                      </a:r>
                    </a:p>
                    <a:p>
                      <a:pPr algn="ctr"/>
                      <a:r>
                        <a:rPr kumimoji="1" lang="ja-JP" altLang="en-US" sz="1400" dirty="0"/>
                        <a:t>（</a:t>
                      </a:r>
                      <a:r>
                        <a:rPr kumimoji="1" lang="en-US" altLang="ja-JP" sz="1400" dirty="0"/>
                        <a:t>R7</a:t>
                      </a:r>
                      <a:r>
                        <a:rPr kumimoji="1" lang="ja-JP" altLang="en-US" sz="1400" dirty="0"/>
                        <a:t>）</a:t>
                      </a:r>
                      <a:endParaRPr kumimoji="1" lang="en-US" altLang="ja-JP" sz="1400" dirty="0"/>
                    </a:p>
                  </a:txBody>
                  <a:tcPr anchor="ctr"/>
                </a:tc>
                <a:tc>
                  <a:txBody>
                    <a:bodyPr/>
                    <a:lstStyle/>
                    <a:p>
                      <a:pPr algn="ctr"/>
                      <a:r>
                        <a:rPr kumimoji="1" lang="en-US" altLang="ja-JP" sz="1400" dirty="0"/>
                        <a:t>2026</a:t>
                      </a:r>
                    </a:p>
                    <a:p>
                      <a:pPr algn="ctr"/>
                      <a:r>
                        <a:rPr kumimoji="1" lang="ja-JP" altLang="en-US" sz="1400" dirty="0"/>
                        <a:t>（</a:t>
                      </a:r>
                      <a:r>
                        <a:rPr kumimoji="1" lang="en-US" altLang="ja-JP" sz="1400" dirty="0"/>
                        <a:t>R8</a:t>
                      </a:r>
                      <a:r>
                        <a:rPr kumimoji="1" lang="ja-JP" altLang="en-US" sz="1400" dirty="0"/>
                        <a:t>）</a:t>
                      </a:r>
                      <a:endParaRPr kumimoji="1" lang="en-US" altLang="ja-JP" sz="1400" dirty="0"/>
                    </a:p>
                  </a:txBody>
                  <a:tcPr anchor="ctr"/>
                </a:tc>
                <a:tc>
                  <a:txBody>
                    <a:bodyPr/>
                    <a:lstStyle/>
                    <a:p>
                      <a:pPr algn="ctr"/>
                      <a:r>
                        <a:rPr kumimoji="1" lang="en-US" altLang="ja-JP" sz="1400" dirty="0"/>
                        <a:t>2027</a:t>
                      </a:r>
                    </a:p>
                    <a:p>
                      <a:pPr algn="ctr"/>
                      <a:r>
                        <a:rPr kumimoji="1" lang="ja-JP" altLang="en-US" sz="1400" dirty="0"/>
                        <a:t>（</a:t>
                      </a:r>
                      <a:r>
                        <a:rPr kumimoji="1" lang="en-US" altLang="ja-JP" sz="1400" dirty="0"/>
                        <a:t>R9</a:t>
                      </a:r>
                      <a:r>
                        <a:rPr kumimoji="1" lang="ja-JP" altLang="en-US" sz="1400" dirty="0"/>
                        <a:t>）</a:t>
                      </a:r>
                      <a:endParaRPr kumimoji="1" lang="en-US" altLang="ja-JP" sz="1400" dirty="0"/>
                    </a:p>
                  </a:txBody>
                  <a:tcPr anchor="ctr"/>
                </a:tc>
                <a:tc>
                  <a:txBody>
                    <a:bodyPr/>
                    <a:lstStyle/>
                    <a:p>
                      <a:pPr algn="ctr"/>
                      <a:r>
                        <a:rPr kumimoji="1" lang="en-US" altLang="ja-JP" sz="1400" dirty="0"/>
                        <a:t>2028</a:t>
                      </a:r>
                    </a:p>
                    <a:p>
                      <a:pPr algn="ctr"/>
                      <a:r>
                        <a:rPr kumimoji="1" lang="en-US" altLang="ja-JP" sz="1400" dirty="0"/>
                        <a:t>(R10)</a:t>
                      </a:r>
                    </a:p>
                  </a:txBody>
                  <a:tcPr anchor="ctr"/>
                </a:tc>
                <a:tc>
                  <a:txBody>
                    <a:bodyPr/>
                    <a:lstStyle/>
                    <a:p>
                      <a:pPr algn="ctr"/>
                      <a:r>
                        <a:rPr kumimoji="1" lang="en-US" altLang="ja-JP" sz="1400" dirty="0"/>
                        <a:t>2029</a:t>
                      </a:r>
                    </a:p>
                    <a:p>
                      <a:pPr algn="ctr"/>
                      <a:r>
                        <a:rPr kumimoji="1" lang="en-US" altLang="ja-JP" sz="1400" dirty="0"/>
                        <a:t>(R11)</a:t>
                      </a:r>
                    </a:p>
                  </a:txBody>
                  <a:tcPr anchor="ctr"/>
                </a:tc>
                <a:tc>
                  <a:txBody>
                    <a:bodyPr/>
                    <a:lstStyle/>
                    <a:p>
                      <a:pPr algn="ctr"/>
                      <a:r>
                        <a:rPr kumimoji="1" lang="en-US" altLang="ja-JP" sz="1400" dirty="0"/>
                        <a:t>2030</a:t>
                      </a:r>
                    </a:p>
                    <a:p>
                      <a:pPr algn="ctr"/>
                      <a:r>
                        <a:rPr kumimoji="1" lang="en-US" altLang="ja-JP" sz="1400" dirty="0"/>
                        <a:t>(R12)</a:t>
                      </a:r>
                    </a:p>
                  </a:txBody>
                  <a:tcPr anchor="ctr"/>
                </a:tc>
                <a:tc>
                  <a:txBody>
                    <a:bodyPr/>
                    <a:lstStyle/>
                    <a:p>
                      <a:pPr algn="ctr"/>
                      <a:r>
                        <a:rPr kumimoji="1" lang="en-US" altLang="ja-JP" sz="1400" dirty="0"/>
                        <a:t>2031</a:t>
                      </a:r>
                    </a:p>
                    <a:p>
                      <a:pPr algn="ctr"/>
                      <a:r>
                        <a:rPr kumimoji="1" lang="en-US" altLang="ja-JP" sz="1400" dirty="0"/>
                        <a:t>(R13)</a:t>
                      </a:r>
                    </a:p>
                  </a:txBody>
                  <a:tcPr anchor="ctr"/>
                </a:tc>
                <a:tc>
                  <a:txBody>
                    <a:bodyPr/>
                    <a:lstStyle/>
                    <a:p>
                      <a:pPr algn="ctr"/>
                      <a:r>
                        <a:rPr kumimoji="1" lang="en-US" altLang="ja-JP" sz="1400" dirty="0"/>
                        <a:t>2032</a:t>
                      </a:r>
                    </a:p>
                    <a:p>
                      <a:pPr algn="ctr"/>
                      <a:r>
                        <a:rPr kumimoji="1" lang="en-US" altLang="ja-JP" sz="1400" dirty="0"/>
                        <a:t>(R14)</a:t>
                      </a:r>
                    </a:p>
                  </a:txBody>
                  <a:tcPr anchor="ctr"/>
                </a:tc>
                <a:tc>
                  <a:txBody>
                    <a:bodyPr/>
                    <a:lstStyle/>
                    <a:p>
                      <a:pPr algn="ctr"/>
                      <a:r>
                        <a:rPr kumimoji="1" lang="en-US" altLang="ja-JP" sz="1400" dirty="0"/>
                        <a:t>2033</a:t>
                      </a:r>
                      <a:r>
                        <a:rPr kumimoji="1" lang="ja-JP" altLang="en-US" sz="1400" dirty="0"/>
                        <a:t>～</a:t>
                      </a:r>
                      <a:endParaRPr kumimoji="1" lang="en-US" altLang="ja-JP" sz="1400" dirty="0"/>
                    </a:p>
                    <a:p>
                      <a:pPr algn="ctr"/>
                      <a:r>
                        <a:rPr kumimoji="1" lang="en-US" altLang="ja-JP" sz="1400" dirty="0"/>
                        <a:t>(R15</a:t>
                      </a:r>
                      <a:r>
                        <a:rPr kumimoji="1" lang="ja-JP" altLang="en-US" sz="1400" dirty="0"/>
                        <a:t>～</a:t>
                      </a:r>
                      <a:r>
                        <a:rPr kumimoji="1" lang="en-US" altLang="ja-JP" sz="1400" dirty="0"/>
                        <a:t>)</a:t>
                      </a:r>
                    </a:p>
                  </a:txBody>
                  <a:tcPr anchor="ctr"/>
                </a:tc>
                <a:extLst>
                  <a:ext uri="{0D108BD9-81ED-4DB2-BD59-A6C34878D82A}">
                    <a16:rowId xmlns:a16="http://schemas.microsoft.com/office/drawing/2014/main" val="10000"/>
                  </a:ext>
                </a:extLst>
              </a:tr>
              <a:tr h="392609">
                <a:tc>
                  <a:txBody>
                    <a:bodyPr/>
                    <a:lstStyle/>
                    <a:p>
                      <a:pPr algn="ctr"/>
                      <a:r>
                        <a:rPr kumimoji="1" lang="ja-JP" altLang="en-US" sz="1600" dirty="0"/>
                        <a:t>算定金利</a:t>
                      </a:r>
                    </a:p>
                  </a:txBody>
                  <a:tcPr anchor="ctr"/>
                </a:tc>
                <a:tc>
                  <a:txBody>
                    <a:bodyPr/>
                    <a:lstStyle/>
                    <a:p>
                      <a:pPr algn="ctr"/>
                      <a:r>
                        <a:rPr kumimoji="1" lang="en-US" altLang="ja-JP" sz="1600" dirty="0"/>
                        <a:t>1.4</a:t>
                      </a:r>
                      <a:r>
                        <a:rPr kumimoji="1" lang="ja-JP" altLang="en-US" sz="1600" dirty="0"/>
                        <a:t>％</a:t>
                      </a:r>
                    </a:p>
                  </a:txBody>
                  <a:tcPr anchor="ctr"/>
                </a:tc>
                <a:tc>
                  <a:txBody>
                    <a:bodyPr/>
                    <a:lstStyle/>
                    <a:p>
                      <a:pPr algn="ctr"/>
                      <a:r>
                        <a:rPr kumimoji="1" lang="en-US" altLang="ja-JP" sz="1600" dirty="0"/>
                        <a:t>1.4</a:t>
                      </a:r>
                      <a:r>
                        <a:rPr kumimoji="1" lang="ja-JP" altLang="en-US" sz="1600" dirty="0"/>
                        <a:t>％</a:t>
                      </a:r>
                    </a:p>
                  </a:txBody>
                  <a:tcPr anchor="ctr"/>
                </a:tc>
                <a:tc>
                  <a:txBody>
                    <a:bodyPr/>
                    <a:lstStyle/>
                    <a:p>
                      <a:pPr algn="ctr"/>
                      <a:r>
                        <a:rPr kumimoji="1" lang="en-US" altLang="ja-JP" sz="1600" dirty="0"/>
                        <a:t>1.4</a:t>
                      </a:r>
                      <a:r>
                        <a:rPr kumimoji="1" lang="ja-JP" altLang="en-US" sz="1600" dirty="0"/>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marL="0" marR="0" lvl="0" indent="0" algn="ctr" defTabSz="576072"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a:txBody>
                  <a:tcPr anchor="ctr"/>
                </a:tc>
                <a:tc>
                  <a:txBody>
                    <a:bodyPr/>
                    <a:lstStyle/>
                    <a:p>
                      <a:pPr algn="ctr"/>
                      <a:r>
                        <a:rPr kumimoji="1" lang="en-US" altLang="ja-JP" sz="1600" dirty="0"/>
                        <a:t>1.4</a:t>
                      </a:r>
                      <a:r>
                        <a:rPr kumimoji="1" lang="ja-JP" altLang="en-US" sz="1600" dirty="0"/>
                        <a:t>％</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783211"/>
            <a:ext cx="8621486"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1300586"/>
            <a:ext cx="12239625"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794168"/>
          </a:xfrm>
          <a:prstGeom prst="rect">
            <a:avLst/>
          </a:prstGeom>
          <a:noFill/>
        </p:spPr>
        <p:txBody>
          <a:bodyPr wrap="square" rtlCol="0">
            <a:spAutoFit/>
          </a:bodyPr>
          <a:lstStyle/>
          <a:p>
            <a:pPr>
              <a:lnSpc>
                <a:spcPct val="150000"/>
              </a:lnSpc>
              <a:spcBef>
                <a:spcPts val="300"/>
              </a:spcBef>
            </a:pPr>
            <a:r>
              <a:rPr lang="ja-JP" altLang="en-US" sz="1600" b="1" dirty="0"/>
              <a:t>○既存の造成計画の見直しに関する事項</a:t>
            </a:r>
            <a:endParaRPr lang="en-US" altLang="ja-JP" sz="1600" b="1" dirty="0"/>
          </a:p>
          <a:p>
            <a:pPr marL="285750" indent="-285750">
              <a:lnSpc>
                <a:spcPct val="150000"/>
              </a:lnSpc>
              <a:spcBef>
                <a:spcPts val="300"/>
              </a:spcBef>
              <a:buFont typeface="Wingdings" panose="05000000000000000000" pitchFamily="2" charset="2"/>
              <a:buChar char="Ø"/>
            </a:pPr>
            <a:r>
              <a:rPr lang="ja-JP" altLang="en-US" sz="1600" dirty="0"/>
              <a:t>夢洲地区</a:t>
            </a:r>
            <a:endParaRPr lang="en-US" altLang="ja-JP" sz="1600" dirty="0"/>
          </a:p>
          <a:p>
            <a:pPr marL="465750" indent="-285750">
              <a:lnSpc>
                <a:spcPct val="150000"/>
              </a:lnSpc>
              <a:spcBef>
                <a:spcPts val="300"/>
              </a:spcBef>
              <a:buFont typeface="Arial" panose="020B0604020202020204" pitchFamily="34" charset="0"/>
              <a:buChar char="•"/>
            </a:pPr>
            <a:r>
              <a:rPr lang="en-US" altLang="ja-JP" sz="1600" dirty="0"/>
              <a:t>2</a:t>
            </a:r>
            <a:r>
              <a:rPr lang="ja-JP" altLang="en-US" sz="1600" dirty="0"/>
              <a:t>期</a:t>
            </a:r>
            <a:r>
              <a:rPr lang="en-US" altLang="ja-JP" sz="1600" dirty="0"/>
              <a:t>3</a:t>
            </a:r>
            <a:r>
              <a:rPr lang="ja-JP" altLang="en-US" sz="1600" dirty="0"/>
              <a:t>期開発用地については、万博開催後の開発となることから、具体的な土地利用や基盤整備等の内容が具体化した段階で、必要に応じて見直しを行う。</a:t>
            </a:r>
          </a:p>
          <a:p>
            <a:pPr>
              <a:lnSpc>
                <a:spcPct val="150000"/>
              </a:lnSpc>
              <a:spcBef>
                <a:spcPts val="300"/>
              </a:spcBef>
            </a:pPr>
            <a:endParaRPr lang="en-US" altLang="ja-JP" sz="1600" b="1" dirty="0"/>
          </a:p>
          <a:p>
            <a:pPr>
              <a:lnSpc>
                <a:spcPct val="150000"/>
              </a:lnSpc>
              <a:spcBef>
                <a:spcPts val="300"/>
              </a:spcBef>
            </a:pPr>
            <a:r>
              <a:rPr lang="ja-JP" altLang="en-US" sz="1600" b="1" dirty="0"/>
              <a:t>○新規造成計画に関する事項</a:t>
            </a:r>
          </a:p>
          <a:p>
            <a:pPr marL="285750" indent="-285750">
              <a:lnSpc>
                <a:spcPct val="150000"/>
              </a:lnSpc>
              <a:spcBef>
                <a:spcPts val="300"/>
              </a:spcBef>
              <a:buFont typeface="Wingdings" panose="05000000000000000000" pitchFamily="2" charset="2"/>
              <a:buChar char="Ø"/>
            </a:pPr>
            <a:r>
              <a:rPr lang="ja-JP" altLang="en-US" sz="1600" dirty="0"/>
              <a:t>咲洲東地区・新島地区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咲洲東地区においては、</a:t>
            </a:r>
            <a:r>
              <a:rPr lang="en-US" altLang="ja-JP" sz="1600" dirty="0"/>
              <a:t>2009</a:t>
            </a:r>
            <a:r>
              <a:rPr lang="ja-JP" altLang="en-US" sz="1600" dirty="0"/>
              <a:t>（</a:t>
            </a:r>
            <a:r>
              <a:rPr lang="en-US" altLang="ja-JP" sz="1600" dirty="0"/>
              <a:t>H21</a:t>
            </a:r>
            <a:r>
              <a:rPr lang="ja-JP" altLang="en-US" sz="1600" dirty="0"/>
              <a:t>）年度に事業を休止したが、</a:t>
            </a:r>
            <a:r>
              <a:rPr lang="en-US" altLang="ja-JP" sz="1600" dirty="0"/>
              <a:t>2022</a:t>
            </a:r>
            <a:r>
              <a:rPr lang="ja-JP" altLang="en-US" sz="1600" dirty="0"/>
              <a:t>（</a:t>
            </a:r>
            <a:r>
              <a:rPr lang="en-US" altLang="ja-JP" sz="1600" dirty="0"/>
              <a:t>R4</a:t>
            </a:r>
            <a:r>
              <a:rPr lang="ja-JP" altLang="en-US" sz="1600" dirty="0"/>
              <a:t>）年度の事業再評価の結果、事業継続とされたことから、事業を再開し護岸整備等を進めていく。</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新島地区においては、国（直轄事業）による整備を除き現在事業休止中であるが、建設発生土の処分場所としての需要も見極めつつ、採算性確保のための新たな事業スキーム等の検討を行う。</a:t>
            </a:r>
            <a:endParaRPr lang="en-US" altLang="ja-JP" sz="1600" dirty="0"/>
          </a:p>
          <a:p>
            <a:pPr marL="180000">
              <a:lnSpc>
                <a:spcPct val="150000"/>
              </a:lnSpc>
              <a:spcBef>
                <a:spcPts val="300"/>
              </a:spcBef>
            </a:pPr>
            <a:endParaRPr lang="en-US" altLang="ja-JP" sz="1600" dirty="0"/>
          </a:p>
          <a:p>
            <a:pPr>
              <a:lnSpc>
                <a:spcPct val="150000"/>
              </a:lnSpc>
              <a:spcBef>
                <a:spcPts val="300"/>
              </a:spcBef>
            </a:pPr>
            <a:r>
              <a:rPr lang="ja-JP" altLang="en-US" sz="1600" b="1" dirty="0"/>
              <a:t>○集客施設の更新に関する事項</a:t>
            </a:r>
          </a:p>
          <a:p>
            <a:pPr marL="285750" indent="-285750">
              <a:lnSpc>
                <a:spcPct val="150000"/>
              </a:lnSpc>
              <a:spcBef>
                <a:spcPts val="300"/>
              </a:spcBef>
              <a:buFont typeface="Wingdings" panose="05000000000000000000" pitchFamily="2" charset="2"/>
              <a:buChar char="Ø"/>
            </a:pPr>
            <a:r>
              <a:rPr lang="ja-JP" altLang="en-US" sz="1600" dirty="0"/>
              <a:t>舞洲体育館</a:t>
            </a:r>
            <a:endParaRPr lang="en-US" altLang="ja-JP" sz="1600" dirty="0"/>
          </a:p>
          <a:p>
            <a:pPr marL="285750" indent="-285750">
              <a:lnSpc>
                <a:spcPct val="150000"/>
              </a:lnSpc>
              <a:spcBef>
                <a:spcPts val="300"/>
              </a:spcBef>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）年度以降も同様に建物を活用する場合に必要な更新費用等を計上している。 </a:t>
            </a:r>
            <a:r>
              <a:rPr lang="en-US" altLang="ja-JP" sz="1600" dirty="0"/>
              <a:t>2025</a:t>
            </a:r>
            <a:r>
              <a:rPr lang="ja-JP" altLang="en-US" sz="1600" dirty="0"/>
              <a:t>（</a:t>
            </a:r>
            <a:r>
              <a:rPr lang="en-US" altLang="ja-JP" sz="1600" dirty="0"/>
              <a:t>R7</a:t>
            </a:r>
            <a:r>
              <a:rPr lang="ja-JP" altLang="en-US" sz="1600" dirty="0"/>
              <a:t>）年度以降の舞洲体育館の活用については、需要を見極めつつ活用方針を策定する。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28</a:t>
            </a:fld>
            <a:endParaRPr kumimoji="1" lang="ja-JP" altLang="en-US" dirty="0"/>
          </a:p>
        </p:txBody>
      </p:sp>
    </p:spTree>
    <p:extLst>
      <p:ext uri="{BB962C8B-B14F-4D97-AF65-F5344CB8AC3E}">
        <p14:creationId xmlns:p14="http://schemas.microsoft.com/office/powerpoint/2010/main" val="273329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524315"/>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84" indent="-382484">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solidFill>
                  <a:schemeClr val="accent1">
                    <a:lumMod val="50000"/>
                  </a:schemeClr>
                </a:solidFill>
                <a:latin typeface="メイリオ 本文"/>
              </a:rPr>
              <a:t>　　</a:t>
            </a:r>
            <a:r>
              <a:rPr lang="ja-JP" altLang="en-US" sz="1600" dirty="0">
                <a:solidFill>
                  <a:schemeClr val="accent1">
                    <a:lumMod val="50000"/>
                  </a:schemeClr>
                </a:solidFill>
                <a:latin typeface="メイリオ 本文"/>
              </a:rPr>
              <a:t> </a:t>
            </a:r>
            <a:r>
              <a:rPr lang="en-US" altLang="ja-JP" sz="1600" dirty="0">
                <a:latin typeface="メイリオ 本文"/>
              </a:rPr>
              <a:t>71</a:t>
            </a:r>
            <a:r>
              <a:rPr lang="ja-JP" altLang="en-US" sz="1600" dirty="0">
                <a:latin typeface="メイリオ 本文"/>
              </a:rPr>
              <a:t>人（港営事業会計全体 </a:t>
            </a:r>
            <a:r>
              <a:rPr lang="en-US" altLang="ja-JP" sz="1600" dirty="0">
                <a:latin typeface="メイリオ 本文"/>
              </a:rPr>
              <a:t>98</a:t>
            </a:r>
            <a:r>
              <a:rPr lang="ja-JP" altLang="en-US" sz="1600" dirty="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※2023</a:t>
            </a:r>
            <a:r>
              <a:rPr lang="ja-JP" altLang="en-US" sz="1600" dirty="0">
                <a:latin typeface="メイリオ 本文"/>
              </a:rPr>
              <a:t>（</a:t>
            </a:r>
            <a:r>
              <a:rPr lang="en-US" altLang="ja-JP" sz="1600" dirty="0">
                <a:latin typeface="メイリオ 本文"/>
              </a:rPr>
              <a:t>R5</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77" indent="-380677">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200" lvl="1" indent="-285750">
              <a:buFont typeface="Arial" panose="020B0604020202020204" pitchFamily="34" charset="0"/>
              <a:buChar char="•"/>
            </a:pPr>
            <a:r>
              <a:rPr lang="ja-JP" altLang="en-US" sz="1600" dirty="0"/>
              <a:t>咲洲（南港地区）</a:t>
            </a:r>
            <a:endParaRPr lang="en-US" altLang="ja-JP" sz="1600" dirty="0"/>
          </a:p>
          <a:p>
            <a:pPr marL="778200" lvl="1" indent="-285750">
              <a:buFont typeface="Arial" panose="020B0604020202020204" pitchFamily="34" charset="0"/>
              <a:buChar char="•"/>
            </a:pPr>
            <a:r>
              <a:rPr lang="ja-JP" altLang="en-US" sz="1600" dirty="0"/>
              <a:t>舞洲（北港北地区）</a:t>
            </a:r>
            <a:endParaRPr lang="en-US" altLang="ja-JP" sz="1600" dirty="0"/>
          </a:p>
          <a:p>
            <a:pPr marL="778200" lvl="1" indent="-285750">
              <a:buFont typeface="Arial" panose="020B0604020202020204" pitchFamily="34" charset="0"/>
              <a:buChar char="•"/>
            </a:pPr>
            <a:r>
              <a:rPr lang="ja-JP" altLang="en-US" sz="1600" dirty="0"/>
              <a:t>鶴浜（鶴浜地区）</a:t>
            </a:r>
            <a:endParaRPr lang="en-US" altLang="ja-JP" sz="1600" dirty="0"/>
          </a:p>
          <a:p>
            <a:pPr marL="778200" lvl="1" indent="-28575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35439" y="1499166"/>
            <a:ext cx="11560629" cy="3262432"/>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p>
          <a:p>
            <a:pPr marL="285750" indent="-285750">
              <a:lnSpc>
                <a:spcPct val="150000"/>
              </a:lnSpc>
              <a:spcBef>
                <a:spcPts val="300"/>
              </a:spcBef>
              <a:buFont typeface="Wingdings" panose="05000000000000000000" pitchFamily="2" charset="2"/>
              <a:buChar char="Ø"/>
            </a:pPr>
            <a:r>
              <a:rPr lang="ja-JP" altLang="en-US" sz="1600" dirty="0"/>
              <a:t>収入の確保を図るため、経済情勢や企業ニーズに対応した売却促進策の実施</a:t>
            </a:r>
          </a:p>
          <a:p>
            <a:pPr marL="434250">
              <a:lnSpc>
                <a:spcPct val="150000"/>
              </a:lnSpc>
              <a:spcBef>
                <a:spcPts val="300"/>
              </a:spcBef>
            </a:pPr>
            <a:r>
              <a:rPr lang="ja-JP" altLang="en-US" sz="1600" dirty="0"/>
              <a:t>積極的な誘致活動の展開（個別誘致活動、ＰＲ・プロモーション活動）</a:t>
            </a:r>
            <a:endParaRPr lang="en-US" altLang="ja-JP" sz="1600" dirty="0"/>
          </a:p>
          <a:p>
            <a:pPr marL="720000" indent="-285750">
              <a:lnSpc>
                <a:spcPct val="150000"/>
              </a:lnSpc>
              <a:spcBef>
                <a:spcPts val="300"/>
              </a:spcBef>
              <a:buFont typeface="Wingdings" panose="05000000000000000000" pitchFamily="2" charset="2"/>
              <a:buChar char="ü"/>
            </a:pPr>
            <a:r>
              <a:rPr lang="ja-JP" altLang="en-US" sz="1200" dirty="0"/>
              <a:t>積極的な個別誘致活動を実施するとともに、セミナーや現地案内を実施</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臨海部のイメージアップに向けたプロモーション活動</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様々な機会を捉えた埋立地のＰＲ活動を実施</a:t>
            </a:r>
          </a:p>
          <a:p>
            <a:pPr>
              <a:lnSpc>
                <a:spcPct val="150000"/>
              </a:lnSpc>
              <a:spcBef>
                <a:spcPts val="300"/>
              </a:spcBef>
            </a:pPr>
            <a:r>
              <a:rPr lang="ja-JP" altLang="en-US" sz="1600" dirty="0"/>
              <a:t>　　企業ニーズへの柔軟な対応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p:txBody>
      </p:sp>
      <p:sp>
        <p:nvSpPr>
          <p:cNvPr id="5" name="テキスト ボックス 4"/>
          <p:cNvSpPr txBox="1"/>
          <p:nvPr/>
        </p:nvSpPr>
        <p:spPr>
          <a:xfrm>
            <a:off x="195942" y="912138"/>
            <a:ext cx="12239625" cy="338554"/>
          </a:xfrm>
          <a:prstGeom prst="rect">
            <a:avLst/>
          </a:prstGeom>
          <a:noFill/>
        </p:spPr>
        <p:txBody>
          <a:bodyPr wrap="square" rtlCol="0">
            <a:spAutoFit/>
          </a:bodyPr>
          <a:lstStyle/>
          <a:p>
            <a:r>
              <a:rPr lang="ja-JP" altLang="en-US" sz="1600" b="1" dirty="0">
                <a:solidFill>
                  <a:schemeClr val="accent1">
                    <a:lumMod val="50000"/>
                  </a:schemeClr>
                </a:solidFill>
              </a:rPr>
              <a:t>②　今後の財源についての考え方・検討状況</a:t>
            </a:r>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29</a:t>
            </a:fld>
            <a:endParaRPr kumimoji="1" lang="ja-JP" altLang="en-US" dirty="0"/>
          </a:p>
        </p:txBody>
      </p:sp>
      <p:sp>
        <p:nvSpPr>
          <p:cNvPr id="7" name="テキスト ボックス 6"/>
          <p:cNvSpPr txBox="1"/>
          <p:nvPr/>
        </p:nvSpPr>
        <p:spPr>
          <a:xfrm>
            <a:off x="535439" y="5010072"/>
            <a:ext cx="11560629" cy="86946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賃貸方式による造成地活用に関する事項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土地の特性や事業者ニーズに応じ、賃貸方式による土地活用を促進する。</a:t>
            </a:r>
            <a:endParaRPr lang="en-US" altLang="ja-JP" sz="1600" dirty="0"/>
          </a:p>
        </p:txBody>
      </p:sp>
    </p:spTree>
    <p:extLst>
      <p:ext uri="{BB962C8B-B14F-4D97-AF65-F5344CB8AC3E}">
        <p14:creationId xmlns:p14="http://schemas.microsoft.com/office/powerpoint/2010/main" val="74219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30</a:t>
            </a:fld>
            <a:endParaRPr kumimoji="1" lang="ja-JP" altLang="en-US" dirty="0"/>
          </a:p>
        </p:txBody>
      </p:sp>
    </p:spTree>
    <p:extLst>
      <p:ext uri="{BB962C8B-B14F-4D97-AF65-F5344CB8AC3E}">
        <p14:creationId xmlns:p14="http://schemas.microsoft.com/office/powerpoint/2010/main" val="16821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91201" y="724835"/>
            <a:ext cx="10650476" cy="8028000"/>
          </a:xfrm>
          <a:prstGeom prst="rect">
            <a:avLst/>
          </a:prstGeom>
        </p:spPr>
      </p:pic>
      <p:sp>
        <p:nvSpPr>
          <p:cNvPr id="9" name="タイトル 1"/>
          <p:cNvSpPr txBox="1">
            <a:spLocks/>
          </p:cNvSpPr>
          <p:nvPr/>
        </p:nvSpPr>
        <p:spPr>
          <a:xfrm>
            <a:off x="327052" y="406228"/>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土地売却実績の推移（「売却代金」は翌年度以降の分納分を含むので、決算額とは相違する。）</a:t>
            </a:r>
          </a:p>
        </p:txBody>
      </p:sp>
      <p:sp>
        <p:nvSpPr>
          <p:cNvPr id="11" name="テキスト ボックス 10"/>
          <p:cNvSpPr txBox="1"/>
          <p:nvPr/>
        </p:nvSpPr>
        <p:spPr>
          <a:xfrm>
            <a:off x="0" y="115158"/>
            <a:ext cx="2622430" cy="338554"/>
          </a:xfrm>
          <a:prstGeom prst="rect">
            <a:avLst/>
          </a:prstGeom>
          <a:noFill/>
        </p:spPr>
        <p:txBody>
          <a:bodyPr wrap="square" rtlCol="0">
            <a:spAutoFit/>
          </a:bodyPr>
          <a:lstStyle/>
          <a:p>
            <a:r>
              <a:rPr lang="ja-JP" altLang="en-US" sz="1600" b="1" dirty="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dirty="0"/>
          </a:p>
        </p:txBody>
      </p:sp>
    </p:spTree>
    <p:extLst>
      <p:ext uri="{BB962C8B-B14F-4D97-AF65-F5344CB8AC3E}">
        <p14:creationId xmlns:p14="http://schemas.microsoft.com/office/powerpoint/2010/main" val="377041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140250" y="481703"/>
            <a:ext cx="2737525" cy="255024"/>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dirty="0"/>
          </a:p>
        </p:txBody>
      </p:sp>
      <p:pic>
        <p:nvPicPr>
          <p:cNvPr id="5" name="図 4"/>
          <p:cNvPicPr>
            <a:picLocks noChangeAspect="1"/>
          </p:cNvPicPr>
          <p:nvPr/>
        </p:nvPicPr>
        <p:blipFill>
          <a:blip r:embed="rId3"/>
          <a:stretch>
            <a:fillRect/>
          </a:stretch>
        </p:blipFill>
        <p:spPr>
          <a:xfrm>
            <a:off x="417469" y="782786"/>
            <a:ext cx="11404685" cy="7783200"/>
          </a:xfrm>
          <a:prstGeom prst="rect">
            <a:avLst/>
          </a:prstGeom>
        </p:spPr>
      </p:pic>
    </p:spTree>
    <p:extLst>
      <p:ext uri="{BB962C8B-B14F-4D97-AF65-F5344CB8AC3E}">
        <p14:creationId xmlns:p14="http://schemas.microsoft.com/office/powerpoint/2010/main" val="265737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これまで、物流機能を中心に居住機能等を導入しながらまちづくりを進めており、土地造成や基盤整備については概成している。</a:t>
            </a: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今後は、未利用地が残るコスモスクエア地区の商業・研究開発用地を中心に売却を進めていく。</a:t>
            </a:r>
            <a:endParaRPr lang="en-US" altLang="ja-JP" sz="1800" dirty="0">
              <a:solidFill>
                <a:schemeClr val="tx1"/>
              </a:solidFill>
              <a:latin typeface="+mn-ea"/>
            </a:endParaRPr>
          </a:p>
          <a:p>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進めてきており、土地造成や基盤整備については概成している。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魅力ある商業・業務・交流及び居住機能等を導入する複合開発を進めており、これまで商業施設等の立地を図ってきた。今後は、残りの未利用地の活用に必要となる基盤整備を実施し、売却を進めていく。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）年日本国際博覧会の開催とＩＲ開業に向けて、土地造成・基盤整備を実施していく。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465821" y="2531865"/>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咲洲</a:t>
            </a:r>
            <a:endParaRPr lang="en-US" altLang="ja-JP" sz="1800" b="1" dirty="0">
              <a:latin typeface="+mn-ea"/>
              <a:ea typeface="+mn-ea"/>
            </a:endParaRPr>
          </a:p>
        </p:txBody>
      </p:sp>
      <p:sp>
        <p:nvSpPr>
          <p:cNvPr id="8" name="タイトル 1"/>
          <p:cNvSpPr txBox="1">
            <a:spLocks/>
          </p:cNvSpPr>
          <p:nvPr/>
        </p:nvSpPr>
        <p:spPr>
          <a:xfrm>
            <a:off x="465821" y="3840257"/>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舞洲</a:t>
            </a:r>
            <a:endParaRPr lang="en-US" altLang="ja-JP" sz="1800" b="1" dirty="0">
              <a:latin typeface="+mn-ea"/>
              <a:ea typeface="+mn-ea"/>
            </a:endParaRPr>
          </a:p>
        </p:txBody>
      </p:sp>
      <p:sp>
        <p:nvSpPr>
          <p:cNvPr id="10" name="タイトル 1"/>
          <p:cNvSpPr txBox="1">
            <a:spLocks/>
          </p:cNvSpPr>
          <p:nvPr/>
        </p:nvSpPr>
        <p:spPr>
          <a:xfrm>
            <a:off x="481689" y="5205740"/>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鶴浜</a:t>
            </a:r>
            <a:endParaRPr lang="en-US" altLang="ja-JP" sz="1800" b="1" dirty="0">
              <a:latin typeface="+mn-ea"/>
              <a:ea typeface="+mn-ea"/>
            </a:endParaRPr>
          </a:p>
        </p:txBody>
      </p:sp>
      <p:sp>
        <p:nvSpPr>
          <p:cNvPr id="12" name="タイトル 1"/>
          <p:cNvSpPr txBox="1">
            <a:spLocks/>
          </p:cNvSpPr>
          <p:nvPr/>
        </p:nvSpPr>
        <p:spPr>
          <a:xfrm>
            <a:off x="481689" y="627742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夢洲</a:t>
            </a:r>
            <a:endParaRPr lang="en-US" altLang="ja-JP" sz="1800" b="1" dirty="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要請に応じた臨海部における新たな開発エリアを創出することを目的としており、企業等へ本事業で造成し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5</a:t>
            </a:fld>
            <a:endParaRPr lang="ja-JP" altLang="en-US" dirty="0"/>
          </a:p>
        </p:txBody>
      </p:sp>
    </p:spTree>
    <p:extLst>
      <p:ext uri="{BB962C8B-B14F-4D97-AF65-F5344CB8AC3E}">
        <p14:creationId xmlns:p14="http://schemas.microsoft.com/office/powerpoint/2010/main" val="208859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5329345-38A7-E54C-207B-D0C7B33FFB53}"/>
              </a:ext>
            </a:extLst>
          </p:cNvPr>
          <p:cNvPicPr>
            <a:picLocks noChangeAspect="1"/>
          </p:cNvPicPr>
          <p:nvPr/>
        </p:nvPicPr>
        <p:blipFill>
          <a:blip r:embed="rId3"/>
          <a:stretch>
            <a:fillRect/>
          </a:stretch>
        </p:blipFill>
        <p:spPr>
          <a:xfrm>
            <a:off x="345602" y="2749457"/>
            <a:ext cx="11548420" cy="5657563"/>
          </a:xfrm>
          <a:prstGeom prst="rect">
            <a:avLst/>
          </a:prstGeom>
        </p:spPr>
      </p:pic>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6</a:t>
            </a:fld>
            <a:endParaRPr lang="ja-JP" altLang="en-US" dirty="0"/>
          </a:p>
        </p:txBody>
      </p:sp>
      <p:sp>
        <p:nvSpPr>
          <p:cNvPr id="7" name="タイトル 1"/>
          <p:cNvSpPr txBox="1">
            <a:spLocks/>
          </p:cNvSpPr>
          <p:nvPr/>
        </p:nvSpPr>
        <p:spPr>
          <a:xfrm>
            <a:off x="345602" y="1084845"/>
            <a:ext cx="11717443" cy="1361175"/>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　</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予定区域（当初開業）及び夢洲２期・３期用地の土地関連費用（土壌汚染対策費、地中障害物撤去費、液状化対策費　計 </a:t>
            </a:r>
            <a:r>
              <a:rPr lang="en-US" altLang="ja-JP" sz="1600" dirty="0">
                <a:solidFill>
                  <a:schemeClr val="tx1"/>
                </a:solidFill>
                <a:latin typeface="+mn-ea"/>
                <a:ea typeface="+mn-ea"/>
              </a:rPr>
              <a:t>1,297</a:t>
            </a:r>
            <a:r>
              <a:rPr lang="ja-JP" altLang="en-US" sz="1600" dirty="0">
                <a:solidFill>
                  <a:schemeClr val="tx1"/>
                </a:solidFill>
                <a:latin typeface="+mn-ea"/>
                <a:ea typeface="+mn-ea"/>
              </a:rPr>
              <a:t>億円）に加え、</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予定区域（拡張整備）及び</a:t>
            </a:r>
            <a:r>
              <a:rPr lang="en-US" altLang="ja-JP" sz="1600" dirty="0">
                <a:solidFill>
                  <a:schemeClr val="tx1"/>
                </a:solidFill>
                <a:latin typeface="+mn-ea"/>
                <a:ea typeface="+mn-ea"/>
              </a:rPr>
              <a:t>IR</a:t>
            </a:r>
            <a:r>
              <a:rPr lang="ja-JP" altLang="en-US" sz="1600" dirty="0">
                <a:solidFill>
                  <a:schemeClr val="tx1"/>
                </a:solidFill>
                <a:latin typeface="+mn-ea"/>
                <a:ea typeface="+mn-ea"/>
              </a:rPr>
              <a:t>区域拡張予定地の土地関連費用（計</a:t>
            </a:r>
            <a:r>
              <a:rPr lang="en-US" altLang="ja-JP" sz="1600" dirty="0">
                <a:solidFill>
                  <a:schemeClr val="tx1"/>
                </a:solidFill>
                <a:latin typeface="+mn-ea"/>
                <a:ea typeface="+mn-ea"/>
              </a:rPr>
              <a:t>206</a:t>
            </a:r>
            <a:r>
              <a:rPr lang="ja-JP" altLang="en-US" sz="1600" dirty="0">
                <a:solidFill>
                  <a:schemeClr val="tx1"/>
                </a:solidFill>
                <a:latin typeface="+mn-ea"/>
                <a:ea typeface="+mn-ea"/>
              </a:rPr>
              <a:t>億円）を将来発生する見込みの事業費として投資計画に見込んだことに伴い、これらの投資に係る企業債償還までの収支計画を把握しリスク管理に努めるため、今後</a:t>
            </a:r>
            <a:r>
              <a:rPr lang="en-US" altLang="ja-JP" sz="1600" dirty="0">
                <a:solidFill>
                  <a:schemeClr val="tx1"/>
                </a:solidFill>
                <a:latin typeface="+mn-ea"/>
                <a:ea typeface="+mn-ea"/>
              </a:rPr>
              <a:t>10</a:t>
            </a:r>
            <a:r>
              <a:rPr lang="ja-JP" altLang="en-US" sz="1600" dirty="0">
                <a:solidFill>
                  <a:schemeClr val="tx1"/>
                </a:solidFill>
                <a:latin typeface="+mn-ea"/>
                <a:ea typeface="+mn-ea"/>
              </a:rPr>
              <a:t>年間の収支（</a:t>
            </a:r>
            <a:r>
              <a:rPr lang="en-US" altLang="ja-JP" sz="1600" dirty="0">
                <a:solidFill>
                  <a:schemeClr val="tx1"/>
                </a:solidFill>
                <a:latin typeface="+mn-ea"/>
                <a:ea typeface="+mn-ea"/>
              </a:rPr>
              <a:t>2033</a:t>
            </a:r>
            <a:r>
              <a:rPr lang="ja-JP" altLang="en-US" sz="1600" dirty="0">
                <a:solidFill>
                  <a:schemeClr val="tx1"/>
                </a:solidFill>
                <a:latin typeface="+mn-ea"/>
                <a:ea typeface="+mn-ea"/>
              </a:rPr>
              <a:t>（</a:t>
            </a:r>
            <a:r>
              <a:rPr lang="en-US" altLang="ja-JP" sz="1600" dirty="0">
                <a:solidFill>
                  <a:schemeClr val="tx1"/>
                </a:solidFill>
                <a:latin typeface="+mn-ea"/>
                <a:ea typeface="+mn-ea"/>
              </a:rPr>
              <a:t>R15</a:t>
            </a:r>
            <a:r>
              <a:rPr lang="ja-JP" altLang="en-US" sz="1600" dirty="0">
                <a:solidFill>
                  <a:schemeClr val="tx1"/>
                </a:solidFill>
                <a:latin typeface="+mn-ea"/>
                <a:ea typeface="+mn-ea"/>
              </a:rPr>
              <a:t>）年度まで）に加え、</a:t>
            </a:r>
            <a:r>
              <a:rPr lang="ja-JP" altLang="ja-JP" sz="1600" dirty="0">
                <a:solidFill>
                  <a:schemeClr val="tx1"/>
                </a:solidFill>
                <a:latin typeface="+mn-ea"/>
                <a:ea typeface="+mn-ea"/>
              </a:rPr>
              <a:t>現在計画している</a:t>
            </a:r>
            <a:r>
              <a:rPr lang="ja-JP" altLang="en-US" sz="1600" dirty="0">
                <a:solidFill>
                  <a:schemeClr val="tx1"/>
                </a:solidFill>
                <a:latin typeface="+mn-ea"/>
                <a:ea typeface="+mn-ea"/>
              </a:rPr>
              <a:t>企業債償還の最終年度までの収支（</a:t>
            </a:r>
            <a:r>
              <a:rPr lang="en-US" altLang="ja-JP" sz="1600" dirty="0">
                <a:solidFill>
                  <a:schemeClr val="tx1"/>
                </a:solidFill>
                <a:latin typeface="+mn-ea"/>
                <a:ea typeface="+mn-ea"/>
              </a:rPr>
              <a:t>2075</a:t>
            </a:r>
            <a:r>
              <a:rPr lang="ja-JP" altLang="en-US" sz="1600" dirty="0">
                <a:solidFill>
                  <a:schemeClr val="tx1"/>
                </a:solidFill>
                <a:latin typeface="+mn-ea"/>
                <a:ea typeface="+mn-ea"/>
              </a:rPr>
              <a:t>（</a:t>
            </a:r>
            <a:r>
              <a:rPr lang="en-US" altLang="ja-JP" sz="1600" dirty="0">
                <a:solidFill>
                  <a:schemeClr val="tx1"/>
                </a:solidFill>
                <a:latin typeface="+mn-ea"/>
                <a:ea typeface="+mn-ea"/>
              </a:rPr>
              <a:t>R57</a:t>
            </a:r>
            <a:r>
              <a:rPr lang="ja-JP" altLang="en-US" sz="1600" dirty="0">
                <a:solidFill>
                  <a:schemeClr val="tx1"/>
                </a:solidFill>
                <a:latin typeface="+mn-ea"/>
                <a:ea typeface="+mn-ea"/>
              </a:rPr>
              <a:t>）年度まで）を試算する。</a:t>
            </a:r>
          </a:p>
        </p:txBody>
      </p:sp>
    </p:spTree>
    <p:extLst>
      <p:ext uri="{BB962C8B-B14F-4D97-AF65-F5344CB8AC3E}">
        <p14:creationId xmlns:p14="http://schemas.microsoft.com/office/powerpoint/2010/main" val="171514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0124AA9-1D4F-BD14-9C2A-40B06610DE4F}"/>
              </a:ext>
            </a:extLst>
          </p:cNvPr>
          <p:cNvPicPr>
            <a:picLocks noChangeAspect="1"/>
          </p:cNvPicPr>
          <p:nvPr/>
        </p:nvPicPr>
        <p:blipFill>
          <a:blip r:embed="rId3"/>
          <a:stretch>
            <a:fillRect/>
          </a:stretch>
        </p:blipFill>
        <p:spPr>
          <a:xfrm>
            <a:off x="91191" y="217512"/>
            <a:ext cx="12057242" cy="6185939"/>
          </a:xfrm>
          <a:prstGeom prst="rect">
            <a:avLst/>
          </a:prstGeom>
        </p:spPr>
      </p:pic>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dirty="0"/>
          </a:p>
        </p:txBody>
      </p:sp>
      <p:pic>
        <p:nvPicPr>
          <p:cNvPr id="4" name="図 3"/>
          <p:cNvPicPr>
            <a:picLocks noChangeAspect="1"/>
          </p:cNvPicPr>
          <p:nvPr/>
        </p:nvPicPr>
        <p:blipFill>
          <a:blip r:embed="rId4"/>
          <a:stretch>
            <a:fillRect/>
          </a:stretch>
        </p:blipFill>
        <p:spPr>
          <a:xfrm>
            <a:off x="174715" y="2139947"/>
            <a:ext cx="371888" cy="2341067"/>
          </a:xfrm>
          <a:prstGeom prst="rect">
            <a:avLst/>
          </a:prstGeom>
        </p:spPr>
      </p:pic>
      <p:sp>
        <p:nvSpPr>
          <p:cNvPr id="7" name="正方形/長方形 6"/>
          <p:cNvSpPr/>
          <p:nvPr/>
        </p:nvSpPr>
        <p:spPr>
          <a:xfrm>
            <a:off x="174715" y="6705258"/>
            <a:ext cx="11852694" cy="122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a:solidFill>
                  <a:schemeClr val="tx1"/>
                </a:solidFill>
              </a:rPr>
              <a:t>2075</a:t>
            </a:r>
            <a:r>
              <a:rPr lang="ja-JP" altLang="en-US" sz="1600" dirty="0">
                <a:solidFill>
                  <a:schemeClr val="tx1"/>
                </a:solidFill>
              </a:rPr>
              <a:t>（</a:t>
            </a:r>
            <a:r>
              <a:rPr lang="en-US" altLang="ja-JP" sz="1600" dirty="0">
                <a:solidFill>
                  <a:schemeClr val="tx1"/>
                </a:solidFill>
              </a:rPr>
              <a:t>R57</a:t>
            </a:r>
            <a:r>
              <a:rPr lang="ja-JP" altLang="en-US" sz="1600" dirty="0">
                <a:solidFill>
                  <a:schemeClr val="tx1"/>
                </a:solidFill>
              </a:rPr>
              <a:t>）年度までの長期収支試算結果においては、大阪港振興基金を充当することなく資金不足は生じない見込み。</a:t>
            </a:r>
            <a:endParaRPr lang="en-US" altLang="ja-JP" sz="1600" dirty="0">
              <a:solidFill>
                <a:schemeClr val="tx1"/>
              </a:solidFill>
            </a:endParaRPr>
          </a:p>
          <a:p>
            <a:pPr marL="285750" indent="-285750">
              <a:buFont typeface="Arial" panose="020B0604020202020204" pitchFamily="34" charset="0"/>
              <a:buChar char="•"/>
            </a:pPr>
            <a:r>
              <a:rPr lang="ja-JP" altLang="en-US" sz="1600" dirty="0">
                <a:solidFill>
                  <a:schemeClr val="tx1"/>
                </a:solidFill>
              </a:rPr>
              <a:t>前提条件となっている収益、事業費、企業債利息などの資金収支の変動要素があることから、引き続きリスク管理に努める。</a:t>
            </a:r>
            <a:endParaRPr lang="en-US" altLang="ja-JP" sz="1600" dirty="0">
              <a:solidFill>
                <a:schemeClr val="tx1"/>
              </a:solidFill>
            </a:endParaRPr>
          </a:p>
        </p:txBody>
      </p:sp>
      <p:sp>
        <p:nvSpPr>
          <p:cNvPr id="5" name="テキスト ボックス 2">
            <a:extLst>
              <a:ext uri="{FF2B5EF4-FFF2-40B4-BE49-F238E27FC236}">
                <a16:creationId xmlns:a16="http://schemas.microsoft.com/office/drawing/2014/main" id="{00000000-0008-0000-0B00-000004000000}"/>
              </a:ext>
            </a:extLst>
          </p:cNvPr>
          <p:cNvSpPr txBox="1"/>
          <p:nvPr/>
        </p:nvSpPr>
        <p:spPr>
          <a:xfrm>
            <a:off x="7550870" y="6166854"/>
            <a:ext cx="4361703" cy="20895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累積資金残高には大阪港振興基金（</a:t>
            </a:r>
            <a:r>
              <a:rPr kumimoji="1" lang="en-US" altLang="ja-JP" sz="1200" dirty="0">
                <a:latin typeface="Meiryo UI" panose="020B0604030504040204" pitchFamily="50" charset="-128"/>
                <a:ea typeface="Meiryo UI" panose="020B0604030504040204" pitchFamily="50" charset="-128"/>
              </a:rPr>
              <a:t>62</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63</a:t>
            </a:r>
            <a:r>
              <a:rPr kumimoji="1" lang="ja-JP" altLang="en-US" sz="1200" dirty="0">
                <a:latin typeface="Meiryo UI" panose="020B0604030504040204" pitchFamily="50" charset="-128"/>
                <a:ea typeface="Meiryo UI" panose="020B0604030504040204" pitchFamily="50" charset="-128"/>
              </a:rPr>
              <a:t>億円）を含む</a:t>
            </a:r>
          </a:p>
        </p:txBody>
      </p:sp>
      <p:sp>
        <p:nvSpPr>
          <p:cNvPr id="9" name="テキスト ボックス 9">
            <a:extLst>
              <a:ext uri="{FF2B5EF4-FFF2-40B4-BE49-F238E27FC236}">
                <a16:creationId xmlns:a16="http://schemas.microsoft.com/office/drawing/2014/main" id="{B08EC9EC-5324-C10B-7088-97ABB217A44C}"/>
              </a:ext>
            </a:extLst>
          </p:cNvPr>
          <p:cNvSpPr txBox="1"/>
          <p:nvPr/>
        </p:nvSpPr>
        <p:spPr>
          <a:xfrm flipH="1">
            <a:off x="11387682" y="5675396"/>
            <a:ext cx="438691" cy="43640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700" dirty="0"/>
              <a:t>2075</a:t>
            </a:r>
          </a:p>
          <a:p>
            <a:r>
              <a:rPr kumimoji="1" lang="en-US" altLang="ja-JP" sz="700" dirty="0"/>
              <a:t>(R57)</a:t>
            </a:r>
            <a:endParaRPr kumimoji="1" lang="ja-JP" altLang="en-US" sz="700" dirty="0"/>
          </a:p>
        </p:txBody>
      </p:sp>
    </p:spTree>
    <p:extLst>
      <p:ext uri="{BB962C8B-B14F-4D97-AF65-F5344CB8AC3E}">
        <p14:creationId xmlns:p14="http://schemas.microsoft.com/office/powerpoint/2010/main" val="33660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255BEFC-F44A-9384-3A65-82D73B936E0E}"/>
              </a:ext>
            </a:extLst>
          </p:cNvPr>
          <p:cNvPicPr>
            <a:picLocks noChangeAspect="1"/>
          </p:cNvPicPr>
          <p:nvPr/>
        </p:nvPicPr>
        <p:blipFill>
          <a:blip r:embed="rId3"/>
          <a:stretch>
            <a:fillRect/>
          </a:stretch>
        </p:blipFill>
        <p:spPr>
          <a:xfrm>
            <a:off x="842079" y="494805"/>
            <a:ext cx="10219377" cy="7809003"/>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8</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spTree>
    <p:extLst>
      <p:ext uri="{BB962C8B-B14F-4D97-AF65-F5344CB8AC3E}">
        <p14:creationId xmlns:p14="http://schemas.microsoft.com/office/powerpoint/2010/main" val="3532966547"/>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2748</Words>
  <Application>Microsoft Office PowerPoint</Application>
  <PresentationFormat>ユーザー設定</PresentationFormat>
  <Paragraphs>326</Paragraphs>
  <Slides>31</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Meiryo UI</vt:lpstr>
      <vt:lpstr>微軟正黑體</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【2022（R4）～ 　　　　　　2075（R57）年度】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2024-03-22T00:39:02Z</dcterms:created>
  <dcterms:modified xsi:type="dcterms:W3CDTF">2024-03-22T04:12:24Z</dcterms:modified>
</cp:coreProperties>
</file>