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59" r:id="rId1"/>
  </p:sldMasterIdLst>
  <p:notesMasterIdLst>
    <p:notesMasterId r:id="rId33"/>
  </p:notesMasterIdLst>
  <p:handoutMasterIdLst>
    <p:handoutMasterId r:id="rId34"/>
  </p:handoutMasterIdLst>
  <p:sldIdLst>
    <p:sldId id="256" r:id="rId2"/>
    <p:sldId id="328" r:id="rId3"/>
    <p:sldId id="257" r:id="rId4"/>
    <p:sldId id="507" r:id="rId5"/>
    <p:sldId id="509" r:id="rId6"/>
    <p:sldId id="562" r:id="rId7"/>
    <p:sldId id="555" r:id="rId8"/>
    <p:sldId id="538" r:id="rId9"/>
    <p:sldId id="539" r:id="rId10"/>
    <p:sldId id="540" r:id="rId11"/>
    <p:sldId id="541" r:id="rId12"/>
    <p:sldId id="542" r:id="rId13"/>
    <p:sldId id="543" r:id="rId14"/>
    <p:sldId id="485" r:id="rId15"/>
    <p:sldId id="502" r:id="rId16"/>
    <p:sldId id="553" r:id="rId17"/>
    <p:sldId id="554" r:id="rId18"/>
    <p:sldId id="544" r:id="rId19"/>
    <p:sldId id="545" r:id="rId20"/>
    <p:sldId id="552" r:id="rId21"/>
    <p:sldId id="550" r:id="rId22"/>
    <p:sldId id="551" r:id="rId23"/>
    <p:sldId id="493" r:id="rId24"/>
    <p:sldId id="310" r:id="rId25"/>
    <p:sldId id="564" r:id="rId26"/>
    <p:sldId id="483" r:id="rId27"/>
    <p:sldId id="484" r:id="rId28"/>
    <p:sldId id="286" r:id="rId29"/>
    <p:sldId id="563" r:id="rId30"/>
    <p:sldId id="397" r:id="rId31"/>
    <p:sldId id="285" r:id="rId32"/>
  </p:sldIdLst>
  <p:sldSz cx="12239625" cy="8640763"/>
  <p:notesSz cx="6807200" cy="9939338"/>
  <p:defaultTextStyle>
    <a:defPPr>
      <a:defRPr lang="ja-JP"/>
    </a:defPPr>
    <a:lvl1pPr marL="0" algn="l" defTabSz="984900" rtl="0" eaLnBrk="1" latinLnBrk="0" hangingPunct="1">
      <a:defRPr kumimoji="1" sz="1939" kern="1200">
        <a:solidFill>
          <a:schemeClr val="tx1"/>
        </a:solidFill>
        <a:latin typeface="+mn-lt"/>
        <a:ea typeface="+mn-ea"/>
        <a:cs typeface="+mn-cs"/>
      </a:defRPr>
    </a:lvl1pPr>
    <a:lvl2pPr marL="492450" algn="l" defTabSz="984900" rtl="0" eaLnBrk="1" latinLnBrk="0" hangingPunct="1">
      <a:defRPr kumimoji="1" sz="1939" kern="1200">
        <a:solidFill>
          <a:schemeClr val="tx1"/>
        </a:solidFill>
        <a:latin typeface="+mn-lt"/>
        <a:ea typeface="+mn-ea"/>
        <a:cs typeface="+mn-cs"/>
      </a:defRPr>
    </a:lvl2pPr>
    <a:lvl3pPr marL="984900" algn="l" defTabSz="984900" rtl="0" eaLnBrk="1" latinLnBrk="0" hangingPunct="1">
      <a:defRPr kumimoji="1" sz="1939" kern="1200">
        <a:solidFill>
          <a:schemeClr val="tx1"/>
        </a:solidFill>
        <a:latin typeface="+mn-lt"/>
        <a:ea typeface="+mn-ea"/>
        <a:cs typeface="+mn-cs"/>
      </a:defRPr>
    </a:lvl3pPr>
    <a:lvl4pPr marL="1477350" algn="l" defTabSz="984900" rtl="0" eaLnBrk="1" latinLnBrk="0" hangingPunct="1">
      <a:defRPr kumimoji="1" sz="1939" kern="1200">
        <a:solidFill>
          <a:schemeClr val="tx1"/>
        </a:solidFill>
        <a:latin typeface="+mn-lt"/>
        <a:ea typeface="+mn-ea"/>
        <a:cs typeface="+mn-cs"/>
      </a:defRPr>
    </a:lvl4pPr>
    <a:lvl5pPr marL="1969800" algn="l" defTabSz="984900" rtl="0" eaLnBrk="1" latinLnBrk="0" hangingPunct="1">
      <a:defRPr kumimoji="1" sz="1939" kern="1200">
        <a:solidFill>
          <a:schemeClr val="tx1"/>
        </a:solidFill>
        <a:latin typeface="+mn-lt"/>
        <a:ea typeface="+mn-ea"/>
        <a:cs typeface="+mn-cs"/>
      </a:defRPr>
    </a:lvl5pPr>
    <a:lvl6pPr marL="2462251" algn="l" defTabSz="984900" rtl="0" eaLnBrk="1" latinLnBrk="0" hangingPunct="1">
      <a:defRPr kumimoji="1" sz="1939" kern="1200">
        <a:solidFill>
          <a:schemeClr val="tx1"/>
        </a:solidFill>
        <a:latin typeface="+mn-lt"/>
        <a:ea typeface="+mn-ea"/>
        <a:cs typeface="+mn-cs"/>
      </a:defRPr>
    </a:lvl6pPr>
    <a:lvl7pPr marL="2954701" algn="l" defTabSz="984900" rtl="0" eaLnBrk="1" latinLnBrk="0" hangingPunct="1">
      <a:defRPr kumimoji="1" sz="1939" kern="1200">
        <a:solidFill>
          <a:schemeClr val="tx1"/>
        </a:solidFill>
        <a:latin typeface="+mn-lt"/>
        <a:ea typeface="+mn-ea"/>
        <a:cs typeface="+mn-cs"/>
      </a:defRPr>
    </a:lvl7pPr>
    <a:lvl8pPr marL="3447151" algn="l" defTabSz="984900" rtl="0" eaLnBrk="1" latinLnBrk="0" hangingPunct="1">
      <a:defRPr kumimoji="1" sz="1939" kern="1200">
        <a:solidFill>
          <a:schemeClr val="tx1"/>
        </a:solidFill>
        <a:latin typeface="+mn-lt"/>
        <a:ea typeface="+mn-ea"/>
        <a:cs typeface="+mn-cs"/>
      </a:defRPr>
    </a:lvl8pPr>
    <a:lvl9pPr marL="3939601" algn="l" defTabSz="984900" rtl="0" eaLnBrk="1" latinLnBrk="0" hangingPunct="1">
      <a:defRPr kumimoji="1" sz="1939"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5241502A-382F-4464-9C59-07DAD6A237A3}">
          <p14:sldIdLst>
            <p14:sldId id="256"/>
            <p14:sldId id="328"/>
            <p14:sldId id="257"/>
            <p14:sldId id="507"/>
            <p14:sldId id="509"/>
            <p14:sldId id="562"/>
            <p14:sldId id="555"/>
            <p14:sldId id="538"/>
            <p14:sldId id="539"/>
            <p14:sldId id="540"/>
            <p14:sldId id="541"/>
            <p14:sldId id="542"/>
            <p14:sldId id="543"/>
            <p14:sldId id="485"/>
            <p14:sldId id="502"/>
            <p14:sldId id="553"/>
            <p14:sldId id="554"/>
            <p14:sldId id="544"/>
            <p14:sldId id="545"/>
            <p14:sldId id="552"/>
            <p14:sldId id="550"/>
            <p14:sldId id="551"/>
            <p14:sldId id="493"/>
            <p14:sldId id="310"/>
            <p14:sldId id="564"/>
            <p14:sldId id="483"/>
            <p14:sldId id="484"/>
            <p14:sldId id="286"/>
            <p14:sldId id="563"/>
            <p14:sldId id="397"/>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91A0"/>
    <a:srgbClr val="FEFFFE"/>
    <a:srgbClr val="54A021"/>
    <a:srgbClr val="7F7F7F"/>
    <a:srgbClr val="E6B91E"/>
    <a:srgbClr val="EB7766"/>
    <a:srgbClr val="6D6440"/>
    <a:srgbClr val="D5ED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4" autoAdjust="0"/>
    <p:restoredTop sz="94541" autoAdjust="0"/>
  </p:normalViewPr>
  <p:slideViewPr>
    <p:cSldViewPr snapToGrid="0">
      <p:cViewPr varScale="1">
        <p:scale>
          <a:sx n="65" d="100"/>
          <a:sy n="65" d="100"/>
        </p:scale>
        <p:origin x="1531" y="62"/>
      </p:cViewPr>
      <p:guideLst/>
    </p:cSldViewPr>
  </p:slideViewPr>
  <p:outlineViewPr>
    <p:cViewPr>
      <p:scale>
        <a:sx n="33" d="100"/>
        <a:sy n="33" d="100"/>
      </p:scale>
      <p:origin x="0" y="-4368"/>
    </p:cViewPr>
  </p:outlineViewPr>
  <p:notesTextViewPr>
    <p:cViewPr>
      <p:scale>
        <a:sx n="1" d="1"/>
        <a:sy n="1" d="1"/>
      </p:scale>
      <p:origin x="0" y="0"/>
    </p:cViewPr>
  </p:notesTextViewPr>
  <p:sorterViewPr>
    <p:cViewPr>
      <p:scale>
        <a:sx n="100" d="100"/>
        <a:sy n="100" d="100"/>
      </p:scale>
      <p:origin x="0" y="-70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50375" cy="498645"/>
          </a:xfrm>
          <a:prstGeom prst="rect">
            <a:avLst/>
          </a:prstGeom>
        </p:spPr>
        <p:txBody>
          <a:bodyPr vert="horz" lIns="92193" tIns="46095" rIns="92193" bIns="46095"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5221" y="0"/>
            <a:ext cx="2950374" cy="498645"/>
          </a:xfrm>
          <a:prstGeom prst="rect">
            <a:avLst/>
          </a:prstGeom>
        </p:spPr>
        <p:txBody>
          <a:bodyPr vert="horz" lIns="92193" tIns="46095" rIns="92193" bIns="46095" rtlCol="0"/>
          <a:lstStyle>
            <a:lvl1pPr algn="r">
              <a:defRPr sz="1200"/>
            </a:lvl1pPr>
          </a:lstStyle>
          <a:p>
            <a:fld id="{A742E72A-9A09-4EDE-84AD-8BF6B2DD2ADC}" type="datetimeFigureOut">
              <a:rPr kumimoji="1" lang="ja-JP" altLang="en-US" smtClean="0"/>
              <a:t>2025/1/23</a:t>
            </a:fld>
            <a:endParaRPr kumimoji="1" lang="ja-JP" altLang="en-US" dirty="0"/>
          </a:p>
        </p:txBody>
      </p:sp>
      <p:sp>
        <p:nvSpPr>
          <p:cNvPr id="4" name="フッター プレースホルダー 3"/>
          <p:cNvSpPr>
            <a:spLocks noGrp="1"/>
          </p:cNvSpPr>
          <p:nvPr>
            <p:ph type="ftr" sz="quarter" idx="2"/>
          </p:nvPr>
        </p:nvSpPr>
        <p:spPr>
          <a:xfrm>
            <a:off x="2" y="9440694"/>
            <a:ext cx="2950375" cy="498645"/>
          </a:xfrm>
          <a:prstGeom prst="rect">
            <a:avLst/>
          </a:prstGeom>
        </p:spPr>
        <p:txBody>
          <a:bodyPr vert="horz" lIns="92193" tIns="46095" rIns="92193" bIns="46095"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5221" y="9440694"/>
            <a:ext cx="2950374" cy="498645"/>
          </a:xfrm>
          <a:prstGeom prst="rect">
            <a:avLst/>
          </a:prstGeom>
        </p:spPr>
        <p:txBody>
          <a:bodyPr vert="horz" lIns="92193" tIns="46095" rIns="92193" bIns="46095" rtlCol="0" anchor="b"/>
          <a:lstStyle>
            <a:lvl1pPr algn="r">
              <a:defRPr sz="1200"/>
            </a:lvl1pPr>
          </a:lstStyle>
          <a:p>
            <a:fld id="{721678CC-30C7-4B41-9683-EC413798197C}" type="slidenum">
              <a:rPr kumimoji="1" lang="ja-JP" altLang="en-US" smtClean="0"/>
              <a:t>‹#›</a:t>
            </a:fld>
            <a:endParaRPr kumimoji="1" lang="ja-JP" altLang="en-US" dirty="0"/>
          </a:p>
        </p:txBody>
      </p:sp>
    </p:spTree>
    <p:extLst>
      <p:ext uri="{BB962C8B-B14F-4D97-AF65-F5344CB8AC3E}">
        <p14:creationId xmlns:p14="http://schemas.microsoft.com/office/powerpoint/2010/main" val="231483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787" cy="498693"/>
          </a:xfrm>
          <a:prstGeom prst="rect">
            <a:avLst/>
          </a:prstGeom>
        </p:spPr>
        <p:txBody>
          <a:bodyPr vert="horz" lIns="92193" tIns="46095" rIns="92193" bIns="46095"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9" y="0"/>
            <a:ext cx="2949787" cy="498693"/>
          </a:xfrm>
          <a:prstGeom prst="rect">
            <a:avLst/>
          </a:prstGeom>
        </p:spPr>
        <p:txBody>
          <a:bodyPr vert="horz" lIns="92193" tIns="46095" rIns="92193" bIns="46095" rtlCol="0"/>
          <a:lstStyle>
            <a:lvl1pPr algn="r">
              <a:defRPr sz="1200"/>
            </a:lvl1pPr>
          </a:lstStyle>
          <a:p>
            <a:fld id="{4D17EEF7-5238-4ED6-9ADE-EF48A2D78E52}" type="datetimeFigureOut">
              <a:rPr kumimoji="1" lang="ja-JP" altLang="en-US" smtClean="0"/>
              <a:t>2025/1/23</a:t>
            </a:fld>
            <a:endParaRPr kumimoji="1" lang="ja-JP" altLang="en-US" dirty="0"/>
          </a:p>
        </p:txBody>
      </p:sp>
      <p:sp>
        <p:nvSpPr>
          <p:cNvPr id="4" name="スライド イメージ プレースホルダー 3"/>
          <p:cNvSpPr>
            <a:spLocks noGrp="1" noRot="1" noChangeAspect="1"/>
          </p:cNvSpPr>
          <p:nvPr>
            <p:ph type="sldImg" idx="2"/>
          </p:nvPr>
        </p:nvSpPr>
        <p:spPr>
          <a:xfrm>
            <a:off x="1027113" y="1241425"/>
            <a:ext cx="4752975" cy="3354388"/>
          </a:xfrm>
          <a:prstGeom prst="rect">
            <a:avLst/>
          </a:prstGeom>
          <a:noFill/>
          <a:ln w="12700">
            <a:solidFill>
              <a:prstClr val="black"/>
            </a:solidFill>
          </a:ln>
        </p:spPr>
        <p:txBody>
          <a:bodyPr vert="horz" lIns="92193" tIns="46095" rIns="92193" bIns="46095" rtlCol="0" anchor="ctr"/>
          <a:lstStyle/>
          <a:p>
            <a:endParaRPr lang="ja-JP" altLang="en-US" dirty="0"/>
          </a:p>
        </p:txBody>
      </p:sp>
      <p:sp>
        <p:nvSpPr>
          <p:cNvPr id="5" name="ノート プレースホルダー 4"/>
          <p:cNvSpPr>
            <a:spLocks noGrp="1"/>
          </p:cNvSpPr>
          <p:nvPr>
            <p:ph type="body" sz="quarter" idx="3"/>
          </p:nvPr>
        </p:nvSpPr>
        <p:spPr>
          <a:xfrm>
            <a:off x="680721" y="4783308"/>
            <a:ext cx="5445760" cy="3913614"/>
          </a:xfrm>
          <a:prstGeom prst="rect">
            <a:avLst/>
          </a:prstGeom>
        </p:spPr>
        <p:txBody>
          <a:bodyPr vert="horz" lIns="92193" tIns="46095" rIns="92193" bIns="4609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7" cy="498692"/>
          </a:xfrm>
          <a:prstGeom prst="rect">
            <a:avLst/>
          </a:prstGeom>
        </p:spPr>
        <p:txBody>
          <a:bodyPr vert="horz" lIns="92193" tIns="46095" rIns="92193" bIns="46095"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2193" tIns="46095" rIns="92193" bIns="46095" rtlCol="0" anchor="b"/>
          <a:lstStyle>
            <a:lvl1pPr algn="r">
              <a:defRPr sz="1200"/>
            </a:lvl1pPr>
          </a:lstStyle>
          <a:p>
            <a:fld id="{3F11B096-5FF9-4310-A043-E0566AA5EE8C}" type="slidenum">
              <a:rPr kumimoji="1" lang="ja-JP" altLang="en-US" smtClean="0"/>
              <a:t>‹#›</a:t>
            </a:fld>
            <a:endParaRPr kumimoji="1" lang="ja-JP" altLang="en-US" dirty="0"/>
          </a:p>
        </p:txBody>
      </p:sp>
    </p:spTree>
    <p:extLst>
      <p:ext uri="{BB962C8B-B14F-4D97-AF65-F5344CB8AC3E}">
        <p14:creationId xmlns:p14="http://schemas.microsoft.com/office/powerpoint/2010/main" val="2227790621"/>
      </p:ext>
    </p:extLst>
  </p:cSld>
  <p:clrMap bg1="lt1" tx1="dk1" bg2="lt2" tx2="dk2" accent1="accent1" accent2="accent2" accent3="accent3" accent4="accent4" accent5="accent5" accent6="accent6" hlink="hlink" folHlink="folHlink"/>
  <p:notesStyle>
    <a:lvl1pPr marL="0" algn="l" defTabSz="984900" rtl="0" eaLnBrk="1" latinLnBrk="0" hangingPunct="1">
      <a:defRPr kumimoji="1" sz="1293" kern="1200">
        <a:solidFill>
          <a:schemeClr val="tx1"/>
        </a:solidFill>
        <a:latin typeface="+mn-lt"/>
        <a:ea typeface="+mn-ea"/>
        <a:cs typeface="+mn-cs"/>
      </a:defRPr>
    </a:lvl1pPr>
    <a:lvl2pPr marL="492450" algn="l" defTabSz="984900" rtl="0" eaLnBrk="1" latinLnBrk="0" hangingPunct="1">
      <a:defRPr kumimoji="1" sz="1293" kern="1200">
        <a:solidFill>
          <a:schemeClr val="tx1"/>
        </a:solidFill>
        <a:latin typeface="+mn-lt"/>
        <a:ea typeface="+mn-ea"/>
        <a:cs typeface="+mn-cs"/>
      </a:defRPr>
    </a:lvl2pPr>
    <a:lvl3pPr marL="984900" algn="l" defTabSz="984900" rtl="0" eaLnBrk="1" latinLnBrk="0" hangingPunct="1">
      <a:defRPr kumimoji="1" sz="1293" kern="1200">
        <a:solidFill>
          <a:schemeClr val="tx1"/>
        </a:solidFill>
        <a:latin typeface="+mn-lt"/>
        <a:ea typeface="+mn-ea"/>
        <a:cs typeface="+mn-cs"/>
      </a:defRPr>
    </a:lvl3pPr>
    <a:lvl4pPr marL="1477350" algn="l" defTabSz="984900" rtl="0" eaLnBrk="1" latinLnBrk="0" hangingPunct="1">
      <a:defRPr kumimoji="1" sz="1293" kern="1200">
        <a:solidFill>
          <a:schemeClr val="tx1"/>
        </a:solidFill>
        <a:latin typeface="+mn-lt"/>
        <a:ea typeface="+mn-ea"/>
        <a:cs typeface="+mn-cs"/>
      </a:defRPr>
    </a:lvl4pPr>
    <a:lvl5pPr marL="1969800" algn="l" defTabSz="984900" rtl="0" eaLnBrk="1" latinLnBrk="0" hangingPunct="1">
      <a:defRPr kumimoji="1" sz="1293" kern="1200">
        <a:solidFill>
          <a:schemeClr val="tx1"/>
        </a:solidFill>
        <a:latin typeface="+mn-lt"/>
        <a:ea typeface="+mn-ea"/>
        <a:cs typeface="+mn-cs"/>
      </a:defRPr>
    </a:lvl5pPr>
    <a:lvl6pPr marL="2462251" algn="l" defTabSz="984900" rtl="0" eaLnBrk="1" latinLnBrk="0" hangingPunct="1">
      <a:defRPr kumimoji="1" sz="1293" kern="1200">
        <a:solidFill>
          <a:schemeClr val="tx1"/>
        </a:solidFill>
        <a:latin typeface="+mn-lt"/>
        <a:ea typeface="+mn-ea"/>
        <a:cs typeface="+mn-cs"/>
      </a:defRPr>
    </a:lvl6pPr>
    <a:lvl7pPr marL="2954701" algn="l" defTabSz="984900" rtl="0" eaLnBrk="1" latinLnBrk="0" hangingPunct="1">
      <a:defRPr kumimoji="1" sz="1293" kern="1200">
        <a:solidFill>
          <a:schemeClr val="tx1"/>
        </a:solidFill>
        <a:latin typeface="+mn-lt"/>
        <a:ea typeface="+mn-ea"/>
        <a:cs typeface="+mn-cs"/>
      </a:defRPr>
    </a:lvl7pPr>
    <a:lvl8pPr marL="3447151" algn="l" defTabSz="984900" rtl="0" eaLnBrk="1" latinLnBrk="0" hangingPunct="1">
      <a:defRPr kumimoji="1" sz="1293" kern="1200">
        <a:solidFill>
          <a:schemeClr val="tx1"/>
        </a:solidFill>
        <a:latin typeface="+mn-lt"/>
        <a:ea typeface="+mn-ea"/>
        <a:cs typeface="+mn-cs"/>
      </a:defRPr>
    </a:lvl8pPr>
    <a:lvl9pPr marL="3939601" algn="l" defTabSz="984900" rtl="0" eaLnBrk="1" latinLnBrk="0" hangingPunct="1">
      <a:defRPr kumimoji="1" sz="12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0</a:t>
            </a:fld>
            <a:endParaRPr kumimoji="1" lang="ja-JP" altLang="en-US" dirty="0"/>
          </a:p>
        </p:txBody>
      </p:sp>
    </p:spTree>
    <p:extLst>
      <p:ext uri="{BB962C8B-B14F-4D97-AF65-F5344CB8AC3E}">
        <p14:creationId xmlns:p14="http://schemas.microsoft.com/office/powerpoint/2010/main" val="3441741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10</a:t>
            </a:fld>
            <a:endParaRPr kumimoji="1" lang="ja-JP" altLang="en-US" dirty="0"/>
          </a:p>
        </p:txBody>
      </p:sp>
    </p:spTree>
    <p:extLst>
      <p:ext uri="{BB962C8B-B14F-4D97-AF65-F5344CB8AC3E}">
        <p14:creationId xmlns:p14="http://schemas.microsoft.com/office/powerpoint/2010/main" val="1771468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11</a:t>
            </a:fld>
            <a:endParaRPr kumimoji="1" lang="ja-JP" altLang="en-US" dirty="0"/>
          </a:p>
        </p:txBody>
      </p:sp>
    </p:spTree>
    <p:extLst>
      <p:ext uri="{BB962C8B-B14F-4D97-AF65-F5344CB8AC3E}">
        <p14:creationId xmlns:p14="http://schemas.microsoft.com/office/powerpoint/2010/main" val="3833651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12</a:t>
            </a:fld>
            <a:endParaRPr kumimoji="1" lang="ja-JP" altLang="en-US" dirty="0"/>
          </a:p>
        </p:txBody>
      </p:sp>
    </p:spTree>
    <p:extLst>
      <p:ext uri="{BB962C8B-B14F-4D97-AF65-F5344CB8AC3E}">
        <p14:creationId xmlns:p14="http://schemas.microsoft.com/office/powerpoint/2010/main" val="3825712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13</a:t>
            </a:fld>
            <a:endParaRPr kumimoji="1" lang="ja-JP" altLang="en-US" dirty="0"/>
          </a:p>
        </p:txBody>
      </p:sp>
    </p:spTree>
    <p:extLst>
      <p:ext uri="{BB962C8B-B14F-4D97-AF65-F5344CB8AC3E}">
        <p14:creationId xmlns:p14="http://schemas.microsoft.com/office/powerpoint/2010/main" val="2924919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14</a:t>
            </a:fld>
            <a:endParaRPr kumimoji="1" lang="ja-JP" altLang="en-US" dirty="0"/>
          </a:p>
        </p:txBody>
      </p:sp>
    </p:spTree>
    <p:extLst>
      <p:ext uri="{BB962C8B-B14F-4D97-AF65-F5344CB8AC3E}">
        <p14:creationId xmlns:p14="http://schemas.microsoft.com/office/powerpoint/2010/main" val="1264763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17</a:t>
            </a:fld>
            <a:endParaRPr kumimoji="1" lang="ja-JP" altLang="en-US" dirty="0"/>
          </a:p>
        </p:txBody>
      </p:sp>
    </p:spTree>
    <p:extLst>
      <p:ext uri="{BB962C8B-B14F-4D97-AF65-F5344CB8AC3E}">
        <p14:creationId xmlns:p14="http://schemas.microsoft.com/office/powerpoint/2010/main" val="705554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18</a:t>
            </a:fld>
            <a:endParaRPr kumimoji="1" lang="ja-JP" altLang="en-US" dirty="0"/>
          </a:p>
        </p:txBody>
      </p:sp>
    </p:spTree>
    <p:extLst>
      <p:ext uri="{BB962C8B-B14F-4D97-AF65-F5344CB8AC3E}">
        <p14:creationId xmlns:p14="http://schemas.microsoft.com/office/powerpoint/2010/main" val="3510028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19</a:t>
            </a:fld>
            <a:endParaRPr kumimoji="1" lang="ja-JP" altLang="en-US" dirty="0"/>
          </a:p>
        </p:txBody>
      </p:sp>
    </p:spTree>
    <p:extLst>
      <p:ext uri="{BB962C8B-B14F-4D97-AF65-F5344CB8AC3E}">
        <p14:creationId xmlns:p14="http://schemas.microsoft.com/office/powerpoint/2010/main" val="2113025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20</a:t>
            </a:fld>
            <a:endParaRPr kumimoji="1" lang="ja-JP" altLang="en-US" dirty="0"/>
          </a:p>
        </p:txBody>
      </p:sp>
    </p:spTree>
    <p:extLst>
      <p:ext uri="{BB962C8B-B14F-4D97-AF65-F5344CB8AC3E}">
        <p14:creationId xmlns:p14="http://schemas.microsoft.com/office/powerpoint/2010/main" val="2002501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21</a:t>
            </a:fld>
            <a:endParaRPr kumimoji="1" lang="ja-JP" altLang="en-US" dirty="0"/>
          </a:p>
        </p:txBody>
      </p:sp>
    </p:spTree>
    <p:extLst>
      <p:ext uri="{BB962C8B-B14F-4D97-AF65-F5344CB8AC3E}">
        <p14:creationId xmlns:p14="http://schemas.microsoft.com/office/powerpoint/2010/main" val="962858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a:t>
            </a:fld>
            <a:endParaRPr kumimoji="1" lang="ja-JP" altLang="en-US" dirty="0"/>
          </a:p>
        </p:txBody>
      </p:sp>
    </p:spTree>
    <p:extLst>
      <p:ext uri="{BB962C8B-B14F-4D97-AF65-F5344CB8AC3E}">
        <p14:creationId xmlns:p14="http://schemas.microsoft.com/office/powerpoint/2010/main" val="1085877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84263" y="1236663"/>
            <a:ext cx="4732337" cy="33416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22</a:t>
            </a:fld>
            <a:endParaRPr kumimoji="1" lang="ja-JP" altLang="en-US" dirty="0"/>
          </a:p>
        </p:txBody>
      </p:sp>
    </p:spTree>
    <p:extLst>
      <p:ext uri="{BB962C8B-B14F-4D97-AF65-F5344CB8AC3E}">
        <p14:creationId xmlns:p14="http://schemas.microsoft.com/office/powerpoint/2010/main" val="1645466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23</a:t>
            </a:fld>
            <a:endParaRPr kumimoji="1" lang="ja-JP" altLang="en-US" dirty="0"/>
          </a:p>
        </p:txBody>
      </p:sp>
    </p:spTree>
    <p:extLst>
      <p:ext uri="{BB962C8B-B14F-4D97-AF65-F5344CB8AC3E}">
        <p14:creationId xmlns:p14="http://schemas.microsoft.com/office/powerpoint/2010/main" val="2298005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24</a:t>
            </a:fld>
            <a:endParaRPr kumimoji="1" lang="ja-JP" altLang="en-US"/>
          </a:p>
        </p:txBody>
      </p:sp>
    </p:spTree>
    <p:extLst>
      <p:ext uri="{BB962C8B-B14F-4D97-AF65-F5344CB8AC3E}">
        <p14:creationId xmlns:p14="http://schemas.microsoft.com/office/powerpoint/2010/main" val="3001092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25</a:t>
            </a:fld>
            <a:endParaRPr kumimoji="1" lang="ja-JP" altLang="en-US" dirty="0"/>
          </a:p>
        </p:txBody>
      </p:sp>
    </p:spTree>
    <p:extLst>
      <p:ext uri="{BB962C8B-B14F-4D97-AF65-F5344CB8AC3E}">
        <p14:creationId xmlns:p14="http://schemas.microsoft.com/office/powerpoint/2010/main" val="1377961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26</a:t>
            </a:fld>
            <a:endParaRPr kumimoji="1" lang="ja-JP" altLang="en-US"/>
          </a:p>
        </p:txBody>
      </p:sp>
    </p:spTree>
    <p:extLst>
      <p:ext uri="{BB962C8B-B14F-4D97-AF65-F5344CB8AC3E}">
        <p14:creationId xmlns:p14="http://schemas.microsoft.com/office/powerpoint/2010/main" val="445217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27</a:t>
            </a:fld>
            <a:endParaRPr kumimoji="1" lang="ja-JP" altLang="en-US" dirty="0"/>
          </a:p>
        </p:txBody>
      </p:sp>
    </p:spTree>
    <p:extLst>
      <p:ext uri="{BB962C8B-B14F-4D97-AF65-F5344CB8AC3E}">
        <p14:creationId xmlns:p14="http://schemas.microsoft.com/office/powerpoint/2010/main" val="1508971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28</a:t>
            </a:fld>
            <a:endParaRPr kumimoji="1" lang="ja-JP" altLang="en-US" dirty="0"/>
          </a:p>
        </p:txBody>
      </p:sp>
    </p:spTree>
    <p:extLst>
      <p:ext uri="{BB962C8B-B14F-4D97-AF65-F5344CB8AC3E}">
        <p14:creationId xmlns:p14="http://schemas.microsoft.com/office/powerpoint/2010/main" val="3290682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29</a:t>
            </a:fld>
            <a:endParaRPr kumimoji="1" lang="ja-JP" altLang="en-US" dirty="0"/>
          </a:p>
        </p:txBody>
      </p:sp>
    </p:spTree>
    <p:extLst>
      <p:ext uri="{BB962C8B-B14F-4D97-AF65-F5344CB8AC3E}">
        <p14:creationId xmlns:p14="http://schemas.microsoft.com/office/powerpoint/2010/main" val="526314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30</a:t>
            </a:fld>
            <a:endParaRPr kumimoji="1" lang="ja-JP" altLang="en-US" dirty="0"/>
          </a:p>
        </p:txBody>
      </p:sp>
    </p:spTree>
    <p:extLst>
      <p:ext uri="{BB962C8B-B14F-4D97-AF65-F5344CB8AC3E}">
        <p14:creationId xmlns:p14="http://schemas.microsoft.com/office/powerpoint/2010/main" val="1458982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3</a:t>
            </a:fld>
            <a:endParaRPr kumimoji="1" lang="ja-JP" altLang="en-US" dirty="0"/>
          </a:p>
        </p:txBody>
      </p:sp>
    </p:spTree>
    <p:extLst>
      <p:ext uri="{BB962C8B-B14F-4D97-AF65-F5344CB8AC3E}">
        <p14:creationId xmlns:p14="http://schemas.microsoft.com/office/powerpoint/2010/main" val="2483857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4</a:t>
            </a:fld>
            <a:endParaRPr kumimoji="1" lang="ja-JP" altLang="en-US" dirty="0"/>
          </a:p>
        </p:txBody>
      </p:sp>
    </p:spTree>
    <p:extLst>
      <p:ext uri="{BB962C8B-B14F-4D97-AF65-F5344CB8AC3E}">
        <p14:creationId xmlns:p14="http://schemas.microsoft.com/office/powerpoint/2010/main" val="3918908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5</a:t>
            </a:fld>
            <a:endParaRPr kumimoji="1" lang="ja-JP" altLang="en-US" dirty="0"/>
          </a:p>
        </p:txBody>
      </p:sp>
    </p:spTree>
    <p:extLst>
      <p:ext uri="{BB962C8B-B14F-4D97-AF65-F5344CB8AC3E}">
        <p14:creationId xmlns:p14="http://schemas.microsoft.com/office/powerpoint/2010/main" val="1096955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6</a:t>
            </a:fld>
            <a:endParaRPr kumimoji="1" lang="ja-JP" altLang="en-US" dirty="0"/>
          </a:p>
        </p:txBody>
      </p:sp>
    </p:spTree>
    <p:extLst>
      <p:ext uri="{BB962C8B-B14F-4D97-AF65-F5344CB8AC3E}">
        <p14:creationId xmlns:p14="http://schemas.microsoft.com/office/powerpoint/2010/main" val="3650481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7</a:t>
            </a:fld>
            <a:endParaRPr kumimoji="1" lang="ja-JP" altLang="en-US" dirty="0"/>
          </a:p>
        </p:txBody>
      </p:sp>
    </p:spTree>
    <p:extLst>
      <p:ext uri="{BB962C8B-B14F-4D97-AF65-F5344CB8AC3E}">
        <p14:creationId xmlns:p14="http://schemas.microsoft.com/office/powerpoint/2010/main" val="1397885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8</a:t>
            </a:fld>
            <a:endParaRPr kumimoji="1" lang="ja-JP" altLang="en-US" dirty="0"/>
          </a:p>
        </p:txBody>
      </p:sp>
    </p:spTree>
    <p:extLst>
      <p:ext uri="{BB962C8B-B14F-4D97-AF65-F5344CB8AC3E}">
        <p14:creationId xmlns:p14="http://schemas.microsoft.com/office/powerpoint/2010/main" val="34945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1241425"/>
            <a:ext cx="474980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9</a:t>
            </a:fld>
            <a:endParaRPr kumimoji="1" lang="ja-JP" altLang="en-US" dirty="0"/>
          </a:p>
        </p:txBody>
      </p:sp>
    </p:spTree>
    <p:extLst>
      <p:ext uri="{BB962C8B-B14F-4D97-AF65-F5344CB8AC3E}">
        <p14:creationId xmlns:p14="http://schemas.microsoft.com/office/powerpoint/2010/main" val="3427565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11332" y="-10669"/>
            <a:ext cx="12276189" cy="8662100"/>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13350" y="3029602"/>
            <a:ext cx="7799306" cy="2074264"/>
          </a:xfrm>
        </p:spPr>
        <p:txBody>
          <a:bodyPr anchor="b">
            <a:noAutofit/>
          </a:bodyPr>
          <a:lstStyle>
            <a:lvl1pPr algn="r">
              <a:defRPr sz="6804">
                <a:solidFill>
                  <a:schemeClr val="accent1">
                    <a:lumMod val="7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13350" y="5103864"/>
            <a:ext cx="7799306" cy="1382042"/>
          </a:xfrm>
        </p:spPr>
        <p:txBody>
          <a:bodyPr anchor="t"/>
          <a:lstStyle>
            <a:lvl1pPr marL="0" indent="0" algn="r">
              <a:buNone/>
              <a:defRPr>
                <a:solidFill>
                  <a:schemeClr val="tx1">
                    <a:lumMod val="50000"/>
                    <a:lumOff val="50000"/>
                  </a:schemeClr>
                </a:solidFill>
              </a:defRPr>
            </a:lvl1pPr>
            <a:lvl2pPr marL="576032" indent="0" algn="ctr">
              <a:buNone/>
              <a:defRPr>
                <a:solidFill>
                  <a:schemeClr val="tx1">
                    <a:tint val="75000"/>
                  </a:schemeClr>
                </a:solidFill>
              </a:defRPr>
            </a:lvl2pPr>
            <a:lvl3pPr marL="1152064" indent="0" algn="ctr">
              <a:buNone/>
              <a:defRPr>
                <a:solidFill>
                  <a:schemeClr val="tx1">
                    <a:tint val="75000"/>
                  </a:schemeClr>
                </a:solidFill>
              </a:defRPr>
            </a:lvl3pPr>
            <a:lvl4pPr marL="1728097" indent="0" algn="ctr">
              <a:buNone/>
              <a:defRPr>
                <a:solidFill>
                  <a:schemeClr val="tx1">
                    <a:tint val="75000"/>
                  </a:schemeClr>
                </a:solidFill>
              </a:defRPr>
            </a:lvl4pPr>
            <a:lvl5pPr marL="2304129" indent="0" algn="ctr">
              <a:buNone/>
              <a:defRPr>
                <a:solidFill>
                  <a:schemeClr val="tx1">
                    <a:tint val="75000"/>
                  </a:schemeClr>
                </a:solidFill>
              </a:defRPr>
            </a:lvl5pPr>
            <a:lvl6pPr marL="2880161" indent="0" algn="ctr">
              <a:buNone/>
              <a:defRPr>
                <a:solidFill>
                  <a:schemeClr val="tx1">
                    <a:tint val="75000"/>
                  </a:schemeClr>
                </a:solidFill>
              </a:defRPr>
            </a:lvl6pPr>
            <a:lvl7pPr marL="3456193" indent="0" algn="ctr">
              <a:buNone/>
              <a:defRPr>
                <a:solidFill>
                  <a:schemeClr val="tx1">
                    <a:tint val="75000"/>
                  </a:schemeClr>
                </a:solidFill>
              </a:defRPr>
            </a:lvl7pPr>
            <a:lvl8pPr marL="4032226" indent="0" algn="ctr">
              <a:buNone/>
              <a:defRPr>
                <a:solidFill>
                  <a:schemeClr val="tx1">
                    <a:tint val="75000"/>
                  </a:schemeClr>
                </a:solidFill>
              </a:defRPr>
            </a:lvl8pPr>
            <a:lvl9pPr marL="4608258"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ECC7F15-98D6-48EC-AE2B-99C841C3F6E6}" type="datetime1">
              <a:rPr kumimoji="1" lang="ja-JP" altLang="en-US" smtClean="0"/>
              <a:t>2025/1/23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lvl1pPr>
              <a:defRPr sz="1199"/>
            </a:lvl1pPr>
          </a:lstStyle>
          <a:p>
            <a:fld id="{9855AF58-FB1E-4A03-A555-249AA4299BCB}" type="slidenum">
              <a:rPr lang="ja-JP" altLang="en-US" smtClean="0"/>
              <a:pPr/>
              <a:t>‹#›</a:t>
            </a:fld>
            <a:endParaRPr lang="ja-JP" altLang="en-US" dirty="0"/>
          </a:p>
        </p:txBody>
      </p:sp>
    </p:spTree>
    <p:extLst>
      <p:ext uri="{BB962C8B-B14F-4D97-AF65-F5344CB8AC3E}">
        <p14:creationId xmlns:p14="http://schemas.microsoft.com/office/powerpoint/2010/main" val="395916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15976" y="768070"/>
            <a:ext cx="8496680" cy="4288379"/>
          </a:xfrm>
        </p:spPr>
        <p:txBody>
          <a:bodyPr anchor="ctr">
            <a:normAutofit/>
          </a:bodyPr>
          <a:lstStyle>
            <a:lvl1pPr algn="l">
              <a:defRPr sz="5544"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15976" y="5632497"/>
            <a:ext cx="8496680" cy="1979340"/>
          </a:xfrm>
        </p:spPr>
        <p:txBody>
          <a:bodyPr anchor="ctr">
            <a:normAutofit/>
          </a:bodyPr>
          <a:lstStyle>
            <a:lvl1pPr marL="0" indent="0" algn="l">
              <a:buNone/>
              <a:defRPr sz="2268">
                <a:solidFill>
                  <a:schemeClr val="tx1">
                    <a:lumMod val="75000"/>
                    <a:lumOff val="25000"/>
                  </a:schemeClr>
                </a:solidFill>
              </a:defRPr>
            </a:lvl1pPr>
            <a:lvl2pPr marL="576032" indent="0">
              <a:buNone/>
              <a:defRPr sz="2268">
                <a:solidFill>
                  <a:schemeClr val="tx1">
                    <a:tint val="75000"/>
                  </a:schemeClr>
                </a:solidFill>
              </a:defRPr>
            </a:lvl2pPr>
            <a:lvl3pPr marL="1152064" indent="0">
              <a:buNone/>
              <a:defRPr sz="2015">
                <a:solidFill>
                  <a:schemeClr val="tx1">
                    <a:tint val="75000"/>
                  </a:schemeClr>
                </a:solidFill>
              </a:defRPr>
            </a:lvl3pPr>
            <a:lvl4pPr marL="1728097" indent="0">
              <a:buNone/>
              <a:defRPr sz="1764">
                <a:solidFill>
                  <a:schemeClr val="tx1">
                    <a:tint val="75000"/>
                  </a:schemeClr>
                </a:solidFill>
              </a:defRPr>
            </a:lvl4pPr>
            <a:lvl5pPr marL="2304129" indent="0">
              <a:buNone/>
              <a:defRPr sz="1764">
                <a:solidFill>
                  <a:schemeClr val="tx1">
                    <a:tint val="75000"/>
                  </a:schemeClr>
                </a:solidFill>
              </a:defRPr>
            </a:lvl5pPr>
            <a:lvl6pPr marL="2880161" indent="0">
              <a:buNone/>
              <a:defRPr sz="1764">
                <a:solidFill>
                  <a:schemeClr val="tx1">
                    <a:tint val="75000"/>
                  </a:schemeClr>
                </a:solidFill>
              </a:defRPr>
            </a:lvl6pPr>
            <a:lvl7pPr marL="3456193" indent="0">
              <a:buNone/>
              <a:defRPr sz="1764">
                <a:solidFill>
                  <a:schemeClr val="tx1">
                    <a:tint val="75000"/>
                  </a:schemeClr>
                </a:solidFill>
              </a:defRPr>
            </a:lvl7pPr>
            <a:lvl8pPr marL="4032226" indent="0">
              <a:buNone/>
              <a:defRPr sz="1764">
                <a:solidFill>
                  <a:schemeClr val="tx1">
                    <a:tint val="75000"/>
                  </a:schemeClr>
                </a:solidFill>
              </a:defRPr>
            </a:lvl8pPr>
            <a:lvl9pPr marL="4608258"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4FF2049-EDD9-436F-AC80-04A4B4527A64}" type="datetime1">
              <a:rPr kumimoji="1" lang="ja-JP" altLang="en-US" smtClean="0"/>
              <a:t>2025/1/23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85784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037217" y="768068"/>
            <a:ext cx="8127868" cy="3808336"/>
          </a:xfrm>
        </p:spPr>
        <p:txBody>
          <a:bodyPr anchor="ctr">
            <a:normAutofit/>
          </a:bodyPr>
          <a:lstStyle>
            <a:lvl1pPr algn="l">
              <a:defRPr sz="5544"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473835" y="4576404"/>
            <a:ext cx="7254633" cy="480042"/>
          </a:xfrm>
        </p:spPr>
        <p:txBody>
          <a:bodyPr anchor="ctr">
            <a:noAutofit/>
          </a:bodyPr>
          <a:lstStyle>
            <a:lvl1pPr marL="0" indent="0">
              <a:buFontTx/>
              <a:buNone/>
              <a:defRPr sz="2015">
                <a:solidFill>
                  <a:schemeClr val="tx1">
                    <a:lumMod val="50000"/>
                    <a:lumOff val="50000"/>
                  </a:schemeClr>
                </a:solidFill>
              </a:defRPr>
            </a:lvl1pPr>
            <a:lvl2pPr marL="576032" indent="0">
              <a:buFontTx/>
              <a:buNone/>
              <a:defRPr/>
            </a:lvl2pPr>
            <a:lvl3pPr marL="1152064" indent="0">
              <a:buFontTx/>
              <a:buNone/>
              <a:defRPr/>
            </a:lvl3pPr>
            <a:lvl4pPr marL="1728097" indent="0">
              <a:buFontTx/>
              <a:buNone/>
              <a:defRPr/>
            </a:lvl4pPr>
            <a:lvl5pPr marL="2304129"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815973" y="5632497"/>
            <a:ext cx="8496681" cy="1979340"/>
          </a:xfrm>
        </p:spPr>
        <p:txBody>
          <a:bodyPr anchor="ctr">
            <a:normAutofit/>
          </a:bodyPr>
          <a:lstStyle>
            <a:lvl1pPr marL="0" indent="0" algn="l">
              <a:buNone/>
              <a:defRPr sz="2268">
                <a:solidFill>
                  <a:schemeClr val="tx1">
                    <a:lumMod val="75000"/>
                    <a:lumOff val="25000"/>
                  </a:schemeClr>
                </a:solidFill>
              </a:defRPr>
            </a:lvl1pPr>
            <a:lvl2pPr marL="576032" indent="0">
              <a:buNone/>
              <a:defRPr sz="2268">
                <a:solidFill>
                  <a:schemeClr val="tx1">
                    <a:tint val="75000"/>
                  </a:schemeClr>
                </a:solidFill>
              </a:defRPr>
            </a:lvl2pPr>
            <a:lvl3pPr marL="1152064" indent="0">
              <a:buNone/>
              <a:defRPr sz="2015">
                <a:solidFill>
                  <a:schemeClr val="tx1">
                    <a:tint val="75000"/>
                  </a:schemeClr>
                </a:solidFill>
              </a:defRPr>
            </a:lvl3pPr>
            <a:lvl4pPr marL="1728097" indent="0">
              <a:buNone/>
              <a:defRPr sz="1764">
                <a:solidFill>
                  <a:schemeClr val="tx1">
                    <a:tint val="75000"/>
                  </a:schemeClr>
                </a:solidFill>
              </a:defRPr>
            </a:lvl4pPr>
            <a:lvl5pPr marL="2304129" indent="0">
              <a:buNone/>
              <a:defRPr sz="1764">
                <a:solidFill>
                  <a:schemeClr val="tx1">
                    <a:tint val="75000"/>
                  </a:schemeClr>
                </a:solidFill>
              </a:defRPr>
            </a:lvl5pPr>
            <a:lvl6pPr marL="2880161" indent="0">
              <a:buNone/>
              <a:defRPr sz="1764">
                <a:solidFill>
                  <a:schemeClr val="tx1">
                    <a:tint val="75000"/>
                  </a:schemeClr>
                </a:solidFill>
              </a:defRPr>
            </a:lvl6pPr>
            <a:lvl7pPr marL="3456193" indent="0">
              <a:buNone/>
              <a:defRPr sz="1764">
                <a:solidFill>
                  <a:schemeClr val="tx1">
                    <a:tint val="75000"/>
                  </a:schemeClr>
                </a:solidFill>
              </a:defRPr>
            </a:lvl7pPr>
            <a:lvl8pPr marL="4032226" indent="0">
              <a:buNone/>
              <a:defRPr sz="1764">
                <a:solidFill>
                  <a:schemeClr val="tx1">
                    <a:tint val="75000"/>
                  </a:schemeClr>
                </a:solidFill>
              </a:defRPr>
            </a:lvl8pPr>
            <a:lvl9pPr marL="4608258"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A9ADBFF-9B4D-4244-89F5-52BA22C33D79}" type="datetime1">
              <a:rPr kumimoji="1" lang="ja-JP" altLang="en-US" smtClean="0"/>
              <a:t>2025/1/23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
        <p:nvSpPr>
          <p:cNvPr id="24" name="TextBox 23"/>
          <p:cNvSpPr txBox="1"/>
          <p:nvPr/>
        </p:nvSpPr>
        <p:spPr>
          <a:xfrm>
            <a:off x="646130" y="995842"/>
            <a:ext cx="612141" cy="736791"/>
          </a:xfrm>
          <a:prstGeom prst="rect">
            <a:avLst/>
          </a:prstGeom>
        </p:spPr>
        <p:txBody>
          <a:bodyPr vert="horz" lIns="115210" tIns="57605" rIns="115210" bIns="57605" rtlCol="0" anchor="ctr">
            <a:noAutofit/>
          </a:bodyPr>
          <a:lstStyle/>
          <a:p>
            <a:pPr lvl="0"/>
            <a:r>
              <a:rPr lang="en-US" sz="10079" baseline="0" dirty="0">
                <a:ln w="3175" cmpd="sng">
                  <a:noFill/>
                </a:ln>
                <a:solidFill>
                  <a:schemeClr val="accent1"/>
                </a:solidFill>
                <a:effectLst/>
                <a:latin typeface="Arial"/>
              </a:rPr>
              <a:t>“</a:t>
            </a:r>
          </a:p>
        </p:txBody>
      </p:sp>
      <p:sp>
        <p:nvSpPr>
          <p:cNvPr id="25" name="TextBox 24"/>
          <p:cNvSpPr txBox="1"/>
          <p:nvPr/>
        </p:nvSpPr>
        <p:spPr>
          <a:xfrm>
            <a:off x="9032078" y="3636929"/>
            <a:ext cx="612141" cy="736791"/>
          </a:xfrm>
          <a:prstGeom prst="rect">
            <a:avLst/>
          </a:prstGeom>
        </p:spPr>
        <p:txBody>
          <a:bodyPr vert="horz" lIns="115210" tIns="57605" rIns="115210" bIns="57605" rtlCol="0" anchor="ctr">
            <a:noAutofit/>
          </a:bodyPr>
          <a:lstStyle/>
          <a:p>
            <a:pPr lvl="0"/>
            <a:r>
              <a:rPr lang="en-US" sz="10079"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35598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15973" y="2434215"/>
            <a:ext cx="8496681" cy="3270160"/>
          </a:xfrm>
        </p:spPr>
        <p:txBody>
          <a:bodyPr anchor="b">
            <a:normAutofit/>
          </a:bodyPr>
          <a:lstStyle>
            <a:lvl1pPr algn="l">
              <a:defRPr sz="5544"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75000"/>
                    <a:lumOff val="25000"/>
                  </a:schemeClr>
                </a:solidFill>
              </a:defRPr>
            </a:lvl1pPr>
            <a:lvl2pPr marL="576032" indent="0">
              <a:buNone/>
              <a:defRPr sz="2268">
                <a:solidFill>
                  <a:schemeClr val="tx1">
                    <a:tint val="75000"/>
                  </a:schemeClr>
                </a:solidFill>
              </a:defRPr>
            </a:lvl2pPr>
            <a:lvl3pPr marL="1152064" indent="0">
              <a:buNone/>
              <a:defRPr sz="2015">
                <a:solidFill>
                  <a:schemeClr val="tx1">
                    <a:tint val="75000"/>
                  </a:schemeClr>
                </a:solidFill>
              </a:defRPr>
            </a:lvl3pPr>
            <a:lvl4pPr marL="1728097" indent="0">
              <a:buNone/>
              <a:defRPr sz="1764">
                <a:solidFill>
                  <a:schemeClr val="tx1">
                    <a:tint val="75000"/>
                  </a:schemeClr>
                </a:solidFill>
              </a:defRPr>
            </a:lvl4pPr>
            <a:lvl5pPr marL="2304129" indent="0">
              <a:buNone/>
              <a:defRPr sz="1764">
                <a:solidFill>
                  <a:schemeClr val="tx1">
                    <a:tint val="75000"/>
                  </a:schemeClr>
                </a:solidFill>
              </a:defRPr>
            </a:lvl5pPr>
            <a:lvl6pPr marL="2880161" indent="0">
              <a:buNone/>
              <a:defRPr sz="1764">
                <a:solidFill>
                  <a:schemeClr val="tx1">
                    <a:tint val="75000"/>
                  </a:schemeClr>
                </a:solidFill>
              </a:defRPr>
            </a:lvl6pPr>
            <a:lvl7pPr marL="3456193" indent="0">
              <a:buNone/>
              <a:defRPr sz="1764">
                <a:solidFill>
                  <a:schemeClr val="tx1">
                    <a:tint val="75000"/>
                  </a:schemeClr>
                </a:solidFill>
              </a:defRPr>
            </a:lvl7pPr>
            <a:lvl8pPr marL="4032226" indent="0">
              <a:buNone/>
              <a:defRPr sz="1764">
                <a:solidFill>
                  <a:schemeClr val="tx1">
                    <a:tint val="75000"/>
                  </a:schemeClr>
                </a:solidFill>
              </a:defRPr>
            </a:lvl8pPr>
            <a:lvl9pPr marL="4608258"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CDB2191-AD32-4025-B918-AD47ECFDCDF7}" type="datetime1">
              <a:rPr kumimoji="1" lang="ja-JP" altLang="en-US" smtClean="0"/>
              <a:t>2025/1/23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1674073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037217" y="768068"/>
            <a:ext cx="8127868" cy="3808336"/>
          </a:xfrm>
        </p:spPr>
        <p:txBody>
          <a:bodyPr anchor="ctr">
            <a:normAutofit/>
          </a:bodyPr>
          <a:lstStyle>
            <a:lvl1pPr algn="l">
              <a:defRPr sz="5544"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815972" y="5056448"/>
            <a:ext cx="8496682" cy="647929"/>
          </a:xfrm>
        </p:spPr>
        <p:txBody>
          <a:bodyPr anchor="b">
            <a:noAutofit/>
          </a:bodyPr>
          <a:lstStyle>
            <a:lvl1pPr marL="0" indent="0">
              <a:buFontTx/>
              <a:buNone/>
              <a:defRPr sz="3024">
                <a:solidFill>
                  <a:schemeClr val="tx1">
                    <a:lumMod val="75000"/>
                    <a:lumOff val="25000"/>
                  </a:schemeClr>
                </a:solidFill>
              </a:defRPr>
            </a:lvl1pPr>
            <a:lvl2pPr marL="576032" indent="0">
              <a:buFontTx/>
              <a:buNone/>
              <a:defRPr/>
            </a:lvl2pPr>
            <a:lvl3pPr marL="1152064" indent="0">
              <a:buFontTx/>
              <a:buNone/>
              <a:defRPr/>
            </a:lvl3pPr>
            <a:lvl4pPr marL="1728097" indent="0">
              <a:buFontTx/>
              <a:buNone/>
              <a:defRPr/>
            </a:lvl4pPr>
            <a:lvl5pPr marL="2304129"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50000"/>
                    <a:lumOff val="50000"/>
                  </a:schemeClr>
                </a:solidFill>
              </a:defRPr>
            </a:lvl1pPr>
            <a:lvl2pPr marL="576032" indent="0">
              <a:buNone/>
              <a:defRPr sz="2268">
                <a:solidFill>
                  <a:schemeClr val="tx1">
                    <a:tint val="75000"/>
                  </a:schemeClr>
                </a:solidFill>
              </a:defRPr>
            </a:lvl2pPr>
            <a:lvl3pPr marL="1152064" indent="0">
              <a:buNone/>
              <a:defRPr sz="2015">
                <a:solidFill>
                  <a:schemeClr val="tx1">
                    <a:tint val="75000"/>
                  </a:schemeClr>
                </a:solidFill>
              </a:defRPr>
            </a:lvl3pPr>
            <a:lvl4pPr marL="1728097" indent="0">
              <a:buNone/>
              <a:defRPr sz="1764">
                <a:solidFill>
                  <a:schemeClr val="tx1">
                    <a:tint val="75000"/>
                  </a:schemeClr>
                </a:solidFill>
              </a:defRPr>
            </a:lvl4pPr>
            <a:lvl5pPr marL="2304129" indent="0">
              <a:buNone/>
              <a:defRPr sz="1764">
                <a:solidFill>
                  <a:schemeClr val="tx1">
                    <a:tint val="75000"/>
                  </a:schemeClr>
                </a:solidFill>
              </a:defRPr>
            </a:lvl5pPr>
            <a:lvl6pPr marL="2880161" indent="0">
              <a:buNone/>
              <a:defRPr sz="1764">
                <a:solidFill>
                  <a:schemeClr val="tx1">
                    <a:tint val="75000"/>
                  </a:schemeClr>
                </a:solidFill>
              </a:defRPr>
            </a:lvl6pPr>
            <a:lvl7pPr marL="3456193" indent="0">
              <a:buNone/>
              <a:defRPr sz="1764">
                <a:solidFill>
                  <a:schemeClr val="tx1">
                    <a:tint val="75000"/>
                  </a:schemeClr>
                </a:solidFill>
              </a:defRPr>
            </a:lvl7pPr>
            <a:lvl8pPr marL="4032226" indent="0">
              <a:buNone/>
              <a:defRPr sz="1764">
                <a:solidFill>
                  <a:schemeClr val="tx1">
                    <a:tint val="75000"/>
                  </a:schemeClr>
                </a:solidFill>
              </a:defRPr>
            </a:lvl8pPr>
            <a:lvl9pPr marL="4608258"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D77BBB6-20E9-46C1-8CFC-884C80821F69}" type="datetime1">
              <a:rPr kumimoji="1" lang="ja-JP" altLang="en-US" smtClean="0"/>
              <a:t>2025/1/23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
        <p:nvSpPr>
          <p:cNvPr id="24" name="TextBox 23"/>
          <p:cNvSpPr txBox="1"/>
          <p:nvPr/>
        </p:nvSpPr>
        <p:spPr>
          <a:xfrm>
            <a:off x="646130" y="995842"/>
            <a:ext cx="612141" cy="736791"/>
          </a:xfrm>
          <a:prstGeom prst="rect">
            <a:avLst/>
          </a:prstGeom>
        </p:spPr>
        <p:txBody>
          <a:bodyPr vert="horz" lIns="115210" tIns="57605" rIns="115210" bIns="57605" rtlCol="0" anchor="ctr">
            <a:noAutofit/>
          </a:bodyPr>
          <a:lstStyle/>
          <a:p>
            <a:pPr lvl="0"/>
            <a:r>
              <a:rPr lang="en-US" sz="10079" baseline="0" dirty="0">
                <a:ln w="3175" cmpd="sng">
                  <a:noFill/>
                </a:ln>
                <a:solidFill>
                  <a:schemeClr val="accent1"/>
                </a:solidFill>
                <a:effectLst/>
                <a:latin typeface="Arial"/>
              </a:rPr>
              <a:t>“</a:t>
            </a:r>
          </a:p>
        </p:txBody>
      </p:sp>
      <p:sp>
        <p:nvSpPr>
          <p:cNvPr id="25" name="TextBox 24"/>
          <p:cNvSpPr txBox="1"/>
          <p:nvPr/>
        </p:nvSpPr>
        <p:spPr>
          <a:xfrm>
            <a:off x="9032078" y="3636929"/>
            <a:ext cx="612141" cy="736791"/>
          </a:xfrm>
          <a:prstGeom prst="rect">
            <a:avLst/>
          </a:prstGeom>
        </p:spPr>
        <p:txBody>
          <a:bodyPr vert="horz" lIns="115210" tIns="57605" rIns="115210" bIns="57605" rtlCol="0" anchor="ctr">
            <a:noAutofit/>
          </a:bodyPr>
          <a:lstStyle/>
          <a:p>
            <a:pPr lvl="0"/>
            <a:r>
              <a:rPr lang="en-US" sz="10079"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69429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824339" y="768068"/>
            <a:ext cx="8488315" cy="3808336"/>
          </a:xfrm>
        </p:spPr>
        <p:txBody>
          <a:bodyPr anchor="ctr">
            <a:normAutofit/>
          </a:bodyPr>
          <a:lstStyle>
            <a:lvl1pPr algn="l">
              <a:defRPr sz="5544"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815972" y="5056448"/>
            <a:ext cx="8496682" cy="647929"/>
          </a:xfrm>
        </p:spPr>
        <p:txBody>
          <a:bodyPr anchor="b">
            <a:noAutofit/>
          </a:bodyPr>
          <a:lstStyle>
            <a:lvl1pPr marL="0" indent="0">
              <a:buFontTx/>
              <a:buNone/>
              <a:defRPr sz="3024">
                <a:solidFill>
                  <a:schemeClr val="accent1"/>
                </a:solidFill>
              </a:defRPr>
            </a:lvl1pPr>
            <a:lvl2pPr marL="576032" indent="0">
              <a:buFontTx/>
              <a:buNone/>
              <a:defRPr/>
            </a:lvl2pPr>
            <a:lvl3pPr marL="1152064" indent="0">
              <a:buFontTx/>
              <a:buNone/>
              <a:defRPr/>
            </a:lvl3pPr>
            <a:lvl4pPr marL="1728097" indent="0">
              <a:buFontTx/>
              <a:buNone/>
              <a:defRPr/>
            </a:lvl4pPr>
            <a:lvl5pPr marL="2304129"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50000"/>
                    <a:lumOff val="50000"/>
                  </a:schemeClr>
                </a:solidFill>
              </a:defRPr>
            </a:lvl1pPr>
            <a:lvl2pPr marL="576032" indent="0">
              <a:buNone/>
              <a:defRPr sz="2268">
                <a:solidFill>
                  <a:schemeClr val="tx1">
                    <a:tint val="75000"/>
                  </a:schemeClr>
                </a:solidFill>
              </a:defRPr>
            </a:lvl2pPr>
            <a:lvl3pPr marL="1152064" indent="0">
              <a:buNone/>
              <a:defRPr sz="2015">
                <a:solidFill>
                  <a:schemeClr val="tx1">
                    <a:tint val="75000"/>
                  </a:schemeClr>
                </a:solidFill>
              </a:defRPr>
            </a:lvl3pPr>
            <a:lvl4pPr marL="1728097" indent="0">
              <a:buNone/>
              <a:defRPr sz="1764">
                <a:solidFill>
                  <a:schemeClr val="tx1">
                    <a:tint val="75000"/>
                  </a:schemeClr>
                </a:solidFill>
              </a:defRPr>
            </a:lvl4pPr>
            <a:lvl5pPr marL="2304129" indent="0">
              <a:buNone/>
              <a:defRPr sz="1764">
                <a:solidFill>
                  <a:schemeClr val="tx1">
                    <a:tint val="75000"/>
                  </a:schemeClr>
                </a:solidFill>
              </a:defRPr>
            </a:lvl5pPr>
            <a:lvl6pPr marL="2880161" indent="0">
              <a:buNone/>
              <a:defRPr sz="1764">
                <a:solidFill>
                  <a:schemeClr val="tx1">
                    <a:tint val="75000"/>
                  </a:schemeClr>
                </a:solidFill>
              </a:defRPr>
            </a:lvl6pPr>
            <a:lvl7pPr marL="3456193" indent="0">
              <a:buNone/>
              <a:defRPr sz="1764">
                <a:solidFill>
                  <a:schemeClr val="tx1">
                    <a:tint val="75000"/>
                  </a:schemeClr>
                </a:solidFill>
              </a:defRPr>
            </a:lvl7pPr>
            <a:lvl8pPr marL="4032226" indent="0">
              <a:buNone/>
              <a:defRPr sz="1764">
                <a:solidFill>
                  <a:schemeClr val="tx1">
                    <a:tint val="75000"/>
                  </a:schemeClr>
                </a:solidFill>
              </a:defRPr>
            </a:lvl8pPr>
            <a:lvl9pPr marL="4608258"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971D165-668A-49D2-9610-8AFC27F21F20}" type="datetime1">
              <a:rPr kumimoji="1" lang="ja-JP" altLang="en-US" smtClean="0"/>
              <a:t>2025/1/23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751352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F27F3C-76AD-41A8-BC29-06EFA17E1FE7}" type="datetime1">
              <a:rPr kumimoji="1" lang="ja-JP" altLang="en-US" smtClean="0"/>
              <a:t>2025/1/23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1366260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0882" y="768068"/>
            <a:ext cx="1310181" cy="6616586"/>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15974" y="768068"/>
            <a:ext cx="6953759" cy="661658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52A3313-FFA3-4236-93B0-45C5AC681E3C}" type="datetime1">
              <a:rPr kumimoji="1" lang="ja-JP" altLang="en-US" smtClean="0"/>
              <a:t>2025/1/23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2246760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535"/>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94AAE2D-3AA7-449F-941B-349AAC6E561E}" type="datetime1">
              <a:rPr kumimoji="1" lang="ja-JP" altLang="en-US" smtClean="0"/>
              <a:t>2025/1/23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lvl1pPr>
              <a:defRPr sz="1199"/>
            </a:lvl1pPr>
          </a:lstStyle>
          <a:p>
            <a:fld id="{9855AF58-FB1E-4A03-A555-249AA4299BCB}" type="slidenum">
              <a:rPr lang="ja-JP" altLang="en-US" smtClean="0"/>
              <a:pPr/>
              <a:t>‹#›</a:t>
            </a:fld>
            <a:endParaRPr lang="ja-JP" altLang="en-US" dirty="0"/>
          </a:p>
        </p:txBody>
      </p:sp>
    </p:spTree>
    <p:extLst>
      <p:ext uri="{BB962C8B-B14F-4D97-AF65-F5344CB8AC3E}">
        <p14:creationId xmlns:p14="http://schemas.microsoft.com/office/powerpoint/2010/main" val="1202918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15973" y="3402969"/>
            <a:ext cx="8496681" cy="2301408"/>
          </a:xfrm>
        </p:spPr>
        <p:txBody>
          <a:bodyPr anchor="b"/>
          <a:lstStyle>
            <a:lvl1pPr algn="l">
              <a:defRPr sz="504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15973" y="5704375"/>
            <a:ext cx="8496681" cy="1084064"/>
          </a:xfrm>
        </p:spPr>
        <p:txBody>
          <a:bodyPr anchor="t"/>
          <a:lstStyle>
            <a:lvl1pPr marL="0" indent="0" algn="l">
              <a:buNone/>
              <a:defRPr sz="2520">
                <a:solidFill>
                  <a:schemeClr val="tx1">
                    <a:lumMod val="50000"/>
                    <a:lumOff val="50000"/>
                  </a:schemeClr>
                </a:solidFill>
              </a:defRPr>
            </a:lvl1pPr>
            <a:lvl2pPr marL="576032" indent="0">
              <a:buNone/>
              <a:defRPr sz="2268">
                <a:solidFill>
                  <a:schemeClr val="tx1">
                    <a:tint val="75000"/>
                  </a:schemeClr>
                </a:solidFill>
              </a:defRPr>
            </a:lvl2pPr>
            <a:lvl3pPr marL="1152064" indent="0">
              <a:buNone/>
              <a:defRPr sz="2015">
                <a:solidFill>
                  <a:schemeClr val="tx1">
                    <a:tint val="75000"/>
                  </a:schemeClr>
                </a:solidFill>
              </a:defRPr>
            </a:lvl3pPr>
            <a:lvl4pPr marL="1728097" indent="0">
              <a:buNone/>
              <a:defRPr sz="1764">
                <a:solidFill>
                  <a:schemeClr val="tx1">
                    <a:tint val="75000"/>
                  </a:schemeClr>
                </a:solidFill>
              </a:defRPr>
            </a:lvl4pPr>
            <a:lvl5pPr marL="2304129" indent="0">
              <a:buNone/>
              <a:defRPr sz="1764">
                <a:solidFill>
                  <a:schemeClr val="tx1">
                    <a:tint val="75000"/>
                  </a:schemeClr>
                </a:solidFill>
              </a:defRPr>
            </a:lvl5pPr>
            <a:lvl6pPr marL="2880161" indent="0">
              <a:buNone/>
              <a:defRPr sz="1764">
                <a:solidFill>
                  <a:schemeClr val="tx1">
                    <a:tint val="75000"/>
                  </a:schemeClr>
                </a:solidFill>
              </a:defRPr>
            </a:lvl6pPr>
            <a:lvl7pPr marL="3456193" indent="0">
              <a:buNone/>
              <a:defRPr sz="1764">
                <a:solidFill>
                  <a:schemeClr val="tx1">
                    <a:tint val="75000"/>
                  </a:schemeClr>
                </a:solidFill>
              </a:defRPr>
            </a:lvl7pPr>
            <a:lvl8pPr marL="4032226" indent="0">
              <a:buNone/>
              <a:defRPr sz="1764">
                <a:solidFill>
                  <a:schemeClr val="tx1">
                    <a:tint val="75000"/>
                  </a:schemeClr>
                </a:solidFill>
              </a:defRPr>
            </a:lvl8pPr>
            <a:lvl9pPr marL="4608258"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B3412F5-9F0E-4E4A-9170-BF80C3F079B3}" type="datetime1">
              <a:rPr kumimoji="1" lang="ja-JP" altLang="en-US" smtClean="0"/>
              <a:t>2025/1/23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1478264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15976" y="768070"/>
            <a:ext cx="8496680" cy="166414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15975" y="2722244"/>
            <a:ext cx="4133563" cy="4889593"/>
          </a:xfrm>
        </p:spPr>
        <p:txBody>
          <a:bodyPr>
            <a:normAutofit/>
          </a:bodyPr>
          <a:lstStyle>
            <a:lvl1pPr>
              <a:defRPr sz="2268"/>
            </a:lvl1pPr>
            <a:lvl2pPr>
              <a:defRPr sz="2015"/>
            </a:lvl2pPr>
            <a:lvl3pPr>
              <a:defRPr sz="1764"/>
            </a:lvl3pPr>
            <a:lvl4pPr>
              <a:defRPr sz="1512"/>
            </a:lvl4pPr>
            <a:lvl5pPr>
              <a:defRPr sz="1512"/>
            </a:lvl5pPr>
            <a:lvl6pPr>
              <a:defRPr sz="1512"/>
            </a:lvl6pPr>
            <a:lvl7pPr>
              <a:defRPr sz="1512"/>
            </a:lvl7pPr>
            <a:lvl8pPr>
              <a:defRPr sz="1512"/>
            </a:lvl8pPr>
            <a:lvl9pPr>
              <a:defRPr sz="151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179092" y="2722246"/>
            <a:ext cx="4133564" cy="4889595"/>
          </a:xfrm>
        </p:spPr>
        <p:txBody>
          <a:bodyPr>
            <a:normAutofit/>
          </a:bodyPr>
          <a:lstStyle>
            <a:lvl1pPr>
              <a:defRPr sz="2268"/>
            </a:lvl1pPr>
            <a:lvl2pPr>
              <a:defRPr sz="2015"/>
            </a:lvl2pPr>
            <a:lvl3pPr>
              <a:defRPr sz="1764"/>
            </a:lvl3pPr>
            <a:lvl4pPr>
              <a:defRPr sz="1512"/>
            </a:lvl4pPr>
            <a:lvl5pPr>
              <a:defRPr sz="1512"/>
            </a:lvl5pPr>
            <a:lvl6pPr>
              <a:defRPr sz="1512"/>
            </a:lvl6pPr>
            <a:lvl7pPr>
              <a:defRPr sz="1512"/>
            </a:lvl7pPr>
            <a:lvl8pPr>
              <a:defRPr sz="1512"/>
            </a:lvl8pPr>
            <a:lvl9pPr>
              <a:defRPr sz="151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2ED4745-2CBA-4FE2-B29F-DAF94B9BA94D}" type="datetime1">
              <a:rPr kumimoji="1" lang="ja-JP" altLang="en-US" smtClean="0"/>
              <a:t>2025/1/23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3459820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15976" y="768070"/>
            <a:ext cx="8496678" cy="1664147"/>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15975" y="2722741"/>
            <a:ext cx="4136993" cy="726063"/>
          </a:xfrm>
        </p:spPr>
        <p:txBody>
          <a:bodyPr anchor="b">
            <a:noAutofit/>
          </a:bodyPr>
          <a:lstStyle>
            <a:lvl1pPr marL="0" indent="0">
              <a:buNone/>
              <a:defRPr sz="3024" b="0"/>
            </a:lvl1pPr>
            <a:lvl2pPr marL="576032" indent="0">
              <a:buNone/>
              <a:defRPr sz="2520" b="1"/>
            </a:lvl2pPr>
            <a:lvl3pPr marL="1152064" indent="0">
              <a:buNone/>
              <a:defRPr sz="2268" b="1"/>
            </a:lvl3pPr>
            <a:lvl4pPr marL="1728097" indent="0">
              <a:buNone/>
              <a:defRPr sz="2015" b="1"/>
            </a:lvl4pPr>
            <a:lvl5pPr marL="2304129" indent="0">
              <a:buNone/>
              <a:defRPr sz="2015" b="1"/>
            </a:lvl5pPr>
            <a:lvl6pPr marL="2880161" indent="0">
              <a:buNone/>
              <a:defRPr sz="2015" b="1"/>
            </a:lvl6pPr>
            <a:lvl7pPr marL="3456193" indent="0">
              <a:buNone/>
              <a:defRPr sz="2015" b="1"/>
            </a:lvl7pPr>
            <a:lvl8pPr marL="4032226" indent="0">
              <a:buNone/>
              <a:defRPr sz="2015" b="1"/>
            </a:lvl8pPr>
            <a:lvl9pPr marL="4608258" indent="0">
              <a:buNone/>
              <a:defRPr sz="2015" b="1"/>
            </a:lvl9pPr>
          </a:lstStyle>
          <a:p>
            <a:pPr lvl="0"/>
            <a:r>
              <a:rPr lang="ja-JP" altLang="en-US"/>
              <a:t>マスター テキストの書式設定</a:t>
            </a:r>
          </a:p>
        </p:txBody>
      </p:sp>
      <p:sp>
        <p:nvSpPr>
          <p:cNvPr id="4" name="Content Placeholder 3"/>
          <p:cNvSpPr>
            <a:spLocks noGrp="1"/>
          </p:cNvSpPr>
          <p:nvPr>
            <p:ph sz="half" idx="2"/>
          </p:nvPr>
        </p:nvSpPr>
        <p:spPr>
          <a:xfrm>
            <a:off x="815975" y="3448806"/>
            <a:ext cx="4136993" cy="4163035"/>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175660" y="2722741"/>
            <a:ext cx="4136993" cy="726063"/>
          </a:xfrm>
        </p:spPr>
        <p:txBody>
          <a:bodyPr anchor="b">
            <a:noAutofit/>
          </a:bodyPr>
          <a:lstStyle>
            <a:lvl1pPr marL="0" indent="0">
              <a:buNone/>
              <a:defRPr sz="3024" b="0"/>
            </a:lvl1pPr>
            <a:lvl2pPr marL="576032" indent="0">
              <a:buNone/>
              <a:defRPr sz="2520" b="1"/>
            </a:lvl2pPr>
            <a:lvl3pPr marL="1152064" indent="0">
              <a:buNone/>
              <a:defRPr sz="2268" b="1"/>
            </a:lvl3pPr>
            <a:lvl4pPr marL="1728097" indent="0">
              <a:buNone/>
              <a:defRPr sz="2015" b="1"/>
            </a:lvl4pPr>
            <a:lvl5pPr marL="2304129" indent="0">
              <a:buNone/>
              <a:defRPr sz="2015" b="1"/>
            </a:lvl5pPr>
            <a:lvl6pPr marL="2880161" indent="0">
              <a:buNone/>
              <a:defRPr sz="2015" b="1"/>
            </a:lvl6pPr>
            <a:lvl7pPr marL="3456193" indent="0">
              <a:buNone/>
              <a:defRPr sz="2015" b="1"/>
            </a:lvl7pPr>
            <a:lvl8pPr marL="4032226" indent="0">
              <a:buNone/>
              <a:defRPr sz="2015" b="1"/>
            </a:lvl8pPr>
            <a:lvl9pPr marL="4608258" indent="0">
              <a:buNone/>
              <a:defRPr sz="2015" b="1"/>
            </a:lvl9pPr>
          </a:lstStyle>
          <a:p>
            <a:pPr lvl="0"/>
            <a:r>
              <a:rPr lang="ja-JP" altLang="en-US"/>
              <a:t>マスター テキストの書式設定</a:t>
            </a:r>
          </a:p>
        </p:txBody>
      </p:sp>
      <p:sp>
        <p:nvSpPr>
          <p:cNvPr id="6" name="Content Placeholder 5"/>
          <p:cNvSpPr>
            <a:spLocks noGrp="1"/>
          </p:cNvSpPr>
          <p:nvPr>
            <p:ph sz="quarter" idx="4"/>
          </p:nvPr>
        </p:nvSpPr>
        <p:spPr>
          <a:xfrm>
            <a:off x="5175660" y="3448806"/>
            <a:ext cx="4136993" cy="4163035"/>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805C802-E003-4C36-9454-17308B3D5C7B}" type="datetime1">
              <a:rPr kumimoji="1" lang="ja-JP" altLang="en-US" smtClean="0"/>
              <a:t>2025/1/23</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302794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815975" y="768070"/>
            <a:ext cx="8496680" cy="1664147"/>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16FD72F-CB3C-492A-AF99-FC68D41DD1ED}" type="datetime1">
              <a:rPr kumimoji="1" lang="ja-JP" altLang="en-US" smtClean="0"/>
              <a:t>2025/1/23</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866969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8C4BE-E23C-4C13-A06B-CB4C9E1AE59F}" type="datetime1">
              <a:rPr kumimoji="1" lang="ja-JP" altLang="en-US" smtClean="0"/>
              <a:t>2025/1/23</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a:xfrm>
            <a:off x="11569481" y="8228850"/>
            <a:ext cx="686187" cy="460041"/>
          </a:xfrm>
        </p:spPr>
        <p:txBody>
          <a:bodyPr/>
          <a:lstStyle>
            <a:lvl1pPr>
              <a:defRPr sz="1199"/>
            </a:lvl1pPr>
          </a:lstStyle>
          <a:p>
            <a:fld id="{9855AF58-FB1E-4A03-A555-249AA4299BCB}" type="slidenum">
              <a:rPr lang="ja-JP" altLang="en-US" smtClean="0"/>
              <a:pPr/>
              <a:t>‹#›</a:t>
            </a:fld>
            <a:endParaRPr lang="ja-JP" altLang="en-US" dirty="0"/>
          </a:p>
        </p:txBody>
      </p:sp>
    </p:spTree>
    <p:extLst>
      <p:ext uri="{BB962C8B-B14F-4D97-AF65-F5344CB8AC3E}">
        <p14:creationId xmlns:p14="http://schemas.microsoft.com/office/powerpoint/2010/main" val="809369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15975" y="1888172"/>
            <a:ext cx="3734775" cy="1610808"/>
          </a:xfrm>
        </p:spPr>
        <p:txBody>
          <a:bodyPr anchor="b">
            <a:normAutofit/>
          </a:bodyPr>
          <a:lstStyle>
            <a:lvl1pPr>
              <a:defRPr sz="2520"/>
            </a:lvl1pPr>
          </a:lstStyle>
          <a:p>
            <a:r>
              <a:rPr lang="ja-JP" altLang="en-US"/>
              <a:t>マスター タイトルの書式設定</a:t>
            </a:r>
            <a:endParaRPr lang="en-US" dirty="0"/>
          </a:p>
        </p:txBody>
      </p:sp>
      <p:sp>
        <p:nvSpPr>
          <p:cNvPr id="3" name="Content Placeholder 2"/>
          <p:cNvSpPr>
            <a:spLocks noGrp="1"/>
          </p:cNvSpPr>
          <p:nvPr>
            <p:ph idx="1"/>
          </p:nvPr>
        </p:nvSpPr>
        <p:spPr>
          <a:xfrm>
            <a:off x="4780300" y="648784"/>
            <a:ext cx="4532352" cy="6963055"/>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15975" y="3498979"/>
            <a:ext cx="3734775" cy="3256286"/>
          </a:xfrm>
        </p:spPr>
        <p:txBody>
          <a:bodyPr>
            <a:normAutofit/>
          </a:bodyPr>
          <a:lstStyle>
            <a:lvl1pPr marL="0" indent="0">
              <a:buNone/>
              <a:defRPr sz="1764"/>
            </a:lvl1pPr>
            <a:lvl2pPr marL="432024" indent="0">
              <a:buNone/>
              <a:defRPr sz="1323"/>
            </a:lvl2pPr>
            <a:lvl3pPr marL="864048" indent="0">
              <a:buNone/>
              <a:defRPr sz="1134"/>
            </a:lvl3pPr>
            <a:lvl4pPr marL="1296073" indent="0">
              <a:buNone/>
              <a:defRPr sz="944"/>
            </a:lvl4pPr>
            <a:lvl5pPr marL="1728097" indent="0">
              <a:buNone/>
              <a:defRPr sz="944"/>
            </a:lvl5pPr>
            <a:lvl6pPr marL="2160121" indent="0">
              <a:buNone/>
              <a:defRPr sz="944"/>
            </a:lvl6pPr>
            <a:lvl7pPr marL="2592144" indent="0">
              <a:buNone/>
              <a:defRPr sz="944"/>
            </a:lvl7pPr>
            <a:lvl8pPr marL="3024169" indent="0">
              <a:buNone/>
              <a:defRPr sz="944"/>
            </a:lvl8pPr>
            <a:lvl9pPr marL="3456193" indent="0">
              <a:buNone/>
              <a:defRPr sz="94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BCBED91-FA07-43AF-A315-549B87F6CADC}" type="datetime1">
              <a:rPr kumimoji="1" lang="ja-JP" altLang="en-US" smtClean="0"/>
              <a:t>2025/1/23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a:xfrm>
            <a:off x="11603810" y="8258261"/>
            <a:ext cx="686187" cy="460041"/>
          </a:xfrm>
        </p:spPr>
        <p:txBody>
          <a:bodyPr/>
          <a:lstStyle>
            <a:lvl1pPr>
              <a:defRPr sz="1199"/>
            </a:lvl1pPr>
          </a:lstStyle>
          <a:p>
            <a:fld id="{9855AF58-FB1E-4A03-A555-249AA4299BCB}" type="slidenum">
              <a:rPr lang="ja-JP" altLang="en-US" smtClean="0"/>
              <a:pPr/>
              <a:t>‹#›</a:t>
            </a:fld>
            <a:endParaRPr lang="ja-JP" altLang="en-US" dirty="0"/>
          </a:p>
        </p:txBody>
      </p:sp>
    </p:spTree>
    <p:extLst>
      <p:ext uri="{BB962C8B-B14F-4D97-AF65-F5344CB8AC3E}">
        <p14:creationId xmlns:p14="http://schemas.microsoft.com/office/powerpoint/2010/main" val="2934942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15975" y="6048534"/>
            <a:ext cx="8496680" cy="714064"/>
          </a:xfrm>
        </p:spPr>
        <p:txBody>
          <a:bodyPr anchor="b">
            <a:normAutofit/>
          </a:bodyPr>
          <a:lstStyle>
            <a:lvl1pPr algn="l">
              <a:defRPr sz="3024"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15975" y="768070"/>
            <a:ext cx="8496680" cy="4845427"/>
          </a:xfrm>
        </p:spPr>
        <p:txBody>
          <a:bodyPr anchor="t">
            <a:normAutofit/>
          </a:bodyPr>
          <a:lstStyle>
            <a:lvl1pPr marL="0" indent="0" algn="ctr">
              <a:buNone/>
              <a:defRPr sz="2015"/>
            </a:lvl1pPr>
            <a:lvl2pPr marL="576032" indent="0">
              <a:buNone/>
              <a:defRPr sz="2015"/>
            </a:lvl2pPr>
            <a:lvl3pPr marL="1152064" indent="0">
              <a:buNone/>
              <a:defRPr sz="2015"/>
            </a:lvl3pPr>
            <a:lvl4pPr marL="1728097" indent="0">
              <a:buNone/>
              <a:defRPr sz="2015"/>
            </a:lvl4pPr>
            <a:lvl5pPr marL="2304129" indent="0">
              <a:buNone/>
              <a:defRPr sz="2015"/>
            </a:lvl5pPr>
            <a:lvl6pPr marL="2880161" indent="0">
              <a:buNone/>
              <a:defRPr sz="2015"/>
            </a:lvl6pPr>
            <a:lvl7pPr marL="3456193" indent="0">
              <a:buNone/>
              <a:defRPr sz="2015"/>
            </a:lvl7pPr>
            <a:lvl8pPr marL="4032226" indent="0">
              <a:buNone/>
              <a:defRPr sz="2015"/>
            </a:lvl8pPr>
            <a:lvl9pPr marL="4608258" indent="0">
              <a:buNone/>
              <a:defRPr sz="2015"/>
            </a:lvl9pPr>
          </a:lstStyle>
          <a:p>
            <a:r>
              <a:rPr lang="ja-JP" altLang="en-US" dirty="0"/>
              <a:t>図を追加</a:t>
            </a:r>
            <a:endParaRPr lang="en-US" dirty="0"/>
          </a:p>
        </p:txBody>
      </p:sp>
      <p:sp>
        <p:nvSpPr>
          <p:cNvPr id="4" name="Text Placeholder 3"/>
          <p:cNvSpPr>
            <a:spLocks noGrp="1"/>
          </p:cNvSpPr>
          <p:nvPr>
            <p:ph type="body" sz="half" idx="2"/>
          </p:nvPr>
        </p:nvSpPr>
        <p:spPr>
          <a:xfrm>
            <a:off x="815975" y="6762600"/>
            <a:ext cx="8496680" cy="849239"/>
          </a:xfrm>
        </p:spPr>
        <p:txBody>
          <a:bodyPr>
            <a:normAutofit/>
          </a:bodyPr>
          <a:lstStyle>
            <a:lvl1pPr marL="0" indent="0">
              <a:buNone/>
              <a:defRPr sz="1512"/>
            </a:lvl1pPr>
            <a:lvl2pPr marL="576032" indent="0">
              <a:buNone/>
              <a:defRPr sz="1512"/>
            </a:lvl2pPr>
            <a:lvl3pPr marL="1152064" indent="0">
              <a:buNone/>
              <a:defRPr sz="1260"/>
            </a:lvl3pPr>
            <a:lvl4pPr marL="1728097" indent="0">
              <a:buNone/>
              <a:defRPr sz="1134"/>
            </a:lvl4pPr>
            <a:lvl5pPr marL="2304129" indent="0">
              <a:buNone/>
              <a:defRPr sz="1134"/>
            </a:lvl5pPr>
            <a:lvl6pPr marL="2880161" indent="0">
              <a:buNone/>
              <a:defRPr sz="1134"/>
            </a:lvl6pPr>
            <a:lvl7pPr marL="3456193" indent="0">
              <a:buNone/>
              <a:defRPr sz="1134"/>
            </a:lvl7pPr>
            <a:lvl8pPr marL="4032226" indent="0">
              <a:buNone/>
              <a:defRPr sz="1134"/>
            </a:lvl8pPr>
            <a:lvl9pPr marL="4608258"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AE0E4E9-25BE-449B-BAF9-2A24B7B49C52}" type="datetime1">
              <a:rPr kumimoji="1" lang="ja-JP" altLang="en-US" smtClean="0"/>
              <a:t>2025/1/23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1798602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332" y="-10669"/>
            <a:ext cx="12276190" cy="8662100"/>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5976" y="768070"/>
            <a:ext cx="8496678" cy="1664147"/>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15975" y="2722246"/>
            <a:ext cx="8496680" cy="488959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35164" y="7611839"/>
            <a:ext cx="915739" cy="460041"/>
          </a:xfrm>
          <a:prstGeom prst="rect">
            <a:avLst/>
          </a:prstGeom>
        </p:spPr>
        <p:txBody>
          <a:bodyPr vert="horz" lIns="91440" tIns="45720" rIns="91440" bIns="45720" rtlCol="0" anchor="ctr"/>
          <a:lstStyle>
            <a:lvl1pPr algn="r">
              <a:defRPr sz="1134">
                <a:solidFill>
                  <a:schemeClr val="tx1">
                    <a:tint val="75000"/>
                  </a:schemeClr>
                </a:solidFill>
              </a:defRPr>
            </a:lvl1pPr>
          </a:lstStyle>
          <a:p>
            <a:fld id="{B78AD682-A092-4CBF-B6FB-D56842E06347}" type="datetime1">
              <a:rPr kumimoji="1" lang="ja-JP" altLang="en-US" smtClean="0"/>
              <a:t>2025/1/23</a:t>
            </a:fld>
            <a:endParaRPr kumimoji="1" lang="ja-JP" altLang="en-US" dirty="0"/>
          </a:p>
        </p:txBody>
      </p:sp>
      <p:sp>
        <p:nvSpPr>
          <p:cNvPr id="5" name="Footer Placeholder 4"/>
          <p:cNvSpPr>
            <a:spLocks noGrp="1"/>
          </p:cNvSpPr>
          <p:nvPr>
            <p:ph type="ftr" sz="quarter" idx="3"/>
          </p:nvPr>
        </p:nvSpPr>
        <p:spPr>
          <a:xfrm>
            <a:off x="815974" y="7611839"/>
            <a:ext cx="6188042" cy="460041"/>
          </a:xfrm>
          <a:prstGeom prst="rect">
            <a:avLst/>
          </a:prstGeom>
        </p:spPr>
        <p:txBody>
          <a:bodyPr vert="horz" lIns="91440" tIns="45720" rIns="91440" bIns="45720" rtlCol="0" anchor="ctr"/>
          <a:lstStyle>
            <a:lvl1pPr algn="l">
              <a:defRPr sz="1134">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11571726" y="8242219"/>
            <a:ext cx="686187" cy="460041"/>
          </a:xfrm>
          <a:prstGeom prst="rect">
            <a:avLst/>
          </a:prstGeom>
        </p:spPr>
        <p:txBody>
          <a:bodyPr vert="horz" lIns="91440" tIns="45720" rIns="91440" bIns="45720" rtlCol="0" anchor="ctr"/>
          <a:lstStyle>
            <a:lvl1pPr algn="r">
              <a:defRPr sz="1134">
                <a:solidFill>
                  <a:schemeClr val="accent1">
                    <a:lumMod val="75000"/>
                  </a:schemeClr>
                </a:solidFill>
              </a:defRPr>
            </a:lvl1p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403231908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Lst>
  <p:hf hdr="0" ftr="0" dt="0"/>
  <p:txStyles>
    <p:titleStyle>
      <a:lvl1pPr algn="l" defTabSz="576032" rtl="0" eaLnBrk="1" latinLnBrk="0" hangingPunct="1">
        <a:spcBef>
          <a:spcPct val="0"/>
        </a:spcBef>
        <a:buNone/>
        <a:defRPr kumimoji="1" sz="4535"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32024" indent="-432024" algn="l" defTabSz="576032" rtl="0" eaLnBrk="1" latinLnBrk="0" hangingPunct="1">
        <a:spcBef>
          <a:spcPts val="1260"/>
        </a:spcBef>
        <a:spcAft>
          <a:spcPts val="0"/>
        </a:spcAft>
        <a:buClr>
          <a:schemeClr val="accent1">
            <a:lumMod val="75000"/>
          </a:schemeClr>
        </a:buClr>
        <a:buSzPct val="80000"/>
        <a:buFont typeface="Wingdings 3" charset="2"/>
        <a:buChar char=""/>
        <a:defRPr kumimoji="1" sz="2268" kern="1200">
          <a:solidFill>
            <a:schemeClr val="tx1">
              <a:lumMod val="75000"/>
              <a:lumOff val="25000"/>
            </a:schemeClr>
          </a:solidFill>
          <a:latin typeface="+mn-lt"/>
          <a:ea typeface="+mn-ea"/>
          <a:cs typeface="+mn-cs"/>
        </a:defRPr>
      </a:lvl1pPr>
      <a:lvl2pPr marL="936052" indent="-360020" algn="l" defTabSz="576032" rtl="0" eaLnBrk="1" latinLnBrk="0" hangingPunct="1">
        <a:spcBef>
          <a:spcPts val="1260"/>
        </a:spcBef>
        <a:spcAft>
          <a:spcPts val="0"/>
        </a:spcAft>
        <a:buClr>
          <a:schemeClr val="accent1">
            <a:lumMod val="75000"/>
          </a:schemeClr>
        </a:buClr>
        <a:buSzPct val="80000"/>
        <a:buFont typeface="Wingdings 3" charset="2"/>
        <a:buChar char=""/>
        <a:defRPr kumimoji="1" sz="2015" kern="1200">
          <a:solidFill>
            <a:schemeClr val="tx1">
              <a:lumMod val="75000"/>
              <a:lumOff val="25000"/>
            </a:schemeClr>
          </a:solidFill>
          <a:latin typeface="+mn-lt"/>
          <a:ea typeface="+mn-ea"/>
          <a:cs typeface="+mn-cs"/>
        </a:defRPr>
      </a:lvl2pPr>
      <a:lvl3pPr marL="1440080" indent="-288016" algn="l" defTabSz="576032" rtl="0" eaLnBrk="1" latinLnBrk="0" hangingPunct="1">
        <a:spcBef>
          <a:spcPts val="1260"/>
        </a:spcBef>
        <a:spcAft>
          <a:spcPts val="0"/>
        </a:spcAft>
        <a:buClr>
          <a:schemeClr val="accent1">
            <a:lumMod val="75000"/>
          </a:schemeClr>
        </a:buClr>
        <a:buSzPct val="80000"/>
        <a:buFont typeface="Wingdings 3" charset="2"/>
        <a:buChar char=""/>
        <a:defRPr kumimoji="1" sz="1764" kern="1200">
          <a:solidFill>
            <a:schemeClr val="tx1">
              <a:lumMod val="75000"/>
              <a:lumOff val="25000"/>
            </a:schemeClr>
          </a:solidFill>
          <a:latin typeface="+mn-lt"/>
          <a:ea typeface="+mn-ea"/>
          <a:cs typeface="+mn-cs"/>
        </a:defRPr>
      </a:lvl3pPr>
      <a:lvl4pPr marL="2016112" indent="-288016" algn="l" defTabSz="57603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4pPr>
      <a:lvl5pPr marL="2592144" indent="-288016" algn="l" defTabSz="57603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5pPr>
      <a:lvl6pPr marL="3168177" indent="-288016" algn="l" defTabSz="57603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6pPr>
      <a:lvl7pPr marL="3744209" indent="-288016" algn="l" defTabSz="57603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7pPr>
      <a:lvl8pPr marL="4320241" indent="-288016" algn="l" defTabSz="57603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8pPr>
      <a:lvl9pPr marL="4896273" indent="-288016" algn="l" defTabSz="57603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9pPr>
    </p:bodyStyle>
    <p:otherStyle>
      <a:defPPr>
        <a:defRPr lang="en-US"/>
      </a:defPPr>
      <a:lvl1pPr marL="0" algn="l" defTabSz="576032" rtl="0" eaLnBrk="1" latinLnBrk="0" hangingPunct="1">
        <a:defRPr kumimoji="1" sz="2268" kern="1200">
          <a:solidFill>
            <a:schemeClr val="tx1"/>
          </a:solidFill>
          <a:latin typeface="+mn-lt"/>
          <a:ea typeface="+mn-ea"/>
          <a:cs typeface="+mn-cs"/>
        </a:defRPr>
      </a:lvl1pPr>
      <a:lvl2pPr marL="576032" algn="l" defTabSz="576032" rtl="0" eaLnBrk="1" latinLnBrk="0" hangingPunct="1">
        <a:defRPr kumimoji="1" sz="2268" kern="1200">
          <a:solidFill>
            <a:schemeClr val="tx1"/>
          </a:solidFill>
          <a:latin typeface="+mn-lt"/>
          <a:ea typeface="+mn-ea"/>
          <a:cs typeface="+mn-cs"/>
        </a:defRPr>
      </a:lvl2pPr>
      <a:lvl3pPr marL="1152064" algn="l" defTabSz="576032" rtl="0" eaLnBrk="1" latinLnBrk="0" hangingPunct="1">
        <a:defRPr kumimoji="1" sz="2268" kern="1200">
          <a:solidFill>
            <a:schemeClr val="tx1"/>
          </a:solidFill>
          <a:latin typeface="+mn-lt"/>
          <a:ea typeface="+mn-ea"/>
          <a:cs typeface="+mn-cs"/>
        </a:defRPr>
      </a:lvl3pPr>
      <a:lvl4pPr marL="1728097" algn="l" defTabSz="576032" rtl="0" eaLnBrk="1" latinLnBrk="0" hangingPunct="1">
        <a:defRPr kumimoji="1" sz="2268" kern="1200">
          <a:solidFill>
            <a:schemeClr val="tx1"/>
          </a:solidFill>
          <a:latin typeface="+mn-lt"/>
          <a:ea typeface="+mn-ea"/>
          <a:cs typeface="+mn-cs"/>
        </a:defRPr>
      </a:lvl4pPr>
      <a:lvl5pPr marL="2304129" algn="l" defTabSz="576032" rtl="0" eaLnBrk="1" latinLnBrk="0" hangingPunct="1">
        <a:defRPr kumimoji="1" sz="2268" kern="1200">
          <a:solidFill>
            <a:schemeClr val="tx1"/>
          </a:solidFill>
          <a:latin typeface="+mn-lt"/>
          <a:ea typeface="+mn-ea"/>
          <a:cs typeface="+mn-cs"/>
        </a:defRPr>
      </a:lvl5pPr>
      <a:lvl6pPr marL="2880161" algn="l" defTabSz="576032" rtl="0" eaLnBrk="1" latinLnBrk="0" hangingPunct="1">
        <a:defRPr kumimoji="1" sz="2268" kern="1200">
          <a:solidFill>
            <a:schemeClr val="tx1"/>
          </a:solidFill>
          <a:latin typeface="+mn-lt"/>
          <a:ea typeface="+mn-ea"/>
          <a:cs typeface="+mn-cs"/>
        </a:defRPr>
      </a:lvl6pPr>
      <a:lvl7pPr marL="3456193" algn="l" defTabSz="576032" rtl="0" eaLnBrk="1" latinLnBrk="0" hangingPunct="1">
        <a:defRPr kumimoji="1" sz="2268" kern="1200">
          <a:solidFill>
            <a:schemeClr val="tx1"/>
          </a:solidFill>
          <a:latin typeface="+mn-lt"/>
          <a:ea typeface="+mn-ea"/>
          <a:cs typeface="+mn-cs"/>
        </a:defRPr>
      </a:lvl7pPr>
      <a:lvl8pPr marL="4032226" algn="l" defTabSz="576032" rtl="0" eaLnBrk="1" latinLnBrk="0" hangingPunct="1">
        <a:defRPr kumimoji="1" sz="2268" kern="1200">
          <a:solidFill>
            <a:schemeClr val="tx1"/>
          </a:solidFill>
          <a:latin typeface="+mn-lt"/>
          <a:ea typeface="+mn-ea"/>
          <a:cs typeface="+mn-cs"/>
        </a:defRPr>
      </a:lvl8pPr>
      <a:lvl9pPr marL="4608258" algn="l" defTabSz="576032" rtl="0" eaLnBrk="1" latinLnBrk="0" hangingPunct="1">
        <a:defRPr kumimoji="1" sz="22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12328" y="2035834"/>
            <a:ext cx="8947201" cy="2932981"/>
          </a:xfrm>
        </p:spPr>
        <p:txBody>
          <a:bodyPr>
            <a:normAutofit/>
          </a:bodyPr>
          <a:lstStyle/>
          <a:p>
            <a:pPr algn="l"/>
            <a:r>
              <a:rPr lang="ja-JP" altLang="en-US" sz="4399" dirty="0">
                <a:effectLst>
                  <a:outerShdw blurRad="50800" dist="50800" dir="5400000" algn="ctr" rotWithShape="0">
                    <a:schemeClr val="bg1">
                      <a:lumMod val="85000"/>
                    </a:schemeClr>
                  </a:outerShdw>
                </a:effectLst>
                <a:latin typeface="+mj-ea"/>
              </a:rPr>
              <a:t>大阪港埋立事業の長期収支見込み</a:t>
            </a:r>
            <a:br>
              <a:rPr lang="en-US" altLang="ja-JP" sz="4399" dirty="0">
                <a:effectLst>
                  <a:outerShdw blurRad="50800" dist="50800" dir="5400000" algn="ctr" rotWithShape="0">
                    <a:schemeClr val="bg1">
                      <a:lumMod val="85000"/>
                    </a:schemeClr>
                  </a:outerShdw>
                </a:effectLst>
                <a:latin typeface="+mj-ea"/>
              </a:rPr>
            </a:br>
            <a:r>
              <a:rPr lang="en-US" altLang="ja-JP" sz="4399" dirty="0">
                <a:effectLst>
                  <a:outerShdw blurRad="50800" dist="50800" dir="5400000" algn="ctr" rotWithShape="0">
                    <a:schemeClr val="bg1">
                      <a:lumMod val="85000"/>
                    </a:schemeClr>
                  </a:outerShdw>
                </a:effectLst>
                <a:latin typeface="+mj-ea"/>
              </a:rPr>
              <a:t>【</a:t>
            </a:r>
            <a:r>
              <a:rPr lang="en-US" altLang="ja-JP" sz="4399" i="1" dirty="0">
                <a:effectLst>
                  <a:outerShdw blurRad="50800" dist="50800" dir="5400000" algn="ctr" rotWithShape="0">
                    <a:schemeClr val="bg1">
                      <a:lumMod val="85000"/>
                    </a:schemeClr>
                  </a:outerShdw>
                </a:effectLst>
                <a:latin typeface="+mj-ea"/>
              </a:rPr>
              <a:t>2024</a:t>
            </a:r>
            <a:r>
              <a:rPr lang="ja-JP" altLang="en-US" sz="4399" dirty="0">
                <a:effectLst>
                  <a:outerShdw blurRad="50800" dist="50800" dir="5400000" algn="ctr" rotWithShape="0">
                    <a:schemeClr val="bg1">
                      <a:lumMod val="85000"/>
                    </a:schemeClr>
                  </a:outerShdw>
                </a:effectLst>
                <a:latin typeface="+mj-ea"/>
              </a:rPr>
              <a:t>（</a:t>
            </a:r>
            <a:r>
              <a:rPr lang="en-US" altLang="ja-JP" sz="4399" i="1" dirty="0">
                <a:effectLst>
                  <a:outerShdw blurRad="50800" dist="50800" dir="5400000" algn="ctr" rotWithShape="0">
                    <a:schemeClr val="bg1">
                      <a:lumMod val="85000"/>
                    </a:schemeClr>
                  </a:outerShdw>
                </a:effectLst>
                <a:latin typeface="+mj-ea"/>
              </a:rPr>
              <a:t>R6</a:t>
            </a:r>
            <a:r>
              <a:rPr lang="ja-JP" altLang="en-US" sz="4399" dirty="0">
                <a:effectLst>
                  <a:outerShdw blurRad="50800" dist="50800" dir="5400000" algn="ctr" rotWithShape="0">
                    <a:schemeClr val="bg1">
                      <a:lumMod val="85000"/>
                    </a:schemeClr>
                  </a:outerShdw>
                </a:effectLst>
                <a:latin typeface="+mj-ea"/>
              </a:rPr>
              <a:t>）～</a:t>
            </a:r>
            <a:br>
              <a:rPr lang="en-US" altLang="ja-JP" sz="4399" dirty="0">
                <a:effectLst>
                  <a:outerShdw blurRad="50800" dist="50800" dir="5400000" algn="ctr" rotWithShape="0">
                    <a:schemeClr val="bg1">
                      <a:lumMod val="85000"/>
                    </a:schemeClr>
                  </a:outerShdw>
                </a:effectLst>
                <a:latin typeface="+mj-ea"/>
              </a:rPr>
            </a:br>
            <a:r>
              <a:rPr lang="ja-JP" altLang="en-US" sz="4399" dirty="0">
                <a:effectLst>
                  <a:outerShdw blurRad="50800" dist="50800" dir="5400000" algn="ctr" rotWithShape="0">
                    <a:schemeClr val="bg1">
                      <a:lumMod val="85000"/>
                    </a:schemeClr>
                  </a:outerShdw>
                </a:effectLst>
                <a:latin typeface="+mj-ea"/>
              </a:rPr>
              <a:t>　　　　　　</a:t>
            </a:r>
            <a:r>
              <a:rPr lang="en-US" altLang="ja-JP" sz="4399" i="1" dirty="0">
                <a:effectLst>
                  <a:outerShdw blurRad="50800" dist="50800" dir="5400000" algn="ctr" rotWithShape="0">
                    <a:schemeClr val="bg1">
                      <a:lumMod val="85000"/>
                    </a:schemeClr>
                  </a:outerShdw>
                </a:effectLst>
                <a:latin typeface="+mj-ea"/>
              </a:rPr>
              <a:t>2075</a:t>
            </a:r>
            <a:r>
              <a:rPr lang="ja-JP" altLang="en-US" sz="4399" i="1" dirty="0">
                <a:effectLst>
                  <a:outerShdw blurRad="50800" dist="50800" dir="5400000" algn="ctr" rotWithShape="0">
                    <a:schemeClr val="bg1">
                      <a:lumMod val="85000"/>
                    </a:schemeClr>
                  </a:outerShdw>
                </a:effectLst>
                <a:latin typeface="+mj-ea"/>
              </a:rPr>
              <a:t>（</a:t>
            </a:r>
            <a:r>
              <a:rPr lang="en-US" altLang="ja-JP" sz="4399" i="1" dirty="0">
                <a:effectLst>
                  <a:outerShdw blurRad="50800" dist="50800" dir="5400000" algn="ctr" rotWithShape="0">
                    <a:schemeClr val="bg1">
                      <a:lumMod val="85000"/>
                    </a:schemeClr>
                  </a:outerShdw>
                </a:effectLst>
                <a:latin typeface="+mj-ea"/>
              </a:rPr>
              <a:t>R57</a:t>
            </a:r>
            <a:r>
              <a:rPr lang="ja-JP" altLang="en-US" sz="4399" i="1" dirty="0">
                <a:effectLst>
                  <a:outerShdw blurRad="50800" dist="50800" dir="5400000" algn="ctr" rotWithShape="0">
                    <a:schemeClr val="bg1">
                      <a:lumMod val="85000"/>
                    </a:schemeClr>
                  </a:outerShdw>
                </a:effectLst>
                <a:latin typeface="+mj-ea"/>
              </a:rPr>
              <a:t>）</a:t>
            </a:r>
            <a:r>
              <a:rPr lang="ja-JP" altLang="en-US" sz="4399" dirty="0">
                <a:effectLst>
                  <a:outerShdw blurRad="50800" dist="50800" dir="5400000" algn="ctr" rotWithShape="0">
                    <a:schemeClr val="bg1">
                      <a:lumMod val="85000"/>
                    </a:schemeClr>
                  </a:outerShdw>
                </a:effectLst>
                <a:latin typeface="+mj-ea"/>
              </a:rPr>
              <a:t>年度</a:t>
            </a:r>
            <a:r>
              <a:rPr lang="en-US" altLang="ja-JP" sz="4399" dirty="0">
                <a:effectLst>
                  <a:outerShdw blurRad="50800" dist="50800" dir="5400000" algn="ctr" rotWithShape="0">
                    <a:schemeClr val="bg1">
                      <a:lumMod val="85000"/>
                    </a:schemeClr>
                  </a:outerShdw>
                </a:effectLst>
                <a:latin typeface="+mj-ea"/>
              </a:rPr>
              <a:t>】</a:t>
            </a:r>
            <a:endParaRPr lang="ja-JP" altLang="en-US" sz="4399" dirty="0">
              <a:effectLst>
                <a:outerShdw blurRad="50800" dist="50800" dir="5400000" algn="ctr" rotWithShape="0">
                  <a:schemeClr val="bg1">
                    <a:lumMod val="85000"/>
                  </a:schemeClr>
                </a:outerShdw>
              </a:effectLst>
              <a:latin typeface="+mj-ea"/>
            </a:endParaRPr>
          </a:p>
        </p:txBody>
      </p:sp>
      <p:sp>
        <p:nvSpPr>
          <p:cNvPr id="3" name="サブタイトル 2"/>
          <p:cNvSpPr>
            <a:spLocks noGrp="1"/>
          </p:cNvSpPr>
          <p:nvPr>
            <p:ph type="subTitle" idx="1"/>
          </p:nvPr>
        </p:nvSpPr>
        <p:spPr>
          <a:xfrm>
            <a:off x="2113528" y="6476911"/>
            <a:ext cx="7544800" cy="1580160"/>
          </a:xfrm>
        </p:spPr>
        <p:txBody>
          <a:bodyPr>
            <a:noAutofit/>
          </a:bodyPr>
          <a:lstStyle/>
          <a:p>
            <a:pPr algn="ctr"/>
            <a:r>
              <a:rPr lang="en-US" altLang="ja-JP" sz="4399" dirty="0">
                <a:solidFill>
                  <a:schemeClr val="tx1">
                    <a:lumMod val="75000"/>
                    <a:lumOff val="25000"/>
                  </a:schemeClr>
                </a:solidFill>
              </a:rPr>
              <a:t>2025</a:t>
            </a:r>
            <a:r>
              <a:rPr lang="ja-JP" altLang="en-US" sz="4399" dirty="0">
                <a:solidFill>
                  <a:schemeClr val="tx1">
                    <a:lumMod val="75000"/>
                    <a:lumOff val="25000"/>
                  </a:schemeClr>
                </a:solidFill>
              </a:rPr>
              <a:t>（</a:t>
            </a:r>
            <a:r>
              <a:rPr lang="en-US" altLang="ja-JP" sz="4399" dirty="0">
                <a:solidFill>
                  <a:schemeClr val="tx1">
                    <a:lumMod val="75000"/>
                    <a:lumOff val="25000"/>
                  </a:schemeClr>
                </a:solidFill>
              </a:rPr>
              <a:t>R7</a:t>
            </a:r>
            <a:r>
              <a:rPr lang="ja-JP" altLang="en-US" sz="4399" dirty="0">
                <a:solidFill>
                  <a:schemeClr val="tx1">
                    <a:lumMod val="75000"/>
                    <a:lumOff val="25000"/>
                  </a:schemeClr>
                </a:solidFill>
              </a:rPr>
              <a:t>）年</a:t>
            </a:r>
            <a:r>
              <a:rPr lang="en-US" altLang="ja-JP" sz="4399" dirty="0">
                <a:solidFill>
                  <a:schemeClr val="tx1">
                    <a:lumMod val="75000"/>
                    <a:lumOff val="25000"/>
                  </a:schemeClr>
                </a:solidFill>
              </a:rPr>
              <a:t>3</a:t>
            </a:r>
            <a:r>
              <a:rPr lang="ja-JP" altLang="en-US" sz="4399" dirty="0">
                <a:solidFill>
                  <a:schemeClr val="tx1">
                    <a:lumMod val="75000"/>
                    <a:lumOff val="25000"/>
                  </a:schemeClr>
                </a:solidFill>
              </a:rPr>
              <a:t>月</a:t>
            </a:r>
            <a:endParaRPr lang="en-US" altLang="ja-JP" sz="4399" dirty="0">
              <a:solidFill>
                <a:schemeClr val="tx1">
                  <a:lumMod val="75000"/>
                  <a:lumOff val="25000"/>
                </a:schemeClr>
              </a:solidFill>
            </a:endParaRPr>
          </a:p>
          <a:p>
            <a:pPr algn="ctr"/>
            <a:r>
              <a:rPr lang="ja-JP" altLang="en-US" sz="4399" dirty="0">
                <a:solidFill>
                  <a:schemeClr val="tx1">
                    <a:lumMod val="75000"/>
                    <a:lumOff val="25000"/>
                  </a:schemeClr>
                </a:solidFill>
              </a:rPr>
              <a:t>大阪港湾局</a:t>
            </a:r>
          </a:p>
        </p:txBody>
      </p:sp>
    </p:spTree>
    <p:extLst>
      <p:ext uri="{BB962C8B-B14F-4D97-AF65-F5344CB8AC3E}">
        <p14:creationId xmlns:p14="http://schemas.microsoft.com/office/powerpoint/2010/main" val="4223902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9</a:t>
            </a:fld>
            <a:endParaRPr lang="ja-JP" altLang="en-US" dirty="0"/>
          </a:p>
        </p:txBody>
      </p:sp>
      <p:sp>
        <p:nvSpPr>
          <p:cNvPr id="4" name="テキスト ボックス 3">
            <a:extLst>
              <a:ext uri="{FF2B5EF4-FFF2-40B4-BE49-F238E27FC236}">
                <a16:creationId xmlns:a16="http://schemas.microsoft.com/office/drawing/2014/main" id="{C6A0035E-3915-9A90-6172-251DC326D990}"/>
              </a:ext>
            </a:extLst>
          </p:cNvPr>
          <p:cNvSpPr txBox="1"/>
          <p:nvPr/>
        </p:nvSpPr>
        <p:spPr>
          <a:xfrm>
            <a:off x="1239882" y="137288"/>
            <a:ext cx="2194490" cy="399981"/>
          </a:xfrm>
          <a:prstGeom prst="rect">
            <a:avLst/>
          </a:prstGeom>
          <a:noFill/>
          <a:ln w="57150">
            <a:solidFill>
              <a:schemeClr val="tx1"/>
            </a:solidFill>
          </a:ln>
        </p:spPr>
        <p:txBody>
          <a:bodyPr wrap="square" rtlCol="0" anchor="ctr">
            <a:spAutoFit/>
          </a:bodyPr>
          <a:lstStyle/>
          <a:p>
            <a:pPr algn="ctr"/>
            <a:r>
              <a:rPr lang="ja-JP" altLang="en-US" sz="1999" b="1" dirty="0"/>
              <a:t>収支の推移</a:t>
            </a:r>
            <a:endParaRPr lang="en-US" altLang="ja-JP" sz="1999" b="1" dirty="0"/>
          </a:p>
        </p:txBody>
      </p:sp>
      <p:pic>
        <p:nvPicPr>
          <p:cNvPr id="3" name="図 2">
            <a:extLst>
              <a:ext uri="{FF2B5EF4-FFF2-40B4-BE49-F238E27FC236}">
                <a16:creationId xmlns:a16="http://schemas.microsoft.com/office/drawing/2014/main" id="{6191F1B2-A6FE-46ED-0F2D-556DD11754FF}"/>
              </a:ext>
            </a:extLst>
          </p:cNvPr>
          <p:cNvPicPr>
            <a:picLocks noChangeAspect="1"/>
          </p:cNvPicPr>
          <p:nvPr/>
        </p:nvPicPr>
        <p:blipFill>
          <a:blip r:embed="rId3"/>
          <a:stretch>
            <a:fillRect/>
          </a:stretch>
        </p:blipFill>
        <p:spPr>
          <a:xfrm>
            <a:off x="867231" y="407654"/>
            <a:ext cx="10505161" cy="8051216"/>
          </a:xfrm>
          <a:prstGeom prst="rect">
            <a:avLst/>
          </a:prstGeom>
        </p:spPr>
      </p:pic>
    </p:spTree>
    <p:extLst>
      <p:ext uri="{BB962C8B-B14F-4D97-AF65-F5344CB8AC3E}">
        <p14:creationId xmlns:p14="http://schemas.microsoft.com/office/powerpoint/2010/main" val="1123007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10</a:t>
            </a:fld>
            <a:endParaRPr lang="ja-JP" altLang="en-US" dirty="0"/>
          </a:p>
        </p:txBody>
      </p:sp>
      <p:sp>
        <p:nvSpPr>
          <p:cNvPr id="5" name="テキスト ボックス 4">
            <a:extLst>
              <a:ext uri="{FF2B5EF4-FFF2-40B4-BE49-F238E27FC236}">
                <a16:creationId xmlns:a16="http://schemas.microsoft.com/office/drawing/2014/main" id="{FEA02A17-C4A4-C8F8-7BA0-E6AA227DFC9E}"/>
              </a:ext>
            </a:extLst>
          </p:cNvPr>
          <p:cNvSpPr txBox="1"/>
          <p:nvPr/>
        </p:nvSpPr>
        <p:spPr>
          <a:xfrm>
            <a:off x="1239882" y="137288"/>
            <a:ext cx="2194490" cy="399981"/>
          </a:xfrm>
          <a:prstGeom prst="rect">
            <a:avLst/>
          </a:prstGeom>
          <a:noFill/>
          <a:ln w="57150">
            <a:solidFill>
              <a:schemeClr val="tx1"/>
            </a:solidFill>
          </a:ln>
        </p:spPr>
        <p:txBody>
          <a:bodyPr wrap="square" rtlCol="0" anchor="ctr">
            <a:spAutoFit/>
          </a:bodyPr>
          <a:lstStyle/>
          <a:p>
            <a:pPr algn="ctr"/>
            <a:r>
              <a:rPr lang="ja-JP" altLang="en-US" sz="1999" b="1" dirty="0"/>
              <a:t>収支の推移</a:t>
            </a:r>
            <a:endParaRPr lang="en-US" altLang="ja-JP" sz="1999" b="1" dirty="0"/>
          </a:p>
        </p:txBody>
      </p:sp>
      <p:pic>
        <p:nvPicPr>
          <p:cNvPr id="3" name="図 2">
            <a:extLst>
              <a:ext uri="{FF2B5EF4-FFF2-40B4-BE49-F238E27FC236}">
                <a16:creationId xmlns:a16="http://schemas.microsoft.com/office/drawing/2014/main" id="{603BF936-DF4D-8F30-997B-3C728D4ED0C3}"/>
              </a:ext>
            </a:extLst>
          </p:cNvPr>
          <p:cNvPicPr>
            <a:picLocks noChangeAspect="1"/>
          </p:cNvPicPr>
          <p:nvPr/>
        </p:nvPicPr>
        <p:blipFill>
          <a:blip r:embed="rId3"/>
          <a:stretch>
            <a:fillRect/>
          </a:stretch>
        </p:blipFill>
        <p:spPr>
          <a:xfrm>
            <a:off x="867231" y="407654"/>
            <a:ext cx="10505161" cy="8051216"/>
          </a:xfrm>
          <a:prstGeom prst="rect">
            <a:avLst/>
          </a:prstGeom>
        </p:spPr>
      </p:pic>
    </p:spTree>
    <p:extLst>
      <p:ext uri="{BB962C8B-B14F-4D97-AF65-F5344CB8AC3E}">
        <p14:creationId xmlns:p14="http://schemas.microsoft.com/office/powerpoint/2010/main" val="304964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11</a:t>
            </a:fld>
            <a:endParaRPr lang="ja-JP" altLang="en-US" dirty="0"/>
          </a:p>
        </p:txBody>
      </p:sp>
      <p:sp>
        <p:nvSpPr>
          <p:cNvPr id="5" name="テキスト ボックス 4">
            <a:extLst>
              <a:ext uri="{FF2B5EF4-FFF2-40B4-BE49-F238E27FC236}">
                <a16:creationId xmlns:a16="http://schemas.microsoft.com/office/drawing/2014/main" id="{BFD2E89D-13E5-B9CC-07CE-2A47AC2C3381}"/>
              </a:ext>
            </a:extLst>
          </p:cNvPr>
          <p:cNvSpPr txBox="1"/>
          <p:nvPr/>
        </p:nvSpPr>
        <p:spPr>
          <a:xfrm>
            <a:off x="1239882" y="137288"/>
            <a:ext cx="2194490" cy="399981"/>
          </a:xfrm>
          <a:prstGeom prst="rect">
            <a:avLst/>
          </a:prstGeom>
          <a:noFill/>
          <a:ln w="57150">
            <a:solidFill>
              <a:schemeClr val="tx1"/>
            </a:solidFill>
          </a:ln>
        </p:spPr>
        <p:txBody>
          <a:bodyPr wrap="square" rtlCol="0" anchor="ctr">
            <a:spAutoFit/>
          </a:bodyPr>
          <a:lstStyle/>
          <a:p>
            <a:pPr algn="ctr"/>
            <a:r>
              <a:rPr lang="ja-JP" altLang="en-US" sz="1999" b="1" dirty="0"/>
              <a:t>収支の推移</a:t>
            </a:r>
            <a:endParaRPr lang="en-US" altLang="ja-JP" sz="1999" b="1" dirty="0"/>
          </a:p>
        </p:txBody>
      </p:sp>
      <p:pic>
        <p:nvPicPr>
          <p:cNvPr id="3" name="図 2">
            <a:extLst>
              <a:ext uri="{FF2B5EF4-FFF2-40B4-BE49-F238E27FC236}">
                <a16:creationId xmlns:a16="http://schemas.microsoft.com/office/drawing/2014/main" id="{D9639699-F391-0EDE-00F9-4E0DC7B932E5}"/>
              </a:ext>
            </a:extLst>
          </p:cNvPr>
          <p:cNvPicPr>
            <a:picLocks noChangeAspect="1"/>
          </p:cNvPicPr>
          <p:nvPr/>
        </p:nvPicPr>
        <p:blipFill>
          <a:blip r:embed="rId3"/>
          <a:stretch>
            <a:fillRect/>
          </a:stretch>
        </p:blipFill>
        <p:spPr>
          <a:xfrm>
            <a:off x="867231" y="407654"/>
            <a:ext cx="10505161" cy="8051216"/>
          </a:xfrm>
          <a:prstGeom prst="rect">
            <a:avLst/>
          </a:prstGeom>
        </p:spPr>
      </p:pic>
    </p:spTree>
    <p:extLst>
      <p:ext uri="{BB962C8B-B14F-4D97-AF65-F5344CB8AC3E}">
        <p14:creationId xmlns:p14="http://schemas.microsoft.com/office/powerpoint/2010/main" val="2099519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12</a:t>
            </a:fld>
            <a:endParaRPr lang="ja-JP" altLang="en-US" dirty="0"/>
          </a:p>
        </p:txBody>
      </p:sp>
      <p:sp>
        <p:nvSpPr>
          <p:cNvPr id="4" name="テキスト ボックス 3">
            <a:extLst>
              <a:ext uri="{FF2B5EF4-FFF2-40B4-BE49-F238E27FC236}">
                <a16:creationId xmlns:a16="http://schemas.microsoft.com/office/drawing/2014/main" id="{4F617579-2E3D-4036-8506-B12E1ED6A319}"/>
              </a:ext>
            </a:extLst>
          </p:cNvPr>
          <p:cNvSpPr txBox="1"/>
          <p:nvPr/>
        </p:nvSpPr>
        <p:spPr>
          <a:xfrm>
            <a:off x="1239882" y="137288"/>
            <a:ext cx="2194490" cy="399981"/>
          </a:xfrm>
          <a:prstGeom prst="rect">
            <a:avLst/>
          </a:prstGeom>
          <a:noFill/>
          <a:ln w="57150">
            <a:solidFill>
              <a:schemeClr val="tx1"/>
            </a:solidFill>
          </a:ln>
        </p:spPr>
        <p:txBody>
          <a:bodyPr wrap="square" rtlCol="0" anchor="ctr">
            <a:spAutoFit/>
          </a:bodyPr>
          <a:lstStyle/>
          <a:p>
            <a:pPr algn="ctr"/>
            <a:r>
              <a:rPr lang="ja-JP" altLang="en-US" sz="1999" b="1" dirty="0"/>
              <a:t>収支の推移</a:t>
            </a:r>
            <a:endParaRPr lang="en-US" altLang="ja-JP" sz="1999" b="1" dirty="0"/>
          </a:p>
        </p:txBody>
      </p:sp>
      <p:pic>
        <p:nvPicPr>
          <p:cNvPr id="3" name="図 2">
            <a:extLst>
              <a:ext uri="{FF2B5EF4-FFF2-40B4-BE49-F238E27FC236}">
                <a16:creationId xmlns:a16="http://schemas.microsoft.com/office/drawing/2014/main" id="{8BF48C33-B3F8-6E6B-7DEB-A307DC359BD6}"/>
              </a:ext>
            </a:extLst>
          </p:cNvPr>
          <p:cNvPicPr>
            <a:picLocks noChangeAspect="1"/>
          </p:cNvPicPr>
          <p:nvPr/>
        </p:nvPicPr>
        <p:blipFill>
          <a:blip r:embed="rId3"/>
          <a:stretch>
            <a:fillRect/>
          </a:stretch>
        </p:blipFill>
        <p:spPr>
          <a:xfrm>
            <a:off x="864461" y="407654"/>
            <a:ext cx="6210757" cy="8051216"/>
          </a:xfrm>
          <a:prstGeom prst="rect">
            <a:avLst/>
          </a:prstGeom>
        </p:spPr>
      </p:pic>
    </p:spTree>
    <p:extLst>
      <p:ext uri="{BB962C8B-B14F-4D97-AF65-F5344CB8AC3E}">
        <p14:creationId xmlns:p14="http://schemas.microsoft.com/office/powerpoint/2010/main" val="4122041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p:cNvSpPr txBox="1"/>
          <p:nvPr/>
        </p:nvSpPr>
        <p:spPr>
          <a:xfrm>
            <a:off x="213068" y="465444"/>
            <a:ext cx="12239626" cy="338554"/>
          </a:xfrm>
          <a:prstGeom prst="rect">
            <a:avLst/>
          </a:prstGeom>
          <a:noFill/>
        </p:spPr>
        <p:txBody>
          <a:bodyPr wrap="square" rtlCol="0">
            <a:spAutoFit/>
          </a:bodyPr>
          <a:lstStyle/>
          <a:p>
            <a:pPr marL="382458" indent="-382458">
              <a:buFont typeface="ＭＳ 明朝" panose="02020609040205080304" pitchFamily="17" charset="-128"/>
              <a:buChar char="○"/>
            </a:pPr>
            <a:r>
              <a:rPr lang="ja-JP" altLang="en-US" sz="1600" b="1" dirty="0">
                <a:solidFill>
                  <a:schemeClr val="accent1">
                    <a:lumMod val="50000"/>
                  </a:schemeClr>
                </a:solidFill>
              </a:rPr>
              <a:t>投資計画（埋立事業費）について　その１（企業債対象）</a:t>
            </a:r>
          </a:p>
        </p:txBody>
      </p:sp>
      <p:sp>
        <p:nvSpPr>
          <p:cNvPr id="4" name="テキスト ボックス 3"/>
          <p:cNvSpPr txBox="1"/>
          <p:nvPr/>
        </p:nvSpPr>
        <p:spPr>
          <a:xfrm>
            <a:off x="-11151" y="144000"/>
            <a:ext cx="6153150" cy="338554"/>
          </a:xfrm>
          <a:prstGeom prst="rect">
            <a:avLst/>
          </a:prstGeom>
          <a:noFill/>
        </p:spPr>
        <p:txBody>
          <a:bodyPr wrap="square" rtlCol="0">
            <a:spAutoFit/>
          </a:bodyPr>
          <a:lstStyle/>
          <a:p>
            <a:r>
              <a:rPr lang="ja-JP" altLang="en-US" sz="1600" b="1" dirty="0"/>
              <a:t>（２）投資・財政計画（収支計画）の策定にあたっての説明</a:t>
            </a:r>
            <a:endParaRPr lang="en-US" altLang="ja-JP" sz="1600" b="1" dirty="0"/>
          </a:p>
        </p:txBody>
      </p:sp>
      <p:sp>
        <p:nvSpPr>
          <p:cNvPr id="5" name="テキスト ボックス 4"/>
          <p:cNvSpPr txBox="1"/>
          <p:nvPr/>
        </p:nvSpPr>
        <p:spPr>
          <a:xfrm>
            <a:off x="-261311" y="803997"/>
            <a:ext cx="9762921" cy="307777"/>
          </a:xfrm>
          <a:prstGeom prst="rect">
            <a:avLst/>
          </a:prstGeom>
          <a:noFill/>
        </p:spPr>
        <p:txBody>
          <a:bodyPr wrap="square" rtlCol="0">
            <a:spAutoFit/>
          </a:bodyPr>
          <a:lstStyle/>
          <a:p>
            <a:pPr marL="855099" lvl="1" indent="-285730">
              <a:buFont typeface="Wingdings" panose="05000000000000000000" pitchFamily="2" charset="2"/>
              <a:buChar char="Ø"/>
            </a:pPr>
            <a:r>
              <a:rPr lang="ja-JP" altLang="en-US" sz="1400" dirty="0">
                <a:latin typeface="+mj-ea"/>
                <a:ea typeface="+mj-ea"/>
              </a:rPr>
              <a:t>収支計画策定にあたっては、次のとおりの投資計画を見込んでいる。</a:t>
            </a:r>
            <a:endParaRPr lang="en-US" altLang="ja-JP" sz="1400" dirty="0">
              <a:latin typeface="+mj-ea"/>
              <a:ea typeface="+mj-ea"/>
            </a:endParaRPr>
          </a:p>
        </p:txBody>
      </p:sp>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13</a:t>
            </a:fld>
            <a:endParaRPr lang="ja-JP" altLang="en-US" dirty="0"/>
          </a:p>
        </p:txBody>
      </p:sp>
      <p:pic>
        <p:nvPicPr>
          <p:cNvPr id="6" name="図 5">
            <a:extLst>
              <a:ext uri="{FF2B5EF4-FFF2-40B4-BE49-F238E27FC236}">
                <a16:creationId xmlns:a16="http://schemas.microsoft.com/office/drawing/2014/main" id="{A8A39BF0-8F21-6698-F6FC-5C2DA7C4D85E}"/>
              </a:ext>
            </a:extLst>
          </p:cNvPr>
          <p:cNvPicPr>
            <a:picLocks noChangeAspect="1"/>
          </p:cNvPicPr>
          <p:nvPr/>
        </p:nvPicPr>
        <p:blipFill>
          <a:blip r:embed="rId3"/>
          <a:stretch>
            <a:fillRect/>
          </a:stretch>
        </p:blipFill>
        <p:spPr>
          <a:xfrm>
            <a:off x="602839" y="803997"/>
            <a:ext cx="10502189" cy="7659700"/>
          </a:xfrm>
          <a:prstGeom prst="rect">
            <a:avLst/>
          </a:prstGeom>
        </p:spPr>
      </p:pic>
    </p:spTree>
    <p:extLst>
      <p:ext uri="{BB962C8B-B14F-4D97-AF65-F5344CB8AC3E}">
        <p14:creationId xmlns:p14="http://schemas.microsoft.com/office/powerpoint/2010/main" val="3076133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14</a:t>
            </a:fld>
            <a:endParaRPr lang="ja-JP" altLang="en-US" dirty="0"/>
          </a:p>
        </p:txBody>
      </p:sp>
      <p:sp>
        <p:nvSpPr>
          <p:cNvPr id="10" name="テキスト ボックス 9">
            <a:extLst>
              <a:ext uri="{FF2B5EF4-FFF2-40B4-BE49-F238E27FC236}">
                <a16:creationId xmlns:a16="http://schemas.microsoft.com/office/drawing/2014/main" id="{8779E56B-0525-88BE-23CD-3282B960E7EB}"/>
              </a:ext>
            </a:extLst>
          </p:cNvPr>
          <p:cNvSpPr txBox="1"/>
          <p:nvPr/>
        </p:nvSpPr>
        <p:spPr>
          <a:xfrm>
            <a:off x="213068" y="465444"/>
            <a:ext cx="12239626" cy="338554"/>
          </a:xfrm>
          <a:prstGeom prst="rect">
            <a:avLst/>
          </a:prstGeom>
          <a:noFill/>
        </p:spPr>
        <p:txBody>
          <a:bodyPr wrap="square" rtlCol="0">
            <a:spAutoFit/>
          </a:bodyPr>
          <a:lstStyle/>
          <a:p>
            <a:pPr marL="382458" indent="-382458">
              <a:buFont typeface="ＭＳ 明朝" panose="02020609040205080304" pitchFamily="17" charset="-128"/>
              <a:buChar char="○"/>
            </a:pPr>
            <a:r>
              <a:rPr lang="ja-JP" altLang="en-US" sz="1600" b="1" dirty="0">
                <a:solidFill>
                  <a:schemeClr val="accent1">
                    <a:lumMod val="50000"/>
                  </a:schemeClr>
                </a:solidFill>
              </a:rPr>
              <a:t>投資計画（埋立事業費）について　その１（企業債対象）</a:t>
            </a:r>
          </a:p>
        </p:txBody>
      </p:sp>
      <p:sp>
        <p:nvSpPr>
          <p:cNvPr id="11" name="テキスト ボックス 10">
            <a:extLst>
              <a:ext uri="{FF2B5EF4-FFF2-40B4-BE49-F238E27FC236}">
                <a16:creationId xmlns:a16="http://schemas.microsoft.com/office/drawing/2014/main" id="{8E04D663-DAE5-01CE-7738-839E25A25928}"/>
              </a:ext>
            </a:extLst>
          </p:cNvPr>
          <p:cNvSpPr txBox="1"/>
          <p:nvPr/>
        </p:nvSpPr>
        <p:spPr>
          <a:xfrm>
            <a:off x="-11151" y="144000"/>
            <a:ext cx="6153150" cy="338554"/>
          </a:xfrm>
          <a:prstGeom prst="rect">
            <a:avLst/>
          </a:prstGeom>
          <a:noFill/>
        </p:spPr>
        <p:txBody>
          <a:bodyPr wrap="square" rtlCol="0">
            <a:spAutoFit/>
          </a:bodyPr>
          <a:lstStyle/>
          <a:p>
            <a:r>
              <a:rPr lang="ja-JP" altLang="en-US" sz="1600" b="1" dirty="0"/>
              <a:t>（２）投資・財政計画（収支計画）の策定にあたっての説明</a:t>
            </a:r>
            <a:endParaRPr lang="en-US" altLang="ja-JP" sz="1600" b="1" dirty="0"/>
          </a:p>
        </p:txBody>
      </p:sp>
      <p:pic>
        <p:nvPicPr>
          <p:cNvPr id="3" name="図 2">
            <a:extLst>
              <a:ext uri="{FF2B5EF4-FFF2-40B4-BE49-F238E27FC236}">
                <a16:creationId xmlns:a16="http://schemas.microsoft.com/office/drawing/2014/main" id="{2766FC0C-3055-5E22-D080-153472B10CED}"/>
              </a:ext>
            </a:extLst>
          </p:cNvPr>
          <p:cNvPicPr>
            <a:picLocks noChangeAspect="1"/>
          </p:cNvPicPr>
          <p:nvPr/>
        </p:nvPicPr>
        <p:blipFill>
          <a:blip r:embed="rId3"/>
          <a:stretch>
            <a:fillRect/>
          </a:stretch>
        </p:blipFill>
        <p:spPr>
          <a:xfrm>
            <a:off x="599789" y="799749"/>
            <a:ext cx="10763631" cy="7659700"/>
          </a:xfrm>
          <a:prstGeom prst="rect">
            <a:avLst/>
          </a:prstGeom>
        </p:spPr>
      </p:pic>
    </p:spTree>
    <p:extLst>
      <p:ext uri="{BB962C8B-B14F-4D97-AF65-F5344CB8AC3E}">
        <p14:creationId xmlns:p14="http://schemas.microsoft.com/office/powerpoint/2010/main" val="3523550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15</a:t>
            </a:fld>
            <a:endParaRPr lang="ja-JP" altLang="en-US" dirty="0"/>
          </a:p>
        </p:txBody>
      </p:sp>
      <p:sp>
        <p:nvSpPr>
          <p:cNvPr id="14" name="テキスト ボックス 13">
            <a:extLst>
              <a:ext uri="{FF2B5EF4-FFF2-40B4-BE49-F238E27FC236}">
                <a16:creationId xmlns:a16="http://schemas.microsoft.com/office/drawing/2014/main" id="{3A38A38D-6DBF-2FFF-9213-88F4E1088BC7}"/>
              </a:ext>
            </a:extLst>
          </p:cNvPr>
          <p:cNvSpPr txBox="1"/>
          <p:nvPr/>
        </p:nvSpPr>
        <p:spPr>
          <a:xfrm>
            <a:off x="213068" y="144001"/>
            <a:ext cx="12239626" cy="338554"/>
          </a:xfrm>
          <a:prstGeom prst="rect">
            <a:avLst/>
          </a:prstGeom>
          <a:noFill/>
        </p:spPr>
        <p:txBody>
          <a:bodyPr wrap="square" rtlCol="0">
            <a:spAutoFit/>
          </a:bodyPr>
          <a:lstStyle/>
          <a:p>
            <a:pPr marL="382458" indent="-382458">
              <a:buFont typeface="ＭＳ 明朝" panose="02020609040205080304" pitchFamily="17" charset="-128"/>
              <a:buChar char="○"/>
            </a:pPr>
            <a:r>
              <a:rPr lang="ja-JP" altLang="en-US" sz="1600" b="1" dirty="0">
                <a:solidFill>
                  <a:schemeClr val="accent1">
                    <a:lumMod val="50000"/>
                  </a:schemeClr>
                </a:solidFill>
              </a:rPr>
              <a:t>投資計画（埋立事業費）について　その２（企業債対象（万博・</a:t>
            </a:r>
            <a:r>
              <a:rPr lang="en-US" altLang="ja-JP" sz="1600" b="1" dirty="0">
                <a:solidFill>
                  <a:schemeClr val="accent1">
                    <a:lumMod val="50000"/>
                  </a:schemeClr>
                </a:solidFill>
              </a:rPr>
              <a:t>IR</a:t>
            </a:r>
            <a:r>
              <a:rPr lang="ja-JP" altLang="en-US" sz="1600" b="1" dirty="0">
                <a:solidFill>
                  <a:schemeClr val="accent1">
                    <a:lumMod val="50000"/>
                  </a:schemeClr>
                </a:solidFill>
              </a:rPr>
              <a:t>））</a:t>
            </a:r>
          </a:p>
        </p:txBody>
      </p:sp>
      <p:pic>
        <p:nvPicPr>
          <p:cNvPr id="4" name="図 3">
            <a:extLst>
              <a:ext uri="{FF2B5EF4-FFF2-40B4-BE49-F238E27FC236}">
                <a16:creationId xmlns:a16="http://schemas.microsoft.com/office/drawing/2014/main" id="{BBCCFB22-A278-ABDC-3FCF-6C851966AB99}"/>
              </a:ext>
            </a:extLst>
          </p:cNvPr>
          <p:cNvPicPr>
            <a:picLocks noChangeAspect="1"/>
          </p:cNvPicPr>
          <p:nvPr/>
        </p:nvPicPr>
        <p:blipFill>
          <a:blip r:embed="rId2"/>
          <a:stretch>
            <a:fillRect/>
          </a:stretch>
        </p:blipFill>
        <p:spPr>
          <a:xfrm>
            <a:off x="612324" y="289833"/>
            <a:ext cx="9148877" cy="8207654"/>
          </a:xfrm>
          <a:prstGeom prst="rect">
            <a:avLst/>
          </a:prstGeom>
        </p:spPr>
      </p:pic>
    </p:spTree>
    <p:extLst>
      <p:ext uri="{BB962C8B-B14F-4D97-AF65-F5344CB8AC3E}">
        <p14:creationId xmlns:p14="http://schemas.microsoft.com/office/powerpoint/2010/main" val="4241634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16</a:t>
            </a:fld>
            <a:endParaRPr lang="ja-JP" altLang="en-US" dirty="0"/>
          </a:p>
        </p:txBody>
      </p:sp>
      <p:sp>
        <p:nvSpPr>
          <p:cNvPr id="7" name="テキスト ボックス 6">
            <a:extLst>
              <a:ext uri="{FF2B5EF4-FFF2-40B4-BE49-F238E27FC236}">
                <a16:creationId xmlns:a16="http://schemas.microsoft.com/office/drawing/2014/main" id="{7784621A-D37E-3B6D-8B1F-2BB9D14CD67F}"/>
              </a:ext>
            </a:extLst>
          </p:cNvPr>
          <p:cNvSpPr txBox="1"/>
          <p:nvPr/>
        </p:nvSpPr>
        <p:spPr>
          <a:xfrm>
            <a:off x="213068" y="144001"/>
            <a:ext cx="12239626" cy="338554"/>
          </a:xfrm>
          <a:prstGeom prst="rect">
            <a:avLst/>
          </a:prstGeom>
          <a:noFill/>
        </p:spPr>
        <p:txBody>
          <a:bodyPr wrap="square" rtlCol="0">
            <a:spAutoFit/>
          </a:bodyPr>
          <a:lstStyle/>
          <a:p>
            <a:pPr marL="382458" indent="-382458">
              <a:buFont typeface="ＭＳ 明朝" panose="02020609040205080304" pitchFamily="17" charset="-128"/>
              <a:buChar char="○"/>
            </a:pPr>
            <a:r>
              <a:rPr lang="ja-JP" altLang="en-US" sz="1600" b="1" dirty="0">
                <a:solidFill>
                  <a:schemeClr val="accent1">
                    <a:lumMod val="50000"/>
                  </a:schemeClr>
                </a:solidFill>
              </a:rPr>
              <a:t>投資計画（埋立事業費）について　その２（企業債対象（万博・</a:t>
            </a:r>
            <a:r>
              <a:rPr lang="en-US" altLang="ja-JP" sz="1600" b="1" dirty="0">
                <a:solidFill>
                  <a:schemeClr val="accent1">
                    <a:lumMod val="50000"/>
                  </a:schemeClr>
                </a:solidFill>
              </a:rPr>
              <a:t>IR</a:t>
            </a:r>
            <a:r>
              <a:rPr lang="ja-JP" altLang="en-US" sz="1600" b="1" dirty="0">
                <a:solidFill>
                  <a:schemeClr val="accent1">
                    <a:lumMod val="50000"/>
                  </a:schemeClr>
                </a:solidFill>
              </a:rPr>
              <a:t>））</a:t>
            </a:r>
          </a:p>
        </p:txBody>
      </p:sp>
      <p:pic>
        <p:nvPicPr>
          <p:cNvPr id="4" name="図 3">
            <a:extLst>
              <a:ext uri="{FF2B5EF4-FFF2-40B4-BE49-F238E27FC236}">
                <a16:creationId xmlns:a16="http://schemas.microsoft.com/office/drawing/2014/main" id="{E6F6E25B-02B1-19A9-ABA5-B986AE66CE1D}"/>
              </a:ext>
            </a:extLst>
          </p:cNvPr>
          <p:cNvPicPr>
            <a:picLocks noChangeAspect="1"/>
          </p:cNvPicPr>
          <p:nvPr/>
        </p:nvPicPr>
        <p:blipFill>
          <a:blip r:embed="rId2"/>
          <a:stretch>
            <a:fillRect/>
          </a:stretch>
        </p:blipFill>
        <p:spPr>
          <a:xfrm>
            <a:off x="613955" y="293260"/>
            <a:ext cx="10192512" cy="8207654"/>
          </a:xfrm>
          <a:prstGeom prst="rect">
            <a:avLst/>
          </a:prstGeom>
        </p:spPr>
      </p:pic>
    </p:spTree>
    <p:extLst>
      <p:ext uri="{BB962C8B-B14F-4D97-AF65-F5344CB8AC3E}">
        <p14:creationId xmlns:p14="http://schemas.microsoft.com/office/powerpoint/2010/main" val="2285358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17</a:t>
            </a:fld>
            <a:endParaRPr lang="ja-JP" altLang="en-US" dirty="0"/>
          </a:p>
        </p:txBody>
      </p:sp>
      <p:sp>
        <p:nvSpPr>
          <p:cNvPr id="3" name="テキスト ボックス 2">
            <a:extLst>
              <a:ext uri="{FF2B5EF4-FFF2-40B4-BE49-F238E27FC236}">
                <a16:creationId xmlns:a16="http://schemas.microsoft.com/office/drawing/2014/main" id="{0422F50A-1E95-302D-DB6D-D0800B3E30F8}"/>
              </a:ext>
            </a:extLst>
          </p:cNvPr>
          <p:cNvSpPr txBox="1"/>
          <p:nvPr/>
        </p:nvSpPr>
        <p:spPr>
          <a:xfrm>
            <a:off x="213068" y="144001"/>
            <a:ext cx="12239626" cy="338554"/>
          </a:xfrm>
          <a:prstGeom prst="rect">
            <a:avLst/>
          </a:prstGeom>
          <a:noFill/>
        </p:spPr>
        <p:txBody>
          <a:bodyPr wrap="square" rtlCol="0">
            <a:spAutoFit/>
          </a:bodyPr>
          <a:lstStyle/>
          <a:p>
            <a:pPr marL="382458" indent="-382458">
              <a:buFont typeface="ＭＳ 明朝" panose="02020609040205080304" pitchFamily="17" charset="-128"/>
              <a:buChar char="○"/>
            </a:pPr>
            <a:r>
              <a:rPr lang="ja-JP" altLang="en-US" sz="1600" b="1" dirty="0">
                <a:solidFill>
                  <a:schemeClr val="accent1">
                    <a:lumMod val="50000"/>
                  </a:schemeClr>
                </a:solidFill>
              </a:rPr>
              <a:t>投資計画（埋立事業費）について　その３（企業債対象外）</a:t>
            </a:r>
          </a:p>
        </p:txBody>
      </p:sp>
      <p:pic>
        <p:nvPicPr>
          <p:cNvPr id="5" name="図 4">
            <a:extLst>
              <a:ext uri="{FF2B5EF4-FFF2-40B4-BE49-F238E27FC236}">
                <a16:creationId xmlns:a16="http://schemas.microsoft.com/office/drawing/2014/main" id="{8D1F0825-D27E-A988-1DCA-C7519FFF21F9}"/>
              </a:ext>
            </a:extLst>
          </p:cNvPr>
          <p:cNvPicPr>
            <a:picLocks noChangeAspect="1"/>
          </p:cNvPicPr>
          <p:nvPr/>
        </p:nvPicPr>
        <p:blipFill>
          <a:blip r:embed="rId3"/>
          <a:stretch>
            <a:fillRect/>
          </a:stretch>
        </p:blipFill>
        <p:spPr>
          <a:xfrm>
            <a:off x="602561" y="313279"/>
            <a:ext cx="11077651" cy="6383731"/>
          </a:xfrm>
          <a:prstGeom prst="rect">
            <a:avLst/>
          </a:prstGeom>
        </p:spPr>
      </p:pic>
    </p:spTree>
    <p:extLst>
      <p:ext uri="{BB962C8B-B14F-4D97-AF65-F5344CB8AC3E}">
        <p14:creationId xmlns:p14="http://schemas.microsoft.com/office/powerpoint/2010/main" val="1186447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18</a:t>
            </a:fld>
            <a:endParaRPr lang="ja-JP" altLang="en-US" dirty="0"/>
          </a:p>
        </p:txBody>
      </p:sp>
      <p:sp>
        <p:nvSpPr>
          <p:cNvPr id="4" name="テキスト ボックス 3">
            <a:extLst>
              <a:ext uri="{FF2B5EF4-FFF2-40B4-BE49-F238E27FC236}">
                <a16:creationId xmlns:a16="http://schemas.microsoft.com/office/drawing/2014/main" id="{2E3BD4E3-5A07-A85A-71A1-30CC6FFEE7AA}"/>
              </a:ext>
            </a:extLst>
          </p:cNvPr>
          <p:cNvSpPr txBox="1"/>
          <p:nvPr/>
        </p:nvSpPr>
        <p:spPr>
          <a:xfrm>
            <a:off x="213068" y="144001"/>
            <a:ext cx="12239626" cy="338554"/>
          </a:xfrm>
          <a:prstGeom prst="rect">
            <a:avLst/>
          </a:prstGeom>
          <a:noFill/>
        </p:spPr>
        <p:txBody>
          <a:bodyPr wrap="square" rtlCol="0">
            <a:spAutoFit/>
          </a:bodyPr>
          <a:lstStyle/>
          <a:p>
            <a:pPr marL="382458" indent="-382458">
              <a:buFont typeface="ＭＳ 明朝" panose="02020609040205080304" pitchFamily="17" charset="-128"/>
              <a:buChar char="○"/>
            </a:pPr>
            <a:r>
              <a:rPr lang="ja-JP" altLang="en-US" sz="1600" b="1" dirty="0">
                <a:solidFill>
                  <a:schemeClr val="accent1">
                    <a:lumMod val="50000"/>
                  </a:schemeClr>
                </a:solidFill>
              </a:rPr>
              <a:t>投資計画（埋立事業費）について　その３（企業債対象外）</a:t>
            </a:r>
          </a:p>
        </p:txBody>
      </p:sp>
      <p:pic>
        <p:nvPicPr>
          <p:cNvPr id="5" name="図 4">
            <a:extLst>
              <a:ext uri="{FF2B5EF4-FFF2-40B4-BE49-F238E27FC236}">
                <a16:creationId xmlns:a16="http://schemas.microsoft.com/office/drawing/2014/main" id="{B5D9137F-8313-835F-C805-D3A5E787E63F}"/>
              </a:ext>
            </a:extLst>
          </p:cNvPr>
          <p:cNvPicPr>
            <a:picLocks noChangeAspect="1"/>
          </p:cNvPicPr>
          <p:nvPr/>
        </p:nvPicPr>
        <p:blipFill>
          <a:blip r:embed="rId3"/>
          <a:stretch>
            <a:fillRect/>
          </a:stretch>
        </p:blipFill>
        <p:spPr>
          <a:xfrm>
            <a:off x="594085" y="313279"/>
            <a:ext cx="11077651" cy="6383731"/>
          </a:xfrm>
          <a:prstGeom prst="rect">
            <a:avLst/>
          </a:prstGeom>
        </p:spPr>
      </p:pic>
    </p:spTree>
    <p:extLst>
      <p:ext uri="{BB962C8B-B14F-4D97-AF65-F5344CB8AC3E}">
        <p14:creationId xmlns:p14="http://schemas.microsoft.com/office/powerpoint/2010/main" val="3795381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68068"/>
            <a:ext cx="12239626" cy="1664147"/>
          </a:xfrm>
        </p:spPr>
        <p:txBody>
          <a:bodyPr/>
          <a:lstStyle/>
          <a:p>
            <a:pPr algn="ctr"/>
            <a:r>
              <a:rPr kumimoji="1" lang="ja-JP" altLang="en-US" dirty="0">
                <a:solidFill>
                  <a:schemeClr val="tx1"/>
                </a:solidFill>
              </a:rPr>
              <a:t>目　　次</a:t>
            </a:r>
          </a:p>
        </p:txBody>
      </p:sp>
      <p:sp>
        <p:nvSpPr>
          <p:cNvPr id="3" name="コンテンツ プレースホルダー 2"/>
          <p:cNvSpPr>
            <a:spLocks noGrp="1"/>
          </p:cNvSpPr>
          <p:nvPr>
            <p:ph idx="1"/>
          </p:nvPr>
        </p:nvSpPr>
        <p:spPr>
          <a:xfrm>
            <a:off x="815975" y="2432215"/>
            <a:ext cx="8496680" cy="4889596"/>
          </a:xfrm>
        </p:spPr>
        <p:txBody>
          <a:bodyPr/>
          <a:lstStyle/>
          <a:p>
            <a:pPr marL="0" indent="0">
              <a:buNone/>
            </a:pPr>
            <a:r>
              <a:rPr kumimoji="1" lang="ja-JP" altLang="en-US" dirty="0"/>
              <a:t>１．事業の概要</a:t>
            </a:r>
            <a:endParaRPr kumimoji="1" lang="en-US" altLang="ja-JP" dirty="0"/>
          </a:p>
          <a:p>
            <a:pPr marL="0" indent="0">
              <a:buNone/>
            </a:pPr>
            <a:endParaRPr lang="en-US" altLang="ja-JP" dirty="0"/>
          </a:p>
          <a:p>
            <a:pPr marL="0" indent="0">
              <a:buNone/>
            </a:pPr>
            <a:r>
              <a:rPr kumimoji="1" lang="ja-JP" altLang="en-US" dirty="0"/>
              <a:t>２．経営の基本方針</a:t>
            </a:r>
            <a:endParaRPr kumimoji="1" lang="en-US" altLang="ja-JP" dirty="0"/>
          </a:p>
          <a:p>
            <a:pPr marL="0" indent="0">
              <a:buNone/>
            </a:pPr>
            <a:endParaRPr lang="en-US" altLang="ja-JP" dirty="0"/>
          </a:p>
          <a:p>
            <a:pPr marL="0" indent="0">
              <a:buNone/>
            </a:pPr>
            <a:r>
              <a:rPr kumimoji="1" lang="ja-JP" altLang="en-US" dirty="0"/>
              <a:t>３．投資・財政計画（収支計画）</a:t>
            </a:r>
            <a:endParaRPr kumimoji="1" lang="en-US" altLang="ja-JP" dirty="0"/>
          </a:p>
          <a:p>
            <a:pPr marL="0" indent="0">
              <a:buNone/>
            </a:pPr>
            <a:endParaRPr lang="en-US" altLang="ja-JP" dirty="0"/>
          </a:p>
          <a:p>
            <a:pPr marL="0" indent="0">
              <a:buNone/>
            </a:pPr>
            <a:r>
              <a:rPr kumimoji="1" lang="ja-JP" altLang="en-US" dirty="0"/>
              <a:t>４．長期収支見込みの事後検証、更新等に関する事項</a:t>
            </a:r>
          </a:p>
        </p:txBody>
      </p:sp>
      <p:sp>
        <p:nvSpPr>
          <p:cNvPr id="5" name="コンテンツ プレースホルダー 2"/>
          <p:cNvSpPr txBox="1">
            <a:spLocks/>
          </p:cNvSpPr>
          <p:nvPr/>
        </p:nvSpPr>
        <p:spPr>
          <a:xfrm>
            <a:off x="10128631" y="2432214"/>
            <a:ext cx="962157" cy="4889596"/>
          </a:xfrm>
          <a:prstGeom prst="rect">
            <a:avLst/>
          </a:prstGeom>
        </p:spPr>
        <p:txBody>
          <a:bodyPr vert="horz" lIns="91440" tIns="45720" rIns="91440" bIns="45720" rtlCol="0">
            <a:normAutofit/>
          </a:bodyPr>
          <a:lstStyle>
            <a:lvl1pPr marL="432054" indent="-432054" algn="l" defTabSz="576072" rtl="0" eaLnBrk="1" latinLnBrk="0" hangingPunct="1">
              <a:spcBef>
                <a:spcPts val="1260"/>
              </a:spcBef>
              <a:spcAft>
                <a:spcPts val="0"/>
              </a:spcAft>
              <a:buClr>
                <a:schemeClr val="accent1"/>
              </a:buClr>
              <a:buSzPct val="80000"/>
              <a:buFont typeface="Wingdings 3" charset="2"/>
              <a:buChar char=""/>
              <a:defRPr kumimoji="1" sz="2268" kern="1200">
                <a:solidFill>
                  <a:schemeClr val="tx1">
                    <a:lumMod val="75000"/>
                    <a:lumOff val="25000"/>
                  </a:schemeClr>
                </a:solidFill>
                <a:latin typeface="+mn-lt"/>
                <a:ea typeface="+mn-ea"/>
                <a:cs typeface="+mn-cs"/>
              </a:defRPr>
            </a:lvl1pPr>
            <a:lvl2pPr marL="936117" indent="-360045" algn="l" defTabSz="576072" rtl="0" eaLnBrk="1" latinLnBrk="0" hangingPunct="1">
              <a:spcBef>
                <a:spcPts val="1260"/>
              </a:spcBef>
              <a:spcAft>
                <a:spcPts val="0"/>
              </a:spcAft>
              <a:buClr>
                <a:schemeClr val="accent1"/>
              </a:buClr>
              <a:buSzPct val="80000"/>
              <a:buFont typeface="Wingdings 3" charset="2"/>
              <a:buChar char=""/>
              <a:defRPr kumimoji="1" sz="2016" kern="1200">
                <a:solidFill>
                  <a:schemeClr val="tx1">
                    <a:lumMod val="75000"/>
                    <a:lumOff val="25000"/>
                  </a:schemeClr>
                </a:solidFill>
                <a:latin typeface="+mn-lt"/>
                <a:ea typeface="+mn-ea"/>
                <a:cs typeface="+mn-cs"/>
              </a:defRPr>
            </a:lvl2pPr>
            <a:lvl3pPr marL="1440180" indent="-288036" algn="l" defTabSz="576072" rtl="0" eaLnBrk="1" latinLnBrk="0" hangingPunct="1">
              <a:spcBef>
                <a:spcPts val="1260"/>
              </a:spcBef>
              <a:spcAft>
                <a:spcPts val="0"/>
              </a:spcAft>
              <a:buClr>
                <a:schemeClr val="accent1"/>
              </a:buClr>
              <a:buSzPct val="80000"/>
              <a:buFont typeface="Wingdings 3" charset="2"/>
              <a:buChar char=""/>
              <a:defRPr kumimoji="1" sz="1764" kern="1200">
                <a:solidFill>
                  <a:schemeClr val="tx1">
                    <a:lumMod val="75000"/>
                    <a:lumOff val="25000"/>
                  </a:schemeClr>
                </a:solidFill>
                <a:latin typeface="+mn-lt"/>
                <a:ea typeface="+mn-ea"/>
                <a:cs typeface="+mn-cs"/>
              </a:defRPr>
            </a:lvl3pPr>
            <a:lvl4pPr marL="2016252"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4pPr>
            <a:lvl5pPr marL="2592324"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5pPr>
            <a:lvl6pPr marL="3168396"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6pPr>
            <a:lvl7pPr marL="3744468"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7pPr>
            <a:lvl8pPr marL="4320540"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8pPr>
            <a:lvl9pPr marL="4896612"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9pPr>
          </a:lstStyle>
          <a:p>
            <a:pPr marL="0" indent="0" algn="r">
              <a:buNone/>
            </a:pPr>
            <a:r>
              <a:rPr lang="en-US" altLang="ja-JP" dirty="0">
                <a:latin typeface="+mn-ea"/>
              </a:rPr>
              <a:t>2</a:t>
            </a:r>
          </a:p>
          <a:p>
            <a:pPr marL="0" indent="0" algn="r">
              <a:buNone/>
            </a:pPr>
            <a:endParaRPr lang="en-US" altLang="ja-JP" dirty="0">
              <a:latin typeface="+mn-ea"/>
            </a:endParaRPr>
          </a:p>
          <a:p>
            <a:pPr marL="0" indent="0" algn="r">
              <a:buNone/>
            </a:pPr>
            <a:r>
              <a:rPr lang="en-US" altLang="ja-JP" dirty="0">
                <a:latin typeface="+mn-ea"/>
              </a:rPr>
              <a:t>5</a:t>
            </a:r>
          </a:p>
          <a:p>
            <a:pPr marL="0" indent="0" algn="r">
              <a:buNone/>
            </a:pPr>
            <a:endParaRPr lang="en-US" altLang="ja-JP" dirty="0">
              <a:latin typeface="+mn-ea"/>
            </a:endParaRPr>
          </a:p>
          <a:p>
            <a:pPr marL="0" indent="0" algn="r">
              <a:buNone/>
            </a:pPr>
            <a:r>
              <a:rPr lang="en-US" altLang="ja-JP" dirty="0">
                <a:latin typeface="+mn-ea"/>
              </a:rPr>
              <a:t>6</a:t>
            </a:r>
          </a:p>
          <a:p>
            <a:pPr marL="0" indent="0" algn="r">
              <a:buNone/>
            </a:pPr>
            <a:endParaRPr lang="en-US" altLang="ja-JP" dirty="0">
              <a:latin typeface="+mn-ea"/>
            </a:endParaRPr>
          </a:p>
          <a:p>
            <a:pPr marL="0" indent="0" algn="r">
              <a:buNone/>
            </a:pPr>
            <a:r>
              <a:rPr lang="en-US" altLang="ja-JP" dirty="0">
                <a:latin typeface="+mn-ea"/>
              </a:rPr>
              <a:t>30</a:t>
            </a:r>
          </a:p>
        </p:txBody>
      </p:sp>
      <p:sp>
        <p:nvSpPr>
          <p:cNvPr id="7" name="スライド番号プレースホルダー 3"/>
          <p:cNvSpPr>
            <a:spLocks noGrp="1"/>
          </p:cNvSpPr>
          <p:nvPr>
            <p:ph type="sldNum" sz="quarter" idx="12"/>
          </p:nvPr>
        </p:nvSpPr>
        <p:spPr>
          <a:xfrm>
            <a:off x="11569480" y="8228849"/>
            <a:ext cx="686187" cy="460041"/>
          </a:xfrm>
        </p:spPr>
        <p:txBody>
          <a:bodyPr/>
          <a:lstStyle/>
          <a:p>
            <a:fld id="{9855AF58-FB1E-4A03-A555-249AA4299BCB}" type="slidenum">
              <a:rPr lang="ja-JP" altLang="en-US" smtClean="0"/>
              <a:pPr/>
              <a:t>1</a:t>
            </a:fld>
            <a:endParaRPr lang="ja-JP" altLang="en-US" dirty="0"/>
          </a:p>
        </p:txBody>
      </p:sp>
    </p:spTree>
    <p:extLst>
      <p:ext uri="{BB962C8B-B14F-4D97-AF65-F5344CB8AC3E}">
        <p14:creationId xmlns:p14="http://schemas.microsoft.com/office/powerpoint/2010/main" val="2873823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19</a:t>
            </a:fld>
            <a:endParaRPr lang="ja-JP" altLang="en-US" dirty="0"/>
          </a:p>
        </p:txBody>
      </p:sp>
      <p:sp>
        <p:nvSpPr>
          <p:cNvPr id="3" name="テキスト ボックス 2">
            <a:extLst>
              <a:ext uri="{FF2B5EF4-FFF2-40B4-BE49-F238E27FC236}">
                <a16:creationId xmlns:a16="http://schemas.microsoft.com/office/drawing/2014/main" id="{A680C8D0-48FC-663B-77E8-2113ECB1DB37}"/>
              </a:ext>
            </a:extLst>
          </p:cNvPr>
          <p:cNvSpPr txBox="1"/>
          <p:nvPr/>
        </p:nvSpPr>
        <p:spPr>
          <a:xfrm>
            <a:off x="213068" y="144001"/>
            <a:ext cx="12239626" cy="584775"/>
          </a:xfrm>
          <a:prstGeom prst="rect">
            <a:avLst/>
          </a:prstGeom>
          <a:noFill/>
        </p:spPr>
        <p:txBody>
          <a:bodyPr wrap="square" rtlCol="0">
            <a:spAutoFit/>
          </a:bodyPr>
          <a:lstStyle/>
          <a:p>
            <a:pPr marL="382458" indent="-382458">
              <a:buFont typeface="ＭＳ 明朝" panose="02020609040205080304" pitchFamily="17" charset="-128"/>
              <a:buChar char="○"/>
            </a:pPr>
            <a:r>
              <a:rPr lang="ja-JP" altLang="en-US" sz="1600" b="1" dirty="0">
                <a:solidFill>
                  <a:schemeClr val="accent1">
                    <a:lumMod val="50000"/>
                  </a:schemeClr>
                </a:solidFill>
              </a:rPr>
              <a:t>投資計画（埋立事業費）について　その３（企業債対象外）</a:t>
            </a:r>
            <a:endParaRPr lang="en-US" altLang="ja-JP" sz="1600" b="1" dirty="0">
              <a:solidFill>
                <a:schemeClr val="accent1">
                  <a:lumMod val="50000"/>
                </a:schemeClr>
              </a:solidFill>
            </a:endParaRPr>
          </a:p>
          <a:p>
            <a:endParaRPr lang="ja-JP" altLang="en-US" sz="1600" b="1" dirty="0">
              <a:solidFill>
                <a:schemeClr val="accent1">
                  <a:lumMod val="50000"/>
                </a:schemeClr>
              </a:solidFill>
            </a:endParaRPr>
          </a:p>
        </p:txBody>
      </p:sp>
      <p:pic>
        <p:nvPicPr>
          <p:cNvPr id="5" name="図 4">
            <a:extLst>
              <a:ext uri="{FF2B5EF4-FFF2-40B4-BE49-F238E27FC236}">
                <a16:creationId xmlns:a16="http://schemas.microsoft.com/office/drawing/2014/main" id="{D2BA37A4-D8EC-E4C7-5F70-AB1F43FF02FB}"/>
              </a:ext>
            </a:extLst>
          </p:cNvPr>
          <p:cNvPicPr>
            <a:picLocks noChangeAspect="1"/>
          </p:cNvPicPr>
          <p:nvPr/>
        </p:nvPicPr>
        <p:blipFill>
          <a:blip r:embed="rId3"/>
          <a:stretch>
            <a:fillRect/>
          </a:stretch>
        </p:blipFill>
        <p:spPr>
          <a:xfrm>
            <a:off x="597878" y="313064"/>
            <a:ext cx="11077651" cy="6383731"/>
          </a:xfrm>
          <a:prstGeom prst="rect">
            <a:avLst/>
          </a:prstGeom>
        </p:spPr>
      </p:pic>
    </p:spTree>
    <p:extLst>
      <p:ext uri="{BB962C8B-B14F-4D97-AF65-F5344CB8AC3E}">
        <p14:creationId xmlns:p14="http://schemas.microsoft.com/office/powerpoint/2010/main" val="2835567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20</a:t>
            </a:fld>
            <a:endParaRPr lang="ja-JP" altLang="en-US" dirty="0"/>
          </a:p>
        </p:txBody>
      </p:sp>
      <p:sp>
        <p:nvSpPr>
          <p:cNvPr id="3" name="テキスト ボックス 2">
            <a:extLst>
              <a:ext uri="{FF2B5EF4-FFF2-40B4-BE49-F238E27FC236}">
                <a16:creationId xmlns:a16="http://schemas.microsoft.com/office/drawing/2014/main" id="{6411B1F3-207A-2DD3-1908-DF26476D42C7}"/>
              </a:ext>
            </a:extLst>
          </p:cNvPr>
          <p:cNvSpPr txBox="1"/>
          <p:nvPr/>
        </p:nvSpPr>
        <p:spPr>
          <a:xfrm>
            <a:off x="213068" y="144001"/>
            <a:ext cx="12239626" cy="338554"/>
          </a:xfrm>
          <a:prstGeom prst="rect">
            <a:avLst/>
          </a:prstGeom>
          <a:noFill/>
        </p:spPr>
        <p:txBody>
          <a:bodyPr wrap="square" rtlCol="0">
            <a:spAutoFit/>
          </a:bodyPr>
          <a:lstStyle/>
          <a:p>
            <a:pPr marL="382458" indent="-382458">
              <a:buFont typeface="ＭＳ 明朝" panose="02020609040205080304" pitchFamily="17" charset="-128"/>
              <a:buChar char="○"/>
            </a:pPr>
            <a:r>
              <a:rPr lang="ja-JP" altLang="en-US" sz="1600" b="1" dirty="0">
                <a:solidFill>
                  <a:schemeClr val="accent1">
                    <a:lumMod val="50000"/>
                  </a:schemeClr>
                </a:solidFill>
              </a:rPr>
              <a:t>投資計画（埋立事業費）について　その３（企業債対象外）</a:t>
            </a:r>
          </a:p>
        </p:txBody>
      </p:sp>
      <p:pic>
        <p:nvPicPr>
          <p:cNvPr id="4" name="図 3">
            <a:extLst>
              <a:ext uri="{FF2B5EF4-FFF2-40B4-BE49-F238E27FC236}">
                <a16:creationId xmlns:a16="http://schemas.microsoft.com/office/drawing/2014/main" id="{053C2E46-7494-2B38-DF17-AA57432B363A}"/>
              </a:ext>
            </a:extLst>
          </p:cNvPr>
          <p:cNvPicPr>
            <a:picLocks noChangeAspect="1"/>
          </p:cNvPicPr>
          <p:nvPr/>
        </p:nvPicPr>
        <p:blipFill>
          <a:blip r:embed="rId3"/>
          <a:stretch>
            <a:fillRect/>
          </a:stretch>
        </p:blipFill>
        <p:spPr>
          <a:xfrm>
            <a:off x="602837" y="313278"/>
            <a:ext cx="11077651" cy="6383731"/>
          </a:xfrm>
          <a:prstGeom prst="rect">
            <a:avLst/>
          </a:prstGeom>
        </p:spPr>
      </p:pic>
    </p:spTree>
    <p:extLst>
      <p:ext uri="{BB962C8B-B14F-4D97-AF65-F5344CB8AC3E}">
        <p14:creationId xmlns:p14="http://schemas.microsoft.com/office/powerpoint/2010/main" val="1246646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21</a:t>
            </a:fld>
            <a:endParaRPr lang="ja-JP" altLang="en-US" dirty="0"/>
          </a:p>
        </p:txBody>
      </p:sp>
      <p:sp>
        <p:nvSpPr>
          <p:cNvPr id="6" name="テキスト ボックス 5"/>
          <p:cNvSpPr txBox="1"/>
          <p:nvPr/>
        </p:nvSpPr>
        <p:spPr>
          <a:xfrm>
            <a:off x="600887" y="6713768"/>
            <a:ext cx="6596678" cy="246221"/>
          </a:xfrm>
          <a:prstGeom prst="rect">
            <a:avLst/>
          </a:prstGeom>
          <a:noFill/>
        </p:spPr>
        <p:txBody>
          <a:bodyPr wrap="none" rtlCol="0">
            <a:spAutoFit/>
          </a:bodyPr>
          <a:lstStyle/>
          <a:p>
            <a:r>
              <a:rPr lang="en-US" altLang="ja-JP" sz="1000" dirty="0"/>
              <a:t>※</a:t>
            </a:r>
            <a:r>
              <a:rPr lang="ja-JP" altLang="en-US" sz="1000" dirty="0"/>
              <a:t>表内の計数は、全て四捨五入を行っており、円単位で計算しているため、表内計算で一致しないものがある。</a:t>
            </a:r>
          </a:p>
        </p:txBody>
      </p:sp>
      <p:sp>
        <p:nvSpPr>
          <p:cNvPr id="3" name="テキスト ボックス 2">
            <a:extLst>
              <a:ext uri="{FF2B5EF4-FFF2-40B4-BE49-F238E27FC236}">
                <a16:creationId xmlns:a16="http://schemas.microsoft.com/office/drawing/2014/main" id="{DD9C2F2B-6717-925A-9386-FE2FC18C5650}"/>
              </a:ext>
            </a:extLst>
          </p:cNvPr>
          <p:cNvSpPr txBox="1"/>
          <p:nvPr/>
        </p:nvSpPr>
        <p:spPr>
          <a:xfrm>
            <a:off x="213068" y="144001"/>
            <a:ext cx="12239626" cy="338554"/>
          </a:xfrm>
          <a:prstGeom prst="rect">
            <a:avLst/>
          </a:prstGeom>
          <a:noFill/>
        </p:spPr>
        <p:txBody>
          <a:bodyPr wrap="square" rtlCol="0">
            <a:spAutoFit/>
          </a:bodyPr>
          <a:lstStyle/>
          <a:p>
            <a:pPr marL="382458" indent="-382458">
              <a:buFont typeface="ＭＳ 明朝" panose="02020609040205080304" pitchFamily="17" charset="-128"/>
              <a:buChar char="○"/>
            </a:pPr>
            <a:r>
              <a:rPr lang="ja-JP" altLang="en-US" sz="1600" b="1" dirty="0">
                <a:solidFill>
                  <a:schemeClr val="accent1">
                    <a:lumMod val="50000"/>
                  </a:schemeClr>
                </a:solidFill>
              </a:rPr>
              <a:t>投資計画（埋立事業費）について　その３（企業債対象外）</a:t>
            </a:r>
          </a:p>
        </p:txBody>
      </p:sp>
      <p:pic>
        <p:nvPicPr>
          <p:cNvPr id="5" name="図 4">
            <a:extLst>
              <a:ext uri="{FF2B5EF4-FFF2-40B4-BE49-F238E27FC236}">
                <a16:creationId xmlns:a16="http://schemas.microsoft.com/office/drawing/2014/main" id="{C5B941F9-70F3-25C9-5711-291482E445F8}"/>
              </a:ext>
            </a:extLst>
          </p:cNvPr>
          <p:cNvPicPr>
            <a:picLocks noChangeAspect="1"/>
          </p:cNvPicPr>
          <p:nvPr/>
        </p:nvPicPr>
        <p:blipFill>
          <a:blip r:embed="rId3"/>
          <a:stretch>
            <a:fillRect/>
          </a:stretch>
        </p:blipFill>
        <p:spPr>
          <a:xfrm>
            <a:off x="600887" y="317469"/>
            <a:ext cx="7433996" cy="6383731"/>
          </a:xfrm>
          <a:prstGeom prst="rect">
            <a:avLst/>
          </a:prstGeom>
        </p:spPr>
      </p:pic>
    </p:spTree>
    <p:extLst>
      <p:ext uri="{BB962C8B-B14F-4D97-AF65-F5344CB8AC3E}">
        <p14:creationId xmlns:p14="http://schemas.microsoft.com/office/powerpoint/2010/main" val="3368444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22</a:t>
            </a:fld>
            <a:endParaRPr lang="ja-JP" altLang="en-US" dirty="0"/>
          </a:p>
        </p:txBody>
      </p:sp>
      <p:sp>
        <p:nvSpPr>
          <p:cNvPr id="5" name="テキスト ボックス 4"/>
          <p:cNvSpPr txBox="1"/>
          <p:nvPr/>
        </p:nvSpPr>
        <p:spPr>
          <a:xfrm>
            <a:off x="632529" y="1183981"/>
            <a:ext cx="5957782" cy="338554"/>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600" b="1" dirty="0">
                <a:solidFill>
                  <a:schemeClr val="accent1">
                    <a:lumMod val="50000"/>
                  </a:schemeClr>
                </a:solidFill>
                <a:latin typeface="+mn-ea"/>
              </a:rPr>
              <a:t> </a:t>
            </a:r>
            <a:r>
              <a:rPr lang="ja-JP" altLang="ja-JP" sz="1600" b="1" dirty="0">
                <a:solidFill>
                  <a:schemeClr val="accent1">
                    <a:lumMod val="50000"/>
                  </a:schemeClr>
                </a:solidFill>
                <a:latin typeface="+mn-ea"/>
              </a:rPr>
              <a:t>咲洲・舞洲・鶴浜地区</a:t>
            </a:r>
          </a:p>
        </p:txBody>
      </p:sp>
      <p:sp>
        <p:nvSpPr>
          <p:cNvPr id="13" name="テキスト ボックス 12"/>
          <p:cNvSpPr txBox="1"/>
          <p:nvPr/>
        </p:nvSpPr>
        <p:spPr>
          <a:xfrm>
            <a:off x="632529" y="4518704"/>
            <a:ext cx="11102271" cy="584775"/>
          </a:xfrm>
          <a:prstGeom prst="rect">
            <a:avLst/>
          </a:prstGeom>
          <a:solidFill>
            <a:schemeClr val="accent1">
              <a:lumMod val="40000"/>
              <a:lumOff val="60000"/>
            </a:schemeClr>
          </a:solidFill>
        </p:spPr>
        <p:txBody>
          <a:bodyPr wrap="square" rtlCol="0">
            <a:spAutoFit/>
          </a:bodyPr>
          <a:lstStyle/>
          <a:p>
            <a:r>
              <a:rPr lang="ja-JP" altLang="ja-JP" sz="1600" dirty="0"/>
              <a:t>【</a:t>
            </a:r>
            <a:r>
              <a:rPr lang="en-US" altLang="ja-JP" sz="1600" dirty="0"/>
              <a:t>2024</a:t>
            </a:r>
            <a:r>
              <a:rPr lang="ja-JP" altLang="en-US" sz="1600" dirty="0"/>
              <a:t>（</a:t>
            </a:r>
            <a:r>
              <a:rPr lang="en-US" altLang="ja-JP" sz="1600" dirty="0"/>
              <a:t>R6</a:t>
            </a:r>
            <a:r>
              <a:rPr lang="ja-JP" altLang="en-US" sz="1600" dirty="0"/>
              <a:t>）年</a:t>
            </a:r>
            <a:r>
              <a:rPr lang="ja-JP" altLang="ja-JP" sz="1600" dirty="0"/>
              <a:t>度</a:t>
            </a:r>
            <a:r>
              <a:rPr lang="ja-JP" altLang="en-US" sz="1600" dirty="0"/>
              <a:t>以降事業終了までの</a:t>
            </a:r>
            <a:r>
              <a:rPr lang="ja-JP" altLang="ja-JP" sz="1600" dirty="0"/>
              <a:t>売却</a:t>
            </a:r>
            <a:r>
              <a:rPr lang="ja-JP" altLang="en-US" sz="1600" dirty="0"/>
              <a:t>可能</a:t>
            </a:r>
            <a:r>
              <a:rPr lang="ja-JP" altLang="ja-JP" sz="1600" dirty="0"/>
              <a:t>面積及び売却見込額】</a:t>
            </a:r>
            <a:r>
              <a:rPr lang="en-US" altLang="ja-JP" sz="1600" dirty="0"/>
              <a:t>             </a:t>
            </a:r>
          </a:p>
          <a:p>
            <a:r>
              <a:rPr lang="en-US" altLang="ja-JP" sz="1600" dirty="0"/>
              <a:t>  </a:t>
            </a:r>
            <a:r>
              <a:rPr lang="ja-JP" altLang="ja-JP" sz="1600" dirty="0"/>
              <a:t>咲洲：</a:t>
            </a:r>
            <a:r>
              <a:rPr lang="en-US" altLang="ja-JP" sz="1600" dirty="0"/>
              <a:t>94ha</a:t>
            </a:r>
            <a:r>
              <a:rPr lang="ja-JP" altLang="ja-JP" sz="1600" dirty="0"/>
              <a:t>／</a:t>
            </a:r>
            <a:r>
              <a:rPr lang="en-US" altLang="ja-JP" sz="1600" dirty="0"/>
              <a:t>742</a:t>
            </a:r>
            <a:r>
              <a:rPr lang="ja-JP" altLang="ja-JP" sz="1600" dirty="0"/>
              <a:t>億円、舞洲：</a:t>
            </a:r>
            <a:r>
              <a:rPr lang="en-US" altLang="ja-JP" sz="1600" dirty="0"/>
              <a:t>18ha</a:t>
            </a:r>
            <a:r>
              <a:rPr lang="ja-JP" altLang="ja-JP" sz="1600" dirty="0"/>
              <a:t>／</a:t>
            </a:r>
            <a:r>
              <a:rPr lang="en-US" altLang="ja-JP" sz="1600" dirty="0"/>
              <a:t>163</a:t>
            </a:r>
            <a:r>
              <a:rPr lang="ja-JP" altLang="ja-JP" sz="1600" dirty="0"/>
              <a:t>億円、鶴浜：</a:t>
            </a:r>
            <a:r>
              <a:rPr lang="en-US" altLang="ja-JP" sz="1600" dirty="0"/>
              <a:t>14ha</a:t>
            </a:r>
            <a:r>
              <a:rPr lang="ja-JP" altLang="ja-JP" sz="1600" dirty="0"/>
              <a:t>／</a:t>
            </a:r>
            <a:r>
              <a:rPr lang="en-US" altLang="ja-JP" sz="1600" dirty="0"/>
              <a:t>115</a:t>
            </a:r>
            <a:r>
              <a:rPr lang="ja-JP" altLang="ja-JP" sz="1600" dirty="0"/>
              <a:t>億円</a:t>
            </a:r>
            <a:r>
              <a:rPr lang="ja-JP" altLang="en-US" sz="1600" dirty="0"/>
              <a:t>、夢洲：</a:t>
            </a:r>
            <a:r>
              <a:rPr lang="en-US" altLang="ja-JP" sz="1600" dirty="0"/>
              <a:t>29ha</a:t>
            </a:r>
            <a:r>
              <a:rPr lang="ja-JP" altLang="en-US" sz="1600" dirty="0"/>
              <a:t>／</a:t>
            </a:r>
            <a:r>
              <a:rPr lang="en-US" altLang="ja-JP" sz="1600" dirty="0"/>
              <a:t>199</a:t>
            </a:r>
            <a:r>
              <a:rPr lang="ja-JP" altLang="en-US" sz="1600" dirty="0"/>
              <a:t>億円</a:t>
            </a:r>
            <a:endParaRPr lang="en-US" altLang="ja-JP" sz="1600" dirty="0"/>
          </a:p>
        </p:txBody>
      </p:sp>
      <p:sp>
        <p:nvSpPr>
          <p:cNvPr id="8" name="テキスト ボックス 7"/>
          <p:cNvSpPr txBox="1"/>
          <p:nvPr/>
        </p:nvSpPr>
        <p:spPr>
          <a:xfrm>
            <a:off x="684000" y="3005685"/>
            <a:ext cx="11237799" cy="1323439"/>
          </a:xfrm>
          <a:prstGeom prst="rect">
            <a:avLst/>
          </a:prstGeom>
          <a:noFill/>
          <a:ln>
            <a:noFill/>
          </a:ln>
        </p:spPr>
        <p:txBody>
          <a:bodyPr wrap="square" rtlCol="0">
            <a:spAutoFit/>
          </a:bodyPr>
          <a:lstStyle/>
          <a:p>
            <a:endParaRPr lang="ja-JP" altLang="ja-JP" sz="1600" b="1" dirty="0">
              <a:solidFill>
                <a:schemeClr val="accent1">
                  <a:lumMod val="50000"/>
                </a:schemeClr>
              </a:solidFill>
              <a:latin typeface="+mn-ea"/>
            </a:endParaRPr>
          </a:p>
          <a:p>
            <a:pPr marL="365100" indent="-365100">
              <a:buFont typeface="Arial" panose="020B0604020202020204" pitchFamily="34" charset="0"/>
              <a:buChar char="•"/>
            </a:pPr>
            <a:r>
              <a:rPr lang="en-US" altLang="ja-JP" sz="1600" dirty="0">
                <a:latin typeface="+mn-ea"/>
              </a:rPr>
              <a:t>IR</a:t>
            </a:r>
            <a:r>
              <a:rPr lang="ja-JP" altLang="en-US" sz="1600" dirty="0">
                <a:latin typeface="+mn-ea"/>
              </a:rPr>
              <a:t>予定区域（</a:t>
            </a:r>
            <a:r>
              <a:rPr lang="en-US" altLang="ja-JP" sz="1600" dirty="0">
                <a:latin typeface="+mn-ea"/>
              </a:rPr>
              <a:t>49.3ha</a:t>
            </a:r>
            <a:r>
              <a:rPr lang="ja-JP" altLang="en-US" sz="1600" dirty="0">
                <a:latin typeface="+mn-ea"/>
              </a:rPr>
              <a:t>）、</a:t>
            </a:r>
            <a:r>
              <a:rPr lang="en-US" altLang="ja-JP" sz="1600" dirty="0">
                <a:latin typeface="+mn-ea"/>
              </a:rPr>
              <a:t>IR</a:t>
            </a:r>
            <a:r>
              <a:rPr lang="ja-JP" altLang="en-US" sz="1600" dirty="0">
                <a:latin typeface="+mn-ea"/>
              </a:rPr>
              <a:t>区域拡張予定地（</a:t>
            </a:r>
            <a:r>
              <a:rPr lang="en-US" altLang="ja-JP" sz="1600" dirty="0">
                <a:latin typeface="+mn-ea"/>
              </a:rPr>
              <a:t>6.0ha</a:t>
            </a:r>
            <a:r>
              <a:rPr lang="ja-JP" altLang="en-US" sz="1600" dirty="0">
                <a:latin typeface="+mn-ea"/>
              </a:rPr>
              <a:t>）、</a:t>
            </a:r>
            <a:r>
              <a:rPr lang="en-US" altLang="ja-JP" sz="1600" dirty="0">
                <a:latin typeface="+mn-ea"/>
              </a:rPr>
              <a:t>2</a:t>
            </a:r>
            <a:r>
              <a:rPr lang="ja-JP" altLang="en-US" sz="1600" dirty="0">
                <a:latin typeface="+mn-ea"/>
              </a:rPr>
              <a:t>期開発用地（</a:t>
            </a:r>
            <a:r>
              <a:rPr lang="en-US" altLang="ja-JP" sz="1600" dirty="0">
                <a:latin typeface="+mn-ea"/>
              </a:rPr>
              <a:t>48ha</a:t>
            </a:r>
            <a:r>
              <a:rPr lang="ja-JP" altLang="en-US" sz="1600" dirty="0">
                <a:latin typeface="+mn-ea"/>
              </a:rPr>
              <a:t>）及び</a:t>
            </a:r>
            <a:r>
              <a:rPr lang="en-US" altLang="ja-JP" sz="1600" dirty="0">
                <a:latin typeface="+mn-ea"/>
              </a:rPr>
              <a:t>3</a:t>
            </a:r>
            <a:r>
              <a:rPr lang="ja-JP" altLang="en-US" sz="1600" dirty="0">
                <a:latin typeface="+mn-ea"/>
              </a:rPr>
              <a:t>期開発用地（</a:t>
            </a:r>
            <a:r>
              <a:rPr lang="en-US" altLang="ja-JP" sz="1600" dirty="0">
                <a:latin typeface="+mn-ea"/>
              </a:rPr>
              <a:t>32ha</a:t>
            </a:r>
            <a:r>
              <a:rPr lang="ja-JP" altLang="en-US" sz="1600" dirty="0">
                <a:latin typeface="+mn-ea"/>
              </a:rPr>
              <a:t>）について、賃貸するものとして計上した。</a:t>
            </a:r>
            <a:endParaRPr lang="en-US" altLang="ja-JP" sz="1600" dirty="0">
              <a:latin typeface="+mn-ea"/>
            </a:endParaRPr>
          </a:p>
          <a:p>
            <a:pPr marL="365100" indent="-365100">
              <a:buFont typeface="Arial" panose="020B0604020202020204" pitchFamily="34" charset="0"/>
              <a:buChar char="•"/>
            </a:pPr>
            <a:r>
              <a:rPr lang="en-US" altLang="ja-JP" sz="1600" dirty="0"/>
              <a:t>2024</a:t>
            </a:r>
            <a:r>
              <a:rPr lang="ja-JP" altLang="en-US" sz="1600" dirty="0"/>
              <a:t>（</a:t>
            </a:r>
            <a:r>
              <a:rPr lang="en-US" altLang="ja-JP" sz="1600" dirty="0"/>
              <a:t>R6</a:t>
            </a:r>
            <a:r>
              <a:rPr lang="ja-JP" altLang="en-US" sz="1600" dirty="0"/>
              <a:t>）年度から</a:t>
            </a:r>
            <a:r>
              <a:rPr lang="en-US" altLang="ja-JP" sz="1600" dirty="0"/>
              <a:t>2043</a:t>
            </a:r>
            <a:r>
              <a:rPr lang="ja-JP" altLang="en-US" sz="1600" dirty="0"/>
              <a:t>（</a:t>
            </a:r>
            <a:r>
              <a:rPr lang="en-US" altLang="ja-JP" sz="1600" dirty="0"/>
              <a:t>R25</a:t>
            </a:r>
            <a:r>
              <a:rPr lang="ja-JP" altLang="en-US" sz="1600" dirty="0"/>
              <a:t>）年度にかけて、港湾施設提供事業への埠頭用地の売却額を計上した。</a:t>
            </a:r>
            <a:endParaRPr lang="en-US" altLang="ja-JP" sz="1600" dirty="0"/>
          </a:p>
          <a:p>
            <a:pPr marL="365100" indent="-365100">
              <a:buFont typeface="Arial" panose="020B0604020202020204" pitchFamily="34" charset="0"/>
              <a:buChar char="•"/>
            </a:pPr>
            <a:r>
              <a:rPr lang="ja-JP" altLang="en-US" sz="1600" dirty="0">
                <a:latin typeface="+mn-ea"/>
              </a:rPr>
              <a:t>上記以外、</a:t>
            </a:r>
            <a:r>
              <a:rPr lang="ja-JP" altLang="ja-JP" sz="1600" dirty="0">
                <a:latin typeface="+mn-ea"/>
              </a:rPr>
              <a:t>商品化後</a:t>
            </a:r>
            <a:r>
              <a:rPr lang="ja-JP" altLang="en-US" sz="1600" dirty="0">
                <a:latin typeface="+mn-ea"/>
              </a:rPr>
              <a:t>、</a:t>
            </a:r>
            <a:r>
              <a:rPr lang="ja-JP" altLang="ja-JP" sz="1600" dirty="0">
                <a:latin typeface="+mn-ea"/>
              </a:rPr>
              <a:t>原則として</a:t>
            </a:r>
            <a:r>
              <a:rPr lang="en-US" altLang="ja-JP" sz="1600" dirty="0">
                <a:latin typeface="+mn-ea"/>
              </a:rPr>
              <a:t>20</a:t>
            </a:r>
            <a:r>
              <a:rPr lang="ja-JP" altLang="ja-JP" sz="1600" dirty="0">
                <a:latin typeface="+mn-ea"/>
              </a:rPr>
              <a:t>年間で売却</a:t>
            </a:r>
            <a:r>
              <a:rPr lang="ja-JP" altLang="en-US" sz="1600" dirty="0">
                <a:latin typeface="+mn-ea"/>
              </a:rPr>
              <a:t>する</a:t>
            </a:r>
            <a:r>
              <a:rPr lang="ja-JP" altLang="ja-JP" sz="1600" dirty="0">
                <a:latin typeface="+mn-ea"/>
              </a:rPr>
              <a:t>ものとして計上</a:t>
            </a:r>
            <a:r>
              <a:rPr lang="ja-JP" altLang="en-US" sz="1600" dirty="0">
                <a:latin typeface="+mn-ea"/>
              </a:rPr>
              <a:t>した。</a:t>
            </a:r>
            <a:endParaRPr lang="en-US" altLang="ja-JP" sz="1600" dirty="0">
              <a:latin typeface="+mn-ea"/>
            </a:endParaRPr>
          </a:p>
        </p:txBody>
      </p:sp>
      <p:sp>
        <p:nvSpPr>
          <p:cNvPr id="2" name="テキスト ボックス 1"/>
          <p:cNvSpPr txBox="1"/>
          <p:nvPr/>
        </p:nvSpPr>
        <p:spPr>
          <a:xfrm>
            <a:off x="480129" y="5339824"/>
            <a:ext cx="3102131" cy="307777"/>
          </a:xfrm>
          <a:prstGeom prst="rect">
            <a:avLst/>
          </a:prstGeom>
          <a:noFill/>
        </p:spPr>
        <p:txBody>
          <a:bodyPr wrap="none" rtlCol="0">
            <a:spAutoFit/>
          </a:bodyPr>
          <a:lstStyle/>
          <a:p>
            <a:r>
              <a:rPr lang="ja-JP" altLang="en-US" sz="1400" dirty="0">
                <a:latin typeface="+mn-ea"/>
              </a:rPr>
              <a:t>（参考：今後</a:t>
            </a:r>
            <a:r>
              <a:rPr lang="en-US" altLang="ja-JP" sz="1400" dirty="0">
                <a:latin typeface="+mn-ea"/>
              </a:rPr>
              <a:t>10</a:t>
            </a:r>
            <a:r>
              <a:rPr lang="ja-JP" altLang="en-US" sz="1400" dirty="0">
                <a:latin typeface="+mn-ea"/>
              </a:rPr>
              <a:t>年間の売却見込額）</a:t>
            </a:r>
          </a:p>
        </p:txBody>
      </p:sp>
      <p:sp>
        <p:nvSpPr>
          <p:cNvPr id="4" name="テキスト ボックス 3">
            <a:extLst>
              <a:ext uri="{FF2B5EF4-FFF2-40B4-BE49-F238E27FC236}">
                <a16:creationId xmlns:a16="http://schemas.microsoft.com/office/drawing/2014/main" id="{89C3C92B-B0D1-19EC-1A78-31A692407BC3}"/>
              </a:ext>
            </a:extLst>
          </p:cNvPr>
          <p:cNvSpPr txBox="1"/>
          <p:nvPr/>
        </p:nvSpPr>
        <p:spPr>
          <a:xfrm>
            <a:off x="213068" y="467383"/>
            <a:ext cx="4000117" cy="677108"/>
          </a:xfrm>
          <a:prstGeom prst="rect">
            <a:avLst/>
          </a:prstGeom>
          <a:noFill/>
        </p:spPr>
        <p:txBody>
          <a:bodyPr wrap="square" rtlCol="0">
            <a:spAutoFit/>
          </a:bodyPr>
          <a:lstStyle/>
          <a:p>
            <a:pPr marL="382458" indent="-382458">
              <a:buFont typeface="ＭＳ 明朝" panose="02020609040205080304" pitchFamily="17" charset="-128"/>
              <a:buChar char="○"/>
            </a:pPr>
            <a:r>
              <a:rPr lang="ja-JP" altLang="en-US" sz="1600" b="1" dirty="0">
                <a:solidFill>
                  <a:schemeClr val="accent1">
                    <a:lumMod val="50000"/>
                  </a:schemeClr>
                </a:solidFill>
              </a:rPr>
              <a:t>主な財源について</a:t>
            </a:r>
            <a:endParaRPr lang="en-US" altLang="ja-JP" sz="1600" b="1" dirty="0">
              <a:solidFill>
                <a:schemeClr val="accent1">
                  <a:lumMod val="50000"/>
                </a:schemeClr>
              </a:solidFill>
            </a:endParaRPr>
          </a:p>
          <a:p>
            <a:pPr>
              <a:lnSpc>
                <a:spcPct val="150000"/>
              </a:lnSpc>
            </a:pPr>
            <a:r>
              <a:rPr lang="ja-JP" altLang="en-US" sz="1600" b="1" dirty="0"/>
              <a:t>　　</a:t>
            </a:r>
            <a:r>
              <a:rPr lang="ja-JP" altLang="en-US" sz="1600" b="1" u="sng" dirty="0"/>
              <a:t>土地売却収益</a:t>
            </a:r>
          </a:p>
        </p:txBody>
      </p:sp>
      <p:sp>
        <p:nvSpPr>
          <p:cNvPr id="11" name="テキスト ボックス 10">
            <a:extLst>
              <a:ext uri="{FF2B5EF4-FFF2-40B4-BE49-F238E27FC236}">
                <a16:creationId xmlns:a16="http://schemas.microsoft.com/office/drawing/2014/main" id="{566C1859-D117-C47F-A988-8D982E814F66}"/>
              </a:ext>
            </a:extLst>
          </p:cNvPr>
          <p:cNvSpPr txBox="1"/>
          <p:nvPr/>
        </p:nvSpPr>
        <p:spPr>
          <a:xfrm>
            <a:off x="632529" y="2957123"/>
            <a:ext cx="11800199" cy="338554"/>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600" b="1" dirty="0">
                <a:solidFill>
                  <a:schemeClr val="accent1">
                    <a:lumMod val="50000"/>
                  </a:schemeClr>
                </a:solidFill>
                <a:latin typeface="+mn-ea"/>
              </a:rPr>
              <a:t> 夢洲</a:t>
            </a:r>
            <a:r>
              <a:rPr lang="ja-JP" altLang="ja-JP" sz="1600" b="1" dirty="0">
                <a:solidFill>
                  <a:schemeClr val="accent1">
                    <a:lumMod val="50000"/>
                  </a:schemeClr>
                </a:solidFill>
                <a:latin typeface="+mn-ea"/>
              </a:rPr>
              <a:t>地区</a:t>
            </a:r>
          </a:p>
        </p:txBody>
      </p:sp>
      <p:sp>
        <p:nvSpPr>
          <p:cNvPr id="10" name="テキスト ボックス 9">
            <a:extLst>
              <a:ext uri="{FF2B5EF4-FFF2-40B4-BE49-F238E27FC236}">
                <a16:creationId xmlns:a16="http://schemas.microsoft.com/office/drawing/2014/main" id="{CDEA4BAB-9C9B-6274-0E2E-1E034839BD1E}"/>
              </a:ext>
            </a:extLst>
          </p:cNvPr>
          <p:cNvSpPr txBox="1"/>
          <p:nvPr/>
        </p:nvSpPr>
        <p:spPr>
          <a:xfrm>
            <a:off x="684000" y="1493471"/>
            <a:ext cx="11237799" cy="1323439"/>
          </a:xfrm>
          <a:prstGeom prst="rect">
            <a:avLst/>
          </a:prstGeom>
          <a:noFill/>
          <a:ln>
            <a:noFill/>
          </a:ln>
        </p:spPr>
        <p:txBody>
          <a:bodyPr wrap="square" rtlCol="0">
            <a:spAutoFit/>
          </a:bodyPr>
          <a:lstStyle/>
          <a:p>
            <a:pPr marL="365125" indent="-365125">
              <a:buFont typeface="Arial" panose="020B0604020202020204" pitchFamily="34" charset="0"/>
              <a:buChar char="•"/>
            </a:pPr>
            <a:r>
              <a:rPr lang="ja-JP" altLang="ja-JP" sz="1600" dirty="0"/>
              <a:t>当面</a:t>
            </a:r>
            <a:r>
              <a:rPr lang="en-US" altLang="ja-JP" sz="1600" dirty="0"/>
              <a:t>4</a:t>
            </a:r>
            <a:r>
              <a:rPr lang="ja-JP" altLang="ja-JP" sz="1600" dirty="0"/>
              <a:t>年間（</a:t>
            </a:r>
            <a:r>
              <a:rPr lang="en-US" altLang="ja-JP" sz="1600" dirty="0"/>
              <a:t>2024</a:t>
            </a:r>
            <a:r>
              <a:rPr lang="ja-JP" altLang="en-US" sz="1600" dirty="0"/>
              <a:t>（</a:t>
            </a:r>
            <a:r>
              <a:rPr lang="en-US" altLang="ja-JP" sz="1600" dirty="0"/>
              <a:t>R6</a:t>
            </a:r>
            <a:r>
              <a:rPr lang="ja-JP" altLang="en-US" sz="1600" dirty="0"/>
              <a:t>）</a:t>
            </a:r>
            <a:r>
              <a:rPr lang="ja-JP" altLang="ja-JP" sz="1600" dirty="0"/>
              <a:t>～</a:t>
            </a:r>
            <a:r>
              <a:rPr lang="en-US" altLang="ja-JP" sz="1600" dirty="0"/>
              <a:t>2027</a:t>
            </a:r>
            <a:r>
              <a:rPr lang="ja-JP" altLang="en-US" sz="1600" dirty="0"/>
              <a:t>（</a:t>
            </a:r>
            <a:r>
              <a:rPr lang="en-US" altLang="ja-JP" sz="1600" dirty="0"/>
              <a:t>R9</a:t>
            </a:r>
            <a:r>
              <a:rPr lang="ja-JP" altLang="en-US" sz="1600" dirty="0"/>
              <a:t>）</a:t>
            </a:r>
            <a:r>
              <a:rPr lang="ja-JP" altLang="ja-JP" sz="1600" dirty="0"/>
              <a:t>年度）については、買受けニーズが高く売却が比較的見込まれる物件を個別に</a:t>
            </a:r>
            <a:endParaRPr lang="en-US" altLang="ja-JP" sz="1600" dirty="0"/>
          </a:p>
          <a:p>
            <a:r>
              <a:rPr lang="ja-JP" altLang="en-US" sz="1600" dirty="0"/>
              <a:t>      </a:t>
            </a:r>
            <a:r>
              <a:rPr lang="ja-JP" altLang="ja-JP" sz="1600" dirty="0"/>
              <a:t>決定し、売却見込額を計上</a:t>
            </a:r>
            <a:r>
              <a:rPr lang="ja-JP" altLang="en-US" sz="1600" dirty="0"/>
              <a:t>した。</a:t>
            </a:r>
            <a:endParaRPr lang="en-US" altLang="ja-JP" sz="1600" dirty="0"/>
          </a:p>
          <a:p>
            <a:pPr marL="365125" indent="-365125">
              <a:buFont typeface="Arial" panose="020B0604020202020204" pitchFamily="34" charset="0"/>
              <a:buChar char="•"/>
            </a:pPr>
            <a:r>
              <a:rPr lang="en-US" altLang="ja-JP" sz="1600" dirty="0"/>
              <a:t>2024</a:t>
            </a:r>
            <a:r>
              <a:rPr lang="ja-JP" altLang="en-US" sz="1600" dirty="0"/>
              <a:t>（</a:t>
            </a:r>
            <a:r>
              <a:rPr lang="en-US" altLang="ja-JP" sz="1600" dirty="0"/>
              <a:t>R6</a:t>
            </a:r>
            <a:r>
              <a:rPr lang="ja-JP" altLang="en-US" sz="1600" dirty="0"/>
              <a:t>）年度から</a:t>
            </a:r>
            <a:r>
              <a:rPr lang="en-US" altLang="ja-JP" sz="1600" dirty="0"/>
              <a:t>2043</a:t>
            </a:r>
            <a:r>
              <a:rPr lang="ja-JP" altLang="en-US" sz="1600" dirty="0"/>
              <a:t>（</a:t>
            </a:r>
            <a:r>
              <a:rPr lang="en-US" altLang="ja-JP" sz="1600" dirty="0"/>
              <a:t>R25</a:t>
            </a:r>
            <a:r>
              <a:rPr lang="ja-JP" altLang="en-US" sz="1600" dirty="0"/>
              <a:t>）年度にかけて、港湾施設提供事業への埠頭用地の売却額を計上した。（咲洲）</a:t>
            </a:r>
            <a:endParaRPr lang="en-US" altLang="ja-JP" sz="1600" dirty="0"/>
          </a:p>
          <a:p>
            <a:pPr marL="365125" indent="-365125">
              <a:buFont typeface="Arial" panose="020B0604020202020204" pitchFamily="34" charset="0"/>
              <a:buChar char="•"/>
            </a:pPr>
            <a:r>
              <a:rPr lang="en-US" altLang="ja-JP" sz="1600" dirty="0"/>
              <a:t>2028</a:t>
            </a:r>
            <a:r>
              <a:rPr lang="ja-JP" altLang="en-US" sz="1600" dirty="0"/>
              <a:t>（</a:t>
            </a:r>
            <a:r>
              <a:rPr lang="en-US" altLang="ja-JP" sz="1600" dirty="0"/>
              <a:t>R10</a:t>
            </a:r>
            <a:r>
              <a:rPr lang="ja-JP" altLang="en-US" sz="1600" dirty="0"/>
              <a:t>）</a:t>
            </a:r>
            <a:r>
              <a:rPr lang="ja-JP" altLang="ja-JP" sz="1600" dirty="0"/>
              <a:t>年度以降については、</a:t>
            </a:r>
            <a:r>
              <a:rPr lang="ja-JP" altLang="en-US" sz="1600" dirty="0"/>
              <a:t>景気循環の周期を参考に、</a:t>
            </a:r>
            <a:r>
              <a:rPr lang="ja-JP" altLang="ja-JP" sz="1600" dirty="0"/>
              <a:t>残りの土地を原則として</a:t>
            </a:r>
            <a:r>
              <a:rPr lang="en-US" altLang="ja-JP" sz="1600" dirty="0"/>
              <a:t>20</a:t>
            </a:r>
            <a:r>
              <a:rPr lang="ja-JP" altLang="ja-JP" sz="1600" dirty="0"/>
              <a:t>年間で売却</a:t>
            </a:r>
            <a:r>
              <a:rPr lang="ja-JP" altLang="en-US" sz="1600" dirty="0"/>
              <a:t>する</a:t>
            </a:r>
            <a:r>
              <a:rPr lang="ja-JP" altLang="ja-JP" sz="1600" dirty="0"/>
              <a:t>ものとして</a:t>
            </a:r>
            <a:endParaRPr lang="en-US" altLang="ja-JP" sz="1600" dirty="0"/>
          </a:p>
          <a:p>
            <a:r>
              <a:rPr lang="en-US" altLang="ja-JP" sz="1600" dirty="0"/>
              <a:t>      </a:t>
            </a:r>
            <a:r>
              <a:rPr lang="ja-JP" altLang="ja-JP" sz="1600" dirty="0"/>
              <a:t>計上</a:t>
            </a:r>
            <a:r>
              <a:rPr lang="ja-JP" altLang="en-US" sz="1600" dirty="0"/>
              <a:t>した。</a:t>
            </a:r>
            <a:endParaRPr lang="en-US" altLang="ja-JP" sz="1600" dirty="0"/>
          </a:p>
        </p:txBody>
      </p:sp>
      <p:pic>
        <p:nvPicPr>
          <p:cNvPr id="7" name="図 6">
            <a:extLst>
              <a:ext uri="{FF2B5EF4-FFF2-40B4-BE49-F238E27FC236}">
                <a16:creationId xmlns:a16="http://schemas.microsoft.com/office/drawing/2014/main" id="{E393780C-38F3-3C38-A5A7-124367F8811A}"/>
              </a:ext>
            </a:extLst>
          </p:cNvPr>
          <p:cNvPicPr>
            <a:picLocks noChangeAspect="1"/>
          </p:cNvPicPr>
          <p:nvPr/>
        </p:nvPicPr>
        <p:blipFill>
          <a:blip r:embed="rId3"/>
          <a:stretch>
            <a:fillRect/>
          </a:stretch>
        </p:blipFill>
        <p:spPr>
          <a:xfrm>
            <a:off x="632528" y="5458366"/>
            <a:ext cx="11102271" cy="2829991"/>
          </a:xfrm>
          <a:prstGeom prst="rect">
            <a:avLst/>
          </a:prstGeom>
        </p:spPr>
      </p:pic>
    </p:spTree>
    <p:extLst>
      <p:ext uri="{BB962C8B-B14F-4D97-AF65-F5344CB8AC3E}">
        <p14:creationId xmlns:p14="http://schemas.microsoft.com/office/powerpoint/2010/main" val="2321049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テキスト ボックス 9"/>
          <p:cNvSpPr txBox="1"/>
          <p:nvPr/>
        </p:nvSpPr>
        <p:spPr>
          <a:xfrm>
            <a:off x="131790" y="704830"/>
            <a:ext cx="11743835" cy="8302273"/>
          </a:xfrm>
          <a:prstGeom prst="rect">
            <a:avLst/>
          </a:prstGeom>
          <a:noFill/>
        </p:spPr>
        <p:txBody>
          <a:bodyPr wrap="square" rtlCol="0">
            <a:spAutoFit/>
          </a:bodyPr>
          <a:lstStyle/>
          <a:p>
            <a:pPr marL="492416" lvl="1">
              <a:lnSpc>
                <a:spcPct val="150000"/>
              </a:lnSpc>
            </a:pPr>
            <a:r>
              <a:rPr lang="ja-JP" altLang="en-US" sz="1600" b="1" u="sng" dirty="0">
                <a:latin typeface="+mn-ea"/>
              </a:rPr>
              <a:t>土地賃貸料収益</a:t>
            </a:r>
            <a:endParaRPr lang="en-US" altLang="ja-JP" sz="1600" b="1" u="sng" dirty="0">
              <a:latin typeface="+mn-ea"/>
            </a:endParaRPr>
          </a:p>
          <a:p>
            <a:pPr marL="778146" lvl="1" indent="-285730">
              <a:lnSpc>
                <a:spcPct val="150000"/>
              </a:lnSpc>
              <a:buFont typeface="Wingdings" panose="05000000000000000000" pitchFamily="2" charset="2"/>
              <a:buChar char="Ø"/>
            </a:pPr>
            <a:r>
              <a:rPr lang="ja-JP" altLang="en-US" sz="1600" dirty="0">
                <a:latin typeface="+mn-ea"/>
              </a:rPr>
              <a:t>埠頭用地：</a:t>
            </a:r>
            <a:r>
              <a:rPr lang="en-US" altLang="ja-JP" sz="1600" dirty="0">
                <a:latin typeface="+mn-ea"/>
              </a:rPr>
              <a:t> </a:t>
            </a:r>
            <a:r>
              <a:rPr lang="ja-JP" altLang="en-US" sz="1600" dirty="0">
                <a:latin typeface="+mn-ea"/>
              </a:rPr>
              <a:t>原則として、</a:t>
            </a:r>
            <a:r>
              <a:rPr lang="en-US" altLang="ja-JP" sz="1600" dirty="0">
                <a:latin typeface="+mn-ea"/>
              </a:rPr>
              <a:t>2025</a:t>
            </a:r>
            <a:r>
              <a:rPr lang="ja-JP" altLang="en-US" sz="1600" dirty="0">
                <a:latin typeface="+mn-ea"/>
              </a:rPr>
              <a:t>（</a:t>
            </a:r>
            <a:r>
              <a:rPr lang="en-US" altLang="ja-JP" sz="1600" dirty="0">
                <a:latin typeface="+mn-ea"/>
              </a:rPr>
              <a:t>R7</a:t>
            </a:r>
            <a:r>
              <a:rPr lang="ja-JP" altLang="en-US" sz="1600" dirty="0">
                <a:latin typeface="+mn-ea"/>
              </a:rPr>
              <a:t>）年度予算と同様の収益が継続するものとして見込む。</a:t>
            </a:r>
            <a:endParaRPr lang="en-US" altLang="ja-JP" sz="1600" dirty="0">
              <a:latin typeface="+mn-ea"/>
            </a:endParaRPr>
          </a:p>
          <a:p>
            <a:pPr marL="778146" lvl="1" indent="-285730">
              <a:lnSpc>
                <a:spcPct val="150000"/>
              </a:lnSpc>
              <a:buFont typeface="Wingdings" panose="05000000000000000000" pitchFamily="2" charset="2"/>
              <a:buChar char="Ø"/>
            </a:pPr>
            <a:r>
              <a:rPr lang="ja-JP" altLang="en-US" sz="1600" dirty="0">
                <a:latin typeface="+mn-ea"/>
              </a:rPr>
              <a:t>事業用定期借地：現状の事業用定期借地設定契約における収益を見込む。ただし、 契約期間満了により契約が終了する土地については、 商品化期間（</a:t>
            </a:r>
            <a:r>
              <a:rPr lang="en-US" altLang="ja-JP" sz="1600" dirty="0">
                <a:latin typeface="+mn-ea"/>
              </a:rPr>
              <a:t>1</a:t>
            </a:r>
            <a:r>
              <a:rPr lang="ja-JP" altLang="en-US" sz="1600" dirty="0">
                <a:latin typeface="+mn-ea"/>
              </a:rPr>
              <a:t>年）を経て、原則として</a:t>
            </a:r>
            <a:r>
              <a:rPr lang="en-US" altLang="ja-JP" sz="1600" dirty="0">
                <a:latin typeface="+mn-ea"/>
              </a:rPr>
              <a:t>20</a:t>
            </a:r>
            <a:r>
              <a:rPr lang="ja-JP" altLang="en-US" sz="1600" dirty="0">
                <a:latin typeface="+mn-ea"/>
              </a:rPr>
              <a:t>年間で売却するものとする。</a:t>
            </a:r>
            <a:endParaRPr lang="en-US" altLang="ja-JP" sz="1600" dirty="0">
              <a:latin typeface="+mn-ea"/>
            </a:endParaRPr>
          </a:p>
          <a:p>
            <a:pPr marL="778146" lvl="1" indent="-285730">
              <a:lnSpc>
                <a:spcPct val="150000"/>
              </a:lnSpc>
              <a:buFont typeface="Wingdings" panose="05000000000000000000" pitchFamily="2" charset="2"/>
              <a:buChar char="Ø"/>
            </a:pPr>
            <a:r>
              <a:rPr lang="ja-JP" altLang="en-US" sz="1600" dirty="0">
                <a:latin typeface="+mn-ea"/>
              </a:rPr>
              <a:t>その他賃貸地：</a:t>
            </a:r>
            <a:r>
              <a:rPr lang="en-US" altLang="ja-JP" sz="1600" dirty="0">
                <a:latin typeface="+mn-ea"/>
              </a:rPr>
              <a:t> </a:t>
            </a:r>
            <a:r>
              <a:rPr lang="ja-JP" altLang="en-US" sz="1600" dirty="0">
                <a:latin typeface="+mn-ea"/>
              </a:rPr>
              <a:t>原則として、</a:t>
            </a:r>
            <a:r>
              <a:rPr lang="en-US" altLang="ja-JP" sz="1600" dirty="0">
                <a:latin typeface="+mn-ea"/>
              </a:rPr>
              <a:t>2025</a:t>
            </a:r>
            <a:r>
              <a:rPr lang="ja-JP" altLang="en-US" sz="1600" dirty="0">
                <a:latin typeface="+mn-ea"/>
              </a:rPr>
              <a:t>（</a:t>
            </a:r>
            <a:r>
              <a:rPr lang="en-US" altLang="ja-JP" sz="1600" dirty="0">
                <a:latin typeface="+mn-ea"/>
              </a:rPr>
              <a:t>R7</a:t>
            </a:r>
            <a:r>
              <a:rPr lang="ja-JP" altLang="en-US" sz="1600" dirty="0">
                <a:latin typeface="+mn-ea"/>
              </a:rPr>
              <a:t>）年度予算と同様の収益が継続するものとして見込む。</a:t>
            </a:r>
            <a:endParaRPr lang="en-US" altLang="ja-JP" sz="1600" dirty="0">
              <a:latin typeface="+mn-ea"/>
            </a:endParaRPr>
          </a:p>
          <a:p>
            <a:pPr marL="778146" lvl="1" indent="-285730">
              <a:lnSpc>
                <a:spcPct val="150000"/>
              </a:lnSpc>
              <a:buFont typeface="Wingdings" panose="05000000000000000000" pitchFamily="2" charset="2"/>
              <a:buChar char="Ø"/>
            </a:pPr>
            <a:r>
              <a:rPr lang="en-US" altLang="ja-JP" sz="1600" dirty="0">
                <a:latin typeface="+mn-ea"/>
              </a:rPr>
              <a:t>IR</a:t>
            </a:r>
            <a:r>
              <a:rPr lang="ja-JP" altLang="en-US" sz="1600" dirty="0">
                <a:latin typeface="+mn-ea"/>
              </a:rPr>
              <a:t>予定区域、</a:t>
            </a:r>
            <a:r>
              <a:rPr lang="en-US" altLang="ja-JP" sz="1600" dirty="0">
                <a:latin typeface="+mn-ea"/>
              </a:rPr>
              <a:t>IR</a:t>
            </a:r>
            <a:r>
              <a:rPr lang="ja-JP" altLang="en-US" sz="1600" dirty="0">
                <a:latin typeface="+mn-ea"/>
              </a:rPr>
              <a:t>区域拡張予定地、２期及び３期開発用地については、原則として</a:t>
            </a:r>
            <a:r>
              <a:rPr lang="en-US" altLang="ja-JP" sz="1600" dirty="0">
                <a:latin typeface="+mn-ea"/>
              </a:rPr>
              <a:t>35</a:t>
            </a:r>
            <a:r>
              <a:rPr lang="ja-JP" altLang="en-US" sz="1600" dirty="0">
                <a:latin typeface="+mn-ea"/>
              </a:rPr>
              <a:t>年間の事業用定期借地権設定契約とし、契約終了後再契約を見込む。</a:t>
            </a:r>
            <a:endParaRPr lang="en-US" altLang="ja-JP" sz="1600" dirty="0">
              <a:latin typeface="+mn-ea"/>
            </a:endParaRPr>
          </a:p>
          <a:p>
            <a:pPr marL="778146" lvl="1" indent="-285730">
              <a:lnSpc>
                <a:spcPct val="150000"/>
              </a:lnSpc>
              <a:buFont typeface="Wingdings" panose="05000000000000000000" pitchFamily="2" charset="2"/>
              <a:buChar char="Ø"/>
            </a:pPr>
            <a:r>
              <a:rPr lang="en-US" altLang="ja-JP" sz="1600" dirty="0">
                <a:latin typeface="+mn-ea"/>
              </a:rPr>
              <a:t>IR</a:t>
            </a:r>
            <a:r>
              <a:rPr lang="ja-JP" altLang="en-US" sz="1600" dirty="0">
                <a:latin typeface="+mn-ea"/>
              </a:rPr>
              <a:t>予定区域（</a:t>
            </a:r>
            <a:r>
              <a:rPr lang="en-US" altLang="ja-JP" sz="1600" dirty="0">
                <a:latin typeface="+mn-ea"/>
              </a:rPr>
              <a:t>49.3ha</a:t>
            </a:r>
            <a:r>
              <a:rPr lang="ja-JP" altLang="en-US" sz="1600" dirty="0">
                <a:latin typeface="+mn-ea"/>
              </a:rPr>
              <a:t>：</a:t>
            </a:r>
            <a:r>
              <a:rPr lang="en-US" altLang="ja-JP" sz="1600" dirty="0">
                <a:latin typeface="+mn-ea"/>
              </a:rPr>
              <a:t>428</a:t>
            </a:r>
            <a:r>
              <a:rPr lang="ja-JP" altLang="en-US" sz="1600" dirty="0">
                <a:latin typeface="+mn-ea"/>
              </a:rPr>
              <a:t>円</a:t>
            </a:r>
            <a:r>
              <a:rPr lang="en-US" altLang="ja-JP" sz="1600" dirty="0">
                <a:latin typeface="+mn-ea"/>
              </a:rPr>
              <a:t>/㎡</a:t>
            </a:r>
            <a:r>
              <a:rPr lang="ja-JP" altLang="en-US" sz="1600" dirty="0">
                <a:latin typeface="+mn-ea"/>
              </a:rPr>
              <a:t>・月）については、</a:t>
            </a:r>
            <a:r>
              <a:rPr lang="en-US" altLang="ja-JP" sz="1600" dirty="0">
                <a:latin typeface="+mn-ea"/>
              </a:rPr>
              <a:t>2024</a:t>
            </a:r>
            <a:r>
              <a:rPr lang="ja-JP" altLang="en-US" sz="1600" dirty="0">
                <a:latin typeface="+mn-ea"/>
              </a:rPr>
              <a:t>（</a:t>
            </a:r>
            <a:r>
              <a:rPr lang="en-US" altLang="ja-JP" sz="1600" dirty="0">
                <a:latin typeface="+mn-ea"/>
              </a:rPr>
              <a:t>R6</a:t>
            </a:r>
            <a:r>
              <a:rPr lang="ja-JP" altLang="en-US" sz="1600" dirty="0">
                <a:latin typeface="+mn-ea"/>
              </a:rPr>
              <a:t>）年</a:t>
            </a:r>
            <a:r>
              <a:rPr lang="en-US" altLang="ja-JP" sz="1600" dirty="0">
                <a:latin typeface="+mn-ea"/>
              </a:rPr>
              <a:t>10</a:t>
            </a:r>
            <a:r>
              <a:rPr lang="ja-JP" altLang="en-US" sz="1600" dirty="0">
                <a:latin typeface="+mn-ea"/>
              </a:rPr>
              <a:t>月の賃貸開始から</a:t>
            </a:r>
            <a:r>
              <a:rPr lang="en-US" altLang="ja-JP" sz="1600" dirty="0">
                <a:latin typeface="+mn-ea"/>
              </a:rPr>
              <a:t>2030</a:t>
            </a:r>
            <a:r>
              <a:rPr lang="ja-JP" altLang="en-US" sz="1600" dirty="0">
                <a:latin typeface="+mn-ea"/>
              </a:rPr>
              <a:t>（</a:t>
            </a:r>
            <a:r>
              <a:rPr lang="en-US" altLang="ja-JP" sz="1600" dirty="0">
                <a:latin typeface="+mn-ea"/>
              </a:rPr>
              <a:t>R12</a:t>
            </a:r>
            <a:r>
              <a:rPr lang="ja-JP" altLang="en-US" sz="1600" dirty="0">
                <a:latin typeface="+mn-ea"/>
              </a:rPr>
              <a:t>）年までに合計約</a:t>
            </a:r>
            <a:r>
              <a:rPr lang="en-US" altLang="ja-JP" sz="1600" dirty="0">
                <a:latin typeface="+mn-ea"/>
              </a:rPr>
              <a:t>128</a:t>
            </a:r>
            <a:r>
              <a:rPr lang="ja-JP" altLang="en-US" sz="1600" dirty="0">
                <a:latin typeface="+mn-ea"/>
              </a:rPr>
              <a:t>億円（</a:t>
            </a:r>
            <a:r>
              <a:rPr lang="en-US" altLang="ja-JP" sz="1600" dirty="0">
                <a:latin typeface="+mn-ea"/>
              </a:rPr>
              <a:t>2030</a:t>
            </a:r>
            <a:r>
              <a:rPr lang="ja-JP" altLang="en-US" sz="1600" dirty="0">
                <a:latin typeface="+mn-ea"/>
              </a:rPr>
              <a:t>（</a:t>
            </a:r>
            <a:r>
              <a:rPr lang="en-US" altLang="ja-JP" sz="1600" dirty="0">
                <a:latin typeface="+mn-ea"/>
              </a:rPr>
              <a:t>R12</a:t>
            </a:r>
            <a:r>
              <a:rPr lang="ja-JP" altLang="en-US" sz="1600" dirty="0">
                <a:latin typeface="+mn-ea"/>
              </a:rPr>
              <a:t>）年夏頃予定の</a:t>
            </a:r>
            <a:r>
              <a:rPr lang="en-US" altLang="ja-JP" sz="1600" dirty="0">
                <a:latin typeface="+mn-ea"/>
              </a:rPr>
              <a:t>IR</a:t>
            </a:r>
            <a:r>
              <a:rPr lang="ja-JP" altLang="en-US" sz="1600" dirty="0">
                <a:latin typeface="+mn-ea"/>
              </a:rPr>
              <a:t>建設工事完了までは、土地課題対策工事により一部無償範囲が生じるものと想定）、それ以降は賃料年額約</a:t>
            </a:r>
            <a:r>
              <a:rPr lang="en-US" altLang="ja-JP" sz="1600" dirty="0">
                <a:latin typeface="+mn-ea"/>
              </a:rPr>
              <a:t>25</a:t>
            </a:r>
            <a:r>
              <a:rPr lang="ja-JP" altLang="en-US" sz="1600" dirty="0">
                <a:latin typeface="+mn-ea"/>
              </a:rPr>
              <a:t>億円を見込む。</a:t>
            </a:r>
          </a:p>
          <a:p>
            <a:pPr marL="778146" lvl="1" indent="-285730">
              <a:lnSpc>
                <a:spcPct val="150000"/>
              </a:lnSpc>
              <a:buFont typeface="Wingdings" panose="05000000000000000000" pitchFamily="2" charset="2"/>
              <a:buChar char="Ø"/>
            </a:pPr>
            <a:r>
              <a:rPr lang="en-US" altLang="ja-JP" sz="1600" dirty="0">
                <a:latin typeface="+mn-ea"/>
              </a:rPr>
              <a:t>IR</a:t>
            </a:r>
            <a:r>
              <a:rPr lang="ja-JP" altLang="en-US" sz="1600" dirty="0">
                <a:latin typeface="+mn-ea"/>
              </a:rPr>
              <a:t>区域拡張予定地（</a:t>
            </a:r>
            <a:r>
              <a:rPr lang="en-US" altLang="ja-JP" sz="1600" dirty="0">
                <a:latin typeface="+mn-ea"/>
              </a:rPr>
              <a:t>6.0ha</a:t>
            </a:r>
            <a:r>
              <a:rPr lang="ja-JP" altLang="en-US" sz="1600" dirty="0">
                <a:latin typeface="+mn-ea"/>
              </a:rPr>
              <a:t>：</a:t>
            </a:r>
            <a:r>
              <a:rPr lang="en-US" altLang="ja-JP" sz="1600" dirty="0">
                <a:latin typeface="+mn-ea"/>
              </a:rPr>
              <a:t>428</a:t>
            </a:r>
            <a:r>
              <a:rPr lang="ja-JP" altLang="en-US" sz="1600" dirty="0">
                <a:latin typeface="+mn-ea"/>
              </a:rPr>
              <a:t>円</a:t>
            </a:r>
            <a:r>
              <a:rPr lang="en-US" altLang="ja-JP" sz="1600" dirty="0">
                <a:latin typeface="+mn-ea"/>
              </a:rPr>
              <a:t>/</a:t>
            </a:r>
            <a:r>
              <a:rPr lang="ja-JP" altLang="en-US" sz="1600" dirty="0">
                <a:latin typeface="+mn-ea"/>
              </a:rPr>
              <a:t>㎡・月）については</a:t>
            </a:r>
            <a:r>
              <a:rPr lang="en-US" altLang="ja-JP" sz="1600" dirty="0">
                <a:latin typeface="+mn-ea"/>
              </a:rPr>
              <a:t>2046</a:t>
            </a:r>
            <a:r>
              <a:rPr lang="ja-JP" altLang="en-US" sz="1600" dirty="0">
                <a:latin typeface="+mn-ea"/>
              </a:rPr>
              <a:t>（</a:t>
            </a:r>
            <a:r>
              <a:rPr lang="en-US" altLang="ja-JP" sz="1600" dirty="0">
                <a:latin typeface="+mn-ea"/>
              </a:rPr>
              <a:t>R28</a:t>
            </a:r>
            <a:r>
              <a:rPr lang="ja-JP" altLang="en-US" sz="1600" dirty="0">
                <a:latin typeface="+mn-ea"/>
              </a:rPr>
              <a:t>）年度から賃貸開始（賃料年額：約</a:t>
            </a:r>
            <a:r>
              <a:rPr lang="en-US" altLang="ja-JP" sz="1600" dirty="0">
                <a:latin typeface="+mn-ea"/>
              </a:rPr>
              <a:t>3</a:t>
            </a:r>
            <a:r>
              <a:rPr lang="ja-JP" altLang="en-US" sz="1600" dirty="0">
                <a:latin typeface="+mn-ea"/>
              </a:rPr>
              <a:t>億円）を見込む。</a:t>
            </a:r>
            <a:endParaRPr lang="en-US" altLang="ja-JP" sz="1600" dirty="0">
              <a:latin typeface="+mn-ea"/>
            </a:endParaRPr>
          </a:p>
          <a:p>
            <a:pPr marL="778146" lvl="1" indent="-285730">
              <a:lnSpc>
                <a:spcPct val="150000"/>
              </a:lnSpc>
              <a:buFont typeface="Wingdings" panose="05000000000000000000" pitchFamily="2" charset="2"/>
              <a:buChar char="Ø"/>
            </a:pPr>
            <a:r>
              <a:rPr lang="ja-JP" altLang="en-US" sz="1600" dirty="0">
                <a:latin typeface="+mn-ea"/>
              </a:rPr>
              <a:t>２期開発用地（</a:t>
            </a:r>
            <a:r>
              <a:rPr lang="en-US" altLang="ja-JP" sz="1600" dirty="0">
                <a:latin typeface="+mn-ea"/>
              </a:rPr>
              <a:t>48ha</a:t>
            </a:r>
            <a:r>
              <a:rPr lang="ja-JP" altLang="en-US" sz="1600" dirty="0">
                <a:latin typeface="+mn-ea"/>
              </a:rPr>
              <a:t>：</a:t>
            </a:r>
            <a:r>
              <a:rPr lang="en-US" altLang="ja-JP" sz="1600" dirty="0">
                <a:latin typeface="+mn-ea"/>
              </a:rPr>
              <a:t>428</a:t>
            </a:r>
            <a:r>
              <a:rPr lang="ja-JP" altLang="en-US" sz="1600" dirty="0">
                <a:latin typeface="+mn-ea"/>
              </a:rPr>
              <a:t>円</a:t>
            </a:r>
            <a:r>
              <a:rPr lang="en-US" altLang="ja-JP" sz="1600" dirty="0">
                <a:latin typeface="+mn-ea"/>
              </a:rPr>
              <a:t>/㎡</a:t>
            </a:r>
            <a:r>
              <a:rPr lang="ja-JP" altLang="en-US" sz="1600" dirty="0">
                <a:latin typeface="+mn-ea"/>
              </a:rPr>
              <a:t>・月）については</a:t>
            </a:r>
            <a:r>
              <a:rPr lang="en-US" altLang="ja-JP" sz="1600" dirty="0">
                <a:latin typeface="+mn-ea"/>
              </a:rPr>
              <a:t>2027</a:t>
            </a:r>
            <a:r>
              <a:rPr lang="ja-JP" altLang="en-US" sz="1600" dirty="0">
                <a:latin typeface="+mn-ea"/>
              </a:rPr>
              <a:t>（</a:t>
            </a:r>
            <a:r>
              <a:rPr lang="en-US" altLang="ja-JP" sz="1600" dirty="0">
                <a:latin typeface="+mn-ea"/>
              </a:rPr>
              <a:t>R9</a:t>
            </a:r>
            <a:r>
              <a:rPr lang="ja-JP" altLang="en-US" sz="1600" dirty="0">
                <a:latin typeface="+mn-ea"/>
              </a:rPr>
              <a:t>）年度から賃貸開始（賃料年額：約</a:t>
            </a:r>
            <a:r>
              <a:rPr lang="en-US" altLang="ja-JP" sz="1600" dirty="0">
                <a:latin typeface="+mn-ea"/>
              </a:rPr>
              <a:t>25</a:t>
            </a:r>
            <a:r>
              <a:rPr lang="ja-JP" altLang="en-US" sz="1600" dirty="0">
                <a:latin typeface="+mn-ea"/>
              </a:rPr>
              <a:t>億円）、３期開発用地（</a:t>
            </a:r>
            <a:r>
              <a:rPr lang="en-US" altLang="ja-JP" sz="1600" dirty="0">
                <a:latin typeface="+mn-ea"/>
              </a:rPr>
              <a:t>32ha</a:t>
            </a:r>
            <a:r>
              <a:rPr lang="ja-JP" altLang="en-US" sz="1600" dirty="0">
                <a:latin typeface="+mn-ea"/>
              </a:rPr>
              <a:t>：</a:t>
            </a:r>
            <a:r>
              <a:rPr lang="en-US" altLang="ja-JP" sz="1600" dirty="0">
                <a:latin typeface="+mn-ea"/>
              </a:rPr>
              <a:t>428</a:t>
            </a:r>
            <a:r>
              <a:rPr lang="ja-JP" altLang="en-US" sz="1600" dirty="0">
                <a:latin typeface="+mn-ea"/>
              </a:rPr>
              <a:t>円</a:t>
            </a:r>
            <a:r>
              <a:rPr lang="en-US" altLang="ja-JP" sz="1600" dirty="0">
                <a:latin typeface="+mn-ea"/>
              </a:rPr>
              <a:t>/㎡</a:t>
            </a:r>
            <a:r>
              <a:rPr lang="ja-JP" altLang="en-US" sz="1600" dirty="0">
                <a:latin typeface="+mn-ea"/>
              </a:rPr>
              <a:t>・月）については</a:t>
            </a:r>
            <a:r>
              <a:rPr lang="en-US" altLang="ja-JP" sz="1600" dirty="0">
                <a:latin typeface="+mn-ea"/>
              </a:rPr>
              <a:t>2035</a:t>
            </a:r>
            <a:r>
              <a:rPr lang="ja-JP" altLang="en-US" sz="1600" dirty="0">
                <a:latin typeface="+mn-ea"/>
              </a:rPr>
              <a:t>（</a:t>
            </a:r>
            <a:r>
              <a:rPr lang="en-US" altLang="ja-JP" sz="1600" dirty="0">
                <a:latin typeface="+mn-ea"/>
              </a:rPr>
              <a:t>R17</a:t>
            </a:r>
            <a:r>
              <a:rPr lang="ja-JP" altLang="en-US" sz="1600" dirty="0">
                <a:latin typeface="+mn-ea"/>
              </a:rPr>
              <a:t>）年度から賃貸開始（賃料年額：約</a:t>
            </a:r>
            <a:r>
              <a:rPr lang="en-US" altLang="ja-JP" sz="1600" dirty="0">
                <a:latin typeface="+mn-ea"/>
              </a:rPr>
              <a:t>16</a:t>
            </a:r>
            <a:r>
              <a:rPr lang="ja-JP" altLang="en-US" sz="1600" dirty="0">
                <a:latin typeface="+mn-ea"/>
              </a:rPr>
              <a:t>億円）を見込む。</a:t>
            </a:r>
          </a:p>
          <a:p>
            <a:pPr lvl="1">
              <a:lnSpc>
                <a:spcPct val="150000"/>
              </a:lnSpc>
            </a:pPr>
            <a:endParaRPr lang="en-US" altLang="ja-JP" sz="600" b="1" u="sng" dirty="0">
              <a:latin typeface="+mn-ea"/>
            </a:endParaRPr>
          </a:p>
          <a:p>
            <a:pPr lvl="1">
              <a:lnSpc>
                <a:spcPct val="150000"/>
              </a:lnSpc>
            </a:pPr>
            <a:r>
              <a:rPr lang="ja-JP" altLang="en-US" sz="1600" b="1" u="sng" dirty="0">
                <a:latin typeface="+mn-ea"/>
              </a:rPr>
              <a:t>その他営業収益</a:t>
            </a:r>
            <a:endParaRPr lang="en-US" altLang="ja-JP" sz="1600" b="1" u="sng" dirty="0">
              <a:latin typeface="+mn-ea"/>
            </a:endParaRPr>
          </a:p>
          <a:p>
            <a:pPr marL="778146" lvl="1" indent="-285730">
              <a:lnSpc>
                <a:spcPct val="150000"/>
              </a:lnSpc>
              <a:buFont typeface="Wingdings" panose="05000000000000000000" pitchFamily="2" charset="2"/>
              <a:buChar char="Ø"/>
            </a:pPr>
            <a:r>
              <a:rPr lang="ja-JP" altLang="en-US" sz="1600" dirty="0">
                <a:latin typeface="+mn-ea"/>
              </a:rPr>
              <a:t>売却地から発生する建設発生土の受入に伴う収入を土地売却計画に基づき見込む。</a:t>
            </a:r>
            <a:endParaRPr lang="en-US" altLang="ja-JP" sz="1600" dirty="0">
              <a:latin typeface="+mn-ea"/>
            </a:endParaRPr>
          </a:p>
          <a:p>
            <a:pPr lvl="1">
              <a:lnSpc>
                <a:spcPct val="150000"/>
              </a:lnSpc>
            </a:pPr>
            <a:endParaRPr lang="en-US" altLang="ja-JP" sz="600" dirty="0">
              <a:latin typeface="+mn-ea"/>
            </a:endParaRPr>
          </a:p>
          <a:p>
            <a:pPr lvl="1">
              <a:lnSpc>
                <a:spcPct val="150000"/>
              </a:lnSpc>
            </a:pPr>
            <a:r>
              <a:rPr lang="en-US" altLang="ja-JP" sz="1600" b="1" u="sng" dirty="0">
                <a:latin typeface="+mn-ea"/>
              </a:rPr>
              <a:t>IR</a:t>
            </a:r>
            <a:r>
              <a:rPr lang="ja-JP" altLang="en-US" sz="1600" b="1" u="sng" dirty="0">
                <a:latin typeface="+mn-ea"/>
              </a:rPr>
              <a:t>事業者負担金</a:t>
            </a:r>
            <a:endParaRPr lang="en-US" altLang="ja-JP" sz="1600" b="1" u="sng" dirty="0">
              <a:latin typeface="+mn-ea"/>
            </a:endParaRPr>
          </a:p>
          <a:p>
            <a:pPr marL="778146" lvl="1" indent="-285730">
              <a:lnSpc>
                <a:spcPct val="150000"/>
              </a:lnSpc>
              <a:buFont typeface="Wingdings" panose="05000000000000000000" pitchFamily="2" charset="2"/>
              <a:buChar char="Ø"/>
            </a:pPr>
            <a:r>
              <a:rPr lang="en-US" altLang="ja-JP" sz="1600" dirty="0">
                <a:latin typeface="+mn-ea"/>
              </a:rPr>
              <a:t>202.5</a:t>
            </a:r>
            <a:r>
              <a:rPr lang="ja-JP" altLang="en-US" sz="1600" dirty="0">
                <a:latin typeface="+mn-ea"/>
              </a:rPr>
              <a:t>億円のうち、</a:t>
            </a:r>
            <a:r>
              <a:rPr lang="en-US" altLang="ja-JP" sz="1600" dirty="0">
                <a:latin typeface="+mn-ea"/>
              </a:rPr>
              <a:t>182.25</a:t>
            </a:r>
            <a:r>
              <a:rPr lang="ja-JP" altLang="en-US" sz="1600" dirty="0">
                <a:latin typeface="+mn-ea"/>
              </a:rPr>
              <a:t>億円については</a:t>
            </a:r>
            <a:r>
              <a:rPr lang="en-US" altLang="ja-JP" sz="1600" dirty="0">
                <a:latin typeface="+mn-ea"/>
              </a:rPr>
              <a:t>2033</a:t>
            </a:r>
            <a:r>
              <a:rPr lang="ja-JP" altLang="en-US" sz="1600" dirty="0">
                <a:latin typeface="+mn-ea"/>
              </a:rPr>
              <a:t>（</a:t>
            </a:r>
            <a:r>
              <a:rPr lang="en-US" altLang="ja-JP" sz="1600" dirty="0">
                <a:latin typeface="+mn-ea"/>
              </a:rPr>
              <a:t>R15</a:t>
            </a:r>
            <a:r>
              <a:rPr lang="ja-JP" altLang="en-US" sz="1600" dirty="0">
                <a:latin typeface="+mn-ea"/>
              </a:rPr>
              <a:t>）年度の収入を見込む。</a:t>
            </a:r>
          </a:p>
          <a:p>
            <a:pPr lvl="1">
              <a:lnSpc>
                <a:spcPct val="150000"/>
              </a:lnSpc>
            </a:pPr>
            <a:endParaRPr lang="en-US" altLang="ja-JP" sz="600" dirty="0">
              <a:latin typeface="+mn-ea"/>
            </a:endParaRPr>
          </a:p>
          <a:p>
            <a:pPr lvl="1">
              <a:lnSpc>
                <a:spcPct val="150000"/>
              </a:lnSpc>
            </a:pPr>
            <a:r>
              <a:rPr lang="ja-JP" altLang="en-US" sz="1600" b="1" u="sng" dirty="0">
                <a:latin typeface="+mn-ea"/>
              </a:rPr>
              <a:t>大阪港振興基金</a:t>
            </a:r>
            <a:endParaRPr lang="en-US" altLang="ja-JP" sz="1600" b="1" u="sng" dirty="0">
              <a:latin typeface="+mn-ea"/>
            </a:endParaRPr>
          </a:p>
          <a:p>
            <a:pPr marL="778146" lvl="1" indent="-285730">
              <a:lnSpc>
                <a:spcPct val="150000"/>
              </a:lnSpc>
              <a:buFont typeface="Wingdings" panose="05000000000000000000" pitchFamily="2" charset="2"/>
              <a:buChar char="Ø"/>
            </a:pPr>
            <a:r>
              <a:rPr lang="ja-JP" altLang="en-US" sz="1600" dirty="0">
                <a:latin typeface="+mn-ea"/>
              </a:rPr>
              <a:t>累積資金不足が見込まれることとなった場合、取り崩すこととする。（</a:t>
            </a:r>
            <a:r>
              <a:rPr lang="en-US" altLang="ja-JP" sz="1600" dirty="0">
                <a:latin typeface="+mn-ea"/>
              </a:rPr>
              <a:t>2024</a:t>
            </a:r>
            <a:r>
              <a:rPr lang="ja-JP" altLang="en-US" sz="1600" dirty="0">
                <a:latin typeface="+mn-ea"/>
              </a:rPr>
              <a:t>（</a:t>
            </a:r>
            <a:r>
              <a:rPr lang="en-US" altLang="ja-JP" sz="1600" dirty="0">
                <a:latin typeface="+mn-ea"/>
              </a:rPr>
              <a:t>R6</a:t>
            </a:r>
            <a:r>
              <a:rPr lang="ja-JP" altLang="en-US" sz="1600" dirty="0">
                <a:latin typeface="+mn-ea"/>
              </a:rPr>
              <a:t>）年３月末残高：約</a:t>
            </a:r>
            <a:r>
              <a:rPr lang="en-US" altLang="ja-JP" sz="1600" dirty="0">
                <a:latin typeface="+mn-ea"/>
              </a:rPr>
              <a:t>62</a:t>
            </a:r>
            <a:r>
              <a:rPr lang="ja-JP" altLang="en-US" sz="1600" dirty="0">
                <a:latin typeface="+mn-ea"/>
              </a:rPr>
              <a:t>億円）</a:t>
            </a:r>
            <a:endParaRPr lang="en-US" altLang="ja-JP" sz="1600" dirty="0">
              <a:latin typeface="+mn-ea"/>
            </a:endParaRPr>
          </a:p>
          <a:p>
            <a:pPr marL="778146" lvl="1" indent="-285730">
              <a:lnSpc>
                <a:spcPct val="150000"/>
              </a:lnSpc>
              <a:buFont typeface="Wingdings" panose="05000000000000000000" pitchFamily="2" charset="2"/>
              <a:buChar char="Ø"/>
            </a:pPr>
            <a:endParaRPr lang="en-US" altLang="ja-JP" sz="1600" dirty="0">
              <a:latin typeface="+mn-ea"/>
            </a:endParaRPr>
          </a:p>
        </p:txBody>
      </p:sp>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23</a:t>
            </a:fld>
            <a:endParaRPr lang="ja-JP" altLang="en-US" dirty="0"/>
          </a:p>
        </p:txBody>
      </p:sp>
      <p:sp>
        <p:nvSpPr>
          <p:cNvPr id="4" name="テキスト ボックス 3">
            <a:extLst>
              <a:ext uri="{FF2B5EF4-FFF2-40B4-BE49-F238E27FC236}">
                <a16:creationId xmlns:a16="http://schemas.microsoft.com/office/drawing/2014/main" id="{DE4C43C2-3AA1-8B45-96A5-BA6C7B960BB7}"/>
              </a:ext>
            </a:extLst>
          </p:cNvPr>
          <p:cNvSpPr txBox="1"/>
          <p:nvPr/>
        </p:nvSpPr>
        <p:spPr>
          <a:xfrm>
            <a:off x="213068" y="467985"/>
            <a:ext cx="4000117" cy="338554"/>
          </a:xfrm>
          <a:prstGeom prst="rect">
            <a:avLst/>
          </a:prstGeom>
          <a:noFill/>
        </p:spPr>
        <p:txBody>
          <a:bodyPr wrap="square" rtlCol="0">
            <a:spAutoFit/>
          </a:bodyPr>
          <a:lstStyle/>
          <a:p>
            <a:pPr marL="382458" indent="-382458">
              <a:buFont typeface="ＭＳ 明朝" panose="02020609040205080304" pitchFamily="17" charset="-128"/>
              <a:buChar char="○"/>
            </a:pPr>
            <a:r>
              <a:rPr lang="ja-JP" altLang="en-US" sz="1600" b="1" dirty="0">
                <a:solidFill>
                  <a:schemeClr val="accent1">
                    <a:lumMod val="50000"/>
                  </a:schemeClr>
                </a:solidFill>
              </a:rPr>
              <a:t>主な財源について</a:t>
            </a:r>
            <a:endParaRPr lang="en-US" altLang="ja-JP" sz="1600" b="1" dirty="0">
              <a:solidFill>
                <a:schemeClr val="accent1">
                  <a:lumMod val="50000"/>
                </a:schemeClr>
              </a:solidFill>
            </a:endParaRPr>
          </a:p>
        </p:txBody>
      </p:sp>
    </p:spTree>
    <p:extLst>
      <p:ext uri="{BB962C8B-B14F-4D97-AF65-F5344CB8AC3E}">
        <p14:creationId xmlns:p14="http://schemas.microsoft.com/office/powerpoint/2010/main" val="4249650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246521" y="363821"/>
            <a:ext cx="11521294" cy="8258311"/>
            <a:chOff x="-525233" y="-294779"/>
            <a:chExt cx="13150295" cy="9146696"/>
          </a:xfrm>
        </p:grpSpPr>
        <p:pic>
          <p:nvPicPr>
            <p:cNvPr id="18" name="Picture 1"/>
            <p:cNvPicPr>
              <a:picLocks noChangeAspect="1" noChangeArrowheads="1"/>
            </p:cNvPicPr>
            <p:nvPr/>
          </p:nvPicPr>
          <p:blipFill rotWithShape="1">
            <a:blip r:embed="rId3" cstate="print"/>
            <a:srcRect t="985" r="926" b="960"/>
            <a:stretch/>
          </p:blipFill>
          <p:spPr bwMode="auto">
            <a:xfrm>
              <a:off x="-525233" y="-294779"/>
              <a:ext cx="13150295" cy="9146696"/>
            </a:xfrm>
            <a:prstGeom prst="rect">
              <a:avLst/>
            </a:prstGeom>
            <a:pattFill prst="pct90">
              <a:fgClr>
                <a:schemeClr val="accent6">
                  <a:lumMod val="75000"/>
                </a:schemeClr>
              </a:fgClr>
              <a:bgClr>
                <a:schemeClr val="bg1"/>
              </a:bgClr>
            </a:pattFill>
            <a:ln w="9525">
              <a:noFill/>
              <a:miter lim="800000"/>
              <a:headEnd/>
              <a:tailEnd/>
            </a:ln>
          </p:spPr>
        </p:pic>
        <p:sp>
          <p:nvSpPr>
            <p:cNvPr id="20" name="フリーフォーム 19"/>
            <p:cNvSpPr/>
            <p:nvPr/>
          </p:nvSpPr>
          <p:spPr>
            <a:xfrm>
              <a:off x="3912232" y="1279008"/>
              <a:ext cx="441325" cy="419846"/>
            </a:xfrm>
            <a:custGeom>
              <a:avLst/>
              <a:gdLst>
                <a:gd name="connsiteX0" fmla="*/ 0 w 801414"/>
                <a:gd name="connsiteY0" fmla="*/ 269327 h 729155"/>
                <a:gd name="connsiteX1" fmla="*/ 131379 w 801414"/>
                <a:gd name="connsiteY1" fmla="*/ 295603 h 729155"/>
                <a:gd name="connsiteX2" fmla="*/ 151086 w 801414"/>
                <a:gd name="connsiteY2" fmla="*/ 348155 h 729155"/>
                <a:gd name="connsiteX3" fmla="*/ 170793 w 801414"/>
                <a:gd name="connsiteY3" fmla="*/ 426983 h 729155"/>
                <a:gd name="connsiteX4" fmla="*/ 282465 w 801414"/>
                <a:gd name="connsiteY4" fmla="*/ 532086 h 729155"/>
                <a:gd name="connsiteX5" fmla="*/ 426982 w 801414"/>
                <a:gd name="connsiteY5" fmla="*/ 656896 h 729155"/>
                <a:gd name="connsiteX6" fmla="*/ 676603 w 801414"/>
                <a:gd name="connsiteY6" fmla="*/ 729155 h 729155"/>
                <a:gd name="connsiteX7" fmla="*/ 801414 w 801414"/>
                <a:gd name="connsiteY7" fmla="*/ 702879 h 729155"/>
                <a:gd name="connsiteX8" fmla="*/ 696310 w 801414"/>
                <a:gd name="connsiteY8" fmla="*/ 578069 h 729155"/>
                <a:gd name="connsiteX9" fmla="*/ 768569 w 801414"/>
                <a:gd name="connsiteY9" fmla="*/ 518948 h 729155"/>
                <a:gd name="connsiteX10" fmla="*/ 597776 w 801414"/>
                <a:gd name="connsiteY10" fmla="*/ 282465 h 729155"/>
                <a:gd name="connsiteX11" fmla="*/ 538655 w 801414"/>
                <a:gd name="connsiteY11" fmla="*/ 164224 h 729155"/>
                <a:gd name="connsiteX12" fmla="*/ 532086 w 801414"/>
                <a:gd name="connsiteY12" fmla="*/ 0 h 729155"/>
                <a:gd name="connsiteX13" fmla="*/ 486103 w 801414"/>
                <a:gd name="connsiteY13" fmla="*/ 59120 h 729155"/>
                <a:gd name="connsiteX14" fmla="*/ 0 w 801414"/>
                <a:gd name="connsiteY14" fmla="*/ 269327 h 729155"/>
                <a:gd name="connsiteX0" fmla="*/ 0 w 801414"/>
                <a:gd name="connsiteY0" fmla="*/ 297981 h 757809"/>
                <a:gd name="connsiteX1" fmla="*/ 131379 w 801414"/>
                <a:gd name="connsiteY1" fmla="*/ 324257 h 757809"/>
                <a:gd name="connsiteX2" fmla="*/ 151086 w 801414"/>
                <a:gd name="connsiteY2" fmla="*/ 376809 h 757809"/>
                <a:gd name="connsiteX3" fmla="*/ 170793 w 801414"/>
                <a:gd name="connsiteY3" fmla="*/ 455637 h 757809"/>
                <a:gd name="connsiteX4" fmla="*/ 282465 w 801414"/>
                <a:gd name="connsiteY4" fmla="*/ 560740 h 757809"/>
                <a:gd name="connsiteX5" fmla="*/ 426982 w 801414"/>
                <a:gd name="connsiteY5" fmla="*/ 685550 h 757809"/>
                <a:gd name="connsiteX6" fmla="*/ 676603 w 801414"/>
                <a:gd name="connsiteY6" fmla="*/ 757809 h 757809"/>
                <a:gd name="connsiteX7" fmla="*/ 801414 w 801414"/>
                <a:gd name="connsiteY7" fmla="*/ 731533 h 757809"/>
                <a:gd name="connsiteX8" fmla="*/ 696310 w 801414"/>
                <a:gd name="connsiteY8" fmla="*/ 606723 h 757809"/>
                <a:gd name="connsiteX9" fmla="*/ 768569 w 801414"/>
                <a:gd name="connsiteY9" fmla="*/ 547602 h 757809"/>
                <a:gd name="connsiteX10" fmla="*/ 597776 w 801414"/>
                <a:gd name="connsiteY10" fmla="*/ 311119 h 757809"/>
                <a:gd name="connsiteX11" fmla="*/ 538655 w 801414"/>
                <a:gd name="connsiteY11" fmla="*/ 192878 h 757809"/>
                <a:gd name="connsiteX12" fmla="*/ 532085 w 801414"/>
                <a:gd name="connsiteY12" fmla="*/ 0 h 757809"/>
                <a:gd name="connsiteX13" fmla="*/ 486103 w 801414"/>
                <a:gd name="connsiteY13" fmla="*/ 87774 h 757809"/>
                <a:gd name="connsiteX14" fmla="*/ 0 w 801414"/>
                <a:gd name="connsiteY14" fmla="*/ 297981 h 757809"/>
                <a:gd name="connsiteX0" fmla="*/ 0 w 801414"/>
                <a:gd name="connsiteY0" fmla="*/ 297981 h 757809"/>
                <a:gd name="connsiteX1" fmla="*/ 131379 w 801414"/>
                <a:gd name="connsiteY1" fmla="*/ 324257 h 757809"/>
                <a:gd name="connsiteX2" fmla="*/ 151086 w 801414"/>
                <a:gd name="connsiteY2" fmla="*/ 376809 h 757809"/>
                <a:gd name="connsiteX3" fmla="*/ 170793 w 801414"/>
                <a:gd name="connsiteY3" fmla="*/ 455637 h 757809"/>
                <a:gd name="connsiteX4" fmla="*/ 282465 w 801414"/>
                <a:gd name="connsiteY4" fmla="*/ 560740 h 757809"/>
                <a:gd name="connsiteX5" fmla="*/ 426982 w 801414"/>
                <a:gd name="connsiteY5" fmla="*/ 685550 h 757809"/>
                <a:gd name="connsiteX6" fmla="*/ 676603 w 801414"/>
                <a:gd name="connsiteY6" fmla="*/ 757809 h 757809"/>
                <a:gd name="connsiteX7" fmla="*/ 801414 w 801414"/>
                <a:gd name="connsiteY7" fmla="*/ 731533 h 757809"/>
                <a:gd name="connsiteX8" fmla="*/ 696310 w 801414"/>
                <a:gd name="connsiteY8" fmla="*/ 606723 h 757809"/>
                <a:gd name="connsiteX9" fmla="*/ 768569 w 801414"/>
                <a:gd name="connsiteY9" fmla="*/ 547602 h 757809"/>
                <a:gd name="connsiteX10" fmla="*/ 597776 w 801414"/>
                <a:gd name="connsiteY10" fmla="*/ 311119 h 757809"/>
                <a:gd name="connsiteX11" fmla="*/ 538655 w 801414"/>
                <a:gd name="connsiteY11" fmla="*/ 192878 h 757809"/>
                <a:gd name="connsiteX12" fmla="*/ 532085 w 801414"/>
                <a:gd name="connsiteY12" fmla="*/ 0 h 757809"/>
                <a:gd name="connsiteX13" fmla="*/ 468806 w 801414"/>
                <a:gd name="connsiteY13" fmla="*/ 93505 h 757809"/>
                <a:gd name="connsiteX14" fmla="*/ 0 w 801414"/>
                <a:gd name="connsiteY14" fmla="*/ 297981 h 757809"/>
                <a:gd name="connsiteX0" fmla="*/ 0 w 801414"/>
                <a:gd name="connsiteY0" fmla="*/ 297981 h 757809"/>
                <a:gd name="connsiteX1" fmla="*/ 131379 w 801414"/>
                <a:gd name="connsiteY1" fmla="*/ 324257 h 757809"/>
                <a:gd name="connsiteX2" fmla="*/ 151086 w 801414"/>
                <a:gd name="connsiteY2" fmla="*/ 376809 h 757809"/>
                <a:gd name="connsiteX3" fmla="*/ 170793 w 801414"/>
                <a:gd name="connsiteY3" fmla="*/ 455637 h 757809"/>
                <a:gd name="connsiteX4" fmla="*/ 282465 w 801414"/>
                <a:gd name="connsiteY4" fmla="*/ 560740 h 757809"/>
                <a:gd name="connsiteX5" fmla="*/ 426982 w 801414"/>
                <a:gd name="connsiteY5" fmla="*/ 685550 h 757809"/>
                <a:gd name="connsiteX6" fmla="*/ 676603 w 801414"/>
                <a:gd name="connsiteY6" fmla="*/ 757809 h 757809"/>
                <a:gd name="connsiteX7" fmla="*/ 801414 w 801414"/>
                <a:gd name="connsiteY7" fmla="*/ 731533 h 757809"/>
                <a:gd name="connsiteX8" fmla="*/ 696310 w 801414"/>
                <a:gd name="connsiteY8" fmla="*/ 606723 h 757809"/>
                <a:gd name="connsiteX9" fmla="*/ 768568 w 801414"/>
                <a:gd name="connsiteY9" fmla="*/ 547602 h 757809"/>
                <a:gd name="connsiteX10" fmla="*/ 597776 w 801414"/>
                <a:gd name="connsiteY10" fmla="*/ 311119 h 757809"/>
                <a:gd name="connsiteX11" fmla="*/ 538655 w 801414"/>
                <a:gd name="connsiteY11" fmla="*/ 192878 h 757809"/>
                <a:gd name="connsiteX12" fmla="*/ 532085 w 801414"/>
                <a:gd name="connsiteY12" fmla="*/ 0 h 757809"/>
                <a:gd name="connsiteX13" fmla="*/ 468806 w 801414"/>
                <a:gd name="connsiteY13" fmla="*/ 93505 h 757809"/>
                <a:gd name="connsiteX14" fmla="*/ 0 w 801414"/>
                <a:gd name="connsiteY14" fmla="*/ 297981 h 757809"/>
                <a:gd name="connsiteX0" fmla="*/ 0 w 801414"/>
                <a:gd name="connsiteY0" fmla="*/ 297981 h 757809"/>
                <a:gd name="connsiteX1" fmla="*/ 131379 w 801414"/>
                <a:gd name="connsiteY1" fmla="*/ 324257 h 757809"/>
                <a:gd name="connsiteX2" fmla="*/ 151086 w 801414"/>
                <a:gd name="connsiteY2" fmla="*/ 376809 h 757809"/>
                <a:gd name="connsiteX3" fmla="*/ 170793 w 801414"/>
                <a:gd name="connsiteY3" fmla="*/ 455637 h 757809"/>
                <a:gd name="connsiteX4" fmla="*/ 282465 w 801414"/>
                <a:gd name="connsiteY4" fmla="*/ 560740 h 757809"/>
                <a:gd name="connsiteX5" fmla="*/ 426982 w 801414"/>
                <a:gd name="connsiteY5" fmla="*/ 685550 h 757809"/>
                <a:gd name="connsiteX6" fmla="*/ 676603 w 801414"/>
                <a:gd name="connsiteY6" fmla="*/ 757809 h 757809"/>
                <a:gd name="connsiteX7" fmla="*/ 801414 w 801414"/>
                <a:gd name="connsiteY7" fmla="*/ 731533 h 757809"/>
                <a:gd name="connsiteX8" fmla="*/ 696310 w 801414"/>
                <a:gd name="connsiteY8" fmla="*/ 606723 h 757809"/>
                <a:gd name="connsiteX9" fmla="*/ 798183 w 801414"/>
                <a:gd name="connsiteY9" fmla="*/ 514280 h 757809"/>
                <a:gd name="connsiteX10" fmla="*/ 597776 w 801414"/>
                <a:gd name="connsiteY10" fmla="*/ 311119 h 757809"/>
                <a:gd name="connsiteX11" fmla="*/ 538655 w 801414"/>
                <a:gd name="connsiteY11" fmla="*/ 192878 h 757809"/>
                <a:gd name="connsiteX12" fmla="*/ 532085 w 801414"/>
                <a:gd name="connsiteY12" fmla="*/ 0 h 757809"/>
                <a:gd name="connsiteX13" fmla="*/ 468806 w 801414"/>
                <a:gd name="connsiteY13" fmla="*/ 93505 h 757809"/>
                <a:gd name="connsiteX14" fmla="*/ 0 w 801414"/>
                <a:gd name="connsiteY14" fmla="*/ 297981 h 7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1414" h="757809">
                  <a:moveTo>
                    <a:pt x="0" y="297981"/>
                  </a:moveTo>
                  <a:lnTo>
                    <a:pt x="131379" y="324257"/>
                  </a:lnTo>
                  <a:lnTo>
                    <a:pt x="151086" y="376809"/>
                  </a:lnTo>
                  <a:lnTo>
                    <a:pt x="170793" y="455637"/>
                  </a:lnTo>
                  <a:lnTo>
                    <a:pt x="282465" y="560740"/>
                  </a:lnTo>
                  <a:lnTo>
                    <a:pt x="426982" y="685550"/>
                  </a:lnTo>
                  <a:lnTo>
                    <a:pt x="676603" y="757809"/>
                  </a:lnTo>
                  <a:lnTo>
                    <a:pt x="801414" y="731533"/>
                  </a:lnTo>
                  <a:lnTo>
                    <a:pt x="696310" y="606723"/>
                  </a:lnTo>
                  <a:lnTo>
                    <a:pt x="798183" y="514280"/>
                  </a:lnTo>
                  <a:lnTo>
                    <a:pt x="597776" y="311119"/>
                  </a:lnTo>
                  <a:lnTo>
                    <a:pt x="538655" y="192878"/>
                  </a:lnTo>
                  <a:lnTo>
                    <a:pt x="532085" y="0"/>
                  </a:lnTo>
                  <a:lnTo>
                    <a:pt x="468806" y="93505"/>
                  </a:lnTo>
                  <a:lnTo>
                    <a:pt x="0" y="297981"/>
                  </a:lnTo>
                  <a:close/>
                </a:path>
              </a:pathLst>
            </a:custGeom>
            <a:pattFill prst="lgCheck">
              <a:fgClr>
                <a:schemeClr val="accent2"/>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dirty="0">
                <a:solidFill>
                  <a:schemeClr val="tx1"/>
                </a:solidFill>
                <a:latin typeface="メイリオ" panose="020B0604030504040204" pitchFamily="50" charset="-128"/>
                <a:ea typeface="メイリオ" panose="020B0604030504040204" pitchFamily="50" charset="-128"/>
                <a:cs typeface="+mn-cs"/>
              </a:endParaRPr>
            </a:p>
          </p:txBody>
        </p:sp>
        <p:sp>
          <p:nvSpPr>
            <p:cNvPr id="21" name="フリーフォーム 20"/>
            <p:cNvSpPr/>
            <p:nvPr/>
          </p:nvSpPr>
          <p:spPr>
            <a:xfrm>
              <a:off x="3119471" y="1883577"/>
              <a:ext cx="374277" cy="243607"/>
            </a:xfrm>
            <a:custGeom>
              <a:avLst/>
              <a:gdLst>
                <a:gd name="connsiteX0" fmla="*/ 0 w 666750"/>
                <a:gd name="connsiteY0" fmla="*/ 123825 h 457200"/>
                <a:gd name="connsiteX1" fmla="*/ 276225 w 666750"/>
                <a:gd name="connsiteY1" fmla="*/ 457200 h 457200"/>
                <a:gd name="connsiteX2" fmla="*/ 666750 w 666750"/>
                <a:gd name="connsiteY2" fmla="*/ 133350 h 457200"/>
                <a:gd name="connsiteX3" fmla="*/ 571500 w 666750"/>
                <a:gd name="connsiteY3" fmla="*/ 0 h 457200"/>
                <a:gd name="connsiteX4" fmla="*/ 0 w 666750"/>
                <a:gd name="connsiteY4" fmla="*/ 123825 h 457200"/>
                <a:gd name="connsiteX0" fmla="*/ 0 w 676275"/>
                <a:gd name="connsiteY0" fmla="*/ 133061 h 457200"/>
                <a:gd name="connsiteX1" fmla="*/ 285750 w 676275"/>
                <a:gd name="connsiteY1" fmla="*/ 457200 h 457200"/>
                <a:gd name="connsiteX2" fmla="*/ 676275 w 676275"/>
                <a:gd name="connsiteY2" fmla="*/ 133350 h 457200"/>
                <a:gd name="connsiteX3" fmla="*/ 581025 w 676275"/>
                <a:gd name="connsiteY3" fmla="*/ 0 h 457200"/>
                <a:gd name="connsiteX4" fmla="*/ 0 w 676275"/>
                <a:gd name="connsiteY4" fmla="*/ 133061 h 457200"/>
                <a:gd name="connsiteX0" fmla="*/ 0 w 638175"/>
                <a:gd name="connsiteY0" fmla="*/ 133061 h 457200"/>
                <a:gd name="connsiteX1" fmla="*/ 247650 w 638175"/>
                <a:gd name="connsiteY1" fmla="*/ 457200 h 457200"/>
                <a:gd name="connsiteX2" fmla="*/ 638175 w 638175"/>
                <a:gd name="connsiteY2" fmla="*/ 133350 h 457200"/>
                <a:gd name="connsiteX3" fmla="*/ 542925 w 638175"/>
                <a:gd name="connsiteY3" fmla="*/ 0 h 457200"/>
                <a:gd name="connsiteX4" fmla="*/ 0 w 638175"/>
                <a:gd name="connsiteY4" fmla="*/ 133061 h 457200"/>
                <a:gd name="connsiteX0" fmla="*/ 0 w 657225"/>
                <a:gd name="connsiteY0" fmla="*/ 105352 h 457200"/>
                <a:gd name="connsiteX1" fmla="*/ 266700 w 657225"/>
                <a:gd name="connsiteY1" fmla="*/ 457200 h 457200"/>
                <a:gd name="connsiteX2" fmla="*/ 657225 w 657225"/>
                <a:gd name="connsiteY2" fmla="*/ 133350 h 457200"/>
                <a:gd name="connsiteX3" fmla="*/ 561975 w 657225"/>
                <a:gd name="connsiteY3" fmla="*/ 0 h 457200"/>
                <a:gd name="connsiteX4" fmla="*/ 0 w 657225"/>
                <a:gd name="connsiteY4" fmla="*/ 105352 h 457200"/>
                <a:gd name="connsiteX0" fmla="*/ 0 w 657225"/>
                <a:gd name="connsiteY0" fmla="*/ 96116 h 447964"/>
                <a:gd name="connsiteX1" fmla="*/ 266700 w 657225"/>
                <a:gd name="connsiteY1" fmla="*/ 447964 h 447964"/>
                <a:gd name="connsiteX2" fmla="*/ 657225 w 657225"/>
                <a:gd name="connsiteY2" fmla="*/ 124114 h 447964"/>
                <a:gd name="connsiteX3" fmla="*/ 552450 w 657225"/>
                <a:gd name="connsiteY3" fmla="*/ 0 h 447964"/>
                <a:gd name="connsiteX4" fmla="*/ 0 w 657225"/>
                <a:gd name="connsiteY4" fmla="*/ 96116 h 447964"/>
                <a:gd name="connsiteX0" fmla="*/ 0 w 657225"/>
                <a:gd name="connsiteY0" fmla="*/ 114589 h 466437"/>
                <a:gd name="connsiteX1" fmla="*/ 266700 w 657225"/>
                <a:gd name="connsiteY1" fmla="*/ 466437 h 466437"/>
                <a:gd name="connsiteX2" fmla="*/ 657225 w 657225"/>
                <a:gd name="connsiteY2" fmla="*/ 142587 h 466437"/>
                <a:gd name="connsiteX3" fmla="*/ 533400 w 657225"/>
                <a:gd name="connsiteY3" fmla="*/ 0 h 466437"/>
                <a:gd name="connsiteX4" fmla="*/ 0 w 657225"/>
                <a:gd name="connsiteY4" fmla="*/ 114589 h 466437"/>
                <a:gd name="connsiteX0" fmla="*/ 0 w 647700"/>
                <a:gd name="connsiteY0" fmla="*/ 114589 h 466437"/>
                <a:gd name="connsiteX1" fmla="*/ 266700 w 647700"/>
                <a:gd name="connsiteY1" fmla="*/ 466437 h 466437"/>
                <a:gd name="connsiteX2" fmla="*/ 647700 w 647700"/>
                <a:gd name="connsiteY2" fmla="*/ 142587 h 466437"/>
                <a:gd name="connsiteX3" fmla="*/ 533400 w 647700"/>
                <a:gd name="connsiteY3" fmla="*/ 0 h 466437"/>
                <a:gd name="connsiteX4" fmla="*/ 0 w 647700"/>
                <a:gd name="connsiteY4" fmla="*/ 114589 h 466437"/>
                <a:gd name="connsiteX0" fmla="*/ 0 w 647700"/>
                <a:gd name="connsiteY0" fmla="*/ 114589 h 457201"/>
                <a:gd name="connsiteX1" fmla="*/ 266700 w 647700"/>
                <a:gd name="connsiteY1" fmla="*/ 457201 h 457201"/>
                <a:gd name="connsiteX2" fmla="*/ 647700 w 647700"/>
                <a:gd name="connsiteY2" fmla="*/ 142587 h 457201"/>
                <a:gd name="connsiteX3" fmla="*/ 533400 w 647700"/>
                <a:gd name="connsiteY3" fmla="*/ 0 h 457201"/>
                <a:gd name="connsiteX4" fmla="*/ 0 w 647700"/>
                <a:gd name="connsiteY4" fmla="*/ 114589 h 457201"/>
                <a:gd name="connsiteX0" fmla="*/ 0 w 642131"/>
                <a:gd name="connsiteY0" fmla="*/ 114589 h 457201"/>
                <a:gd name="connsiteX1" fmla="*/ 266700 w 642131"/>
                <a:gd name="connsiteY1" fmla="*/ 457201 h 457201"/>
                <a:gd name="connsiteX2" fmla="*/ 642131 w 642131"/>
                <a:gd name="connsiteY2" fmla="*/ 116492 h 457201"/>
                <a:gd name="connsiteX3" fmla="*/ 533400 w 642131"/>
                <a:gd name="connsiteY3" fmla="*/ 0 h 457201"/>
                <a:gd name="connsiteX4" fmla="*/ 0 w 642131"/>
                <a:gd name="connsiteY4" fmla="*/ 114589 h 457201"/>
                <a:gd name="connsiteX0" fmla="*/ 0 w 642131"/>
                <a:gd name="connsiteY0" fmla="*/ 114589 h 473459"/>
                <a:gd name="connsiteX1" fmla="*/ 271466 w 642131"/>
                <a:gd name="connsiteY1" fmla="*/ 473459 h 473459"/>
                <a:gd name="connsiteX2" fmla="*/ 642131 w 642131"/>
                <a:gd name="connsiteY2" fmla="*/ 116492 h 473459"/>
                <a:gd name="connsiteX3" fmla="*/ 533400 w 642131"/>
                <a:gd name="connsiteY3" fmla="*/ 0 h 473459"/>
                <a:gd name="connsiteX4" fmla="*/ 0 w 642131"/>
                <a:gd name="connsiteY4" fmla="*/ 114589 h 473459"/>
                <a:gd name="connsiteX0" fmla="*/ 0 w 627832"/>
                <a:gd name="connsiteY0" fmla="*/ 114589 h 473459"/>
                <a:gd name="connsiteX1" fmla="*/ 271466 w 627832"/>
                <a:gd name="connsiteY1" fmla="*/ 473459 h 473459"/>
                <a:gd name="connsiteX2" fmla="*/ 627832 w 627832"/>
                <a:gd name="connsiteY2" fmla="*/ 121911 h 473459"/>
                <a:gd name="connsiteX3" fmla="*/ 533400 w 627832"/>
                <a:gd name="connsiteY3" fmla="*/ 0 h 473459"/>
                <a:gd name="connsiteX4" fmla="*/ 0 w 627832"/>
                <a:gd name="connsiteY4" fmla="*/ 114589 h 473459"/>
                <a:gd name="connsiteX0" fmla="*/ 0 w 646900"/>
                <a:gd name="connsiteY0" fmla="*/ 114589 h 473459"/>
                <a:gd name="connsiteX1" fmla="*/ 271466 w 646900"/>
                <a:gd name="connsiteY1" fmla="*/ 473459 h 473459"/>
                <a:gd name="connsiteX2" fmla="*/ 646900 w 646900"/>
                <a:gd name="connsiteY2" fmla="*/ 116492 h 473459"/>
                <a:gd name="connsiteX3" fmla="*/ 533400 w 646900"/>
                <a:gd name="connsiteY3" fmla="*/ 0 h 473459"/>
                <a:gd name="connsiteX4" fmla="*/ 0 w 646900"/>
                <a:gd name="connsiteY4" fmla="*/ 114589 h 473459"/>
                <a:gd name="connsiteX0" fmla="*/ 0 w 642134"/>
                <a:gd name="connsiteY0" fmla="*/ 114589 h 473459"/>
                <a:gd name="connsiteX1" fmla="*/ 271466 w 642134"/>
                <a:gd name="connsiteY1" fmla="*/ 473459 h 473459"/>
                <a:gd name="connsiteX2" fmla="*/ 642134 w 642134"/>
                <a:gd name="connsiteY2" fmla="*/ 94815 h 473459"/>
                <a:gd name="connsiteX3" fmla="*/ 533400 w 642134"/>
                <a:gd name="connsiteY3" fmla="*/ 0 h 473459"/>
                <a:gd name="connsiteX4" fmla="*/ 0 w 642134"/>
                <a:gd name="connsiteY4" fmla="*/ 114589 h 473459"/>
                <a:gd name="connsiteX0" fmla="*/ 0 w 642134"/>
                <a:gd name="connsiteY0" fmla="*/ 114589 h 473459"/>
                <a:gd name="connsiteX1" fmla="*/ 271466 w 642134"/>
                <a:gd name="connsiteY1" fmla="*/ 473459 h 473459"/>
                <a:gd name="connsiteX2" fmla="*/ 642134 w 642134"/>
                <a:gd name="connsiteY2" fmla="*/ 100234 h 473459"/>
                <a:gd name="connsiteX3" fmla="*/ 533400 w 642134"/>
                <a:gd name="connsiteY3" fmla="*/ 0 h 473459"/>
                <a:gd name="connsiteX4" fmla="*/ 0 w 642134"/>
                <a:gd name="connsiteY4" fmla="*/ 114589 h 473459"/>
                <a:gd name="connsiteX0" fmla="*/ 0 w 642134"/>
                <a:gd name="connsiteY0" fmla="*/ 125426 h 484296"/>
                <a:gd name="connsiteX1" fmla="*/ 271466 w 642134"/>
                <a:gd name="connsiteY1" fmla="*/ 484296 h 484296"/>
                <a:gd name="connsiteX2" fmla="*/ 642134 w 642134"/>
                <a:gd name="connsiteY2" fmla="*/ 111071 h 484296"/>
                <a:gd name="connsiteX3" fmla="*/ 542934 w 642134"/>
                <a:gd name="connsiteY3" fmla="*/ 0 h 484296"/>
                <a:gd name="connsiteX4" fmla="*/ 0 w 642134"/>
                <a:gd name="connsiteY4" fmla="*/ 125426 h 484296"/>
                <a:gd name="connsiteX0" fmla="*/ 0 w 642134"/>
                <a:gd name="connsiteY0" fmla="*/ 125426 h 495136"/>
                <a:gd name="connsiteX1" fmla="*/ 252398 w 642134"/>
                <a:gd name="connsiteY1" fmla="*/ 495136 h 495136"/>
                <a:gd name="connsiteX2" fmla="*/ 642134 w 642134"/>
                <a:gd name="connsiteY2" fmla="*/ 111071 h 495136"/>
                <a:gd name="connsiteX3" fmla="*/ 542934 w 642134"/>
                <a:gd name="connsiteY3" fmla="*/ 0 h 495136"/>
                <a:gd name="connsiteX4" fmla="*/ 0 w 642134"/>
                <a:gd name="connsiteY4" fmla="*/ 125426 h 495136"/>
                <a:gd name="connsiteX0" fmla="*/ 0 w 642134"/>
                <a:gd name="connsiteY0" fmla="*/ 125426 h 495136"/>
                <a:gd name="connsiteX1" fmla="*/ 252398 w 642134"/>
                <a:gd name="connsiteY1" fmla="*/ 495136 h 495136"/>
                <a:gd name="connsiteX2" fmla="*/ 642134 w 642134"/>
                <a:gd name="connsiteY2" fmla="*/ 111071 h 495136"/>
                <a:gd name="connsiteX3" fmla="*/ 542934 w 642134"/>
                <a:gd name="connsiteY3" fmla="*/ 0 h 495136"/>
                <a:gd name="connsiteX4" fmla="*/ 0 w 642134"/>
                <a:gd name="connsiteY4" fmla="*/ 125426 h 495136"/>
                <a:gd name="connsiteX0" fmla="*/ 0 w 656435"/>
                <a:gd name="connsiteY0" fmla="*/ 125427 h 495136"/>
                <a:gd name="connsiteX1" fmla="*/ 266699 w 656435"/>
                <a:gd name="connsiteY1" fmla="*/ 495136 h 495136"/>
                <a:gd name="connsiteX2" fmla="*/ 656435 w 656435"/>
                <a:gd name="connsiteY2" fmla="*/ 111071 h 495136"/>
                <a:gd name="connsiteX3" fmla="*/ 557235 w 656435"/>
                <a:gd name="connsiteY3" fmla="*/ 0 h 495136"/>
                <a:gd name="connsiteX4" fmla="*/ 0 w 656435"/>
                <a:gd name="connsiteY4" fmla="*/ 125427 h 495136"/>
                <a:gd name="connsiteX0" fmla="*/ 0 w 656435"/>
                <a:gd name="connsiteY0" fmla="*/ 125427 h 500557"/>
                <a:gd name="connsiteX1" fmla="*/ 276234 w 656435"/>
                <a:gd name="connsiteY1" fmla="*/ 500557 h 500557"/>
                <a:gd name="connsiteX2" fmla="*/ 656435 w 656435"/>
                <a:gd name="connsiteY2" fmla="*/ 111071 h 500557"/>
                <a:gd name="connsiteX3" fmla="*/ 557235 w 656435"/>
                <a:gd name="connsiteY3" fmla="*/ 0 h 500557"/>
                <a:gd name="connsiteX4" fmla="*/ 0 w 656435"/>
                <a:gd name="connsiteY4" fmla="*/ 125427 h 500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435" h="500557">
                  <a:moveTo>
                    <a:pt x="0" y="125427"/>
                  </a:moveTo>
                  <a:lnTo>
                    <a:pt x="276234" y="500557"/>
                  </a:lnTo>
                  <a:lnTo>
                    <a:pt x="656435" y="111071"/>
                  </a:lnTo>
                  <a:lnTo>
                    <a:pt x="557235" y="0"/>
                  </a:lnTo>
                  <a:lnTo>
                    <a:pt x="0" y="125427"/>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2" name="フリーフォーム 21"/>
            <p:cNvSpPr/>
            <p:nvPr/>
          </p:nvSpPr>
          <p:spPr>
            <a:xfrm>
              <a:off x="2863708" y="1944900"/>
              <a:ext cx="408229" cy="548975"/>
            </a:xfrm>
            <a:custGeom>
              <a:avLst/>
              <a:gdLst>
                <a:gd name="connsiteX0" fmla="*/ 9525 w 714375"/>
                <a:gd name="connsiteY0" fmla="*/ 66675 h 962025"/>
                <a:gd name="connsiteX1" fmla="*/ 0 w 714375"/>
                <a:gd name="connsiteY1" fmla="*/ 962025 h 962025"/>
                <a:gd name="connsiteX2" fmla="*/ 714375 w 714375"/>
                <a:gd name="connsiteY2" fmla="*/ 342900 h 962025"/>
                <a:gd name="connsiteX3" fmla="*/ 447675 w 714375"/>
                <a:gd name="connsiteY3" fmla="*/ 0 h 962025"/>
                <a:gd name="connsiteX4" fmla="*/ 9525 w 714375"/>
                <a:gd name="connsiteY4" fmla="*/ 66675 h 962025"/>
                <a:gd name="connsiteX0" fmla="*/ 9525 w 714375"/>
                <a:gd name="connsiteY0" fmla="*/ 47625 h 942975"/>
                <a:gd name="connsiteX1" fmla="*/ 0 w 714375"/>
                <a:gd name="connsiteY1" fmla="*/ 942975 h 942975"/>
                <a:gd name="connsiteX2" fmla="*/ 714375 w 714375"/>
                <a:gd name="connsiteY2" fmla="*/ 323850 h 942975"/>
                <a:gd name="connsiteX3" fmla="*/ 495300 w 714375"/>
                <a:gd name="connsiteY3" fmla="*/ 0 h 942975"/>
                <a:gd name="connsiteX4" fmla="*/ 9525 w 714375"/>
                <a:gd name="connsiteY4" fmla="*/ 47625 h 942975"/>
                <a:gd name="connsiteX0" fmla="*/ 9525 w 714375"/>
                <a:gd name="connsiteY0" fmla="*/ 0 h 895350"/>
                <a:gd name="connsiteX1" fmla="*/ 0 w 714375"/>
                <a:gd name="connsiteY1" fmla="*/ 895350 h 895350"/>
                <a:gd name="connsiteX2" fmla="*/ 714375 w 714375"/>
                <a:gd name="connsiteY2" fmla="*/ 276225 h 895350"/>
                <a:gd name="connsiteX3" fmla="*/ 352425 w 714375"/>
                <a:gd name="connsiteY3" fmla="*/ 219075 h 895350"/>
                <a:gd name="connsiteX4" fmla="*/ 9525 w 714375"/>
                <a:gd name="connsiteY4" fmla="*/ 0 h 895350"/>
                <a:gd name="connsiteX0" fmla="*/ 9525 w 714375"/>
                <a:gd name="connsiteY0" fmla="*/ 28575 h 923925"/>
                <a:gd name="connsiteX1" fmla="*/ 0 w 714375"/>
                <a:gd name="connsiteY1" fmla="*/ 923925 h 923925"/>
                <a:gd name="connsiteX2" fmla="*/ 714375 w 714375"/>
                <a:gd name="connsiteY2" fmla="*/ 304800 h 923925"/>
                <a:gd name="connsiteX3" fmla="*/ 457200 w 714375"/>
                <a:gd name="connsiteY3" fmla="*/ 0 h 923925"/>
                <a:gd name="connsiteX4" fmla="*/ 9525 w 714375"/>
                <a:gd name="connsiteY4" fmla="*/ 28575 h 923925"/>
                <a:gd name="connsiteX0" fmla="*/ 9525 w 714375"/>
                <a:gd name="connsiteY0" fmla="*/ 66675 h 962025"/>
                <a:gd name="connsiteX1" fmla="*/ 0 w 714375"/>
                <a:gd name="connsiteY1" fmla="*/ 962025 h 962025"/>
                <a:gd name="connsiteX2" fmla="*/ 714375 w 714375"/>
                <a:gd name="connsiteY2" fmla="*/ 342900 h 962025"/>
                <a:gd name="connsiteX3" fmla="*/ 447675 w 714375"/>
                <a:gd name="connsiteY3" fmla="*/ 0 h 962025"/>
                <a:gd name="connsiteX4" fmla="*/ 9525 w 714375"/>
                <a:gd name="connsiteY4" fmla="*/ 66675 h 962025"/>
                <a:gd name="connsiteX0" fmla="*/ 9525 w 714375"/>
                <a:gd name="connsiteY0" fmla="*/ 76200 h 971550"/>
                <a:gd name="connsiteX1" fmla="*/ 0 w 714375"/>
                <a:gd name="connsiteY1" fmla="*/ 971550 h 971550"/>
                <a:gd name="connsiteX2" fmla="*/ 714375 w 714375"/>
                <a:gd name="connsiteY2" fmla="*/ 352425 h 971550"/>
                <a:gd name="connsiteX3" fmla="*/ 438150 w 714375"/>
                <a:gd name="connsiteY3" fmla="*/ 0 h 971550"/>
                <a:gd name="connsiteX4" fmla="*/ 9525 w 714375"/>
                <a:gd name="connsiteY4" fmla="*/ 76200 h 971550"/>
                <a:gd name="connsiteX0" fmla="*/ 0 w 723900"/>
                <a:gd name="connsiteY0" fmla="*/ 104775 h 971550"/>
                <a:gd name="connsiteX1" fmla="*/ 9525 w 723900"/>
                <a:gd name="connsiteY1" fmla="*/ 971550 h 971550"/>
                <a:gd name="connsiteX2" fmla="*/ 723900 w 723900"/>
                <a:gd name="connsiteY2" fmla="*/ 352425 h 971550"/>
                <a:gd name="connsiteX3" fmla="*/ 447675 w 723900"/>
                <a:gd name="connsiteY3" fmla="*/ 0 h 971550"/>
                <a:gd name="connsiteX4" fmla="*/ 0 w 723900"/>
                <a:gd name="connsiteY4" fmla="*/ 104775 h 971550"/>
                <a:gd name="connsiteX0" fmla="*/ 0 w 714375"/>
                <a:gd name="connsiteY0" fmla="*/ 85725 h 971550"/>
                <a:gd name="connsiteX1" fmla="*/ 0 w 714375"/>
                <a:gd name="connsiteY1" fmla="*/ 971550 h 971550"/>
                <a:gd name="connsiteX2" fmla="*/ 714375 w 714375"/>
                <a:gd name="connsiteY2" fmla="*/ 352425 h 971550"/>
                <a:gd name="connsiteX3" fmla="*/ 438150 w 714375"/>
                <a:gd name="connsiteY3" fmla="*/ 0 h 971550"/>
                <a:gd name="connsiteX4" fmla="*/ 0 w 714375"/>
                <a:gd name="connsiteY4" fmla="*/ 85725 h 971550"/>
                <a:gd name="connsiteX0" fmla="*/ 28575 w 742950"/>
                <a:gd name="connsiteY0" fmla="*/ 85725 h 981075"/>
                <a:gd name="connsiteX1" fmla="*/ 0 w 742950"/>
                <a:gd name="connsiteY1" fmla="*/ 981075 h 981075"/>
                <a:gd name="connsiteX2" fmla="*/ 742950 w 742950"/>
                <a:gd name="connsiteY2" fmla="*/ 352425 h 981075"/>
                <a:gd name="connsiteX3" fmla="*/ 466725 w 742950"/>
                <a:gd name="connsiteY3" fmla="*/ 0 h 981075"/>
                <a:gd name="connsiteX4" fmla="*/ 28575 w 742950"/>
                <a:gd name="connsiteY4" fmla="*/ 85725 h 981075"/>
                <a:gd name="connsiteX0" fmla="*/ 0 w 714375"/>
                <a:gd name="connsiteY0" fmla="*/ 85725 h 962025"/>
                <a:gd name="connsiteX1" fmla="*/ 0 w 714375"/>
                <a:gd name="connsiteY1" fmla="*/ 962025 h 962025"/>
                <a:gd name="connsiteX2" fmla="*/ 714375 w 714375"/>
                <a:gd name="connsiteY2" fmla="*/ 352425 h 962025"/>
                <a:gd name="connsiteX3" fmla="*/ 438150 w 714375"/>
                <a:gd name="connsiteY3" fmla="*/ 0 h 962025"/>
                <a:gd name="connsiteX4" fmla="*/ 0 w 714375"/>
                <a:gd name="connsiteY4" fmla="*/ 85725 h 962025"/>
                <a:gd name="connsiteX0" fmla="*/ 11137 w 725512"/>
                <a:gd name="connsiteY0" fmla="*/ 85725 h 1116764"/>
                <a:gd name="connsiteX1" fmla="*/ 0 w 725512"/>
                <a:gd name="connsiteY1" fmla="*/ 1116764 h 1116764"/>
                <a:gd name="connsiteX2" fmla="*/ 725512 w 725512"/>
                <a:gd name="connsiteY2" fmla="*/ 352425 h 1116764"/>
                <a:gd name="connsiteX3" fmla="*/ 449287 w 725512"/>
                <a:gd name="connsiteY3" fmla="*/ 0 h 1116764"/>
                <a:gd name="connsiteX4" fmla="*/ 11137 w 725512"/>
                <a:gd name="connsiteY4" fmla="*/ 85725 h 1116764"/>
                <a:gd name="connsiteX0" fmla="*/ 11137 w 725512"/>
                <a:gd name="connsiteY0" fmla="*/ 118477 h 1149516"/>
                <a:gd name="connsiteX1" fmla="*/ 0 w 725512"/>
                <a:gd name="connsiteY1" fmla="*/ 1149516 h 1149516"/>
                <a:gd name="connsiteX2" fmla="*/ 725512 w 725512"/>
                <a:gd name="connsiteY2" fmla="*/ 385177 h 1149516"/>
                <a:gd name="connsiteX3" fmla="*/ 428083 w 725512"/>
                <a:gd name="connsiteY3" fmla="*/ 0 h 1149516"/>
                <a:gd name="connsiteX4" fmla="*/ 11137 w 725512"/>
                <a:gd name="connsiteY4" fmla="*/ 118477 h 1149516"/>
                <a:gd name="connsiteX0" fmla="*/ 6370 w 725512"/>
                <a:gd name="connsiteY0" fmla="*/ 96388 h 1149516"/>
                <a:gd name="connsiteX1" fmla="*/ 0 w 725512"/>
                <a:gd name="connsiteY1" fmla="*/ 1149516 h 1149516"/>
                <a:gd name="connsiteX2" fmla="*/ 725512 w 725512"/>
                <a:gd name="connsiteY2" fmla="*/ 385177 h 1149516"/>
                <a:gd name="connsiteX3" fmla="*/ 428083 w 725512"/>
                <a:gd name="connsiteY3" fmla="*/ 0 h 1149516"/>
                <a:gd name="connsiteX4" fmla="*/ 6370 w 725512"/>
                <a:gd name="connsiteY4" fmla="*/ 96388 h 1149516"/>
                <a:gd name="connsiteX0" fmla="*/ 6370 w 730280"/>
                <a:gd name="connsiteY0" fmla="*/ 96388 h 1149516"/>
                <a:gd name="connsiteX1" fmla="*/ 0 w 730280"/>
                <a:gd name="connsiteY1" fmla="*/ 1149516 h 1149516"/>
                <a:gd name="connsiteX2" fmla="*/ 730280 w 730280"/>
                <a:gd name="connsiteY2" fmla="*/ 374131 h 1149516"/>
                <a:gd name="connsiteX3" fmla="*/ 428083 w 730280"/>
                <a:gd name="connsiteY3" fmla="*/ 0 h 1149516"/>
                <a:gd name="connsiteX4" fmla="*/ 6370 w 730280"/>
                <a:gd name="connsiteY4" fmla="*/ 96388 h 1149516"/>
                <a:gd name="connsiteX0" fmla="*/ 6370 w 715981"/>
                <a:gd name="connsiteY0" fmla="*/ 96388 h 1149516"/>
                <a:gd name="connsiteX1" fmla="*/ 0 w 715981"/>
                <a:gd name="connsiteY1" fmla="*/ 1149516 h 1149516"/>
                <a:gd name="connsiteX2" fmla="*/ 715981 w 715981"/>
                <a:gd name="connsiteY2" fmla="*/ 379653 h 1149516"/>
                <a:gd name="connsiteX3" fmla="*/ 428083 w 715981"/>
                <a:gd name="connsiteY3" fmla="*/ 0 h 1149516"/>
                <a:gd name="connsiteX4" fmla="*/ 6370 w 715981"/>
                <a:gd name="connsiteY4" fmla="*/ 96388 h 1149516"/>
                <a:gd name="connsiteX0" fmla="*/ 6370 w 715981"/>
                <a:gd name="connsiteY0" fmla="*/ 96388 h 1149516"/>
                <a:gd name="connsiteX1" fmla="*/ 0 w 715981"/>
                <a:gd name="connsiteY1" fmla="*/ 1149516 h 1149516"/>
                <a:gd name="connsiteX2" fmla="*/ 715981 w 715981"/>
                <a:gd name="connsiteY2" fmla="*/ 379653 h 1149516"/>
                <a:gd name="connsiteX3" fmla="*/ 447150 w 715981"/>
                <a:gd name="connsiteY3" fmla="*/ 0 h 1149516"/>
                <a:gd name="connsiteX4" fmla="*/ 6370 w 715981"/>
                <a:gd name="connsiteY4" fmla="*/ 96388 h 1149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981" h="1149516">
                  <a:moveTo>
                    <a:pt x="6370" y="96388"/>
                  </a:moveTo>
                  <a:cubicBezTo>
                    <a:pt x="4247" y="447431"/>
                    <a:pt x="2123" y="798473"/>
                    <a:pt x="0" y="1149516"/>
                  </a:cubicBezTo>
                  <a:lnTo>
                    <a:pt x="715981" y="379653"/>
                  </a:lnTo>
                  <a:lnTo>
                    <a:pt x="447150" y="0"/>
                  </a:lnTo>
                  <a:lnTo>
                    <a:pt x="6370" y="96388"/>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dirty="0">
                <a:solidFill>
                  <a:schemeClr val="tx1"/>
                </a:solidFill>
                <a:latin typeface="メイリオ" panose="020B0604030504040204" pitchFamily="50" charset="-128"/>
                <a:ea typeface="メイリオ" panose="020B0604030504040204" pitchFamily="50" charset="-128"/>
                <a:cs typeface="+mn-cs"/>
              </a:endParaRPr>
            </a:p>
          </p:txBody>
        </p:sp>
        <p:sp>
          <p:nvSpPr>
            <p:cNvPr id="24" name="フリーフォーム 23"/>
            <p:cNvSpPr/>
            <p:nvPr/>
          </p:nvSpPr>
          <p:spPr>
            <a:xfrm>
              <a:off x="7282944" y="1570007"/>
              <a:ext cx="298567" cy="283693"/>
            </a:xfrm>
            <a:custGeom>
              <a:avLst/>
              <a:gdLst>
                <a:gd name="connsiteX0" fmla="*/ 65690 w 571500"/>
                <a:gd name="connsiteY0" fmla="*/ 0 h 512380"/>
                <a:gd name="connsiteX1" fmla="*/ 0 w 571500"/>
                <a:gd name="connsiteY1" fmla="*/ 111673 h 512380"/>
                <a:gd name="connsiteX2" fmla="*/ 0 w 571500"/>
                <a:gd name="connsiteY2" fmla="*/ 177362 h 512380"/>
                <a:gd name="connsiteX3" fmla="*/ 52552 w 571500"/>
                <a:gd name="connsiteY3" fmla="*/ 512380 h 512380"/>
                <a:gd name="connsiteX4" fmla="*/ 571500 w 571500"/>
                <a:gd name="connsiteY4" fmla="*/ 407276 h 512380"/>
                <a:gd name="connsiteX5" fmla="*/ 558362 w 571500"/>
                <a:gd name="connsiteY5" fmla="*/ 341586 h 512380"/>
                <a:gd name="connsiteX6" fmla="*/ 65690 w 571500"/>
                <a:gd name="connsiteY6" fmla="*/ 0 h 512380"/>
                <a:gd name="connsiteX0" fmla="*/ 65690 w 571500"/>
                <a:gd name="connsiteY0" fmla="*/ 0 h 512380"/>
                <a:gd name="connsiteX1" fmla="*/ 0 w 571500"/>
                <a:gd name="connsiteY1" fmla="*/ 111673 h 512380"/>
                <a:gd name="connsiteX2" fmla="*/ 0 w 571500"/>
                <a:gd name="connsiteY2" fmla="*/ 177362 h 512380"/>
                <a:gd name="connsiteX3" fmla="*/ 52552 w 571500"/>
                <a:gd name="connsiteY3" fmla="*/ 512380 h 512380"/>
                <a:gd name="connsiteX4" fmla="*/ 571500 w 571500"/>
                <a:gd name="connsiteY4" fmla="*/ 407276 h 512380"/>
                <a:gd name="connsiteX5" fmla="*/ 510955 w 571500"/>
                <a:gd name="connsiteY5" fmla="*/ 332098 h 512380"/>
                <a:gd name="connsiteX6" fmla="*/ 65690 w 571500"/>
                <a:gd name="connsiteY6" fmla="*/ 0 h 512380"/>
                <a:gd name="connsiteX0" fmla="*/ 65690 w 571500"/>
                <a:gd name="connsiteY0" fmla="*/ 0 h 512380"/>
                <a:gd name="connsiteX1" fmla="*/ 0 w 571500"/>
                <a:gd name="connsiteY1" fmla="*/ 111673 h 512380"/>
                <a:gd name="connsiteX2" fmla="*/ 0 w 571500"/>
                <a:gd name="connsiteY2" fmla="*/ 177362 h 512380"/>
                <a:gd name="connsiteX3" fmla="*/ 52552 w 571500"/>
                <a:gd name="connsiteY3" fmla="*/ 512380 h 512380"/>
                <a:gd name="connsiteX4" fmla="*/ 571500 w 571500"/>
                <a:gd name="connsiteY4" fmla="*/ 407276 h 512380"/>
                <a:gd name="connsiteX5" fmla="*/ 539400 w 571500"/>
                <a:gd name="connsiteY5" fmla="*/ 322610 h 512380"/>
                <a:gd name="connsiteX6" fmla="*/ 65690 w 571500"/>
                <a:gd name="connsiteY6" fmla="*/ 0 h 512380"/>
                <a:gd name="connsiteX0" fmla="*/ 115596 w 571500"/>
                <a:gd name="connsiteY0" fmla="*/ 0 h 565984"/>
                <a:gd name="connsiteX1" fmla="*/ 0 w 571500"/>
                <a:gd name="connsiteY1" fmla="*/ 165277 h 565984"/>
                <a:gd name="connsiteX2" fmla="*/ 0 w 571500"/>
                <a:gd name="connsiteY2" fmla="*/ 230966 h 565984"/>
                <a:gd name="connsiteX3" fmla="*/ 52552 w 571500"/>
                <a:gd name="connsiteY3" fmla="*/ 565984 h 565984"/>
                <a:gd name="connsiteX4" fmla="*/ 571500 w 571500"/>
                <a:gd name="connsiteY4" fmla="*/ 460880 h 565984"/>
                <a:gd name="connsiteX5" fmla="*/ 539400 w 571500"/>
                <a:gd name="connsiteY5" fmla="*/ 376214 h 565984"/>
                <a:gd name="connsiteX6" fmla="*/ 115596 w 571500"/>
                <a:gd name="connsiteY6" fmla="*/ 0 h 565984"/>
                <a:gd name="connsiteX0" fmla="*/ 115596 w 571500"/>
                <a:gd name="connsiteY0" fmla="*/ 0 h 579385"/>
                <a:gd name="connsiteX1" fmla="*/ 0 w 571500"/>
                <a:gd name="connsiteY1" fmla="*/ 165277 h 579385"/>
                <a:gd name="connsiteX2" fmla="*/ 0 w 571500"/>
                <a:gd name="connsiteY2" fmla="*/ 230966 h 579385"/>
                <a:gd name="connsiteX3" fmla="*/ 74732 w 571500"/>
                <a:gd name="connsiteY3" fmla="*/ 579385 h 579385"/>
                <a:gd name="connsiteX4" fmla="*/ 571500 w 571500"/>
                <a:gd name="connsiteY4" fmla="*/ 460880 h 579385"/>
                <a:gd name="connsiteX5" fmla="*/ 539400 w 571500"/>
                <a:gd name="connsiteY5" fmla="*/ 376214 h 579385"/>
                <a:gd name="connsiteX6" fmla="*/ 115596 w 571500"/>
                <a:gd name="connsiteY6" fmla="*/ 0 h 579385"/>
                <a:gd name="connsiteX0" fmla="*/ 115596 w 571500"/>
                <a:gd name="connsiteY0" fmla="*/ 0 h 579385"/>
                <a:gd name="connsiteX1" fmla="*/ 0 w 571500"/>
                <a:gd name="connsiteY1" fmla="*/ 165277 h 579385"/>
                <a:gd name="connsiteX2" fmla="*/ 16635 w 571500"/>
                <a:gd name="connsiteY2" fmla="*/ 230966 h 579385"/>
                <a:gd name="connsiteX3" fmla="*/ 74732 w 571500"/>
                <a:gd name="connsiteY3" fmla="*/ 579385 h 579385"/>
                <a:gd name="connsiteX4" fmla="*/ 571500 w 571500"/>
                <a:gd name="connsiteY4" fmla="*/ 460880 h 579385"/>
                <a:gd name="connsiteX5" fmla="*/ 539400 w 571500"/>
                <a:gd name="connsiteY5" fmla="*/ 376214 h 579385"/>
                <a:gd name="connsiteX6" fmla="*/ 115596 w 571500"/>
                <a:gd name="connsiteY6" fmla="*/ 0 h 579385"/>
                <a:gd name="connsiteX0" fmla="*/ 98961 w 554865"/>
                <a:gd name="connsiteY0" fmla="*/ 0 h 579385"/>
                <a:gd name="connsiteX1" fmla="*/ 16635 w 554865"/>
                <a:gd name="connsiteY1" fmla="*/ 138474 h 579385"/>
                <a:gd name="connsiteX2" fmla="*/ 0 w 554865"/>
                <a:gd name="connsiteY2" fmla="*/ 230966 h 579385"/>
                <a:gd name="connsiteX3" fmla="*/ 58097 w 554865"/>
                <a:gd name="connsiteY3" fmla="*/ 579385 h 579385"/>
                <a:gd name="connsiteX4" fmla="*/ 554865 w 554865"/>
                <a:gd name="connsiteY4" fmla="*/ 460880 h 579385"/>
                <a:gd name="connsiteX5" fmla="*/ 522765 w 554865"/>
                <a:gd name="connsiteY5" fmla="*/ 376214 h 579385"/>
                <a:gd name="connsiteX6" fmla="*/ 98961 w 554865"/>
                <a:gd name="connsiteY6" fmla="*/ 0 h 579385"/>
                <a:gd name="connsiteX0" fmla="*/ 98961 w 522765"/>
                <a:gd name="connsiteY0" fmla="*/ 0 h 579385"/>
                <a:gd name="connsiteX1" fmla="*/ 16635 w 522765"/>
                <a:gd name="connsiteY1" fmla="*/ 138474 h 579385"/>
                <a:gd name="connsiteX2" fmla="*/ 0 w 522765"/>
                <a:gd name="connsiteY2" fmla="*/ 230966 h 579385"/>
                <a:gd name="connsiteX3" fmla="*/ 58097 w 522765"/>
                <a:gd name="connsiteY3" fmla="*/ 579385 h 579385"/>
                <a:gd name="connsiteX4" fmla="*/ 504960 w 522765"/>
                <a:gd name="connsiteY4" fmla="*/ 467581 h 579385"/>
                <a:gd name="connsiteX5" fmla="*/ 522765 w 522765"/>
                <a:gd name="connsiteY5" fmla="*/ 376214 h 579385"/>
                <a:gd name="connsiteX6" fmla="*/ 98961 w 522765"/>
                <a:gd name="connsiteY6" fmla="*/ 0 h 579385"/>
                <a:gd name="connsiteX0" fmla="*/ 98961 w 504960"/>
                <a:gd name="connsiteY0" fmla="*/ 0 h 579385"/>
                <a:gd name="connsiteX1" fmla="*/ 16635 w 504960"/>
                <a:gd name="connsiteY1" fmla="*/ 138474 h 579385"/>
                <a:gd name="connsiteX2" fmla="*/ 0 w 504960"/>
                <a:gd name="connsiteY2" fmla="*/ 230966 h 579385"/>
                <a:gd name="connsiteX3" fmla="*/ 58097 w 504960"/>
                <a:gd name="connsiteY3" fmla="*/ 579385 h 579385"/>
                <a:gd name="connsiteX4" fmla="*/ 504960 w 504960"/>
                <a:gd name="connsiteY4" fmla="*/ 467581 h 579385"/>
                <a:gd name="connsiteX5" fmla="*/ 489495 w 504960"/>
                <a:gd name="connsiteY5" fmla="*/ 356113 h 579385"/>
                <a:gd name="connsiteX6" fmla="*/ 98961 w 504960"/>
                <a:gd name="connsiteY6" fmla="*/ 0 h 579385"/>
                <a:gd name="connsiteX0" fmla="*/ 98961 w 521431"/>
                <a:gd name="connsiteY0" fmla="*/ 0 h 579385"/>
                <a:gd name="connsiteX1" fmla="*/ 16635 w 521431"/>
                <a:gd name="connsiteY1" fmla="*/ 138474 h 579385"/>
                <a:gd name="connsiteX2" fmla="*/ 0 w 521431"/>
                <a:gd name="connsiteY2" fmla="*/ 230966 h 579385"/>
                <a:gd name="connsiteX3" fmla="*/ 58097 w 521431"/>
                <a:gd name="connsiteY3" fmla="*/ 579385 h 579385"/>
                <a:gd name="connsiteX4" fmla="*/ 521431 w 521431"/>
                <a:gd name="connsiteY4" fmla="*/ 480457 h 579385"/>
                <a:gd name="connsiteX5" fmla="*/ 489495 w 521431"/>
                <a:gd name="connsiteY5" fmla="*/ 356113 h 579385"/>
                <a:gd name="connsiteX6" fmla="*/ 98961 w 521431"/>
                <a:gd name="connsiteY6" fmla="*/ 0 h 579385"/>
                <a:gd name="connsiteX0" fmla="*/ 98961 w 521431"/>
                <a:gd name="connsiteY0" fmla="*/ 0 h 598699"/>
                <a:gd name="connsiteX1" fmla="*/ 16635 w 521431"/>
                <a:gd name="connsiteY1" fmla="*/ 138474 h 598699"/>
                <a:gd name="connsiteX2" fmla="*/ 0 w 521431"/>
                <a:gd name="connsiteY2" fmla="*/ 230966 h 598699"/>
                <a:gd name="connsiteX3" fmla="*/ 69076 w 521431"/>
                <a:gd name="connsiteY3" fmla="*/ 598699 h 598699"/>
                <a:gd name="connsiteX4" fmla="*/ 521431 w 521431"/>
                <a:gd name="connsiteY4" fmla="*/ 480457 h 598699"/>
                <a:gd name="connsiteX5" fmla="*/ 489495 w 521431"/>
                <a:gd name="connsiteY5" fmla="*/ 356113 h 598699"/>
                <a:gd name="connsiteX6" fmla="*/ 98961 w 521431"/>
                <a:gd name="connsiteY6" fmla="*/ 0 h 598699"/>
                <a:gd name="connsiteX0" fmla="*/ 98961 w 521431"/>
                <a:gd name="connsiteY0" fmla="*/ 0 h 598699"/>
                <a:gd name="connsiteX1" fmla="*/ 16635 w 521431"/>
                <a:gd name="connsiteY1" fmla="*/ 138474 h 598699"/>
                <a:gd name="connsiteX2" fmla="*/ 0 w 521431"/>
                <a:gd name="connsiteY2" fmla="*/ 230966 h 598699"/>
                <a:gd name="connsiteX3" fmla="*/ 69076 w 521431"/>
                <a:gd name="connsiteY3" fmla="*/ 598699 h 598699"/>
                <a:gd name="connsiteX4" fmla="*/ 521431 w 521431"/>
                <a:gd name="connsiteY4" fmla="*/ 480457 h 598699"/>
                <a:gd name="connsiteX5" fmla="*/ 484005 w 521431"/>
                <a:gd name="connsiteY5" fmla="*/ 336800 h 598699"/>
                <a:gd name="connsiteX6" fmla="*/ 98961 w 521431"/>
                <a:gd name="connsiteY6" fmla="*/ 0 h 59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431" h="598699">
                  <a:moveTo>
                    <a:pt x="98961" y="0"/>
                  </a:moveTo>
                  <a:lnTo>
                    <a:pt x="16635" y="138474"/>
                  </a:lnTo>
                  <a:lnTo>
                    <a:pt x="0" y="230966"/>
                  </a:lnTo>
                  <a:lnTo>
                    <a:pt x="69076" y="598699"/>
                  </a:lnTo>
                  <a:lnTo>
                    <a:pt x="521431" y="480457"/>
                  </a:lnTo>
                  <a:lnTo>
                    <a:pt x="484005" y="336800"/>
                  </a:lnTo>
                  <a:lnTo>
                    <a:pt x="98961" y="0"/>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5" name="フリーフォーム 24"/>
            <p:cNvSpPr/>
            <p:nvPr/>
          </p:nvSpPr>
          <p:spPr>
            <a:xfrm>
              <a:off x="4712908" y="1743826"/>
              <a:ext cx="114017" cy="108622"/>
            </a:xfrm>
            <a:custGeom>
              <a:avLst/>
              <a:gdLst>
                <a:gd name="connsiteX0" fmla="*/ 45983 w 190500"/>
                <a:gd name="connsiteY0" fmla="*/ 0 h 203638"/>
                <a:gd name="connsiteX1" fmla="*/ 190500 w 190500"/>
                <a:gd name="connsiteY1" fmla="*/ 183931 h 203638"/>
                <a:gd name="connsiteX2" fmla="*/ 137949 w 190500"/>
                <a:gd name="connsiteY2" fmla="*/ 203638 h 203638"/>
                <a:gd name="connsiteX3" fmla="*/ 0 w 190500"/>
                <a:gd name="connsiteY3" fmla="*/ 45982 h 203638"/>
                <a:gd name="connsiteX4" fmla="*/ 45983 w 190500"/>
                <a:gd name="connsiteY4" fmla="*/ 0 h 203638"/>
                <a:gd name="connsiteX0" fmla="*/ 45983 w 190500"/>
                <a:gd name="connsiteY0" fmla="*/ 0 h 226149"/>
                <a:gd name="connsiteX1" fmla="*/ 190500 w 190500"/>
                <a:gd name="connsiteY1" fmla="*/ 183931 h 226149"/>
                <a:gd name="connsiteX2" fmla="*/ 142720 w 190500"/>
                <a:gd name="connsiteY2" fmla="*/ 226149 h 226149"/>
                <a:gd name="connsiteX3" fmla="*/ 0 w 190500"/>
                <a:gd name="connsiteY3" fmla="*/ 45982 h 226149"/>
                <a:gd name="connsiteX4" fmla="*/ 45983 w 190500"/>
                <a:gd name="connsiteY4" fmla="*/ 0 h 226149"/>
                <a:gd name="connsiteX0" fmla="*/ 65057 w 209574"/>
                <a:gd name="connsiteY0" fmla="*/ 0 h 226149"/>
                <a:gd name="connsiteX1" fmla="*/ 209574 w 209574"/>
                <a:gd name="connsiteY1" fmla="*/ 183931 h 226149"/>
                <a:gd name="connsiteX2" fmla="*/ 161794 w 209574"/>
                <a:gd name="connsiteY2" fmla="*/ 226149 h 226149"/>
                <a:gd name="connsiteX3" fmla="*/ 0 w 209574"/>
                <a:gd name="connsiteY3" fmla="*/ 17843 h 226149"/>
                <a:gd name="connsiteX4" fmla="*/ 65057 w 209574"/>
                <a:gd name="connsiteY4" fmla="*/ 0 h 226149"/>
                <a:gd name="connsiteX0" fmla="*/ 55521 w 200038"/>
                <a:gd name="connsiteY0" fmla="*/ 0 h 226149"/>
                <a:gd name="connsiteX1" fmla="*/ 200038 w 200038"/>
                <a:gd name="connsiteY1" fmla="*/ 183931 h 226149"/>
                <a:gd name="connsiteX2" fmla="*/ 152258 w 200038"/>
                <a:gd name="connsiteY2" fmla="*/ 226149 h 226149"/>
                <a:gd name="connsiteX3" fmla="*/ 0 w 200038"/>
                <a:gd name="connsiteY3" fmla="*/ 34724 h 226149"/>
                <a:gd name="connsiteX4" fmla="*/ 55521 w 200038"/>
                <a:gd name="connsiteY4" fmla="*/ 0 h 226149"/>
                <a:gd name="connsiteX0" fmla="*/ 45984 w 200038"/>
                <a:gd name="connsiteY0" fmla="*/ 0 h 231776"/>
                <a:gd name="connsiteX1" fmla="*/ 200038 w 200038"/>
                <a:gd name="connsiteY1" fmla="*/ 189558 h 231776"/>
                <a:gd name="connsiteX2" fmla="*/ 152258 w 200038"/>
                <a:gd name="connsiteY2" fmla="*/ 231776 h 231776"/>
                <a:gd name="connsiteX3" fmla="*/ 0 w 200038"/>
                <a:gd name="connsiteY3" fmla="*/ 40351 h 231776"/>
                <a:gd name="connsiteX4" fmla="*/ 45984 w 200038"/>
                <a:gd name="connsiteY4" fmla="*/ 0 h 231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38" h="231776">
                  <a:moveTo>
                    <a:pt x="45984" y="0"/>
                  </a:moveTo>
                  <a:lnTo>
                    <a:pt x="200038" y="189558"/>
                  </a:lnTo>
                  <a:lnTo>
                    <a:pt x="152258" y="231776"/>
                  </a:lnTo>
                  <a:lnTo>
                    <a:pt x="0" y="40351"/>
                  </a:lnTo>
                  <a:lnTo>
                    <a:pt x="45984" y="0"/>
                  </a:lnTo>
                  <a:close/>
                </a:path>
              </a:pathLst>
            </a:custGeom>
            <a:pattFill prst="lgCheck">
              <a:fgClr>
                <a:schemeClr val="accent2"/>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27" name="Freeform 121"/>
            <p:cNvSpPr>
              <a:spLocks/>
            </p:cNvSpPr>
            <p:nvPr/>
          </p:nvSpPr>
          <p:spPr bwMode="auto">
            <a:xfrm>
              <a:off x="6858420" y="3613115"/>
              <a:ext cx="187210" cy="119663"/>
            </a:xfrm>
            <a:custGeom>
              <a:avLst/>
              <a:gdLst/>
              <a:ahLst/>
              <a:cxnLst>
                <a:cxn ang="0">
                  <a:pos x="0" y="0"/>
                </a:cxn>
                <a:cxn ang="0">
                  <a:pos x="30" y="0"/>
                </a:cxn>
                <a:cxn ang="0">
                  <a:pos x="33" y="3"/>
                </a:cxn>
                <a:cxn ang="0">
                  <a:pos x="33" y="24"/>
                </a:cxn>
                <a:cxn ang="0">
                  <a:pos x="30" y="27"/>
                </a:cxn>
                <a:cxn ang="0">
                  <a:pos x="17" y="27"/>
                </a:cxn>
                <a:cxn ang="0">
                  <a:pos x="17" y="23"/>
                </a:cxn>
                <a:cxn ang="0">
                  <a:pos x="0" y="23"/>
                </a:cxn>
                <a:cxn ang="0">
                  <a:pos x="0" y="0"/>
                </a:cxn>
              </a:cxnLst>
              <a:rect l="0" t="0" r="r" b="b"/>
              <a:pathLst>
                <a:path w="33" h="27">
                  <a:moveTo>
                    <a:pt x="0" y="0"/>
                  </a:moveTo>
                  <a:lnTo>
                    <a:pt x="30" y="0"/>
                  </a:lnTo>
                  <a:lnTo>
                    <a:pt x="33" y="3"/>
                  </a:lnTo>
                  <a:lnTo>
                    <a:pt x="33" y="24"/>
                  </a:lnTo>
                  <a:lnTo>
                    <a:pt x="30" y="27"/>
                  </a:lnTo>
                  <a:lnTo>
                    <a:pt x="17" y="27"/>
                  </a:lnTo>
                  <a:lnTo>
                    <a:pt x="17" y="23"/>
                  </a:lnTo>
                  <a:lnTo>
                    <a:pt x="0" y="23"/>
                  </a:lnTo>
                  <a:lnTo>
                    <a:pt x="0" y="0"/>
                  </a:lnTo>
                  <a:close/>
                </a:path>
              </a:pathLst>
            </a:custGeom>
            <a:pattFill prst="lgCheck">
              <a:fgClr>
                <a:schemeClr val="accent2"/>
              </a:fgClr>
              <a:bgClr>
                <a:schemeClr val="bg1"/>
              </a:bgClr>
            </a:pattFill>
            <a:ln w="9525">
              <a:solidFill>
                <a:schemeClr val="tx1"/>
              </a:solidFill>
              <a:miter lim="800000"/>
              <a:headEnd/>
              <a:tailEnd/>
            </a:ln>
          </p:spPr>
          <p:txBody>
            <a:bodyPr/>
            <a:lstStyle/>
            <a:p>
              <a:endParaRPr lang="ja-JP" altLang="en-US"/>
            </a:p>
          </p:txBody>
        </p:sp>
        <p:sp>
          <p:nvSpPr>
            <p:cNvPr id="28" name="Freeform 122"/>
            <p:cNvSpPr>
              <a:spLocks/>
            </p:cNvSpPr>
            <p:nvPr/>
          </p:nvSpPr>
          <p:spPr bwMode="auto">
            <a:xfrm>
              <a:off x="6357922" y="3618104"/>
              <a:ext cx="195113" cy="89527"/>
            </a:xfrm>
            <a:custGeom>
              <a:avLst/>
              <a:gdLst>
                <a:gd name="connsiteX0" fmla="*/ 10000 w 10000"/>
                <a:gd name="connsiteY0" fmla="*/ 1191 h 11191"/>
                <a:gd name="connsiteX1" fmla="*/ 10000 w 10000"/>
                <a:gd name="connsiteY1" fmla="*/ 11191 h 11191"/>
                <a:gd name="connsiteX2" fmla="*/ 0 w 10000"/>
                <a:gd name="connsiteY2" fmla="*/ 11191 h 11191"/>
                <a:gd name="connsiteX3" fmla="*/ 0 w 10000"/>
                <a:gd name="connsiteY3" fmla="*/ 4827 h 11191"/>
                <a:gd name="connsiteX4" fmla="*/ 5278 w 10000"/>
                <a:gd name="connsiteY4" fmla="*/ 2100 h 11191"/>
                <a:gd name="connsiteX5" fmla="*/ 7943 w 10000"/>
                <a:gd name="connsiteY5" fmla="*/ 0 h 11191"/>
                <a:gd name="connsiteX6" fmla="*/ 10000 w 10000"/>
                <a:gd name="connsiteY6" fmla="*/ 1191 h 11191"/>
                <a:gd name="connsiteX0" fmla="*/ 10000 w 10000"/>
                <a:gd name="connsiteY0" fmla="*/ 1191 h 11191"/>
                <a:gd name="connsiteX1" fmla="*/ 10000 w 10000"/>
                <a:gd name="connsiteY1" fmla="*/ 11191 h 11191"/>
                <a:gd name="connsiteX2" fmla="*/ 0 w 10000"/>
                <a:gd name="connsiteY2" fmla="*/ 11191 h 11191"/>
                <a:gd name="connsiteX3" fmla="*/ 0 w 10000"/>
                <a:gd name="connsiteY3" fmla="*/ 4827 h 11191"/>
                <a:gd name="connsiteX4" fmla="*/ 4948 w 10000"/>
                <a:gd name="connsiteY4" fmla="*/ 1703 h 11191"/>
                <a:gd name="connsiteX5" fmla="*/ 7943 w 10000"/>
                <a:gd name="connsiteY5" fmla="*/ 0 h 11191"/>
                <a:gd name="connsiteX6" fmla="*/ 10000 w 10000"/>
                <a:gd name="connsiteY6" fmla="*/ 1191 h 11191"/>
                <a:gd name="connsiteX0" fmla="*/ 9835 w 10000"/>
                <a:gd name="connsiteY0" fmla="*/ 0 h 11191"/>
                <a:gd name="connsiteX1" fmla="*/ 10000 w 10000"/>
                <a:gd name="connsiteY1" fmla="*/ 11191 h 11191"/>
                <a:gd name="connsiteX2" fmla="*/ 0 w 10000"/>
                <a:gd name="connsiteY2" fmla="*/ 11191 h 11191"/>
                <a:gd name="connsiteX3" fmla="*/ 0 w 10000"/>
                <a:gd name="connsiteY3" fmla="*/ 4827 h 11191"/>
                <a:gd name="connsiteX4" fmla="*/ 4948 w 10000"/>
                <a:gd name="connsiteY4" fmla="*/ 1703 h 11191"/>
                <a:gd name="connsiteX5" fmla="*/ 7943 w 10000"/>
                <a:gd name="connsiteY5" fmla="*/ 0 h 11191"/>
                <a:gd name="connsiteX6" fmla="*/ 9835 w 10000"/>
                <a:gd name="connsiteY6" fmla="*/ 0 h 11191"/>
                <a:gd name="connsiteX0" fmla="*/ 9976 w 10141"/>
                <a:gd name="connsiteY0" fmla="*/ 0 h 11191"/>
                <a:gd name="connsiteX1" fmla="*/ 10141 w 10141"/>
                <a:gd name="connsiteY1" fmla="*/ 11191 h 11191"/>
                <a:gd name="connsiteX2" fmla="*/ 141 w 10141"/>
                <a:gd name="connsiteY2" fmla="*/ 11191 h 11191"/>
                <a:gd name="connsiteX3" fmla="*/ 0 w 10141"/>
                <a:gd name="connsiteY3" fmla="*/ 5157 h 11191"/>
                <a:gd name="connsiteX4" fmla="*/ 5089 w 10141"/>
                <a:gd name="connsiteY4" fmla="*/ 1703 h 11191"/>
                <a:gd name="connsiteX5" fmla="*/ 8084 w 10141"/>
                <a:gd name="connsiteY5" fmla="*/ 0 h 11191"/>
                <a:gd name="connsiteX6" fmla="*/ 9976 w 10141"/>
                <a:gd name="connsiteY6" fmla="*/ 0 h 11191"/>
                <a:gd name="connsiteX0" fmla="*/ 9976 w 10141"/>
                <a:gd name="connsiteY0" fmla="*/ 0 h 11191"/>
                <a:gd name="connsiteX1" fmla="*/ 10141 w 10141"/>
                <a:gd name="connsiteY1" fmla="*/ 11191 h 11191"/>
                <a:gd name="connsiteX2" fmla="*/ 141 w 10141"/>
                <a:gd name="connsiteY2" fmla="*/ 11191 h 11191"/>
                <a:gd name="connsiteX3" fmla="*/ 0 w 10141"/>
                <a:gd name="connsiteY3" fmla="*/ 6146 h 11191"/>
                <a:gd name="connsiteX4" fmla="*/ 5089 w 10141"/>
                <a:gd name="connsiteY4" fmla="*/ 1703 h 11191"/>
                <a:gd name="connsiteX5" fmla="*/ 8084 w 10141"/>
                <a:gd name="connsiteY5" fmla="*/ 0 h 11191"/>
                <a:gd name="connsiteX6" fmla="*/ 9976 w 10141"/>
                <a:gd name="connsiteY6" fmla="*/ 0 h 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1" h="11191">
                  <a:moveTo>
                    <a:pt x="9976" y="0"/>
                  </a:moveTo>
                  <a:lnTo>
                    <a:pt x="10141" y="11191"/>
                  </a:lnTo>
                  <a:lnTo>
                    <a:pt x="141" y="11191"/>
                  </a:lnTo>
                  <a:lnTo>
                    <a:pt x="0" y="6146"/>
                  </a:lnTo>
                  <a:lnTo>
                    <a:pt x="5089" y="1703"/>
                  </a:lnTo>
                  <a:lnTo>
                    <a:pt x="8084" y="0"/>
                  </a:lnTo>
                  <a:lnTo>
                    <a:pt x="9976" y="0"/>
                  </a:lnTo>
                  <a:close/>
                </a:path>
              </a:pathLst>
            </a:custGeom>
            <a:pattFill prst="pct20">
              <a:fgClr>
                <a:srgbClr val="6F91A0"/>
              </a:fgClr>
              <a:bgClr>
                <a:schemeClr val="bg1"/>
              </a:bgClr>
            </a:pattFill>
            <a:ln w="9525">
              <a:solidFill>
                <a:schemeClr val="tx1"/>
              </a:solidFill>
              <a:miter lim="800000"/>
              <a:headEnd/>
              <a:tailEnd/>
            </a:ln>
          </p:spPr>
          <p:txBody>
            <a:bodyPr/>
            <a:lstStyle/>
            <a:p>
              <a:endParaRPr lang="ja-JP" altLang="en-US"/>
            </a:p>
          </p:txBody>
        </p:sp>
        <p:sp>
          <p:nvSpPr>
            <p:cNvPr id="29" name="フリーフォーム 28"/>
            <p:cNvSpPr/>
            <p:nvPr/>
          </p:nvSpPr>
          <p:spPr>
            <a:xfrm>
              <a:off x="7846922" y="3106315"/>
              <a:ext cx="213603" cy="294523"/>
            </a:xfrm>
            <a:custGeom>
              <a:avLst/>
              <a:gdLst>
                <a:gd name="connsiteX0" fmla="*/ 0 w 341586"/>
                <a:gd name="connsiteY0" fmla="*/ 78828 h 525517"/>
                <a:gd name="connsiteX1" fmla="*/ 203638 w 341586"/>
                <a:gd name="connsiteY1" fmla="*/ 0 h 525517"/>
                <a:gd name="connsiteX2" fmla="*/ 341586 w 341586"/>
                <a:gd name="connsiteY2" fmla="*/ 440121 h 525517"/>
                <a:gd name="connsiteX3" fmla="*/ 124810 w 341586"/>
                <a:gd name="connsiteY3" fmla="*/ 525517 h 525517"/>
                <a:gd name="connsiteX4" fmla="*/ 0 w 341586"/>
                <a:gd name="connsiteY4" fmla="*/ 78828 h 525517"/>
                <a:gd name="connsiteX0" fmla="*/ 0 w 341586"/>
                <a:gd name="connsiteY0" fmla="*/ 78828 h 588555"/>
                <a:gd name="connsiteX1" fmla="*/ 203638 w 341586"/>
                <a:gd name="connsiteY1" fmla="*/ 0 h 588555"/>
                <a:gd name="connsiteX2" fmla="*/ 341586 w 341586"/>
                <a:gd name="connsiteY2" fmla="*/ 440121 h 588555"/>
                <a:gd name="connsiteX3" fmla="*/ 137528 w 341586"/>
                <a:gd name="connsiteY3" fmla="*/ 588555 h 588555"/>
                <a:gd name="connsiteX4" fmla="*/ 0 w 341586"/>
                <a:gd name="connsiteY4" fmla="*/ 78828 h 588555"/>
                <a:gd name="connsiteX0" fmla="*/ 0 w 328867"/>
                <a:gd name="connsiteY0" fmla="*/ 78828 h 588555"/>
                <a:gd name="connsiteX1" fmla="*/ 203638 w 328867"/>
                <a:gd name="connsiteY1" fmla="*/ 0 h 588555"/>
                <a:gd name="connsiteX2" fmla="*/ 328867 w 328867"/>
                <a:gd name="connsiteY2" fmla="*/ 471641 h 588555"/>
                <a:gd name="connsiteX3" fmla="*/ 137528 w 328867"/>
                <a:gd name="connsiteY3" fmla="*/ 588555 h 588555"/>
                <a:gd name="connsiteX4" fmla="*/ 0 w 328867"/>
                <a:gd name="connsiteY4" fmla="*/ 78828 h 588555"/>
                <a:gd name="connsiteX0" fmla="*/ 0 w 328867"/>
                <a:gd name="connsiteY0" fmla="*/ 105093 h 614820"/>
                <a:gd name="connsiteX1" fmla="*/ 195158 w 328867"/>
                <a:gd name="connsiteY1" fmla="*/ 0 h 614820"/>
                <a:gd name="connsiteX2" fmla="*/ 328867 w 328867"/>
                <a:gd name="connsiteY2" fmla="*/ 497906 h 614820"/>
                <a:gd name="connsiteX3" fmla="*/ 137528 w 328867"/>
                <a:gd name="connsiteY3" fmla="*/ 614820 h 614820"/>
                <a:gd name="connsiteX4" fmla="*/ 0 w 328867"/>
                <a:gd name="connsiteY4" fmla="*/ 105093 h 614820"/>
                <a:gd name="connsiteX0" fmla="*/ 0 w 341586"/>
                <a:gd name="connsiteY0" fmla="*/ 84081 h 614820"/>
                <a:gd name="connsiteX1" fmla="*/ 207877 w 341586"/>
                <a:gd name="connsiteY1" fmla="*/ 0 h 614820"/>
                <a:gd name="connsiteX2" fmla="*/ 341586 w 341586"/>
                <a:gd name="connsiteY2" fmla="*/ 497906 h 614820"/>
                <a:gd name="connsiteX3" fmla="*/ 150247 w 341586"/>
                <a:gd name="connsiteY3" fmla="*/ 614820 h 614820"/>
                <a:gd name="connsiteX4" fmla="*/ 0 w 341586"/>
                <a:gd name="connsiteY4" fmla="*/ 84081 h 614820"/>
                <a:gd name="connsiteX0" fmla="*/ 0 w 341586"/>
                <a:gd name="connsiteY0" fmla="*/ 84081 h 614820"/>
                <a:gd name="connsiteX1" fmla="*/ 207877 w 341586"/>
                <a:gd name="connsiteY1" fmla="*/ 0 h 614820"/>
                <a:gd name="connsiteX2" fmla="*/ 341586 w 341586"/>
                <a:gd name="connsiteY2" fmla="*/ 497906 h 614820"/>
                <a:gd name="connsiteX3" fmla="*/ 116374 w 341586"/>
                <a:gd name="connsiteY3" fmla="*/ 614820 h 614820"/>
                <a:gd name="connsiteX4" fmla="*/ 0 w 341586"/>
                <a:gd name="connsiteY4" fmla="*/ 84081 h 614820"/>
                <a:gd name="connsiteX0" fmla="*/ 0 w 380298"/>
                <a:gd name="connsiteY0" fmla="*/ 66626 h 614820"/>
                <a:gd name="connsiteX1" fmla="*/ 246589 w 380298"/>
                <a:gd name="connsiteY1" fmla="*/ 0 h 614820"/>
                <a:gd name="connsiteX2" fmla="*/ 380298 w 380298"/>
                <a:gd name="connsiteY2" fmla="*/ 497906 h 614820"/>
                <a:gd name="connsiteX3" fmla="*/ 155086 w 380298"/>
                <a:gd name="connsiteY3" fmla="*/ 614820 h 614820"/>
                <a:gd name="connsiteX4" fmla="*/ 0 w 380298"/>
                <a:gd name="connsiteY4" fmla="*/ 66626 h 614820"/>
                <a:gd name="connsiteX0" fmla="*/ 0 w 380298"/>
                <a:gd name="connsiteY0" fmla="*/ 89899 h 638093"/>
                <a:gd name="connsiteX1" fmla="*/ 246588 w 380298"/>
                <a:gd name="connsiteY1" fmla="*/ 0 h 638093"/>
                <a:gd name="connsiteX2" fmla="*/ 380298 w 380298"/>
                <a:gd name="connsiteY2" fmla="*/ 521179 h 638093"/>
                <a:gd name="connsiteX3" fmla="*/ 155086 w 380298"/>
                <a:gd name="connsiteY3" fmla="*/ 638093 h 638093"/>
                <a:gd name="connsiteX4" fmla="*/ 0 w 380298"/>
                <a:gd name="connsiteY4" fmla="*/ 89899 h 638093"/>
                <a:gd name="connsiteX0" fmla="*/ 0 w 380298"/>
                <a:gd name="connsiteY0" fmla="*/ 89899 h 649731"/>
                <a:gd name="connsiteX1" fmla="*/ 246588 w 380298"/>
                <a:gd name="connsiteY1" fmla="*/ 0 h 649731"/>
                <a:gd name="connsiteX2" fmla="*/ 380298 w 380298"/>
                <a:gd name="connsiteY2" fmla="*/ 521179 h 649731"/>
                <a:gd name="connsiteX3" fmla="*/ 164765 w 380298"/>
                <a:gd name="connsiteY3" fmla="*/ 649731 h 649731"/>
                <a:gd name="connsiteX4" fmla="*/ 0 w 380298"/>
                <a:gd name="connsiteY4" fmla="*/ 89899 h 649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98" h="649731">
                  <a:moveTo>
                    <a:pt x="0" y="89899"/>
                  </a:moveTo>
                  <a:lnTo>
                    <a:pt x="246588" y="0"/>
                  </a:lnTo>
                  <a:lnTo>
                    <a:pt x="380298" y="521179"/>
                  </a:lnTo>
                  <a:lnTo>
                    <a:pt x="164765" y="649731"/>
                  </a:lnTo>
                  <a:lnTo>
                    <a:pt x="0" y="89899"/>
                  </a:lnTo>
                  <a:close/>
                </a:path>
              </a:pathLst>
            </a:custGeom>
            <a:pattFill prst="lgCheck">
              <a:fgClr>
                <a:schemeClr val="accent2"/>
              </a:fgClr>
              <a:bgClr>
                <a:schemeClr val="bg1"/>
              </a:bgClr>
            </a:patt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kumimoji="1" lang="ja-JP" altLang="en-US" sz="1100"/>
            </a:p>
          </p:txBody>
        </p:sp>
        <p:sp>
          <p:nvSpPr>
            <p:cNvPr id="30" name="フリーフォーム 29"/>
            <p:cNvSpPr/>
            <p:nvPr/>
          </p:nvSpPr>
          <p:spPr>
            <a:xfrm>
              <a:off x="8198210" y="4186059"/>
              <a:ext cx="206777" cy="264239"/>
            </a:xfrm>
            <a:custGeom>
              <a:avLst/>
              <a:gdLst>
                <a:gd name="connsiteX0" fmla="*/ 0 w 348155"/>
                <a:gd name="connsiteY0" fmla="*/ 65690 h 486104"/>
                <a:gd name="connsiteX1" fmla="*/ 223345 w 348155"/>
                <a:gd name="connsiteY1" fmla="*/ 0 h 486104"/>
                <a:gd name="connsiteX2" fmla="*/ 348155 w 348155"/>
                <a:gd name="connsiteY2" fmla="*/ 433552 h 486104"/>
                <a:gd name="connsiteX3" fmla="*/ 118241 w 348155"/>
                <a:gd name="connsiteY3" fmla="*/ 486104 h 486104"/>
                <a:gd name="connsiteX4" fmla="*/ 0 w 348155"/>
                <a:gd name="connsiteY4" fmla="*/ 65690 h 486104"/>
                <a:gd name="connsiteX0" fmla="*/ 0 w 362530"/>
                <a:gd name="connsiteY0" fmla="*/ 61231 h 486104"/>
                <a:gd name="connsiteX1" fmla="*/ 237720 w 362530"/>
                <a:gd name="connsiteY1" fmla="*/ 0 h 486104"/>
                <a:gd name="connsiteX2" fmla="*/ 362530 w 362530"/>
                <a:gd name="connsiteY2" fmla="*/ 433552 h 486104"/>
                <a:gd name="connsiteX3" fmla="*/ 132616 w 362530"/>
                <a:gd name="connsiteY3" fmla="*/ 486104 h 486104"/>
                <a:gd name="connsiteX4" fmla="*/ 0 w 362530"/>
                <a:gd name="connsiteY4" fmla="*/ 61231 h 486104"/>
                <a:gd name="connsiteX0" fmla="*/ 0 w 362530"/>
                <a:gd name="connsiteY0" fmla="*/ 61231 h 463805"/>
                <a:gd name="connsiteX1" fmla="*/ 237720 w 362530"/>
                <a:gd name="connsiteY1" fmla="*/ 0 h 463805"/>
                <a:gd name="connsiteX2" fmla="*/ 362530 w 362530"/>
                <a:gd name="connsiteY2" fmla="*/ 433552 h 463805"/>
                <a:gd name="connsiteX3" fmla="*/ 137408 w 362530"/>
                <a:gd name="connsiteY3" fmla="*/ 463805 h 463805"/>
                <a:gd name="connsiteX4" fmla="*/ 0 w 362530"/>
                <a:gd name="connsiteY4" fmla="*/ 61231 h 463805"/>
                <a:gd name="connsiteX0" fmla="*/ 0 w 352946"/>
                <a:gd name="connsiteY0" fmla="*/ 61231 h 463805"/>
                <a:gd name="connsiteX1" fmla="*/ 237720 w 352946"/>
                <a:gd name="connsiteY1" fmla="*/ 0 h 463805"/>
                <a:gd name="connsiteX2" fmla="*/ 352946 w 352946"/>
                <a:gd name="connsiteY2" fmla="*/ 406794 h 463805"/>
                <a:gd name="connsiteX3" fmla="*/ 137408 w 352946"/>
                <a:gd name="connsiteY3" fmla="*/ 463805 h 463805"/>
                <a:gd name="connsiteX4" fmla="*/ 0 w 352946"/>
                <a:gd name="connsiteY4" fmla="*/ 61231 h 463805"/>
                <a:gd name="connsiteX0" fmla="*/ 0 w 352946"/>
                <a:gd name="connsiteY0" fmla="*/ 61231 h 481644"/>
                <a:gd name="connsiteX1" fmla="*/ 237720 w 352946"/>
                <a:gd name="connsiteY1" fmla="*/ 0 h 481644"/>
                <a:gd name="connsiteX2" fmla="*/ 352946 w 352946"/>
                <a:gd name="connsiteY2" fmla="*/ 406794 h 481644"/>
                <a:gd name="connsiteX3" fmla="*/ 151784 w 352946"/>
                <a:gd name="connsiteY3" fmla="*/ 481644 h 481644"/>
                <a:gd name="connsiteX4" fmla="*/ 0 w 352946"/>
                <a:gd name="connsiteY4" fmla="*/ 61231 h 481644"/>
                <a:gd name="connsiteX0" fmla="*/ 0 w 343362"/>
                <a:gd name="connsiteY0" fmla="*/ 61231 h 481644"/>
                <a:gd name="connsiteX1" fmla="*/ 237720 w 343362"/>
                <a:gd name="connsiteY1" fmla="*/ 0 h 481644"/>
                <a:gd name="connsiteX2" fmla="*/ 343362 w 343362"/>
                <a:gd name="connsiteY2" fmla="*/ 420173 h 481644"/>
                <a:gd name="connsiteX3" fmla="*/ 151784 w 343362"/>
                <a:gd name="connsiteY3" fmla="*/ 481644 h 481644"/>
                <a:gd name="connsiteX4" fmla="*/ 0 w 343362"/>
                <a:gd name="connsiteY4" fmla="*/ 61231 h 481644"/>
                <a:gd name="connsiteX0" fmla="*/ 0 w 343362"/>
                <a:gd name="connsiteY0" fmla="*/ 61231 h 481644"/>
                <a:gd name="connsiteX1" fmla="*/ 218553 w 343362"/>
                <a:gd name="connsiteY1" fmla="*/ 0 h 481644"/>
                <a:gd name="connsiteX2" fmla="*/ 343362 w 343362"/>
                <a:gd name="connsiteY2" fmla="*/ 420173 h 481644"/>
                <a:gd name="connsiteX3" fmla="*/ 151784 w 343362"/>
                <a:gd name="connsiteY3" fmla="*/ 481644 h 481644"/>
                <a:gd name="connsiteX4" fmla="*/ 0 w 343362"/>
                <a:gd name="connsiteY4" fmla="*/ 61231 h 481644"/>
                <a:gd name="connsiteX0" fmla="*/ 0 w 362530"/>
                <a:gd name="connsiteY0" fmla="*/ 61231 h 481644"/>
                <a:gd name="connsiteX1" fmla="*/ 218553 w 362530"/>
                <a:gd name="connsiteY1" fmla="*/ 0 h 481644"/>
                <a:gd name="connsiteX2" fmla="*/ 362530 w 362530"/>
                <a:gd name="connsiteY2" fmla="*/ 424632 h 481644"/>
                <a:gd name="connsiteX3" fmla="*/ 151784 w 362530"/>
                <a:gd name="connsiteY3" fmla="*/ 481644 h 481644"/>
                <a:gd name="connsiteX4" fmla="*/ 0 w 362530"/>
                <a:gd name="connsiteY4" fmla="*/ 61231 h 481644"/>
                <a:gd name="connsiteX0" fmla="*/ 0 w 362530"/>
                <a:gd name="connsiteY0" fmla="*/ 61231 h 514710"/>
                <a:gd name="connsiteX1" fmla="*/ 218553 w 362530"/>
                <a:gd name="connsiteY1" fmla="*/ 0 h 514710"/>
                <a:gd name="connsiteX2" fmla="*/ 362530 w 362530"/>
                <a:gd name="connsiteY2" fmla="*/ 424632 h 514710"/>
                <a:gd name="connsiteX3" fmla="*/ 143253 w 362530"/>
                <a:gd name="connsiteY3" fmla="*/ 514710 h 514710"/>
                <a:gd name="connsiteX4" fmla="*/ 0 w 362530"/>
                <a:gd name="connsiteY4" fmla="*/ 61231 h 514710"/>
                <a:gd name="connsiteX0" fmla="*/ 0 w 362530"/>
                <a:gd name="connsiteY0" fmla="*/ 65957 h 514710"/>
                <a:gd name="connsiteX1" fmla="*/ 218553 w 362530"/>
                <a:gd name="connsiteY1" fmla="*/ 0 h 514710"/>
                <a:gd name="connsiteX2" fmla="*/ 362530 w 362530"/>
                <a:gd name="connsiteY2" fmla="*/ 424632 h 514710"/>
                <a:gd name="connsiteX3" fmla="*/ 143253 w 362530"/>
                <a:gd name="connsiteY3" fmla="*/ 514710 h 514710"/>
                <a:gd name="connsiteX4" fmla="*/ 0 w 362530"/>
                <a:gd name="connsiteY4" fmla="*/ 65957 h 514710"/>
                <a:gd name="connsiteX0" fmla="*/ 0 w 362530"/>
                <a:gd name="connsiteY0" fmla="*/ 75405 h 524158"/>
                <a:gd name="connsiteX1" fmla="*/ 201491 w 362530"/>
                <a:gd name="connsiteY1" fmla="*/ 0 h 524158"/>
                <a:gd name="connsiteX2" fmla="*/ 362530 w 362530"/>
                <a:gd name="connsiteY2" fmla="*/ 434080 h 524158"/>
                <a:gd name="connsiteX3" fmla="*/ 143253 w 362530"/>
                <a:gd name="connsiteY3" fmla="*/ 524158 h 524158"/>
                <a:gd name="connsiteX4" fmla="*/ 0 w 362530"/>
                <a:gd name="connsiteY4" fmla="*/ 75405 h 524158"/>
                <a:gd name="connsiteX0" fmla="*/ 0 w 341200"/>
                <a:gd name="connsiteY0" fmla="*/ 75405 h 524158"/>
                <a:gd name="connsiteX1" fmla="*/ 201491 w 341200"/>
                <a:gd name="connsiteY1" fmla="*/ 0 h 524158"/>
                <a:gd name="connsiteX2" fmla="*/ 341200 w 341200"/>
                <a:gd name="connsiteY2" fmla="*/ 443528 h 524158"/>
                <a:gd name="connsiteX3" fmla="*/ 143253 w 341200"/>
                <a:gd name="connsiteY3" fmla="*/ 524158 h 524158"/>
                <a:gd name="connsiteX4" fmla="*/ 0 w 341200"/>
                <a:gd name="connsiteY4" fmla="*/ 75405 h 524158"/>
                <a:gd name="connsiteX0" fmla="*/ 0 w 341200"/>
                <a:gd name="connsiteY0" fmla="*/ 75405 h 524158"/>
                <a:gd name="connsiteX1" fmla="*/ 201491 w 341200"/>
                <a:gd name="connsiteY1" fmla="*/ 0 h 524158"/>
                <a:gd name="connsiteX2" fmla="*/ 341200 w 341200"/>
                <a:gd name="connsiteY2" fmla="*/ 443528 h 524158"/>
                <a:gd name="connsiteX3" fmla="*/ 94566 w 341200"/>
                <a:gd name="connsiteY3" fmla="*/ 524158 h 524158"/>
                <a:gd name="connsiteX4" fmla="*/ 0 w 341200"/>
                <a:gd name="connsiteY4" fmla="*/ 75405 h 524158"/>
                <a:gd name="connsiteX0" fmla="*/ 0 w 375280"/>
                <a:gd name="connsiteY0" fmla="*/ 75405 h 524158"/>
                <a:gd name="connsiteX1" fmla="*/ 235571 w 375280"/>
                <a:gd name="connsiteY1" fmla="*/ 0 h 524158"/>
                <a:gd name="connsiteX2" fmla="*/ 375280 w 375280"/>
                <a:gd name="connsiteY2" fmla="*/ 443528 h 524158"/>
                <a:gd name="connsiteX3" fmla="*/ 128646 w 375280"/>
                <a:gd name="connsiteY3" fmla="*/ 524158 h 524158"/>
                <a:gd name="connsiteX4" fmla="*/ 0 w 375280"/>
                <a:gd name="connsiteY4" fmla="*/ 75405 h 524158"/>
                <a:gd name="connsiteX0" fmla="*/ 0 w 360673"/>
                <a:gd name="connsiteY0" fmla="*/ 75405 h 524158"/>
                <a:gd name="connsiteX1" fmla="*/ 235571 w 360673"/>
                <a:gd name="connsiteY1" fmla="*/ 0 h 524158"/>
                <a:gd name="connsiteX2" fmla="*/ 360673 w 360673"/>
                <a:gd name="connsiteY2" fmla="*/ 469687 h 524158"/>
                <a:gd name="connsiteX3" fmla="*/ 128646 w 360673"/>
                <a:gd name="connsiteY3" fmla="*/ 524158 h 524158"/>
                <a:gd name="connsiteX4" fmla="*/ 0 w 360673"/>
                <a:gd name="connsiteY4" fmla="*/ 75405 h 524158"/>
                <a:gd name="connsiteX0" fmla="*/ 0 w 370410"/>
                <a:gd name="connsiteY0" fmla="*/ 75405 h 524158"/>
                <a:gd name="connsiteX1" fmla="*/ 235571 w 370410"/>
                <a:gd name="connsiteY1" fmla="*/ 0 h 524158"/>
                <a:gd name="connsiteX2" fmla="*/ 370410 w 370410"/>
                <a:gd name="connsiteY2" fmla="*/ 448760 h 524158"/>
                <a:gd name="connsiteX3" fmla="*/ 128646 w 370410"/>
                <a:gd name="connsiteY3" fmla="*/ 524158 h 524158"/>
                <a:gd name="connsiteX4" fmla="*/ 0 w 370410"/>
                <a:gd name="connsiteY4" fmla="*/ 75405 h 524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410" h="524158">
                  <a:moveTo>
                    <a:pt x="0" y="75405"/>
                  </a:moveTo>
                  <a:lnTo>
                    <a:pt x="235571" y="0"/>
                  </a:lnTo>
                  <a:lnTo>
                    <a:pt x="370410" y="448760"/>
                  </a:lnTo>
                  <a:lnTo>
                    <a:pt x="128646" y="524158"/>
                  </a:lnTo>
                  <a:lnTo>
                    <a:pt x="0" y="75405"/>
                  </a:lnTo>
                  <a:close/>
                </a:path>
              </a:pathLst>
            </a:custGeom>
            <a:pattFill prst="lgCheck">
              <a:fgClr>
                <a:schemeClr val="accent2"/>
              </a:fgClr>
              <a:bgClr>
                <a:schemeClr val="bg1"/>
              </a:bgClr>
            </a:patt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kumimoji="1" lang="ja-JP" altLang="en-US" sz="1100"/>
            </a:p>
          </p:txBody>
        </p:sp>
        <p:sp>
          <p:nvSpPr>
            <p:cNvPr id="38" name="Rectangle 5" descr="市松模様 (大)"/>
            <p:cNvSpPr>
              <a:spLocks noChangeArrowheads="1"/>
            </p:cNvSpPr>
            <p:nvPr/>
          </p:nvSpPr>
          <p:spPr bwMode="auto">
            <a:xfrm>
              <a:off x="4796518" y="4209573"/>
              <a:ext cx="1228878" cy="211339"/>
            </a:xfrm>
            <a:prstGeom prst="rect">
              <a:avLst/>
            </a:prstGeom>
            <a:pattFill prst="lgCheck">
              <a:fgClr>
                <a:schemeClr val="accent2"/>
              </a:fgClr>
              <a:bgClr>
                <a:schemeClr val="bg1"/>
              </a:bgClr>
            </a:pattFill>
            <a:ln w="9525">
              <a:solidFill>
                <a:schemeClr val="tx1"/>
              </a:solidFill>
              <a:miter lim="800000"/>
              <a:headEnd/>
              <a:tailEnd/>
            </a:ln>
          </p:spPr>
          <p:txBody>
            <a:bodyPr/>
            <a:lstStyle/>
            <a:p>
              <a:endParaRPr lang="ja-JP" altLang="en-US"/>
            </a:p>
          </p:txBody>
        </p:sp>
        <p:sp>
          <p:nvSpPr>
            <p:cNvPr id="40" name="Freeform 122"/>
            <p:cNvSpPr>
              <a:spLocks/>
            </p:cNvSpPr>
            <p:nvPr/>
          </p:nvSpPr>
          <p:spPr bwMode="auto">
            <a:xfrm rot="11415148">
              <a:off x="6800639" y="4312161"/>
              <a:ext cx="241858" cy="115375"/>
            </a:xfrm>
            <a:custGeom>
              <a:avLst/>
              <a:gdLst>
                <a:gd name="connsiteX0" fmla="*/ 10040 w 10040"/>
                <a:gd name="connsiteY0" fmla="*/ 0 h 20438"/>
                <a:gd name="connsiteX1" fmla="*/ 10000 w 10040"/>
                <a:gd name="connsiteY1" fmla="*/ 20438 h 20438"/>
                <a:gd name="connsiteX2" fmla="*/ 0 w 10040"/>
                <a:gd name="connsiteY2" fmla="*/ 20438 h 20438"/>
                <a:gd name="connsiteX3" fmla="*/ 0 w 10040"/>
                <a:gd name="connsiteY3" fmla="*/ 14074 h 20438"/>
                <a:gd name="connsiteX4" fmla="*/ 5278 w 10040"/>
                <a:gd name="connsiteY4" fmla="*/ 11347 h 20438"/>
                <a:gd name="connsiteX5" fmla="*/ 7778 w 10040"/>
                <a:gd name="connsiteY5" fmla="*/ 10438 h 20438"/>
                <a:gd name="connsiteX6" fmla="*/ 10040 w 10040"/>
                <a:gd name="connsiteY6" fmla="*/ 0 h 20438"/>
                <a:gd name="connsiteX0" fmla="*/ 10040 w 10040"/>
                <a:gd name="connsiteY0" fmla="*/ 0 h 20438"/>
                <a:gd name="connsiteX1" fmla="*/ 10000 w 10040"/>
                <a:gd name="connsiteY1" fmla="*/ 20438 h 20438"/>
                <a:gd name="connsiteX2" fmla="*/ 0 w 10040"/>
                <a:gd name="connsiteY2" fmla="*/ 20438 h 20438"/>
                <a:gd name="connsiteX3" fmla="*/ 0 w 10040"/>
                <a:gd name="connsiteY3" fmla="*/ 14074 h 20438"/>
                <a:gd name="connsiteX4" fmla="*/ 5278 w 10040"/>
                <a:gd name="connsiteY4" fmla="*/ 11347 h 20438"/>
                <a:gd name="connsiteX5" fmla="*/ 6942 w 10040"/>
                <a:gd name="connsiteY5" fmla="*/ 8010 h 20438"/>
                <a:gd name="connsiteX6" fmla="*/ 10040 w 10040"/>
                <a:gd name="connsiteY6" fmla="*/ 0 h 20438"/>
                <a:gd name="connsiteX0" fmla="*/ 10040 w 10040"/>
                <a:gd name="connsiteY0" fmla="*/ 0 h 20438"/>
                <a:gd name="connsiteX1" fmla="*/ 10000 w 10040"/>
                <a:gd name="connsiteY1" fmla="*/ 20438 h 20438"/>
                <a:gd name="connsiteX2" fmla="*/ 0 w 10040"/>
                <a:gd name="connsiteY2" fmla="*/ 20438 h 20438"/>
                <a:gd name="connsiteX3" fmla="*/ 0 w 10040"/>
                <a:gd name="connsiteY3" fmla="*/ 14074 h 20438"/>
                <a:gd name="connsiteX4" fmla="*/ 3556 w 10040"/>
                <a:gd name="connsiteY4" fmla="*/ 9259 h 20438"/>
                <a:gd name="connsiteX5" fmla="*/ 6942 w 10040"/>
                <a:gd name="connsiteY5" fmla="*/ 8010 h 20438"/>
                <a:gd name="connsiteX6" fmla="*/ 10040 w 10040"/>
                <a:gd name="connsiteY6" fmla="*/ 0 h 20438"/>
                <a:gd name="connsiteX0" fmla="*/ 10040 w 10040"/>
                <a:gd name="connsiteY0" fmla="*/ 0 h 20438"/>
                <a:gd name="connsiteX1" fmla="*/ 9941 w 10040"/>
                <a:gd name="connsiteY1" fmla="*/ 15535 h 20438"/>
                <a:gd name="connsiteX2" fmla="*/ 0 w 10040"/>
                <a:gd name="connsiteY2" fmla="*/ 20438 h 20438"/>
                <a:gd name="connsiteX3" fmla="*/ 0 w 10040"/>
                <a:gd name="connsiteY3" fmla="*/ 14074 h 20438"/>
                <a:gd name="connsiteX4" fmla="*/ 3556 w 10040"/>
                <a:gd name="connsiteY4" fmla="*/ 9259 h 20438"/>
                <a:gd name="connsiteX5" fmla="*/ 6942 w 10040"/>
                <a:gd name="connsiteY5" fmla="*/ 8010 h 20438"/>
                <a:gd name="connsiteX6" fmla="*/ 10040 w 10040"/>
                <a:gd name="connsiteY6" fmla="*/ 0 h 20438"/>
                <a:gd name="connsiteX0" fmla="*/ 10040 w 10040"/>
                <a:gd name="connsiteY0" fmla="*/ 0 h 20438"/>
                <a:gd name="connsiteX1" fmla="*/ 9941 w 10040"/>
                <a:gd name="connsiteY1" fmla="*/ 15535 h 20438"/>
                <a:gd name="connsiteX2" fmla="*/ 0 w 10040"/>
                <a:gd name="connsiteY2" fmla="*/ 20438 h 20438"/>
                <a:gd name="connsiteX3" fmla="*/ 0 w 10040"/>
                <a:gd name="connsiteY3" fmla="*/ 14074 h 20438"/>
                <a:gd name="connsiteX4" fmla="*/ 3556 w 10040"/>
                <a:gd name="connsiteY4" fmla="*/ 9259 h 20438"/>
                <a:gd name="connsiteX5" fmla="*/ 10040 w 10040"/>
                <a:gd name="connsiteY5" fmla="*/ 0 h 20438"/>
                <a:gd name="connsiteX0" fmla="*/ 10040 w 10963"/>
                <a:gd name="connsiteY0" fmla="*/ 0 h 20438"/>
                <a:gd name="connsiteX1" fmla="*/ 10963 w 10963"/>
                <a:gd name="connsiteY1" fmla="*/ 16187 h 20438"/>
                <a:gd name="connsiteX2" fmla="*/ 0 w 10963"/>
                <a:gd name="connsiteY2" fmla="*/ 20438 h 20438"/>
                <a:gd name="connsiteX3" fmla="*/ 0 w 10963"/>
                <a:gd name="connsiteY3" fmla="*/ 14074 h 20438"/>
                <a:gd name="connsiteX4" fmla="*/ 3556 w 10963"/>
                <a:gd name="connsiteY4" fmla="*/ 9259 h 20438"/>
                <a:gd name="connsiteX5" fmla="*/ 10040 w 10963"/>
                <a:gd name="connsiteY5" fmla="*/ 0 h 20438"/>
                <a:gd name="connsiteX0" fmla="*/ 10040 w 10963"/>
                <a:gd name="connsiteY0" fmla="*/ 0 h 20438"/>
                <a:gd name="connsiteX1" fmla="*/ 10963 w 10963"/>
                <a:gd name="connsiteY1" fmla="*/ 16187 h 20438"/>
                <a:gd name="connsiteX2" fmla="*/ 0 w 10963"/>
                <a:gd name="connsiteY2" fmla="*/ 20438 h 20438"/>
                <a:gd name="connsiteX3" fmla="*/ 0 w 10963"/>
                <a:gd name="connsiteY3" fmla="*/ 14074 h 20438"/>
                <a:gd name="connsiteX4" fmla="*/ 3556 w 10963"/>
                <a:gd name="connsiteY4" fmla="*/ 9259 h 20438"/>
                <a:gd name="connsiteX5" fmla="*/ 10040 w 10963"/>
                <a:gd name="connsiteY5" fmla="*/ 0 h 20438"/>
                <a:gd name="connsiteX0" fmla="*/ 10040 w 10963"/>
                <a:gd name="connsiteY0" fmla="*/ 0 h 20438"/>
                <a:gd name="connsiteX1" fmla="*/ 10963 w 10963"/>
                <a:gd name="connsiteY1" fmla="*/ 16187 h 20438"/>
                <a:gd name="connsiteX2" fmla="*/ 0 w 10963"/>
                <a:gd name="connsiteY2" fmla="*/ 20438 h 20438"/>
                <a:gd name="connsiteX3" fmla="*/ 276 w 10963"/>
                <a:gd name="connsiteY3" fmla="*/ 15097 h 20438"/>
                <a:gd name="connsiteX4" fmla="*/ 3556 w 10963"/>
                <a:gd name="connsiteY4" fmla="*/ 9259 h 20438"/>
                <a:gd name="connsiteX5" fmla="*/ 10040 w 10963"/>
                <a:gd name="connsiteY5" fmla="*/ 0 h 20438"/>
                <a:gd name="connsiteX0" fmla="*/ 10040 w 10963"/>
                <a:gd name="connsiteY0" fmla="*/ 0 h 20438"/>
                <a:gd name="connsiteX1" fmla="*/ 10963 w 10963"/>
                <a:gd name="connsiteY1" fmla="*/ 16187 h 20438"/>
                <a:gd name="connsiteX2" fmla="*/ 0 w 10963"/>
                <a:gd name="connsiteY2" fmla="*/ 20438 h 20438"/>
                <a:gd name="connsiteX3" fmla="*/ 276 w 10963"/>
                <a:gd name="connsiteY3" fmla="*/ 15097 h 20438"/>
                <a:gd name="connsiteX4" fmla="*/ 3556 w 10963"/>
                <a:gd name="connsiteY4" fmla="*/ 9259 h 20438"/>
                <a:gd name="connsiteX5" fmla="*/ 10040 w 10963"/>
                <a:gd name="connsiteY5" fmla="*/ 0 h 20438"/>
                <a:gd name="connsiteX0" fmla="*/ 10181 w 11104"/>
                <a:gd name="connsiteY0" fmla="*/ 0 h 25150"/>
                <a:gd name="connsiteX1" fmla="*/ 11104 w 11104"/>
                <a:gd name="connsiteY1" fmla="*/ 16187 h 25150"/>
                <a:gd name="connsiteX2" fmla="*/ 0 w 11104"/>
                <a:gd name="connsiteY2" fmla="*/ 25150 h 25150"/>
                <a:gd name="connsiteX3" fmla="*/ 417 w 11104"/>
                <a:gd name="connsiteY3" fmla="*/ 15097 h 25150"/>
                <a:gd name="connsiteX4" fmla="*/ 3697 w 11104"/>
                <a:gd name="connsiteY4" fmla="*/ 9259 h 25150"/>
                <a:gd name="connsiteX5" fmla="*/ 10181 w 11104"/>
                <a:gd name="connsiteY5" fmla="*/ 0 h 25150"/>
                <a:gd name="connsiteX0" fmla="*/ 11080 w 11106"/>
                <a:gd name="connsiteY0" fmla="*/ 0 h 27674"/>
                <a:gd name="connsiteX1" fmla="*/ 11104 w 11106"/>
                <a:gd name="connsiteY1" fmla="*/ 18711 h 27674"/>
                <a:gd name="connsiteX2" fmla="*/ 0 w 11106"/>
                <a:gd name="connsiteY2" fmla="*/ 27674 h 27674"/>
                <a:gd name="connsiteX3" fmla="*/ 417 w 11106"/>
                <a:gd name="connsiteY3" fmla="*/ 17621 h 27674"/>
                <a:gd name="connsiteX4" fmla="*/ 3697 w 11106"/>
                <a:gd name="connsiteY4" fmla="*/ 11783 h 27674"/>
                <a:gd name="connsiteX5" fmla="*/ 11080 w 11106"/>
                <a:gd name="connsiteY5" fmla="*/ 0 h 27674"/>
                <a:gd name="connsiteX0" fmla="*/ 10598 w 11104"/>
                <a:gd name="connsiteY0" fmla="*/ 0 h 27263"/>
                <a:gd name="connsiteX1" fmla="*/ 11104 w 11104"/>
                <a:gd name="connsiteY1" fmla="*/ 18300 h 27263"/>
                <a:gd name="connsiteX2" fmla="*/ 0 w 11104"/>
                <a:gd name="connsiteY2" fmla="*/ 27263 h 27263"/>
                <a:gd name="connsiteX3" fmla="*/ 417 w 11104"/>
                <a:gd name="connsiteY3" fmla="*/ 17210 h 27263"/>
                <a:gd name="connsiteX4" fmla="*/ 3697 w 11104"/>
                <a:gd name="connsiteY4" fmla="*/ 11372 h 27263"/>
                <a:gd name="connsiteX5" fmla="*/ 10598 w 11104"/>
                <a:gd name="connsiteY5" fmla="*/ 0 h 27263"/>
                <a:gd name="connsiteX0" fmla="*/ 10214 w 10720"/>
                <a:gd name="connsiteY0" fmla="*/ 0 h 27522"/>
                <a:gd name="connsiteX1" fmla="*/ 10720 w 10720"/>
                <a:gd name="connsiteY1" fmla="*/ 18300 h 27522"/>
                <a:gd name="connsiteX2" fmla="*/ 0 w 10720"/>
                <a:gd name="connsiteY2" fmla="*/ 27522 h 27522"/>
                <a:gd name="connsiteX3" fmla="*/ 33 w 10720"/>
                <a:gd name="connsiteY3" fmla="*/ 17210 h 27522"/>
                <a:gd name="connsiteX4" fmla="*/ 3313 w 10720"/>
                <a:gd name="connsiteY4" fmla="*/ 11372 h 27522"/>
                <a:gd name="connsiteX5" fmla="*/ 10214 w 10720"/>
                <a:gd name="connsiteY5" fmla="*/ 0 h 27522"/>
                <a:gd name="connsiteX0" fmla="*/ 11010 w 11516"/>
                <a:gd name="connsiteY0" fmla="*/ 0 h 28508"/>
                <a:gd name="connsiteX1" fmla="*/ 11516 w 11516"/>
                <a:gd name="connsiteY1" fmla="*/ 18300 h 28508"/>
                <a:gd name="connsiteX2" fmla="*/ 796 w 11516"/>
                <a:gd name="connsiteY2" fmla="*/ 27522 h 28508"/>
                <a:gd name="connsiteX3" fmla="*/ 793 w 11516"/>
                <a:gd name="connsiteY3" fmla="*/ 27086 h 28508"/>
                <a:gd name="connsiteX4" fmla="*/ 829 w 11516"/>
                <a:gd name="connsiteY4" fmla="*/ 17210 h 28508"/>
                <a:gd name="connsiteX5" fmla="*/ 4109 w 11516"/>
                <a:gd name="connsiteY5" fmla="*/ 11372 h 28508"/>
                <a:gd name="connsiteX6" fmla="*/ 11010 w 11516"/>
                <a:gd name="connsiteY6" fmla="*/ 0 h 28508"/>
                <a:gd name="connsiteX0" fmla="*/ 11132 w 11638"/>
                <a:gd name="connsiteY0" fmla="*/ 0 h 27522"/>
                <a:gd name="connsiteX1" fmla="*/ 11638 w 11638"/>
                <a:gd name="connsiteY1" fmla="*/ 18300 h 27522"/>
                <a:gd name="connsiteX2" fmla="*/ 918 w 11638"/>
                <a:gd name="connsiteY2" fmla="*/ 27522 h 27522"/>
                <a:gd name="connsiteX3" fmla="*/ 951 w 11638"/>
                <a:gd name="connsiteY3" fmla="*/ 17210 h 27522"/>
                <a:gd name="connsiteX4" fmla="*/ 4231 w 11638"/>
                <a:gd name="connsiteY4" fmla="*/ 11372 h 27522"/>
                <a:gd name="connsiteX5" fmla="*/ 11132 w 11638"/>
                <a:gd name="connsiteY5" fmla="*/ 0 h 27522"/>
                <a:gd name="connsiteX0" fmla="*/ 10181 w 10687"/>
                <a:gd name="connsiteY0" fmla="*/ 0 h 18300"/>
                <a:gd name="connsiteX1" fmla="*/ 10687 w 10687"/>
                <a:gd name="connsiteY1" fmla="*/ 18300 h 18300"/>
                <a:gd name="connsiteX2" fmla="*/ 0 w 10687"/>
                <a:gd name="connsiteY2" fmla="*/ 17210 h 18300"/>
                <a:gd name="connsiteX3" fmla="*/ 3280 w 10687"/>
                <a:gd name="connsiteY3" fmla="*/ 11372 h 18300"/>
                <a:gd name="connsiteX4" fmla="*/ 10181 w 10687"/>
                <a:gd name="connsiteY4" fmla="*/ 0 h 18300"/>
                <a:gd name="connsiteX0" fmla="*/ 10181 w 10687"/>
                <a:gd name="connsiteY0" fmla="*/ 0 h 18897"/>
                <a:gd name="connsiteX1" fmla="*/ 10687 w 10687"/>
                <a:gd name="connsiteY1" fmla="*/ 18300 h 18897"/>
                <a:gd name="connsiteX2" fmla="*/ 3385 w 10687"/>
                <a:gd name="connsiteY2" fmla="*/ 18897 h 18897"/>
                <a:gd name="connsiteX3" fmla="*/ 0 w 10687"/>
                <a:gd name="connsiteY3" fmla="*/ 17210 h 18897"/>
                <a:gd name="connsiteX4" fmla="*/ 3280 w 10687"/>
                <a:gd name="connsiteY4" fmla="*/ 11372 h 18897"/>
                <a:gd name="connsiteX5" fmla="*/ 10181 w 10687"/>
                <a:gd name="connsiteY5" fmla="*/ 0 h 18897"/>
                <a:gd name="connsiteX0" fmla="*/ 10181 w 10687"/>
                <a:gd name="connsiteY0" fmla="*/ 0 h 26984"/>
                <a:gd name="connsiteX1" fmla="*/ 10687 w 10687"/>
                <a:gd name="connsiteY1" fmla="*/ 18300 h 26984"/>
                <a:gd name="connsiteX2" fmla="*/ 84 w 10687"/>
                <a:gd name="connsiteY2" fmla="*/ 26984 h 26984"/>
                <a:gd name="connsiteX3" fmla="*/ 0 w 10687"/>
                <a:gd name="connsiteY3" fmla="*/ 17210 h 26984"/>
                <a:gd name="connsiteX4" fmla="*/ 3280 w 10687"/>
                <a:gd name="connsiteY4" fmla="*/ 11372 h 26984"/>
                <a:gd name="connsiteX5" fmla="*/ 10181 w 10687"/>
                <a:gd name="connsiteY5" fmla="*/ 0 h 26984"/>
                <a:gd name="connsiteX0" fmla="*/ 12843 w 13349"/>
                <a:gd name="connsiteY0" fmla="*/ 0 h 26984"/>
                <a:gd name="connsiteX1" fmla="*/ 13349 w 13349"/>
                <a:gd name="connsiteY1" fmla="*/ 18300 h 26984"/>
                <a:gd name="connsiteX2" fmla="*/ 2746 w 13349"/>
                <a:gd name="connsiteY2" fmla="*/ 26984 h 26984"/>
                <a:gd name="connsiteX3" fmla="*/ 0 w 13349"/>
                <a:gd name="connsiteY3" fmla="*/ 9511 h 26984"/>
                <a:gd name="connsiteX4" fmla="*/ 5942 w 13349"/>
                <a:gd name="connsiteY4" fmla="*/ 11372 h 26984"/>
                <a:gd name="connsiteX5" fmla="*/ 12843 w 13349"/>
                <a:gd name="connsiteY5" fmla="*/ 0 h 26984"/>
                <a:gd name="connsiteX0" fmla="*/ 10509 w 11015"/>
                <a:gd name="connsiteY0" fmla="*/ 0 h 26984"/>
                <a:gd name="connsiteX1" fmla="*/ 11015 w 11015"/>
                <a:gd name="connsiteY1" fmla="*/ 18300 h 26984"/>
                <a:gd name="connsiteX2" fmla="*/ 412 w 11015"/>
                <a:gd name="connsiteY2" fmla="*/ 26984 h 26984"/>
                <a:gd name="connsiteX3" fmla="*/ 0 w 11015"/>
                <a:gd name="connsiteY3" fmla="*/ 15145 h 26984"/>
                <a:gd name="connsiteX4" fmla="*/ 3608 w 11015"/>
                <a:gd name="connsiteY4" fmla="*/ 11372 h 26984"/>
                <a:gd name="connsiteX5" fmla="*/ 10509 w 11015"/>
                <a:gd name="connsiteY5" fmla="*/ 0 h 26984"/>
                <a:gd name="connsiteX0" fmla="*/ 3608 w 11047"/>
                <a:gd name="connsiteY0" fmla="*/ 0 h 15612"/>
                <a:gd name="connsiteX1" fmla="*/ 11015 w 11047"/>
                <a:gd name="connsiteY1" fmla="*/ 6928 h 15612"/>
                <a:gd name="connsiteX2" fmla="*/ 412 w 11047"/>
                <a:gd name="connsiteY2" fmla="*/ 15612 h 15612"/>
                <a:gd name="connsiteX3" fmla="*/ 0 w 11047"/>
                <a:gd name="connsiteY3" fmla="*/ 3773 h 15612"/>
                <a:gd name="connsiteX4" fmla="*/ 3608 w 11047"/>
                <a:gd name="connsiteY4" fmla="*/ 0 h 15612"/>
                <a:gd name="connsiteX0" fmla="*/ 0 w 11015"/>
                <a:gd name="connsiteY0" fmla="*/ 0 h 11839"/>
                <a:gd name="connsiteX1" fmla="*/ 11015 w 11015"/>
                <a:gd name="connsiteY1" fmla="*/ 3155 h 11839"/>
                <a:gd name="connsiteX2" fmla="*/ 412 w 11015"/>
                <a:gd name="connsiteY2" fmla="*/ 11839 h 11839"/>
                <a:gd name="connsiteX3" fmla="*/ 0 w 11015"/>
                <a:gd name="connsiteY3" fmla="*/ 0 h 11839"/>
                <a:gd name="connsiteX0" fmla="*/ 0 w 11015"/>
                <a:gd name="connsiteY0" fmla="*/ 0 h 11839"/>
                <a:gd name="connsiteX1" fmla="*/ 5796 w 11015"/>
                <a:gd name="connsiteY1" fmla="*/ 1030 h 11839"/>
                <a:gd name="connsiteX2" fmla="*/ 11015 w 11015"/>
                <a:gd name="connsiteY2" fmla="*/ 3155 h 11839"/>
                <a:gd name="connsiteX3" fmla="*/ 412 w 11015"/>
                <a:gd name="connsiteY3" fmla="*/ 11839 h 11839"/>
                <a:gd name="connsiteX4" fmla="*/ 0 w 11015"/>
                <a:gd name="connsiteY4" fmla="*/ 0 h 11839"/>
                <a:gd name="connsiteX0" fmla="*/ 0 w 11015"/>
                <a:gd name="connsiteY0" fmla="*/ 14122 h 25961"/>
                <a:gd name="connsiteX1" fmla="*/ 9822 w 11015"/>
                <a:gd name="connsiteY1" fmla="*/ 0 h 25961"/>
                <a:gd name="connsiteX2" fmla="*/ 11015 w 11015"/>
                <a:gd name="connsiteY2" fmla="*/ 17277 h 25961"/>
                <a:gd name="connsiteX3" fmla="*/ 412 w 11015"/>
                <a:gd name="connsiteY3" fmla="*/ 25961 h 25961"/>
                <a:gd name="connsiteX4" fmla="*/ 0 w 11015"/>
                <a:gd name="connsiteY4" fmla="*/ 14122 h 25961"/>
                <a:gd name="connsiteX0" fmla="*/ 0 w 11015"/>
                <a:gd name="connsiteY0" fmla="*/ 13397 h 25236"/>
                <a:gd name="connsiteX1" fmla="*/ 10348 w 11015"/>
                <a:gd name="connsiteY1" fmla="*/ 0 h 25236"/>
                <a:gd name="connsiteX2" fmla="*/ 11015 w 11015"/>
                <a:gd name="connsiteY2" fmla="*/ 16552 h 25236"/>
                <a:gd name="connsiteX3" fmla="*/ 412 w 11015"/>
                <a:gd name="connsiteY3" fmla="*/ 25236 h 25236"/>
                <a:gd name="connsiteX4" fmla="*/ 0 w 11015"/>
                <a:gd name="connsiteY4" fmla="*/ 13397 h 25236"/>
                <a:gd name="connsiteX0" fmla="*/ 0 w 10906"/>
                <a:gd name="connsiteY0" fmla="*/ 16235 h 25236"/>
                <a:gd name="connsiteX1" fmla="*/ 10239 w 10906"/>
                <a:gd name="connsiteY1" fmla="*/ 0 h 25236"/>
                <a:gd name="connsiteX2" fmla="*/ 10906 w 10906"/>
                <a:gd name="connsiteY2" fmla="*/ 16552 h 25236"/>
                <a:gd name="connsiteX3" fmla="*/ 303 w 10906"/>
                <a:gd name="connsiteY3" fmla="*/ 25236 h 25236"/>
                <a:gd name="connsiteX4" fmla="*/ 0 w 10906"/>
                <a:gd name="connsiteY4" fmla="*/ 16235 h 25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6" h="25236">
                  <a:moveTo>
                    <a:pt x="0" y="16235"/>
                  </a:moveTo>
                  <a:lnTo>
                    <a:pt x="10239" y="0"/>
                  </a:lnTo>
                  <a:cubicBezTo>
                    <a:pt x="10637" y="5759"/>
                    <a:pt x="10508" y="10793"/>
                    <a:pt x="10906" y="16552"/>
                  </a:cubicBezTo>
                  <a:lnTo>
                    <a:pt x="303" y="25236"/>
                  </a:lnTo>
                  <a:cubicBezTo>
                    <a:pt x="166" y="21290"/>
                    <a:pt x="137" y="20181"/>
                    <a:pt x="0" y="16235"/>
                  </a:cubicBezTo>
                  <a:close/>
                </a:path>
              </a:pathLst>
            </a:custGeom>
            <a:pattFill prst="lgCheck">
              <a:fgClr>
                <a:schemeClr val="accent2"/>
              </a:fgClr>
              <a:bgClr>
                <a:schemeClr val="bg1"/>
              </a:bgClr>
            </a:pattFill>
            <a:ln w="9525">
              <a:solidFill>
                <a:schemeClr val="tx1"/>
              </a:solidFill>
              <a:miter lim="800000"/>
              <a:headEnd/>
              <a:tailEnd/>
            </a:ln>
          </p:spPr>
          <p:txBody>
            <a:bodyPr/>
            <a:lstStyle/>
            <a:p>
              <a:endParaRPr lang="ja-JP" altLang="en-US"/>
            </a:p>
          </p:txBody>
        </p:sp>
        <p:sp>
          <p:nvSpPr>
            <p:cNvPr id="45" name="フリーフォーム 44"/>
            <p:cNvSpPr/>
            <p:nvPr/>
          </p:nvSpPr>
          <p:spPr>
            <a:xfrm>
              <a:off x="5633013" y="7674965"/>
              <a:ext cx="127529" cy="300678"/>
            </a:xfrm>
            <a:custGeom>
              <a:avLst/>
              <a:gdLst>
                <a:gd name="connsiteX0" fmla="*/ 0 w 243052"/>
                <a:gd name="connsiteY0" fmla="*/ 0 h 558362"/>
                <a:gd name="connsiteX1" fmla="*/ 78828 w 243052"/>
                <a:gd name="connsiteY1" fmla="*/ 6569 h 558362"/>
                <a:gd name="connsiteX2" fmla="*/ 124810 w 243052"/>
                <a:gd name="connsiteY2" fmla="*/ 26276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24810 w 243052"/>
                <a:gd name="connsiteY2" fmla="*/ 46631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34439 w 243052"/>
                <a:gd name="connsiteY2" fmla="*/ 56808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34439 w 243052"/>
                <a:gd name="connsiteY2" fmla="*/ 56808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19994 w 243052"/>
                <a:gd name="connsiteY2" fmla="*/ 56808 h 558362"/>
                <a:gd name="connsiteX3" fmla="*/ 243052 w 243052"/>
                <a:gd name="connsiteY3" fmla="*/ 558362 h 558362"/>
                <a:gd name="connsiteX4" fmla="*/ 0 w 243052"/>
                <a:gd name="connsiteY4" fmla="*/ 558362 h 558362"/>
                <a:gd name="connsiteX5" fmla="*/ 0 w 243052"/>
                <a:gd name="connsiteY5" fmla="*/ 0 h 55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52" h="558362">
                  <a:moveTo>
                    <a:pt x="0" y="0"/>
                  </a:moveTo>
                  <a:lnTo>
                    <a:pt x="78828" y="6569"/>
                  </a:lnTo>
                  <a:lnTo>
                    <a:pt x="119994" y="56808"/>
                  </a:lnTo>
                  <a:lnTo>
                    <a:pt x="243052" y="558362"/>
                  </a:lnTo>
                  <a:lnTo>
                    <a:pt x="0" y="558362"/>
                  </a:lnTo>
                  <a:lnTo>
                    <a:pt x="0" y="0"/>
                  </a:lnTo>
                  <a:close/>
                </a:path>
              </a:pathLst>
            </a:custGeom>
            <a:pattFill prst="lgCheck">
              <a:fgClr>
                <a:schemeClr val="accent2"/>
              </a:fgClr>
              <a:bgClr>
                <a:schemeClr val="bg1"/>
              </a:bgClr>
            </a:patt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kumimoji="1" lang="ja-JP" altLang="en-US" sz="1100"/>
            </a:p>
          </p:txBody>
        </p:sp>
        <p:sp>
          <p:nvSpPr>
            <p:cNvPr id="46" name="フリーフォーム 45"/>
            <p:cNvSpPr/>
            <p:nvPr/>
          </p:nvSpPr>
          <p:spPr>
            <a:xfrm>
              <a:off x="4508601" y="7667051"/>
              <a:ext cx="318325" cy="348009"/>
            </a:xfrm>
            <a:custGeom>
              <a:avLst/>
              <a:gdLst>
                <a:gd name="connsiteX0" fmla="*/ 0 w 446690"/>
                <a:gd name="connsiteY0" fmla="*/ 0 h 604345"/>
                <a:gd name="connsiteX1" fmla="*/ 446690 w 446690"/>
                <a:gd name="connsiteY1" fmla="*/ 0 h 604345"/>
                <a:gd name="connsiteX2" fmla="*/ 446690 w 446690"/>
                <a:gd name="connsiteY2" fmla="*/ 604345 h 604345"/>
                <a:gd name="connsiteX3" fmla="*/ 0 w 446690"/>
                <a:gd name="connsiteY3" fmla="*/ 584638 h 604345"/>
                <a:gd name="connsiteX4" fmla="*/ 0 w 446690"/>
                <a:gd name="connsiteY4" fmla="*/ 0 h 604345"/>
                <a:gd name="connsiteX0" fmla="*/ 0 w 446690"/>
                <a:gd name="connsiteY0" fmla="*/ 0 h 594861"/>
                <a:gd name="connsiteX1" fmla="*/ 446690 w 446690"/>
                <a:gd name="connsiteY1" fmla="*/ 0 h 594861"/>
                <a:gd name="connsiteX2" fmla="*/ 446690 w 446690"/>
                <a:gd name="connsiteY2" fmla="*/ 594861 h 594861"/>
                <a:gd name="connsiteX3" fmla="*/ 0 w 446690"/>
                <a:gd name="connsiteY3" fmla="*/ 584638 h 594861"/>
                <a:gd name="connsiteX4" fmla="*/ 0 w 446690"/>
                <a:gd name="connsiteY4" fmla="*/ 0 h 594861"/>
                <a:gd name="connsiteX0" fmla="*/ 0 w 446690"/>
                <a:gd name="connsiteY0" fmla="*/ 0 h 585377"/>
                <a:gd name="connsiteX1" fmla="*/ 446690 w 446690"/>
                <a:gd name="connsiteY1" fmla="*/ 0 h 585377"/>
                <a:gd name="connsiteX2" fmla="*/ 441956 w 446690"/>
                <a:gd name="connsiteY2" fmla="*/ 585377 h 585377"/>
                <a:gd name="connsiteX3" fmla="*/ 0 w 446690"/>
                <a:gd name="connsiteY3" fmla="*/ 584638 h 585377"/>
                <a:gd name="connsiteX4" fmla="*/ 0 w 446690"/>
                <a:gd name="connsiteY4" fmla="*/ 0 h 585377"/>
                <a:gd name="connsiteX0" fmla="*/ 0 w 446690"/>
                <a:gd name="connsiteY0" fmla="*/ 0 h 585377"/>
                <a:gd name="connsiteX1" fmla="*/ 446690 w 446690"/>
                <a:gd name="connsiteY1" fmla="*/ 0 h 585377"/>
                <a:gd name="connsiteX2" fmla="*/ 441956 w 446690"/>
                <a:gd name="connsiteY2" fmla="*/ 585377 h 585377"/>
                <a:gd name="connsiteX3" fmla="*/ 0 w 446690"/>
                <a:gd name="connsiteY3" fmla="*/ 584638 h 585377"/>
                <a:gd name="connsiteX4" fmla="*/ 553 w 446690"/>
                <a:gd name="connsiteY4" fmla="*/ 56287 h 585377"/>
                <a:gd name="connsiteX5" fmla="*/ 0 w 446690"/>
                <a:gd name="connsiteY5" fmla="*/ 0 h 585377"/>
                <a:gd name="connsiteX0" fmla="*/ 18570 w 465260"/>
                <a:gd name="connsiteY0" fmla="*/ 0 h 585377"/>
                <a:gd name="connsiteX1" fmla="*/ 465260 w 465260"/>
                <a:gd name="connsiteY1" fmla="*/ 0 h 585377"/>
                <a:gd name="connsiteX2" fmla="*/ 460526 w 465260"/>
                <a:gd name="connsiteY2" fmla="*/ 585377 h 585377"/>
                <a:gd name="connsiteX3" fmla="*/ 18570 w 465260"/>
                <a:gd name="connsiteY3" fmla="*/ 584638 h 585377"/>
                <a:gd name="connsiteX4" fmla="*/ 184 w 465260"/>
                <a:gd name="connsiteY4" fmla="*/ 46804 h 585377"/>
                <a:gd name="connsiteX5" fmla="*/ 18570 w 465260"/>
                <a:gd name="connsiteY5" fmla="*/ 0 h 585377"/>
                <a:gd name="connsiteX0" fmla="*/ 18570 w 465260"/>
                <a:gd name="connsiteY0" fmla="*/ 0 h 585377"/>
                <a:gd name="connsiteX1" fmla="*/ 465260 w 465260"/>
                <a:gd name="connsiteY1" fmla="*/ 0 h 585377"/>
                <a:gd name="connsiteX2" fmla="*/ 460526 w 465260"/>
                <a:gd name="connsiteY2" fmla="*/ 585377 h 585377"/>
                <a:gd name="connsiteX3" fmla="*/ 4365 w 465260"/>
                <a:gd name="connsiteY3" fmla="*/ 575154 h 585377"/>
                <a:gd name="connsiteX4" fmla="*/ 184 w 465260"/>
                <a:gd name="connsiteY4" fmla="*/ 46804 h 585377"/>
                <a:gd name="connsiteX5" fmla="*/ 18570 w 465260"/>
                <a:gd name="connsiteY5" fmla="*/ 0 h 585377"/>
                <a:gd name="connsiteX0" fmla="*/ 18570 w 465260"/>
                <a:gd name="connsiteY0" fmla="*/ 0 h 585377"/>
                <a:gd name="connsiteX1" fmla="*/ 465260 w 465260"/>
                <a:gd name="connsiteY1" fmla="*/ 0 h 585377"/>
                <a:gd name="connsiteX2" fmla="*/ 460526 w 465260"/>
                <a:gd name="connsiteY2" fmla="*/ 585377 h 585377"/>
                <a:gd name="connsiteX3" fmla="*/ 4365 w 465260"/>
                <a:gd name="connsiteY3" fmla="*/ 575154 h 585377"/>
                <a:gd name="connsiteX4" fmla="*/ 184 w 465260"/>
                <a:gd name="connsiteY4" fmla="*/ 46804 h 585377"/>
                <a:gd name="connsiteX5" fmla="*/ 18570 w 465260"/>
                <a:gd name="connsiteY5" fmla="*/ 0 h 585377"/>
                <a:gd name="connsiteX0" fmla="*/ 22363 w 465082"/>
                <a:gd name="connsiteY0" fmla="*/ 0 h 598994"/>
                <a:gd name="connsiteX1" fmla="*/ 465082 w 465082"/>
                <a:gd name="connsiteY1" fmla="*/ 13617 h 598994"/>
                <a:gd name="connsiteX2" fmla="*/ 460348 w 465082"/>
                <a:gd name="connsiteY2" fmla="*/ 598994 h 598994"/>
                <a:gd name="connsiteX3" fmla="*/ 4187 w 465082"/>
                <a:gd name="connsiteY3" fmla="*/ 588771 h 598994"/>
                <a:gd name="connsiteX4" fmla="*/ 6 w 465082"/>
                <a:gd name="connsiteY4" fmla="*/ 60421 h 598994"/>
                <a:gd name="connsiteX5" fmla="*/ 22363 w 465082"/>
                <a:gd name="connsiteY5" fmla="*/ 0 h 598994"/>
                <a:gd name="connsiteX0" fmla="*/ 22363 w 465082"/>
                <a:gd name="connsiteY0" fmla="*/ 2 h 598996"/>
                <a:gd name="connsiteX1" fmla="*/ 465082 w 465082"/>
                <a:gd name="connsiteY1" fmla="*/ 0 h 598996"/>
                <a:gd name="connsiteX2" fmla="*/ 460348 w 465082"/>
                <a:gd name="connsiteY2" fmla="*/ 598996 h 598996"/>
                <a:gd name="connsiteX3" fmla="*/ 4187 w 465082"/>
                <a:gd name="connsiteY3" fmla="*/ 588773 h 598996"/>
                <a:gd name="connsiteX4" fmla="*/ 6 w 465082"/>
                <a:gd name="connsiteY4" fmla="*/ 60423 h 598996"/>
                <a:gd name="connsiteX5" fmla="*/ 22363 w 465082"/>
                <a:gd name="connsiteY5" fmla="*/ 2 h 598996"/>
                <a:gd name="connsiteX0" fmla="*/ 34276 w 465082"/>
                <a:gd name="connsiteY0" fmla="*/ 2 h 598996"/>
                <a:gd name="connsiteX1" fmla="*/ 465082 w 465082"/>
                <a:gd name="connsiteY1" fmla="*/ 0 h 598996"/>
                <a:gd name="connsiteX2" fmla="*/ 460348 w 465082"/>
                <a:gd name="connsiteY2" fmla="*/ 598996 h 598996"/>
                <a:gd name="connsiteX3" fmla="*/ 4187 w 465082"/>
                <a:gd name="connsiteY3" fmla="*/ 588773 h 598996"/>
                <a:gd name="connsiteX4" fmla="*/ 6 w 465082"/>
                <a:gd name="connsiteY4" fmla="*/ 60423 h 598996"/>
                <a:gd name="connsiteX5" fmla="*/ 34276 w 465082"/>
                <a:gd name="connsiteY5" fmla="*/ 2 h 59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082" h="598996">
                  <a:moveTo>
                    <a:pt x="34276" y="2"/>
                  </a:moveTo>
                  <a:lnTo>
                    <a:pt x="465082" y="0"/>
                  </a:lnTo>
                  <a:lnTo>
                    <a:pt x="460348" y="598996"/>
                  </a:lnTo>
                  <a:lnTo>
                    <a:pt x="4187" y="588773"/>
                  </a:lnTo>
                  <a:cubicBezTo>
                    <a:pt x="4371" y="412656"/>
                    <a:pt x="-178" y="236540"/>
                    <a:pt x="6" y="60423"/>
                  </a:cubicBezTo>
                  <a:cubicBezTo>
                    <a:pt x="-178" y="41661"/>
                    <a:pt x="34460" y="18764"/>
                    <a:pt x="34276" y="2"/>
                  </a:cubicBezTo>
                  <a:close/>
                </a:path>
              </a:pathLst>
            </a:custGeom>
            <a:pattFill prst="lgCheck">
              <a:fgClr>
                <a:schemeClr val="accent2"/>
              </a:fgClr>
              <a:bgClr>
                <a:schemeClr val="bg1"/>
              </a:bgClr>
            </a:patt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endParaRPr kumimoji="1" lang="ja-JP" altLang="en-US" sz="1100">
                <a:latin typeface="+mn-lt"/>
                <a:ea typeface="+mn-ea"/>
                <a:cs typeface="+mn-cs"/>
              </a:endParaRPr>
            </a:p>
          </p:txBody>
        </p:sp>
        <p:sp>
          <p:nvSpPr>
            <p:cNvPr id="50" name="Rectangle 19"/>
            <p:cNvSpPr>
              <a:spLocks noChangeArrowheads="1"/>
            </p:cNvSpPr>
            <p:nvPr/>
          </p:nvSpPr>
          <p:spPr bwMode="auto">
            <a:xfrm>
              <a:off x="145142" y="202159"/>
              <a:ext cx="12061371" cy="8467631"/>
            </a:xfrm>
            <a:prstGeom prst="rect">
              <a:avLst/>
            </a:prstGeom>
            <a:noFill/>
            <a:ln w="38100" cmpd="dbl">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67" name="テキスト ボックス 66">
              <a:extLst>
                <a:ext uri="{FF2B5EF4-FFF2-40B4-BE49-F238E27FC236}">
                  <a16:creationId xmlns:a16="http://schemas.microsoft.com/office/drawing/2014/main" id="{B5B30ED7-94FE-4289-9A55-BD08AFBA930C}"/>
                </a:ext>
              </a:extLst>
            </p:cNvPr>
            <p:cNvSpPr txBox="1"/>
            <p:nvPr/>
          </p:nvSpPr>
          <p:spPr>
            <a:xfrm>
              <a:off x="5035863" y="1709616"/>
              <a:ext cx="2623735" cy="276999"/>
            </a:xfrm>
            <a:prstGeom prst="rect">
              <a:avLst/>
            </a:prstGeom>
            <a:noFill/>
            <a:ln>
              <a:noFill/>
            </a:ln>
          </p:spPr>
          <p:txBody>
            <a:bodyPr wrap="square" rtlCol="0">
              <a:spAutoFit/>
            </a:bodyPr>
            <a:lstStyle/>
            <a:p>
              <a:r>
                <a:rPr lang="ja-JP" altLang="en-US" sz="1200" b="1" dirty="0">
                  <a:solidFill>
                    <a:srgbClr val="00B050"/>
                  </a:solidFill>
                  <a:latin typeface="メイリオ" panose="020B0604030504040204" pitchFamily="50" charset="-128"/>
                  <a:ea typeface="メイリオ" panose="020B0604030504040204" pitchFamily="50" charset="-128"/>
                </a:rPr>
                <a:t>コスモスクエア地区</a:t>
              </a:r>
            </a:p>
          </p:txBody>
        </p:sp>
      </p:grpSp>
      <p:sp>
        <p:nvSpPr>
          <p:cNvPr id="3" name="スライド番号プレースホルダー 2"/>
          <p:cNvSpPr>
            <a:spLocks noGrp="1"/>
          </p:cNvSpPr>
          <p:nvPr>
            <p:ph type="sldNum" sz="quarter" idx="12"/>
          </p:nvPr>
        </p:nvSpPr>
        <p:spPr>
          <a:xfrm>
            <a:off x="11508834" y="8252358"/>
            <a:ext cx="746357" cy="394459"/>
          </a:xfrm>
        </p:spPr>
        <p:txBody>
          <a:bodyPr/>
          <a:lstStyle/>
          <a:p>
            <a:fld id="{9855AF58-FB1E-4A03-A555-249AA4299BCB}" type="slidenum">
              <a:rPr lang="ja-JP" altLang="en-US" smtClean="0"/>
              <a:pPr/>
              <a:t>24</a:t>
            </a:fld>
            <a:endParaRPr lang="ja-JP" altLang="en-US" dirty="0"/>
          </a:p>
        </p:txBody>
      </p:sp>
      <p:sp>
        <p:nvSpPr>
          <p:cNvPr id="41" name="AutoShape 28"/>
          <p:cNvSpPr>
            <a:spLocks noChangeArrowheads="1"/>
          </p:cNvSpPr>
          <p:nvPr/>
        </p:nvSpPr>
        <p:spPr bwMode="auto">
          <a:xfrm>
            <a:off x="600740" y="618330"/>
            <a:ext cx="1820515" cy="355604"/>
          </a:xfrm>
          <a:prstGeom prst="roundRect">
            <a:avLst>
              <a:gd name="adj" fmla="val 16667"/>
            </a:avLst>
          </a:prstGeom>
          <a:gradFill>
            <a:gsLst>
              <a:gs pos="0">
                <a:schemeClr val="accent2">
                  <a:lumMod val="75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咲洲地区</a:t>
            </a:r>
          </a:p>
        </p:txBody>
      </p:sp>
      <p:graphicFrame>
        <p:nvGraphicFramePr>
          <p:cNvPr id="2" name="表 1"/>
          <p:cNvGraphicFramePr>
            <a:graphicFrameLocks noGrp="1"/>
          </p:cNvGraphicFramePr>
          <p:nvPr>
            <p:extLst>
              <p:ext uri="{D42A27DB-BD31-4B8C-83A1-F6EECF244321}">
                <p14:modId xmlns:p14="http://schemas.microsoft.com/office/powerpoint/2010/main" val="204254189"/>
              </p:ext>
            </p:extLst>
          </p:nvPr>
        </p:nvGraphicFramePr>
        <p:xfrm>
          <a:off x="601251" y="7394753"/>
          <a:ext cx="2104578" cy="931238"/>
        </p:xfrm>
        <a:graphic>
          <a:graphicData uri="http://schemas.openxmlformats.org/drawingml/2006/table">
            <a:tbl>
              <a:tblPr firstRow="1" bandRow="1">
                <a:tableStyleId>{5C22544A-7EE6-4342-B048-85BDC9FD1C3A}</a:tableStyleId>
              </a:tblPr>
              <a:tblGrid>
                <a:gridCol w="2104578">
                  <a:extLst>
                    <a:ext uri="{9D8B030D-6E8A-4147-A177-3AD203B41FA5}">
                      <a16:colId xmlns:a16="http://schemas.microsoft.com/office/drawing/2014/main" val="20000"/>
                    </a:ext>
                  </a:extLst>
                </a:gridCol>
              </a:tblGrid>
              <a:tr h="567707">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63531">
                <a:tc>
                  <a:txBody>
                    <a:bodyPr/>
                    <a:lstStyle/>
                    <a:p>
                      <a:pPr algn="ctr"/>
                      <a:r>
                        <a:rPr kumimoji="1" lang="en-US" altLang="ja-JP" sz="1600" dirty="0">
                          <a:solidFill>
                            <a:schemeClr val="tx1"/>
                          </a:solidFill>
                          <a:latin typeface="+mn-ea"/>
                          <a:ea typeface="+mn-ea"/>
                        </a:rPr>
                        <a:t>72,003</a:t>
                      </a:r>
                      <a:r>
                        <a:rPr kumimoji="1" lang="ja-JP" altLang="en-US" sz="1600" dirty="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sp>
        <p:nvSpPr>
          <p:cNvPr id="62" name="テキスト ボックス 61"/>
          <p:cNvSpPr txBox="1"/>
          <p:nvPr/>
        </p:nvSpPr>
        <p:spPr>
          <a:xfrm>
            <a:off x="542916" y="7114459"/>
            <a:ext cx="2623735" cy="323165"/>
          </a:xfrm>
          <a:prstGeom prst="rect">
            <a:avLst/>
          </a:prstGeom>
          <a:noFill/>
          <a:ln>
            <a:noFill/>
          </a:ln>
        </p:spPr>
        <p:txBody>
          <a:bodyPr wrap="square" rtlCol="0">
            <a:spAutoFit/>
          </a:bodyPr>
          <a:lstStyle/>
          <a:p>
            <a:r>
              <a:rPr lang="ja-JP" altLang="en-US" sz="1500" b="1" dirty="0">
                <a:latin typeface="メイリオ" panose="020B0604030504040204" pitchFamily="50" charset="-128"/>
                <a:ea typeface="メイリオ" panose="020B0604030504040204" pitchFamily="50" charset="-128"/>
              </a:rPr>
              <a:t>コスモスクエア地区以外</a:t>
            </a:r>
          </a:p>
        </p:txBody>
      </p:sp>
      <p:graphicFrame>
        <p:nvGraphicFramePr>
          <p:cNvPr id="63" name="表 62"/>
          <p:cNvGraphicFramePr>
            <a:graphicFrameLocks noGrp="1"/>
          </p:cNvGraphicFramePr>
          <p:nvPr>
            <p:extLst>
              <p:ext uri="{D42A27DB-BD31-4B8C-83A1-F6EECF244321}">
                <p14:modId xmlns:p14="http://schemas.microsoft.com/office/powerpoint/2010/main" val="2069708007"/>
              </p:ext>
            </p:extLst>
          </p:nvPr>
        </p:nvGraphicFramePr>
        <p:xfrm>
          <a:off x="9584292" y="2565406"/>
          <a:ext cx="1813316" cy="959881"/>
        </p:xfrm>
        <a:graphic>
          <a:graphicData uri="http://schemas.openxmlformats.org/drawingml/2006/table">
            <a:tbl>
              <a:tblPr firstRow="1" bandRow="1">
                <a:tableStyleId>{5C22544A-7EE6-4342-B048-85BDC9FD1C3A}</a:tableStyleId>
              </a:tblPr>
              <a:tblGrid>
                <a:gridCol w="1813316">
                  <a:extLst>
                    <a:ext uri="{9D8B030D-6E8A-4147-A177-3AD203B41FA5}">
                      <a16:colId xmlns:a16="http://schemas.microsoft.com/office/drawing/2014/main" val="20000"/>
                    </a:ext>
                  </a:extLst>
                </a:gridCol>
              </a:tblGrid>
              <a:tr h="585168">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74713">
                <a:tc>
                  <a:txBody>
                    <a:bodyPr/>
                    <a:lstStyle/>
                    <a:p>
                      <a:pPr algn="ctr"/>
                      <a:r>
                        <a:rPr kumimoji="1" lang="en-US" altLang="ja-JP" sz="1600" dirty="0">
                          <a:solidFill>
                            <a:schemeClr val="tx1"/>
                          </a:solidFill>
                          <a:latin typeface="+mn-ea"/>
                          <a:ea typeface="+mn-ea"/>
                        </a:rPr>
                        <a:t>124,704</a:t>
                      </a:r>
                      <a:r>
                        <a:rPr kumimoji="1" lang="ja-JP" altLang="en-US" sz="1600" dirty="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sp>
        <p:nvSpPr>
          <p:cNvPr id="64" name="テキスト ボックス 63"/>
          <p:cNvSpPr txBox="1"/>
          <p:nvPr/>
        </p:nvSpPr>
        <p:spPr>
          <a:xfrm>
            <a:off x="9538809" y="2280140"/>
            <a:ext cx="2623735" cy="323165"/>
          </a:xfrm>
          <a:prstGeom prst="rect">
            <a:avLst/>
          </a:prstGeom>
          <a:noFill/>
          <a:ln>
            <a:noFill/>
          </a:ln>
        </p:spPr>
        <p:txBody>
          <a:bodyPr wrap="square" rtlCol="0">
            <a:spAutoFit/>
          </a:bodyPr>
          <a:lstStyle/>
          <a:p>
            <a:r>
              <a:rPr lang="ja-JP" altLang="en-US" sz="1500" b="1" dirty="0">
                <a:latin typeface="メイリオ" panose="020B0604030504040204" pitchFamily="50" charset="-128"/>
                <a:ea typeface="メイリオ" panose="020B0604030504040204" pitchFamily="50" charset="-128"/>
              </a:rPr>
              <a:t>コスモスクエア地区</a:t>
            </a:r>
          </a:p>
        </p:txBody>
      </p:sp>
      <p:sp>
        <p:nvSpPr>
          <p:cNvPr id="71" name="フリーフォーム 70"/>
          <p:cNvSpPr/>
          <p:nvPr/>
        </p:nvSpPr>
        <p:spPr>
          <a:xfrm>
            <a:off x="6014114" y="1436002"/>
            <a:ext cx="440797" cy="290506"/>
          </a:xfrm>
          <a:custGeom>
            <a:avLst/>
            <a:gdLst>
              <a:gd name="connsiteX0" fmla="*/ 0 w 345282"/>
              <a:gd name="connsiteY0" fmla="*/ 119062 h 228600"/>
              <a:gd name="connsiteX1" fmla="*/ 321469 w 345282"/>
              <a:gd name="connsiteY1" fmla="*/ 228600 h 228600"/>
              <a:gd name="connsiteX2" fmla="*/ 345282 w 345282"/>
              <a:gd name="connsiteY2" fmla="*/ 207169 h 228600"/>
              <a:gd name="connsiteX3" fmla="*/ 330994 w 345282"/>
              <a:gd name="connsiteY3" fmla="*/ 150019 h 228600"/>
              <a:gd name="connsiteX4" fmla="*/ 316707 w 345282"/>
              <a:gd name="connsiteY4" fmla="*/ 114300 h 228600"/>
              <a:gd name="connsiteX5" fmla="*/ 300038 w 345282"/>
              <a:gd name="connsiteY5" fmla="*/ 97631 h 228600"/>
              <a:gd name="connsiteX6" fmla="*/ 292894 w 345282"/>
              <a:gd name="connsiteY6" fmla="*/ 85725 h 228600"/>
              <a:gd name="connsiteX7" fmla="*/ 57150 w 345282"/>
              <a:gd name="connsiteY7" fmla="*/ 0 h 228600"/>
              <a:gd name="connsiteX8" fmla="*/ 47625 w 345282"/>
              <a:gd name="connsiteY8" fmla="*/ 4762 h 228600"/>
              <a:gd name="connsiteX9" fmla="*/ 0 w 345282"/>
              <a:gd name="connsiteY9" fmla="*/ 119062 h 228600"/>
              <a:gd name="connsiteX0" fmla="*/ 0 w 334029"/>
              <a:gd name="connsiteY0" fmla="*/ 119062 h 228600"/>
              <a:gd name="connsiteX1" fmla="*/ 310216 w 334029"/>
              <a:gd name="connsiteY1" fmla="*/ 228600 h 228600"/>
              <a:gd name="connsiteX2" fmla="*/ 334029 w 334029"/>
              <a:gd name="connsiteY2" fmla="*/ 207169 h 228600"/>
              <a:gd name="connsiteX3" fmla="*/ 319741 w 334029"/>
              <a:gd name="connsiteY3" fmla="*/ 150019 h 228600"/>
              <a:gd name="connsiteX4" fmla="*/ 305454 w 334029"/>
              <a:gd name="connsiteY4" fmla="*/ 114300 h 228600"/>
              <a:gd name="connsiteX5" fmla="*/ 288785 w 334029"/>
              <a:gd name="connsiteY5" fmla="*/ 97631 h 228600"/>
              <a:gd name="connsiteX6" fmla="*/ 281641 w 334029"/>
              <a:gd name="connsiteY6" fmla="*/ 85725 h 228600"/>
              <a:gd name="connsiteX7" fmla="*/ 45897 w 334029"/>
              <a:gd name="connsiteY7" fmla="*/ 0 h 228600"/>
              <a:gd name="connsiteX8" fmla="*/ 36372 w 334029"/>
              <a:gd name="connsiteY8" fmla="*/ 4762 h 228600"/>
              <a:gd name="connsiteX9" fmla="*/ 0 w 334029"/>
              <a:gd name="connsiteY9" fmla="*/ 119062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029" h="228600">
                <a:moveTo>
                  <a:pt x="0" y="119062"/>
                </a:moveTo>
                <a:lnTo>
                  <a:pt x="310216" y="228600"/>
                </a:lnTo>
                <a:lnTo>
                  <a:pt x="334029" y="207169"/>
                </a:lnTo>
                <a:lnTo>
                  <a:pt x="319741" y="150019"/>
                </a:lnTo>
                <a:lnTo>
                  <a:pt x="305454" y="114300"/>
                </a:lnTo>
                <a:lnTo>
                  <a:pt x="288785" y="97631"/>
                </a:lnTo>
                <a:lnTo>
                  <a:pt x="281641" y="85725"/>
                </a:lnTo>
                <a:lnTo>
                  <a:pt x="45897" y="0"/>
                </a:lnTo>
                <a:lnTo>
                  <a:pt x="36372" y="4762"/>
                </a:lnTo>
                <a:lnTo>
                  <a:pt x="0" y="119062"/>
                </a:lnTo>
                <a:close/>
              </a:path>
            </a:pathLst>
          </a:custGeom>
          <a:pattFill prst="lgCheck">
            <a:fgClr>
              <a:schemeClr val="accent2"/>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フリーフォーム 71"/>
          <p:cNvSpPr/>
          <p:nvPr/>
        </p:nvSpPr>
        <p:spPr>
          <a:xfrm>
            <a:off x="7777862" y="4049283"/>
            <a:ext cx="177330" cy="271098"/>
          </a:xfrm>
          <a:custGeom>
            <a:avLst/>
            <a:gdLst>
              <a:gd name="connsiteX0" fmla="*/ 0 w 341586"/>
              <a:gd name="connsiteY0" fmla="*/ 39414 h 420414"/>
              <a:gd name="connsiteX1" fmla="*/ 157655 w 341586"/>
              <a:gd name="connsiteY1" fmla="*/ 0 h 420414"/>
              <a:gd name="connsiteX2" fmla="*/ 229914 w 341586"/>
              <a:gd name="connsiteY2" fmla="*/ 275897 h 420414"/>
              <a:gd name="connsiteX3" fmla="*/ 308741 w 341586"/>
              <a:gd name="connsiteY3" fmla="*/ 249621 h 420414"/>
              <a:gd name="connsiteX4" fmla="*/ 341586 w 341586"/>
              <a:gd name="connsiteY4" fmla="*/ 367862 h 420414"/>
              <a:gd name="connsiteX5" fmla="*/ 131379 w 341586"/>
              <a:gd name="connsiteY5" fmla="*/ 420414 h 420414"/>
              <a:gd name="connsiteX6" fmla="*/ 0 w 341586"/>
              <a:gd name="connsiteY6" fmla="*/ 39414 h 420414"/>
              <a:gd name="connsiteX0" fmla="*/ 0 w 341586"/>
              <a:gd name="connsiteY0" fmla="*/ 0 h 471172"/>
              <a:gd name="connsiteX1" fmla="*/ 157655 w 341586"/>
              <a:gd name="connsiteY1" fmla="*/ 50758 h 471172"/>
              <a:gd name="connsiteX2" fmla="*/ 229914 w 341586"/>
              <a:gd name="connsiteY2" fmla="*/ 326655 h 471172"/>
              <a:gd name="connsiteX3" fmla="*/ 308741 w 341586"/>
              <a:gd name="connsiteY3" fmla="*/ 300379 h 471172"/>
              <a:gd name="connsiteX4" fmla="*/ 341586 w 341586"/>
              <a:gd name="connsiteY4" fmla="*/ 418620 h 471172"/>
              <a:gd name="connsiteX5" fmla="*/ 131379 w 341586"/>
              <a:gd name="connsiteY5" fmla="*/ 471172 h 471172"/>
              <a:gd name="connsiteX6" fmla="*/ 0 w 341586"/>
              <a:gd name="connsiteY6" fmla="*/ 0 h 471172"/>
              <a:gd name="connsiteX0" fmla="*/ 0 w 341586"/>
              <a:gd name="connsiteY0" fmla="*/ 34405 h 505577"/>
              <a:gd name="connsiteX1" fmla="*/ 125167 w 341586"/>
              <a:gd name="connsiteY1" fmla="*/ 0 h 505577"/>
              <a:gd name="connsiteX2" fmla="*/ 229914 w 341586"/>
              <a:gd name="connsiteY2" fmla="*/ 361060 h 505577"/>
              <a:gd name="connsiteX3" fmla="*/ 308741 w 341586"/>
              <a:gd name="connsiteY3" fmla="*/ 334784 h 505577"/>
              <a:gd name="connsiteX4" fmla="*/ 341586 w 341586"/>
              <a:gd name="connsiteY4" fmla="*/ 453025 h 505577"/>
              <a:gd name="connsiteX5" fmla="*/ 131379 w 341586"/>
              <a:gd name="connsiteY5" fmla="*/ 505577 h 505577"/>
              <a:gd name="connsiteX6" fmla="*/ 0 w 341586"/>
              <a:gd name="connsiteY6" fmla="*/ 34405 h 505577"/>
              <a:gd name="connsiteX0" fmla="*/ 0 w 341586"/>
              <a:gd name="connsiteY0" fmla="*/ 34405 h 520606"/>
              <a:gd name="connsiteX1" fmla="*/ 125167 w 341586"/>
              <a:gd name="connsiteY1" fmla="*/ 0 h 520606"/>
              <a:gd name="connsiteX2" fmla="*/ 229914 w 341586"/>
              <a:gd name="connsiteY2" fmla="*/ 361060 h 520606"/>
              <a:gd name="connsiteX3" fmla="*/ 308741 w 341586"/>
              <a:gd name="connsiteY3" fmla="*/ 334784 h 520606"/>
              <a:gd name="connsiteX4" fmla="*/ 341586 w 341586"/>
              <a:gd name="connsiteY4" fmla="*/ 453025 h 520606"/>
              <a:gd name="connsiteX5" fmla="*/ 135440 w 341586"/>
              <a:gd name="connsiteY5" fmla="*/ 520606 h 520606"/>
              <a:gd name="connsiteX6" fmla="*/ 0 w 341586"/>
              <a:gd name="connsiteY6" fmla="*/ 34405 h 520606"/>
              <a:gd name="connsiteX0" fmla="*/ 0 w 341586"/>
              <a:gd name="connsiteY0" fmla="*/ 34405 h 525219"/>
              <a:gd name="connsiteX1" fmla="*/ 125167 w 341586"/>
              <a:gd name="connsiteY1" fmla="*/ 0 h 525219"/>
              <a:gd name="connsiteX2" fmla="*/ 229914 w 341586"/>
              <a:gd name="connsiteY2" fmla="*/ 361060 h 525219"/>
              <a:gd name="connsiteX3" fmla="*/ 308741 w 341586"/>
              <a:gd name="connsiteY3" fmla="*/ 334784 h 525219"/>
              <a:gd name="connsiteX4" fmla="*/ 341586 w 341586"/>
              <a:gd name="connsiteY4" fmla="*/ 453025 h 525219"/>
              <a:gd name="connsiteX5" fmla="*/ 149580 w 341586"/>
              <a:gd name="connsiteY5" fmla="*/ 525219 h 525219"/>
              <a:gd name="connsiteX6" fmla="*/ 0 w 341586"/>
              <a:gd name="connsiteY6" fmla="*/ 34405 h 525219"/>
              <a:gd name="connsiteX0" fmla="*/ 0 w 351014"/>
              <a:gd name="connsiteY0" fmla="*/ 34405 h 525219"/>
              <a:gd name="connsiteX1" fmla="*/ 125167 w 351014"/>
              <a:gd name="connsiteY1" fmla="*/ 0 h 525219"/>
              <a:gd name="connsiteX2" fmla="*/ 229914 w 351014"/>
              <a:gd name="connsiteY2" fmla="*/ 361060 h 525219"/>
              <a:gd name="connsiteX3" fmla="*/ 308741 w 351014"/>
              <a:gd name="connsiteY3" fmla="*/ 334784 h 525219"/>
              <a:gd name="connsiteX4" fmla="*/ 351014 w 351014"/>
              <a:gd name="connsiteY4" fmla="*/ 462252 h 525219"/>
              <a:gd name="connsiteX5" fmla="*/ 149580 w 351014"/>
              <a:gd name="connsiteY5" fmla="*/ 525219 h 525219"/>
              <a:gd name="connsiteX6" fmla="*/ 0 w 351014"/>
              <a:gd name="connsiteY6" fmla="*/ 34405 h 52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014" h="525219">
                <a:moveTo>
                  <a:pt x="0" y="34405"/>
                </a:moveTo>
                <a:lnTo>
                  <a:pt x="125167" y="0"/>
                </a:lnTo>
                <a:lnTo>
                  <a:pt x="229914" y="361060"/>
                </a:lnTo>
                <a:lnTo>
                  <a:pt x="308741" y="334784"/>
                </a:lnTo>
                <a:lnTo>
                  <a:pt x="351014" y="462252"/>
                </a:lnTo>
                <a:lnTo>
                  <a:pt x="149580" y="525219"/>
                </a:lnTo>
                <a:lnTo>
                  <a:pt x="0" y="34405"/>
                </a:lnTo>
                <a:close/>
              </a:path>
            </a:pathLst>
          </a:custGeom>
          <a:pattFill prst="lgCheck">
            <a:fgClr>
              <a:schemeClr val="accent2"/>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81715">
              <a:spcBef>
                <a:spcPct val="0"/>
              </a:spcBef>
            </a:pPr>
            <a:endParaRPr lang="ja-JP" altLang="en-US" sz="635">
              <a:latin typeface="メイリオ" panose="020B0604030504040204" pitchFamily="50" charset="-128"/>
              <a:ea typeface="メイリオ" panose="020B0604030504040204" pitchFamily="50" charset="-128"/>
            </a:endParaRPr>
          </a:p>
        </p:txBody>
      </p:sp>
      <p:grpSp>
        <p:nvGrpSpPr>
          <p:cNvPr id="54" name="グループ化 53"/>
          <p:cNvGrpSpPr/>
          <p:nvPr/>
        </p:nvGrpSpPr>
        <p:grpSpPr>
          <a:xfrm>
            <a:off x="612254" y="1109709"/>
            <a:ext cx="1652280" cy="1383555"/>
            <a:chOff x="69334" y="1471271"/>
            <a:chExt cx="1692634" cy="1383555"/>
          </a:xfrm>
        </p:grpSpPr>
        <p:sp>
          <p:nvSpPr>
            <p:cNvPr id="60" name="Rectangle 25"/>
            <p:cNvSpPr>
              <a:spLocks noChangeAspect="1" noChangeArrowheads="1"/>
            </p:cNvSpPr>
            <p:nvPr/>
          </p:nvSpPr>
          <p:spPr bwMode="auto">
            <a:xfrm>
              <a:off x="69334" y="1471271"/>
              <a:ext cx="1545271" cy="1383555"/>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61" name="Text Box 29"/>
            <p:cNvSpPr txBox="1">
              <a:spLocks noChangeAspect="1" noChangeArrowheads="1"/>
            </p:cNvSpPr>
            <p:nvPr/>
          </p:nvSpPr>
          <p:spPr bwMode="auto">
            <a:xfrm>
              <a:off x="553924" y="1687924"/>
              <a:ext cx="1208044"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2025</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R6</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2026</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R7</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2027</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R8</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2028</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R9</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2029</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R10</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p:txBody>
        </p:sp>
        <p:sp>
          <p:nvSpPr>
            <p:cNvPr id="74" name="Rectangle 30"/>
            <p:cNvSpPr>
              <a:spLocks noChangeAspect="1" noChangeArrowheads="1"/>
            </p:cNvSpPr>
            <p:nvPr/>
          </p:nvSpPr>
          <p:spPr bwMode="auto">
            <a:xfrm>
              <a:off x="240656" y="1763017"/>
              <a:ext cx="272907" cy="95250"/>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78" name="Rectangle 30"/>
            <p:cNvSpPr>
              <a:spLocks noChangeArrowheads="1"/>
            </p:cNvSpPr>
            <p:nvPr/>
          </p:nvSpPr>
          <p:spPr bwMode="auto">
            <a:xfrm>
              <a:off x="240656" y="2097698"/>
              <a:ext cx="272906" cy="97200"/>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grpSp>
      <p:sp>
        <p:nvSpPr>
          <p:cNvPr id="49" name="Rectangle 30"/>
          <p:cNvSpPr>
            <a:spLocks noChangeArrowheads="1"/>
          </p:cNvSpPr>
          <p:nvPr/>
        </p:nvSpPr>
        <p:spPr bwMode="auto">
          <a:xfrm>
            <a:off x="779492" y="1568745"/>
            <a:ext cx="266400" cy="95250"/>
          </a:xfrm>
          <a:prstGeom prst="rect">
            <a:avLst/>
          </a:prstGeom>
          <a:pattFill prst="smGrid">
            <a:fgClr>
              <a:schemeClr val="accent2"/>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8" name="フリーフォーム 57">
            <a:extLst>
              <a:ext uri="{FF2B5EF4-FFF2-40B4-BE49-F238E27FC236}">
                <a16:creationId xmlns:a16="http://schemas.microsoft.com/office/drawing/2014/main" id="{C0646A68-F035-8A43-6738-F49AABFB17B5}"/>
              </a:ext>
            </a:extLst>
          </p:cNvPr>
          <p:cNvSpPr/>
          <p:nvPr/>
        </p:nvSpPr>
        <p:spPr>
          <a:xfrm>
            <a:off x="10098714" y="6713117"/>
            <a:ext cx="434607" cy="661062"/>
          </a:xfrm>
          <a:custGeom>
            <a:avLst/>
            <a:gdLst>
              <a:gd name="connsiteX0" fmla="*/ 0 w 462643"/>
              <a:gd name="connsiteY0" fmla="*/ 81643 h 503464"/>
              <a:gd name="connsiteX1" fmla="*/ 462643 w 462643"/>
              <a:gd name="connsiteY1" fmla="*/ 503464 h 503464"/>
              <a:gd name="connsiteX2" fmla="*/ 462643 w 462643"/>
              <a:gd name="connsiteY2" fmla="*/ 0 h 503464"/>
              <a:gd name="connsiteX3" fmla="*/ 54428 w 462643"/>
              <a:gd name="connsiteY3" fmla="*/ 13607 h 503464"/>
              <a:gd name="connsiteX4" fmla="*/ 0 w 462643"/>
              <a:gd name="connsiteY4" fmla="*/ 81643 h 503464"/>
              <a:gd name="connsiteX0" fmla="*/ 0 w 462643"/>
              <a:gd name="connsiteY0" fmla="*/ 68036 h 489857"/>
              <a:gd name="connsiteX1" fmla="*/ 462643 w 462643"/>
              <a:gd name="connsiteY1" fmla="*/ 489857 h 489857"/>
              <a:gd name="connsiteX2" fmla="*/ 455689 w 462643"/>
              <a:gd name="connsiteY2" fmla="*/ 75010 h 489857"/>
              <a:gd name="connsiteX3" fmla="*/ 54428 w 462643"/>
              <a:gd name="connsiteY3" fmla="*/ 0 h 489857"/>
              <a:gd name="connsiteX4" fmla="*/ 0 w 462643"/>
              <a:gd name="connsiteY4" fmla="*/ 68036 h 489857"/>
              <a:gd name="connsiteX0" fmla="*/ 0 w 420917"/>
              <a:gd name="connsiteY0" fmla="*/ 115753 h 489857"/>
              <a:gd name="connsiteX1" fmla="*/ 420917 w 420917"/>
              <a:gd name="connsiteY1" fmla="*/ 489857 h 489857"/>
              <a:gd name="connsiteX2" fmla="*/ 413963 w 420917"/>
              <a:gd name="connsiteY2" fmla="*/ 75010 h 489857"/>
              <a:gd name="connsiteX3" fmla="*/ 12702 w 420917"/>
              <a:gd name="connsiteY3" fmla="*/ 0 h 489857"/>
              <a:gd name="connsiteX4" fmla="*/ 0 w 420917"/>
              <a:gd name="connsiteY4" fmla="*/ 115753 h 489857"/>
              <a:gd name="connsiteX0" fmla="*/ 42933 w 463850"/>
              <a:gd name="connsiteY0" fmla="*/ 122570 h 496674"/>
              <a:gd name="connsiteX1" fmla="*/ 463850 w 463850"/>
              <a:gd name="connsiteY1" fmla="*/ 496674 h 496674"/>
              <a:gd name="connsiteX2" fmla="*/ 456896 w 463850"/>
              <a:gd name="connsiteY2" fmla="*/ 81827 h 496674"/>
              <a:gd name="connsiteX3" fmla="*/ 0 w 463850"/>
              <a:gd name="connsiteY3" fmla="*/ 0 h 496674"/>
              <a:gd name="connsiteX4" fmla="*/ 42933 w 463850"/>
              <a:gd name="connsiteY4" fmla="*/ 122570 h 496674"/>
              <a:gd name="connsiteX0" fmla="*/ 35979 w 463850"/>
              <a:gd name="connsiteY0" fmla="*/ 74853 h 496674"/>
              <a:gd name="connsiteX1" fmla="*/ 463850 w 463850"/>
              <a:gd name="connsiteY1" fmla="*/ 496674 h 496674"/>
              <a:gd name="connsiteX2" fmla="*/ 456896 w 463850"/>
              <a:gd name="connsiteY2" fmla="*/ 81827 h 496674"/>
              <a:gd name="connsiteX3" fmla="*/ 0 w 463850"/>
              <a:gd name="connsiteY3" fmla="*/ 0 h 496674"/>
              <a:gd name="connsiteX4" fmla="*/ 35979 w 463850"/>
              <a:gd name="connsiteY4" fmla="*/ 74853 h 496674"/>
              <a:gd name="connsiteX0" fmla="*/ 35979 w 463850"/>
              <a:gd name="connsiteY0" fmla="*/ 74853 h 435323"/>
              <a:gd name="connsiteX1" fmla="*/ 463850 w 463850"/>
              <a:gd name="connsiteY1" fmla="*/ 435323 h 435323"/>
              <a:gd name="connsiteX2" fmla="*/ 456896 w 463850"/>
              <a:gd name="connsiteY2" fmla="*/ 81827 h 435323"/>
              <a:gd name="connsiteX3" fmla="*/ 0 w 463850"/>
              <a:gd name="connsiteY3" fmla="*/ 0 h 435323"/>
              <a:gd name="connsiteX4" fmla="*/ 35979 w 463850"/>
              <a:gd name="connsiteY4" fmla="*/ 74853 h 435323"/>
              <a:gd name="connsiteX0" fmla="*/ 35979 w 463850"/>
              <a:gd name="connsiteY0" fmla="*/ 74853 h 435323"/>
              <a:gd name="connsiteX1" fmla="*/ 463850 w 463850"/>
              <a:gd name="connsiteY1" fmla="*/ 435323 h 435323"/>
              <a:gd name="connsiteX2" fmla="*/ 436033 w 463850"/>
              <a:gd name="connsiteY2" fmla="*/ 61377 h 435323"/>
              <a:gd name="connsiteX3" fmla="*/ 0 w 463850"/>
              <a:gd name="connsiteY3" fmla="*/ 0 h 435323"/>
              <a:gd name="connsiteX4" fmla="*/ 35979 w 463850"/>
              <a:gd name="connsiteY4" fmla="*/ 74853 h 435323"/>
              <a:gd name="connsiteX0" fmla="*/ 35979 w 463850"/>
              <a:gd name="connsiteY0" fmla="*/ 95303 h 435323"/>
              <a:gd name="connsiteX1" fmla="*/ 463850 w 463850"/>
              <a:gd name="connsiteY1" fmla="*/ 435323 h 435323"/>
              <a:gd name="connsiteX2" fmla="*/ 436033 w 463850"/>
              <a:gd name="connsiteY2" fmla="*/ 61377 h 435323"/>
              <a:gd name="connsiteX3" fmla="*/ 0 w 463850"/>
              <a:gd name="connsiteY3" fmla="*/ 0 h 435323"/>
              <a:gd name="connsiteX4" fmla="*/ 35979 w 463850"/>
              <a:gd name="connsiteY4" fmla="*/ 95303 h 435323"/>
              <a:gd name="connsiteX0" fmla="*/ 35979 w 468611"/>
              <a:gd name="connsiteY0" fmla="*/ 95303 h 435323"/>
              <a:gd name="connsiteX1" fmla="*/ 463850 w 468611"/>
              <a:gd name="connsiteY1" fmla="*/ 435323 h 435323"/>
              <a:gd name="connsiteX2" fmla="*/ 468611 w 468611"/>
              <a:gd name="connsiteY2" fmla="*/ 76157 h 435323"/>
              <a:gd name="connsiteX3" fmla="*/ 0 w 468611"/>
              <a:gd name="connsiteY3" fmla="*/ 0 h 435323"/>
              <a:gd name="connsiteX4" fmla="*/ 35979 w 468611"/>
              <a:gd name="connsiteY4" fmla="*/ 95303 h 435323"/>
              <a:gd name="connsiteX0" fmla="*/ 35979 w 486403"/>
              <a:gd name="connsiteY0" fmla="*/ 95303 h 487053"/>
              <a:gd name="connsiteX1" fmla="*/ 486403 w 486403"/>
              <a:gd name="connsiteY1" fmla="*/ 487053 h 487053"/>
              <a:gd name="connsiteX2" fmla="*/ 468611 w 486403"/>
              <a:gd name="connsiteY2" fmla="*/ 76157 h 487053"/>
              <a:gd name="connsiteX3" fmla="*/ 0 w 486403"/>
              <a:gd name="connsiteY3" fmla="*/ 0 h 487053"/>
              <a:gd name="connsiteX4" fmla="*/ 35979 w 486403"/>
              <a:gd name="connsiteY4" fmla="*/ 95303 h 487053"/>
              <a:gd name="connsiteX0" fmla="*/ 18437 w 468861"/>
              <a:gd name="connsiteY0" fmla="*/ 102693 h 494443"/>
              <a:gd name="connsiteX1" fmla="*/ 468861 w 468861"/>
              <a:gd name="connsiteY1" fmla="*/ 494443 h 494443"/>
              <a:gd name="connsiteX2" fmla="*/ 451069 w 468861"/>
              <a:gd name="connsiteY2" fmla="*/ 83547 h 494443"/>
              <a:gd name="connsiteX3" fmla="*/ 0 w 468861"/>
              <a:gd name="connsiteY3" fmla="*/ 0 h 494443"/>
              <a:gd name="connsiteX4" fmla="*/ 18437 w 468861"/>
              <a:gd name="connsiteY4" fmla="*/ 102693 h 494443"/>
              <a:gd name="connsiteX0" fmla="*/ 0 w 470471"/>
              <a:gd name="connsiteY0" fmla="*/ 75595 h 494443"/>
              <a:gd name="connsiteX1" fmla="*/ 470471 w 470471"/>
              <a:gd name="connsiteY1" fmla="*/ 494443 h 494443"/>
              <a:gd name="connsiteX2" fmla="*/ 452679 w 470471"/>
              <a:gd name="connsiteY2" fmla="*/ 83547 h 494443"/>
              <a:gd name="connsiteX3" fmla="*/ 1610 w 470471"/>
              <a:gd name="connsiteY3" fmla="*/ 0 h 494443"/>
              <a:gd name="connsiteX4" fmla="*/ 0 w 470471"/>
              <a:gd name="connsiteY4" fmla="*/ 75595 h 494443"/>
              <a:gd name="connsiteX0" fmla="*/ 20952 w 491423"/>
              <a:gd name="connsiteY0" fmla="*/ 75595 h 494443"/>
              <a:gd name="connsiteX1" fmla="*/ 491423 w 491423"/>
              <a:gd name="connsiteY1" fmla="*/ 494443 h 494443"/>
              <a:gd name="connsiteX2" fmla="*/ 473631 w 491423"/>
              <a:gd name="connsiteY2" fmla="*/ 83547 h 494443"/>
              <a:gd name="connsiteX3" fmla="*/ 9 w 491423"/>
              <a:gd name="connsiteY3" fmla="*/ 0 h 494443"/>
              <a:gd name="connsiteX4" fmla="*/ 20952 w 491423"/>
              <a:gd name="connsiteY4" fmla="*/ 75595 h 494443"/>
              <a:gd name="connsiteX0" fmla="*/ 13439 w 491428"/>
              <a:gd name="connsiteY0" fmla="*/ 58353 h 494443"/>
              <a:gd name="connsiteX1" fmla="*/ 491428 w 491428"/>
              <a:gd name="connsiteY1" fmla="*/ 494443 h 494443"/>
              <a:gd name="connsiteX2" fmla="*/ 473636 w 491428"/>
              <a:gd name="connsiteY2" fmla="*/ 83547 h 494443"/>
              <a:gd name="connsiteX3" fmla="*/ 14 w 491428"/>
              <a:gd name="connsiteY3" fmla="*/ 0 h 494443"/>
              <a:gd name="connsiteX4" fmla="*/ 13439 w 491428"/>
              <a:gd name="connsiteY4" fmla="*/ 58353 h 494443"/>
              <a:gd name="connsiteX0" fmla="*/ 46603 w 491419"/>
              <a:gd name="connsiteY0" fmla="*/ 369607 h 494443"/>
              <a:gd name="connsiteX1" fmla="*/ 491419 w 491419"/>
              <a:gd name="connsiteY1" fmla="*/ 494443 h 494443"/>
              <a:gd name="connsiteX2" fmla="*/ 473627 w 491419"/>
              <a:gd name="connsiteY2" fmla="*/ 83547 h 494443"/>
              <a:gd name="connsiteX3" fmla="*/ 5 w 491419"/>
              <a:gd name="connsiteY3" fmla="*/ 0 h 494443"/>
              <a:gd name="connsiteX4" fmla="*/ 46603 w 491419"/>
              <a:gd name="connsiteY4" fmla="*/ 369607 h 494443"/>
              <a:gd name="connsiteX0" fmla="*/ 46603 w 548267"/>
              <a:gd name="connsiteY0" fmla="*/ 457250 h 582086"/>
              <a:gd name="connsiteX1" fmla="*/ 491419 w 548267"/>
              <a:gd name="connsiteY1" fmla="*/ 582086 h 582086"/>
              <a:gd name="connsiteX2" fmla="*/ 548267 w 548267"/>
              <a:gd name="connsiteY2" fmla="*/ 0 h 582086"/>
              <a:gd name="connsiteX3" fmla="*/ 5 w 548267"/>
              <a:gd name="connsiteY3" fmla="*/ 87643 h 582086"/>
              <a:gd name="connsiteX4" fmla="*/ 46603 w 548267"/>
              <a:gd name="connsiteY4" fmla="*/ 457250 h 582086"/>
              <a:gd name="connsiteX0" fmla="*/ 46603 w 548267"/>
              <a:gd name="connsiteY0" fmla="*/ 457250 h 582086"/>
              <a:gd name="connsiteX1" fmla="*/ 491419 w 548267"/>
              <a:gd name="connsiteY1" fmla="*/ 582086 h 582086"/>
              <a:gd name="connsiteX2" fmla="*/ 531510 w 548267"/>
              <a:gd name="connsiteY2" fmla="*/ 180151 h 582086"/>
              <a:gd name="connsiteX3" fmla="*/ 548267 w 548267"/>
              <a:gd name="connsiteY3" fmla="*/ 0 h 582086"/>
              <a:gd name="connsiteX4" fmla="*/ 5 w 548267"/>
              <a:gd name="connsiteY4" fmla="*/ 87643 h 582086"/>
              <a:gd name="connsiteX5" fmla="*/ 46603 w 548267"/>
              <a:gd name="connsiteY5" fmla="*/ 457250 h 582086"/>
              <a:gd name="connsiteX0" fmla="*/ 46603 w 747132"/>
              <a:gd name="connsiteY0" fmla="*/ 457250 h 582086"/>
              <a:gd name="connsiteX1" fmla="*/ 491419 w 747132"/>
              <a:gd name="connsiteY1" fmla="*/ 582086 h 582086"/>
              <a:gd name="connsiteX2" fmla="*/ 747132 w 747132"/>
              <a:gd name="connsiteY2" fmla="*/ 32305 h 582086"/>
              <a:gd name="connsiteX3" fmla="*/ 548267 w 747132"/>
              <a:gd name="connsiteY3" fmla="*/ 0 h 582086"/>
              <a:gd name="connsiteX4" fmla="*/ 5 w 747132"/>
              <a:gd name="connsiteY4" fmla="*/ 87643 h 582086"/>
              <a:gd name="connsiteX5" fmla="*/ 46603 w 747132"/>
              <a:gd name="connsiteY5" fmla="*/ 457250 h 582086"/>
              <a:gd name="connsiteX0" fmla="*/ 46603 w 747132"/>
              <a:gd name="connsiteY0" fmla="*/ 457250 h 963372"/>
              <a:gd name="connsiteX1" fmla="*/ 648990 w 747132"/>
              <a:gd name="connsiteY1" fmla="*/ 963372 h 963372"/>
              <a:gd name="connsiteX2" fmla="*/ 747132 w 747132"/>
              <a:gd name="connsiteY2" fmla="*/ 32305 h 963372"/>
              <a:gd name="connsiteX3" fmla="*/ 548267 w 747132"/>
              <a:gd name="connsiteY3" fmla="*/ 0 h 963372"/>
              <a:gd name="connsiteX4" fmla="*/ 5 w 747132"/>
              <a:gd name="connsiteY4" fmla="*/ 87643 h 963372"/>
              <a:gd name="connsiteX5" fmla="*/ 46603 w 747132"/>
              <a:gd name="connsiteY5" fmla="*/ 457250 h 963372"/>
              <a:gd name="connsiteX0" fmla="*/ 46603 w 747132"/>
              <a:gd name="connsiteY0" fmla="*/ 457250 h 924466"/>
              <a:gd name="connsiteX1" fmla="*/ 599231 w 747132"/>
              <a:gd name="connsiteY1" fmla="*/ 924466 h 924466"/>
              <a:gd name="connsiteX2" fmla="*/ 747132 w 747132"/>
              <a:gd name="connsiteY2" fmla="*/ 32305 h 924466"/>
              <a:gd name="connsiteX3" fmla="*/ 548267 w 747132"/>
              <a:gd name="connsiteY3" fmla="*/ 0 h 924466"/>
              <a:gd name="connsiteX4" fmla="*/ 5 w 747132"/>
              <a:gd name="connsiteY4" fmla="*/ 87643 h 924466"/>
              <a:gd name="connsiteX5" fmla="*/ 46603 w 747132"/>
              <a:gd name="connsiteY5" fmla="*/ 457250 h 924466"/>
              <a:gd name="connsiteX0" fmla="*/ 46603 w 747132"/>
              <a:gd name="connsiteY0" fmla="*/ 457250 h 924466"/>
              <a:gd name="connsiteX1" fmla="*/ 599231 w 747132"/>
              <a:gd name="connsiteY1" fmla="*/ 924466 h 924466"/>
              <a:gd name="connsiteX2" fmla="*/ 622734 w 747132"/>
              <a:gd name="connsiteY2" fmla="*/ 841562 h 924466"/>
              <a:gd name="connsiteX3" fmla="*/ 747132 w 747132"/>
              <a:gd name="connsiteY3" fmla="*/ 32305 h 924466"/>
              <a:gd name="connsiteX4" fmla="*/ 548267 w 747132"/>
              <a:gd name="connsiteY4" fmla="*/ 0 h 924466"/>
              <a:gd name="connsiteX5" fmla="*/ 5 w 747132"/>
              <a:gd name="connsiteY5" fmla="*/ 87643 h 924466"/>
              <a:gd name="connsiteX6" fmla="*/ 46603 w 747132"/>
              <a:gd name="connsiteY6" fmla="*/ 457250 h 924466"/>
              <a:gd name="connsiteX0" fmla="*/ 46603 w 848025"/>
              <a:gd name="connsiteY0" fmla="*/ 457250 h 1150124"/>
              <a:gd name="connsiteX1" fmla="*/ 848025 w 848025"/>
              <a:gd name="connsiteY1" fmla="*/ 1150124 h 1150124"/>
              <a:gd name="connsiteX2" fmla="*/ 622734 w 848025"/>
              <a:gd name="connsiteY2" fmla="*/ 841562 h 1150124"/>
              <a:gd name="connsiteX3" fmla="*/ 747132 w 848025"/>
              <a:gd name="connsiteY3" fmla="*/ 32305 h 1150124"/>
              <a:gd name="connsiteX4" fmla="*/ 548267 w 848025"/>
              <a:gd name="connsiteY4" fmla="*/ 0 h 1150124"/>
              <a:gd name="connsiteX5" fmla="*/ 5 w 848025"/>
              <a:gd name="connsiteY5" fmla="*/ 87643 h 1150124"/>
              <a:gd name="connsiteX6" fmla="*/ 46603 w 848025"/>
              <a:gd name="connsiteY6" fmla="*/ 457250 h 1150124"/>
              <a:gd name="connsiteX0" fmla="*/ 46603 w 848025"/>
              <a:gd name="connsiteY0" fmla="*/ 457250 h 1150124"/>
              <a:gd name="connsiteX1" fmla="*/ 848025 w 848025"/>
              <a:gd name="connsiteY1" fmla="*/ 1150124 h 1150124"/>
              <a:gd name="connsiteX2" fmla="*/ 738838 w 848025"/>
              <a:gd name="connsiteY2" fmla="*/ 997188 h 1150124"/>
              <a:gd name="connsiteX3" fmla="*/ 622734 w 848025"/>
              <a:gd name="connsiteY3" fmla="*/ 841562 h 1150124"/>
              <a:gd name="connsiteX4" fmla="*/ 747132 w 848025"/>
              <a:gd name="connsiteY4" fmla="*/ 32305 h 1150124"/>
              <a:gd name="connsiteX5" fmla="*/ 548267 w 848025"/>
              <a:gd name="connsiteY5" fmla="*/ 0 h 1150124"/>
              <a:gd name="connsiteX6" fmla="*/ 5 w 848025"/>
              <a:gd name="connsiteY6" fmla="*/ 87643 h 1150124"/>
              <a:gd name="connsiteX7" fmla="*/ 46603 w 848025"/>
              <a:gd name="connsiteY7" fmla="*/ 457250 h 1150124"/>
              <a:gd name="connsiteX0" fmla="*/ 46603 w 904700"/>
              <a:gd name="connsiteY0" fmla="*/ 457250 h 1150124"/>
              <a:gd name="connsiteX1" fmla="*/ 848025 w 904700"/>
              <a:gd name="connsiteY1" fmla="*/ 1150124 h 1150124"/>
              <a:gd name="connsiteX2" fmla="*/ 904700 w 904700"/>
              <a:gd name="connsiteY2" fmla="*/ 1004971 h 1150124"/>
              <a:gd name="connsiteX3" fmla="*/ 622734 w 904700"/>
              <a:gd name="connsiteY3" fmla="*/ 841562 h 1150124"/>
              <a:gd name="connsiteX4" fmla="*/ 747132 w 904700"/>
              <a:gd name="connsiteY4" fmla="*/ 32305 h 1150124"/>
              <a:gd name="connsiteX5" fmla="*/ 548267 w 904700"/>
              <a:gd name="connsiteY5" fmla="*/ 0 h 1150124"/>
              <a:gd name="connsiteX6" fmla="*/ 5 w 904700"/>
              <a:gd name="connsiteY6" fmla="*/ 87643 h 1150124"/>
              <a:gd name="connsiteX7" fmla="*/ 46603 w 904700"/>
              <a:gd name="connsiteY7" fmla="*/ 457250 h 1150124"/>
              <a:gd name="connsiteX0" fmla="*/ 46603 w 896406"/>
              <a:gd name="connsiteY0" fmla="*/ 457250 h 1150124"/>
              <a:gd name="connsiteX1" fmla="*/ 848025 w 896406"/>
              <a:gd name="connsiteY1" fmla="*/ 1150124 h 1150124"/>
              <a:gd name="connsiteX2" fmla="*/ 896406 w 896406"/>
              <a:gd name="connsiteY2" fmla="*/ 1137252 h 1150124"/>
              <a:gd name="connsiteX3" fmla="*/ 622734 w 896406"/>
              <a:gd name="connsiteY3" fmla="*/ 841562 h 1150124"/>
              <a:gd name="connsiteX4" fmla="*/ 747132 w 896406"/>
              <a:gd name="connsiteY4" fmla="*/ 32305 h 1150124"/>
              <a:gd name="connsiteX5" fmla="*/ 548267 w 896406"/>
              <a:gd name="connsiteY5" fmla="*/ 0 h 1150124"/>
              <a:gd name="connsiteX6" fmla="*/ 5 w 896406"/>
              <a:gd name="connsiteY6" fmla="*/ 87643 h 1150124"/>
              <a:gd name="connsiteX7" fmla="*/ 46603 w 896406"/>
              <a:gd name="connsiteY7" fmla="*/ 457250 h 1150124"/>
              <a:gd name="connsiteX0" fmla="*/ 46603 w 848025"/>
              <a:gd name="connsiteY0" fmla="*/ 457250 h 1150124"/>
              <a:gd name="connsiteX1" fmla="*/ 848025 w 848025"/>
              <a:gd name="connsiteY1" fmla="*/ 1150124 h 1150124"/>
              <a:gd name="connsiteX2" fmla="*/ 830061 w 848025"/>
              <a:gd name="connsiteY2" fmla="*/ 1051659 h 1150124"/>
              <a:gd name="connsiteX3" fmla="*/ 622734 w 848025"/>
              <a:gd name="connsiteY3" fmla="*/ 841562 h 1150124"/>
              <a:gd name="connsiteX4" fmla="*/ 747132 w 848025"/>
              <a:gd name="connsiteY4" fmla="*/ 32305 h 1150124"/>
              <a:gd name="connsiteX5" fmla="*/ 548267 w 848025"/>
              <a:gd name="connsiteY5" fmla="*/ 0 h 1150124"/>
              <a:gd name="connsiteX6" fmla="*/ 5 w 848025"/>
              <a:gd name="connsiteY6" fmla="*/ 87643 h 1150124"/>
              <a:gd name="connsiteX7" fmla="*/ 46603 w 848025"/>
              <a:gd name="connsiteY7" fmla="*/ 457250 h 1150124"/>
              <a:gd name="connsiteX0" fmla="*/ 46603 w 830061"/>
              <a:gd name="connsiteY0" fmla="*/ 457250 h 1080093"/>
              <a:gd name="connsiteX1" fmla="*/ 756800 w 830061"/>
              <a:gd name="connsiteY1" fmla="*/ 1080093 h 1080093"/>
              <a:gd name="connsiteX2" fmla="*/ 830061 w 830061"/>
              <a:gd name="connsiteY2" fmla="*/ 1051659 h 1080093"/>
              <a:gd name="connsiteX3" fmla="*/ 622734 w 830061"/>
              <a:gd name="connsiteY3" fmla="*/ 841562 h 1080093"/>
              <a:gd name="connsiteX4" fmla="*/ 747132 w 830061"/>
              <a:gd name="connsiteY4" fmla="*/ 32305 h 1080093"/>
              <a:gd name="connsiteX5" fmla="*/ 548267 w 830061"/>
              <a:gd name="connsiteY5" fmla="*/ 0 h 1080093"/>
              <a:gd name="connsiteX6" fmla="*/ 5 w 830061"/>
              <a:gd name="connsiteY6" fmla="*/ 87643 h 1080093"/>
              <a:gd name="connsiteX7" fmla="*/ 46603 w 830061"/>
              <a:gd name="connsiteY7" fmla="*/ 457250 h 1080093"/>
              <a:gd name="connsiteX0" fmla="*/ 46603 w 756799"/>
              <a:gd name="connsiteY0" fmla="*/ 457250 h 1080093"/>
              <a:gd name="connsiteX1" fmla="*/ 756800 w 756799"/>
              <a:gd name="connsiteY1" fmla="*/ 1080093 h 1080093"/>
              <a:gd name="connsiteX2" fmla="*/ 747130 w 756799"/>
              <a:gd name="connsiteY2" fmla="*/ 981626 h 1080093"/>
              <a:gd name="connsiteX3" fmla="*/ 622734 w 756799"/>
              <a:gd name="connsiteY3" fmla="*/ 841562 h 1080093"/>
              <a:gd name="connsiteX4" fmla="*/ 747132 w 756799"/>
              <a:gd name="connsiteY4" fmla="*/ 32305 h 1080093"/>
              <a:gd name="connsiteX5" fmla="*/ 548267 w 756799"/>
              <a:gd name="connsiteY5" fmla="*/ 0 h 1080093"/>
              <a:gd name="connsiteX6" fmla="*/ 5 w 756799"/>
              <a:gd name="connsiteY6" fmla="*/ 87643 h 1080093"/>
              <a:gd name="connsiteX7" fmla="*/ 46603 w 756799"/>
              <a:gd name="connsiteY7" fmla="*/ 457250 h 1080093"/>
              <a:gd name="connsiteX0" fmla="*/ 46603 w 756801"/>
              <a:gd name="connsiteY0" fmla="*/ 457250 h 1080093"/>
              <a:gd name="connsiteX1" fmla="*/ 756800 w 756801"/>
              <a:gd name="connsiteY1" fmla="*/ 1080093 h 1080093"/>
              <a:gd name="connsiteX2" fmla="*/ 747130 w 756801"/>
              <a:gd name="connsiteY2" fmla="*/ 981626 h 1080093"/>
              <a:gd name="connsiteX3" fmla="*/ 622735 w 756801"/>
              <a:gd name="connsiteY3" fmla="*/ 896030 h 1080093"/>
              <a:gd name="connsiteX4" fmla="*/ 747132 w 756801"/>
              <a:gd name="connsiteY4" fmla="*/ 32305 h 1080093"/>
              <a:gd name="connsiteX5" fmla="*/ 548267 w 756801"/>
              <a:gd name="connsiteY5" fmla="*/ 0 h 1080093"/>
              <a:gd name="connsiteX6" fmla="*/ 5 w 756801"/>
              <a:gd name="connsiteY6" fmla="*/ 87643 h 1080093"/>
              <a:gd name="connsiteX7" fmla="*/ 46603 w 756801"/>
              <a:gd name="connsiteY7" fmla="*/ 457250 h 1080093"/>
              <a:gd name="connsiteX0" fmla="*/ 46603 w 756799"/>
              <a:gd name="connsiteY0" fmla="*/ 457250 h 1080093"/>
              <a:gd name="connsiteX1" fmla="*/ 756800 w 756799"/>
              <a:gd name="connsiteY1" fmla="*/ 1080093 h 1080093"/>
              <a:gd name="connsiteX2" fmla="*/ 755422 w 756799"/>
              <a:gd name="connsiteY2" fmla="*/ 1051659 h 1080093"/>
              <a:gd name="connsiteX3" fmla="*/ 622735 w 756799"/>
              <a:gd name="connsiteY3" fmla="*/ 896030 h 1080093"/>
              <a:gd name="connsiteX4" fmla="*/ 747132 w 756799"/>
              <a:gd name="connsiteY4" fmla="*/ 32305 h 1080093"/>
              <a:gd name="connsiteX5" fmla="*/ 548267 w 756799"/>
              <a:gd name="connsiteY5" fmla="*/ 0 h 1080093"/>
              <a:gd name="connsiteX6" fmla="*/ 5 w 756799"/>
              <a:gd name="connsiteY6" fmla="*/ 87643 h 1080093"/>
              <a:gd name="connsiteX7" fmla="*/ 46603 w 756799"/>
              <a:gd name="connsiteY7" fmla="*/ 457250 h 108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799" h="1080093">
                <a:moveTo>
                  <a:pt x="46603" y="457250"/>
                </a:moveTo>
                <a:lnTo>
                  <a:pt x="756800" y="1080093"/>
                </a:lnTo>
                <a:cubicBezTo>
                  <a:pt x="756341" y="1070615"/>
                  <a:pt x="755881" y="1061137"/>
                  <a:pt x="755422" y="1051659"/>
                </a:cubicBezTo>
                <a:lnTo>
                  <a:pt x="622735" y="896030"/>
                </a:lnTo>
                <a:lnTo>
                  <a:pt x="747132" y="32305"/>
                </a:lnTo>
                <a:lnTo>
                  <a:pt x="548267" y="0"/>
                </a:lnTo>
                <a:lnTo>
                  <a:pt x="5" y="87643"/>
                </a:lnTo>
                <a:cubicBezTo>
                  <a:pt x="-532" y="112841"/>
                  <a:pt x="47140" y="432052"/>
                  <a:pt x="46603" y="457250"/>
                </a:cubicBezTo>
                <a:close/>
              </a:path>
            </a:pathLst>
          </a:custGeom>
          <a:pattFill prst="lgCheck">
            <a:fgClr>
              <a:schemeClr val="accent2"/>
            </a:fgClr>
            <a:bgClr>
              <a:schemeClr val="bg1"/>
            </a:bgClr>
          </a:patt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2" name="フリーフォーム 51">
            <a:extLst>
              <a:ext uri="{FF2B5EF4-FFF2-40B4-BE49-F238E27FC236}">
                <a16:creationId xmlns:a16="http://schemas.microsoft.com/office/drawing/2014/main" id="{B62D2661-4B89-AC75-D2BA-704A0815C602}"/>
              </a:ext>
            </a:extLst>
          </p:cNvPr>
          <p:cNvSpPr/>
          <p:nvPr/>
        </p:nvSpPr>
        <p:spPr>
          <a:xfrm rot="5892111">
            <a:off x="9834070" y="5565854"/>
            <a:ext cx="802703" cy="777448"/>
          </a:xfrm>
          <a:custGeom>
            <a:avLst/>
            <a:gdLst>
              <a:gd name="connsiteX0" fmla="*/ 683559 w 683559"/>
              <a:gd name="connsiteY0" fmla="*/ 78442 h 504265"/>
              <a:gd name="connsiteX1" fmla="*/ 437030 w 683559"/>
              <a:gd name="connsiteY1" fmla="*/ 0 h 504265"/>
              <a:gd name="connsiteX2" fmla="*/ 11206 w 683559"/>
              <a:gd name="connsiteY2" fmla="*/ 134471 h 504265"/>
              <a:gd name="connsiteX3" fmla="*/ 100853 w 683559"/>
              <a:gd name="connsiteY3" fmla="*/ 291353 h 504265"/>
              <a:gd name="connsiteX4" fmla="*/ 0 w 683559"/>
              <a:gd name="connsiteY4" fmla="*/ 358589 h 504265"/>
              <a:gd name="connsiteX5" fmla="*/ 78441 w 683559"/>
              <a:gd name="connsiteY5" fmla="*/ 504265 h 504265"/>
              <a:gd name="connsiteX6" fmla="*/ 683559 w 683559"/>
              <a:gd name="connsiteY6" fmla="*/ 504265 h 504265"/>
              <a:gd name="connsiteX7" fmla="*/ 683559 w 683559"/>
              <a:gd name="connsiteY7" fmla="*/ 78442 h 504265"/>
              <a:gd name="connsiteX0" fmla="*/ 683559 w 683559"/>
              <a:gd name="connsiteY0" fmla="*/ 78442 h 504265"/>
              <a:gd name="connsiteX1" fmla="*/ 437030 w 683559"/>
              <a:gd name="connsiteY1" fmla="*/ 0 h 504265"/>
              <a:gd name="connsiteX2" fmla="*/ 24352 w 683559"/>
              <a:gd name="connsiteY2" fmla="*/ 76287 h 504265"/>
              <a:gd name="connsiteX3" fmla="*/ 100853 w 683559"/>
              <a:gd name="connsiteY3" fmla="*/ 291353 h 504265"/>
              <a:gd name="connsiteX4" fmla="*/ 0 w 683559"/>
              <a:gd name="connsiteY4" fmla="*/ 358589 h 504265"/>
              <a:gd name="connsiteX5" fmla="*/ 78441 w 683559"/>
              <a:gd name="connsiteY5" fmla="*/ 504265 h 504265"/>
              <a:gd name="connsiteX6" fmla="*/ 683559 w 683559"/>
              <a:gd name="connsiteY6" fmla="*/ 504265 h 504265"/>
              <a:gd name="connsiteX7" fmla="*/ 683559 w 683559"/>
              <a:gd name="connsiteY7" fmla="*/ 78442 h 504265"/>
              <a:gd name="connsiteX0" fmla="*/ 657268 w 683559"/>
              <a:gd name="connsiteY0" fmla="*/ 52582 h 504265"/>
              <a:gd name="connsiteX1" fmla="*/ 437030 w 683559"/>
              <a:gd name="connsiteY1" fmla="*/ 0 h 504265"/>
              <a:gd name="connsiteX2" fmla="*/ 24352 w 683559"/>
              <a:gd name="connsiteY2" fmla="*/ 76287 h 504265"/>
              <a:gd name="connsiteX3" fmla="*/ 100853 w 683559"/>
              <a:gd name="connsiteY3" fmla="*/ 291353 h 504265"/>
              <a:gd name="connsiteX4" fmla="*/ 0 w 683559"/>
              <a:gd name="connsiteY4" fmla="*/ 358589 h 504265"/>
              <a:gd name="connsiteX5" fmla="*/ 78441 w 683559"/>
              <a:gd name="connsiteY5" fmla="*/ 504265 h 504265"/>
              <a:gd name="connsiteX6" fmla="*/ 683559 w 683559"/>
              <a:gd name="connsiteY6" fmla="*/ 504265 h 504265"/>
              <a:gd name="connsiteX7" fmla="*/ 657268 w 683559"/>
              <a:gd name="connsiteY7" fmla="*/ 52582 h 504265"/>
              <a:gd name="connsiteX0" fmla="*/ 657268 w 657268"/>
              <a:gd name="connsiteY0" fmla="*/ 52582 h 504265"/>
              <a:gd name="connsiteX1" fmla="*/ 437030 w 657268"/>
              <a:gd name="connsiteY1" fmla="*/ 0 h 504265"/>
              <a:gd name="connsiteX2" fmla="*/ 24352 w 657268"/>
              <a:gd name="connsiteY2" fmla="*/ 76287 h 504265"/>
              <a:gd name="connsiteX3" fmla="*/ 100853 w 657268"/>
              <a:gd name="connsiteY3" fmla="*/ 291353 h 504265"/>
              <a:gd name="connsiteX4" fmla="*/ 0 w 657268"/>
              <a:gd name="connsiteY4" fmla="*/ 358589 h 504265"/>
              <a:gd name="connsiteX5" fmla="*/ 78441 w 657268"/>
              <a:gd name="connsiteY5" fmla="*/ 504265 h 504265"/>
              <a:gd name="connsiteX6" fmla="*/ 624405 w 657268"/>
              <a:gd name="connsiteY6" fmla="*/ 504265 h 504265"/>
              <a:gd name="connsiteX7" fmla="*/ 657268 w 657268"/>
              <a:gd name="connsiteY7" fmla="*/ 52582 h 504265"/>
              <a:gd name="connsiteX0" fmla="*/ 611259 w 624405"/>
              <a:gd name="connsiteY0" fmla="*/ 33187 h 504265"/>
              <a:gd name="connsiteX1" fmla="*/ 437030 w 624405"/>
              <a:gd name="connsiteY1" fmla="*/ 0 h 504265"/>
              <a:gd name="connsiteX2" fmla="*/ 24352 w 624405"/>
              <a:gd name="connsiteY2" fmla="*/ 76287 h 504265"/>
              <a:gd name="connsiteX3" fmla="*/ 100853 w 624405"/>
              <a:gd name="connsiteY3" fmla="*/ 291353 h 504265"/>
              <a:gd name="connsiteX4" fmla="*/ 0 w 624405"/>
              <a:gd name="connsiteY4" fmla="*/ 358589 h 504265"/>
              <a:gd name="connsiteX5" fmla="*/ 78441 w 624405"/>
              <a:gd name="connsiteY5" fmla="*/ 504265 h 504265"/>
              <a:gd name="connsiteX6" fmla="*/ 624405 w 624405"/>
              <a:gd name="connsiteY6" fmla="*/ 504265 h 504265"/>
              <a:gd name="connsiteX7" fmla="*/ 611259 w 624405"/>
              <a:gd name="connsiteY7" fmla="*/ 33187 h 504265"/>
              <a:gd name="connsiteX0" fmla="*/ 611259 w 611260"/>
              <a:gd name="connsiteY0" fmla="*/ 33187 h 504265"/>
              <a:gd name="connsiteX1" fmla="*/ 437030 w 611260"/>
              <a:gd name="connsiteY1" fmla="*/ 0 h 504265"/>
              <a:gd name="connsiteX2" fmla="*/ 24352 w 611260"/>
              <a:gd name="connsiteY2" fmla="*/ 76287 h 504265"/>
              <a:gd name="connsiteX3" fmla="*/ 100853 w 611260"/>
              <a:gd name="connsiteY3" fmla="*/ 291353 h 504265"/>
              <a:gd name="connsiteX4" fmla="*/ 0 w 611260"/>
              <a:gd name="connsiteY4" fmla="*/ 358589 h 504265"/>
              <a:gd name="connsiteX5" fmla="*/ 78441 w 611260"/>
              <a:gd name="connsiteY5" fmla="*/ 504265 h 504265"/>
              <a:gd name="connsiteX6" fmla="*/ 611260 w 611260"/>
              <a:gd name="connsiteY6" fmla="*/ 471940 h 504265"/>
              <a:gd name="connsiteX7" fmla="*/ 611259 w 611260"/>
              <a:gd name="connsiteY7" fmla="*/ 33187 h 504265"/>
              <a:gd name="connsiteX0" fmla="*/ 611259 w 611260"/>
              <a:gd name="connsiteY0" fmla="*/ 33187 h 504265"/>
              <a:gd name="connsiteX1" fmla="*/ 437030 w 611260"/>
              <a:gd name="connsiteY1" fmla="*/ 0 h 504265"/>
              <a:gd name="connsiteX2" fmla="*/ 24352 w 611260"/>
              <a:gd name="connsiteY2" fmla="*/ 76287 h 504265"/>
              <a:gd name="connsiteX3" fmla="*/ 74562 w 611260"/>
              <a:gd name="connsiteY3" fmla="*/ 278423 h 504265"/>
              <a:gd name="connsiteX4" fmla="*/ 0 w 611260"/>
              <a:gd name="connsiteY4" fmla="*/ 358589 h 504265"/>
              <a:gd name="connsiteX5" fmla="*/ 78441 w 611260"/>
              <a:gd name="connsiteY5" fmla="*/ 504265 h 504265"/>
              <a:gd name="connsiteX6" fmla="*/ 611260 w 611260"/>
              <a:gd name="connsiteY6" fmla="*/ 471940 h 504265"/>
              <a:gd name="connsiteX7" fmla="*/ 611259 w 611260"/>
              <a:gd name="connsiteY7" fmla="*/ 33187 h 504265"/>
              <a:gd name="connsiteX0" fmla="*/ 644123 w 644124"/>
              <a:gd name="connsiteY0" fmla="*/ 33187 h 504265"/>
              <a:gd name="connsiteX1" fmla="*/ 469894 w 644124"/>
              <a:gd name="connsiteY1" fmla="*/ 0 h 504265"/>
              <a:gd name="connsiteX2" fmla="*/ 57216 w 644124"/>
              <a:gd name="connsiteY2" fmla="*/ 76287 h 504265"/>
              <a:gd name="connsiteX3" fmla="*/ 107426 w 644124"/>
              <a:gd name="connsiteY3" fmla="*/ 278423 h 504265"/>
              <a:gd name="connsiteX4" fmla="*/ 0 w 644124"/>
              <a:gd name="connsiteY4" fmla="*/ 300405 h 504265"/>
              <a:gd name="connsiteX5" fmla="*/ 111305 w 644124"/>
              <a:gd name="connsiteY5" fmla="*/ 504265 h 504265"/>
              <a:gd name="connsiteX6" fmla="*/ 644124 w 644124"/>
              <a:gd name="connsiteY6" fmla="*/ 471940 h 504265"/>
              <a:gd name="connsiteX7" fmla="*/ 644123 w 644124"/>
              <a:gd name="connsiteY7" fmla="*/ 33187 h 504265"/>
              <a:gd name="connsiteX0" fmla="*/ 644123 w 644124"/>
              <a:gd name="connsiteY0" fmla="*/ 33187 h 471940"/>
              <a:gd name="connsiteX1" fmla="*/ 469894 w 644124"/>
              <a:gd name="connsiteY1" fmla="*/ 0 h 471940"/>
              <a:gd name="connsiteX2" fmla="*/ 57216 w 644124"/>
              <a:gd name="connsiteY2" fmla="*/ 76287 h 471940"/>
              <a:gd name="connsiteX3" fmla="*/ 107426 w 644124"/>
              <a:gd name="connsiteY3" fmla="*/ 278423 h 471940"/>
              <a:gd name="connsiteX4" fmla="*/ 0 w 644124"/>
              <a:gd name="connsiteY4" fmla="*/ 300405 h 471940"/>
              <a:gd name="connsiteX5" fmla="*/ 85014 w 644124"/>
              <a:gd name="connsiteY5" fmla="*/ 426686 h 471940"/>
              <a:gd name="connsiteX6" fmla="*/ 644124 w 644124"/>
              <a:gd name="connsiteY6" fmla="*/ 471940 h 471940"/>
              <a:gd name="connsiteX7" fmla="*/ 644123 w 644124"/>
              <a:gd name="connsiteY7" fmla="*/ 33187 h 471940"/>
              <a:gd name="connsiteX0" fmla="*/ 644123 w 644124"/>
              <a:gd name="connsiteY0" fmla="*/ 33187 h 497799"/>
              <a:gd name="connsiteX1" fmla="*/ 469894 w 644124"/>
              <a:gd name="connsiteY1" fmla="*/ 0 h 497799"/>
              <a:gd name="connsiteX2" fmla="*/ 57216 w 644124"/>
              <a:gd name="connsiteY2" fmla="*/ 76287 h 497799"/>
              <a:gd name="connsiteX3" fmla="*/ 107426 w 644124"/>
              <a:gd name="connsiteY3" fmla="*/ 278423 h 497799"/>
              <a:gd name="connsiteX4" fmla="*/ 0 w 644124"/>
              <a:gd name="connsiteY4" fmla="*/ 300405 h 497799"/>
              <a:gd name="connsiteX5" fmla="*/ 85014 w 644124"/>
              <a:gd name="connsiteY5" fmla="*/ 426686 h 497799"/>
              <a:gd name="connsiteX6" fmla="*/ 644124 w 644124"/>
              <a:gd name="connsiteY6" fmla="*/ 497799 h 497799"/>
              <a:gd name="connsiteX7" fmla="*/ 644123 w 644124"/>
              <a:gd name="connsiteY7" fmla="*/ 33187 h 497799"/>
              <a:gd name="connsiteX0" fmla="*/ 644123 w 644124"/>
              <a:gd name="connsiteY0" fmla="*/ 33187 h 497799"/>
              <a:gd name="connsiteX1" fmla="*/ 469894 w 644124"/>
              <a:gd name="connsiteY1" fmla="*/ 0 h 497799"/>
              <a:gd name="connsiteX2" fmla="*/ 57216 w 644124"/>
              <a:gd name="connsiteY2" fmla="*/ 76287 h 497799"/>
              <a:gd name="connsiteX3" fmla="*/ 107426 w 644124"/>
              <a:gd name="connsiteY3" fmla="*/ 278423 h 497799"/>
              <a:gd name="connsiteX4" fmla="*/ 0 w 644124"/>
              <a:gd name="connsiteY4" fmla="*/ 300405 h 497799"/>
              <a:gd name="connsiteX5" fmla="*/ 85014 w 644124"/>
              <a:gd name="connsiteY5" fmla="*/ 459010 h 497799"/>
              <a:gd name="connsiteX6" fmla="*/ 644124 w 644124"/>
              <a:gd name="connsiteY6" fmla="*/ 497799 h 497799"/>
              <a:gd name="connsiteX7" fmla="*/ 644123 w 644124"/>
              <a:gd name="connsiteY7" fmla="*/ 33187 h 497799"/>
              <a:gd name="connsiteX0" fmla="*/ 644123 w 644124"/>
              <a:gd name="connsiteY0" fmla="*/ 33187 h 497799"/>
              <a:gd name="connsiteX1" fmla="*/ 469894 w 644124"/>
              <a:gd name="connsiteY1" fmla="*/ 0 h 497799"/>
              <a:gd name="connsiteX2" fmla="*/ 76935 w 644124"/>
              <a:gd name="connsiteY2" fmla="*/ 63358 h 497799"/>
              <a:gd name="connsiteX3" fmla="*/ 107426 w 644124"/>
              <a:gd name="connsiteY3" fmla="*/ 278423 h 497799"/>
              <a:gd name="connsiteX4" fmla="*/ 0 w 644124"/>
              <a:gd name="connsiteY4" fmla="*/ 300405 h 497799"/>
              <a:gd name="connsiteX5" fmla="*/ 85014 w 644124"/>
              <a:gd name="connsiteY5" fmla="*/ 459010 h 497799"/>
              <a:gd name="connsiteX6" fmla="*/ 644124 w 644124"/>
              <a:gd name="connsiteY6" fmla="*/ 497799 h 497799"/>
              <a:gd name="connsiteX7" fmla="*/ 644123 w 644124"/>
              <a:gd name="connsiteY7" fmla="*/ 33187 h 497799"/>
              <a:gd name="connsiteX0" fmla="*/ 598115 w 598116"/>
              <a:gd name="connsiteY0" fmla="*/ 33187 h 497799"/>
              <a:gd name="connsiteX1" fmla="*/ 423886 w 598116"/>
              <a:gd name="connsiteY1" fmla="*/ 0 h 497799"/>
              <a:gd name="connsiteX2" fmla="*/ 30927 w 598116"/>
              <a:gd name="connsiteY2" fmla="*/ 63358 h 497799"/>
              <a:gd name="connsiteX3" fmla="*/ 61418 w 598116"/>
              <a:gd name="connsiteY3" fmla="*/ 278423 h 497799"/>
              <a:gd name="connsiteX4" fmla="*/ 0 w 598116"/>
              <a:gd name="connsiteY4" fmla="*/ 287475 h 497799"/>
              <a:gd name="connsiteX5" fmla="*/ 39006 w 598116"/>
              <a:gd name="connsiteY5" fmla="*/ 459010 h 497799"/>
              <a:gd name="connsiteX6" fmla="*/ 598116 w 598116"/>
              <a:gd name="connsiteY6" fmla="*/ 497799 h 497799"/>
              <a:gd name="connsiteX7" fmla="*/ 598115 w 598116"/>
              <a:gd name="connsiteY7" fmla="*/ 33187 h 497799"/>
              <a:gd name="connsiteX0" fmla="*/ 598115 w 598116"/>
              <a:gd name="connsiteY0" fmla="*/ 33187 h 497799"/>
              <a:gd name="connsiteX1" fmla="*/ 423886 w 598116"/>
              <a:gd name="connsiteY1" fmla="*/ 0 h 497799"/>
              <a:gd name="connsiteX2" fmla="*/ 30927 w 598116"/>
              <a:gd name="connsiteY2" fmla="*/ 63358 h 497799"/>
              <a:gd name="connsiteX3" fmla="*/ 61418 w 598116"/>
              <a:gd name="connsiteY3" fmla="*/ 278423 h 497799"/>
              <a:gd name="connsiteX4" fmla="*/ 0 w 598116"/>
              <a:gd name="connsiteY4" fmla="*/ 287475 h 497799"/>
              <a:gd name="connsiteX5" fmla="*/ 12716 w 598116"/>
              <a:gd name="connsiteY5" fmla="*/ 459010 h 497799"/>
              <a:gd name="connsiteX6" fmla="*/ 598116 w 598116"/>
              <a:gd name="connsiteY6" fmla="*/ 497799 h 497799"/>
              <a:gd name="connsiteX7" fmla="*/ 598115 w 598116"/>
              <a:gd name="connsiteY7" fmla="*/ 33187 h 497799"/>
              <a:gd name="connsiteX0" fmla="*/ 598115 w 598116"/>
              <a:gd name="connsiteY0" fmla="*/ 33187 h 497799"/>
              <a:gd name="connsiteX1" fmla="*/ 423886 w 598116"/>
              <a:gd name="connsiteY1" fmla="*/ 0 h 497799"/>
              <a:gd name="connsiteX2" fmla="*/ 30927 w 598116"/>
              <a:gd name="connsiteY2" fmla="*/ 63358 h 497799"/>
              <a:gd name="connsiteX3" fmla="*/ 61418 w 598116"/>
              <a:gd name="connsiteY3" fmla="*/ 278423 h 497799"/>
              <a:gd name="connsiteX4" fmla="*/ 0 w 598116"/>
              <a:gd name="connsiteY4" fmla="*/ 287475 h 497799"/>
              <a:gd name="connsiteX5" fmla="*/ 12716 w 598116"/>
              <a:gd name="connsiteY5" fmla="*/ 420220 h 497799"/>
              <a:gd name="connsiteX6" fmla="*/ 598116 w 598116"/>
              <a:gd name="connsiteY6" fmla="*/ 497799 h 497799"/>
              <a:gd name="connsiteX7" fmla="*/ 598115 w 598116"/>
              <a:gd name="connsiteY7" fmla="*/ 33187 h 497799"/>
              <a:gd name="connsiteX0" fmla="*/ 624405 w 624406"/>
              <a:gd name="connsiteY0" fmla="*/ 33187 h 497799"/>
              <a:gd name="connsiteX1" fmla="*/ 450176 w 624406"/>
              <a:gd name="connsiteY1" fmla="*/ 0 h 497799"/>
              <a:gd name="connsiteX2" fmla="*/ 57217 w 624406"/>
              <a:gd name="connsiteY2" fmla="*/ 63358 h 497799"/>
              <a:gd name="connsiteX3" fmla="*/ 87708 w 624406"/>
              <a:gd name="connsiteY3" fmla="*/ 278423 h 497799"/>
              <a:gd name="connsiteX4" fmla="*/ 0 w 624406"/>
              <a:gd name="connsiteY4" fmla="*/ 287475 h 497799"/>
              <a:gd name="connsiteX5" fmla="*/ 39006 w 624406"/>
              <a:gd name="connsiteY5" fmla="*/ 420220 h 497799"/>
              <a:gd name="connsiteX6" fmla="*/ 624406 w 624406"/>
              <a:gd name="connsiteY6" fmla="*/ 497799 h 497799"/>
              <a:gd name="connsiteX7" fmla="*/ 624405 w 624406"/>
              <a:gd name="connsiteY7" fmla="*/ 33187 h 497799"/>
              <a:gd name="connsiteX0" fmla="*/ 624405 w 624406"/>
              <a:gd name="connsiteY0" fmla="*/ 33187 h 497799"/>
              <a:gd name="connsiteX1" fmla="*/ 450176 w 624406"/>
              <a:gd name="connsiteY1" fmla="*/ 0 h 497799"/>
              <a:gd name="connsiteX2" fmla="*/ 57217 w 624406"/>
              <a:gd name="connsiteY2" fmla="*/ 63358 h 497799"/>
              <a:gd name="connsiteX3" fmla="*/ 87708 w 624406"/>
              <a:gd name="connsiteY3" fmla="*/ 278423 h 497799"/>
              <a:gd name="connsiteX4" fmla="*/ 0 w 624406"/>
              <a:gd name="connsiteY4" fmla="*/ 287475 h 497799"/>
              <a:gd name="connsiteX5" fmla="*/ 12715 w 624406"/>
              <a:gd name="connsiteY5" fmla="*/ 420220 h 497799"/>
              <a:gd name="connsiteX6" fmla="*/ 624406 w 624406"/>
              <a:gd name="connsiteY6" fmla="*/ 497799 h 497799"/>
              <a:gd name="connsiteX7" fmla="*/ 624405 w 624406"/>
              <a:gd name="connsiteY7" fmla="*/ 33187 h 497799"/>
              <a:gd name="connsiteX0" fmla="*/ 624405 w 624406"/>
              <a:gd name="connsiteY0" fmla="*/ 33187 h 497799"/>
              <a:gd name="connsiteX1" fmla="*/ 450176 w 624406"/>
              <a:gd name="connsiteY1" fmla="*/ 0 h 497799"/>
              <a:gd name="connsiteX2" fmla="*/ 57217 w 624406"/>
              <a:gd name="connsiteY2" fmla="*/ 63358 h 497799"/>
              <a:gd name="connsiteX3" fmla="*/ 87708 w 624406"/>
              <a:gd name="connsiteY3" fmla="*/ 278423 h 497799"/>
              <a:gd name="connsiteX4" fmla="*/ 0 w 624406"/>
              <a:gd name="connsiteY4" fmla="*/ 287475 h 497799"/>
              <a:gd name="connsiteX5" fmla="*/ 12715 w 624406"/>
              <a:gd name="connsiteY5" fmla="*/ 420220 h 497799"/>
              <a:gd name="connsiteX6" fmla="*/ 384989 w 624406"/>
              <a:gd name="connsiteY6" fmla="*/ 467133 h 497799"/>
              <a:gd name="connsiteX7" fmla="*/ 624406 w 624406"/>
              <a:gd name="connsiteY7" fmla="*/ 497799 h 497799"/>
              <a:gd name="connsiteX8" fmla="*/ 624405 w 624406"/>
              <a:gd name="connsiteY8" fmla="*/ 33187 h 497799"/>
              <a:gd name="connsiteX0" fmla="*/ 624405 w 626778"/>
              <a:gd name="connsiteY0" fmla="*/ 33187 h 472120"/>
              <a:gd name="connsiteX1" fmla="*/ 450176 w 626778"/>
              <a:gd name="connsiteY1" fmla="*/ 0 h 472120"/>
              <a:gd name="connsiteX2" fmla="*/ 57217 w 626778"/>
              <a:gd name="connsiteY2" fmla="*/ 63358 h 472120"/>
              <a:gd name="connsiteX3" fmla="*/ 87708 w 626778"/>
              <a:gd name="connsiteY3" fmla="*/ 278423 h 472120"/>
              <a:gd name="connsiteX4" fmla="*/ 0 w 626778"/>
              <a:gd name="connsiteY4" fmla="*/ 287475 h 472120"/>
              <a:gd name="connsiteX5" fmla="*/ 12715 w 626778"/>
              <a:gd name="connsiteY5" fmla="*/ 420220 h 472120"/>
              <a:gd name="connsiteX6" fmla="*/ 384989 w 626778"/>
              <a:gd name="connsiteY6" fmla="*/ 467133 h 472120"/>
              <a:gd name="connsiteX7" fmla="*/ 626778 w 626778"/>
              <a:gd name="connsiteY7" fmla="*/ 472120 h 472120"/>
              <a:gd name="connsiteX8" fmla="*/ 624405 w 626778"/>
              <a:gd name="connsiteY8" fmla="*/ 33187 h 472120"/>
              <a:gd name="connsiteX0" fmla="*/ 624405 w 626778"/>
              <a:gd name="connsiteY0" fmla="*/ 33187 h 492812"/>
              <a:gd name="connsiteX1" fmla="*/ 450176 w 626778"/>
              <a:gd name="connsiteY1" fmla="*/ 0 h 492812"/>
              <a:gd name="connsiteX2" fmla="*/ 57217 w 626778"/>
              <a:gd name="connsiteY2" fmla="*/ 63358 h 492812"/>
              <a:gd name="connsiteX3" fmla="*/ 87708 w 626778"/>
              <a:gd name="connsiteY3" fmla="*/ 278423 h 492812"/>
              <a:gd name="connsiteX4" fmla="*/ 0 w 626778"/>
              <a:gd name="connsiteY4" fmla="*/ 287475 h 492812"/>
              <a:gd name="connsiteX5" fmla="*/ 12715 w 626778"/>
              <a:gd name="connsiteY5" fmla="*/ 420220 h 492812"/>
              <a:gd name="connsiteX6" fmla="*/ 581915 w 626778"/>
              <a:gd name="connsiteY6" fmla="*/ 492812 h 492812"/>
              <a:gd name="connsiteX7" fmla="*/ 626778 w 626778"/>
              <a:gd name="connsiteY7" fmla="*/ 472120 h 492812"/>
              <a:gd name="connsiteX8" fmla="*/ 624405 w 626778"/>
              <a:gd name="connsiteY8" fmla="*/ 33187 h 492812"/>
              <a:gd name="connsiteX0" fmla="*/ 624405 w 626778"/>
              <a:gd name="connsiteY0" fmla="*/ 33187 h 492812"/>
              <a:gd name="connsiteX1" fmla="*/ 450176 w 626778"/>
              <a:gd name="connsiteY1" fmla="*/ 0 h 492812"/>
              <a:gd name="connsiteX2" fmla="*/ 57217 w 626778"/>
              <a:gd name="connsiteY2" fmla="*/ 63358 h 492812"/>
              <a:gd name="connsiteX3" fmla="*/ 87708 w 626778"/>
              <a:gd name="connsiteY3" fmla="*/ 278423 h 492812"/>
              <a:gd name="connsiteX4" fmla="*/ 0 w 626778"/>
              <a:gd name="connsiteY4" fmla="*/ 287475 h 492812"/>
              <a:gd name="connsiteX5" fmla="*/ 12715 w 626778"/>
              <a:gd name="connsiteY5" fmla="*/ 420220 h 492812"/>
              <a:gd name="connsiteX6" fmla="*/ 596151 w 626778"/>
              <a:gd name="connsiteY6" fmla="*/ 492812 h 492812"/>
              <a:gd name="connsiteX7" fmla="*/ 626778 w 626778"/>
              <a:gd name="connsiteY7" fmla="*/ 472120 h 492812"/>
              <a:gd name="connsiteX8" fmla="*/ 624405 w 626778"/>
              <a:gd name="connsiteY8" fmla="*/ 33187 h 492812"/>
              <a:gd name="connsiteX0" fmla="*/ 860820 w 863193"/>
              <a:gd name="connsiteY0" fmla="*/ 33187 h 870829"/>
              <a:gd name="connsiteX1" fmla="*/ 686591 w 863193"/>
              <a:gd name="connsiteY1" fmla="*/ 0 h 870829"/>
              <a:gd name="connsiteX2" fmla="*/ 293632 w 863193"/>
              <a:gd name="connsiteY2" fmla="*/ 63358 h 870829"/>
              <a:gd name="connsiteX3" fmla="*/ 324123 w 863193"/>
              <a:gd name="connsiteY3" fmla="*/ 278423 h 870829"/>
              <a:gd name="connsiteX4" fmla="*/ 236415 w 863193"/>
              <a:gd name="connsiteY4" fmla="*/ 287475 h 870829"/>
              <a:gd name="connsiteX5" fmla="*/ 0 w 863193"/>
              <a:gd name="connsiteY5" fmla="*/ 870829 h 870829"/>
              <a:gd name="connsiteX6" fmla="*/ 832566 w 863193"/>
              <a:gd name="connsiteY6" fmla="*/ 492812 h 870829"/>
              <a:gd name="connsiteX7" fmla="*/ 863193 w 863193"/>
              <a:gd name="connsiteY7" fmla="*/ 472120 h 870829"/>
              <a:gd name="connsiteX8" fmla="*/ 860820 w 863193"/>
              <a:gd name="connsiteY8" fmla="*/ 33187 h 870829"/>
              <a:gd name="connsiteX0" fmla="*/ 860820 w 863193"/>
              <a:gd name="connsiteY0" fmla="*/ 33187 h 870829"/>
              <a:gd name="connsiteX1" fmla="*/ 686591 w 863193"/>
              <a:gd name="connsiteY1" fmla="*/ 0 h 870829"/>
              <a:gd name="connsiteX2" fmla="*/ 293632 w 863193"/>
              <a:gd name="connsiteY2" fmla="*/ 63358 h 870829"/>
              <a:gd name="connsiteX3" fmla="*/ 324123 w 863193"/>
              <a:gd name="connsiteY3" fmla="*/ 278423 h 870829"/>
              <a:gd name="connsiteX4" fmla="*/ 236415 w 863193"/>
              <a:gd name="connsiteY4" fmla="*/ 287475 h 870829"/>
              <a:gd name="connsiteX5" fmla="*/ 0 w 863193"/>
              <a:gd name="connsiteY5" fmla="*/ 870829 h 870829"/>
              <a:gd name="connsiteX6" fmla="*/ 832566 w 863193"/>
              <a:gd name="connsiteY6" fmla="*/ 492812 h 870829"/>
              <a:gd name="connsiteX7" fmla="*/ 863193 w 863193"/>
              <a:gd name="connsiteY7" fmla="*/ 472120 h 870829"/>
              <a:gd name="connsiteX8" fmla="*/ 860820 w 863193"/>
              <a:gd name="connsiteY8" fmla="*/ 33187 h 870829"/>
              <a:gd name="connsiteX0" fmla="*/ 860820 w 863193"/>
              <a:gd name="connsiteY0" fmla="*/ 33187 h 870829"/>
              <a:gd name="connsiteX1" fmla="*/ 686591 w 863193"/>
              <a:gd name="connsiteY1" fmla="*/ 0 h 870829"/>
              <a:gd name="connsiteX2" fmla="*/ 293632 w 863193"/>
              <a:gd name="connsiteY2" fmla="*/ 63358 h 870829"/>
              <a:gd name="connsiteX3" fmla="*/ 324123 w 863193"/>
              <a:gd name="connsiteY3" fmla="*/ 278423 h 870829"/>
              <a:gd name="connsiteX4" fmla="*/ 0 w 863193"/>
              <a:gd name="connsiteY4" fmla="*/ 870829 h 870829"/>
              <a:gd name="connsiteX5" fmla="*/ 832566 w 863193"/>
              <a:gd name="connsiteY5" fmla="*/ 492812 h 870829"/>
              <a:gd name="connsiteX6" fmla="*/ 863193 w 863193"/>
              <a:gd name="connsiteY6" fmla="*/ 472120 h 870829"/>
              <a:gd name="connsiteX7" fmla="*/ 860820 w 863193"/>
              <a:gd name="connsiteY7" fmla="*/ 33187 h 870829"/>
              <a:gd name="connsiteX0" fmla="*/ 860820 w 863193"/>
              <a:gd name="connsiteY0" fmla="*/ 33187 h 870829"/>
              <a:gd name="connsiteX1" fmla="*/ 686591 w 863193"/>
              <a:gd name="connsiteY1" fmla="*/ 0 h 870829"/>
              <a:gd name="connsiteX2" fmla="*/ 293632 w 863193"/>
              <a:gd name="connsiteY2" fmla="*/ 63358 h 870829"/>
              <a:gd name="connsiteX3" fmla="*/ 0 w 863193"/>
              <a:gd name="connsiteY3" fmla="*/ 870829 h 870829"/>
              <a:gd name="connsiteX4" fmla="*/ 832566 w 863193"/>
              <a:gd name="connsiteY4" fmla="*/ 492812 h 870829"/>
              <a:gd name="connsiteX5" fmla="*/ 863193 w 863193"/>
              <a:gd name="connsiteY5" fmla="*/ 472120 h 870829"/>
              <a:gd name="connsiteX6" fmla="*/ 860820 w 863193"/>
              <a:gd name="connsiteY6" fmla="*/ 33187 h 870829"/>
              <a:gd name="connsiteX0" fmla="*/ 860820 w 863193"/>
              <a:gd name="connsiteY0" fmla="*/ 163039 h 1000681"/>
              <a:gd name="connsiteX1" fmla="*/ 686591 w 863193"/>
              <a:gd name="connsiteY1" fmla="*/ 129852 h 1000681"/>
              <a:gd name="connsiteX2" fmla="*/ 126092 w 863193"/>
              <a:gd name="connsiteY2" fmla="*/ 0 h 1000681"/>
              <a:gd name="connsiteX3" fmla="*/ 0 w 863193"/>
              <a:gd name="connsiteY3" fmla="*/ 1000681 h 1000681"/>
              <a:gd name="connsiteX4" fmla="*/ 832566 w 863193"/>
              <a:gd name="connsiteY4" fmla="*/ 622664 h 1000681"/>
              <a:gd name="connsiteX5" fmla="*/ 863193 w 863193"/>
              <a:gd name="connsiteY5" fmla="*/ 601972 h 1000681"/>
              <a:gd name="connsiteX6" fmla="*/ 860820 w 863193"/>
              <a:gd name="connsiteY6" fmla="*/ 163039 h 1000681"/>
              <a:gd name="connsiteX0" fmla="*/ 860820 w 860820"/>
              <a:gd name="connsiteY0" fmla="*/ 163039 h 1000681"/>
              <a:gd name="connsiteX1" fmla="*/ 686591 w 860820"/>
              <a:gd name="connsiteY1" fmla="*/ 129852 h 1000681"/>
              <a:gd name="connsiteX2" fmla="*/ 126092 w 860820"/>
              <a:gd name="connsiteY2" fmla="*/ 0 h 1000681"/>
              <a:gd name="connsiteX3" fmla="*/ 0 w 860820"/>
              <a:gd name="connsiteY3" fmla="*/ 1000681 h 1000681"/>
              <a:gd name="connsiteX4" fmla="*/ 832566 w 860820"/>
              <a:gd name="connsiteY4" fmla="*/ 622664 h 1000681"/>
              <a:gd name="connsiteX5" fmla="*/ 857710 w 860820"/>
              <a:gd name="connsiteY5" fmla="*/ 771141 h 1000681"/>
              <a:gd name="connsiteX6" fmla="*/ 860820 w 860820"/>
              <a:gd name="connsiteY6" fmla="*/ 163039 h 1000681"/>
              <a:gd name="connsiteX0" fmla="*/ 860820 w 860820"/>
              <a:gd name="connsiteY0" fmla="*/ 163039 h 1000681"/>
              <a:gd name="connsiteX1" fmla="*/ 686591 w 860820"/>
              <a:gd name="connsiteY1" fmla="*/ 129852 h 1000681"/>
              <a:gd name="connsiteX2" fmla="*/ 126092 w 860820"/>
              <a:gd name="connsiteY2" fmla="*/ 0 h 1000681"/>
              <a:gd name="connsiteX3" fmla="*/ 0 w 860820"/>
              <a:gd name="connsiteY3" fmla="*/ 1000681 h 1000681"/>
              <a:gd name="connsiteX4" fmla="*/ 857710 w 860820"/>
              <a:gd name="connsiteY4" fmla="*/ 771141 h 1000681"/>
              <a:gd name="connsiteX5" fmla="*/ 860820 w 860820"/>
              <a:gd name="connsiteY5" fmla="*/ 163039 h 1000681"/>
              <a:gd name="connsiteX0" fmla="*/ 857710 w 896475"/>
              <a:gd name="connsiteY0" fmla="*/ 771141 h 1000681"/>
              <a:gd name="connsiteX1" fmla="*/ 686591 w 896475"/>
              <a:gd name="connsiteY1" fmla="*/ 129852 h 1000681"/>
              <a:gd name="connsiteX2" fmla="*/ 126092 w 896475"/>
              <a:gd name="connsiteY2" fmla="*/ 0 h 1000681"/>
              <a:gd name="connsiteX3" fmla="*/ 0 w 896475"/>
              <a:gd name="connsiteY3" fmla="*/ 1000681 h 1000681"/>
              <a:gd name="connsiteX4" fmla="*/ 857710 w 896475"/>
              <a:gd name="connsiteY4" fmla="*/ 771141 h 1000681"/>
              <a:gd name="connsiteX0" fmla="*/ 857710 w 857710"/>
              <a:gd name="connsiteY0" fmla="*/ 771141 h 1000681"/>
              <a:gd name="connsiteX1" fmla="*/ 686591 w 857710"/>
              <a:gd name="connsiteY1" fmla="*/ 129852 h 1000681"/>
              <a:gd name="connsiteX2" fmla="*/ 126092 w 857710"/>
              <a:gd name="connsiteY2" fmla="*/ 0 h 1000681"/>
              <a:gd name="connsiteX3" fmla="*/ 0 w 857710"/>
              <a:gd name="connsiteY3" fmla="*/ 1000681 h 1000681"/>
              <a:gd name="connsiteX4" fmla="*/ 857710 w 857710"/>
              <a:gd name="connsiteY4" fmla="*/ 771141 h 1000681"/>
              <a:gd name="connsiteX0" fmla="*/ 857710 w 857710"/>
              <a:gd name="connsiteY0" fmla="*/ 771141 h 1000681"/>
              <a:gd name="connsiteX1" fmla="*/ 541404 w 857710"/>
              <a:gd name="connsiteY1" fmla="*/ 216141 h 1000681"/>
              <a:gd name="connsiteX2" fmla="*/ 126092 w 857710"/>
              <a:gd name="connsiteY2" fmla="*/ 0 h 1000681"/>
              <a:gd name="connsiteX3" fmla="*/ 0 w 857710"/>
              <a:gd name="connsiteY3" fmla="*/ 1000681 h 1000681"/>
              <a:gd name="connsiteX4" fmla="*/ 857710 w 857710"/>
              <a:gd name="connsiteY4" fmla="*/ 771141 h 1000681"/>
              <a:gd name="connsiteX0" fmla="*/ 857710 w 857710"/>
              <a:gd name="connsiteY0" fmla="*/ 599032 h 828572"/>
              <a:gd name="connsiteX1" fmla="*/ 541404 w 857710"/>
              <a:gd name="connsiteY1" fmla="*/ 44032 h 828572"/>
              <a:gd name="connsiteX2" fmla="*/ 82822 w 857710"/>
              <a:gd name="connsiteY2" fmla="*/ 0 h 828572"/>
              <a:gd name="connsiteX3" fmla="*/ 0 w 857710"/>
              <a:gd name="connsiteY3" fmla="*/ 828572 h 828572"/>
              <a:gd name="connsiteX4" fmla="*/ 857710 w 857710"/>
              <a:gd name="connsiteY4" fmla="*/ 599032 h 828572"/>
              <a:gd name="connsiteX0" fmla="*/ 1027751 w 1027751"/>
              <a:gd name="connsiteY0" fmla="*/ 599032 h 841797"/>
              <a:gd name="connsiteX1" fmla="*/ 711445 w 1027751"/>
              <a:gd name="connsiteY1" fmla="*/ 44032 h 841797"/>
              <a:gd name="connsiteX2" fmla="*/ 252863 w 1027751"/>
              <a:gd name="connsiteY2" fmla="*/ 0 h 841797"/>
              <a:gd name="connsiteX3" fmla="*/ 0 w 1027751"/>
              <a:gd name="connsiteY3" fmla="*/ 841797 h 841797"/>
              <a:gd name="connsiteX4" fmla="*/ 1027751 w 1027751"/>
              <a:gd name="connsiteY4" fmla="*/ 599032 h 841797"/>
              <a:gd name="connsiteX0" fmla="*/ 1027751 w 1027751"/>
              <a:gd name="connsiteY0" fmla="*/ 885992 h 1128757"/>
              <a:gd name="connsiteX1" fmla="*/ 627943 w 1027751"/>
              <a:gd name="connsiteY1" fmla="*/ 0 h 1128757"/>
              <a:gd name="connsiteX2" fmla="*/ 252863 w 1027751"/>
              <a:gd name="connsiteY2" fmla="*/ 286960 h 1128757"/>
              <a:gd name="connsiteX3" fmla="*/ 0 w 1027751"/>
              <a:gd name="connsiteY3" fmla="*/ 1128757 h 1128757"/>
              <a:gd name="connsiteX4" fmla="*/ 1027751 w 1027751"/>
              <a:gd name="connsiteY4" fmla="*/ 885992 h 1128757"/>
              <a:gd name="connsiteX0" fmla="*/ 1027751 w 1027751"/>
              <a:gd name="connsiteY0" fmla="*/ 927084 h 1169849"/>
              <a:gd name="connsiteX1" fmla="*/ 627943 w 1027751"/>
              <a:gd name="connsiteY1" fmla="*/ 41092 h 1169849"/>
              <a:gd name="connsiteX2" fmla="*/ 131575 w 1027751"/>
              <a:gd name="connsiteY2" fmla="*/ 0 h 1169849"/>
              <a:gd name="connsiteX3" fmla="*/ 0 w 1027751"/>
              <a:gd name="connsiteY3" fmla="*/ 1169849 h 1169849"/>
              <a:gd name="connsiteX4" fmla="*/ 1027751 w 1027751"/>
              <a:gd name="connsiteY4" fmla="*/ 927084 h 1169849"/>
              <a:gd name="connsiteX0" fmla="*/ 1421533 w 1421533"/>
              <a:gd name="connsiteY0" fmla="*/ 927084 h 1237976"/>
              <a:gd name="connsiteX1" fmla="*/ 1021725 w 1421533"/>
              <a:gd name="connsiteY1" fmla="*/ 41092 h 1237976"/>
              <a:gd name="connsiteX2" fmla="*/ 525357 w 1421533"/>
              <a:gd name="connsiteY2" fmla="*/ 0 h 1237976"/>
              <a:gd name="connsiteX3" fmla="*/ 0 w 1421533"/>
              <a:gd name="connsiteY3" fmla="*/ 1237976 h 1237976"/>
              <a:gd name="connsiteX4" fmla="*/ 1421533 w 1421533"/>
              <a:gd name="connsiteY4" fmla="*/ 927084 h 1237976"/>
              <a:gd name="connsiteX0" fmla="*/ 1421533 w 1421533"/>
              <a:gd name="connsiteY0" fmla="*/ 927084 h 1237976"/>
              <a:gd name="connsiteX1" fmla="*/ 908364 w 1421533"/>
              <a:gd name="connsiteY1" fmla="*/ 49910 h 1237976"/>
              <a:gd name="connsiteX2" fmla="*/ 525357 w 1421533"/>
              <a:gd name="connsiteY2" fmla="*/ 0 h 1237976"/>
              <a:gd name="connsiteX3" fmla="*/ 0 w 1421533"/>
              <a:gd name="connsiteY3" fmla="*/ 1237976 h 1237976"/>
              <a:gd name="connsiteX4" fmla="*/ 1421533 w 1421533"/>
              <a:gd name="connsiteY4" fmla="*/ 927084 h 1237976"/>
              <a:gd name="connsiteX0" fmla="*/ 1421533 w 1421533"/>
              <a:gd name="connsiteY0" fmla="*/ 932492 h 1243384"/>
              <a:gd name="connsiteX1" fmla="*/ 908364 w 1421533"/>
              <a:gd name="connsiteY1" fmla="*/ 55318 h 1243384"/>
              <a:gd name="connsiteX2" fmla="*/ 353826 w 1421533"/>
              <a:gd name="connsiteY2" fmla="*/ 0 h 1243384"/>
              <a:gd name="connsiteX3" fmla="*/ 0 w 1421533"/>
              <a:gd name="connsiteY3" fmla="*/ 1243384 h 1243384"/>
              <a:gd name="connsiteX4" fmla="*/ 1421533 w 1421533"/>
              <a:gd name="connsiteY4" fmla="*/ 932492 h 1243384"/>
              <a:gd name="connsiteX0" fmla="*/ 1431485 w 1431485"/>
              <a:gd name="connsiteY0" fmla="*/ 932492 h 1356653"/>
              <a:gd name="connsiteX1" fmla="*/ 918316 w 1431485"/>
              <a:gd name="connsiteY1" fmla="*/ 55318 h 1356653"/>
              <a:gd name="connsiteX2" fmla="*/ 363778 w 1431485"/>
              <a:gd name="connsiteY2" fmla="*/ 0 h 1356653"/>
              <a:gd name="connsiteX3" fmla="*/ 0 w 1431485"/>
              <a:gd name="connsiteY3" fmla="*/ 1356653 h 1356653"/>
              <a:gd name="connsiteX4" fmla="*/ 1431485 w 1431485"/>
              <a:gd name="connsiteY4" fmla="*/ 932492 h 1356653"/>
              <a:gd name="connsiteX0" fmla="*/ 1431485 w 1431485"/>
              <a:gd name="connsiteY0" fmla="*/ 978641 h 1402802"/>
              <a:gd name="connsiteX1" fmla="*/ 918316 w 1431485"/>
              <a:gd name="connsiteY1" fmla="*/ 101467 h 1402802"/>
              <a:gd name="connsiteX2" fmla="*/ 2204 w 1431485"/>
              <a:gd name="connsiteY2" fmla="*/ 1 h 1402802"/>
              <a:gd name="connsiteX3" fmla="*/ 0 w 1431485"/>
              <a:gd name="connsiteY3" fmla="*/ 1402802 h 1402802"/>
              <a:gd name="connsiteX4" fmla="*/ 1431485 w 1431485"/>
              <a:gd name="connsiteY4" fmla="*/ 978641 h 1402802"/>
              <a:gd name="connsiteX0" fmla="*/ 1431485 w 1431485"/>
              <a:gd name="connsiteY0" fmla="*/ 1075356 h 1499517"/>
              <a:gd name="connsiteX1" fmla="*/ 855219 w 1431485"/>
              <a:gd name="connsiteY1" fmla="*/ -1 h 1499517"/>
              <a:gd name="connsiteX2" fmla="*/ 2204 w 1431485"/>
              <a:gd name="connsiteY2" fmla="*/ 96716 h 1499517"/>
              <a:gd name="connsiteX3" fmla="*/ 0 w 1431485"/>
              <a:gd name="connsiteY3" fmla="*/ 1499517 h 1499517"/>
              <a:gd name="connsiteX4" fmla="*/ 1431485 w 1431485"/>
              <a:gd name="connsiteY4" fmla="*/ 1075356 h 1499517"/>
              <a:gd name="connsiteX0" fmla="*/ 1431485 w 1431485"/>
              <a:gd name="connsiteY0" fmla="*/ 1124429 h 1548590"/>
              <a:gd name="connsiteX1" fmla="*/ 855219 w 1431485"/>
              <a:gd name="connsiteY1" fmla="*/ 49072 h 1548590"/>
              <a:gd name="connsiteX2" fmla="*/ 2040 w 1431485"/>
              <a:gd name="connsiteY2" fmla="*/ 1 h 1548590"/>
              <a:gd name="connsiteX3" fmla="*/ 0 w 1431485"/>
              <a:gd name="connsiteY3" fmla="*/ 1548590 h 1548590"/>
              <a:gd name="connsiteX4" fmla="*/ 1431485 w 1431485"/>
              <a:gd name="connsiteY4" fmla="*/ 1124429 h 1548590"/>
              <a:gd name="connsiteX0" fmla="*/ 1429455 w 1429455"/>
              <a:gd name="connsiteY0" fmla="*/ 1124429 h 1603927"/>
              <a:gd name="connsiteX1" fmla="*/ 853189 w 1429455"/>
              <a:gd name="connsiteY1" fmla="*/ 49072 h 1603927"/>
              <a:gd name="connsiteX2" fmla="*/ 10 w 1429455"/>
              <a:gd name="connsiteY2" fmla="*/ 1 h 1603927"/>
              <a:gd name="connsiteX3" fmla="*/ 42568 w 1429455"/>
              <a:gd name="connsiteY3" fmla="*/ 1603927 h 1603927"/>
              <a:gd name="connsiteX4" fmla="*/ 1429455 w 1429455"/>
              <a:gd name="connsiteY4" fmla="*/ 1124429 h 1603927"/>
              <a:gd name="connsiteX0" fmla="*/ 1429457 w 1429457"/>
              <a:gd name="connsiteY0" fmla="*/ 1124429 h 1647682"/>
              <a:gd name="connsiteX1" fmla="*/ 853191 w 1429457"/>
              <a:gd name="connsiteY1" fmla="*/ 49072 h 1647682"/>
              <a:gd name="connsiteX2" fmla="*/ 12 w 1429457"/>
              <a:gd name="connsiteY2" fmla="*/ 1 h 1647682"/>
              <a:gd name="connsiteX3" fmla="*/ 29520 w 1429457"/>
              <a:gd name="connsiteY3" fmla="*/ 1647682 h 1647682"/>
              <a:gd name="connsiteX4" fmla="*/ 1429457 w 1429457"/>
              <a:gd name="connsiteY4" fmla="*/ 1124429 h 1647682"/>
              <a:gd name="connsiteX0" fmla="*/ 1597113 w 1597113"/>
              <a:gd name="connsiteY0" fmla="*/ 1118362 h 1647682"/>
              <a:gd name="connsiteX1" fmla="*/ 853191 w 1597113"/>
              <a:gd name="connsiteY1" fmla="*/ 49072 h 1647682"/>
              <a:gd name="connsiteX2" fmla="*/ 12 w 1597113"/>
              <a:gd name="connsiteY2" fmla="*/ 1 h 1647682"/>
              <a:gd name="connsiteX3" fmla="*/ 29520 w 1597113"/>
              <a:gd name="connsiteY3" fmla="*/ 1647682 h 1647682"/>
              <a:gd name="connsiteX4" fmla="*/ 1597113 w 1597113"/>
              <a:gd name="connsiteY4" fmla="*/ 1118362 h 1647682"/>
              <a:gd name="connsiteX0" fmla="*/ 1597113 w 1597113"/>
              <a:gd name="connsiteY0" fmla="*/ 1127745 h 1657065"/>
              <a:gd name="connsiteX1" fmla="*/ 957915 w 1597113"/>
              <a:gd name="connsiteY1" fmla="*/ -1 h 1657065"/>
              <a:gd name="connsiteX2" fmla="*/ 12 w 1597113"/>
              <a:gd name="connsiteY2" fmla="*/ 9384 h 1657065"/>
              <a:gd name="connsiteX3" fmla="*/ 29520 w 1597113"/>
              <a:gd name="connsiteY3" fmla="*/ 1657065 h 1657065"/>
              <a:gd name="connsiteX4" fmla="*/ 1597113 w 1597113"/>
              <a:gd name="connsiteY4" fmla="*/ 1127745 h 1657065"/>
              <a:gd name="connsiteX0" fmla="*/ 1597113 w 1597113"/>
              <a:gd name="connsiteY0" fmla="*/ 1149934 h 1679254"/>
              <a:gd name="connsiteX1" fmla="*/ 972829 w 1597113"/>
              <a:gd name="connsiteY1" fmla="*/ -1 h 1679254"/>
              <a:gd name="connsiteX2" fmla="*/ 12 w 1597113"/>
              <a:gd name="connsiteY2" fmla="*/ 31573 h 1679254"/>
              <a:gd name="connsiteX3" fmla="*/ 29520 w 1597113"/>
              <a:gd name="connsiteY3" fmla="*/ 1679254 h 1679254"/>
              <a:gd name="connsiteX4" fmla="*/ 1597113 w 1597113"/>
              <a:gd name="connsiteY4" fmla="*/ 1149934 h 1679254"/>
              <a:gd name="connsiteX0" fmla="*/ 1597113 w 1597113"/>
              <a:gd name="connsiteY0" fmla="*/ 1153519 h 1682839"/>
              <a:gd name="connsiteX1" fmla="*/ 930257 w 1597113"/>
              <a:gd name="connsiteY1" fmla="*/ 1 h 1682839"/>
              <a:gd name="connsiteX2" fmla="*/ 12 w 1597113"/>
              <a:gd name="connsiteY2" fmla="*/ 35158 h 1682839"/>
              <a:gd name="connsiteX3" fmla="*/ 29520 w 1597113"/>
              <a:gd name="connsiteY3" fmla="*/ 1682839 h 1682839"/>
              <a:gd name="connsiteX4" fmla="*/ 1597113 w 1597113"/>
              <a:gd name="connsiteY4" fmla="*/ 1153519 h 1682839"/>
              <a:gd name="connsiteX0" fmla="*/ 1540127 w 1540126"/>
              <a:gd name="connsiteY0" fmla="*/ 1147039 h 1682839"/>
              <a:gd name="connsiteX1" fmla="*/ 930257 w 1540126"/>
              <a:gd name="connsiteY1" fmla="*/ 1 h 1682839"/>
              <a:gd name="connsiteX2" fmla="*/ 12 w 1540126"/>
              <a:gd name="connsiteY2" fmla="*/ 35158 h 1682839"/>
              <a:gd name="connsiteX3" fmla="*/ 29520 w 1540126"/>
              <a:gd name="connsiteY3" fmla="*/ 1682839 h 1682839"/>
              <a:gd name="connsiteX4" fmla="*/ 1540127 w 1540126"/>
              <a:gd name="connsiteY4" fmla="*/ 1147039 h 1682839"/>
              <a:gd name="connsiteX0" fmla="*/ 1479136 w 1479137"/>
              <a:gd name="connsiteY0" fmla="*/ 1073503 h 1682839"/>
              <a:gd name="connsiteX1" fmla="*/ 930257 w 1479137"/>
              <a:gd name="connsiteY1" fmla="*/ 1 h 1682839"/>
              <a:gd name="connsiteX2" fmla="*/ 12 w 1479137"/>
              <a:gd name="connsiteY2" fmla="*/ 35158 h 1682839"/>
              <a:gd name="connsiteX3" fmla="*/ 29520 w 1479137"/>
              <a:gd name="connsiteY3" fmla="*/ 1682839 h 1682839"/>
              <a:gd name="connsiteX4" fmla="*/ 1479136 w 1479137"/>
              <a:gd name="connsiteY4" fmla="*/ 1073503 h 1682839"/>
              <a:gd name="connsiteX0" fmla="*/ 1556480 w 1556480"/>
              <a:gd name="connsiteY0" fmla="*/ 1128794 h 1682839"/>
              <a:gd name="connsiteX1" fmla="*/ 930257 w 1556480"/>
              <a:gd name="connsiteY1" fmla="*/ 1 h 1682839"/>
              <a:gd name="connsiteX2" fmla="*/ 12 w 1556480"/>
              <a:gd name="connsiteY2" fmla="*/ 35158 h 1682839"/>
              <a:gd name="connsiteX3" fmla="*/ 29520 w 1556480"/>
              <a:gd name="connsiteY3" fmla="*/ 1682839 h 1682839"/>
              <a:gd name="connsiteX4" fmla="*/ 1556480 w 1556480"/>
              <a:gd name="connsiteY4" fmla="*/ 1128794 h 1682839"/>
              <a:gd name="connsiteX0" fmla="*/ 1555819 w 1555819"/>
              <a:gd name="connsiteY0" fmla="*/ 1123691 h 1682839"/>
              <a:gd name="connsiteX1" fmla="*/ 930257 w 1555819"/>
              <a:gd name="connsiteY1" fmla="*/ 1 h 1682839"/>
              <a:gd name="connsiteX2" fmla="*/ 12 w 1555819"/>
              <a:gd name="connsiteY2" fmla="*/ 35158 h 1682839"/>
              <a:gd name="connsiteX3" fmla="*/ 29520 w 1555819"/>
              <a:gd name="connsiteY3" fmla="*/ 1682839 h 1682839"/>
              <a:gd name="connsiteX4" fmla="*/ 1555819 w 1555819"/>
              <a:gd name="connsiteY4" fmla="*/ 1123691 h 1682839"/>
              <a:gd name="connsiteX0" fmla="*/ 1561104 w 1561103"/>
              <a:gd name="connsiteY0" fmla="*/ 1164502 h 1682839"/>
              <a:gd name="connsiteX1" fmla="*/ 930257 w 1561103"/>
              <a:gd name="connsiteY1" fmla="*/ 1 h 1682839"/>
              <a:gd name="connsiteX2" fmla="*/ 12 w 1561103"/>
              <a:gd name="connsiteY2" fmla="*/ 35158 h 1682839"/>
              <a:gd name="connsiteX3" fmla="*/ 29520 w 1561103"/>
              <a:gd name="connsiteY3" fmla="*/ 1682839 h 1682839"/>
              <a:gd name="connsiteX4" fmla="*/ 1561104 w 1561103"/>
              <a:gd name="connsiteY4" fmla="*/ 1164502 h 1682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103" h="1682839">
                <a:moveTo>
                  <a:pt x="1561104" y="1164502"/>
                </a:moveTo>
                <a:lnTo>
                  <a:pt x="930257" y="1"/>
                </a:lnTo>
                <a:cubicBezTo>
                  <a:pt x="610956" y="3129"/>
                  <a:pt x="319313" y="32030"/>
                  <a:pt x="12" y="35158"/>
                </a:cubicBezTo>
                <a:cubicBezTo>
                  <a:pt x="-723" y="502758"/>
                  <a:pt x="30255" y="1215239"/>
                  <a:pt x="29520" y="1682839"/>
                </a:cubicBezTo>
                <a:lnTo>
                  <a:pt x="1561104" y="1164502"/>
                </a:lnTo>
                <a:close/>
              </a:path>
            </a:pathLst>
          </a:custGeom>
          <a:pattFill prst="lgCheck">
            <a:fgClr>
              <a:schemeClr val="accent2"/>
            </a:fgClr>
            <a:bgClr>
              <a:schemeClr val="bg1"/>
            </a:bgClr>
          </a:patt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5" name="Rectangle 30"/>
          <p:cNvSpPr>
            <a:spLocks noChangeArrowheads="1"/>
          </p:cNvSpPr>
          <p:nvPr/>
        </p:nvSpPr>
        <p:spPr bwMode="auto">
          <a:xfrm>
            <a:off x="779492" y="1903594"/>
            <a:ext cx="266400" cy="97200"/>
          </a:xfrm>
          <a:prstGeom prst="rect">
            <a:avLst/>
          </a:prstGeom>
          <a:pattFill prst="pct20">
            <a:fgClr>
              <a:srgbClr val="002060"/>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7" name="Freeform 163">
            <a:extLst>
              <a:ext uri="{FF2B5EF4-FFF2-40B4-BE49-F238E27FC236}">
                <a16:creationId xmlns:a16="http://schemas.microsoft.com/office/drawing/2014/main" id="{00000000-0008-0000-0100-000032000000}"/>
              </a:ext>
            </a:extLst>
          </p:cNvPr>
          <p:cNvSpPr>
            <a:spLocks/>
          </p:cNvSpPr>
          <p:nvPr/>
        </p:nvSpPr>
        <p:spPr bwMode="auto">
          <a:xfrm>
            <a:off x="3247397" y="2981398"/>
            <a:ext cx="750780" cy="863892"/>
          </a:xfrm>
          <a:custGeom>
            <a:avLst/>
            <a:gdLst>
              <a:gd name="T0" fmla="*/ 2147483647 w 181"/>
              <a:gd name="T1" fmla="*/ 2147483647 h 171"/>
              <a:gd name="T2" fmla="*/ 0 w 181"/>
              <a:gd name="T3" fmla="*/ 2147483647 h 171"/>
              <a:gd name="T4" fmla="*/ 0 w 181"/>
              <a:gd name="T5" fmla="*/ 2147483647 h 171"/>
              <a:gd name="T6" fmla="*/ 2147483647 w 181"/>
              <a:gd name="T7" fmla="*/ 0 h 171"/>
              <a:gd name="T8" fmla="*/ 2147483647 w 181"/>
              <a:gd name="T9" fmla="*/ 0 h 171"/>
              <a:gd name="T10" fmla="*/ 2147483647 w 181"/>
              <a:gd name="T11" fmla="*/ 2147483647 h 171"/>
              <a:gd name="T12" fmla="*/ 2147483647 w 181"/>
              <a:gd name="T13" fmla="*/ 2147483647 h 171"/>
              <a:gd name="T14" fmla="*/ 0 60000 65536"/>
              <a:gd name="T15" fmla="*/ 0 60000 65536"/>
              <a:gd name="T16" fmla="*/ 0 60000 65536"/>
              <a:gd name="T17" fmla="*/ 0 60000 65536"/>
              <a:gd name="T18" fmla="*/ 0 60000 65536"/>
              <a:gd name="T19" fmla="*/ 0 60000 65536"/>
              <a:gd name="T20" fmla="*/ 0 60000 65536"/>
              <a:gd name="T21" fmla="*/ 0 w 181"/>
              <a:gd name="T22" fmla="*/ 0 h 171"/>
              <a:gd name="T23" fmla="*/ 181 w 181"/>
              <a:gd name="T24" fmla="*/ 171 h 171"/>
              <a:gd name="connsiteX0" fmla="*/ 2431 w 10000"/>
              <a:gd name="connsiteY0" fmla="*/ 10141 h 10141"/>
              <a:gd name="connsiteX1" fmla="*/ 0 w 10000"/>
              <a:gd name="connsiteY1" fmla="*/ 7217 h 10141"/>
              <a:gd name="connsiteX2" fmla="*/ 0 w 10000"/>
              <a:gd name="connsiteY2" fmla="*/ 6983 h 10141"/>
              <a:gd name="connsiteX3" fmla="*/ 7134 w 10000"/>
              <a:gd name="connsiteY3" fmla="*/ 0 h 10141"/>
              <a:gd name="connsiteX4" fmla="*/ 7569 w 10000"/>
              <a:gd name="connsiteY4" fmla="*/ 141 h 10141"/>
              <a:gd name="connsiteX5" fmla="*/ 10000 w 10000"/>
              <a:gd name="connsiteY5" fmla="*/ 3065 h 10141"/>
              <a:gd name="connsiteX6" fmla="*/ 2431 w 10000"/>
              <a:gd name="connsiteY6" fmla="*/ 10141 h 10141"/>
              <a:gd name="connsiteX0" fmla="*/ 2431 w 10000"/>
              <a:gd name="connsiteY0" fmla="*/ 10170 h 10170"/>
              <a:gd name="connsiteX1" fmla="*/ 0 w 10000"/>
              <a:gd name="connsiteY1" fmla="*/ 7246 h 10170"/>
              <a:gd name="connsiteX2" fmla="*/ 0 w 10000"/>
              <a:gd name="connsiteY2" fmla="*/ 7012 h 10170"/>
              <a:gd name="connsiteX3" fmla="*/ 7134 w 10000"/>
              <a:gd name="connsiteY3" fmla="*/ 29 h 10170"/>
              <a:gd name="connsiteX4" fmla="*/ 7596 w 10000"/>
              <a:gd name="connsiteY4" fmla="*/ 0 h 10170"/>
              <a:gd name="connsiteX5" fmla="*/ 10000 w 10000"/>
              <a:gd name="connsiteY5" fmla="*/ 3094 h 10170"/>
              <a:gd name="connsiteX6" fmla="*/ 2431 w 10000"/>
              <a:gd name="connsiteY6" fmla="*/ 10170 h 10170"/>
              <a:gd name="connsiteX0" fmla="*/ 2645 w 10000"/>
              <a:gd name="connsiteY0" fmla="*/ 9915 h 9915"/>
              <a:gd name="connsiteX1" fmla="*/ 0 w 10000"/>
              <a:gd name="connsiteY1" fmla="*/ 7246 h 9915"/>
              <a:gd name="connsiteX2" fmla="*/ 0 w 10000"/>
              <a:gd name="connsiteY2" fmla="*/ 7012 h 9915"/>
              <a:gd name="connsiteX3" fmla="*/ 7134 w 10000"/>
              <a:gd name="connsiteY3" fmla="*/ 29 h 9915"/>
              <a:gd name="connsiteX4" fmla="*/ 7596 w 10000"/>
              <a:gd name="connsiteY4" fmla="*/ 0 h 9915"/>
              <a:gd name="connsiteX5" fmla="*/ 10000 w 10000"/>
              <a:gd name="connsiteY5" fmla="*/ 3094 h 9915"/>
              <a:gd name="connsiteX6" fmla="*/ 2645 w 10000"/>
              <a:gd name="connsiteY6" fmla="*/ 9915 h 9915"/>
              <a:gd name="connsiteX0" fmla="*/ 2377 w 10000"/>
              <a:gd name="connsiteY0" fmla="*/ 10171 h 10171"/>
              <a:gd name="connsiteX1" fmla="*/ 0 w 10000"/>
              <a:gd name="connsiteY1" fmla="*/ 7308 h 10171"/>
              <a:gd name="connsiteX2" fmla="*/ 0 w 10000"/>
              <a:gd name="connsiteY2" fmla="*/ 7072 h 10171"/>
              <a:gd name="connsiteX3" fmla="*/ 7134 w 10000"/>
              <a:gd name="connsiteY3" fmla="*/ 29 h 10171"/>
              <a:gd name="connsiteX4" fmla="*/ 7596 w 10000"/>
              <a:gd name="connsiteY4" fmla="*/ 0 h 10171"/>
              <a:gd name="connsiteX5" fmla="*/ 10000 w 10000"/>
              <a:gd name="connsiteY5" fmla="*/ 3121 h 10171"/>
              <a:gd name="connsiteX6" fmla="*/ 2377 w 10000"/>
              <a:gd name="connsiteY6" fmla="*/ 10171 h 10171"/>
              <a:gd name="connsiteX0" fmla="*/ 2377 w 10000"/>
              <a:gd name="connsiteY0" fmla="*/ 10171 h 10171"/>
              <a:gd name="connsiteX1" fmla="*/ 0 w 10000"/>
              <a:gd name="connsiteY1" fmla="*/ 7308 h 10171"/>
              <a:gd name="connsiteX2" fmla="*/ 0 w 10000"/>
              <a:gd name="connsiteY2" fmla="*/ 7072 h 10171"/>
              <a:gd name="connsiteX3" fmla="*/ 7134 w 10000"/>
              <a:gd name="connsiteY3" fmla="*/ 29 h 10171"/>
              <a:gd name="connsiteX4" fmla="*/ 7516 w 10000"/>
              <a:gd name="connsiteY4" fmla="*/ 0 h 10171"/>
              <a:gd name="connsiteX5" fmla="*/ 10000 w 10000"/>
              <a:gd name="connsiteY5" fmla="*/ 3121 h 10171"/>
              <a:gd name="connsiteX6" fmla="*/ 2377 w 10000"/>
              <a:gd name="connsiteY6" fmla="*/ 10171 h 10171"/>
              <a:gd name="connsiteX0" fmla="*/ 2377 w 10027"/>
              <a:gd name="connsiteY0" fmla="*/ 10171 h 10171"/>
              <a:gd name="connsiteX1" fmla="*/ 0 w 10027"/>
              <a:gd name="connsiteY1" fmla="*/ 7308 h 10171"/>
              <a:gd name="connsiteX2" fmla="*/ 0 w 10027"/>
              <a:gd name="connsiteY2" fmla="*/ 7072 h 10171"/>
              <a:gd name="connsiteX3" fmla="*/ 7134 w 10027"/>
              <a:gd name="connsiteY3" fmla="*/ 29 h 10171"/>
              <a:gd name="connsiteX4" fmla="*/ 7516 w 10027"/>
              <a:gd name="connsiteY4" fmla="*/ 0 h 10171"/>
              <a:gd name="connsiteX5" fmla="*/ 10027 w 10027"/>
              <a:gd name="connsiteY5" fmla="*/ 2921 h 10171"/>
              <a:gd name="connsiteX6" fmla="*/ 2377 w 10027"/>
              <a:gd name="connsiteY6" fmla="*/ 10171 h 10171"/>
              <a:gd name="connsiteX0" fmla="*/ 2377 w 9947"/>
              <a:gd name="connsiteY0" fmla="*/ 10171 h 10171"/>
              <a:gd name="connsiteX1" fmla="*/ 0 w 9947"/>
              <a:gd name="connsiteY1" fmla="*/ 7308 h 10171"/>
              <a:gd name="connsiteX2" fmla="*/ 0 w 9947"/>
              <a:gd name="connsiteY2" fmla="*/ 7072 h 10171"/>
              <a:gd name="connsiteX3" fmla="*/ 7134 w 9947"/>
              <a:gd name="connsiteY3" fmla="*/ 29 h 10171"/>
              <a:gd name="connsiteX4" fmla="*/ 7516 w 9947"/>
              <a:gd name="connsiteY4" fmla="*/ 0 h 10171"/>
              <a:gd name="connsiteX5" fmla="*/ 9947 w 9947"/>
              <a:gd name="connsiteY5" fmla="*/ 3092 h 10171"/>
              <a:gd name="connsiteX6" fmla="*/ 2377 w 9947"/>
              <a:gd name="connsiteY6" fmla="*/ 10171 h 10171"/>
              <a:gd name="connsiteX0" fmla="*/ 2390 w 9919"/>
              <a:gd name="connsiteY0" fmla="*/ 10000 h 10000"/>
              <a:gd name="connsiteX1" fmla="*/ 0 w 9919"/>
              <a:gd name="connsiteY1" fmla="*/ 7185 h 10000"/>
              <a:gd name="connsiteX2" fmla="*/ 0 w 9919"/>
              <a:gd name="connsiteY2" fmla="*/ 6953 h 10000"/>
              <a:gd name="connsiteX3" fmla="*/ 7172 w 9919"/>
              <a:gd name="connsiteY3" fmla="*/ 29 h 10000"/>
              <a:gd name="connsiteX4" fmla="*/ 7556 w 9919"/>
              <a:gd name="connsiteY4" fmla="*/ 0 h 10000"/>
              <a:gd name="connsiteX5" fmla="*/ 9919 w 9919"/>
              <a:gd name="connsiteY5" fmla="*/ 2984 h 10000"/>
              <a:gd name="connsiteX6" fmla="*/ 2390 w 9919"/>
              <a:gd name="connsiteY6" fmla="*/ 10000 h 10000"/>
              <a:gd name="connsiteX0" fmla="*/ 2410 w 9973"/>
              <a:gd name="connsiteY0" fmla="*/ 10000 h 10000"/>
              <a:gd name="connsiteX1" fmla="*/ 0 w 9973"/>
              <a:gd name="connsiteY1" fmla="*/ 7185 h 10000"/>
              <a:gd name="connsiteX2" fmla="*/ 0 w 9973"/>
              <a:gd name="connsiteY2" fmla="*/ 6953 h 10000"/>
              <a:gd name="connsiteX3" fmla="*/ 7231 w 9973"/>
              <a:gd name="connsiteY3" fmla="*/ 29 h 10000"/>
              <a:gd name="connsiteX4" fmla="*/ 7618 w 9973"/>
              <a:gd name="connsiteY4" fmla="*/ 0 h 10000"/>
              <a:gd name="connsiteX5" fmla="*/ 9973 w 9973"/>
              <a:gd name="connsiteY5" fmla="*/ 2928 h 10000"/>
              <a:gd name="connsiteX6" fmla="*/ 2410 w 9973"/>
              <a:gd name="connsiteY6" fmla="*/ 10000 h 10000"/>
              <a:gd name="connsiteX0" fmla="*/ 2417 w 10000"/>
              <a:gd name="connsiteY0" fmla="*/ 10056 h 10056"/>
              <a:gd name="connsiteX1" fmla="*/ 0 w 10000"/>
              <a:gd name="connsiteY1" fmla="*/ 7241 h 10056"/>
              <a:gd name="connsiteX2" fmla="*/ 0 w 10000"/>
              <a:gd name="connsiteY2" fmla="*/ 7009 h 10056"/>
              <a:gd name="connsiteX3" fmla="*/ 7251 w 10000"/>
              <a:gd name="connsiteY3" fmla="*/ 85 h 10056"/>
              <a:gd name="connsiteX4" fmla="*/ 7557 w 10000"/>
              <a:gd name="connsiteY4" fmla="*/ 0 h 10056"/>
              <a:gd name="connsiteX5" fmla="*/ 10000 w 10000"/>
              <a:gd name="connsiteY5" fmla="*/ 2984 h 10056"/>
              <a:gd name="connsiteX6" fmla="*/ 2417 w 10000"/>
              <a:gd name="connsiteY6" fmla="*/ 10056 h 10056"/>
              <a:gd name="connsiteX0" fmla="*/ 2390 w 10000"/>
              <a:gd name="connsiteY0" fmla="*/ 10056 h 10056"/>
              <a:gd name="connsiteX1" fmla="*/ 0 w 10000"/>
              <a:gd name="connsiteY1" fmla="*/ 7241 h 10056"/>
              <a:gd name="connsiteX2" fmla="*/ 0 w 10000"/>
              <a:gd name="connsiteY2" fmla="*/ 7009 h 10056"/>
              <a:gd name="connsiteX3" fmla="*/ 7251 w 10000"/>
              <a:gd name="connsiteY3" fmla="*/ 85 h 10056"/>
              <a:gd name="connsiteX4" fmla="*/ 7557 w 10000"/>
              <a:gd name="connsiteY4" fmla="*/ 0 h 10056"/>
              <a:gd name="connsiteX5" fmla="*/ 10000 w 10000"/>
              <a:gd name="connsiteY5" fmla="*/ 2984 h 10056"/>
              <a:gd name="connsiteX6" fmla="*/ 2390 w 10000"/>
              <a:gd name="connsiteY6" fmla="*/ 10056 h 10056"/>
              <a:gd name="connsiteX0" fmla="*/ 2281 w 10000"/>
              <a:gd name="connsiteY0" fmla="*/ 10056 h 10056"/>
              <a:gd name="connsiteX1" fmla="*/ 0 w 10000"/>
              <a:gd name="connsiteY1" fmla="*/ 7241 h 10056"/>
              <a:gd name="connsiteX2" fmla="*/ 0 w 10000"/>
              <a:gd name="connsiteY2" fmla="*/ 7009 h 10056"/>
              <a:gd name="connsiteX3" fmla="*/ 7251 w 10000"/>
              <a:gd name="connsiteY3" fmla="*/ 85 h 10056"/>
              <a:gd name="connsiteX4" fmla="*/ 7557 w 10000"/>
              <a:gd name="connsiteY4" fmla="*/ 0 h 10056"/>
              <a:gd name="connsiteX5" fmla="*/ 10000 w 10000"/>
              <a:gd name="connsiteY5" fmla="*/ 2984 h 10056"/>
              <a:gd name="connsiteX6" fmla="*/ 2281 w 10000"/>
              <a:gd name="connsiteY6" fmla="*/ 10056 h 10056"/>
              <a:gd name="connsiteX0" fmla="*/ 2363 w 10000"/>
              <a:gd name="connsiteY0" fmla="*/ 10112 h 10112"/>
              <a:gd name="connsiteX1" fmla="*/ 0 w 10000"/>
              <a:gd name="connsiteY1" fmla="*/ 7241 h 10112"/>
              <a:gd name="connsiteX2" fmla="*/ 0 w 10000"/>
              <a:gd name="connsiteY2" fmla="*/ 7009 h 10112"/>
              <a:gd name="connsiteX3" fmla="*/ 7251 w 10000"/>
              <a:gd name="connsiteY3" fmla="*/ 85 h 10112"/>
              <a:gd name="connsiteX4" fmla="*/ 7557 w 10000"/>
              <a:gd name="connsiteY4" fmla="*/ 0 h 10112"/>
              <a:gd name="connsiteX5" fmla="*/ 10000 w 10000"/>
              <a:gd name="connsiteY5" fmla="*/ 2984 h 10112"/>
              <a:gd name="connsiteX6" fmla="*/ 2363 w 10000"/>
              <a:gd name="connsiteY6" fmla="*/ 10112 h 10112"/>
              <a:gd name="connsiteX0" fmla="*/ 2363 w 10000"/>
              <a:gd name="connsiteY0" fmla="*/ 10027 h 10027"/>
              <a:gd name="connsiteX1" fmla="*/ 0 w 10000"/>
              <a:gd name="connsiteY1" fmla="*/ 7156 h 10027"/>
              <a:gd name="connsiteX2" fmla="*/ 0 w 10000"/>
              <a:gd name="connsiteY2" fmla="*/ 6924 h 10027"/>
              <a:gd name="connsiteX3" fmla="*/ 7251 w 10000"/>
              <a:gd name="connsiteY3" fmla="*/ 0 h 10027"/>
              <a:gd name="connsiteX4" fmla="*/ 8324 w 10000"/>
              <a:gd name="connsiteY4" fmla="*/ 830 h 10027"/>
              <a:gd name="connsiteX5" fmla="*/ 10000 w 10000"/>
              <a:gd name="connsiteY5" fmla="*/ 2899 h 10027"/>
              <a:gd name="connsiteX6" fmla="*/ 2363 w 10000"/>
              <a:gd name="connsiteY6" fmla="*/ 10027 h 10027"/>
              <a:gd name="connsiteX0" fmla="*/ 2363 w 10000"/>
              <a:gd name="connsiteY0" fmla="*/ 10235 h 10235"/>
              <a:gd name="connsiteX1" fmla="*/ 0 w 10000"/>
              <a:gd name="connsiteY1" fmla="*/ 7364 h 10235"/>
              <a:gd name="connsiteX2" fmla="*/ 0 w 10000"/>
              <a:gd name="connsiteY2" fmla="*/ 7132 h 10235"/>
              <a:gd name="connsiteX3" fmla="*/ 7574 w 10000"/>
              <a:gd name="connsiteY3" fmla="*/ 0 h 10235"/>
              <a:gd name="connsiteX4" fmla="*/ 8324 w 10000"/>
              <a:gd name="connsiteY4" fmla="*/ 1038 h 10235"/>
              <a:gd name="connsiteX5" fmla="*/ 10000 w 10000"/>
              <a:gd name="connsiteY5" fmla="*/ 3107 h 10235"/>
              <a:gd name="connsiteX6" fmla="*/ 2363 w 10000"/>
              <a:gd name="connsiteY6" fmla="*/ 10235 h 10235"/>
              <a:gd name="connsiteX0" fmla="*/ 2363 w 10000"/>
              <a:gd name="connsiteY0" fmla="*/ 10207 h 10207"/>
              <a:gd name="connsiteX1" fmla="*/ 0 w 10000"/>
              <a:gd name="connsiteY1" fmla="*/ 7336 h 10207"/>
              <a:gd name="connsiteX2" fmla="*/ 0 w 10000"/>
              <a:gd name="connsiteY2" fmla="*/ 7104 h 10207"/>
              <a:gd name="connsiteX3" fmla="*/ 7492 w 10000"/>
              <a:gd name="connsiteY3" fmla="*/ 0 h 10207"/>
              <a:gd name="connsiteX4" fmla="*/ 8324 w 10000"/>
              <a:gd name="connsiteY4" fmla="*/ 1010 h 10207"/>
              <a:gd name="connsiteX5" fmla="*/ 10000 w 10000"/>
              <a:gd name="connsiteY5" fmla="*/ 3079 h 10207"/>
              <a:gd name="connsiteX6" fmla="*/ 2363 w 10000"/>
              <a:gd name="connsiteY6" fmla="*/ 10207 h 10207"/>
              <a:gd name="connsiteX0" fmla="*/ 2363 w 10000"/>
              <a:gd name="connsiteY0" fmla="*/ 10207 h 10207"/>
              <a:gd name="connsiteX1" fmla="*/ 0 w 10000"/>
              <a:gd name="connsiteY1" fmla="*/ 7336 h 10207"/>
              <a:gd name="connsiteX2" fmla="*/ 0 w 10000"/>
              <a:gd name="connsiteY2" fmla="*/ 7104 h 10207"/>
              <a:gd name="connsiteX3" fmla="*/ 7492 w 10000"/>
              <a:gd name="connsiteY3" fmla="*/ 0 h 10207"/>
              <a:gd name="connsiteX4" fmla="*/ 8324 w 10000"/>
              <a:gd name="connsiteY4" fmla="*/ 1010 h 10207"/>
              <a:gd name="connsiteX5" fmla="*/ 8854 w 10000"/>
              <a:gd name="connsiteY5" fmla="*/ 1655 h 10207"/>
              <a:gd name="connsiteX6" fmla="*/ 10000 w 10000"/>
              <a:gd name="connsiteY6" fmla="*/ 3079 h 10207"/>
              <a:gd name="connsiteX7" fmla="*/ 2363 w 10000"/>
              <a:gd name="connsiteY7" fmla="*/ 10207 h 10207"/>
              <a:gd name="connsiteX0" fmla="*/ 2363 w 10000"/>
              <a:gd name="connsiteY0" fmla="*/ 10207 h 10207"/>
              <a:gd name="connsiteX1" fmla="*/ 0 w 10000"/>
              <a:gd name="connsiteY1" fmla="*/ 7336 h 10207"/>
              <a:gd name="connsiteX2" fmla="*/ 0 w 10000"/>
              <a:gd name="connsiteY2" fmla="*/ 7104 h 10207"/>
              <a:gd name="connsiteX3" fmla="*/ 7492 w 10000"/>
              <a:gd name="connsiteY3" fmla="*/ 0 h 10207"/>
              <a:gd name="connsiteX4" fmla="*/ 8324 w 10000"/>
              <a:gd name="connsiteY4" fmla="*/ 1010 h 10207"/>
              <a:gd name="connsiteX5" fmla="*/ 6350 w 10000"/>
              <a:gd name="connsiteY5" fmla="*/ 2637 h 10207"/>
              <a:gd name="connsiteX6" fmla="*/ 10000 w 10000"/>
              <a:gd name="connsiteY6" fmla="*/ 3079 h 10207"/>
              <a:gd name="connsiteX7" fmla="*/ 2363 w 10000"/>
              <a:gd name="connsiteY7" fmla="*/ 10207 h 10207"/>
              <a:gd name="connsiteX0" fmla="*/ 2363 w 8324"/>
              <a:gd name="connsiteY0" fmla="*/ 10207 h 10207"/>
              <a:gd name="connsiteX1" fmla="*/ 0 w 8324"/>
              <a:gd name="connsiteY1" fmla="*/ 7336 h 10207"/>
              <a:gd name="connsiteX2" fmla="*/ 0 w 8324"/>
              <a:gd name="connsiteY2" fmla="*/ 7104 h 10207"/>
              <a:gd name="connsiteX3" fmla="*/ 7492 w 8324"/>
              <a:gd name="connsiteY3" fmla="*/ 0 h 10207"/>
              <a:gd name="connsiteX4" fmla="*/ 8324 w 8324"/>
              <a:gd name="connsiteY4" fmla="*/ 1010 h 10207"/>
              <a:gd name="connsiteX5" fmla="*/ 6350 w 8324"/>
              <a:gd name="connsiteY5" fmla="*/ 2637 h 10207"/>
              <a:gd name="connsiteX6" fmla="*/ 8149 w 8324"/>
              <a:gd name="connsiteY6" fmla="*/ 4735 h 10207"/>
              <a:gd name="connsiteX7" fmla="*/ 2363 w 8324"/>
              <a:gd name="connsiteY7" fmla="*/ 10207 h 10207"/>
              <a:gd name="connsiteX0" fmla="*/ 2839 w 10000"/>
              <a:gd name="connsiteY0" fmla="*/ 10000 h 10000"/>
              <a:gd name="connsiteX1" fmla="*/ 0 w 10000"/>
              <a:gd name="connsiteY1" fmla="*/ 7187 h 10000"/>
              <a:gd name="connsiteX2" fmla="*/ 0 w 10000"/>
              <a:gd name="connsiteY2" fmla="*/ 6960 h 10000"/>
              <a:gd name="connsiteX3" fmla="*/ 9000 w 10000"/>
              <a:gd name="connsiteY3" fmla="*/ 0 h 10000"/>
              <a:gd name="connsiteX4" fmla="*/ 10000 w 10000"/>
              <a:gd name="connsiteY4" fmla="*/ 990 h 10000"/>
              <a:gd name="connsiteX5" fmla="*/ 7727 w 10000"/>
              <a:gd name="connsiteY5" fmla="*/ 2694 h 10000"/>
              <a:gd name="connsiteX6" fmla="*/ 9790 w 10000"/>
              <a:gd name="connsiteY6" fmla="*/ 4639 h 10000"/>
              <a:gd name="connsiteX7" fmla="*/ 2839 w 10000"/>
              <a:gd name="connsiteY7" fmla="*/ 10000 h 10000"/>
              <a:gd name="connsiteX0" fmla="*/ 2904 w 10065"/>
              <a:gd name="connsiteY0" fmla="*/ 10000 h 10000"/>
              <a:gd name="connsiteX1" fmla="*/ 65 w 10065"/>
              <a:gd name="connsiteY1" fmla="*/ 7187 h 10000"/>
              <a:gd name="connsiteX2" fmla="*/ 0 w 10065"/>
              <a:gd name="connsiteY2" fmla="*/ 6905 h 10000"/>
              <a:gd name="connsiteX3" fmla="*/ 9065 w 10065"/>
              <a:gd name="connsiteY3" fmla="*/ 0 h 10000"/>
              <a:gd name="connsiteX4" fmla="*/ 10065 w 10065"/>
              <a:gd name="connsiteY4" fmla="*/ 990 h 10000"/>
              <a:gd name="connsiteX5" fmla="*/ 7792 w 10065"/>
              <a:gd name="connsiteY5" fmla="*/ 2694 h 10000"/>
              <a:gd name="connsiteX6" fmla="*/ 9855 w 10065"/>
              <a:gd name="connsiteY6" fmla="*/ 4639 h 10000"/>
              <a:gd name="connsiteX7" fmla="*/ 2904 w 10065"/>
              <a:gd name="connsiteY7" fmla="*/ 10000 h 10000"/>
              <a:gd name="connsiteX0" fmla="*/ 2904 w 10065"/>
              <a:gd name="connsiteY0" fmla="*/ 10000 h 10000"/>
              <a:gd name="connsiteX1" fmla="*/ 65 w 10065"/>
              <a:gd name="connsiteY1" fmla="*/ 7187 h 10000"/>
              <a:gd name="connsiteX2" fmla="*/ 0 w 10065"/>
              <a:gd name="connsiteY2" fmla="*/ 6905 h 10000"/>
              <a:gd name="connsiteX3" fmla="*/ 9065 w 10065"/>
              <a:gd name="connsiteY3" fmla="*/ 0 h 10000"/>
              <a:gd name="connsiteX4" fmla="*/ 10065 w 10065"/>
              <a:gd name="connsiteY4" fmla="*/ 990 h 10000"/>
              <a:gd name="connsiteX5" fmla="*/ 7792 w 10065"/>
              <a:gd name="connsiteY5" fmla="*/ 2694 h 10000"/>
              <a:gd name="connsiteX6" fmla="*/ 9888 w 10065"/>
              <a:gd name="connsiteY6" fmla="*/ 4776 h 10000"/>
              <a:gd name="connsiteX7" fmla="*/ 2904 w 10065"/>
              <a:gd name="connsiteY7" fmla="*/ 10000 h 10000"/>
              <a:gd name="connsiteX0" fmla="*/ 2904 w 10065"/>
              <a:gd name="connsiteY0" fmla="*/ 10000 h 10000"/>
              <a:gd name="connsiteX1" fmla="*/ 65 w 10065"/>
              <a:gd name="connsiteY1" fmla="*/ 7187 h 10000"/>
              <a:gd name="connsiteX2" fmla="*/ 0 w 10065"/>
              <a:gd name="connsiteY2" fmla="*/ 6905 h 10000"/>
              <a:gd name="connsiteX3" fmla="*/ 9065 w 10065"/>
              <a:gd name="connsiteY3" fmla="*/ 0 h 10000"/>
              <a:gd name="connsiteX4" fmla="*/ 10065 w 10065"/>
              <a:gd name="connsiteY4" fmla="*/ 990 h 10000"/>
              <a:gd name="connsiteX5" fmla="*/ 7792 w 10065"/>
              <a:gd name="connsiteY5" fmla="*/ 2694 h 10000"/>
              <a:gd name="connsiteX6" fmla="*/ 9953 w 10065"/>
              <a:gd name="connsiteY6" fmla="*/ 4694 h 10000"/>
              <a:gd name="connsiteX7" fmla="*/ 2904 w 10065"/>
              <a:gd name="connsiteY7" fmla="*/ 10000 h 10000"/>
              <a:gd name="connsiteX0" fmla="*/ 2904 w 10065"/>
              <a:gd name="connsiteY0" fmla="*/ 10000 h 10000"/>
              <a:gd name="connsiteX1" fmla="*/ 65 w 10065"/>
              <a:gd name="connsiteY1" fmla="*/ 7187 h 10000"/>
              <a:gd name="connsiteX2" fmla="*/ 0 w 10065"/>
              <a:gd name="connsiteY2" fmla="*/ 6905 h 10000"/>
              <a:gd name="connsiteX3" fmla="*/ 9065 w 10065"/>
              <a:gd name="connsiteY3" fmla="*/ 0 h 10000"/>
              <a:gd name="connsiteX4" fmla="*/ 10065 w 10065"/>
              <a:gd name="connsiteY4" fmla="*/ 990 h 10000"/>
              <a:gd name="connsiteX5" fmla="*/ 7792 w 10065"/>
              <a:gd name="connsiteY5" fmla="*/ 2694 h 10000"/>
              <a:gd name="connsiteX6" fmla="*/ 9953 w 10065"/>
              <a:gd name="connsiteY6" fmla="*/ 4694 h 10000"/>
              <a:gd name="connsiteX7" fmla="*/ 2904 w 10065"/>
              <a:gd name="connsiteY7" fmla="*/ 10000 h 10000"/>
              <a:gd name="connsiteX0" fmla="*/ 2806 w 10065"/>
              <a:gd name="connsiteY0" fmla="*/ 9973 h 9973"/>
              <a:gd name="connsiteX1" fmla="*/ 65 w 10065"/>
              <a:gd name="connsiteY1" fmla="*/ 7187 h 9973"/>
              <a:gd name="connsiteX2" fmla="*/ 0 w 10065"/>
              <a:gd name="connsiteY2" fmla="*/ 6905 h 9973"/>
              <a:gd name="connsiteX3" fmla="*/ 9065 w 10065"/>
              <a:gd name="connsiteY3" fmla="*/ 0 h 9973"/>
              <a:gd name="connsiteX4" fmla="*/ 10065 w 10065"/>
              <a:gd name="connsiteY4" fmla="*/ 990 h 9973"/>
              <a:gd name="connsiteX5" fmla="*/ 7792 w 10065"/>
              <a:gd name="connsiteY5" fmla="*/ 2694 h 9973"/>
              <a:gd name="connsiteX6" fmla="*/ 9953 w 10065"/>
              <a:gd name="connsiteY6" fmla="*/ 4694 h 9973"/>
              <a:gd name="connsiteX7" fmla="*/ 2806 w 10065"/>
              <a:gd name="connsiteY7" fmla="*/ 9973 h 9973"/>
              <a:gd name="connsiteX0" fmla="*/ 2885 w 10000"/>
              <a:gd name="connsiteY0" fmla="*/ 10083 h 10083"/>
              <a:gd name="connsiteX1" fmla="*/ 65 w 10000"/>
              <a:gd name="connsiteY1" fmla="*/ 7206 h 10083"/>
              <a:gd name="connsiteX2" fmla="*/ 0 w 10000"/>
              <a:gd name="connsiteY2" fmla="*/ 6924 h 10083"/>
              <a:gd name="connsiteX3" fmla="*/ 9006 w 10000"/>
              <a:gd name="connsiteY3" fmla="*/ 0 h 10083"/>
              <a:gd name="connsiteX4" fmla="*/ 10000 w 10000"/>
              <a:gd name="connsiteY4" fmla="*/ 993 h 10083"/>
              <a:gd name="connsiteX5" fmla="*/ 7742 w 10000"/>
              <a:gd name="connsiteY5" fmla="*/ 2701 h 10083"/>
              <a:gd name="connsiteX6" fmla="*/ 9889 w 10000"/>
              <a:gd name="connsiteY6" fmla="*/ 4707 h 10083"/>
              <a:gd name="connsiteX7" fmla="*/ 2885 w 10000"/>
              <a:gd name="connsiteY7" fmla="*/ 10083 h 10083"/>
              <a:gd name="connsiteX0" fmla="*/ 2885 w 10000"/>
              <a:gd name="connsiteY0" fmla="*/ 9973 h 9973"/>
              <a:gd name="connsiteX1" fmla="*/ 65 w 10000"/>
              <a:gd name="connsiteY1" fmla="*/ 7206 h 9973"/>
              <a:gd name="connsiteX2" fmla="*/ 0 w 10000"/>
              <a:gd name="connsiteY2" fmla="*/ 6924 h 9973"/>
              <a:gd name="connsiteX3" fmla="*/ 9006 w 10000"/>
              <a:gd name="connsiteY3" fmla="*/ 0 h 9973"/>
              <a:gd name="connsiteX4" fmla="*/ 10000 w 10000"/>
              <a:gd name="connsiteY4" fmla="*/ 993 h 9973"/>
              <a:gd name="connsiteX5" fmla="*/ 7742 w 10000"/>
              <a:gd name="connsiteY5" fmla="*/ 2701 h 9973"/>
              <a:gd name="connsiteX6" fmla="*/ 9889 w 10000"/>
              <a:gd name="connsiteY6" fmla="*/ 4707 h 9973"/>
              <a:gd name="connsiteX7" fmla="*/ 2885 w 10000"/>
              <a:gd name="connsiteY7" fmla="*/ 9973 h 9973"/>
              <a:gd name="connsiteX0" fmla="*/ 3015 w 10000"/>
              <a:gd name="connsiteY0" fmla="*/ 10028 h 10028"/>
              <a:gd name="connsiteX1" fmla="*/ 65 w 10000"/>
              <a:gd name="connsiteY1" fmla="*/ 7226 h 10028"/>
              <a:gd name="connsiteX2" fmla="*/ 0 w 10000"/>
              <a:gd name="connsiteY2" fmla="*/ 6943 h 10028"/>
              <a:gd name="connsiteX3" fmla="*/ 9006 w 10000"/>
              <a:gd name="connsiteY3" fmla="*/ 0 h 10028"/>
              <a:gd name="connsiteX4" fmla="*/ 10000 w 10000"/>
              <a:gd name="connsiteY4" fmla="*/ 996 h 10028"/>
              <a:gd name="connsiteX5" fmla="*/ 7742 w 10000"/>
              <a:gd name="connsiteY5" fmla="*/ 2708 h 10028"/>
              <a:gd name="connsiteX6" fmla="*/ 9889 w 10000"/>
              <a:gd name="connsiteY6" fmla="*/ 4720 h 10028"/>
              <a:gd name="connsiteX7" fmla="*/ 3015 w 10000"/>
              <a:gd name="connsiteY7" fmla="*/ 10028 h 10028"/>
              <a:gd name="connsiteX0" fmla="*/ 2983 w 10000"/>
              <a:gd name="connsiteY0" fmla="*/ 10028 h 10028"/>
              <a:gd name="connsiteX1" fmla="*/ 65 w 10000"/>
              <a:gd name="connsiteY1" fmla="*/ 7226 h 10028"/>
              <a:gd name="connsiteX2" fmla="*/ 0 w 10000"/>
              <a:gd name="connsiteY2" fmla="*/ 6943 h 10028"/>
              <a:gd name="connsiteX3" fmla="*/ 9006 w 10000"/>
              <a:gd name="connsiteY3" fmla="*/ 0 h 10028"/>
              <a:gd name="connsiteX4" fmla="*/ 10000 w 10000"/>
              <a:gd name="connsiteY4" fmla="*/ 996 h 10028"/>
              <a:gd name="connsiteX5" fmla="*/ 7742 w 10000"/>
              <a:gd name="connsiteY5" fmla="*/ 2708 h 10028"/>
              <a:gd name="connsiteX6" fmla="*/ 9889 w 10000"/>
              <a:gd name="connsiteY6" fmla="*/ 4720 h 10028"/>
              <a:gd name="connsiteX7" fmla="*/ 2983 w 10000"/>
              <a:gd name="connsiteY7" fmla="*/ 10028 h 10028"/>
              <a:gd name="connsiteX0" fmla="*/ 2886 w 10000"/>
              <a:gd name="connsiteY0" fmla="*/ 10028 h 10028"/>
              <a:gd name="connsiteX1" fmla="*/ 65 w 10000"/>
              <a:gd name="connsiteY1" fmla="*/ 7226 h 10028"/>
              <a:gd name="connsiteX2" fmla="*/ 0 w 10000"/>
              <a:gd name="connsiteY2" fmla="*/ 6943 h 10028"/>
              <a:gd name="connsiteX3" fmla="*/ 9006 w 10000"/>
              <a:gd name="connsiteY3" fmla="*/ 0 h 10028"/>
              <a:gd name="connsiteX4" fmla="*/ 10000 w 10000"/>
              <a:gd name="connsiteY4" fmla="*/ 996 h 10028"/>
              <a:gd name="connsiteX5" fmla="*/ 7742 w 10000"/>
              <a:gd name="connsiteY5" fmla="*/ 2708 h 10028"/>
              <a:gd name="connsiteX6" fmla="*/ 9889 w 10000"/>
              <a:gd name="connsiteY6" fmla="*/ 4720 h 10028"/>
              <a:gd name="connsiteX7" fmla="*/ 2886 w 10000"/>
              <a:gd name="connsiteY7" fmla="*/ 10028 h 10028"/>
              <a:gd name="connsiteX0" fmla="*/ 2886 w 10243"/>
              <a:gd name="connsiteY0" fmla="*/ 10028 h 10028"/>
              <a:gd name="connsiteX1" fmla="*/ 65 w 10243"/>
              <a:gd name="connsiteY1" fmla="*/ 7226 h 10028"/>
              <a:gd name="connsiteX2" fmla="*/ 0 w 10243"/>
              <a:gd name="connsiteY2" fmla="*/ 6943 h 10028"/>
              <a:gd name="connsiteX3" fmla="*/ 9006 w 10243"/>
              <a:gd name="connsiteY3" fmla="*/ 0 h 10028"/>
              <a:gd name="connsiteX4" fmla="*/ 10243 w 10243"/>
              <a:gd name="connsiteY4" fmla="*/ 1203 h 10028"/>
              <a:gd name="connsiteX5" fmla="*/ 7742 w 10243"/>
              <a:gd name="connsiteY5" fmla="*/ 2708 h 10028"/>
              <a:gd name="connsiteX6" fmla="*/ 9889 w 10243"/>
              <a:gd name="connsiteY6" fmla="*/ 4720 h 10028"/>
              <a:gd name="connsiteX7" fmla="*/ 2886 w 10243"/>
              <a:gd name="connsiteY7" fmla="*/ 10028 h 10028"/>
              <a:gd name="connsiteX0" fmla="*/ 2886 w 10243"/>
              <a:gd name="connsiteY0" fmla="*/ 10028 h 10028"/>
              <a:gd name="connsiteX1" fmla="*/ 65 w 10243"/>
              <a:gd name="connsiteY1" fmla="*/ 7226 h 10028"/>
              <a:gd name="connsiteX2" fmla="*/ 0 w 10243"/>
              <a:gd name="connsiteY2" fmla="*/ 6943 h 10028"/>
              <a:gd name="connsiteX3" fmla="*/ 9006 w 10243"/>
              <a:gd name="connsiteY3" fmla="*/ 0 h 10028"/>
              <a:gd name="connsiteX4" fmla="*/ 10243 w 10243"/>
              <a:gd name="connsiteY4" fmla="*/ 1203 h 10028"/>
              <a:gd name="connsiteX5" fmla="*/ 7864 w 10243"/>
              <a:gd name="connsiteY5" fmla="*/ 2863 h 10028"/>
              <a:gd name="connsiteX6" fmla="*/ 9889 w 10243"/>
              <a:gd name="connsiteY6" fmla="*/ 4720 h 10028"/>
              <a:gd name="connsiteX7" fmla="*/ 2886 w 10243"/>
              <a:gd name="connsiteY7" fmla="*/ 10028 h 10028"/>
              <a:gd name="connsiteX0" fmla="*/ 2886 w 10243"/>
              <a:gd name="connsiteY0" fmla="*/ 10028 h 10028"/>
              <a:gd name="connsiteX1" fmla="*/ 65 w 10243"/>
              <a:gd name="connsiteY1" fmla="*/ 7226 h 10028"/>
              <a:gd name="connsiteX2" fmla="*/ 0 w 10243"/>
              <a:gd name="connsiteY2" fmla="*/ 6943 h 10028"/>
              <a:gd name="connsiteX3" fmla="*/ 9006 w 10243"/>
              <a:gd name="connsiteY3" fmla="*/ 0 h 10028"/>
              <a:gd name="connsiteX4" fmla="*/ 10243 w 10243"/>
              <a:gd name="connsiteY4" fmla="*/ 1203 h 10028"/>
              <a:gd name="connsiteX5" fmla="*/ 7986 w 10243"/>
              <a:gd name="connsiteY5" fmla="*/ 2967 h 10028"/>
              <a:gd name="connsiteX6" fmla="*/ 9889 w 10243"/>
              <a:gd name="connsiteY6" fmla="*/ 4720 h 10028"/>
              <a:gd name="connsiteX7" fmla="*/ 2886 w 10243"/>
              <a:gd name="connsiteY7" fmla="*/ 10028 h 10028"/>
              <a:gd name="connsiteX0" fmla="*/ 2886 w 10243"/>
              <a:gd name="connsiteY0" fmla="*/ 10028 h 10028"/>
              <a:gd name="connsiteX1" fmla="*/ 65 w 10243"/>
              <a:gd name="connsiteY1" fmla="*/ 7226 h 10028"/>
              <a:gd name="connsiteX2" fmla="*/ 0 w 10243"/>
              <a:gd name="connsiteY2" fmla="*/ 6943 h 10028"/>
              <a:gd name="connsiteX3" fmla="*/ 9006 w 10243"/>
              <a:gd name="connsiteY3" fmla="*/ 0 h 10028"/>
              <a:gd name="connsiteX4" fmla="*/ 10243 w 10243"/>
              <a:gd name="connsiteY4" fmla="*/ 1203 h 10028"/>
              <a:gd name="connsiteX5" fmla="*/ 8061 w 10243"/>
              <a:gd name="connsiteY5" fmla="*/ 2935 h 10028"/>
              <a:gd name="connsiteX6" fmla="*/ 9889 w 10243"/>
              <a:gd name="connsiteY6" fmla="*/ 4720 h 10028"/>
              <a:gd name="connsiteX7" fmla="*/ 2886 w 10243"/>
              <a:gd name="connsiteY7" fmla="*/ 10028 h 1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43" h="10028">
                <a:moveTo>
                  <a:pt x="2886" y="10028"/>
                </a:moveTo>
                <a:lnTo>
                  <a:pt x="65" y="7226"/>
                </a:lnTo>
                <a:cubicBezTo>
                  <a:pt x="43" y="7131"/>
                  <a:pt x="22" y="7037"/>
                  <a:pt x="0" y="6943"/>
                </a:cubicBezTo>
                <a:lnTo>
                  <a:pt x="9006" y="0"/>
                </a:lnTo>
                <a:lnTo>
                  <a:pt x="10243" y="1203"/>
                </a:lnTo>
                <a:lnTo>
                  <a:pt x="8061" y="2935"/>
                </a:lnTo>
                <a:lnTo>
                  <a:pt x="9889" y="4720"/>
                </a:lnTo>
                <a:lnTo>
                  <a:pt x="2886" y="10028"/>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dirty="0"/>
          </a:p>
        </p:txBody>
      </p:sp>
      <p:sp>
        <p:nvSpPr>
          <p:cNvPr id="9" name="Freeform 160">
            <a:extLst>
              <a:ext uri="{FF2B5EF4-FFF2-40B4-BE49-F238E27FC236}">
                <a16:creationId xmlns:a16="http://schemas.microsoft.com/office/drawing/2014/main" id="{00000000-0008-0000-0100-00002F000000}"/>
              </a:ext>
            </a:extLst>
          </p:cNvPr>
          <p:cNvSpPr>
            <a:spLocks/>
          </p:cNvSpPr>
          <p:nvPr/>
        </p:nvSpPr>
        <p:spPr bwMode="auto">
          <a:xfrm>
            <a:off x="5175935" y="3187847"/>
            <a:ext cx="180623" cy="197783"/>
          </a:xfrm>
          <a:custGeom>
            <a:avLst/>
            <a:gdLst>
              <a:gd name="T0" fmla="*/ 0 w 33"/>
              <a:gd name="T1" fmla="*/ 1011175611 h 36"/>
              <a:gd name="T2" fmla="*/ 1270158758 w 33"/>
              <a:gd name="T3" fmla="*/ 0 h 36"/>
              <a:gd name="T4" fmla="*/ 2147483647 w 33"/>
              <a:gd name="T5" fmla="*/ 1711218993 h 36"/>
              <a:gd name="T6" fmla="*/ 2147483647 w 33"/>
              <a:gd name="T7" fmla="*/ 1866785107 h 36"/>
              <a:gd name="T8" fmla="*/ 1814512256 w 33"/>
              <a:gd name="T9" fmla="*/ 2147483647 h 36"/>
              <a:gd name="T10" fmla="*/ 0 w 33"/>
              <a:gd name="T11" fmla="*/ 1011175611 h 36"/>
              <a:gd name="T12" fmla="*/ 0 60000 65536"/>
              <a:gd name="T13" fmla="*/ 0 60000 65536"/>
              <a:gd name="T14" fmla="*/ 0 60000 65536"/>
              <a:gd name="T15" fmla="*/ 0 60000 65536"/>
              <a:gd name="T16" fmla="*/ 0 60000 65536"/>
              <a:gd name="T17" fmla="*/ 0 60000 65536"/>
              <a:gd name="T18" fmla="*/ 0 w 33"/>
              <a:gd name="T19" fmla="*/ 0 h 36"/>
              <a:gd name="T20" fmla="*/ 33 w 33"/>
              <a:gd name="T21" fmla="*/ 36 h 36"/>
              <a:gd name="connsiteX0" fmla="*/ 0 w 10000"/>
              <a:gd name="connsiteY0" fmla="*/ 3333 h 9722"/>
              <a:gd name="connsiteX1" fmla="*/ 4242 w 10000"/>
              <a:gd name="connsiteY1" fmla="*/ 0 h 9722"/>
              <a:gd name="connsiteX2" fmla="*/ 10000 w 10000"/>
              <a:gd name="connsiteY2" fmla="*/ 5833 h 9722"/>
              <a:gd name="connsiteX3" fmla="*/ 10000 w 10000"/>
              <a:gd name="connsiteY3" fmla="*/ 6389 h 9722"/>
              <a:gd name="connsiteX4" fmla="*/ 6061 w 10000"/>
              <a:gd name="connsiteY4" fmla="*/ 9722 h 9722"/>
              <a:gd name="connsiteX5" fmla="*/ 0 w 10000"/>
              <a:gd name="connsiteY5" fmla="*/ 3333 h 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722">
                <a:moveTo>
                  <a:pt x="0" y="3333"/>
                </a:moveTo>
                <a:lnTo>
                  <a:pt x="4242" y="0"/>
                </a:lnTo>
                <a:lnTo>
                  <a:pt x="10000" y="5833"/>
                </a:lnTo>
                <a:lnTo>
                  <a:pt x="10000" y="6389"/>
                </a:lnTo>
                <a:lnTo>
                  <a:pt x="6061" y="9722"/>
                </a:lnTo>
                <a:lnTo>
                  <a:pt x="0" y="3333"/>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10" name="Freeform 174">
            <a:extLst>
              <a:ext uri="{FF2B5EF4-FFF2-40B4-BE49-F238E27FC236}">
                <a16:creationId xmlns:a16="http://schemas.microsoft.com/office/drawing/2014/main" id="{00000000-0008-0000-0100-000035000000}"/>
              </a:ext>
            </a:extLst>
          </p:cNvPr>
          <p:cNvSpPr>
            <a:spLocks/>
          </p:cNvSpPr>
          <p:nvPr/>
        </p:nvSpPr>
        <p:spPr bwMode="auto">
          <a:xfrm>
            <a:off x="4834227" y="3914572"/>
            <a:ext cx="620081" cy="449881"/>
          </a:xfrm>
          <a:custGeom>
            <a:avLst/>
            <a:gdLst>
              <a:gd name="T0" fmla="*/ 92675293 w 125"/>
              <a:gd name="T1" fmla="*/ 2147483647 h 92"/>
              <a:gd name="T2" fmla="*/ 0 w 125"/>
              <a:gd name="T3" fmla="*/ 2147483647 h 92"/>
              <a:gd name="T4" fmla="*/ 926714350 w 125"/>
              <a:gd name="T5" fmla="*/ 2147483647 h 92"/>
              <a:gd name="T6" fmla="*/ 1390071676 w 125"/>
              <a:gd name="T7" fmla="*/ 2147483647 h 92"/>
              <a:gd name="T8" fmla="*/ 2147483647 w 125"/>
              <a:gd name="T9" fmla="*/ 2147483647 h 92"/>
              <a:gd name="T10" fmla="*/ 2147483647 w 125"/>
              <a:gd name="T11" fmla="*/ 2147483647 h 92"/>
              <a:gd name="T12" fmla="*/ 2147483647 w 125"/>
              <a:gd name="T13" fmla="*/ 2147483647 h 92"/>
              <a:gd name="T14" fmla="*/ 2147483647 w 125"/>
              <a:gd name="T15" fmla="*/ 2147483647 h 92"/>
              <a:gd name="T16" fmla="*/ 2147483647 w 125"/>
              <a:gd name="T17" fmla="*/ 0 h 92"/>
              <a:gd name="T18" fmla="*/ 2147483647 w 125"/>
              <a:gd name="T19" fmla="*/ 0 h 92"/>
              <a:gd name="T20" fmla="*/ 92675293 w 125"/>
              <a:gd name="T21" fmla="*/ 2147483647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92"/>
              <a:gd name="T35" fmla="*/ 125 w 125"/>
              <a:gd name="T36" fmla="*/ 92 h 92"/>
              <a:gd name="connsiteX0" fmla="*/ 195 w 10000"/>
              <a:gd name="connsiteY0" fmla="*/ 7118 h 10000"/>
              <a:gd name="connsiteX1" fmla="*/ 0 w 10000"/>
              <a:gd name="connsiteY1" fmla="*/ 8587 h 10000"/>
              <a:gd name="connsiteX2" fmla="*/ 800 w 10000"/>
              <a:gd name="connsiteY2" fmla="*/ 9783 h 10000"/>
              <a:gd name="connsiteX3" fmla="*/ 1200 w 10000"/>
              <a:gd name="connsiteY3" fmla="*/ 10000 h 10000"/>
              <a:gd name="connsiteX4" fmla="*/ 9600 w 10000"/>
              <a:gd name="connsiteY4" fmla="*/ 10000 h 10000"/>
              <a:gd name="connsiteX5" fmla="*/ 10000 w 10000"/>
              <a:gd name="connsiteY5" fmla="*/ 9457 h 10000"/>
              <a:gd name="connsiteX6" fmla="*/ 10000 w 10000"/>
              <a:gd name="connsiteY6" fmla="*/ 5870 h 10000"/>
              <a:gd name="connsiteX7" fmla="*/ 9840 w 10000"/>
              <a:gd name="connsiteY7" fmla="*/ 5326 h 10000"/>
              <a:gd name="connsiteX8" fmla="*/ 6400 w 10000"/>
              <a:gd name="connsiteY8" fmla="*/ 0 h 10000"/>
              <a:gd name="connsiteX9" fmla="*/ 6080 w 10000"/>
              <a:gd name="connsiteY9" fmla="*/ 0 h 10000"/>
              <a:gd name="connsiteX10" fmla="*/ 195 w 10000"/>
              <a:gd name="connsiteY10" fmla="*/ 7118 h 10000"/>
              <a:gd name="connsiteX0" fmla="*/ 41 w 10000"/>
              <a:gd name="connsiteY0" fmla="*/ 7436 h 10000"/>
              <a:gd name="connsiteX1" fmla="*/ 0 w 10000"/>
              <a:gd name="connsiteY1" fmla="*/ 8587 h 10000"/>
              <a:gd name="connsiteX2" fmla="*/ 800 w 10000"/>
              <a:gd name="connsiteY2" fmla="*/ 9783 h 10000"/>
              <a:gd name="connsiteX3" fmla="*/ 1200 w 10000"/>
              <a:gd name="connsiteY3" fmla="*/ 10000 h 10000"/>
              <a:gd name="connsiteX4" fmla="*/ 9600 w 10000"/>
              <a:gd name="connsiteY4" fmla="*/ 10000 h 10000"/>
              <a:gd name="connsiteX5" fmla="*/ 10000 w 10000"/>
              <a:gd name="connsiteY5" fmla="*/ 9457 h 10000"/>
              <a:gd name="connsiteX6" fmla="*/ 10000 w 10000"/>
              <a:gd name="connsiteY6" fmla="*/ 5870 h 10000"/>
              <a:gd name="connsiteX7" fmla="*/ 9840 w 10000"/>
              <a:gd name="connsiteY7" fmla="*/ 5326 h 10000"/>
              <a:gd name="connsiteX8" fmla="*/ 6400 w 10000"/>
              <a:gd name="connsiteY8" fmla="*/ 0 h 10000"/>
              <a:gd name="connsiteX9" fmla="*/ 6080 w 10000"/>
              <a:gd name="connsiteY9" fmla="*/ 0 h 10000"/>
              <a:gd name="connsiteX10" fmla="*/ 41 w 10000"/>
              <a:gd name="connsiteY10" fmla="*/ 743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41" y="7436"/>
                </a:moveTo>
                <a:cubicBezTo>
                  <a:pt x="27" y="7820"/>
                  <a:pt x="14" y="8203"/>
                  <a:pt x="0" y="8587"/>
                </a:cubicBezTo>
                <a:lnTo>
                  <a:pt x="800" y="9783"/>
                </a:lnTo>
                <a:lnTo>
                  <a:pt x="1200" y="10000"/>
                </a:lnTo>
                <a:lnTo>
                  <a:pt x="9600" y="10000"/>
                </a:lnTo>
                <a:lnTo>
                  <a:pt x="10000" y="9457"/>
                </a:lnTo>
                <a:lnTo>
                  <a:pt x="10000" y="5870"/>
                </a:lnTo>
                <a:cubicBezTo>
                  <a:pt x="9947" y="5689"/>
                  <a:pt x="9893" y="5507"/>
                  <a:pt x="9840" y="5326"/>
                </a:cubicBezTo>
                <a:lnTo>
                  <a:pt x="6400" y="0"/>
                </a:lnTo>
                <a:lnTo>
                  <a:pt x="6080" y="0"/>
                </a:lnTo>
                <a:lnTo>
                  <a:pt x="41" y="7436"/>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11" name="Freeform 175">
            <a:extLst>
              <a:ext uri="{FF2B5EF4-FFF2-40B4-BE49-F238E27FC236}">
                <a16:creationId xmlns:a16="http://schemas.microsoft.com/office/drawing/2014/main" id="{00000000-0008-0000-0100-000036000000}"/>
              </a:ext>
            </a:extLst>
          </p:cNvPr>
          <p:cNvSpPr>
            <a:spLocks/>
          </p:cNvSpPr>
          <p:nvPr/>
        </p:nvSpPr>
        <p:spPr bwMode="auto">
          <a:xfrm>
            <a:off x="5477644" y="4180856"/>
            <a:ext cx="406418" cy="183597"/>
          </a:xfrm>
          <a:custGeom>
            <a:avLst/>
            <a:gdLst>
              <a:gd name="T0" fmla="*/ 2147483647 w 84"/>
              <a:gd name="T1" fmla="*/ 0 h 39"/>
              <a:gd name="T2" fmla="*/ 482887996 w 84"/>
              <a:gd name="T3" fmla="*/ 0 h 39"/>
              <a:gd name="T4" fmla="*/ 0 w 84"/>
              <a:gd name="T5" fmla="*/ 438413731 h 39"/>
              <a:gd name="T6" fmla="*/ 0 w 84"/>
              <a:gd name="T7" fmla="*/ 2147483647 h 39"/>
              <a:gd name="T8" fmla="*/ 482887996 w 84"/>
              <a:gd name="T9" fmla="*/ 2147483647 h 39"/>
              <a:gd name="T10" fmla="*/ 2147483647 w 84"/>
              <a:gd name="T11" fmla="*/ 2147483647 h 39"/>
              <a:gd name="T12" fmla="*/ 2147483647 w 84"/>
              <a:gd name="T13" fmla="*/ 0 h 39"/>
              <a:gd name="T14" fmla="*/ 0 60000 65536"/>
              <a:gd name="T15" fmla="*/ 0 60000 65536"/>
              <a:gd name="T16" fmla="*/ 0 60000 65536"/>
              <a:gd name="T17" fmla="*/ 0 60000 65536"/>
              <a:gd name="T18" fmla="*/ 0 60000 65536"/>
              <a:gd name="T19" fmla="*/ 0 60000 65536"/>
              <a:gd name="T20" fmla="*/ 0 60000 65536"/>
              <a:gd name="T21" fmla="*/ 0 w 84"/>
              <a:gd name="T22" fmla="*/ 0 h 39"/>
              <a:gd name="T23" fmla="*/ 84 w 8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39">
                <a:moveTo>
                  <a:pt x="84" y="0"/>
                </a:moveTo>
                <a:lnTo>
                  <a:pt x="5" y="0"/>
                </a:lnTo>
                <a:lnTo>
                  <a:pt x="0" y="6"/>
                </a:lnTo>
                <a:lnTo>
                  <a:pt x="0" y="33"/>
                </a:lnTo>
                <a:lnTo>
                  <a:pt x="5" y="39"/>
                </a:lnTo>
                <a:lnTo>
                  <a:pt x="84" y="39"/>
                </a:lnTo>
                <a:lnTo>
                  <a:pt x="84"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12" name="Freeform 167">
            <a:extLst>
              <a:ext uri="{FF2B5EF4-FFF2-40B4-BE49-F238E27FC236}">
                <a16:creationId xmlns:a16="http://schemas.microsoft.com/office/drawing/2014/main" id="{00000000-0008-0000-0100-000034000000}"/>
              </a:ext>
            </a:extLst>
          </p:cNvPr>
          <p:cNvSpPr>
            <a:spLocks/>
          </p:cNvSpPr>
          <p:nvPr/>
        </p:nvSpPr>
        <p:spPr bwMode="auto">
          <a:xfrm>
            <a:off x="4914990" y="4640125"/>
            <a:ext cx="552299" cy="380188"/>
          </a:xfrm>
          <a:custGeom>
            <a:avLst/>
            <a:gdLst>
              <a:gd name="T0" fmla="*/ 0 w 115"/>
              <a:gd name="T1" fmla="*/ 0 h 74"/>
              <a:gd name="T2" fmla="*/ 0 w 115"/>
              <a:gd name="T3" fmla="*/ 2147483647 h 74"/>
              <a:gd name="T4" fmla="*/ 2147483647 w 115"/>
              <a:gd name="T5" fmla="*/ 2147483647 h 74"/>
              <a:gd name="T6" fmla="*/ 2147483647 w 115"/>
              <a:gd name="T7" fmla="*/ 0 h 74"/>
              <a:gd name="T8" fmla="*/ 0 w 115"/>
              <a:gd name="T9" fmla="*/ 0 h 74"/>
              <a:gd name="T10" fmla="*/ 0 60000 65536"/>
              <a:gd name="T11" fmla="*/ 0 60000 65536"/>
              <a:gd name="T12" fmla="*/ 0 60000 65536"/>
              <a:gd name="T13" fmla="*/ 0 60000 65536"/>
              <a:gd name="T14" fmla="*/ 0 60000 65536"/>
              <a:gd name="T15" fmla="*/ 0 w 115"/>
              <a:gd name="T16" fmla="*/ 0 h 74"/>
              <a:gd name="T17" fmla="*/ 115 w 115"/>
              <a:gd name="T18" fmla="*/ 74 h 74"/>
            </a:gdLst>
            <a:ahLst/>
            <a:cxnLst>
              <a:cxn ang="T10">
                <a:pos x="T0" y="T1"/>
              </a:cxn>
              <a:cxn ang="T11">
                <a:pos x="T2" y="T3"/>
              </a:cxn>
              <a:cxn ang="T12">
                <a:pos x="T4" y="T5"/>
              </a:cxn>
              <a:cxn ang="T13">
                <a:pos x="T6" y="T7"/>
              </a:cxn>
              <a:cxn ang="T14">
                <a:pos x="T8" y="T9"/>
              </a:cxn>
            </a:cxnLst>
            <a:rect l="T15" t="T16" r="T17" b="T18"/>
            <a:pathLst>
              <a:path w="115" h="74">
                <a:moveTo>
                  <a:pt x="0" y="0"/>
                </a:moveTo>
                <a:lnTo>
                  <a:pt x="0" y="74"/>
                </a:lnTo>
                <a:lnTo>
                  <a:pt x="115" y="74"/>
                </a:lnTo>
                <a:lnTo>
                  <a:pt x="115" y="0"/>
                </a:lnTo>
                <a:lnTo>
                  <a:pt x="0"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13" name="Freeform 167">
            <a:extLst>
              <a:ext uri="{FF2B5EF4-FFF2-40B4-BE49-F238E27FC236}">
                <a16:creationId xmlns:a16="http://schemas.microsoft.com/office/drawing/2014/main" id="{00000000-0008-0000-0100-00006A000000}"/>
              </a:ext>
            </a:extLst>
          </p:cNvPr>
          <p:cNvSpPr>
            <a:spLocks/>
          </p:cNvSpPr>
          <p:nvPr/>
        </p:nvSpPr>
        <p:spPr bwMode="auto">
          <a:xfrm>
            <a:off x="5485499" y="4431526"/>
            <a:ext cx="552298" cy="588787"/>
          </a:xfrm>
          <a:custGeom>
            <a:avLst/>
            <a:gdLst>
              <a:gd name="T0" fmla="*/ 0 w 115"/>
              <a:gd name="T1" fmla="*/ 0 h 74"/>
              <a:gd name="T2" fmla="*/ 0 w 115"/>
              <a:gd name="T3" fmla="*/ 2147483647 h 74"/>
              <a:gd name="T4" fmla="*/ 2147483647 w 115"/>
              <a:gd name="T5" fmla="*/ 2147483647 h 74"/>
              <a:gd name="T6" fmla="*/ 2147483647 w 115"/>
              <a:gd name="T7" fmla="*/ 0 h 74"/>
              <a:gd name="T8" fmla="*/ 0 w 115"/>
              <a:gd name="T9" fmla="*/ 0 h 74"/>
              <a:gd name="T10" fmla="*/ 0 60000 65536"/>
              <a:gd name="T11" fmla="*/ 0 60000 65536"/>
              <a:gd name="T12" fmla="*/ 0 60000 65536"/>
              <a:gd name="T13" fmla="*/ 0 60000 65536"/>
              <a:gd name="T14" fmla="*/ 0 60000 65536"/>
              <a:gd name="T15" fmla="*/ 0 w 115"/>
              <a:gd name="T16" fmla="*/ 0 h 74"/>
              <a:gd name="T17" fmla="*/ 115 w 115"/>
              <a:gd name="T18" fmla="*/ 74 h 74"/>
              <a:gd name="connsiteX0" fmla="*/ 0 w 10000"/>
              <a:gd name="connsiteY0" fmla="*/ 27 h 10027"/>
              <a:gd name="connsiteX1" fmla="*/ 0 w 10000"/>
              <a:gd name="connsiteY1" fmla="*/ 10027 h 10027"/>
              <a:gd name="connsiteX2" fmla="*/ 10000 w 10000"/>
              <a:gd name="connsiteY2" fmla="*/ 10027 h 10027"/>
              <a:gd name="connsiteX3" fmla="*/ 10000 w 10000"/>
              <a:gd name="connsiteY3" fmla="*/ 27 h 10027"/>
              <a:gd name="connsiteX4" fmla="*/ 8484 w 10000"/>
              <a:gd name="connsiteY4" fmla="*/ 0 h 10027"/>
              <a:gd name="connsiteX5" fmla="*/ 0 w 10000"/>
              <a:gd name="connsiteY5" fmla="*/ 27 h 10027"/>
              <a:gd name="connsiteX0" fmla="*/ 0 w 10000"/>
              <a:gd name="connsiteY0" fmla="*/ 27 h 10027"/>
              <a:gd name="connsiteX1" fmla="*/ 0 w 10000"/>
              <a:gd name="connsiteY1" fmla="*/ 10027 h 10027"/>
              <a:gd name="connsiteX2" fmla="*/ 10000 w 10000"/>
              <a:gd name="connsiteY2" fmla="*/ 10027 h 10027"/>
              <a:gd name="connsiteX3" fmla="*/ 10000 w 10000"/>
              <a:gd name="connsiteY3" fmla="*/ 27 h 10027"/>
              <a:gd name="connsiteX4" fmla="*/ 8484 w 10000"/>
              <a:gd name="connsiteY4" fmla="*/ 0 h 10027"/>
              <a:gd name="connsiteX5" fmla="*/ 7740 w 10000"/>
              <a:gd name="connsiteY5" fmla="*/ 0 h 10027"/>
              <a:gd name="connsiteX6" fmla="*/ 0 w 10000"/>
              <a:gd name="connsiteY6" fmla="*/ 27 h 10027"/>
              <a:gd name="connsiteX0" fmla="*/ 0 w 10000"/>
              <a:gd name="connsiteY0" fmla="*/ 27 h 10027"/>
              <a:gd name="connsiteX1" fmla="*/ 0 w 10000"/>
              <a:gd name="connsiteY1" fmla="*/ 10027 h 10027"/>
              <a:gd name="connsiteX2" fmla="*/ 10000 w 10000"/>
              <a:gd name="connsiteY2" fmla="*/ 10027 h 10027"/>
              <a:gd name="connsiteX3" fmla="*/ 10000 w 10000"/>
              <a:gd name="connsiteY3" fmla="*/ 27 h 10027"/>
              <a:gd name="connsiteX4" fmla="*/ 8484 w 10000"/>
              <a:gd name="connsiteY4" fmla="*/ 0 h 10027"/>
              <a:gd name="connsiteX5" fmla="*/ 7740 w 10000"/>
              <a:gd name="connsiteY5" fmla="*/ 0 h 10027"/>
              <a:gd name="connsiteX6" fmla="*/ 870 w 10000"/>
              <a:gd name="connsiteY6" fmla="*/ 0 h 10027"/>
              <a:gd name="connsiteX7" fmla="*/ 0 w 10000"/>
              <a:gd name="connsiteY7" fmla="*/ 27 h 10027"/>
              <a:gd name="connsiteX0" fmla="*/ 5 w 10005"/>
              <a:gd name="connsiteY0" fmla="*/ 27 h 10027"/>
              <a:gd name="connsiteX1" fmla="*/ 0 w 10005"/>
              <a:gd name="connsiteY1" fmla="*/ 1619 h 10027"/>
              <a:gd name="connsiteX2" fmla="*/ 5 w 10005"/>
              <a:gd name="connsiteY2" fmla="*/ 10027 h 10027"/>
              <a:gd name="connsiteX3" fmla="*/ 10005 w 10005"/>
              <a:gd name="connsiteY3" fmla="*/ 10027 h 10027"/>
              <a:gd name="connsiteX4" fmla="*/ 10005 w 10005"/>
              <a:gd name="connsiteY4" fmla="*/ 27 h 10027"/>
              <a:gd name="connsiteX5" fmla="*/ 8489 w 10005"/>
              <a:gd name="connsiteY5" fmla="*/ 0 h 10027"/>
              <a:gd name="connsiteX6" fmla="*/ 7745 w 10005"/>
              <a:gd name="connsiteY6" fmla="*/ 0 h 10027"/>
              <a:gd name="connsiteX7" fmla="*/ 875 w 10005"/>
              <a:gd name="connsiteY7" fmla="*/ 0 h 10027"/>
              <a:gd name="connsiteX8" fmla="*/ 5 w 10005"/>
              <a:gd name="connsiteY8" fmla="*/ 27 h 10027"/>
              <a:gd name="connsiteX0" fmla="*/ 924 w 10005"/>
              <a:gd name="connsiteY0" fmla="*/ 1241 h 10027"/>
              <a:gd name="connsiteX1" fmla="*/ 0 w 10005"/>
              <a:gd name="connsiteY1" fmla="*/ 1619 h 10027"/>
              <a:gd name="connsiteX2" fmla="*/ 5 w 10005"/>
              <a:gd name="connsiteY2" fmla="*/ 10027 h 10027"/>
              <a:gd name="connsiteX3" fmla="*/ 10005 w 10005"/>
              <a:gd name="connsiteY3" fmla="*/ 10027 h 10027"/>
              <a:gd name="connsiteX4" fmla="*/ 10005 w 10005"/>
              <a:gd name="connsiteY4" fmla="*/ 27 h 10027"/>
              <a:gd name="connsiteX5" fmla="*/ 8489 w 10005"/>
              <a:gd name="connsiteY5" fmla="*/ 0 h 10027"/>
              <a:gd name="connsiteX6" fmla="*/ 7745 w 10005"/>
              <a:gd name="connsiteY6" fmla="*/ 0 h 10027"/>
              <a:gd name="connsiteX7" fmla="*/ 875 w 10005"/>
              <a:gd name="connsiteY7" fmla="*/ 0 h 10027"/>
              <a:gd name="connsiteX8" fmla="*/ 924 w 10005"/>
              <a:gd name="connsiteY8" fmla="*/ 1241 h 10027"/>
              <a:gd name="connsiteX0" fmla="*/ 924 w 10005"/>
              <a:gd name="connsiteY0" fmla="*/ 5424 h 14210"/>
              <a:gd name="connsiteX1" fmla="*/ 0 w 10005"/>
              <a:gd name="connsiteY1" fmla="*/ 5802 h 14210"/>
              <a:gd name="connsiteX2" fmla="*/ 5 w 10005"/>
              <a:gd name="connsiteY2" fmla="*/ 14210 h 14210"/>
              <a:gd name="connsiteX3" fmla="*/ 10005 w 10005"/>
              <a:gd name="connsiteY3" fmla="*/ 14210 h 14210"/>
              <a:gd name="connsiteX4" fmla="*/ 10005 w 10005"/>
              <a:gd name="connsiteY4" fmla="*/ 4210 h 14210"/>
              <a:gd name="connsiteX5" fmla="*/ 8708 w 10005"/>
              <a:gd name="connsiteY5" fmla="*/ 0 h 14210"/>
              <a:gd name="connsiteX6" fmla="*/ 7745 w 10005"/>
              <a:gd name="connsiteY6" fmla="*/ 4183 h 14210"/>
              <a:gd name="connsiteX7" fmla="*/ 875 w 10005"/>
              <a:gd name="connsiteY7" fmla="*/ 4183 h 14210"/>
              <a:gd name="connsiteX8" fmla="*/ 924 w 10005"/>
              <a:gd name="connsiteY8" fmla="*/ 5424 h 14210"/>
              <a:gd name="connsiteX0" fmla="*/ 924 w 10005"/>
              <a:gd name="connsiteY0" fmla="*/ 5424 h 14210"/>
              <a:gd name="connsiteX1" fmla="*/ 0 w 10005"/>
              <a:gd name="connsiteY1" fmla="*/ 5802 h 14210"/>
              <a:gd name="connsiteX2" fmla="*/ 5 w 10005"/>
              <a:gd name="connsiteY2" fmla="*/ 14210 h 14210"/>
              <a:gd name="connsiteX3" fmla="*/ 10005 w 10005"/>
              <a:gd name="connsiteY3" fmla="*/ 14210 h 14210"/>
              <a:gd name="connsiteX4" fmla="*/ 10005 w 10005"/>
              <a:gd name="connsiteY4" fmla="*/ 4210 h 14210"/>
              <a:gd name="connsiteX5" fmla="*/ 8708 w 10005"/>
              <a:gd name="connsiteY5" fmla="*/ 0 h 14210"/>
              <a:gd name="connsiteX6" fmla="*/ 8489 w 10005"/>
              <a:gd name="connsiteY6" fmla="*/ 4183 h 14210"/>
              <a:gd name="connsiteX7" fmla="*/ 875 w 10005"/>
              <a:gd name="connsiteY7" fmla="*/ 4183 h 14210"/>
              <a:gd name="connsiteX8" fmla="*/ 924 w 10005"/>
              <a:gd name="connsiteY8" fmla="*/ 5424 h 14210"/>
              <a:gd name="connsiteX0" fmla="*/ 924 w 10093"/>
              <a:gd name="connsiteY0" fmla="*/ 5424 h 14210"/>
              <a:gd name="connsiteX1" fmla="*/ 0 w 10093"/>
              <a:gd name="connsiteY1" fmla="*/ 5802 h 14210"/>
              <a:gd name="connsiteX2" fmla="*/ 5 w 10093"/>
              <a:gd name="connsiteY2" fmla="*/ 14210 h 14210"/>
              <a:gd name="connsiteX3" fmla="*/ 10005 w 10093"/>
              <a:gd name="connsiteY3" fmla="*/ 14210 h 14210"/>
              <a:gd name="connsiteX4" fmla="*/ 10093 w 10093"/>
              <a:gd name="connsiteY4" fmla="*/ 162 h 14210"/>
              <a:gd name="connsiteX5" fmla="*/ 8708 w 10093"/>
              <a:gd name="connsiteY5" fmla="*/ 0 h 14210"/>
              <a:gd name="connsiteX6" fmla="*/ 8489 w 10093"/>
              <a:gd name="connsiteY6" fmla="*/ 4183 h 14210"/>
              <a:gd name="connsiteX7" fmla="*/ 875 w 10093"/>
              <a:gd name="connsiteY7" fmla="*/ 4183 h 14210"/>
              <a:gd name="connsiteX8" fmla="*/ 924 w 10093"/>
              <a:gd name="connsiteY8" fmla="*/ 5424 h 14210"/>
              <a:gd name="connsiteX0" fmla="*/ 924 w 10049"/>
              <a:gd name="connsiteY0" fmla="*/ 6544 h 15330"/>
              <a:gd name="connsiteX1" fmla="*/ 0 w 10049"/>
              <a:gd name="connsiteY1" fmla="*/ 6922 h 15330"/>
              <a:gd name="connsiteX2" fmla="*/ 5 w 10049"/>
              <a:gd name="connsiteY2" fmla="*/ 15330 h 15330"/>
              <a:gd name="connsiteX3" fmla="*/ 10005 w 10049"/>
              <a:gd name="connsiteY3" fmla="*/ 15330 h 15330"/>
              <a:gd name="connsiteX4" fmla="*/ 10049 w 10049"/>
              <a:gd name="connsiteY4" fmla="*/ 0 h 15330"/>
              <a:gd name="connsiteX5" fmla="*/ 8708 w 10049"/>
              <a:gd name="connsiteY5" fmla="*/ 1120 h 15330"/>
              <a:gd name="connsiteX6" fmla="*/ 8489 w 10049"/>
              <a:gd name="connsiteY6" fmla="*/ 5303 h 15330"/>
              <a:gd name="connsiteX7" fmla="*/ 875 w 10049"/>
              <a:gd name="connsiteY7" fmla="*/ 5303 h 15330"/>
              <a:gd name="connsiteX8" fmla="*/ 924 w 10049"/>
              <a:gd name="connsiteY8" fmla="*/ 6544 h 15330"/>
              <a:gd name="connsiteX0" fmla="*/ 924 w 10049"/>
              <a:gd name="connsiteY0" fmla="*/ 6706 h 15492"/>
              <a:gd name="connsiteX1" fmla="*/ 0 w 10049"/>
              <a:gd name="connsiteY1" fmla="*/ 7084 h 15492"/>
              <a:gd name="connsiteX2" fmla="*/ 5 w 10049"/>
              <a:gd name="connsiteY2" fmla="*/ 15492 h 15492"/>
              <a:gd name="connsiteX3" fmla="*/ 10005 w 10049"/>
              <a:gd name="connsiteY3" fmla="*/ 15492 h 15492"/>
              <a:gd name="connsiteX4" fmla="*/ 10049 w 10049"/>
              <a:gd name="connsiteY4" fmla="*/ 162 h 15492"/>
              <a:gd name="connsiteX5" fmla="*/ 8619 w 10049"/>
              <a:gd name="connsiteY5" fmla="*/ 0 h 15492"/>
              <a:gd name="connsiteX6" fmla="*/ 8489 w 10049"/>
              <a:gd name="connsiteY6" fmla="*/ 5465 h 15492"/>
              <a:gd name="connsiteX7" fmla="*/ 875 w 10049"/>
              <a:gd name="connsiteY7" fmla="*/ 5465 h 15492"/>
              <a:gd name="connsiteX8" fmla="*/ 924 w 10049"/>
              <a:gd name="connsiteY8" fmla="*/ 6706 h 15492"/>
              <a:gd name="connsiteX0" fmla="*/ 924 w 10049"/>
              <a:gd name="connsiteY0" fmla="*/ 6706 h 15492"/>
              <a:gd name="connsiteX1" fmla="*/ 0 w 10049"/>
              <a:gd name="connsiteY1" fmla="*/ 7084 h 15492"/>
              <a:gd name="connsiteX2" fmla="*/ 5 w 10049"/>
              <a:gd name="connsiteY2" fmla="*/ 15492 h 15492"/>
              <a:gd name="connsiteX3" fmla="*/ 10005 w 10049"/>
              <a:gd name="connsiteY3" fmla="*/ 15492 h 15492"/>
              <a:gd name="connsiteX4" fmla="*/ 10049 w 10049"/>
              <a:gd name="connsiteY4" fmla="*/ 162 h 15492"/>
              <a:gd name="connsiteX5" fmla="*/ 8619 w 10049"/>
              <a:gd name="connsiteY5" fmla="*/ 0 h 15492"/>
              <a:gd name="connsiteX6" fmla="*/ 9153 w 10049"/>
              <a:gd name="connsiteY6" fmla="*/ 5465 h 15492"/>
              <a:gd name="connsiteX7" fmla="*/ 875 w 10049"/>
              <a:gd name="connsiteY7" fmla="*/ 5465 h 15492"/>
              <a:gd name="connsiteX8" fmla="*/ 924 w 10049"/>
              <a:gd name="connsiteY8" fmla="*/ 6706 h 15492"/>
              <a:gd name="connsiteX0" fmla="*/ 924 w 10049"/>
              <a:gd name="connsiteY0" fmla="*/ 6706 h 15492"/>
              <a:gd name="connsiteX1" fmla="*/ 0 w 10049"/>
              <a:gd name="connsiteY1" fmla="*/ 7084 h 15492"/>
              <a:gd name="connsiteX2" fmla="*/ 5 w 10049"/>
              <a:gd name="connsiteY2" fmla="*/ 15492 h 15492"/>
              <a:gd name="connsiteX3" fmla="*/ 10005 w 10049"/>
              <a:gd name="connsiteY3" fmla="*/ 15492 h 15492"/>
              <a:gd name="connsiteX4" fmla="*/ 10049 w 10049"/>
              <a:gd name="connsiteY4" fmla="*/ 162 h 15492"/>
              <a:gd name="connsiteX5" fmla="*/ 8619 w 10049"/>
              <a:gd name="connsiteY5" fmla="*/ 0 h 15492"/>
              <a:gd name="connsiteX6" fmla="*/ 9153 w 10049"/>
              <a:gd name="connsiteY6" fmla="*/ 5465 h 15492"/>
              <a:gd name="connsiteX7" fmla="*/ 875 w 10049"/>
              <a:gd name="connsiteY7" fmla="*/ 5465 h 15492"/>
              <a:gd name="connsiteX8" fmla="*/ 924 w 10049"/>
              <a:gd name="connsiteY8" fmla="*/ 6706 h 15492"/>
              <a:gd name="connsiteX0" fmla="*/ 924 w 10049"/>
              <a:gd name="connsiteY0" fmla="*/ 6706 h 15492"/>
              <a:gd name="connsiteX1" fmla="*/ 0 w 10049"/>
              <a:gd name="connsiteY1" fmla="*/ 7084 h 15492"/>
              <a:gd name="connsiteX2" fmla="*/ 5 w 10049"/>
              <a:gd name="connsiteY2" fmla="*/ 15492 h 15492"/>
              <a:gd name="connsiteX3" fmla="*/ 10005 w 10049"/>
              <a:gd name="connsiteY3" fmla="*/ 15492 h 15492"/>
              <a:gd name="connsiteX4" fmla="*/ 10049 w 10049"/>
              <a:gd name="connsiteY4" fmla="*/ 162 h 15492"/>
              <a:gd name="connsiteX5" fmla="*/ 9239 w 10049"/>
              <a:gd name="connsiteY5" fmla="*/ 0 h 15492"/>
              <a:gd name="connsiteX6" fmla="*/ 9153 w 10049"/>
              <a:gd name="connsiteY6" fmla="*/ 5465 h 15492"/>
              <a:gd name="connsiteX7" fmla="*/ 875 w 10049"/>
              <a:gd name="connsiteY7" fmla="*/ 5465 h 15492"/>
              <a:gd name="connsiteX8" fmla="*/ 924 w 10049"/>
              <a:gd name="connsiteY8" fmla="*/ 6706 h 15492"/>
              <a:gd name="connsiteX0" fmla="*/ 924 w 10049"/>
              <a:gd name="connsiteY0" fmla="*/ 6881 h 15667"/>
              <a:gd name="connsiteX1" fmla="*/ 0 w 10049"/>
              <a:gd name="connsiteY1" fmla="*/ 7259 h 15667"/>
              <a:gd name="connsiteX2" fmla="*/ 5 w 10049"/>
              <a:gd name="connsiteY2" fmla="*/ 15667 h 15667"/>
              <a:gd name="connsiteX3" fmla="*/ 10005 w 10049"/>
              <a:gd name="connsiteY3" fmla="*/ 15667 h 15667"/>
              <a:gd name="connsiteX4" fmla="*/ 10049 w 10049"/>
              <a:gd name="connsiteY4" fmla="*/ 0 h 15667"/>
              <a:gd name="connsiteX5" fmla="*/ 9239 w 10049"/>
              <a:gd name="connsiteY5" fmla="*/ 175 h 15667"/>
              <a:gd name="connsiteX6" fmla="*/ 9153 w 10049"/>
              <a:gd name="connsiteY6" fmla="*/ 5640 h 15667"/>
              <a:gd name="connsiteX7" fmla="*/ 875 w 10049"/>
              <a:gd name="connsiteY7" fmla="*/ 5640 h 15667"/>
              <a:gd name="connsiteX8" fmla="*/ 924 w 10049"/>
              <a:gd name="connsiteY8" fmla="*/ 6881 h 15667"/>
              <a:gd name="connsiteX0" fmla="*/ 924 w 10049"/>
              <a:gd name="connsiteY0" fmla="*/ 6881 h 15667"/>
              <a:gd name="connsiteX1" fmla="*/ 0 w 10049"/>
              <a:gd name="connsiteY1" fmla="*/ 7259 h 15667"/>
              <a:gd name="connsiteX2" fmla="*/ 5 w 10049"/>
              <a:gd name="connsiteY2" fmla="*/ 15667 h 15667"/>
              <a:gd name="connsiteX3" fmla="*/ 10005 w 10049"/>
              <a:gd name="connsiteY3" fmla="*/ 15667 h 15667"/>
              <a:gd name="connsiteX4" fmla="*/ 10049 w 10049"/>
              <a:gd name="connsiteY4" fmla="*/ 0 h 15667"/>
              <a:gd name="connsiteX5" fmla="*/ 9372 w 10049"/>
              <a:gd name="connsiteY5" fmla="*/ 175 h 15667"/>
              <a:gd name="connsiteX6" fmla="*/ 9153 w 10049"/>
              <a:gd name="connsiteY6" fmla="*/ 5640 h 15667"/>
              <a:gd name="connsiteX7" fmla="*/ 875 w 10049"/>
              <a:gd name="connsiteY7" fmla="*/ 5640 h 15667"/>
              <a:gd name="connsiteX8" fmla="*/ 924 w 10049"/>
              <a:gd name="connsiteY8" fmla="*/ 6881 h 15667"/>
              <a:gd name="connsiteX0" fmla="*/ 924 w 10049"/>
              <a:gd name="connsiteY0" fmla="*/ 6881 h 15667"/>
              <a:gd name="connsiteX1" fmla="*/ 0 w 10049"/>
              <a:gd name="connsiteY1" fmla="*/ 7259 h 15667"/>
              <a:gd name="connsiteX2" fmla="*/ 5 w 10049"/>
              <a:gd name="connsiteY2" fmla="*/ 15667 h 15667"/>
              <a:gd name="connsiteX3" fmla="*/ 10005 w 10049"/>
              <a:gd name="connsiteY3" fmla="*/ 15667 h 15667"/>
              <a:gd name="connsiteX4" fmla="*/ 10049 w 10049"/>
              <a:gd name="connsiteY4" fmla="*/ 0 h 15667"/>
              <a:gd name="connsiteX5" fmla="*/ 9372 w 10049"/>
              <a:gd name="connsiteY5" fmla="*/ 175 h 15667"/>
              <a:gd name="connsiteX6" fmla="*/ 9153 w 10049"/>
              <a:gd name="connsiteY6" fmla="*/ 5640 h 15667"/>
              <a:gd name="connsiteX7" fmla="*/ 875 w 10049"/>
              <a:gd name="connsiteY7" fmla="*/ 5640 h 15667"/>
              <a:gd name="connsiteX8" fmla="*/ 924 w 10049"/>
              <a:gd name="connsiteY8" fmla="*/ 6881 h 15667"/>
              <a:gd name="connsiteX0" fmla="*/ 924 w 10049"/>
              <a:gd name="connsiteY0" fmla="*/ 6881 h 15667"/>
              <a:gd name="connsiteX1" fmla="*/ 0 w 10049"/>
              <a:gd name="connsiteY1" fmla="*/ 7259 h 15667"/>
              <a:gd name="connsiteX2" fmla="*/ 5 w 10049"/>
              <a:gd name="connsiteY2" fmla="*/ 15667 h 15667"/>
              <a:gd name="connsiteX3" fmla="*/ 10005 w 10049"/>
              <a:gd name="connsiteY3" fmla="*/ 15667 h 15667"/>
              <a:gd name="connsiteX4" fmla="*/ 10049 w 10049"/>
              <a:gd name="connsiteY4" fmla="*/ 0 h 15667"/>
              <a:gd name="connsiteX5" fmla="*/ 9372 w 10049"/>
              <a:gd name="connsiteY5" fmla="*/ 175 h 15667"/>
              <a:gd name="connsiteX6" fmla="*/ 9419 w 10049"/>
              <a:gd name="connsiteY6" fmla="*/ 5640 h 15667"/>
              <a:gd name="connsiteX7" fmla="*/ 875 w 10049"/>
              <a:gd name="connsiteY7" fmla="*/ 5640 h 15667"/>
              <a:gd name="connsiteX8" fmla="*/ 924 w 10049"/>
              <a:gd name="connsiteY8" fmla="*/ 6881 h 15667"/>
              <a:gd name="connsiteX0" fmla="*/ 924 w 10049"/>
              <a:gd name="connsiteY0" fmla="*/ 6881 h 15667"/>
              <a:gd name="connsiteX1" fmla="*/ 0 w 10049"/>
              <a:gd name="connsiteY1" fmla="*/ 7259 h 15667"/>
              <a:gd name="connsiteX2" fmla="*/ 5 w 10049"/>
              <a:gd name="connsiteY2" fmla="*/ 15667 h 15667"/>
              <a:gd name="connsiteX3" fmla="*/ 10005 w 10049"/>
              <a:gd name="connsiteY3" fmla="*/ 15667 h 15667"/>
              <a:gd name="connsiteX4" fmla="*/ 10049 w 10049"/>
              <a:gd name="connsiteY4" fmla="*/ 0 h 15667"/>
              <a:gd name="connsiteX5" fmla="*/ 9461 w 10049"/>
              <a:gd name="connsiteY5" fmla="*/ 40 h 15667"/>
              <a:gd name="connsiteX6" fmla="*/ 9419 w 10049"/>
              <a:gd name="connsiteY6" fmla="*/ 5640 h 15667"/>
              <a:gd name="connsiteX7" fmla="*/ 875 w 10049"/>
              <a:gd name="connsiteY7" fmla="*/ 5640 h 15667"/>
              <a:gd name="connsiteX8" fmla="*/ 924 w 10049"/>
              <a:gd name="connsiteY8" fmla="*/ 6881 h 15667"/>
              <a:gd name="connsiteX0" fmla="*/ 924 w 10049"/>
              <a:gd name="connsiteY0" fmla="*/ 6881 h 15667"/>
              <a:gd name="connsiteX1" fmla="*/ 0 w 10049"/>
              <a:gd name="connsiteY1" fmla="*/ 7259 h 15667"/>
              <a:gd name="connsiteX2" fmla="*/ 5 w 10049"/>
              <a:gd name="connsiteY2" fmla="*/ 15667 h 15667"/>
              <a:gd name="connsiteX3" fmla="*/ 10005 w 10049"/>
              <a:gd name="connsiteY3" fmla="*/ 15667 h 15667"/>
              <a:gd name="connsiteX4" fmla="*/ 10049 w 10049"/>
              <a:gd name="connsiteY4" fmla="*/ 0 h 15667"/>
              <a:gd name="connsiteX5" fmla="*/ 9461 w 10049"/>
              <a:gd name="connsiteY5" fmla="*/ 40 h 15667"/>
              <a:gd name="connsiteX6" fmla="*/ 9463 w 10049"/>
              <a:gd name="connsiteY6" fmla="*/ 5573 h 15667"/>
              <a:gd name="connsiteX7" fmla="*/ 875 w 10049"/>
              <a:gd name="connsiteY7" fmla="*/ 5640 h 15667"/>
              <a:gd name="connsiteX8" fmla="*/ 924 w 10049"/>
              <a:gd name="connsiteY8" fmla="*/ 6881 h 15667"/>
              <a:gd name="connsiteX0" fmla="*/ 924 w 10049"/>
              <a:gd name="connsiteY0" fmla="*/ 6948 h 15734"/>
              <a:gd name="connsiteX1" fmla="*/ 0 w 10049"/>
              <a:gd name="connsiteY1" fmla="*/ 7326 h 15734"/>
              <a:gd name="connsiteX2" fmla="*/ 5 w 10049"/>
              <a:gd name="connsiteY2" fmla="*/ 15734 h 15734"/>
              <a:gd name="connsiteX3" fmla="*/ 10005 w 10049"/>
              <a:gd name="connsiteY3" fmla="*/ 15734 h 15734"/>
              <a:gd name="connsiteX4" fmla="*/ 10049 w 10049"/>
              <a:gd name="connsiteY4" fmla="*/ 0 h 15734"/>
              <a:gd name="connsiteX5" fmla="*/ 9461 w 10049"/>
              <a:gd name="connsiteY5" fmla="*/ 107 h 15734"/>
              <a:gd name="connsiteX6" fmla="*/ 9463 w 10049"/>
              <a:gd name="connsiteY6" fmla="*/ 5640 h 15734"/>
              <a:gd name="connsiteX7" fmla="*/ 875 w 10049"/>
              <a:gd name="connsiteY7" fmla="*/ 5707 h 15734"/>
              <a:gd name="connsiteX8" fmla="*/ 924 w 10049"/>
              <a:gd name="connsiteY8" fmla="*/ 6948 h 15734"/>
              <a:gd name="connsiteX0" fmla="*/ 924 w 10049"/>
              <a:gd name="connsiteY0" fmla="*/ 6841 h 15627"/>
              <a:gd name="connsiteX1" fmla="*/ 0 w 10049"/>
              <a:gd name="connsiteY1" fmla="*/ 7219 h 15627"/>
              <a:gd name="connsiteX2" fmla="*/ 5 w 10049"/>
              <a:gd name="connsiteY2" fmla="*/ 15627 h 15627"/>
              <a:gd name="connsiteX3" fmla="*/ 10005 w 10049"/>
              <a:gd name="connsiteY3" fmla="*/ 15627 h 15627"/>
              <a:gd name="connsiteX4" fmla="*/ 10049 w 10049"/>
              <a:gd name="connsiteY4" fmla="*/ 95 h 15627"/>
              <a:gd name="connsiteX5" fmla="*/ 9461 w 10049"/>
              <a:gd name="connsiteY5" fmla="*/ 0 h 15627"/>
              <a:gd name="connsiteX6" fmla="*/ 9463 w 10049"/>
              <a:gd name="connsiteY6" fmla="*/ 5533 h 15627"/>
              <a:gd name="connsiteX7" fmla="*/ 875 w 10049"/>
              <a:gd name="connsiteY7" fmla="*/ 5600 h 15627"/>
              <a:gd name="connsiteX8" fmla="*/ 924 w 10049"/>
              <a:gd name="connsiteY8" fmla="*/ 6841 h 15627"/>
              <a:gd name="connsiteX0" fmla="*/ 924 w 10049"/>
              <a:gd name="connsiteY0" fmla="*/ 6841 h 15627"/>
              <a:gd name="connsiteX1" fmla="*/ 0 w 10049"/>
              <a:gd name="connsiteY1" fmla="*/ 7219 h 15627"/>
              <a:gd name="connsiteX2" fmla="*/ 5 w 10049"/>
              <a:gd name="connsiteY2" fmla="*/ 15627 h 15627"/>
              <a:gd name="connsiteX3" fmla="*/ 10005 w 10049"/>
              <a:gd name="connsiteY3" fmla="*/ 15627 h 15627"/>
              <a:gd name="connsiteX4" fmla="*/ 10049 w 10049"/>
              <a:gd name="connsiteY4" fmla="*/ 95 h 15627"/>
              <a:gd name="connsiteX5" fmla="*/ 9461 w 10049"/>
              <a:gd name="connsiteY5" fmla="*/ 0 h 15627"/>
              <a:gd name="connsiteX6" fmla="*/ 9463 w 10049"/>
              <a:gd name="connsiteY6" fmla="*/ 5533 h 15627"/>
              <a:gd name="connsiteX7" fmla="*/ 698 w 10049"/>
              <a:gd name="connsiteY7" fmla="*/ 5533 h 15627"/>
              <a:gd name="connsiteX8" fmla="*/ 924 w 10049"/>
              <a:gd name="connsiteY8" fmla="*/ 6841 h 15627"/>
              <a:gd name="connsiteX0" fmla="*/ 703 w 10049"/>
              <a:gd name="connsiteY0" fmla="*/ 6234 h 15627"/>
              <a:gd name="connsiteX1" fmla="*/ 0 w 10049"/>
              <a:gd name="connsiteY1" fmla="*/ 7219 h 15627"/>
              <a:gd name="connsiteX2" fmla="*/ 5 w 10049"/>
              <a:gd name="connsiteY2" fmla="*/ 15627 h 15627"/>
              <a:gd name="connsiteX3" fmla="*/ 10005 w 10049"/>
              <a:gd name="connsiteY3" fmla="*/ 15627 h 15627"/>
              <a:gd name="connsiteX4" fmla="*/ 10049 w 10049"/>
              <a:gd name="connsiteY4" fmla="*/ 95 h 15627"/>
              <a:gd name="connsiteX5" fmla="*/ 9461 w 10049"/>
              <a:gd name="connsiteY5" fmla="*/ 0 h 15627"/>
              <a:gd name="connsiteX6" fmla="*/ 9463 w 10049"/>
              <a:gd name="connsiteY6" fmla="*/ 5533 h 15627"/>
              <a:gd name="connsiteX7" fmla="*/ 698 w 10049"/>
              <a:gd name="connsiteY7" fmla="*/ 5533 h 15627"/>
              <a:gd name="connsiteX8" fmla="*/ 703 w 10049"/>
              <a:gd name="connsiteY8" fmla="*/ 6234 h 15627"/>
              <a:gd name="connsiteX0" fmla="*/ 703 w 10049"/>
              <a:gd name="connsiteY0" fmla="*/ 6234 h 15627"/>
              <a:gd name="connsiteX1" fmla="*/ 0 w 10049"/>
              <a:gd name="connsiteY1" fmla="*/ 6747 h 15627"/>
              <a:gd name="connsiteX2" fmla="*/ 5 w 10049"/>
              <a:gd name="connsiteY2" fmla="*/ 15627 h 15627"/>
              <a:gd name="connsiteX3" fmla="*/ 10005 w 10049"/>
              <a:gd name="connsiteY3" fmla="*/ 15627 h 15627"/>
              <a:gd name="connsiteX4" fmla="*/ 10049 w 10049"/>
              <a:gd name="connsiteY4" fmla="*/ 95 h 15627"/>
              <a:gd name="connsiteX5" fmla="*/ 9461 w 10049"/>
              <a:gd name="connsiteY5" fmla="*/ 0 h 15627"/>
              <a:gd name="connsiteX6" fmla="*/ 9463 w 10049"/>
              <a:gd name="connsiteY6" fmla="*/ 5533 h 15627"/>
              <a:gd name="connsiteX7" fmla="*/ 698 w 10049"/>
              <a:gd name="connsiteY7" fmla="*/ 5533 h 15627"/>
              <a:gd name="connsiteX8" fmla="*/ 703 w 10049"/>
              <a:gd name="connsiteY8" fmla="*/ 6234 h 15627"/>
              <a:gd name="connsiteX0" fmla="*/ 699 w 10045"/>
              <a:gd name="connsiteY0" fmla="*/ 6234 h 15627"/>
              <a:gd name="connsiteX1" fmla="*/ 40 w 10045"/>
              <a:gd name="connsiteY1" fmla="*/ 6545 h 15627"/>
              <a:gd name="connsiteX2" fmla="*/ 1 w 10045"/>
              <a:gd name="connsiteY2" fmla="*/ 15627 h 15627"/>
              <a:gd name="connsiteX3" fmla="*/ 10001 w 10045"/>
              <a:gd name="connsiteY3" fmla="*/ 15627 h 15627"/>
              <a:gd name="connsiteX4" fmla="*/ 10045 w 10045"/>
              <a:gd name="connsiteY4" fmla="*/ 95 h 15627"/>
              <a:gd name="connsiteX5" fmla="*/ 9457 w 10045"/>
              <a:gd name="connsiteY5" fmla="*/ 0 h 15627"/>
              <a:gd name="connsiteX6" fmla="*/ 9459 w 10045"/>
              <a:gd name="connsiteY6" fmla="*/ 5533 h 15627"/>
              <a:gd name="connsiteX7" fmla="*/ 694 w 10045"/>
              <a:gd name="connsiteY7" fmla="*/ 5533 h 15627"/>
              <a:gd name="connsiteX8" fmla="*/ 699 w 10045"/>
              <a:gd name="connsiteY8" fmla="*/ 6234 h 15627"/>
              <a:gd name="connsiteX0" fmla="*/ 655 w 10045"/>
              <a:gd name="connsiteY0" fmla="*/ 6167 h 15627"/>
              <a:gd name="connsiteX1" fmla="*/ 40 w 10045"/>
              <a:gd name="connsiteY1" fmla="*/ 6545 h 15627"/>
              <a:gd name="connsiteX2" fmla="*/ 1 w 10045"/>
              <a:gd name="connsiteY2" fmla="*/ 15627 h 15627"/>
              <a:gd name="connsiteX3" fmla="*/ 10001 w 10045"/>
              <a:gd name="connsiteY3" fmla="*/ 15627 h 15627"/>
              <a:gd name="connsiteX4" fmla="*/ 10045 w 10045"/>
              <a:gd name="connsiteY4" fmla="*/ 95 h 15627"/>
              <a:gd name="connsiteX5" fmla="*/ 9457 w 10045"/>
              <a:gd name="connsiteY5" fmla="*/ 0 h 15627"/>
              <a:gd name="connsiteX6" fmla="*/ 9459 w 10045"/>
              <a:gd name="connsiteY6" fmla="*/ 5533 h 15627"/>
              <a:gd name="connsiteX7" fmla="*/ 694 w 10045"/>
              <a:gd name="connsiteY7" fmla="*/ 5533 h 15627"/>
              <a:gd name="connsiteX8" fmla="*/ 655 w 10045"/>
              <a:gd name="connsiteY8" fmla="*/ 6167 h 1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45" h="15627">
                <a:moveTo>
                  <a:pt x="655" y="6167"/>
                </a:moveTo>
                <a:cubicBezTo>
                  <a:pt x="653" y="6698"/>
                  <a:pt x="42" y="6014"/>
                  <a:pt x="40" y="6545"/>
                </a:cubicBezTo>
                <a:cubicBezTo>
                  <a:pt x="42" y="9348"/>
                  <a:pt x="-1" y="12824"/>
                  <a:pt x="1" y="15627"/>
                </a:cubicBezTo>
                <a:lnTo>
                  <a:pt x="10001" y="15627"/>
                </a:lnTo>
                <a:cubicBezTo>
                  <a:pt x="10030" y="10944"/>
                  <a:pt x="10016" y="4778"/>
                  <a:pt x="10045" y="95"/>
                </a:cubicBezTo>
                <a:lnTo>
                  <a:pt x="9457" y="0"/>
                </a:lnTo>
                <a:cubicBezTo>
                  <a:pt x="9473" y="1822"/>
                  <a:pt x="9443" y="3711"/>
                  <a:pt x="9459" y="5533"/>
                </a:cubicBezTo>
                <a:lnTo>
                  <a:pt x="694" y="5533"/>
                </a:lnTo>
                <a:cubicBezTo>
                  <a:pt x="710" y="5947"/>
                  <a:pt x="639" y="5753"/>
                  <a:pt x="655" y="6167"/>
                </a:cubicBez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15" name="フリーフォーム 211">
            <a:extLst>
              <a:ext uri="{FF2B5EF4-FFF2-40B4-BE49-F238E27FC236}">
                <a16:creationId xmlns:a16="http://schemas.microsoft.com/office/drawing/2014/main" id="{00000000-0008-0000-0100-0000D4000000}"/>
              </a:ext>
            </a:extLst>
          </p:cNvPr>
          <p:cNvSpPr/>
          <p:nvPr/>
        </p:nvSpPr>
        <p:spPr>
          <a:xfrm>
            <a:off x="4805655" y="6466298"/>
            <a:ext cx="912195" cy="244522"/>
          </a:xfrm>
          <a:custGeom>
            <a:avLst/>
            <a:gdLst>
              <a:gd name="connsiteX0" fmla="*/ 10027 w 1774658"/>
              <a:gd name="connsiteY0" fmla="*/ 5013 h 433638"/>
              <a:gd name="connsiteX1" fmla="*/ 0 w 1774658"/>
              <a:gd name="connsiteY1" fmla="*/ 218072 h 433638"/>
              <a:gd name="connsiteX2" fmla="*/ 25066 w 1774658"/>
              <a:gd name="connsiteY2" fmla="*/ 245644 h 433638"/>
              <a:gd name="connsiteX3" fmla="*/ 1398671 w 1774658"/>
              <a:gd name="connsiteY3" fmla="*/ 433638 h 433638"/>
              <a:gd name="connsiteX4" fmla="*/ 1654342 w 1774658"/>
              <a:gd name="connsiteY4" fmla="*/ 220579 h 433638"/>
              <a:gd name="connsiteX5" fmla="*/ 1706980 w 1774658"/>
              <a:gd name="connsiteY5" fmla="*/ 218072 h 433638"/>
              <a:gd name="connsiteX6" fmla="*/ 1774658 w 1774658"/>
              <a:gd name="connsiteY6" fmla="*/ 112796 h 433638"/>
              <a:gd name="connsiteX7" fmla="*/ 934954 w 1774658"/>
              <a:gd name="connsiteY7" fmla="*/ 0 h 433638"/>
              <a:gd name="connsiteX8" fmla="*/ 907382 w 1774658"/>
              <a:gd name="connsiteY8" fmla="*/ 140368 h 433638"/>
              <a:gd name="connsiteX9" fmla="*/ 10027 w 1774658"/>
              <a:gd name="connsiteY9" fmla="*/ 5013 h 433638"/>
              <a:gd name="connsiteX0" fmla="*/ 10027 w 1774658"/>
              <a:gd name="connsiteY0" fmla="*/ 5013 h 433638"/>
              <a:gd name="connsiteX1" fmla="*/ 0 w 1774658"/>
              <a:gd name="connsiteY1" fmla="*/ 218072 h 433638"/>
              <a:gd name="connsiteX2" fmla="*/ 25066 w 1774658"/>
              <a:gd name="connsiteY2" fmla="*/ 245644 h 433638"/>
              <a:gd name="connsiteX3" fmla="*/ 1398671 w 1774658"/>
              <a:gd name="connsiteY3" fmla="*/ 433638 h 433638"/>
              <a:gd name="connsiteX4" fmla="*/ 1654342 w 1774658"/>
              <a:gd name="connsiteY4" fmla="*/ 220579 h 433638"/>
              <a:gd name="connsiteX5" fmla="*/ 1706980 w 1774658"/>
              <a:gd name="connsiteY5" fmla="*/ 218072 h 433638"/>
              <a:gd name="connsiteX6" fmla="*/ 1774658 w 1774658"/>
              <a:gd name="connsiteY6" fmla="*/ 112796 h 433638"/>
              <a:gd name="connsiteX7" fmla="*/ 934954 w 1774658"/>
              <a:gd name="connsiteY7" fmla="*/ 0 h 433638"/>
              <a:gd name="connsiteX8" fmla="*/ 898319 w 1774658"/>
              <a:gd name="connsiteY8" fmla="*/ 98528 h 433638"/>
              <a:gd name="connsiteX9" fmla="*/ 10027 w 1774658"/>
              <a:gd name="connsiteY9" fmla="*/ 5013 h 433638"/>
              <a:gd name="connsiteX0" fmla="*/ 10027 w 1774658"/>
              <a:gd name="connsiteY0" fmla="*/ 5013 h 433638"/>
              <a:gd name="connsiteX1" fmla="*/ 0 w 1774658"/>
              <a:gd name="connsiteY1" fmla="*/ 218072 h 433638"/>
              <a:gd name="connsiteX2" fmla="*/ 25066 w 1774658"/>
              <a:gd name="connsiteY2" fmla="*/ 245644 h 433638"/>
              <a:gd name="connsiteX3" fmla="*/ 1398671 w 1774658"/>
              <a:gd name="connsiteY3" fmla="*/ 433638 h 433638"/>
              <a:gd name="connsiteX4" fmla="*/ 1654342 w 1774658"/>
              <a:gd name="connsiteY4" fmla="*/ 220579 h 433638"/>
              <a:gd name="connsiteX5" fmla="*/ 1706980 w 1774658"/>
              <a:gd name="connsiteY5" fmla="*/ 218072 h 433638"/>
              <a:gd name="connsiteX6" fmla="*/ 1774658 w 1774658"/>
              <a:gd name="connsiteY6" fmla="*/ 112796 h 433638"/>
              <a:gd name="connsiteX7" fmla="*/ 916825 w 1774658"/>
              <a:gd name="connsiteY7" fmla="*/ 0 h 433638"/>
              <a:gd name="connsiteX8" fmla="*/ 898319 w 1774658"/>
              <a:gd name="connsiteY8" fmla="*/ 98528 h 433638"/>
              <a:gd name="connsiteX9" fmla="*/ 10027 w 1774658"/>
              <a:gd name="connsiteY9" fmla="*/ 5013 h 433638"/>
              <a:gd name="connsiteX0" fmla="*/ 37218 w 1801849"/>
              <a:gd name="connsiteY0" fmla="*/ 5013 h 433638"/>
              <a:gd name="connsiteX1" fmla="*/ 0 w 1801849"/>
              <a:gd name="connsiteY1" fmla="*/ 199053 h 433638"/>
              <a:gd name="connsiteX2" fmla="*/ 52257 w 1801849"/>
              <a:gd name="connsiteY2" fmla="*/ 245644 h 433638"/>
              <a:gd name="connsiteX3" fmla="*/ 1425862 w 1801849"/>
              <a:gd name="connsiteY3" fmla="*/ 433638 h 433638"/>
              <a:gd name="connsiteX4" fmla="*/ 1681533 w 1801849"/>
              <a:gd name="connsiteY4" fmla="*/ 220579 h 433638"/>
              <a:gd name="connsiteX5" fmla="*/ 1734171 w 1801849"/>
              <a:gd name="connsiteY5" fmla="*/ 218072 h 433638"/>
              <a:gd name="connsiteX6" fmla="*/ 1801849 w 1801849"/>
              <a:gd name="connsiteY6" fmla="*/ 112796 h 433638"/>
              <a:gd name="connsiteX7" fmla="*/ 944016 w 1801849"/>
              <a:gd name="connsiteY7" fmla="*/ 0 h 433638"/>
              <a:gd name="connsiteX8" fmla="*/ 925510 w 1801849"/>
              <a:gd name="connsiteY8" fmla="*/ 98528 h 433638"/>
              <a:gd name="connsiteX9" fmla="*/ 37218 w 1801849"/>
              <a:gd name="connsiteY9" fmla="*/ 5013 h 433638"/>
              <a:gd name="connsiteX0" fmla="*/ 37218 w 1801849"/>
              <a:gd name="connsiteY0" fmla="*/ 5013 h 380386"/>
              <a:gd name="connsiteX1" fmla="*/ 0 w 1801849"/>
              <a:gd name="connsiteY1" fmla="*/ 199053 h 380386"/>
              <a:gd name="connsiteX2" fmla="*/ 52257 w 1801849"/>
              <a:gd name="connsiteY2" fmla="*/ 245644 h 380386"/>
              <a:gd name="connsiteX3" fmla="*/ 1403203 w 1801849"/>
              <a:gd name="connsiteY3" fmla="*/ 380386 h 380386"/>
              <a:gd name="connsiteX4" fmla="*/ 1681533 w 1801849"/>
              <a:gd name="connsiteY4" fmla="*/ 220579 h 380386"/>
              <a:gd name="connsiteX5" fmla="*/ 1734171 w 1801849"/>
              <a:gd name="connsiteY5" fmla="*/ 218072 h 380386"/>
              <a:gd name="connsiteX6" fmla="*/ 1801849 w 1801849"/>
              <a:gd name="connsiteY6" fmla="*/ 112796 h 380386"/>
              <a:gd name="connsiteX7" fmla="*/ 944016 w 1801849"/>
              <a:gd name="connsiteY7" fmla="*/ 0 h 380386"/>
              <a:gd name="connsiteX8" fmla="*/ 925510 w 1801849"/>
              <a:gd name="connsiteY8" fmla="*/ 98528 h 380386"/>
              <a:gd name="connsiteX9" fmla="*/ 37218 w 1801849"/>
              <a:gd name="connsiteY9" fmla="*/ 5013 h 380386"/>
              <a:gd name="connsiteX0" fmla="*/ 37218 w 1801849"/>
              <a:gd name="connsiteY0" fmla="*/ 5013 h 349957"/>
              <a:gd name="connsiteX1" fmla="*/ 0 w 1801849"/>
              <a:gd name="connsiteY1" fmla="*/ 199053 h 349957"/>
              <a:gd name="connsiteX2" fmla="*/ 52257 w 1801849"/>
              <a:gd name="connsiteY2" fmla="*/ 245644 h 349957"/>
              <a:gd name="connsiteX3" fmla="*/ 1394140 w 1801849"/>
              <a:gd name="connsiteY3" fmla="*/ 349957 h 349957"/>
              <a:gd name="connsiteX4" fmla="*/ 1681533 w 1801849"/>
              <a:gd name="connsiteY4" fmla="*/ 220579 h 349957"/>
              <a:gd name="connsiteX5" fmla="*/ 1734171 w 1801849"/>
              <a:gd name="connsiteY5" fmla="*/ 218072 h 349957"/>
              <a:gd name="connsiteX6" fmla="*/ 1801849 w 1801849"/>
              <a:gd name="connsiteY6" fmla="*/ 112796 h 349957"/>
              <a:gd name="connsiteX7" fmla="*/ 944016 w 1801849"/>
              <a:gd name="connsiteY7" fmla="*/ 0 h 349957"/>
              <a:gd name="connsiteX8" fmla="*/ 925510 w 1801849"/>
              <a:gd name="connsiteY8" fmla="*/ 98528 h 349957"/>
              <a:gd name="connsiteX9" fmla="*/ 37218 w 1801849"/>
              <a:gd name="connsiteY9" fmla="*/ 5013 h 349957"/>
              <a:gd name="connsiteX0" fmla="*/ 37218 w 1801849"/>
              <a:gd name="connsiteY0" fmla="*/ 5013 h 372778"/>
              <a:gd name="connsiteX1" fmla="*/ 0 w 1801849"/>
              <a:gd name="connsiteY1" fmla="*/ 199053 h 372778"/>
              <a:gd name="connsiteX2" fmla="*/ 52257 w 1801849"/>
              <a:gd name="connsiteY2" fmla="*/ 245644 h 372778"/>
              <a:gd name="connsiteX3" fmla="*/ 1389608 w 1801849"/>
              <a:gd name="connsiteY3" fmla="*/ 372778 h 372778"/>
              <a:gd name="connsiteX4" fmla="*/ 1681533 w 1801849"/>
              <a:gd name="connsiteY4" fmla="*/ 220579 h 372778"/>
              <a:gd name="connsiteX5" fmla="*/ 1734171 w 1801849"/>
              <a:gd name="connsiteY5" fmla="*/ 218072 h 372778"/>
              <a:gd name="connsiteX6" fmla="*/ 1801849 w 1801849"/>
              <a:gd name="connsiteY6" fmla="*/ 112796 h 372778"/>
              <a:gd name="connsiteX7" fmla="*/ 944016 w 1801849"/>
              <a:gd name="connsiteY7" fmla="*/ 0 h 372778"/>
              <a:gd name="connsiteX8" fmla="*/ 925510 w 1801849"/>
              <a:gd name="connsiteY8" fmla="*/ 98528 h 372778"/>
              <a:gd name="connsiteX9" fmla="*/ 37218 w 1801849"/>
              <a:gd name="connsiteY9" fmla="*/ 5013 h 372778"/>
              <a:gd name="connsiteX0" fmla="*/ 19091 w 1801849"/>
              <a:gd name="connsiteY0" fmla="*/ 1209 h 372778"/>
              <a:gd name="connsiteX1" fmla="*/ 0 w 1801849"/>
              <a:gd name="connsiteY1" fmla="*/ 199053 h 372778"/>
              <a:gd name="connsiteX2" fmla="*/ 52257 w 1801849"/>
              <a:gd name="connsiteY2" fmla="*/ 245644 h 372778"/>
              <a:gd name="connsiteX3" fmla="*/ 1389608 w 1801849"/>
              <a:gd name="connsiteY3" fmla="*/ 372778 h 372778"/>
              <a:gd name="connsiteX4" fmla="*/ 1681533 w 1801849"/>
              <a:gd name="connsiteY4" fmla="*/ 220579 h 372778"/>
              <a:gd name="connsiteX5" fmla="*/ 1734171 w 1801849"/>
              <a:gd name="connsiteY5" fmla="*/ 218072 h 372778"/>
              <a:gd name="connsiteX6" fmla="*/ 1801849 w 1801849"/>
              <a:gd name="connsiteY6" fmla="*/ 112796 h 372778"/>
              <a:gd name="connsiteX7" fmla="*/ 944016 w 1801849"/>
              <a:gd name="connsiteY7" fmla="*/ 0 h 372778"/>
              <a:gd name="connsiteX8" fmla="*/ 925510 w 1801849"/>
              <a:gd name="connsiteY8" fmla="*/ 98528 h 372778"/>
              <a:gd name="connsiteX9" fmla="*/ 19091 w 1801849"/>
              <a:gd name="connsiteY9" fmla="*/ 1209 h 372778"/>
              <a:gd name="connsiteX0" fmla="*/ 19091 w 1801849"/>
              <a:gd name="connsiteY0" fmla="*/ 1209 h 372778"/>
              <a:gd name="connsiteX1" fmla="*/ 0 w 1801849"/>
              <a:gd name="connsiteY1" fmla="*/ 199053 h 372778"/>
              <a:gd name="connsiteX2" fmla="*/ 52257 w 1801849"/>
              <a:gd name="connsiteY2" fmla="*/ 245644 h 372778"/>
              <a:gd name="connsiteX3" fmla="*/ 1389608 w 1801849"/>
              <a:gd name="connsiteY3" fmla="*/ 372778 h 372778"/>
              <a:gd name="connsiteX4" fmla="*/ 1604491 w 1801849"/>
              <a:gd name="connsiteY4" fmla="*/ 193953 h 372778"/>
              <a:gd name="connsiteX5" fmla="*/ 1734171 w 1801849"/>
              <a:gd name="connsiteY5" fmla="*/ 218072 h 372778"/>
              <a:gd name="connsiteX6" fmla="*/ 1801849 w 1801849"/>
              <a:gd name="connsiteY6" fmla="*/ 112796 h 372778"/>
              <a:gd name="connsiteX7" fmla="*/ 944016 w 1801849"/>
              <a:gd name="connsiteY7" fmla="*/ 0 h 372778"/>
              <a:gd name="connsiteX8" fmla="*/ 925510 w 1801849"/>
              <a:gd name="connsiteY8" fmla="*/ 98528 h 372778"/>
              <a:gd name="connsiteX9" fmla="*/ 19091 w 1801849"/>
              <a:gd name="connsiteY9" fmla="*/ 1209 h 372778"/>
              <a:gd name="connsiteX0" fmla="*/ 19091 w 1801849"/>
              <a:gd name="connsiteY0" fmla="*/ 1209 h 372778"/>
              <a:gd name="connsiteX1" fmla="*/ 0 w 1801849"/>
              <a:gd name="connsiteY1" fmla="*/ 199053 h 372778"/>
              <a:gd name="connsiteX2" fmla="*/ 52257 w 1801849"/>
              <a:gd name="connsiteY2" fmla="*/ 245644 h 372778"/>
              <a:gd name="connsiteX3" fmla="*/ 1389608 w 1801849"/>
              <a:gd name="connsiteY3" fmla="*/ 372778 h 372778"/>
              <a:gd name="connsiteX4" fmla="*/ 1568235 w 1801849"/>
              <a:gd name="connsiteY4" fmla="*/ 178738 h 372778"/>
              <a:gd name="connsiteX5" fmla="*/ 1734171 w 1801849"/>
              <a:gd name="connsiteY5" fmla="*/ 218072 h 372778"/>
              <a:gd name="connsiteX6" fmla="*/ 1801849 w 1801849"/>
              <a:gd name="connsiteY6" fmla="*/ 112796 h 372778"/>
              <a:gd name="connsiteX7" fmla="*/ 944016 w 1801849"/>
              <a:gd name="connsiteY7" fmla="*/ 0 h 372778"/>
              <a:gd name="connsiteX8" fmla="*/ 925510 w 1801849"/>
              <a:gd name="connsiteY8" fmla="*/ 98528 h 372778"/>
              <a:gd name="connsiteX9" fmla="*/ 19091 w 1801849"/>
              <a:gd name="connsiteY9" fmla="*/ 1209 h 372778"/>
              <a:gd name="connsiteX0" fmla="*/ 19091 w 1801849"/>
              <a:gd name="connsiteY0" fmla="*/ 1209 h 372778"/>
              <a:gd name="connsiteX1" fmla="*/ 0 w 1801849"/>
              <a:gd name="connsiteY1" fmla="*/ 199053 h 372778"/>
              <a:gd name="connsiteX2" fmla="*/ 52257 w 1801849"/>
              <a:gd name="connsiteY2" fmla="*/ 245644 h 372778"/>
              <a:gd name="connsiteX3" fmla="*/ 1389608 w 1801849"/>
              <a:gd name="connsiteY3" fmla="*/ 372778 h 372778"/>
              <a:gd name="connsiteX4" fmla="*/ 1590895 w 1801849"/>
              <a:gd name="connsiteY4" fmla="*/ 186347 h 372778"/>
              <a:gd name="connsiteX5" fmla="*/ 1734171 w 1801849"/>
              <a:gd name="connsiteY5" fmla="*/ 218072 h 372778"/>
              <a:gd name="connsiteX6" fmla="*/ 1801849 w 1801849"/>
              <a:gd name="connsiteY6" fmla="*/ 112796 h 372778"/>
              <a:gd name="connsiteX7" fmla="*/ 944016 w 1801849"/>
              <a:gd name="connsiteY7" fmla="*/ 0 h 372778"/>
              <a:gd name="connsiteX8" fmla="*/ 925510 w 1801849"/>
              <a:gd name="connsiteY8" fmla="*/ 98528 h 372778"/>
              <a:gd name="connsiteX9" fmla="*/ 19091 w 1801849"/>
              <a:gd name="connsiteY9" fmla="*/ 1209 h 372778"/>
              <a:gd name="connsiteX0" fmla="*/ 19091 w 1801849"/>
              <a:gd name="connsiteY0" fmla="*/ 1209 h 372778"/>
              <a:gd name="connsiteX1" fmla="*/ 0 w 1801849"/>
              <a:gd name="connsiteY1" fmla="*/ 199053 h 372778"/>
              <a:gd name="connsiteX2" fmla="*/ 52257 w 1801849"/>
              <a:gd name="connsiteY2" fmla="*/ 245644 h 372778"/>
              <a:gd name="connsiteX3" fmla="*/ 1389608 w 1801849"/>
              <a:gd name="connsiteY3" fmla="*/ 372778 h 372778"/>
              <a:gd name="connsiteX4" fmla="*/ 1590895 w 1801849"/>
              <a:gd name="connsiteY4" fmla="*/ 186347 h 372778"/>
              <a:gd name="connsiteX5" fmla="*/ 1657127 w 1801849"/>
              <a:gd name="connsiteY5" fmla="*/ 191445 h 372778"/>
              <a:gd name="connsiteX6" fmla="*/ 1801849 w 1801849"/>
              <a:gd name="connsiteY6" fmla="*/ 112796 h 372778"/>
              <a:gd name="connsiteX7" fmla="*/ 944016 w 1801849"/>
              <a:gd name="connsiteY7" fmla="*/ 0 h 372778"/>
              <a:gd name="connsiteX8" fmla="*/ 925510 w 1801849"/>
              <a:gd name="connsiteY8" fmla="*/ 98528 h 372778"/>
              <a:gd name="connsiteX9" fmla="*/ 19091 w 1801849"/>
              <a:gd name="connsiteY9" fmla="*/ 1209 h 372778"/>
              <a:gd name="connsiteX0" fmla="*/ 19091 w 1751997"/>
              <a:gd name="connsiteY0" fmla="*/ 1209 h 372778"/>
              <a:gd name="connsiteX1" fmla="*/ 0 w 1751997"/>
              <a:gd name="connsiteY1" fmla="*/ 199053 h 372778"/>
              <a:gd name="connsiteX2" fmla="*/ 52257 w 1751997"/>
              <a:gd name="connsiteY2" fmla="*/ 245644 h 372778"/>
              <a:gd name="connsiteX3" fmla="*/ 1389608 w 1751997"/>
              <a:gd name="connsiteY3" fmla="*/ 372778 h 372778"/>
              <a:gd name="connsiteX4" fmla="*/ 1590895 w 1751997"/>
              <a:gd name="connsiteY4" fmla="*/ 186347 h 372778"/>
              <a:gd name="connsiteX5" fmla="*/ 1657127 w 1751997"/>
              <a:gd name="connsiteY5" fmla="*/ 191445 h 372778"/>
              <a:gd name="connsiteX6" fmla="*/ 1751997 w 1751997"/>
              <a:gd name="connsiteY6" fmla="*/ 105189 h 372778"/>
              <a:gd name="connsiteX7" fmla="*/ 944016 w 1751997"/>
              <a:gd name="connsiteY7" fmla="*/ 0 h 372778"/>
              <a:gd name="connsiteX8" fmla="*/ 925510 w 1751997"/>
              <a:gd name="connsiteY8" fmla="*/ 98528 h 372778"/>
              <a:gd name="connsiteX9" fmla="*/ 19091 w 1751997"/>
              <a:gd name="connsiteY9" fmla="*/ 1209 h 372778"/>
              <a:gd name="connsiteX0" fmla="*/ 19091 w 1733869"/>
              <a:gd name="connsiteY0" fmla="*/ 1209 h 372778"/>
              <a:gd name="connsiteX1" fmla="*/ 0 w 1733869"/>
              <a:gd name="connsiteY1" fmla="*/ 199053 h 372778"/>
              <a:gd name="connsiteX2" fmla="*/ 52257 w 1733869"/>
              <a:gd name="connsiteY2" fmla="*/ 245644 h 372778"/>
              <a:gd name="connsiteX3" fmla="*/ 1389608 w 1733869"/>
              <a:gd name="connsiteY3" fmla="*/ 372778 h 372778"/>
              <a:gd name="connsiteX4" fmla="*/ 1590895 w 1733869"/>
              <a:gd name="connsiteY4" fmla="*/ 186347 h 372778"/>
              <a:gd name="connsiteX5" fmla="*/ 1657127 w 1733869"/>
              <a:gd name="connsiteY5" fmla="*/ 191445 h 372778"/>
              <a:gd name="connsiteX6" fmla="*/ 1733869 w 1733869"/>
              <a:gd name="connsiteY6" fmla="*/ 97582 h 372778"/>
              <a:gd name="connsiteX7" fmla="*/ 944016 w 1733869"/>
              <a:gd name="connsiteY7" fmla="*/ 0 h 372778"/>
              <a:gd name="connsiteX8" fmla="*/ 925510 w 1733869"/>
              <a:gd name="connsiteY8" fmla="*/ 98528 h 372778"/>
              <a:gd name="connsiteX9" fmla="*/ 19091 w 1733869"/>
              <a:gd name="connsiteY9" fmla="*/ 1209 h 372778"/>
              <a:gd name="connsiteX0" fmla="*/ 19091 w 1747463"/>
              <a:gd name="connsiteY0" fmla="*/ 1209 h 372778"/>
              <a:gd name="connsiteX1" fmla="*/ 0 w 1747463"/>
              <a:gd name="connsiteY1" fmla="*/ 199053 h 372778"/>
              <a:gd name="connsiteX2" fmla="*/ 52257 w 1747463"/>
              <a:gd name="connsiteY2" fmla="*/ 245644 h 372778"/>
              <a:gd name="connsiteX3" fmla="*/ 1389608 w 1747463"/>
              <a:gd name="connsiteY3" fmla="*/ 372778 h 372778"/>
              <a:gd name="connsiteX4" fmla="*/ 1590895 w 1747463"/>
              <a:gd name="connsiteY4" fmla="*/ 186347 h 372778"/>
              <a:gd name="connsiteX5" fmla="*/ 1657127 w 1747463"/>
              <a:gd name="connsiteY5" fmla="*/ 191445 h 372778"/>
              <a:gd name="connsiteX6" fmla="*/ 1747463 w 1747463"/>
              <a:gd name="connsiteY6" fmla="*/ 101385 h 372778"/>
              <a:gd name="connsiteX7" fmla="*/ 944016 w 1747463"/>
              <a:gd name="connsiteY7" fmla="*/ 0 h 372778"/>
              <a:gd name="connsiteX8" fmla="*/ 925510 w 1747463"/>
              <a:gd name="connsiteY8" fmla="*/ 98528 h 372778"/>
              <a:gd name="connsiteX9" fmla="*/ 19091 w 1747463"/>
              <a:gd name="connsiteY9" fmla="*/ 1209 h 372778"/>
              <a:gd name="connsiteX0" fmla="*/ 19091 w 1747463"/>
              <a:gd name="connsiteY0" fmla="*/ 1209 h 372778"/>
              <a:gd name="connsiteX1" fmla="*/ 0 w 1747463"/>
              <a:gd name="connsiteY1" fmla="*/ 199053 h 372778"/>
              <a:gd name="connsiteX2" fmla="*/ 52257 w 1747463"/>
              <a:gd name="connsiteY2" fmla="*/ 245644 h 372778"/>
              <a:gd name="connsiteX3" fmla="*/ 1389608 w 1747463"/>
              <a:gd name="connsiteY3" fmla="*/ 372778 h 372778"/>
              <a:gd name="connsiteX4" fmla="*/ 1590895 w 1747463"/>
              <a:gd name="connsiteY4" fmla="*/ 186347 h 372778"/>
              <a:gd name="connsiteX5" fmla="*/ 1670723 w 1747463"/>
              <a:gd name="connsiteY5" fmla="*/ 191445 h 372778"/>
              <a:gd name="connsiteX6" fmla="*/ 1747463 w 1747463"/>
              <a:gd name="connsiteY6" fmla="*/ 101385 h 372778"/>
              <a:gd name="connsiteX7" fmla="*/ 944016 w 1747463"/>
              <a:gd name="connsiteY7" fmla="*/ 0 h 372778"/>
              <a:gd name="connsiteX8" fmla="*/ 925510 w 1747463"/>
              <a:gd name="connsiteY8" fmla="*/ 98528 h 372778"/>
              <a:gd name="connsiteX9" fmla="*/ 19091 w 1747463"/>
              <a:gd name="connsiteY9" fmla="*/ 1209 h 372778"/>
              <a:gd name="connsiteX0" fmla="*/ 14559 w 1747463"/>
              <a:gd name="connsiteY0" fmla="*/ 0 h 390588"/>
              <a:gd name="connsiteX1" fmla="*/ 0 w 1747463"/>
              <a:gd name="connsiteY1" fmla="*/ 216863 h 390588"/>
              <a:gd name="connsiteX2" fmla="*/ 52257 w 1747463"/>
              <a:gd name="connsiteY2" fmla="*/ 263454 h 390588"/>
              <a:gd name="connsiteX3" fmla="*/ 1389608 w 1747463"/>
              <a:gd name="connsiteY3" fmla="*/ 390588 h 390588"/>
              <a:gd name="connsiteX4" fmla="*/ 1590895 w 1747463"/>
              <a:gd name="connsiteY4" fmla="*/ 204157 h 390588"/>
              <a:gd name="connsiteX5" fmla="*/ 1670723 w 1747463"/>
              <a:gd name="connsiteY5" fmla="*/ 209255 h 390588"/>
              <a:gd name="connsiteX6" fmla="*/ 1747463 w 1747463"/>
              <a:gd name="connsiteY6" fmla="*/ 119195 h 390588"/>
              <a:gd name="connsiteX7" fmla="*/ 944016 w 1747463"/>
              <a:gd name="connsiteY7" fmla="*/ 17810 h 390588"/>
              <a:gd name="connsiteX8" fmla="*/ 925510 w 1747463"/>
              <a:gd name="connsiteY8" fmla="*/ 116338 h 390588"/>
              <a:gd name="connsiteX9" fmla="*/ 14559 w 1747463"/>
              <a:gd name="connsiteY9" fmla="*/ 0 h 390588"/>
              <a:gd name="connsiteX0" fmla="*/ 963 w 1747463"/>
              <a:gd name="connsiteY0" fmla="*/ 0 h 382981"/>
              <a:gd name="connsiteX1" fmla="*/ 0 w 1747463"/>
              <a:gd name="connsiteY1" fmla="*/ 209256 h 382981"/>
              <a:gd name="connsiteX2" fmla="*/ 52257 w 1747463"/>
              <a:gd name="connsiteY2" fmla="*/ 255847 h 382981"/>
              <a:gd name="connsiteX3" fmla="*/ 1389608 w 1747463"/>
              <a:gd name="connsiteY3" fmla="*/ 382981 h 382981"/>
              <a:gd name="connsiteX4" fmla="*/ 1590895 w 1747463"/>
              <a:gd name="connsiteY4" fmla="*/ 196550 h 382981"/>
              <a:gd name="connsiteX5" fmla="*/ 1670723 w 1747463"/>
              <a:gd name="connsiteY5" fmla="*/ 201648 h 382981"/>
              <a:gd name="connsiteX6" fmla="*/ 1747463 w 1747463"/>
              <a:gd name="connsiteY6" fmla="*/ 111588 h 382981"/>
              <a:gd name="connsiteX7" fmla="*/ 944016 w 1747463"/>
              <a:gd name="connsiteY7" fmla="*/ 10203 h 382981"/>
              <a:gd name="connsiteX8" fmla="*/ 925510 w 1747463"/>
              <a:gd name="connsiteY8" fmla="*/ 108731 h 382981"/>
              <a:gd name="connsiteX9" fmla="*/ 963 w 1747463"/>
              <a:gd name="connsiteY9" fmla="*/ 0 h 382981"/>
              <a:gd name="connsiteX0" fmla="*/ 28154 w 1747463"/>
              <a:gd name="connsiteY0" fmla="*/ 0 h 379176"/>
              <a:gd name="connsiteX1" fmla="*/ 0 w 1747463"/>
              <a:gd name="connsiteY1" fmla="*/ 205451 h 379176"/>
              <a:gd name="connsiteX2" fmla="*/ 52257 w 1747463"/>
              <a:gd name="connsiteY2" fmla="*/ 252042 h 379176"/>
              <a:gd name="connsiteX3" fmla="*/ 1389608 w 1747463"/>
              <a:gd name="connsiteY3" fmla="*/ 379176 h 379176"/>
              <a:gd name="connsiteX4" fmla="*/ 1590895 w 1747463"/>
              <a:gd name="connsiteY4" fmla="*/ 192745 h 379176"/>
              <a:gd name="connsiteX5" fmla="*/ 1670723 w 1747463"/>
              <a:gd name="connsiteY5" fmla="*/ 197843 h 379176"/>
              <a:gd name="connsiteX6" fmla="*/ 1747463 w 1747463"/>
              <a:gd name="connsiteY6" fmla="*/ 107783 h 379176"/>
              <a:gd name="connsiteX7" fmla="*/ 944016 w 1747463"/>
              <a:gd name="connsiteY7" fmla="*/ 6398 h 379176"/>
              <a:gd name="connsiteX8" fmla="*/ 925510 w 1747463"/>
              <a:gd name="connsiteY8" fmla="*/ 104926 h 379176"/>
              <a:gd name="connsiteX9" fmla="*/ 28154 w 1747463"/>
              <a:gd name="connsiteY9" fmla="*/ 0 h 379176"/>
              <a:gd name="connsiteX0" fmla="*/ 28154 w 1747463"/>
              <a:gd name="connsiteY0" fmla="*/ 0 h 379176"/>
              <a:gd name="connsiteX1" fmla="*/ 0 w 1747463"/>
              <a:gd name="connsiteY1" fmla="*/ 205451 h 379176"/>
              <a:gd name="connsiteX2" fmla="*/ 52257 w 1747463"/>
              <a:gd name="connsiteY2" fmla="*/ 252042 h 379176"/>
              <a:gd name="connsiteX3" fmla="*/ 1389608 w 1747463"/>
              <a:gd name="connsiteY3" fmla="*/ 379176 h 379176"/>
              <a:gd name="connsiteX4" fmla="*/ 1590895 w 1747463"/>
              <a:gd name="connsiteY4" fmla="*/ 192745 h 379176"/>
              <a:gd name="connsiteX5" fmla="*/ 1670723 w 1747463"/>
              <a:gd name="connsiteY5" fmla="*/ 197843 h 379176"/>
              <a:gd name="connsiteX6" fmla="*/ 1747463 w 1747463"/>
              <a:gd name="connsiteY6" fmla="*/ 107783 h 379176"/>
              <a:gd name="connsiteX7" fmla="*/ 944016 w 1747463"/>
              <a:gd name="connsiteY7" fmla="*/ 6398 h 379176"/>
              <a:gd name="connsiteX8" fmla="*/ 925510 w 1747463"/>
              <a:gd name="connsiteY8" fmla="*/ 104926 h 379176"/>
              <a:gd name="connsiteX9" fmla="*/ 28154 w 1747463"/>
              <a:gd name="connsiteY9" fmla="*/ 0 h 379176"/>
              <a:gd name="connsiteX0" fmla="*/ 5495 w 1724804"/>
              <a:gd name="connsiteY0" fmla="*/ 0 h 379176"/>
              <a:gd name="connsiteX1" fmla="*/ 0 w 1724804"/>
              <a:gd name="connsiteY1" fmla="*/ 205450 h 379176"/>
              <a:gd name="connsiteX2" fmla="*/ 29598 w 1724804"/>
              <a:gd name="connsiteY2" fmla="*/ 252042 h 379176"/>
              <a:gd name="connsiteX3" fmla="*/ 1366949 w 1724804"/>
              <a:gd name="connsiteY3" fmla="*/ 379176 h 379176"/>
              <a:gd name="connsiteX4" fmla="*/ 1568236 w 1724804"/>
              <a:gd name="connsiteY4" fmla="*/ 192745 h 379176"/>
              <a:gd name="connsiteX5" fmla="*/ 1648064 w 1724804"/>
              <a:gd name="connsiteY5" fmla="*/ 197843 h 379176"/>
              <a:gd name="connsiteX6" fmla="*/ 1724804 w 1724804"/>
              <a:gd name="connsiteY6" fmla="*/ 107783 h 379176"/>
              <a:gd name="connsiteX7" fmla="*/ 921357 w 1724804"/>
              <a:gd name="connsiteY7" fmla="*/ 6398 h 379176"/>
              <a:gd name="connsiteX8" fmla="*/ 902851 w 1724804"/>
              <a:gd name="connsiteY8" fmla="*/ 104926 h 379176"/>
              <a:gd name="connsiteX9" fmla="*/ 5495 w 1724804"/>
              <a:gd name="connsiteY9" fmla="*/ 0 h 379176"/>
              <a:gd name="connsiteX0" fmla="*/ 5495 w 1724804"/>
              <a:gd name="connsiteY0" fmla="*/ 0 h 379176"/>
              <a:gd name="connsiteX1" fmla="*/ 0 w 1724804"/>
              <a:gd name="connsiteY1" fmla="*/ 205450 h 379176"/>
              <a:gd name="connsiteX2" fmla="*/ 29598 w 1724804"/>
              <a:gd name="connsiteY2" fmla="*/ 206398 h 379176"/>
              <a:gd name="connsiteX3" fmla="*/ 1366949 w 1724804"/>
              <a:gd name="connsiteY3" fmla="*/ 379176 h 379176"/>
              <a:gd name="connsiteX4" fmla="*/ 1568236 w 1724804"/>
              <a:gd name="connsiteY4" fmla="*/ 192745 h 379176"/>
              <a:gd name="connsiteX5" fmla="*/ 1648064 w 1724804"/>
              <a:gd name="connsiteY5" fmla="*/ 197843 h 379176"/>
              <a:gd name="connsiteX6" fmla="*/ 1724804 w 1724804"/>
              <a:gd name="connsiteY6" fmla="*/ 107783 h 379176"/>
              <a:gd name="connsiteX7" fmla="*/ 921357 w 1724804"/>
              <a:gd name="connsiteY7" fmla="*/ 6398 h 379176"/>
              <a:gd name="connsiteX8" fmla="*/ 902851 w 1724804"/>
              <a:gd name="connsiteY8" fmla="*/ 104926 h 379176"/>
              <a:gd name="connsiteX9" fmla="*/ 5495 w 1724804"/>
              <a:gd name="connsiteY9" fmla="*/ 0 h 379176"/>
              <a:gd name="connsiteX0" fmla="*/ 5495 w 1724804"/>
              <a:gd name="connsiteY0" fmla="*/ 0 h 382979"/>
              <a:gd name="connsiteX1" fmla="*/ 0 w 1724804"/>
              <a:gd name="connsiteY1" fmla="*/ 205450 h 382979"/>
              <a:gd name="connsiteX2" fmla="*/ 29598 w 1724804"/>
              <a:gd name="connsiteY2" fmla="*/ 206398 h 382979"/>
              <a:gd name="connsiteX3" fmla="*/ 1398633 w 1724804"/>
              <a:gd name="connsiteY3" fmla="*/ 382979 h 382979"/>
              <a:gd name="connsiteX4" fmla="*/ 1568236 w 1724804"/>
              <a:gd name="connsiteY4" fmla="*/ 192745 h 382979"/>
              <a:gd name="connsiteX5" fmla="*/ 1648064 w 1724804"/>
              <a:gd name="connsiteY5" fmla="*/ 197843 h 382979"/>
              <a:gd name="connsiteX6" fmla="*/ 1724804 w 1724804"/>
              <a:gd name="connsiteY6" fmla="*/ 107783 h 382979"/>
              <a:gd name="connsiteX7" fmla="*/ 921357 w 1724804"/>
              <a:gd name="connsiteY7" fmla="*/ 6398 h 382979"/>
              <a:gd name="connsiteX8" fmla="*/ 902851 w 1724804"/>
              <a:gd name="connsiteY8" fmla="*/ 104926 h 382979"/>
              <a:gd name="connsiteX9" fmla="*/ 5495 w 1724804"/>
              <a:gd name="connsiteY9" fmla="*/ 0 h 382979"/>
              <a:gd name="connsiteX0" fmla="*/ 5495 w 1724804"/>
              <a:gd name="connsiteY0" fmla="*/ 0 h 382979"/>
              <a:gd name="connsiteX1" fmla="*/ 0 w 1724804"/>
              <a:gd name="connsiteY1" fmla="*/ 205450 h 382979"/>
              <a:gd name="connsiteX2" fmla="*/ 29598 w 1724804"/>
              <a:gd name="connsiteY2" fmla="*/ 206398 h 382979"/>
              <a:gd name="connsiteX3" fmla="*/ 1398633 w 1724804"/>
              <a:gd name="connsiteY3" fmla="*/ 382979 h 382979"/>
              <a:gd name="connsiteX4" fmla="*/ 1577287 w 1724804"/>
              <a:gd name="connsiteY4" fmla="*/ 192745 h 382979"/>
              <a:gd name="connsiteX5" fmla="*/ 1648064 w 1724804"/>
              <a:gd name="connsiteY5" fmla="*/ 197843 h 382979"/>
              <a:gd name="connsiteX6" fmla="*/ 1724804 w 1724804"/>
              <a:gd name="connsiteY6" fmla="*/ 107783 h 382979"/>
              <a:gd name="connsiteX7" fmla="*/ 921357 w 1724804"/>
              <a:gd name="connsiteY7" fmla="*/ 6398 h 382979"/>
              <a:gd name="connsiteX8" fmla="*/ 902851 w 1724804"/>
              <a:gd name="connsiteY8" fmla="*/ 104926 h 382979"/>
              <a:gd name="connsiteX9" fmla="*/ 5495 w 1724804"/>
              <a:gd name="connsiteY9" fmla="*/ 0 h 382979"/>
              <a:gd name="connsiteX0" fmla="*/ 5495 w 1742909"/>
              <a:gd name="connsiteY0" fmla="*/ 0 h 382979"/>
              <a:gd name="connsiteX1" fmla="*/ 0 w 1742909"/>
              <a:gd name="connsiteY1" fmla="*/ 205450 h 382979"/>
              <a:gd name="connsiteX2" fmla="*/ 29598 w 1742909"/>
              <a:gd name="connsiteY2" fmla="*/ 206398 h 382979"/>
              <a:gd name="connsiteX3" fmla="*/ 1398633 w 1742909"/>
              <a:gd name="connsiteY3" fmla="*/ 382979 h 382979"/>
              <a:gd name="connsiteX4" fmla="*/ 1577287 w 1742909"/>
              <a:gd name="connsiteY4" fmla="*/ 192745 h 382979"/>
              <a:gd name="connsiteX5" fmla="*/ 1648064 w 1742909"/>
              <a:gd name="connsiteY5" fmla="*/ 197843 h 382979"/>
              <a:gd name="connsiteX6" fmla="*/ 1742909 w 1742909"/>
              <a:gd name="connsiteY6" fmla="*/ 96371 h 382979"/>
              <a:gd name="connsiteX7" fmla="*/ 921357 w 1742909"/>
              <a:gd name="connsiteY7" fmla="*/ 6398 h 382979"/>
              <a:gd name="connsiteX8" fmla="*/ 902851 w 1742909"/>
              <a:gd name="connsiteY8" fmla="*/ 104926 h 382979"/>
              <a:gd name="connsiteX9" fmla="*/ 5495 w 1742909"/>
              <a:gd name="connsiteY9" fmla="*/ 0 h 382979"/>
              <a:gd name="connsiteX0" fmla="*/ 5495 w 1742909"/>
              <a:gd name="connsiteY0" fmla="*/ 5014 h 387993"/>
              <a:gd name="connsiteX1" fmla="*/ 0 w 1742909"/>
              <a:gd name="connsiteY1" fmla="*/ 210464 h 387993"/>
              <a:gd name="connsiteX2" fmla="*/ 29598 w 1742909"/>
              <a:gd name="connsiteY2" fmla="*/ 211412 h 387993"/>
              <a:gd name="connsiteX3" fmla="*/ 1398633 w 1742909"/>
              <a:gd name="connsiteY3" fmla="*/ 387993 h 387993"/>
              <a:gd name="connsiteX4" fmla="*/ 1577287 w 1742909"/>
              <a:gd name="connsiteY4" fmla="*/ 197759 h 387993"/>
              <a:gd name="connsiteX5" fmla="*/ 1648064 w 1742909"/>
              <a:gd name="connsiteY5" fmla="*/ 202857 h 387993"/>
              <a:gd name="connsiteX6" fmla="*/ 1742909 w 1742909"/>
              <a:gd name="connsiteY6" fmla="*/ 101385 h 387993"/>
              <a:gd name="connsiteX7" fmla="*/ 916832 w 1742909"/>
              <a:gd name="connsiteY7" fmla="*/ 0 h 387993"/>
              <a:gd name="connsiteX8" fmla="*/ 902851 w 1742909"/>
              <a:gd name="connsiteY8" fmla="*/ 109940 h 387993"/>
              <a:gd name="connsiteX9" fmla="*/ 5495 w 1742909"/>
              <a:gd name="connsiteY9" fmla="*/ 5014 h 387993"/>
              <a:gd name="connsiteX0" fmla="*/ 32651 w 1742909"/>
              <a:gd name="connsiteY0" fmla="*/ 27837 h 387993"/>
              <a:gd name="connsiteX1" fmla="*/ 0 w 1742909"/>
              <a:gd name="connsiteY1" fmla="*/ 210464 h 387993"/>
              <a:gd name="connsiteX2" fmla="*/ 29598 w 1742909"/>
              <a:gd name="connsiteY2" fmla="*/ 211412 h 387993"/>
              <a:gd name="connsiteX3" fmla="*/ 1398633 w 1742909"/>
              <a:gd name="connsiteY3" fmla="*/ 387993 h 387993"/>
              <a:gd name="connsiteX4" fmla="*/ 1577287 w 1742909"/>
              <a:gd name="connsiteY4" fmla="*/ 197759 h 387993"/>
              <a:gd name="connsiteX5" fmla="*/ 1648064 w 1742909"/>
              <a:gd name="connsiteY5" fmla="*/ 202857 h 387993"/>
              <a:gd name="connsiteX6" fmla="*/ 1742909 w 1742909"/>
              <a:gd name="connsiteY6" fmla="*/ 101385 h 387993"/>
              <a:gd name="connsiteX7" fmla="*/ 916832 w 1742909"/>
              <a:gd name="connsiteY7" fmla="*/ 0 h 387993"/>
              <a:gd name="connsiteX8" fmla="*/ 902851 w 1742909"/>
              <a:gd name="connsiteY8" fmla="*/ 109940 h 387993"/>
              <a:gd name="connsiteX9" fmla="*/ 32651 w 1742909"/>
              <a:gd name="connsiteY9" fmla="*/ 27837 h 387993"/>
              <a:gd name="connsiteX0" fmla="*/ 28125 w 1742909"/>
              <a:gd name="connsiteY0" fmla="*/ 0 h 390585"/>
              <a:gd name="connsiteX1" fmla="*/ 0 w 1742909"/>
              <a:gd name="connsiteY1" fmla="*/ 213056 h 390585"/>
              <a:gd name="connsiteX2" fmla="*/ 29598 w 1742909"/>
              <a:gd name="connsiteY2" fmla="*/ 214004 h 390585"/>
              <a:gd name="connsiteX3" fmla="*/ 1398633 w 1742909"/>
              <a:gd name="connsiteY3" fmla="*/ 390585 h 390585"/>
              <a:gd name="connsiteX4" fmla="*/ 1577287 w 1742909"/>
              <a:gd name="connsiteY4" fmla="*/ 200351 h 390585"/>
              <a:gd name="connsiteX5" fmla="*/ 1648064 w 1742909"/>
              <a:gd name="connsiteY5" fmla="*/ 205449 h 390585"/>
              <a:gd name="connsiteX6" fmla="*/ 1742909 w 1742909"/>
              <a:gd name="connsiteY6" fmla="*/ 103977 h 390585"/>
              <a:gd name="connsiteX7" fmla="*/ 916832 w 1742909"/>
              <a:gd name="connsiteY7" fmla="*/ 2592 h 390585"/>
              <a:gd name="connsiteX8" fmla="*/ 902851 w 1742909"/>
              <a:gd name="connsiteY8" fmla="*/ 112532 h 390585"/>
              <a:gd name="connsiteX9" fmla="*/ 28125 w 1742909"/>
              <a:gd name="connsiteY9" fmla="*/ 0 h 390585"/>
              <a:gd name="connsiteX0" fmla="*/ 28125 w 1742909"/>
              <a:gd name="connsiteY0" fmla="*/ 0 h 390585"/>
              <a:gd name="connsiteX1" fmla="*/ 0 w 1742909"/>
              <a:gd name="connsiteY1" fmla="*/ 213056 h 390585"/>
              <a:gd name="connsiteX2" fmla="*/ 61282 w 1742909"/>
              <a:gd name="connsiteY2" fmla="*/ 217807 h 390585"/>
              <a:gd name="connsiteX3" fmla="*/ 1398633 w 1742909"/>
              <a:gd name="connsiteY3" fmla="*/ 390585 h 390585"/>
              <a:gd name="connsiteX4" fmla="*/ 1577287 w 1742909"/>
              <a:gd name="connsiteY4" fmla="*/ 200351 h 390585"/>
              <a:gd name="connsiteX5" fmla="*/ 1648064 w 1742909"/>
              <a:gd name="connsiteY5" fmla="*/ 205449 h 390585"/>
              <a:gd name="connsiteX6" fmla="*/ 1742909 w 1742909"/>
              <a:gd name="connsiteY6" fmla="*/ 103977 h 390585"/>
              <a:gd name="connsiteX7" fmla="*/ 916832 w 1742909"/>
              <a:gd name="connsiteY7" fmla="*/ 2592 h 390585"/>
              <a:gd name="connsiteX8" fmla="*/ 902851 w 1742909"/>
              <a:gd name="connsiteY8" fmla="*/ 112532 h 390585"/>
              <a:gd name="connsiteX9" fmla="*/ 28125 w 1742909"/>
              <a:gd name="connsiteY9" fmla="*/ 0 h 390585"/>
              <a:gd name="connsiteX0" fmla="*/ 19074 w 1733858"/>
              <a:gd name="connsiteY0" fmla="*/ 0 h 390585"/>
              <a:gd name="connsiteX1" fmla="*/ 0 w 1733858"/>
              <a:gd name="connsiteY1" fmla="*/ 216860 h 390585"/>
              <a:gd name="connsiteX2" fmla="*/ 52231 w 1733858"/>
              <a:gd name="connsiteY2" fmla="*/ 217807 h 390585"/>
              <a:gd name="connsiteX3" fmla="*/ 1389582 w 1733858"/>
              <a:gd name="connsiteY3" fmla="*/ 390585 h 390585"/>
              <a:gd name="connsiteX4" fmla="*/ 1568236 w 1733858"/>
              <a:gd name="connsiteY4" fmla="*/ 200351 h 390585"/>
              <a:gd name="connsiteX5" fmla="*/ 1639013 w 1733858"/>
              <a:gd name="connsiteY5" fmla="*/ 205449 h 390585"/>
              <a:gd name="connsiteX6" fmla="*/ 1733858 w 1733858"/>
              <a:gd name="connsiteY6" fmla="*/ 103977 h 390585"/>
              <a:gd name="connsiteX7" fmla="*/ 907781 w 1733858"/>
              <a:gd name="connsiteY7" fmla="*/ 2592 h 390585"/>
              <a:gd name="connsiteX8" fmla="*/ 893800 w 1733858"/>
              <a:gd name="connsiteY8" fmla="*/ 112532 h 390585"/>
              <a:gd name="connsiteX9" fmla="*/ 19074 w 1733858"/>
              <a:gd name="connsiteY9" fmla="*/ 0 h 390585"/>
              <a:gd name="connsiteX0" fmla="*/ 19074 w 1733858"/>
              <a:gd name="connsiteY0" fmla="*/ 0 h 390585"/>
              <a:gd name="connsiteX1" fmla="*/ 0 w 1733858"/>
              <a:gd name="connsiteY1" fmla="*/ 216860 h 390585"/>
              <a:gd name="connsiteX2" fmla="*/ 52231 w 1733858"/>
              <a:gd name="connsiteY2" fmla="*/ 217807 h 390585"/>
              <a:gd name="connsiteX3" fmla="*/ 1389582 w 1733858"/>
              <a:gd name="connsiteY3" fmla="*/ 390585 h 390585"/>
              <a:gd name="connsiteX4" fmla="*/ 1568236 w 1733858"/>
              <a:gd name="connsiteY4" fmla="*/ 200351 h 390585"/>
              <a:gd name="connsiteX5" fmla="*/ 1639013 w 1733858"/>
              <a:gd name="connsiteY5" fmla="*/ 205449 h 390585"/>
              <a:gd name="connsiteX6" fmla="*/ 1733858 w 1733858"/>
              <a:gd name="connsiteY6" fmla="*/ 103977 h 390585"/>
              <a:gd name="connsiteX7" fmla="*/ 907781 w 1733858"/>
              <a:gd name="connsiteY7" fmla="*/ 2592 h 390585"/>
              <a:gd name="connsiteX8" fmla="*/ 893800 w 1733858"/>
              <a:gd name="connsiteY8" fmla="*/ 112532 h 390585"/>
              <a:gd name="connsiteX9" fmla="*/ 19074 w 1733858"/>
              <a:gd name="connsiteY9" fmla="*/ 0 h 390585"/>
              <a:gd name="connsiteX0" fmla="*/ 19074 w 1733858"/>
              <a:gd name="connsiteY0" fmla="*/ 0 h 390585"/>
              <a:gd name="connsiteX1" fmla="*/ 0 w 1733858"/>
              <a:gd name="connsiteY1" fmla="*/ 216860 h 390585"/>
              <a:gd name="connsiteX2" fmla="*/ 1389582 w 1733858"/>
              <a:gd name="connsiteY2" fmla="*/ 390585 h 390585"/>
              <a:gd name="connsiteX3" fmla="*/ 1568236 w 1733858"/>
              <a:gd name="connsiteY3" fmla="*/ 200351 h 390585"/>
              <a:gd name="connsiteX4" fmla="*/ 1639013 w 1733858"/>
              <a:gd name="connsiteY4" fmla="*/ 205449 h 390585"/>
              <a:gd name="connsiteX5" fmla="*/ 1733858 w 1733858"/>
              <a:gd name="connsiteY5" fmla="*/ 103977 h 390585"/>
              <a:gd name="connsiteX6" fmla="*/ 907781 w 1733858"/>
              <a:gd name="connsiteY6" fmla="*/ 2592 h 390585"/>
              <a:gd name="connsiteX7" fmla="*/ 893800 w 1733858"/>
              <a:gd name="connsiteY7" fmla="*/ 112532 h 390585"/>
              <a:gd name="connsiteX8" fmla="*/ 19074 w 1733858"/>
              <a:gd name="connsiteY8" fmla="*/ 0 h 39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858" h="390585">
                <a:moveTo>
                  <a:pt x="19074" y="0"/>
                </a:moveTo>
                <a:lnTo>
                  <a:pt x="0" y="216860"/>
                </a:lnTo>
                <a:lnTo>
                  <a:pt x="1389582" y="390585"/>
                </a:lnTo>
                <a:lnTo>
                  <a:pt x="1568236" y="200351"/>
                </a:lnTo>
                <a:lnTo>
                  <a:pt x="1639013" y="205449"/>
                </a:lnTo>
                <a:lnTo>
                  <a:pt x="1733858" y="103977"/>
                </a:lnTo>
                <a:lnTo>
                  <a:pt x="907781" y="2592"/>
                </a:lnTo>
                <a:lnTo>
                  <a:pt x="893800" y="112532"/>
                </a:lnTo>
                <a:lnTo>
                  <a:pt x="19074" y="0"/>
                </a:lnTo>
                <a:close/>
              </a:path>
            </a:pathLst>
          </a:custGeom>
          <a:pattFill prst="pct75">
            <a:fgClr>
              <a:schemeClr val="accent5">
                <a:lumMod val="60000"/>
                <a:lumOff val="40000"/>
              </a:schemeClr>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6" name="Freeform 159">
            <a:extLst>
              <a:ext uri="{FF2B5EF4-FFF2-40B4-BE49-F238E27FC236}">
                <a16:creationId xmlns:a16="http://schemas.microsoft.com/office/drawing/2014/main" id="{00000000-0008-0000-0100-00002E000000}"/>
              </a:ext>
            </a:extLst>
          </p:cNvPr>
          <p:cNvSpPr>
            <a:spLocks/>
          </p:cNvSpPr>
          <p:nvPr/>
        </p:nvSpPr>
        <p:spPr bwMode="auto">
          <a:xfrm>
            <a:off x="4438954" y="6471060"/>
            <a:ext cx="330395" cy="123249"/>
          </a:xfrm>
          <a:custGeom>
            <a:avLst/>
            <a:gdLst>
              <a:gd name="T0" fmla="*/ 2147483647 w 67"/>
              <a:gd name="T1" fmla="*/ 0 h 26"/>
              <a:gd name="T2" fmla="*/ 0 w 67"/>
              <a:gd name="T3" fmla="*/ 0 h 26"/>
              <a:gd name="T4" fmla="*/ 0 w 67"/>
              <a:gd name="T5" fmla="*/ 2123134653 h 26"/>
              <a:gd name="T6" fmla="*/ 2147483647 w 67"/>
              <a:gd name="T7" fmla="*/ 2123134653 h 26"/>
              <a:gd name="T8" fmla="*/ 2147483647 w 67"/>
              <a:gd name="T9" fmla="*/ 1878154168 h 26"/>
              <a:gd name="T10" fmla="*/ 2147483647 w 67"/>
              <a:gd name="T11" fmla="*/ 0 h 26"/>
              <a:gd name="T12" fmla="*/ 0 60000 65536"/>
              <a:gd name="T13" fmla="*/ 0 60000 65536"/>
              <a:gd name="T14" fmla="*/ 0 60000 65536"/>
              <a:gd name="T15" fmla="*/ 0 60000 65536"/>
              <a:gd name="T16" fmla="*/ 0 60000 65536"/>
              <a:gd name="T17" fmla="*/ 0 60000 65536"/>
              <a:gd name="T18" fmla="*/ 0 w 67"/>
              <a:gd name="T19" fmla="*/ 0 h 26"/>
              <a:gd name="T20" fmla="*/ 67 w 6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67" h="26">
                <a:moveTo>
                  <a:pt x="67" y="0"/>
                </a:moveTo>
                <a:lnTo>
                  <a:pt x="0" y="0"/>
                </a:lnTo>
                <a:lnTo>
                  <a:pt x="0" y="26"/>
                </a:lnTo>
                <a:lnTo>
                  <a:pt x="63" y="26"/>
                </a:lnTo>
                <a:lnTo>
                  <a:pt x="66" y="23"/>
                </a:lnTo>
                <a:lnTo>
                  <a:pt x="67"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17" name="Freeform 158">
            <a:extLst>
              <a:ext uri="{FF2B5EF4-FFF2-40B4-BE49-F238E27FC236}">
                <a16:creationId xmlns:a16="http://schemas.microsoft.com/office/drawing/2014/main" id="{00000000-0008-0000-0100-00002D000000}"/>
              </a:ext>
            </a:extLst>
          </p:cNvPr>
          <p:cNvSpPr>
            <a:spLocks/>
          </p:cNvSpPr>
          <p:nvPr/>
        </p:nvSpPr>
        <p:spPr bwMode="auto">
          <a:xfrm>
            <a:off x="4109352" y="6471060"/>
            <a:ext cx="321421" cy="123250"/>
          </a:xfrm>
          <a:custGeom>
            <a:avLst/>
            <a:gdLst>
              <a:gd name="T0" fmla="*/ 0 w 68"/>
              <a:gd name="T1" fmla="*/ 0 h 26"/>
              <a:gd name="T2" fmla="*/ 2147483647 w 68"/>
              <a:gd name="T3" fmla="*/ 0 h 26"/>
              <a:gd name="T4" fmla="*/ 2147483647 w 68"/>
              <a:gd name="T5" fmla="*/ 2123134653 h 26"/>
              <a:gd name="T6" fmla="*/ 282952214 w 68"/>
              <a:gd name="T7" fmla="*/ 2123134653 h 26"/>
              <a:gd name="T8" fmla="*/ 0 w 68"/>
              <a:gd name="T9" fmla="*/ 1878154168 h 26"/>
              <a:gd name="T10" fmla="*/ 0 w 68"/>
              <a:gd name="T11" fmla="*/ 0 h 26"/>
              <a:gd name="T12" fmla="*/ 0 60000 65536"/>
              <a:gd name="T13" fmla="*/ 0 60000 65536"/>
              <a:gd name="T14" fmla="*/ 0 60000 65536"/>
              <a:gd name="T15" fmla="*/ 0 60000 65536"/>
              <a:gd name="T16" fmla="*/ 0 60000 65536"/>
              <a:gd name="T17" fmla="*/ 0 60000 65536"/>
              <a:gd name="T18" fmla="*/ 0 w 68"/>
              <a:gd name="T19" fmla="*/ 0 h 26"/>
              <a:gd name="T20" fmla="*/ 68 w 68"/>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68" h="26">
                <a:moveTo>
                  <a:pt x="0" y="0"/>
                </a:moveTo>
                <a:lnTo>
                  <a:pt x="68" y="0"/>
                </a:lnTo>
                <a:lnTo>
                  <a:pt x="68" y="26"/>
                </a:lnTo>
                <a:lnTo>
                  <a:pt x="3" y="26"/>
                </a:lnTo>
                <a:lnTo>
                  <a:pt x="0" y="23"/>
                </a:lnTo>
                <a:lnTo>
                  <a:pt x="0"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32" name="Freeform 362">
            <a:extLst>
              <a:ext uri="{FF2B5EF4-FFF2-40B4-BE49-F238E27FC236}">
                <a16:creationId xmlns:a16="http://schemas.microsoft.com/office/drawing/2014/main" id="{00000000-0008-0000-0100-000068000000}"/>
              </a:ext>
            </a:extLst>
          </p:cNvPr>
          <p:cNvSpPr>
            <a:spLocks/>
          </p:cNvSpPr>
          <p:nvPr/>
        </p:nvSpPr>
        <p:spPr bwMode="auto">
          <a:xfrm>
            <a:off x="3110517" y="7739047"/>
            <a:ext cx="178261" cy="306497"/>
          </a:xfrm>
          <a:custGeom>
            <a:avLst/>
            <a:gdLst>
              <a:gd name="T0" fmla="*/ 0 w 35"/>
              <a:gd name="T1" fmla="*/ 77778693 h 54"/>
              <a:gd name="T2" fmla="*/ 1451609962 w 35"/>
              <a:gd name="T3" fmla="*/ 2147483647 h 54"/>
              <a:gd name="T4" fmla="*/ 2147483647 w 35"/>
              <a:gd name="T5" fmla="*/ 2147483647 h 54"/>
              <a:gd name="T6" fmla="*/ 2147483647 w 35"/>
              <a:gd name="T7" fmla="*/ 0 h 54"/>
              <a:gd name="T8" fmla="*/ 0 w 35"/>
              <a:gd name="T9" fmla="*/ 77778693 h 54"/>
              <a:gd name="T10" fmla="*/ 0 60000 65536"/>
              <a:gd name="T11" fmla="*/ 0 60000 65536"/>
              <a:gd name="T12" fmla="*/ 0 60000 65536"/>
              <a:gd name="T13" fmla="*/ 0 60000 65536"/>
              <a:gd name="T14" fmla="*/ 0 60000 65536"/>
              <a:gd name="T15" fmla="*/ 0 w 35"/>
              <a:gd name="T16" fmla="*/ 0 h 54"/>
              <a:gd name="T17" fmla="*/ 35 w 35"/>
              <a:gd name="T18" fmla="*/ 54 h 54"/>
            </a:gdLst>
            <a:ahLst/>
            <a:cxnLst>
              <a:cxn ang="T10">
                <a:pos x="T0" y="T1"/>
              </a:cxn>
              <a:cxn ang="T11">
                <a:pos x="T2" y="T3"/>
              </a:cxn>
              <a:cxn ang="T12">
                <a:pos x="T4" y="T5"/>
              </a:cxn>
              <a:cxn ang="T13">
                <a:pos x="T6" y="T7"/>
              </a:cxn>
              <a:cxn ang="T14">
                <a:pos x="T8" y="T9"/>
              </a:cxn>
            </a:cxnLst>
            <a:rect l="T15" t="T16" r="T17" b="T18"/>
            <a:pathLst>
              <a:path w="35" h="54">
                <a:moveTo>
                  <a:pt x="0" y="1"/>
                </a:moveTo>
                <a:lnTo>
                  <a:pt x="16" y="54"/>
                </a:lnTo>
                <a:lnTo>
                  <a:pt x="35" y="54"/>
                </a:lnTo>
                <a:lnTo>
                  <a:pt x="35" y="0"/>
                </a:lnTo>
                <a:lnTo>
                  <a:pt x="0" y="1"/>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33" name="Freeform 155">
            <a:extLst>
              <a:ext uri="{FF2B5EF4-FFF2-40B4-BE49-F238E27FC236}">
                <a16:creationId xmlns:a16="http://schemas.microsoft.com/office/drawing/2014/main" id="{00000000-0008-0000-0100-00002A000000}"/>
              </a:ext>
            </a:extLst>
          </p:cNvPr>
          <p:cNvSpPr>
            <a:spLocks/>
          </p:cNvSpPr>
          <p:nvPr/>
        </p:nvSpPr>
        <p:spPr bwMode="auto">
          <a:xfrm>
            <a:off x="3321609" y="7919323"/>
            <a:ext cx="403593" cy="110395"/>
          </a:xfrm>
          <a:custGeom>
            <a:avLst/>
            <a:gdLst>
              <a:gd name="T0" fmla="*/ 0 w 83"/>
              <a:gd name="T1" fmla="*/ 1630869795 h 23"/>
              <a:gd name="T2" fmla="*/ 0 w 83"/>
              <a:gd name="T3" fmla="*/ 212722510 h 23"/>
              <a:gd name="T4" fmla="*/ 280991374 w 83"/>
              <a:gd name="T5" fmla="*/ 0 h 23"/>
              <a:gd name="T6" fmla="*/ 2147483647 w 83"/>
              <a:gd name="T7" fmla="*/ 0 h 23"/>
              <a:gd name="T8" fmla="*/ 2147483647 w 83"/>
              <a:gd name="T9" fmla="*/ 212722510 h 23"/>
              <a:gd name="T10" fmla="*/ 2147483647 w 83"/>
              <a:gd name="T11" fmla="*/ 1630869795 h 23"/>
              <a:gd name="T12" fmla="*/ 0 w 83"/>
              <a:gd name="T13" fmla="*/ 1630869795 h 23"/>
              <a:gd name="T14" fmla="*/ 0 60000 65536"/>
              <a:gd name="T15" fmla="*/ 0 60000 65536"/>
              <a:gd name="T16" fmla="*/ 0 60000 65536"/>
              <a:gd name="T17" fmla="*/ 0 60000 65536"/>
              <a:gd name="T18" fmla="*/ 0 60000 65536"/>
              <a:gd name="T19" fmla="*/ 0 60000 65536"/>
              <a:gd name="T20" fmla="*/ 0 60000 65536"/>
              <a:gd name="T21" fmla="*/ 0 w 83"/>
              <a:gd name="T22" fmla="*/ 0 h 23"/>
              <a:gd name="T23" fmla="*/ 83 w 8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23">
                <a:moveTo>
                  <a:pt x="0" y="23"/>
                </a:moveTo>
                <a:lnTo>
                  <a:pt x="0" y="3"/>
                </a:lnTo>
                <a:lnTo>
                  <a:pt x="3" y="0"/>
                </a:lnTo>
                <a:lnTo>
                  <a:pt x="80" y="0"/>
                </a:lnTo>
                <a:lnTo>
                  <a:pt x="83" y="3"/>
                </a:lnTo>
                <a:lnTo>
                  <a:pt x="83" y="23"/>
                </a:lnTo>
                <a:lnTo>
                  <a:pt x="0" y="23"/>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34" name="Freeform 156">
            <a:extLst>
              <a:ext uri="{FF2B5EF4-FFF2-40B4-BE49-F238E27FC236}">
                <a16:creationId xmlns:a16="http://schemas.microsoft.com/office/drawing/2014/main" id="{00000000-0008-0000-0100-00002B000000}"/>
              </a:ext>
            </a:extLst>
          </p:cNvPr>
          <p:cNvSpPr>
            <a:spLocks/>
          </p:cNvSpPr>
          <p:nvPr/>
        </p:nvSpPr>
        <p:spPr bwMode="auto">
          <a:xfrm>
            <a:off x="3758033" y="7964121"/>
            <a:ext cx="415587" cy="65598"/>
          </a:xfrm>
          <a:custGeom>
            <a:avLst/>
            <a:gdLst>
              <a:gd name="T0" fmla="*/ 0 w 86"/>
              <a:gd name="T1" fmla="*/ 1039744450 h 14"/>
              <a:gd name="T2" fmla="*/ 0 w 86"/>
              <a:gd name="T3" fmla="*/ 222806085 h 14"/>
              <a:gd name="T4" fmla="*/ 289317271 w 86"/>
              <a:gd name="T5" fmla="*/ 0 h 14"/>
              <a:gd name="T6" fmla="*/ 2147483647 w 86"/>
              <a:gd name="T7" fmla="*/ 0 h 14"/>
              <a:gd name="T8" fmla="*/ 2147483647 w 86"/>
              <a:gd name="T9" fmla="*/ 148537413 h 14"/>
              <a:gd name="T10" fmla="*/ 2147483647 w 86"/>
              <a:gd name="T11" fmla="*/ 1039744450 h 14"/>
              <a:gd name="T12" fmla="*/ 0 w 86"/>
              <a:gd name="T13" fmla="*/ 1039744450 h 14"/>
              <a:gd name="T14" fmla="*/ 0 60000 65536"/>
              <a:gd name="T15" fmla="*/ 0 60000 65536"/>
              <a:gd name="T16" fmla="*/ 0 60000 65536"/>
              <a:gd name="T17" fmla="*/ 0 60000 65536"/>
              <a:gd name="T18" fmla="*/ 0 60000 65536"/>
              <a:gd name="T19" fmla="*/ 0 60000 65536"/>
              <a:gd name="T20" fmla="*/ 0 60000 65536"/>
              <a:gd name="T21" fmla="*/ 0 w 86"/>
              <a:gd name="T22" fmla="*/ 0 h 14"/>
              <a:gd name="T23" fmla="*/ 86 w 86"/>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14">
                <a:moveTo>
                  <a:pt x="0" y="14"/>
                </a:moveTo>
                <a:lnTo>
                  <a:pt x="0" y="3"/>
                </a:lnTo>
                <a:lnTo>
                  <a:pt x="3" y="0"/>
                </a:lnTo>
                <a:lnTo>
                  <a:pt x="84" y="0"/>
                </a:lnTo>
                <a:lnTo>
                  <a:pt x="86" y="2"/>
                </a:lnTo>
                <a:lnTo>
                  <a:pt x="86" y="14"/>
                </a:lnTo>
                <a:lnTo>
                  <a:pt x="0" y="14"/>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35" name="Freeform 157">
            <a:extLst>
              <a:ext uri="{FF2B5EF4-FFF2-40B4-BE49-F238E27FC236}">
                <a16:creationId xmlns:a16="http://schemas.microsoft.com/office/drawing/2014/main" id="{00000000-0008-0000-0100-00002C000000}"/>
              </a:ext>
            </a:extLst>
          </p:cNvPr>
          <p:cNvSpPr>
            <a:spLocks/>
          </p:cNvSpPr>
          <p:nvPr/>
        </p:nvSpPr>
        <p:spPr bwMode="auto">
          <a:xfrm>
            <a:off x="4204063" y="7964120"/>
            <a:ext cx="422703" cy="65598"/>
          </a:xfrm>
          <a:custGeom>
            <a:avLst/>
            <a:gdLst>
              <a:gd name="T0" fmla="*/ 0 w 87"/>
              <a:gd name="T1" fmla="*/ 1039744450 h 14"/>
              <a:gd name="T2" fmla="*/ 0 w 87"/>
              <a:gd name="T3" fmla="*/ 222806085 h 14"/>
              <a:gd name="T4" fmla="*/ 280584033 w 87"/>
              <a:gd name="T5" fmla="*/ 0 h 14"/>
              <a:gd name="T6" fmla="*/ 2147483647 w 87"/>
              <a:gd name="T7" fmla="*/ 0 h 14"/>
              <a:gd name="T8" fmla="*/ 2147483647 w 87"/>
              <a:gd name="T9" fmla="*/ 297066207 h 14"/>
              <a:gd name="T10" fmla="*/ 2147483647 w 87"/>
              <a:gd name="T11" fmla="*/ 1039744450 h 14"/>
              <a:gd name="T12" fmla="*/ 0 w 87"/>
              <a:gd name="T13" fmla="*/ 1039744450 h 14"/>
              <a:gd name="T14" fmla="*/ 0 60000 65536"/>
              <a:gd name="T15" fmla="*/ 0 60000 65536"/>
              <a:gd name="T16" fmla="*/ 0 60000 65536"/>
              <a:gd name="T17" fmla="*/ 0 60000 65536"/>
              <a:gd name="T18" fmla="*/ 0 60000 65536"/>
              <a:gd name="T19" fmla="*/ 0 60000 65536"/>
              <a:gd name="T20" fmla="*/ 0 60000 65536"/>
              <a:gd name="T21" fmla="*/ 0 w 87"/>
              <a:gd name="T22" fmla="*/ 0 h 14"/>
              <a:gd name="T23" fmla="*/ 87 w 87"/>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14">
                <a:moveTo>
                  <a:pt x="0" y="14"/>
                </a:moveTo>
                <a:lnTo>
                  <a:pt x="0" y="3"/>
                </a:lnTo>
                <a:lnTo>
                  <a:pt x="3" y="0"/>
                </a:lnTo>
                <a:lnTo>
                  <a:pt x="84" y="0"/>
                </a:lnTo>
                <a:lnTo>
                  <a:pt x="87" y="4"/>
                </a:lnTo>
                <a:lnTo>
                  <a:pt x="87" y="14"/>
                </a:lnTo>
                <a:lnTo>
                  <a:pt x="0" y="14"/>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36" name="Freeform 130">
            <a:extLst>
              <a:ext uri="{FF2B5EF4-FFF2-40B4-BE49-F238E27FC236}">
                <a16:creationId xmlns:a16="http://schemas.microsoft.com/office/drawing/2014/main" id="{00000000-0008-0000-0100-000013000000}"/>
              </a:ext>
            </a:extLst>
          </p:cNvPr>
          <p:cNvSpPr>
            <a:spLocks/>
          </p:cNvSpPr>
          <p:nvPr/>
        </p:nvSpPr>
        <p:spPr bwMode="auto">
          <a:xfrm>
            <a:off x="6778675" y="7656054"/>
            <a:ext cx="164019" cy="457571"/>
          </a:xfrm>
          <a:custGeom>
            <a:avLst/>
            <a:gdLst>
              <a:gd name="T0" fmla="*/ 0 w 34"/>
              <a:gd name="T1" fmla="*/ 0 h 87"/>
              <a:gd name="T2" fmla="*/ 1542335528 w 34"/>
              <a:gd name="T3" fmla="*/ 0 h 87"/>
              <a:gd name="T4" fmla="*/ 1542335528 w 34"/>
              <a:gd name="T5" fmla="*/ 2147483647 h 87"/>
              <a:gd name="T6" fmla="*/ 2147483647 w 34"/>
              <a:gd name="T7" fmla="*/ 2147483647 h 87"/>
              <a:gd name="T8" fmla="*/ 2147483647 w 34"/>
              <a:gd name="T9" fmla="*/ 2147483647 h 87"/>
              <a:gd name="T10" fmla="*/ 2147483647 w 34"/>
              <a:gd name="T11" fmla="*/ 2147483647 h 87"/>
              <a:gd name="T12" fmla="*/ 0 w 34"/>
              <a:gd name="T13" fmla="*/ 2147483647 h 87"/>
              <a:gd name="T14" fmla="*/ 0 w 34"/>
              <a:gd name="T15" fmla="*/ 0 h 87"/>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87"/>
              <a:gd name="T26" fmla="*/ 34 w 34"/>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87">
                <a:moveTo>
                  <a:pt x="0" y="0"/>
                </a:moveTo>
                <a:lnTo>
                  <a:pt x="17" y="0"/>
                </a:lnTo>
                <a:lnTo>
                  <a:pt x="17" y="40"/>
                </a:lnTo>
                <a:lnTo>
                  <a:pt x="34" y="40"/>
                </a:lnTo>
                <a:lnTo>
                  <a:pt x="34" y="85"/>
                </a:lnTo>
                <a:lnTo>
                  <a:pt x="31" y="87"/>
                </a:lnTo>
                <a:lnTo>
                  <a:pt x="0" y="87"/>
                </a:lnTo>
                <a:lnTo>
                  <a:pt x="0"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37" name="Freeform 129">
            <a:extLst>
              <a:ext uri="{FF2B5EF4-FFF2-40B4-BE49-F238E27FC236}">
                <a16:creationId xmlns:a16="http://schemas.microsoft.com/office/drawing/2014/main" id="{00000000-0008-0000-0100-000012000000}"/>
              </a:ext>
            </a:extLst>
          </p:cNvPr>
          <p:cNvSpPr>
            <a:spLocks/>
          </p:cNvSpPr>
          <p:nvPr/>
        </p:nvSpPr>
        <p:spPr bwMode="auto">
          <a:xfrm flipH="1">
            <a:off x="6778671" y="7355506"/>
            <a:ext cx="79935" cy="271473"/>
          </a:xfrm>
          <a:custGeom>
            <a:avLst/>
            <a:gdLst>
              <a:gd name="T0" fmla="*/ 0 w 17"/>
              <a:gd name="T1" fmla="*/ 0 h 46"/>
              <a:gd name="T2" fmla="*/ 1542335528 w 17"/>
              <a:gd name="T3" fmla="*/ 0 h 46"/>
              <a:gd name="T4" fmla="*/ 1542335528 w 17"/>
              <a:gd name="T5" fmla="*/ 2147483647 h 46"/>
              <a:gd name="T6" fmla="*/ 0 w 17"/>
              <a:gd name="T7" fmla="*/ 2147483647 h 46"/>
              <a:gd name="T8" fmla="*/ 0 w 17"/>
              <a:gd name="T9" fmla="*/ 0 h 46"/>
              <a:gd name="T10" fmla="*/ 0 60000 65536"/>
              <a:gd name="T11" fmla="*/ 0 60000 65536"/>
              <a:gd name="T12" fmla="*/ 0 60000 65536"/>
              <a:gd name="T13" fmla="*/ 0 60000 65536"/>
              <a:gd name="T14" fmla="*/ 0 60000 65536"/>
              <a:gd name="T15" fmla="*/ 0 w 17"/>
              <a:gd name="T16" fmla="*/ 0 h 46"/>
              <a:gd name="T17" fmla="*/ 17 w 17"/>
              <a:gd name="T18" fmla="*/ 46 h 46"/>
            </a:gdLst>
            <a:ahLst/>
            <a:cxnLst>
              <a:cxn ang="T10">
                <a:pos x="T0" y="T1"/>
              </a:cxn>
              <a:cxn ang="T11">
                <a:pos x="T2" y="T3"/>
              </a:cxn>
              <a:cxn ang="T12">
                <a:pos x="T4" y="T5"/>
              </a:cxn>
              <a:cxn ang="T13">
                <a:pos x="T6" y="T7"/>
              </a:cxn>
              <a:cxn ang="T14">
                <a:pos x="T8" y="T9"/>
              </a:cxn>
            </a:cxnLst>
            <a:rect l="T15" t="T16" r="T17" b="T18"/>
            <a:pathLst>
              <a:path w="17" h="46">
                <a:moveTo>
                  <a:pt x="0" y="0"/>
                </a:moveTo>
                <a:lnTo>
                  <a:pt x="17" y="0"/>
                </a:lnTo>
                <a:lnTo>
                  <a:pt x="17" y="46"/>
                </a:lnTo>
                <a:lnTo>
                  <a:pt x="0" y="46"/>
                </a:lnTo>
                <a:lnTo>
                  <a:pt x="0"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dirty="0"/>
          </a:p>
        </p:txBody>
      </p:sp>
      <p:sp>
        <p:nvSpPr>
          <p:cNvPr id="39" name="Freeform 128">
            <a:extLst>
              <a:ext uri="{FF2B5EF4-FFF2-40B4-BE49-F238E27FC236}">
                <a16:creationId xmlns:a16="http://schemas.microsoft.com/office/drawing/2014/main" id="{00000000-0008-0000-0100-000011000000}"/>
              </a:ext>
            </a:extLst>
          </p:cNvPr>
          <p:cNvSpPr>
            <a:spLocks/>
          </p:cNvSpPr>
          <p:nvPr/>
        </p:nvSpPr>
        <p:spPr bwMode="auto">
          <a:xfrm>
            <a:off x="6778674" y="7101405"/>
            <a:ext cx="79935" cy="228631"/>
          </a:xfrm>
          <a:custGeom>
            <a:avLst/>
            <a:gdLst>
              <a:gd name="T0" fmla="*/ 0 w 17"/>
              <a:gd name="T1" fmla="*/ 0 h 46"/>
              <a:gd name="T2" fmla="*/ 1542335528 w 17"/>
              <a:gd name="T3" fmla="*/ 0 h 46"/>
              <a:gd name="T4" fmla="*/ 1542335528 w 17"/>
              <a:gd name="T5" fmla="*/ 2147483647 h 46"/>
              <a:gd name="T6" fmla="*/ 0 w 17"/>
              <a:gd name="T7" fmla="*/ 2147483647 h 46"/>
              <a:gd name="T8" fmla="*/ 0 w 17"/>
              <a:gd name="T9" fmla="*/ 0 h 46"/>
              <a:gd name="T10" fmla="*/ 0 60000 65536"/>
              <a:gd name="T11" fmla="*/ 0 60000 65536"/>
              <a:gd name="T12" fmla="*/ 0 60000 65536"/>
              <a:gd name="T13" fmla="*/ 0 60000 65536"/>
              <a:gd name="T14" fmla="*/ 0 60000 65536"/>
              <a:gd name="T15" fmla="*/ 0 w 17"/>
              <a:gd name="T16" fmla="*/ 0 h 46"/>
              <a:gd name="T17" fmla="*/ 17 w 17"/>
              <a:gd name="T18" fmla="*/ 46 h 46"/>
            </a:gdLst>
            <a:ahLst/>
            <a:cxnLst>
              <a:cxn ang="T10">
                <a:pos x="T0" y="T1"/>
              </a:cxn>
              <a:cxn ang="T11">
                <a:pos x="T2" y="T3"/>
              </a:cxn>
              <a:cxn ang="T12">
                <a:pos x="T4" y="T5"/>
              </a:cxn>
              <a:cxn ang="T13">
                <a:pos x="T6" y="T7"/>
              </a:cxn>
              <a:cxn ang="T14">
                <a:pos x="T8" y="T9"/>
              </a:cxn>
            </a:cxnLst>
            <a:rect l="T15" t="T16" r="T17" b="T18"/>
            <a:pathLst>
              <a:path w="17" h="46">
                <a:moveTo>
                  <a:pt x="0" y="0"/>
                </a:moveTo>
                <a:lnTo>
                  <a:pt x="17" y="0"/>
                </a:lnTo>
                <a:lnTo>
                  <a:pt x="17" y="46"/>
                </a:lnTo>
                <a:lnTo>
                  <a:pt x="0" y="46"/>
                </a:lnTo>
                <a:lnTo>
                  <a:pt x="0"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42" name="Freeform 122">
            <a:extLst>
              <a:ext uri="{FF2B5EF4-FFF2-40B4-BE49-F238E27FC236}">
                <a16:creationId xmlns:a16="http://schemas.microsoft.com/office/drawing/2014/main" id="{00000000-0008-0000-0100-00000B000000}"/>
              </a:ext>
            </a:extLst>
          </p:cNvPr>
          <p:cNvSpPr>
            <a:spLocks/>
          </p:cNvSpPr>
          <p:nvPr/>
        </p:nvSpPr>
        <p:spPr bwMode="auto">
          <a:xfrm>
            <a:off x="6778191" y="6750260"/>
            <a:ext cx="79935" cy="323165"/>
          </a:xfrm>
          <a:custGeom>
            <a:avLst/>
            <a:gdLst>
              <a:gd name="T0" fmla="*/ 0 w 17"/>
              <a:gd name="T1" fmla="*/ 2147483647 h 66"/>
              <a:gd name="T2" fmla="*/ 1542335528 w 17"/>
              <a:gd name="T3" fmla="*/ 2147483647 h 66"/>
              <a:gd name="T4" fmla="*/ 1542335528 w 17"/>
              <a:gd name="T5" fmla="*/ 0 h 66"/>
              <a:gd name="T6" fmla="*/ 0 w 17"/>
              <a:gd name="T7" fmla="*/ 0 h 66"/>
              <a:gd name="T8" fmla="*/ 0 w 17"/>
              <a:gd name="T9" fmla="*/ 2147483647 h 66"/>
              <a:gd name="T10" fmla="*/ 0 60000 65536"/>
              <a:gd name="T11" fmla="*/ 0 60000 65536"/>
              <a:gd name="T12" fmla="*/ 0 60000 65536"/>
              <a:gd name="T13" fmla="*/ 0 60000 65536"/>
              <a:gd name="T14" fmla="*/ 0 60000 65536"/>
              <a:gd name="T15" fmla="*/ 0 w 17"/>
              <a:gd name="T16" fmla="*/ 0 h 66"/>
              <a:gd name="T17" fmla="*/ 17 w 17"/>
              <a:gd name="T18" fmla="*/ 66 h 66"/>
            </a:gdLst>
            <a:ahLst/>
            <a:cxnLst>
              <a:cxn ang="T10">
                <a:pos x="T0" y="T1"/>
              </a:cxn>
              <a:cxn ang="T11">
                <a:pos x="T2" y="T3"/>
              </a:cxn>
              <a:cxn ang="T12">
                <a:pos x="T4" y="T5"/>
              </a:cxn>
              <a:cxn ang="T13">
                <a:pos x="T6" y="T7"/>
              </a:cxn>
              <a:cxn ang="T14">
                <a:pos x="T8" y="T9"/>
              </a:cxn>
            </a:cxnLst>
            <a:rect l="T15" t="T16" r="T17" b="T18"/>
            <a:pathLst>
              <a:path w="17" h="66">
                <a:moveTo>
                  <a:pt x="0" y="66"/>
                </a:moveTo>
                <a:lnTo>
                  <a:pt x="17" y="66"/>
                </a:lnTo>
                <a:lnTo>
                  <a:pt x="17" y="0"/>
                </a:lnTo>
                <a:lnTo>
                  <a:pt x="0" y="0"/>
                </a:lnTo>
                <a:lnTo>
                  <a:pt x="0" y="66"/>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14" name="Freeform 121">
            <a:extLst>
              <a:ext uri="{FF2B5EF4-FFF2-40B4-BE49-F238E27FC236}">
                <a16:creationId xmlns:a16="http://schemas.microsoft.com/office/drawing/2014/main" id="{00000000-0008-0000-0100-00000A000000}"/>
              </a:ext>
            </a:extLst>
          </p:cNvPr>
          <p:cNvSpPr>
            <a:spLocks/>
          </p:cNvSpPr>
          <p:nvPr/>
        </p:nvSpPr>
        <p:spPr bwMode="auto">
          <a:xfrm>
            <a:off x="6773558" y="6585822"/>
            <a:ext cx="169136" cy="208480"/>
          </a:xfrm>
          <a:custGeom>
            <a:avLst/>
            <a:gdLst>
              <a:gd name="T0" fmla="*/ 2147483647 w 35"/>
              <a:gd name="T1" fmla="*/ 1496117689 h 39"/>
              <a:gd name="T2" fmla="*/ 2147483647 w 35"/>
              <a:gd name="T3" fmla="*/ 2147483647 h 39"/>
              <a:gd name="T4" fmla="*/ 1955392731 w 35"/>
              <a:gd name="T5" fmla="*/ 2147483647 h 39"/>
              <a:gd name="T6" fmla="*/ 0 w 35"/>
              <a:gd name="T7" fmla="*/ 2147483647 h 39"/>
              <a:gd name="T8" fmla="*/ 0 w 35"/>
              <a:gd name="T9" fmla="*/ 78745377 h 39"/>
              <a:gd name="T10" fmla="*/ 195542255 w 35"/>
              <a:gd name="T11" fmla="*/ 0 h 39"/>
              <a:gd name="T12" fmla="*/ 2147483647 w 35"/>
              <a:gd name="T13" fmla="*/ 1496117689 h 39"/>
              <a:gd name="T14" fmla="*/ 0 60000 65536"/>
              <a:gd name="T15" fmla="*/ 0 60000 65536"/>
              <a:gd name="T16" fmla="*/ 0 60000 65536"/>
              <a:gd name="T17" fmla="*/ 0 60000 65536"/>
              <a:gd name="T18" fmla="*/ 0 60000 65536"/>
              <a:gd name="T19" fmla="*/ 0 60000 65536"/>
              <a:gd name="T20" fmla="*/ 0 60000 65536"/>
              <a:gd name="T21" fmla="*/ 0 w 35"/>
              <a:gd name="T22" fmla="*/ 0 h 39"/>
              <a:gd name="T23" fmla="*/ 35 w 35"/>
              <a:gd name="T24" fmla="*/ 39 h 39"/>
              <a:gd name="connsiteX0" fmla="*/ 9850 w 10000"/>
              <a:gd name="connsiteY0" fmla="*/ 5497 h 10000"/>
              <a:gd name="connsiteX1" fmla="*/ 10000 w 10000"/>
              <a:gd name="connsiteY1" fmla="*/ 10000 h 10000"/>
              <a:gd name="connsiteX2" fmla="*/ 5714 w 10000"/>
              <a:gd name="connsiteY2" fmla="*/ 7692 h 10000"/>
              <a:gd name="connsiteX3" fmla="*/ 0 w 10000"/>
              <a:gd name="connsiteY3" fmla="*/ 7692 h 10000"/>
              <a:gd name="connsiteX4" fmla="*/ 0 w 10000"/>
              <a:gd name="connsiteY4" fmla="*/ 256 h 10000"/>
              <a:gd name="connsiteX5" fmla="*/ 571 w 10000"/>
              <a:gd name="connsiteY5" fmla="*/ 0 h 10000"/>
              <a:gd name="connsiteX6" fmla="*/ 9850 w 10000"/>
              <a:gd name="connsiteY6" fmla="*/ 5497 h 10000"/>
              <a:gd name="connsiteX0" fmla="*/ 10299 w 10299"/>
              <a:gd name="connsiteY0" fmla="*/ 5289 h 10000"/>
              <a:gd name="connsiteX1" fmla="*/ 10000 w 10299"/>
              <a:gd name="connsiteY1" fmla="*/ 10000 h 10000"/>
              <a:gd name="connsiteX2" fmla="*/ 5714 w 10299"/>
              <a:gd name="connsiteY2" fmla="*/ 7692 h 10000"/>
              <a:gd name="connsiteX3" fmla="*/ 0 w 10299"/>
              <a:gd name="connsiteY3" fmla="*/ 7692 h 10000"/>
              <a:gd name="connsiteX4" fmla="*/ 0 w 10299"/>
              <a:gd name="connsiteY4" fmla="*/ 256 h 10000"/>
              <a:gd name="connsiteX5" fmla="*/ 571 w 10299"/>
              <a:gd name="connsiteY5" fmla="*/ 0 h 10000"/>
              <a:gd name="connsiteX6" fmla="*/ 10299 w 10299"/>
              <a:gd name="connsiteY6" fmla="*/ 5289 h 10000"/>
              <a:gd name="connsiteX0" fmla="*/ 11048 w 11048"/>
              <a:gd name="connsiteY0" fmla="*/ 5289 h 10000"/>
              <a:gd name="connsiteX1" fmla="*/ 10749 w 11048"/>
              <a:gd name="connsiteY1" fmla="*/ 10000 h 10000"/>
              <a:gd name="connsiteX2" fmla="*/ 6463 w 11048"/>
              <a:gd name="connsiteY2" fmla="*/ 7692 h 10000"/>
              <a:gd name="connsiteX3" fmla="*/ 0 w 11048"/>
              <a:gd name="connsiteY3" fmla="*/ 7067 h 10000"/>
              <a:gd name="connsiteX4" fmla="*/ 749 w 11048"/>
              <a:gd name="connsiteY4" fmla="*/ 256 h 10000"/>
              <a:gd name="connsiteX5" fmla="*/ 1320 w 11048"/>
              <a:gd name="connsiteY5" fmla="*/ 0 h 10000"/>
              <a:gd name="connsiteX6" fmla="*/ 11048 w 11048"/>
              <a:gd name="connsiteY6" fmla="*/ 5289 h 10000"/>
              <a:gd name="connsiteX0" fmla="*/ 11048 w 11048"/>
              <a:gd name="connsiteY0" fmla="*/ 5289 h 10000"/>
              <a:gd name="connsiteX1" fmla="*/ 10749 w 11048"/>
              <a:gd name="connsiteY1" fmla="*/ 10000 h 10000"/>
              <a:gd name="connsiteX2" fmla="*/ 6613 w 11048"/>
              <a:gd name="connsiteY2" fmla="*/ 7067 h 10000"/>
              <a:gd name="connsiteX3" fmla="*/ 0 w 11048"/>
              <a:gd name="connsiteY3" fmla="*/ 7067 h 10000"/>
              <a:gd name="connsiteX4" fmla="*/ 749 w 11048"/>
              <a:gd name="connsiteY4" fmla="*/ 256 h 10000"/>
              <a:gd name="connsiteX5" fmla="*/ 1320 w 11048"/>
              <a:gd name="connsiteY5" fmla="*/ 0 h 10000"/>
              <a:gd name="connsiteX6" fmla="*/ 11048 w 11048"/>
              <a:gd name="connsiteY6" fmla="*/ 5289 h 10000"/>
              <a:gd name="connsiteX0" fmla="*/ 11348 w 11348"/>
              <a:gd name="connsiteY0" fmla="*/ 4247 h 10000"/>
              <a:gd name="connsiteX1" fmla="*/ 10749 w 11348"/>
              <a:gd name="connsiteY1" fmla="*/ 10000 h 10000"/>
              <a:gd name="connsiteX2" fmla="*/ 6613 w 11348"/>
              <a:gd name="connsiteY2" fmla="*/ 7067 h 10000"/>
              <a:gd name="connsiteX3" fmla="*/ 0 w 11348"/>
              <a:gd name="connsiteY3" fmla="*/ 7067 h 10000"/>
              <a:gd name="connsiteX4" fmla="*/ 749 w 11348"/>
              <a:gd name="connsiteY4" fmla="*/ 256 h 10000"/>
              <a:gd name="connsiteX5" fmla="*/ 1320 w 11348"/>
              <a:gd name="connsiteY5" fmla="*/ 0 h 10000"/>
              <a:gd name="connsiteX6" fmla="*/ 11348 w 11348"/>
              <a:gd name="connsiteY6" fmla="*/ 4247 h 10000"/>
              <a:gd name="connsiteX0" fmla="*/ 11348 w 11516"/>
              <a:gd name="connsiteY0" fmla="*/ 4247 h 8958"/>
              <a:gd name="connsiteX1" fmla="*/ 11498 w 11516"/>
              <a:gd name="connsiteY1" fmla="*/ 8958 h 8958"/>
              <a:gd name="connsiteX2" fmla="*/ 6613 w 11516"/>
              <a:gd name="connsiteY2" fmla="*/ 7067 h 8958"/>
              <a:gd name="connsiteX3" fmla="*/ 0 w 11516"/>
              <a:gd name="connsiteY3" fmla="*/ 7067 h 8958"/>
              <a:gd name="connsiteX4" fmla="*/ 749 w 11516"/>
              <a:gd name="connsiteY4" fmla="*/ 256 h 8958"/>
              <a:gd name="connsiteX5" fmla="*/ 1320 w 11516"/>
              <a:gd name="connsiteY5" fmla="*/ 0 h 8958"/>
              <a:gd name="connsiteX6" fmla="*/ 11348 w 11516"/>
              <a:gd name="connsiteY6" fmla="*/ 4247 h 8958"/>
              <a:gd name="connsiteX0" fmla="*/ 9255 w 9400"/>
              <a:gd name="connsiteY0" fmla="*/ 4741 h 10000"/>
              <a:gd name="connsiteX1" fmla="*/ 9385 w 9400"/>
              <a:gd name="connsiteY1" fmla="*/ 10000 h 10000"/>
              <a:gd name="connsiteX2" fmla="*/ 5143 w 9400"/>
              <a:gd name="connsiteY2" fmla="*/ 7889 h 10000"/>
              <a:gd name="connsiteX3" fmla="*/ 182 w 9400"/>
              <a:gd name="connsiteY3" fmla="*/ 7773 h 10000"/>
              <a:gd name="connsiteX4" fmla="*/ 51 w 9400"/>
              <a:gd name="connsiteY4" fmla="*/ 286 h 10000"/>
              <a:gd name="connsiteX5" fmla="*/ 547 w 9400"/>
              <a:gd name="connsiteY5" fmla="*/ 0 h 10000"/>
              <a:gd name="connsiteX6" fmla="*/ 9255 w 9400"/>
              <a:gd name="connsiteY6" fmla="*/ 4741 h 10000"/>
              <a:gd name="connsiteX0" fmla="*/ 9846 w 10000"/>
              <a:gd name="connsiteY0" fmla="*/ 4741 h 10000"/>
              <a:gd name="connsiteX1" fmla="*/ 9984 w 10000"/>
              <a:gd name="connsiteY1" fmla="*/ 10000 h 10000"/>
              <a:gd name="connsiteX2" fmla="*/ 5471 w 10000"/>
              <a:gd name="connsiteY2" fmla="*/ 7889 h 10000"/>
              <a:gd name="connsiteX3" fmla="*/ 194 w 10000"/>
              <a:gd name="connsiteY3" fmla="*/ 7773 h 10000"/>
              <a:gd name="connsiteX4" fmla="*/ 54 w 10000"/>
              <a:gd name="connsiteY4" fmla="*/ 286 h 10000"/>
              <a:gd name="connsiteX5" fmla="*/ 582 w 10000"/>
              <a:gd name="connsiteY5" fmla="*/ 0 h 10000"/>
              <a:gd name="connsiteX6" fmla="*/ 9846 w 10000"/>
              <a:gd name="connsiteY6" fmla="*/ 4741 h 10000"/>
              <a:gd name="connsiteX0" fmla="*/ 9846 w 10000"/>
              <a:gd name="connsiteY0" fmla="*/ 4741 h 10000"/>
              <a:gd name="connsiteX1" fmla="*/ 9984 w 10000"/>
              <a:gd name="connsiteY1" fmla="*/ 10000 h 10000"/>
              <a:gd name="connsiteX2" fmla="*/ 5471 w 10000"/>
              <a:gd name="connsiteY2" fmla="*/ 7889 h 10000"/>
              <a:gd name="connsiteX3" fmla="*/ 194 w 10000"/>
              <a:gd name="connsiteY3" fmla="*/ 7773 h 10000"/>
              <a:gd name="connsiteX4" fmla="*/ 54 w 10000"/>
              <a:gd name="connsiteY4" fmla="*/ 286 h 10000"/>
              <a:gd name="connsiteX5" fmla="*/ 582 w 10000"/>
              <a:gd name="connsiteY5" fmla="*/ 0 h 10000"/>
              <a:gd name="connsiteX6" fmla="*/ 9846 w 10000"/>
              <a:gd name="connsiteY6" fmla="*/ 4741 h 10000"/>
              <a:gd name="connsiteX0" fmla="*/ 9846 w 10000"/>
              <a:gd name="connsiteY0" fmla="*/ 4455 h 9714"/>
              <a:gd name="connsiteX1" fmla="*/ 9984 w 10000"/>
              <a:gd name="connsiteY1" fmla="*/ 9714 h 9714"/>
              <a:gd name="connsiteX2" fmla="*/ 5471 w 10000"/>
              <a:gd name="connsiteY2" fmla="*/ 7603 h 9714"/>
              <a:gd name="connsiteX3" fmla="*/ 194 w 10000"/>
              <a:gd name="connsiteY3" fmla="*/ 7487 h 9714"/>
              <a:gd name="connsiteX4" fmla="*/ 54 w 10000"/>
              <a:gd name="connsiteY4" fmla="*/ 0 h 9714"/>
              <a:gd name="connsiteX5" fmla="*/ 9846 w 10000"/>
              <a:gd name="connsiteY5" fmla="*/ 4455 h 9714"/>
              <a:gd name="connsiteX0" fmla="*/ 9846 w 10000"/>
              <a:gd name="connsiteY0" fmla="*/ 4586 h 10000"/>
              <a:gd name="connsiteX1" fmla="*/ 9984 w 10000"/>
              <a:gd name="connsiteY1" fmla="*/ 10000 h 10000"/>
              <a:gd name="connsiteX2" fmla="*/ 5471 w 10000"/>
              <a:gd name="connsiteY2" fmla="*/ 7827 h 10000"/>
              <a:gd name="connsiteX3" fmla="*/ 194 w 10000"/>
              <a:gd name="connsiteY3" fmla="*/ 7707 h 10000"/>
              <a:gd name="connsiteX4" fmla="*/ 54 w 10000"/>
              <a:gd name="connsiteY4" fmla="*/ 0 h 10000"/>
              <a:gd name="connsiteX5" fmla="*/ 9846 w 10000"/>
              <a:gd name="connsiteY5" fmla="*/ 4586 h 10000"/>
              <a:gd name="connsiteX0" fmla="*/ 9846 w 10000"/>
              <a:gd name="connsiteY0" fmla="*/ 5065 h 10479"/>
              <a:gd name="connsiteX1" fmla="*/ 9984 w 10000"/>
              <a:gd name="connsiteY1" fmla="*/ 10479 h 10479"/>
              <a:gd name="connsiteX2" fmla="*/ 5471 w 10000"/>
              <a:gd name="connsiteY2" fmla="*/ 8306 h 10479"/>
              <a:gd name="connsiteX3" fmla="*/ 194 w 10000"/>
              <a:gd name="connsiteY3" fmla="*/ 8186 h 10479"/>
              <a:gd name="connsiteX4" fmla="*/ 54 w 10000"/>
              <a:gd name="connsiteY4" fmla="*/ 0 h 10479"/>
              <a:gd name="connsiteX5" fmla="*/ 9846 w 10000"/>
              <a:gd name="connsiteY5" fmla="*/ 5065 h 10479"/>
              <a:gd name="connsiteX0" fmla="*/ 10067 w 10221"/>
              <a:gd name="connsiteY0" fmla="*/ 5065 h 10479"/>
              <a:gd name="connsiteX1" fmla="*/ 10205 w 10221"/>
              <a:gd name="connsiteY1" fmla="*/ 10479 h 10479"/>
              <a:gd name="connsiteX2" fmla="*/ 5692 w 10221"/>
              <a:gd name="connsiteY2" fmla="*/ 8306 h 10479"/>
              <a:gd name="connsiteX3" fmla="*/ 0 w 10221"/>
              <a:gd name="connsiteY3" fmla="*/ 8186 h 10479"/>
              <a:gd name="connsiteX4" fmla="*/ 275 w 10221"/>
              <a:gd name="connsiteY4" fmla="*/ 0 h 10479"/>
              <a:gd name="connsiteX5" fmla="*/ 10067 w 10221"/>
              <a:gd name="connsiteY5" fmla="*/ 5065 h 10479"/>
              <a:gd name="connsiteX0" fmla="*/ 9792 w 9946"/>
              <a:gd name="connsiteY0" fmla="*/ 5065 h 10479"/>
              <a:gd name="connsiteX1" fmla="*/ 9930 w 9946"/>
              <a:gd name="connsiteY1" fmla="*/ 10479 h 10479"/>
              <a:gd name="connsiteX2" fmla="*/ 5417 w 9946"/>
              <a:gd name="connsiteY2" fmla="*/ 8306 h 10479"/>
              <a:gd name="connsiteX3" fmla="*/ 0 w 9946"/>
              <a:gd name="connsiteY3" fmla="*/ 0 h 10479"/>
              <a:gd name="connsiteX4" fmla="*/ 9792 w 9946"/>
              <a:gd name="connsiteY4" fmla="*/ 5065 h 10479"/>
              <a:gd name="connsiteX0" fmla="*/ 9845 w 10000"/>
              <a:gd name="connsiteY0" fmla="*/ 4833 h 10000"/>
              <a:gd name="connsiteX1" fmla="*/ 9984 w 10000"/>
              <a:gd name="connsiteY1" fmla="*/ 10000 h 10000"/>
              <a:gd name="connsiteX2" fmla="*/ 5446 w 10000"/>
              <a:gd name="connsiteY2" fmla="*/ 7926 h 10000"/>
              <a:gd name="connsiteX3" fmla="*/ 2883 w 10000"/>
              <a:gd name="connsiteY3" fmla="*/ 4432 h 10000"/>
              <a:gd name="connsiteX4" fmla="*/ 0 w 10000"/>
              <a:gd name="connsiteY4" fmla="*/ 0 h 10000"/>
              <a:gd name="connsiteX5" fmla="*/ 9845 w 10000"/>
              <a:gd name="connsiteY5" fmla="*/ 4833 h 10000"/>
              <a:gd name="connsiteX0" fmla="*/ 9884 w 10039"/>
              <a:gd name="connsiteY0" fmla="*/ 4833 h 10000"/>
              <a:gd name="connsiteX1" fmla="*/ 10023 w 10039"/>
              <a:gd name="connsiteY1" fmla="*/ 10000 h 10000"/>
              <a:gd name="connsiteX2" fmla="*/ 5485 w 10039"/>
              <a:gd name="connsiteY2" fmla="*/ 7926 h 10000"/>
              <a:gd name="connsiteX3" fmla="*/ 0 w 10039"/>
              <a:gd name="connsiteY3" fmla="*/ 7630 h 10000"/>
              <a:gd name="connsiteX4" fmla="*/ 39 w 10039"/>
              <a:gd name="connsiteY4" fmla="*/ 0 h 10000"/>
              <a:gd name="connsiteX5" fmla="*/ 9884 w 10039"/>
              <a:gd name="connsiteY5" fmla="*/ 4833 h 10000"/>
              <a:gd name="connsiteX0" fmla="*/ 9884 w 10039"/>
              <a:gd name="connsiteY0" fmla="*/ 4833 h 10000"/>
              <a:gd name="connsiteX1" fmla="*/ 10023 w 10039"/>
              <a:gd name="connsiteY1" fmla="*/ 10000 h 10000"/>
              <a:gd name="connsiteX2" fmla="*/ 4928 w 10039"/>
              <a:gd name="connsiteY2" fmla="*/ 7583 h 10000"/>
              <a:gd name="connsiteX3" fmla="*/ 0 w 10039"/>
              <a:gd name="connsiteY3" fmla="*/ 7630 h 10000"/>
              <a:gd name="connsiteX4" fmla="*/ 39 w 10039"/>
              <a:gd name="connsiteY4" fmla="*/ 0 h 10000"/>
              <a:gd name="connsiteX5" fmla="*/ 9884 w 10039"/>
              <a:gd name="connsiteY5" fmla="*/ 4833 h 10000"/>
              <a:gd name="connsiteX0" fmla="*/ 9884 w 9884"/>
              <a:gd name="connsiteY0" fmla="*/ 4833 h 10000"/>
              <a:gd name="connsiteX1" fmla="*/ 9745 w 9884"/>
              <a:gd name="connsiteY1" fmla="*/ 10000 h 10000"/>
              <a:gd name="connsiteX2" fmla="*/ 4928 w 9884"/>
              <a:gd name="connsiteY2" fmla="*/ 7583 h 10000"/>
              <a:gd name="connsiteX3" fmla="*/ 0 w 9884"/>
              <a:gd name="connsiteY3" fmla="*/ 7630 h 10000"/>
              <a:gd name="connsiteX4" fmla="*/ 39 w 9884"/>
              <a:gd name="connsiteY4" fmla="*/ 0 h 10000"/>
              <a:gd name="connsiteX5" fmla="*/ 9884 w 9884"/>
              <a:gd name="connsiteY5" fmla="*/ 4833 h 10000"/>
              <a:gd name="connsiteX0" fmla="*/ 10000 w 10000"/>
              <a:gd name="connsiteY0" fmla="*/ 5061 h 10000"/>
              <a:gd name="connsiteX1" fmla="*/ 9859 w 10000"/>
              <a:gd name="connsiteY1" fmla="*/ 10000 h 10000"/>
              <a:gd name="connsiteX2" fmla="*/ 4986 w 10000"/>
              <a:gd name="connsiteY2" fmla="*/ 7583 h 10000"/>
              <a:gd name="connsiteX3" fmla="*/ 0 w 10000"/>
              <a:gd name="connsiteY3" fmla="*/ 7630 h 10000"/>
              <a:gd name="connsiteX4" fmla="*/ 39 w 10000"/>
              <a:gd name="connsiteY4" fmla="*/ 0 h 10000"/>
              <a:gd name="connsiteX5" fmla="*/ 10000 w 10000"/>
              <a:gd name="connsiteY5" fmla="*/ 506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10000" y="5061"/>
                </a:moveTo>
                <a:cubicBezTo>
                  <a:pt x="9906" y="6784"/>
                  <a:pt x="9953" y="8278"/>
                  <a:pt x="9859" y="10000"/>
                </a:cubicBezTo>
                <a:lnTo>
                  <a:pt x="4986" y="7583"/>
                </a:lnTo>
                <a:lnTo>
                  <a:pt x="0" y="7630"/>
                </a:lnTo>
                <a:cubicBezTo>
                  <a:pt x="13" y="5087"/>
                  <a:pt x="26" y="2543"/>
                  <a:pt x="39" y="0"/>
                </a:cubicBezTo>
                <a:lnTo>
                  <a:pt x="10000" y="5061"/>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dirty="0"/>
          </a:p>
        </p:txBody>
      </p:sp>
      <p:sp>
        <p:nvSpPr>
          <p:cNvPr id="31" name="Freeform 123">
            <a:extLst>
              <a:ext uri="{FF2B5EF4-FFF2-40B4-BE49-F238E27FC236}">
                <a16:creationId xmlns:a16="http://schemas.microsoft.com/office/drawing/2014/main" id="{00000000-0008-0000-0100-00000C000000}"/>
              </a:ext>
            </a:extLst>
          </p:cNvPr>
          <p:cNvSpPr>
            <a:spLocks/>
          </p:cNvSpPr>
          <p:nvPr/>
        </p:nvSpPr>
        <p:spPr bwMode="auto">
          <a:xfrm>
            <a:off x="6985104" y="6720538"/>
            <a:ext cx="180501" cy="107803"/>
          </a:xfrm>
          <a:custGeom>
            <a:avLst/>
            <a:gdLst>
              <a:gd name="T0" fmla="*/ 0 w 35"/>
              <a:gd name="T1" fmla="*/ 0 h 24"/>
              <a:gd name="T2" fmla="*/ 0 w 35"/>
              <a:gd name="T3" fmla="*/ 1720426649 h 24"/>
              <a:gd name="T4" fmla="*/ 2147483647 w 35"/>
              <a:gd name="T5" fmla="*/ 1505373384 h 24"/>
              <a:gd name="T6" fmla="*/ 0 w 35"/>
              <a:gd name="T7" fmla="*/ 0 h 24"/>
              <a:gd name="T8" fmla="*/ 0 60000 65536"/>
              <a:gd name="T9" fmla="*/ 0 60000 65536"/>
              <a:gd name="T10" fmla="*/ 0 60000 65536"/>
              <a:gd name="T11" fmla="*/ 0 60000 65536"/>
              <a:gd name="T12" fmla="*/ 0 w 35"/>
              <a:gd name="T13" fmla="*/ 0 h 24"/>
              <a:gd name="T14" fmla="*/ 35 w 35"/>
              <a:gd name="T15" fmla="*/ 24 h 24"/>
              <a:gd name="connsiteX0" fmla="*/ 0 w 9499"/>
              <a:gd name="connsiteY0" fmla="*/ 0 h 10000"/>
              <a:gd name="connsiteX1" fmla="*/ 0 w 9499"/>
              <a:gd name="connsiteY1" fmla="*/ 10000 h 10000"/>
              <a:gd name="connsiteX2" fmla="*/ 9499 w 9499"/>
              <a:gd name="connsiteY2" fmla="*/ 8750 h 10000"/>
              <a:gd name="connsiteX3" fmla="*/ 0 w 9499"/>
              <a:gd name="connsiteY3" fmla="*/ 0 h 10000"/>
            </a:gdLst>
            <a:ahLst/>
            <a:cxnLst>
              <a:cxn ang="0">
                <a:pos x="connsiteX0" y="connsiteY0"/>
              </a:cxn>
              <a:cxn ang="0">
                <a:pos x="connsiteX1" y="connsiteY1"/>
              </a:cxn>
              <a:cxn ang="0">
                <a:pos x="connsiteX2" y="connsiteY2"/>
              </a:cxn>
              <a:cxn ang="0">
                <a:pos x="connsiteX3" y="connsiteY3"/>
              </a:cxn>
            </a:cxnLst>
            <a:rect l="l" t="t" r="r" b="b"/>
            <a:pathLst>
              <a:path w="9499" h="10000">
                <a:moveTo>
                  <a:pt x="0" y="0"/>
                </a:moveTo>
                <a:lnTo>
                  <a:pt x="0" y="10000"/>
                </a:lnTo>
                <a:lnTo>
                  <a:pt x="9499" y="8750"/>
                </a:lnTo>
                <a:lnTo>
                  <a:pt x="0"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43" name="Freeform 124">
            <a:extLst>
              <a:ext uri="{FF2B5EF4-FFF2-40B4-BE49-F238E27FC236}">
                <a16:creationId xmlns:a16="http://schemas.microsoft.com/office/drawing/2014/main" id="{00000000-0008-0000-0100-00000D000000}"/>
              </a:ext>
            </a:extLst>
          </p:cNvPr>
          <p:cNvSpPr>
            <a:spLocks/>
          </p:cNvSpPr>
          <p:nvPr/>
        </p:nvSpPr>
        <p:spPr bwMode="auto">
          <a:xfrm rot="21368472">
            <a:off x="7090667" y="6818849"/>
            <a:ext cx="83725" cy="243675"/>
          </a:xfrm>
          <a:custGeom>
            <a:avLst/>
            <a:gdLst>
              <a:gd name="T0" fmla="*/ 0 w 22"/>
              <a:gd name="T1" fmla="*/ 76513947 h 49"/>
              <a:gd name="T2" fmla="*/ 1360884498 w 22"/>
              <a:gd name="T3" fmla="*/ 0 h 49"/>
              <a:gd name="T4" fmla="*/ 1633061279 w 22"/>
              <a:gd name="T5" fmla="*/ 153036641 h 49"/>
              <a:gd name="T6" fmla="*/ 1995963653 w 22"/>
              <a:gd name="T7" fmla="*/ 2147483647 h 49"/>
              <a:gd name="T8" fmla="*/ 362902523 w 22"/>
              <a:gd name="T9" fmla="*/ 2147483647 h 49"/>
              <a:gd name="T10" fmla="*/ 0 w 22"/>
              <a:gd name="T11" fmla="*/ 76513947 h 49"/>
              <a:gd name="T12" fmla="*/ 0 60000 65536"/>
              <a:gd name="T13" fmla="*/ 0 60000 65536"/>
              <a:gd name="T14" fmla="*/ 0 60000 65536"/>
              <a:gd name="T15" fmla="*/ 0 60000 65536"/>
              <a:gd name="T16" fmla="*/ 0 60000 65536"/>
              <a:gd name="T17" fmla="*/ 0 60000 65536"/>
              <a:gd name="T18" fmla="*/ 0 w 22"/>
              <a:gd name="T19" fmla="*/ 0 h 49"/>
              <a:gd name="T20" fmla="*/ 22 w 22"/>
              <a:gd name="T21" fmla="*/ 49 h 49"/>
              <a:gd name="connsiteX0" fmla="*/ 363 w 10363"/>
              <a:gd name="connsiteY0" fmla="*/ 204 h 10471"/>
              <a:gd name="connsiteX1" fmla="*/ 7181 w 10363"/>
              <a:gd name="connsiteY1" fmla="*/ 0 h 10471"/>
              <a:gd name="connsiteX2" fmla="*/ 8545 w 10363"/>
              <a:gd name="connsiteY2" fmla="*/ 408 h 10471"/>
              <a:gd name="connsiteX3" fmla="*/ 10363 w 10363"/>
              <a:gd name="connsiteY3" fmla="*/ 9796 h 10471"/>
              <a:gd name="connsiteX4" fmla="*/ 0 w 10363"/>
              <a:gd name="connsiteY4" fmla="*/ 10471 h 10471"/>
              <a:gd name="connsiteX5" fmla="*/ 363 w 10363"/>
              <a:gd name="connsiteY5" fmla="*/ 204 h 10471"/>
              <a:gd name="connsiteX0" fmla="*/ 0 w 11783"/>
              <a:gd name="connsiteY0" fmla="*/ 162 h 10471"/>
              <a:gd name="connsiteX1" fmla="*/ 8601 w 11783"/>
              <a:gd name="connsiteY1" fmla="*/ 0 h 10471"/>
              <a:gd name="connsiteX2" fmla="*/ 9965 w 11783"/>
              <a:gd name="connsiteY2" fmla="*/ 408 h 10471"/>
              <a:gd name="connsiteX3" fmla="*/ 11783 w 11783"/>
              <a:gd name="connsiteY3" fmla="*/ 9796 h 10471"/>
              <a:gd name="connsiteX4" fmla="*/ 1420 w 11783"/>
              <a:gd name="connsiteY4" fmla="*/ 10471 h 10471"/>
              <a:gd name="connsiteX5" fmla="*/ 0 w 11783"/>
              <a:gd name="connsiteY5" fmla="*/ 162 h 10471"/>
              <a:gd name="connsiteX0" fmla="*/ 0 w 11783"/>
              <a:gd name="connsiteY0" fmla="*/ 162 h 10658"/>
              <a:gd name="connsiteX1" fmla="*/ 8601 w 11783"/>
              <a:gd name="connsiteY1" fmla="*/ 0 h 10658"/>
              <a:gd name="connsiteX2" fmla="*/ 9965 w 11783"/>
              <a:gd name="connsiteY2" fmla="*/ 408 h 10658"/>
              <a:gd name="connsiteX3" fmla="*/ 11783 w 11783"/>
              <a:gd name="connsiteY3" fmla="*/ 9796 h 10658"/>
              <a:gd name="connsiteX4" fmla="*/ 488 w 11783"/>
              <a:gd name="connsiteY4" fmla="*/ 10658 h 10658"/>
              <a:gd name="connsiteX5" fmla="*/ 0 w 11783"/>
              <a:gd name="connsiteY5" fmla="*/ 162 h 10658"/>
              <a:gd name="connsiteX0" fmla="*/ 0 w 10474"/>
              <a:gd name="connsiteY0" fmla="*/ 162 h 10658"/>
              <a:gd name="connsiteX1" fmla="*/ 8601 w 10474"/>
              <a:gd name="connsiteY1" fmla="*/ 0 h 10658"/>
              <a:gd name="connsiteX2" fmla="*/ 9965 w 10474"/>
              <a:gd name="connsiteY2" fmla="*/ 408 h 10658"/>
              <a:gd name="connsiteX3" fmla="*/ 10474 w 10474"/>
              <a:gd name="connsiteY3" fmla="*/ 10392 h 10658"/>
              <a:gd name="connsiteX4" fmla="*/ 488 w 10474"/>
              <a:gd name="connsiteY4" fmla="*/ 10658 h 10658"/>
              <a:gd name="connsiteX5" fmla="*/ 0 w 10474"/>
              <a:gd name="connsiteY5" fmla="*/ 162 h 1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4" h="10658">
                <a:moveTo>
                  <a:pt x="0" y="162"/>
                </a:moveTo>
                <a:lnTo>
                  <a:pt x="8601" y="0"/>
                </a:lnTo>
                <a:lnTo>
                  <a:pt x="9965" y="408"/>
                </a:lnTo>
                <a:cubicBezTo>
                  <a:pt x="10135" y="3736"/>
                  <a:pt x="10304" y="7064"/>
                  <a:pt x="10474" y="10392"/>
                </a:cubicBezTo>
                <a:lnTo>
                  <a:pt x="488" y="10658"/>
                </a:lnTo>
                <a:cubicBezTo>
                  <a:pt x="325" y="7159"/>
                  <a:pt x="163" y="3661"/>
                  <a:pt x="0" y="162"/>
                </a:cubicBez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44" name="Freeform 125">
            <a:extLst>
              <a:ext uri="{FF2B5EF4-FFF2-40B4-BE49-F238E27FC236}">
                <a16:creationId xmlns:a16="http://schemas.microsoft.com/office/drawing/2014/main" id="{00000000-0008-0000-0100-00000E000000}"/>
              </a:ext>
            </a:extLst>
          </p:cNvPr>
          <p:cNvSpPr>
            <a:spLocks/>
          </p:cNvSpPr>
          <p:nvPr/>
        </p:nvSpPr>
        <p:spPr bwMode="auto">
          <a:xfrm>
            <a:off x="7104667" y="7077108"/>
            <a:ext cx="99904" cy="238944"/>
          </a:xfrm>
          <a:custGeom>
            <a:avLst/>
            <a:gdLst>
              <a:gd name="T0" fmla="*/ 0 w 21"/>
              <a:gd name="T1" fmla="*/ 75936957 h 47"/>
              <a:gd name="T2" fmla="*/ 1542335660 w 21"/>
              <a:gd name="T3" fmla="*/ 0 h 47"/>
              <a:gd name="T4" fmla="*/ 1905238028 w 21"/>
              <a:gd name="T5" fmla="*/ 2147483647 h 47"/>
              <a:gd name="T6" fmla="*/ 362902517 w 21"/>
              <a:gd name="T7" fmla="*/ 2147483647 h 47"/>
              <a:gd name="T8" fmla="*/ 0 w 21"/>
              <a:gd name="T9" fmla="*/ 75936957 h 47"/>
              <a:gd name="T10" fmla="*/ 0 60000 65536"/>
              <a:gd name="T11" fmla="*/ 0 60000 65536"/>
              <a:gd name="T12" fmla="*/ 0 60000 65536"/>
              <a:gd name="T13" fmla="*/ 0 60000 65536"/>
              <a:gd name="T14" fmla="*/ 0 60000 65536"/>
              <a:gd name="T15" fmla="*/ 0 w 21"/>
              <a:gd name="T16" fmla="*/ 0 h 47"/>
              <a:gd name="T17" fmla="*/ 21 w 21"/>
              <a:gd name="T18" fmla="*/ 47 h 47"/>
              <a:gd name="connsiteX0" fmla="*/ 0 w 10751"/>
              <a:gd name="connsiteY0" fmla="*/ 213 h 10000"/>
              <a:gd name="connsiteX1" fmla="*/ 8095 w 10751"/>
              <a:gd name="connsiteY1" fmla="*/ 0 h 10000"/>
              <a:gd name="connsiteX2" fmla="*/ 10751 w 10751"/>
              <a:gd name="connsiteY2" fmla="*/ 8890 h 10000"/>
              <a:gd name="connsiteX3" fmla="*/ 1905 w 10751"/>
              <a:gd name="connsiteY3" fmla="*/ 10000 h 10000"/>
              <a:gd name="connsiteX4" fmla="*/ 0 w 10751"/>
              <a:gd name="connsiteY4" fmla="*/ 213 h 10000"/>
              <a:gd name="connsiteX0" fmla="*/ 0 w 10751"/>
              <a:gd name="connsiteY0" fmla="*/ 213 h 9302"/>
              <a:gd name="connsiteX1" fmla="*/ 8095 w 10751"/>
              <a:gd name="connsiteY1" fmla="*/ 0 h 9302"/>
              <a:gd name="connsiteX2" fmla="*/ 10751 w 10751"/>
              <a:gd name="connsiteY2" fmla="*/ 8890 h 9302"/>
              <a:gd name="connsiteX3" fmla="*/ 1405 w 10751"/>
              <a:gd name="connsiteY3" fmla="*/ 9302 h 9302"/>
              <a:gd name="connsiteX4" fmla="*/ 0 w 10751"/>
              <a:gd name="connsiteY4" fmla="*/ 213 h 9302"/>
              <a:gd name="connsiteX0" fmla="*/ 0 w 10000"/>
              <a:gd name="connsiteY0" fmla="*/ 229 h 10000"/>
              <a:gd name="connsiteX1" fmla="*/ 7530 w 10000"/>
              <a:gd name="connsiteY1" fmla="*/ 0 h 10000"/>
              <a:gd name="connsiteX2" fmla="*/ 10000 w 10000"/>
              <a:gd name="connsiteY2" fmla="*/ 9878 h 10000"/>
              <a:gd name="connsiteX3" fmla="*/ 1307 w 10000"/>
              <a:gd name="connsiteY3" fmla="*/ 10000 h 10000"/>
              <a:gd name="connsiteX4" fmla="*/ 0 w 10000"/>
              <a:gd name="connsiteY4" fmla="*/ 229 h 10000"/>
              <a:gd name="connsiteX0" fmla="*/ 0 w 10000"/>
              <a:gd name="connsiteY0" fmla="*/ 229 h 10000"/>
              <a:gd name="connsiteX1" fmla="*/ 8461 w 10000"/>
              <a:gd name="connsiteY1" fmla="*/ 0 h 10000"/>
              <a:gd name="connsiteX2" fmla="*/ 10000 w 10000"/>
              <a:gd name="connsiteY2" fmla="*/ 9878 h 10000"/>
              <a:gd name="connsiteX3" fmla="*/ 1307 w 10000"/>
              <a:gd name="connsiteY3" fmla="*/ 10000 h 10000"/>
              <a:gd name="connsiteX4" fmla="*/ 0 w 10000"/>
              <a:gd name="connsiteY4" fmla="*/ 229 h 10000"/>
              <a:gd name="connsiteX0" fmla="*/ 0 w 10000"/>
              <a:gd name="connsiteY0" fmla="*/ 229 h 10643"/>
              <a:gd name="connsiteX1" fmla="*/ 8461 w 10000"/>
              <a:gd name="connsiteY1" fmla="*/ 0 h 10643"/>
              <a:gd name="connsiteX2" fmla="*/ 10000 w 10000"/>
              <a:gd name="connsiteY2" fmla="*/ 9878 h 10643"/>
              <a:gd name="connsiteX3" fmla="*/ 2005 w 10000"/>
              <a:gd name="connsiteY3" fmla="*/ 10643 h 10643"/>
              <a:gd name="connsiteX4" fmla="*/ 0 w 10000"/>
              <a:gd name="connsiteY4" fmla="*/ 229 h 10643"/>
              <a:gd name="connsiteX0" fmla="*/ 0 w 10000"/>
              <a:gd name="connsiteY0" fmla="*/ 229 h 10643"/>
              <a:gd name="connsiteX1" fmla="*/ 8461 w 10000"/>
              <a:gd name="connsiteY1" fmla="*/ 0 h 10643"/>
              <a:gd name="connsiteX2" fmla="*/ 10000 w 10000"/>
              <a:gd name="connsiteY2" fmla="*/ 10521 h 10643"/>
              <a:gd name="connsiteX3" fmla="*/ 2005 w 10000"/>
              <a:gd name="connsiteY3" fmla="*/ 10643 h 10643"/>
              <a:gd name="connsiteX4" fmla="*/ 0 w 10000"/>
              <a:gd name="connsiteY4" fmla="*/ 229 h 10643"/>
              <a:gd name="connsiteX0" fmla="*/ 0 w 9767"/>
              <a:gd name="connsiteY0" fmla="*/ 229 h 10643"/>
              <a:gd name="connsiteX1" fmla="*/ 8461 w 9767"/>
              <a:gd name="connsiteY1" fmla="*/ 0 h 10643"/>
              <a:gd name="connsiteX2" fmla="*/ 9767 w 9767"/>
              <a:gd name="connsiteY2" fmla="*/ 10414 h 10643"/>
              <a:gd name="connsiteX3" fmla="*/ 2005 w 9767"/>
              <a:gd name="connsiteY3" fmla="*/ 10643 h 10643"/>
              <a:gd name="connsiteX4" fmla="*/ 0 w 9767"/>
              <a:gd name="connsiteY4" fmla="*/ 229 h 10643"/>
              <a:gd name="connsiteX0" fmla="*/ 0 w 10000"/>
              <a:gd name="connsiteY0" fmla="*/ 215 h 10000"/>
              <a:gd name="connsiteX1" fmla="*/ 8663 w 10000"/>
              <a:gd name="connsiteY1" fmla="*/ 0 h 10000"/>
              <a:gd name="connsiteX2" fmla="*/ 10000 w 10000"/>
              <a:gd name="connsiteY2" fmla="*/ 9785 h 10000"/>
              <a:gd name="connsiteX3" fmla="*/ 1815 w 10000"/>
              <a:gd name="connsiteY3" fmla="*/ 10000 h 10000"/>
              <a:gd name="connsiteX4" fmla="*/ 0 w 10000"/>
              <a:gd name="connsiteY4" fmla="*/ 215 h 10000"/>
              <a:gd name="connsiteX0" fmla="*/ 0 w 10000"/>
              <a:gd name="connsiteY0" fmla="*/ 114 h 9899"/>
              <a:gd name="connsiteX1" fmla="*/ 7948 w 10000"/>
              <a:gd name="connsiteY1" fmla="*/ 0 h 9899"/>
              <a:gd name="connsiteX2" fmla="*/ 10000 w 10000"/>
              <a:gd name="connsiteY2" fmla="*/ 9684 h 9899"/>
              <a:gd name="connsiteX3" fmla="*/ 1815 w 10000"/>
              <a:gd name="connsiteY3" fmla="*/ 9899 h 9899"/>
              <a:gd name="connsiteX4" fmla="*/ 0 w 10000"/>
              <a:gd name="connsiteY4" fmla="*/ 114 h 9899"/>
              <a:gd name="connsiteX0" fmla="*/ 0 w 10000"/>
              <a:gd name="connsiteY0" fmla="*/ 318 h 10203"/>
              <a:gd name="connsiteX1" fmla="*/ 7948 w 10000"/>
              <a:gd name="connsiteY1" fmla="*/ 0 h 10203"/>
              <a:gd name="connsiteX2" fmla="*/ 10000 w 10000"/>
              <a:gd name="connsiteY2" fmla="*/ 9986 h 10203"/>
              <a:gd name="connsiteX3" fmla="*/ 1815 w 10000"/>
              <a:gd name="connsiteY3" fmla="*/ 10203 h 10203"/>
              <a:gd name="connsiteX4" fmla="*/ 0 w 10000"/>
              <a:gd name="connsiteY4" fmla="*/ 318 h 1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203">
                <a:moveTo>
                  <a:pt x="0" y="318"/>
                </a:moveTo>
                <a:lnTo>
                  <a:pt x="7948" y="0"/>
                </a:lnTo>
                <a:lnTo>
                  <a:pt x="10000" y="9986"/>
                </a:lnTo>
                <a:lnTo>
                  <a:pt x="1815" y="10203"/>
                </a:lnTo>
                <a:lnTo>
                  <a:pt x="0" y="318"/>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dirty="0"/>
          </a:p>
        </p:txBody>
      </p:sp>
      <p:sp>
        <p:nvSpPr>
          <p:cNvPr id="47" name="Freeform 126">
            <a:extLst>
              <a:ext uri="{FF2B5EF4-FFF2-40B4-BE49-F238E27FC236}">
                <a16:creationId xmlns:a16="http://schemas.microsoft.com/office/drawing/2014/main" id="{00000000-0008-0000-0100-00000F000000}"/>
              </a:ext>
            </a:extLst>
          </p:cNvPr>
          <p:cNvSpPr>
            <a:spLocks/>
          </p:cNvSpPr>
          <p:nvPr/>
        </p:nvSpPr>
        <p:spPr bwMode="auto">
          <a:xfrm>
            <a:off x="7123595" y="7329105"/>
            <a:ext cx="108197" cy="285979"/>
          </a:xfrm>
          <a:custGeom>
            <a:avLst/>
            <a:gdLst>
              <a:gd name="T0" fmla="*/ 0 w 22"/>
              <a:gd name="T1" fmla="*/ 156876610 h 57"/>
              <a:gd name="T2" fmla="*/ 1542335685 w 22"/>
              <a:gd name="T3" fmla="*/ 0 h 57"/>
              <a:gd name="T4" fmla="*/ 1995963653 w 22"/>
              <a:gd name="T5" fmla="*/ 2147483647 h 57"/>
              <a:gd name="T6" fmla="*/ 362902523 w 22"/>
              <a:gd name="T7" fmla="*/ 2147483647 h 57"/>
              <a:gd name="T8" fmla="*/ 0 w 22"/>
              <a:gd name="T9" fmla="*/ 156876610 h 57"/>
              <a:gd name="T10" fmla="*/ 0 60000 65536"/>
              <a:gd name="T11" fmla="*/ 0 60000 65536"/>
              <a:gd name="T12" fmla="*/ 0 60000 65536"/>
              <a:gd name="T13" fmla="*/ 0 60000 65536"/>
              <a:gd name="T14" fmla="*/ 0 60000 65536"/>
              <a:gd name="T15" fmla="*/ 0 w 22"/>
              <a:gd name="T16" fmla="*/ 0 h 57"/>
              <a:gd name="T17" fmla="*/ 22 w 22"/>
              <a:gd name="T18" fmla="*/ 57 h 57"/>
              <a:gd name="connsiteX0" fmla="*/ 0 w 10707"/>
              <a:gd name="connsiteY0" fmla="*/ 0 h 10161"/>
              <a:gd name="connsiteX1" fmla="*/ 8434 w 10707"/>
              <a:gd name="connsiteY1" fmla="*/ 161 h 10161"/>
              <a:gd name="connsiteX2" fmla="*/ 10707 w 10707"/>
              <a:gd name="connsiteY2" fmla="*/ 9810 h 10161"/>
              <a:gd name="connsiteX3" fmla="*/ 2525 w 10707"/>
              <a:gd name="connsiteY3" fmla="*/ 10161 h 10161"/>
              <a:gd name="connsiteX4" fmla="*/ 0 w 10707"/>
              <a:gd name="connsiteY4" fmla="*/ 0 h 10161"/>
              <a:gd name="connsiteX0" fmla="*/ 0 w 10707"/>
              <a:gd name="connsiteY0" fmla="*/ 95 h 10256"/>
              <a:gd name="connsiteX1" fmla="*/ 8198 w 10707"/>
              <a:gd name="connsiteY1" fmla="*/ 0 h 10256"/>
              <a:gd name="connsiteX2" fmla="*/ 10707 w 10707"/>
              <a:gd name="connsiteY2" fmla="*/ 9905 h 10256"/>
              <a:gd name="connsiteX3" fmla="*/ 2525 w 10707"/>
              <a:gd name="connsiteY3" fmla="*/ 10256 h 10256"/>
              <a:gd name="connsiteX4" fmla="*/ 0 w 10707"/>
              <a:gd name="connsiteY4" fmla="*/ 95 h 10256"/>
              <a:gd name="connsiteX0" fmla="*/ 0 w 10707"/>
              <a:gd name="connsiteY0" fmla="*/ 266 h 10256"/>
              <a:gd name="connsiteX1" fmla="*/ 8198 w 10707"/>
              <a:gd name="connsiteY1" fmla="*/ 0 h 10256"/>
              <a:gd name="connsiteX2" fmla="*/ 10707 w 10707"/>
              <a:gd name="connsiteY2" fmla="*/ 9905 h 10256"/>
              <a:gd name="connsiteX3" fmla="*/ 2525 w 10707"/>
              <a:gd name="connsiteY3" fmla="*/ 10256 h 10256"/>
              <a:gd name="connsiteX4" fmla="*/ 0 w 10707"/>
              <a:gd name="connsiteY4" fmla="*/ 266 h 1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7" h="10256">
                <a:moveTo>
                  <a:pt x="0" y="266"/>
                </a:moveTo>
                <a:lnTo>
                  <a:pt x="8198" y="0"/>
                </a:lnTo>
                <a:lnTo>
                  <a:pt x="10707" y="9905"/>
                </a:lnTo>
                <a:lnTo>
                  <a:pt x="2525" y="10256"/>
                </a:lnTo>
                <a:lnTo>
                  <a:pt x="0" y="266"/>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dirty="0"/>
          </a:p>
        </p:txBody>
      </p:sp>
      <p:sp>
        <p:nvSpPr>
          <p:cNvPr id="48" name="Freeform 127">
            <a:extLst>
              <a:ext uri="{FF2B5EF4-FFF2-40B4-BE49-F238E27FC236}">
                <a16:creationId xmlns:a16="http://schemas.microsoft.com/office/drawing/2014/main" id="{00000000-0008-0000-0100-000010000000}"/>
              </a:ext>
            </a:extLst>
          </p:cNvPr>
          <p:cNvSpPr>
            <a:spLocks/>
          </p:cNvSpPr>
          <p:nvPr/>
        </p:nvSpPr>
        <p:spPr bwMode="auto">
          <a:xfrm>
            <a:off x="7147544" y="7626980"/>
            <a:ext cx="103438" cy="282993"/>
          </a:xfrm>
          <a:custGeom>
            <a:avLst/>
            <a:gdLst>
              <a:gd name="T0" fmla="*/ 0 w 22"/>
              <a:gd name="T1" fmla="*/ 149088001 h 57"/>
              <a:gd name="T2" fmla="*/ 1633061279 w 22"/>
              <a:gd name="T3" fmla="*/ 0 h 57"/>
              <a:gd name="T4" fmla="*/ 1995963653 w 22"/>
              <a:gd name="T5" fmla="*/ 2147483647 h 57"/>
              <a:gd name="T6" fmla="*/ 453628117 w 22"/>
              <a:gd name="T7" fmla="*/ 2147483647 h 57"/>
              <a:gd name="T8" fmla="*/ 0 w 22"/>
              <a:gd name="T9" fmla="*/ 149088001 h 57"/>
              <a:gd name="T10" fmla="*/ 0 60000 65536"/>
              <a:gd name="T11" fmla="*/ 0 60000 65536"/>
              <a:gd name="T12" fmla="*/ 0 60000 65536"/>
              <a:gd name="T13" fmla="*/ 0 60000 65536"/>
              <a:gd name="T14" fmla="*/ 0 60000 65536"/>
              <a:gd name="T15" fmla="*/ 0 w 22"/>
              <a:gd name="T16" fmla="*/ 0 h 57"/>
              <a:gd name="T17" fmla="*/ 22 w 22"/>
              <a:gd name="T18" fmla="*/ 57 h 57"/>
              <a:gd name="connsiteX0" fmla="*/ 0 w 10943"/>
              <a:gd name="connsiteY0" fmla="*/ 351 h 10000"/>
              <a:gd name="connsiteX1" fmla="*/ 8182 w 10943"/>
              <a:gd name="connsiteY1" fmla="*/ 0 h 10000"/>
              <a:gd name="connsiteX2" fmla="*/ 10943 w 10943"/>
              <a:gd name="connsiteY2" fmla="*/ 9825 h 10000"/>
              <a:gd name="connsiteX3" fmla="*/ 2273 w 10943"/>
              <a:gd name="connsiteY3" fmla="*/ 10000 h 10000"/>
              <a:gd name="connsiteX4" fmla="*/ 0 w 10943"/>
              <a:gd name="connsiteY4" fmla="*/ 351 h 10000"/>
              <a:gd name="connsiteX0" fmla="*/ 0 w 10236"/>
              <a:gd name="connsiteY0" fmla="*/ 351 h 10000"/>
              <a:gd name="connsiteX1" fmla="*/ 8182 w 10236"/>
              <a:gd name="connsiteY1" fmla="*/ 0 h 10000"/>
              <a:gd name="connsiteX2" fmla="*/ 10236 w 10236"/>
              <a:gd name="connsiteY2" fmla="*/ 9825 h 10000"/>
              <a:gd name="connsiteX3" fmla="*/ 2273 w 10236"/>
              <a:gd name="connsiteY3" fmla="*/ 10000 h 10000"/>
              <a:gd name="connsiteX4" fmla="*/ 0 w 10236"/>
              <a:gd name="connsiteY4" fmla="*/ 35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36" h="10000">
                <a:moveTo>
                  <a:pt x="0" y="351"/>
                </a:moveTo>
                <a:lnTo>
                  <a:pt x="8182" y="0"/>
                </a:lnTo>
                <a:lnTo>
                  <a:pt x="10236" y="9825"/>
                </a:lnTo>
                <a:lnTo>
                  <a:pt x="2273" y="10000"/>
                </a:lnTo>
                <a:lnTo>
                  <a:pt x="0" y="351"/>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51" name="Freeform 141">
            <a:extLst>
              <a:ext uri="{FF2B5EF4-FFF2-40B4-BE49-F238E27FC236}">
                <a16:creationId xmlns:a16="http://schemas.microsoft.com/office/drawing/2014/main" id="{00000000-0008-0000-0100-00001E000000}"/>
              </a:ext>
            </a:extLst>
          </p:cNvPr>
          <p:cNvSpPr>
            <a:spLocks/>
          </p:cNvSpPr>
          <p:nvPr/>
        </p:nvSpPr>
        <p:spPr bwMode="auto">
          <a:xfrm>
            <a:off x="7278551" y="7904833"/>
            <a:ext cx="251123" cy="74565"/>
          </a:xfrm>
          <a:custGeom>
            <a:avLst/>
            <a:gdLst>
              <a:gd name="T0" fmla="*/ 0 w 34"/>
              <a:gd name="T1" fmla="*/ 0 h 18"/>
              <a:gd name="T2" fmla="*/ 0 w 34"/>
              <a:gd name="T3" fmla="*/ 1237116695 h 18"/>
              <a:gd name="T4" fmla="*/ 2147483647 w 34"/>
              <a:gd name="T5" fmla="*/ 1237116695 h 18"/>
              <a:gd name="T6" fmla="*/ 2147483647 w 34"/>
              <a:gd name="T7" fmla="*/ 0 h 18"/>
              <a:gd name="T8" fmla="*/ 0 w 34"/>
              <a:gd name="T9" fmla="*/ 0 h 18"/>
              <a:gd name="T10" fmla="*/ 0 60000 65536"/>
              <a:gd name="T11" fmla="*/ 0 60000 65536"/>
              <a:gd name="T12" fmla="*/ 0 60000 65536"/>
              <a:gd name="T13" fmla="*/ 0 60000 65536"/>
              <a:gd name="T14" fmla="*/ 0 60000 65536"/>
              <a:gd name="T15" fmla="*/ 0 w 34"/>
              <a:gd name="T16" fmla="*/ 0 h 18"/>
              <a:gd name="T17" fmla="*/ 34 w 34"/>
              <a:gd name="T18" fmla="*/ 18 h 18"/>
            </a:gdLst>
            <a:ahLst/>
            <a:cxnLst>
              <a:cxn ang="T10">
                <a:pos x="T0" y="T1"/>
              </a:cxn>
              <a:cxn ang="T11">
                <a:pos x="T2" y="T3"/>
              </a:cxn>
              <a:cxn ang="T12">
                <a:pos x="T4" y="T5"/>
              </a:cxn>
              <a:cxn ang="T13">
                <a:pos x="T6" y="T7"/>
              </a:cxn>
              <a:cxn ang="T14">
                <a:pos x="T8" y="T9"/>
              </a:cxn>
            </a:cxnLst>
            <a:rect l="T15" t="T16" r="T17" b="T18"/>
            <a:pathLst>
              <a:path w="34" h="18">
                <a:moveTo>
                  <a:pt x="0" y="0"/>
                </a:moveTo>
                <a:lnTo>
                  <a:pt x="0" y="18"/>
                </a:lnTo>
                <a:lnTo>
                  <a:pt x="34" y="18"/>
                </a:lnTo>
                <a:lnTo>
                  <a:pt x="34" y="0"/>
                </a:lnTo>
                <a:lnTo>
                  <a:pt x="0"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56" name="Freeform 141">
            <a:extLst>
              <a:ext uri="{FF2B5EF4-FFF2-40B4-BE49-F238E27FC236}">
                <a16:creationId xmlns:a16="http://schemas.microsoft.com/office/drawing/2014/main" id="{F8D267DF-E31D-C479-8CBC-3B9834916B96}"/>
              </a:ext>
            </a:extLst>
          </p:cNvPr>
          <p:cNvSpPr>
            <a:spLocks/>
          </p:cNvSpPr>
          <p:nvPr/>
        </p:nvSpPr>
        <p:spPr bwMode="auto">
          <a:xfrm>
            <a:off x="7556525" y="7904833"/>
            <a:ext cx="251123" cy="74564"/>
          </a:xfrm>
          <a:custGeom>
            <a:avLst/>
            <a:gdLst>
              <a:gd name="T0" fmla="*/ 0 w 34"/>
              <a:gd name="T1" fmla="*/ 0 h 18"/>
              <a:gd name="T2" fmla="*/ 0 w 34"/>
              <a:gd name="T3" fmla="*/ 1237116695 h 18"/>
              <a:gd name="T4" fmla="*/ 2147483647 w 34"/>
              <a:gd name="T5" fmla="*/ 1237116695 h 18"/>
              <a:gd name="T6" fmla="*/ 2147483647 w 34"/>
              <a:gd name="T7" fmla="*/ 0 h 18"/>
              <a:gd name="T8" fmla="*/ 0 w 34"/>
              <a:gd name="T9" fmla="*/ 0 h 18"/>
              <a:gd name="T10" fmla="*/ 0 60000 65536"/>
              <a:gd name="T11" fmla="*/ 0 60000 65536"/>
              <a:gd name="T12" fmla="*/ 0 60000 65536"/>
              <a:gd name="T13" fmla="*/ 0 60000 65536"/>
              <a:gd name="T14" fmla="*/ 0 60000 65536"/>
              <a:gd name="T15" fmla="*/ 0 w 34"/>
              <a:gd name="T16" fmla="*/ 0 h 18"/>
              <a:gd name="T17" fmla="*/ 34 w 34"/>
              <a:gd name="T18" fmla="*/ 18 h 18"/>
            </a:gdLst>
            <a:ahLst/>
            <a:cxnLst>
              <a:cxn ang="T10">
                <a:pos x="T0" y="T1"/>
              </a:cxn>
              <a:cxn ang="T11">
                <a:pos x="T2" y="T3"/>
              </a:cxn>
              <a:cxn ang="T12">
                <a:pos x="T4" y="T5"/>
              </a:cxn>
              <a:cxn ang="T13">
                <a:pos x="T6" y="T7"/>
              </a:cxn>
              <a:cxn ang="T14">
                <a:pos x="T8" y="T9"/>
              </a:cxn>
            </a:cxnLst>
            <a:rect l="T15" t="T16" r="T17" b="T18"/>
            <a:pathLst>
              <a:path w="34" h="18">
                <a:moveTo>
                  <a:pt x="0" y="0"/>
                </a:moveTo>
                <a:lnTo>
                  <a:pt x="0" y="18"/>
                </a:lnTo>
                <a:lnTo>
                  <a:pt x="34" y="18"/>
                </a:lnTo>
                <a:lnTo>
                  <a:pt x="34" y="0"/>
                </a:lnTo>
                <a:lnTo>
                  <a:pt x="0"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57" name="Freeform 139">
            <a:extLst>
              <a:ext uri="{FF2B5EF4-FFF2-40B4-BE49-F238E27FC236}">
                <a16:creationId xmlns:a16="http://schemas.microsoft.com/office/drawing/2014/main" id="{00000000-0008-0000-0100-00001C000000}"/>
              </a:ext>
            </a:extLst>
          </p:cNvPr>
          <p:cNvSpPr>
            <a:spLocks/>
          </p:cNvSpPr>
          <p:nvPr/>
        </p:nvSpPr>
        <p:spPr bwMode="auto">
          <a:xfrm>
            <a:off x="7824122" y="7906133"/>
            <a:ext cx="166876" cy="74565"/>
          </a:xfrm>
          <a:custGeom>
            <a:avLst/>
            <a:gdLst>
              <a:gd name="T0" fmla="*/ 0 w 34"/>
              <a:gd name="T1" fmla="*/ 0 h 18"/>
              <a:gd name="T2" fmla="*/ 0 w 34"/>
              <a:gd name="T3" fmla="*/ 1400086763 h 18"/>
              <a:gd name="T4" fmla="*/ 2147483647 w 34"/>
              <a:gd name="T5" fmla="*/ 1400086763 h 18"/>
              <a:gd name="T6" fmla="*/ 2147483647 w 34"/>
              <a:gd name="T7" fmla="*/ 0 h 18"/>
              <a:gd name="T8" fmla="*/ 0 w 34"/>
              <a:gd name="T9" fmla="*/ 0 h 18"/>
              <a:gd name="T10" fmla="*/ 0 60000 65536"/>
              <a:gd name="T11" fmla="*/ 0 60000 65536"/>
              <a:gd name="T12" fmla="*/ 0 60000 65536"/>
              <a:gd name="T13" fmla="*/ 0 60000 65536"/>
              <a:gd name="T14" fmla="*/ 0 60000 65536"/>
              <a:gd name="T15" fmla="*/ 0 w 34"/>
              <a:gd name="T16" fmla="*/ 0 h 18"/>
              <a:gd name="T17" fmla="*/ 34 w 34"/>
              <a:gd name="T18" fmla="*/ 18 h 18"/>
            </a:gdLst>
            <a:ahLst/>
            <a:cxnLst>
              <a:cxn ang="T10">
                <a:pos x="T0" y="T1"/>
              </a:cxn>
              <a:cxn ang="T11">
                <a:pos x="T2" y="T3"/>
              </a:cxn>
              <a:cxn ang="T12">
                <a:pos x="T4" y="T5"/>
              </a:cxn>
              <a:cxn ang="T13">
                <a:pos x="T6" y="T7"/>
              </a:cxn>
              <a:cxn ang="T14">
                <a:pos x="T8" y="T9"/>
              </a:cxn>
            </a:cxnLst>
            <a:rect l="T15" t="T16" r="T17" b="T18"/>
            <a:pathLst>
              <a:path w="34" h="18">
                <a:moveTo>
                  <a:pt x="0" y="0"/>
                </a:moveTo>
                <a:lnTo>
                  <a:pt x="0" y="18"/>
                </a:lnTo>
                <a:lnTo>
                  <a:pt x="34" y="18"/>
                </a:lnTo>
                <a:lnTo>
                  <a:pt x="34" y="0"/>
                </a:lnTo>
                <a:lnTo>
                  <a:pt x="0"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65" name="Freeform 137">
            <a:extLst>
              <a:ext uri="{FF2B5EF4-FFF2-40B4-BE49-F238E27FC236}">
                <a16:creationId xmlns:a16="http://schemas.microsoft.com/office/drawing/2014/main" id="{00000000-0008-0000-0100-00001A000000}"/>
              </a:ext>
            </a:extLst>
          </p:cNvPr>
          <p:cNvSpPr>
            <a:spLocks/>
          </p:cNvSpPr>
          <p:nvPr/>
        </p:nvSpPr>
        <p:spPr bwMode="auto">
          <a:xfrm>
            <a:off x="8216533" y="7904836"/>
            <a:ext cx="166876" cy="74563"/>
          </a:xfrm>
          <a:custGeom>
            <a:avLst/>
            <a:gdLst>
              <a:gd name="T0" fmla="*/ 0 w 34"/>
              <a:gd name="T1" fmla="*/ 0 h 18"/>
              <a:gd name="T2" fmla="*/ 0 w 34"/>
              <a:gd name="T3" fmla="*/ 1400086763 h 18"/>
              <a:gd name="T4" fmla="*/ 2147483647 w 34"/>
              <a:gd name="T5" fmla="*/ 1400086763 h 18"/>
              <a:gd name="T6" fmla="*/ 2147483647 w 34"/>
              <a:gd name="T7" fmla="*/ 0 h 18"/>
              <a:gd name="T8" fmla="*/ 0 w 34"/>
              <a:gd name="T9" fmla="*/ 0 h 18"/>
              <a:gd name="T10" fmla="*/ 0 60000 65536"/>
              <a:gd name="T11" fmla="*/ 0 60000 65536"/>
              <a:gd name="T12" fmla="*/ 0 60000 65536"/>
              <a:gd name="T13" fmla="*/ 0 60000 65536"/>
              <a:gd name="T14" fmla="*/ 0 60000 65536"/>
              <a:gd name="T15" fmla="*/ 0 w 34"/>
              <a:gd name="T16" fmla="*/ 0 h 18"/>
              <a:gd name="T17" fmla="*/ 34 w 34"/>
              <a:gd name="T18" fmla="*/ 18 h 18"/>
            </a:gdLst>
            <a:ahLst/>
            <a:cxnLst>
              <a:cxn ang="T10">
                <a:pos x="T0" y="T1"/>
              </a:cxn>
              <a:cxn ang="T11">
                <a:pos x="T2" y="T3"/>
              </a:cxn>
              <a:cxn ang="T12">
                <a:pos x="T4" y="T5"/>
              </a:cxn>
              <a:cxn ang="T13">
                <a:pos x="T6" y="T7"/>
              </a:cxn>
              <a:cxn ang="T14">
                <a:pos x="T8" y="T9"/>
              </a:cxn>
            </a:cxnLst>
            <a:rect l="T15" t="T16" r="T17" b="T18"/>
            <a:pathLst>
              <a:path w="34" h="18">
                <a:moveTo>
                  <a:pt x="0" y="0"/>
                </a:moveTo>
                <a:lnTo>
                  <a:pt x="0" y="18"/>
                </a:lnTo>
                <a:lnTo>
                  <a:pt x="34" y="18"/>
                </a:lnTo>
                <a:lnTo>
                  <a:pt x="34" y="0"/>
                </a:lnTo>
                <a:lnTo>
                  <a:pt x="0"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68" name="Freeform 136">
            <a:extLst>
              <a:ext uri="{FF2B5EF4-FFF2-40B4-BE49-F238E27FC236}">
                <a16:creationId xmlns:a16="http://schemas.microsoft.com/office/drawing/2014/main" id="{00000000-0008-0000-0100-000019000000}"/>
              </a:ext>
            </a:extLst>
          </p:cNvPr>
          <p:cNvSpPr>
            <a:spLocks/>
          </p:cNvSpPr>
          <p:nvPr/>
        </p:nvSpPr>
        <p:spPr bwMode="auto">
          <a:xfrm>
            <a:off x="8409296" y="7678883"/>
            <a:ext cx="101052" cy="218603"/>
          </a:xfrm>
          <a:custGeom>
            <a:avLst/>
            <a:gdLst>
              <a:gd name="T0" fmla="*/ 0 w 21"/>
              <a:gd name="T1" fmla="*/ 0 h 43"/>
              <a:gd name="T2" fmla="*/ 1814512436 w 21"/>
              <a:gd name="T3" fmla="*/ 0 h 43"/>
              <a:gd name="T4" fmla="*/ 1905238028 w 21"/>
              <a:gd name="T5" fmla="*/ 79819064 h 43"/>
              <a:gd name="T6" fmla="*/ 1905238028 w 21"/>
              <a:gd name="T7" fmla="*/ 2147483647 h 43"/>
              <a:gd name="T8" fmla="*/ 0 w 21"/>
              <a:gd name="T9" fmla="*/ 2147483647 h 43"/>
              <a:gd name="T10" fmla="*/ 0 w 21"/>
              <a:gd name="T11" fmla="*/ 0 h 43"/>
              <a:gd name="T12" fmla="*/ 0 60000 65536"/>
              <a:gd name="T13" fmla="*/ 0 60000 65536"/>
              <a:gd name="T14" fmla="*/ 0 60000 65536"/>
              <a:gd name="T15" fmla="*/ 0 60000 65536"/>
              <a:gd name="T16" fmla="*/ 0 60000 65536"/>
              <a:gd name="T17" fmla="*/ 0 60000 65536"/>
              <a:gd name="T18" fmla="*/ 0 w 21"/>
              <a:gd name="T19" fmla="*/ 0 h 43"/>
              <a:gd name="T20" fmla="*/ 21 w 21"/>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21" h="43">
                <a:moveTo>
                  <a:pt x="0" y="0"/>
                </a:moveTo>
                <a:lnTo>
                  <a:pt x="20" y="0"/>
                </a:lnTo>
                <a:lnTo>
                  <a:pt x="21" y="1"/>
                </a:lnTo>
                <a:lnTo>
                  <a:pt x="21" y="43"/>
                </a:lnTo>
                <a:lnTo>
                  <a:pt x="0" y="43"/>
                </a:lnTo>
                <a:lnTo>
                  <a:pt x="0"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69" name="Freeform 135">
            <a:extLst>
              <a:ext uri="{FF2B5EF4-FFF2-40B4-BE49-F238E27FC236}">
                <a16:creationId xmlns:a16="http://schemas.microsoft.com/office/drawing/2014/main" id="{00000000-0008-0000-0100-000018000000}"/>
              </a:ext>
            </a:extLst>
          </p:cNvPr>
          <p:cNvSpPr>
            <a:spLocks/>
          </p:cNvSpPr>
          <p:nvPr/>
        </p:nvSpPr>
        <p:spPr bwMode="auto">
          <a:xfrm>
            <a:off x="8409296" y="7335587"/>
            <a:ext cx="101054" cy="325881"/>
          </a:xfrm>
          <a:custGeom>
            <a:avLst/>
            <a:gdLst>
              <a:gd name="T0" fmla="*/ 0 w 21"/>
              <a:gd name="T1" fmla="*/ 1223166524 h 65"/>
              <a:gd name="T2" fmla="*/ 453628109 w 21"/>
              <a:gd name="T3" fmla="*/ 152896908 h 65"/>
              <a:gd name="T4" fmla="*/ 725805034 w 21"/>
              <a:gd name="T5" fmla="*/ 0 h 65"/>
              <a:gd name="T6" fmla="*/ 1723786844 w 21"/>
              <a:gd name="T7" fmla="*/ 382237865 h 65"/>
              <a:gd name="T8" fmla="*/ 1905238028 w 21"/>
              <a:gd name="T9" fmla="*/ 611587634 h 65"/>
              <a:gd name="T10" fmla="*/ 1905238028 w 21"/>
              <a:gd name="T11" fmla="*/ 2147483647 h 65"/>
              <a:gd name="T12" fmla="*/ 1723786844 w 21"/>
              <a:gd name="T13" fmla="*/ 2147483647 h 65"/>
              <a:gd name="T14" fmla="*/ 0 w 21"/>
              <a:gd name="T15" fmla="*/ 2147483647 h 65"/>
              <a:gd name="T16" fmla="*/ 0 w 21"/>
              <a:gd name="T17" fmla="*/ 1223166524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65"/>
              <a:gd name="T29" fmla="*/ 21 w 21"/>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65">
                <a:moveTo>
                  <a:pt x="0" y="16"/>
                </a:moveTo>
                <a:lnTo>
                  <a:pt x="5" y="2"/>
                </a:lnTo>
                <a:lnTo>
                  <a:pt x="8" y="0"/>
                </a:lnTo>
                <a:lnTo>
                  <a:pt x="19" y="5"/>
                </a:lnTo>
                <a:lnTo>
                  <a:pt x="21" y="8"/>
                </a:lnTo>
                <a:lnTo>
                  <a:pt x="21" y="63"/>
                </a:lnTo>
                <a:lnTo>
                  <a:pt x="19" y="65"/>
                </a:lnTo>
                <a:lnTo>
                  <a:pt x="0" y="65"/>
                </a:lnTo>
                <a:lnTo>
                  <a:pt x="0" y="16"/>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73" name="Freeform 134">
            <a:extLst>
              <a:ext uri="{FF2B5EF4-FFF2-40B4-BE49-F238E27FC236}">
                <a16:creationId xmlns:a16="http://schemas.microsoft.com/office/drawing/2014/main" id="{00000000-0008-0000-0100-000017000000}"/>
              </a:ext>
            </a:extLst>
          </p:cNvPr>
          <p:cNvSpPr>
            <a:spLocks/>
          </p:cNvSpPr>
          <p:nvPr/>
        </p:nvSpPr>
        <p:spPr bwMode="auto">
          <a:xfrm rot="21433688">
            <a:off x="8077752" y="7186986"/>
            <a:ext cx="158395" cy="135097"/>
          </a:xfrm>
          <a:custGeom>
            <a:avLst/>
            <a:gdLst>
              <a:gd name="T0" fmla="*/ 0 w 39"/>
              <a:gd name="T1" fmla="*/ 1129702026 h 30"/>
              <a:gd name="T2" fmla="*/ 582212213 w 39"/>
              <a:gd name="T3" fmla="*/ 75310591 h 30"/>
              <a:gd name="T4" fmla="*/ 873318397 w 39"/>
              <a:gd name="T5" fmla="*/ 0 h 30"/>
              <a:gd name="T6" fmla="*/ 2147483647 w 39"/>
              <a:gd name="T7" fmla="*/ 979072232 h 30"/>
              <a:gd name="T8" fmla="*/ 2147483647 w 39"/>
              <a:gd name="T9" fmla="*/ 1205012854 h 30"/>
              <a:gd name="T10" fmla="*/ 2147483647 w 39"/>
              <a:gd name="T11" fmla="*/ 2147483647 h 30"/>
              <a:gd name="T12" fmla="*/ 0 w 39"/>
              <a:gd name="T13" fmla="*/ 1129702026 h 30"/>
              <a:gd name="T14" fmla="*/ 0 60000 65536"/>
              <a:gd name="T15" fmla="*/ 0 60000 65536"/>
              <a:gd name="T16" fmla="*/ 0 60000 65536"/>
              <a:gd name="T17" fmla="*/ 0 60000 65536"/>
              <a:gd name="T18" fmla="*/ 0 60000 65536"/>
              <a:gd name="T19" fmla="*/ 0 60000 65536"/>
              <a:gd name="T20" fmla="*/ 0 60000 65536"/>
              <a:gd name="T21" fmla="*/ 0 w 39"/>
              <a:gd name="T22" fmla="*/ 0 h 30"/>
              <a:gd name="T23" fmla="*/ 39 w 39"/>
              <a:gd name="T24" fmla="*/ 30 h 30"/>
              <a:gd name="connsiteX0" fmla="*/ 0 w 10435"/>
              <a:gd name="connsiteY0" fmla="*/ 5990 h 10000"/>
              <a:gd name="connsiteX1" fmla="*/ 1973 w 10435"/>
              <a:gd name="connsiteY1" fmla="*/ 333 h 10000"/>
              <a:gd name="connsiteX2" fmla="*/ 2743 w 10435"/>
              <a:gd name="connsiteY2" fmla="*/ 0 h 10000"/>
              <a:gd name="connsiteX3" fmla="*/ 10179 w 10435"/>
              <a:gd name="connsiteY3" fmla="*/ 4333 h 10000"/>
              <a:gd name="connsiteX4" fmla="*/ 10435 w 10435"/>
              <a:gd name="connsiteY4" fmla="*/ 5333 h 10000"/>
              <a:gd name="connsiteX5" fmla="*/ 8897 w 10435"/>
              <a:gd name="connsiteY5" fmla="*/ 10000 h 10000"/>
              <a:gd name="connsiteX6" fmla="*/ 0 w 10435"/>
              <a:gd name="connsiteY6" fmla="*/ 5990 h 10000"/>
              <a:gd name="connsiteX0" fmla="*/ 0 w 10435"/>
              <a:gd name="connsiteY0" fmla="*/ 5825 h 10000"/>
              <a:gd name="connsiteX1" fmla="*/ 1973 w 10435"/>
              <a:gd name="connsiteY1" fmla="*/ 333 h 10000"/>
              <a:gd name="connsiteX2" fmla="*/ 2743 w 10435"/>
              <a:gd name="connsiteY2" fmla="*/ 0 h 10000"/>
              <a:gd name="connsiteX3" fmla="*/ 10179 w 10435"/>
              <a:gd name="connsiteY3" fmla="*/ 4333 h 10000"/>
              <a:gd name="connsiteX4" fmla="*/ 10435 w 10435"/>
              <a:gd name="connsiteY4" fmla="*/ 5333 h 10000"/>
              <a:gd name="connsiteX5" fmla="*/ 8897 w 10435"/>
              <a:gd name="connsiteY5" fmla="*/ 10000 h 10000"/>
              <a:gd name="connsiteX6" fmla="*/ 0 w 10435"/>
              <a:gd name="connsiteY6" fmla="*/ 5825 h 10000"/>
              <a:gd name="connsiteX0" fmla="*/ 0 w 10435"/>
              <a:gd name="connsiteY0" fmla="*/ 5825 h 10165"/>
              <a:gd name="connsiteX1" fmla="*/ 1973 w 10435"/>
              <a:gd name="connsiteY1" fmla="*/ 333 h 10165"/>
              <a:gd name="connsiteX2" fmla="*/ 2743 w 10435"/>
              <a:gd name="connsiteY2" fmla="*/ 0 h 10165"/>
              <a:gd name="connsiteX3" fmla="*/ 10179 w 10435"/>
              <a:gd name="connsiteY3" fmla="*/ 4333 h 10165"/>
              <a:gd name="connsiteX4" fmla="*/ 10435 w 10435"/>
              <a:gd name="connsiteY4" fmla="*/ 5333 h 10165"/>
              <a:gd name="connsiteX5" fmla="*/ 8317 w 10435"/>
              <a:gd name="connsiteY5" fmla="*/ 10165 h 10165"/>
              <a:gd name="connsiteX6" fmla="*/ 0 w 10435"/>
              <a:gd name="connsiteY6" fmla="*/ 5825 h 10165"/>
              <a:gd name="connsiteX0" fmla="*/ 0 w 10435"/>
              <a:gd name="connsiteY0" fmla="*/ 5825 h 10524"/>
              <a:gd name="connsiteX1" fmla="*/ 1973 w 10435"/>
              <a:gd name="connsiteY1" fmla="*/ 333 h 10524"/>
              <a:gd name="connsiteX2" fmla="*/ 2743 w 10435"/>
              <a:gd name="connsiteY2" fmla="*/ 0 h 10524"/>
              <a:gd name="connsiteX3" fmla="*/ 10179 w 10435"/>
              <a:gd name="connsiteY3" fmla="*/ 4333 h 10524"/>
              <a:gd name="connsiteX4" fmla="*/ 10435 w 10435"/>
              <a:gd name="connsiteY4" fmla="*/ 5333 h 10524"/>
              <a:gd name="connsiteX5" fmla="*/ 8181 w 10435"/>
              <a:gd name="connsiteY5" fmla="*/ 10524 h 10524"/>
              <a:gd name="connsiteX6" fmla="*/ 0 w 10435"/>
              <a:gd name="connsiteY6" fmla="*/ 5825 h 10524"/>
              <a:gd name="connsiteX0" fmla="*/ 0 w 10264"/>
              <a:gd name="connsiteY0" fmla="*/ 5825 h 10524"/>
              <a:gd name="connsiteX1" fmla="*/ 1973 w 10264"/>
              <a:gd name="connsiteY1" fmla="*/ 333 h 10524"/>
              <a:gd name="connsiteX2" fmla="*/ 2743 w 10264"/>
              <a:gd name="connsiteY2" fmla="*/ 0 h 10524"/>
              <a:gd name="connsiteX3" fmla="*/ 10179 w 10264"/>
              <a:gd name="connsiteY3" fmla="*/ 4333 h 10524"/>
              <a:gd name="connsiteX4" fmla="*/ 10264 w 10264"/>
              <a:gd name="connsiteY4" fmla="*/ 5153 h 10524"/>
              <a:gd name="connsiteX5" fmla="*/ 8181 w 10264"/>
              <a:gd name="connsiteY5" fmla="*/ 10524 h 10524"/>
              <a:gd name="connsiteX6" fmla="*/ 0 w 10264"/>
              <a:gd name="connsiteY6" fmla="*/ 5825 h 10524"/>
              <a:gd name="connsiteX0" fmla="*/ 0 w 10264"/>
              <a:gd name="connsiteY0" fmla="*/ 5825 h 10614"/>
              <a:gd name="connsiteX1" fmla="*/ 1973 w 10264"/>
              <a:gd name="connsiteY1" fmla="*/ 333 h 10614"/>
              <a:gd name="connsiteX2" fmla="*/ 2743 w 10264"/>
              <a:gd name="connsiteY2" fmla="*/ 0 h 10614"/>
              <a:gd name="connsiteX3" fmla="*/ 10179 w 10264"/>
              <a:gd name="connsiteY3" fmla="*/ 4333 h 10614"/>
              <a:gd name="connsiteX4" fmla="*/ 10264 w 10264"/>
              <a:gd name="connsiteY4" fmla="*/ 5153 h 10614"/>
              <a:gd name="connsiteX5" fmla="*/ 8250 w 10264"/>
              <a:gd name="connsiteY5" fmla="*/ 10614 h 10614"/>
              <a:gd name="connsiteX6" fmla="*/ 0 w 10264"/>
              <a:gd name="connsiteY6" fmla="*/ 5825 h 10614"/>
              <a:gd name="connsiteX0" fmla="*/ 0 w 10264"/>
              <a:gd name="connsiteY0" fmla="*/ 5825 h 10839"/>
              <a:gd name="connsiteX1" fmla="*/ 1973 w 10264"/>
              <a:gd name="connsiteY1" fmla="*/ 333 h 10839"/>
              <a:gd name="connsiteX2" fmla="*/ 2743 w 10264"/>
              <a:gd name="connsiteY2" fmla="*/ 0 h 10839"/>
              <a:gd name="connsiteX3" fmla="*/ 10179 w 10264"/>
              <a:gd name="connsiteY3" fmla="*/ 4333 h 10839"/>
              <a:gd name="connsiteX4" fmla="*/ 10264 w 10264"/>
              <a:gd name="connsiteY4" fmla="*/ 5153 h 10839"/>
              <a:gd name="connsiteX5" fmla="*/ 8147 w 10264"/>
              <a:gd name="connsiteY5" fmla="*/ 10839 h 10839"/>
              <a:gd name="connsiteX6" fmla="*/ 0 w 10264"/>
              <a:gd name="connsiteY6" fmla="*/ 5825 h 10839"/>
              <a:gd name="connsiteX0" fmla="*/ 0 w 10264"/>
              <a:gd name="connsiteY0" fmla="*/ 5825 h 10839"/>
              <a:gd name="connsiteX1" fmla="*/ 1973 w 10264"/>
              <a:gd name="connsiteY1" fmla="*/ 333 h 10839"/>
              <a:gd name="connsiteX2" fmla="*/ 2743 w 10264"/>
              <a:gd name="connsiteY2" fmla="*/ 0 h 10839"/>
              <a:gd name="connsiteX3" fmla="*/ 10078 w 10264"/>
              <a:gd name="connsiteY3" fmla="*/ 4520 h 10839"/>
              <a:gd name="connsiteX4" fmla="*/ 10264 w 10264"/>
              <a:gd name="connsiteY4" fmla="*/ 5153 h 10839"/>
              <a:gd name="connsiteX5" fmla="*/ 8147 w 10264"/>
              <a:gd name="connsiteY5" fmla="*/ 10839 h 10839"/>
              <a:gd name="connsiteX6" fmla="*/ 0 w 10264"/>
              <a:gd name="connsiteY6" fmla="*/ 5825 h 1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4" h="10839">
                <a:moveTo>
                  <a:pt x="0" y="5825"/>
                </a:moveTo>
                <a:lnTo>
                  <a:pt x="1973" y="333"/>
                </a:lnTo>
                <a:lnTo>
                  <a:pt x="2743" y="0"/>
                </a:lnTo>
                <a:lnTo>
                  <a:pt x="10078" y="4520"/>
                </a:lnTo>
                <a:cubicBezTo>
                  <a:pt x="10163" y="4853"/>
                  <a:pt x="10179" y="4820"/>
                  <a:pt x="10264" y="5153"/>
                </a:cubicBezTo>
                <a:lnTo>
                  <a:pt x="8147" y="10839"/>
                </a:lnTo>
                <a:lnTo>
                  <a:pt x="0" y="5825"/>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dirty="0"/>
          </a:p>
        </p:txBody>
      </p:sp>
      <p:sp>
        <p:nvSpPr>
          <p:cNvPr id="76" name="Freeform 132">
            <a:extLst>
              <a:ext uri="{FF2B5EF4-FFF2-40B4-BE49-F238E27FC236}">
                <a16:creationId xmlns:a16="http://schemas.microsoft.com/office/drawing/2014/main" id="{00000000-0008-0000-0100-000015000000}"/>
              </a:ext>
            </a:extLst>
          </p:cNvPr>
          <p:cNvSpPr>
            <a:spLocks/>
          </p:cNvSpPr>
          <p:nvPr/>
        </p:nvSpPr>
        <p:spPr bwMode="auto">
          <a:xfrm rot="21427921">
            <a:off x="7936499" y="7094617"/>
            <a:ext cx="156765" cy="159945"/>
          </a:xfrm>
          <a:custGeom>
            <a:avLst/>
            <a:gdLst>
              <a:gd name="T0" fmla="*/ 0 w 32"/>
              <a:gd name="T1" fmla="*/ 1661778159 h 31"/>
              <a:gd name="T2" fmla="*/ 0 w 32"/>
              <a:gd name="T3" fmla="*/ 83086180 h 31"/>
              <a:gd name="T4" fmla="*/ 196889671 w 32"/>
              <a:gd name="T5" fmla="*/ 0 h 31"/>
              <a:gd name="T6" fmla="*/ 2147483647 w 32"/>
              <a:gd name="T7" fmla="*/ 1080156630 h 31"/>
              <a:gd name="T8" fmla="*/ 2147483647 w 32"/>
              <a:gd name="T9" fmla="*/ 1246338319 h 31"/>
              <a:gd name="T10" fmla="*/ 2147483647 w 32"/>
              <a:gd name="T11" fmla="*/ 2147483647 h 31"/>
              <a:gd name="T12" fmla="*/ 0 w 32"/>
              <a:gd name="T13" fmla="*/ 1661778159 h 31"/>
              <a:gd name="T14" fmla="*/ 0 60000 65536"/>
              <a:gd name="T15" fmla="*/ 0 60000 65536"/>
              <a:gd name="T16" fmla="*/ 0 60000 65536"/>
              <a:gd name="T17" fmla="*/ 0 60000 65536"/>
              <a:gd name="T18" fmla="*/ 0 60000 65536"/>
              <a:gd name="T19" fmla="*/ 0 60000 65536"/>
              <a:gd name="T20" fmla="*/ 0 60000 65536"/>
              <a:gd name="T21" fmla="*/ 0 w 32"/>
              <a:gd name="T22" fmla="*/ 0 h 31"/>
              <a:gd name="T23" fmla="*/ 32 w 32"/>
              <a:gd name="T24" fmla="*/ 31 h 31"/>
              <a:gd name="connsiteX0" fmla="*/ 0 w 10000"/>
              <a:gd name="connsiteY0" fmla="*/ 6452 h 9296"/>
              <a:gd name="connsiteX1" fmla="*/ 0 w 10000"/>
              <a:gd name="connsiteY1" fmla="*/ 323 h 9296"/>
              <a:gd name="connsiteX2" fmla="*/ 625 w 10000"/>
              <a:gd name="connsiteY2" fmla="*/ 0 h 9296"/>
              <a:gd name="connsiteX3" fmla="*/ 9688 w 10000"/>
              <a:gd name="connsiteY3" fmla="*/ 4194 h 9296"/>
              <a:gd name="connsiteX4" fmla="*/ 10000 w 10000"/>
              <a:gd name="connsiteY4" fmla="*/ 4839 h 9296"/>
              <a:gd name="connsiteX5" fmla="*/ 7385 w 10000"/>
              <a:gd name="connsiteY5" fmla="*/ 9296 h 9296"/>
              <a:gd name="connsiteX6" fmla="*/ 0 w 10000"/>
              <a:gd name="connsiteY6" fmla="*/ 6452 h 9296"/>
              <a:gd name="connsiteX0" fmla="*/ 0 w 10422"/>
              <a:gd name="connsiteY0" fmla="*/ 6168 h 10000"/>
              <a:gd name="connsiteX1" fmla="*/ 422 w 10422"/>
              <a:gd name="connsiteY1" fmla="*/ 347 h 10000"/>
              <a:gd name="connsiteX2" fmla="*/ 1047 w 10422"/>
              <a:gd name="connsiteY2" fmla="*/ 0 h 10000"/>
              <a:gd name="connsiteX3" fmla="*/ 10110 w 10422"/>
              <a:gd name="connsiteY3" fmla="*/ 4512 h 10000"/>
              <a:gd name="connsiteX4" fmla="*/ 10422 w 10422"/>
              <a:gd name="connsiteY4" fmla="*/ 5205 h 10000"/>
              <a:gd name="connsiteX5" fmla="*/ 7807 w 10422"/>
              <a:gd name="connsiteY5" fmla="*/ 10000 h 10000"/>
              <a:gd name="connsiteX6" fmla="*/ 0 w 10422"/>
              <a:gd name="connsiteY6" fmla="*/ 6168 h 10000"/>
              <a:gd name="connsiteX0" fmla="*/ 0 w 10422"/>
              <a:gd name="connsiteY0" fmla="*/ 6168 h 10000"/>
              <a:gd name="connsiteX1" fmla="*/ 422 w 10422"/>
              <a:gd name="connsiteY1" fmla="*/ 347 h 10000"/>
              <a:gd name="connsiteX2" fmla="*/ 1047 w 10422"/>
              <a:gd name="connsiteY2" fmla="*/ 0 h 10000"/>
              <a:gd name="connsiteX3" fmla="*/ 10110 w 10422"/>
              <a:gd name="connsiteY3" fmla="*/ 4512 h 10000"/>
              <a:gd name="connsiteX4" fmla="*/ 10422 w 10422"/>
              <a:gd name="connsiteY4" fmla="*/ 5205 h 10000"/>
              <a:gd name="connsiteX5" fmla="*/ 7807 w 10422"/>
              <a:gd name="connsiteY5" fmla="*/ 10000 h 10000"/>
              <a:gd name="connsiteX6" fmla="*/ 0 w 10422"/>
              <a:gd name="connsiteY6" fmla="*/ 6168 h 10000"/>
              <a:gd name="connsiteX0" fmla="*/ 0 w 10422"/>
              <a:gd name="connsiteY0" fmla="*/ 5821 h 9653"/>
              <a:gd name="connsiteX1" fmla="*/ 422 w 10422"/>
              <a:gd name="connsiteY1" fmla="*/ 0 h 9653"/>
              <a:gd name="connsiteX2" fmla="*/ 10110 w 10422"/>
              <a:gd name="connsiteY2" fmla="*/ 4165 h 9653"/>
              <a:gd name="connsiteX3" fmla="*/ 10422 w 10422"/>
              <a:gd name="connsiteY3" fmla="*/ 4858 h 9653"/>
              <a:gd name="connsiteX4" fmla="*/ 7807 w 10422"/>
              <a:gd name="connsiteY4" fmla="*/ 9653 h 9653"/>
              <a:gd name="connsiteX5" fmla="*/ 0 w 10422"/>
              <a:gd name="connsiteY5" fmla="*/ 5821 h 9653"/>
              <a:gd name="connsiteX0" fmla="*/ 0 w 10000"/>
              <a:gd name="connsiteY0" fmla="*/ 6465 h 10435"/>
              <a:gd name="connsiteX1" fmla="*/ 1016 w 10000"/>
              <a:gd name="connsiteY1" fmla="*/ 0 h 10435"/>
              <a:gd name="connsiteX2" fmla="*/ 9701 w 10000"/>
              <a:gd name="connsiteY2" fmla="*/ 4750 h 10435"/>
              <a:gd name="connsiteX3" fmla="*/ 10000 w 10000"/>
              <a:gd name="connsiteY3" fmla="*/ 5468 h 10435"/>
              <a:gd name="connsiteX4" fmla="*/ 7491 w 10000"/>
              <a:gd name="connsiteY4" fmla="*/ 10435 h 10435"/>
              <a:gd name="connsiteX5" fmla="*/ 0 w 10000"/>
              <a:gd name="connsiteY5" fmla="*/ 6465 h 10435"/>
              <a:gd name="connsiteX0" fmla="*/ 0 w 10000"/>
              <a:gd name="connsiteY0" fmla="*/ 6481 h 10451"/>
              <a:gd name="connsiteX1" fmla="*/ 722 w 10000"/>
              <a:gd name="connsiteY1" fmla="*/ 0 h 10451"/>
              <a:gd name="connsiteX2" fmla="*/ 9701 w 10000"/>
              <a:gd name="connsiteY2" fmla="*/ 4766 h 10451"/>
              <a:gd name="connsiteX3" fmla="*/ 10000 w 10000"/>
              <a:gd name="connsiteY3" fmla="*/ 5484 h 10451"/>
              <a:gd name="connsiteX4" fmla="*/ 7491 w 10000"/>
              <a:gd name="connsiteY4" fmla="*/ 10451 h 10451"/>
              <a:gd name="connsiteX5" fmla="*/ 0 w 10000"/>
              <a:gd name="connsiteY5" fmla="*/ 6481 h 10451"/>
              <a:gd name="connsiteX0" fmla="*/ 0 w 9706"/>
              <a:gd name="connsiteY0" fmla="*/ 6497 h 10451"/>
              <a:gd name="connsiteX1" fmla="*/ 428 w 9706"/>
              <a:gd name="connsiteY1" fmla="*/ 0 h 10451"/>
              <a:gd name="connsiteX2" fmla="*/ 9407 w 9706"/>
              <a:gd name="connsiteY2" fmla="*/ 4766 h 10451"/>
              <a:gd name="connsiteX3" fmla="*/ 9706 w 9706"/>
              <a:gd name="connsiteY3" fmla="*/ 5484 h 10451"/>
              <a:gd name="connsiteX4" fmla="*/ 7197 w 9706"/>
              <a:gd name="connsiteY4" fmla="*/ 10451 h 10451"/>
              <a:gd name="connsiteX5" fmla="*/ 0 w 9706"/>
              <a:gd name="connsiteY5" fmla="*/ 6497 h 1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06" h="10451">
                <a:moveTo>
                  <a:pt x="0" y="6497"/>
                </a:moveTo>
                <a:cubicBezTo>
                  <a:pt x="135" y="4488"/>
                  <a:pt x="293" y="2010"/>
                  <a:pt x="428" y="0"/>
                </a:cubicBezTo>
                <a:lnTo>
                  <a:pt x="9407" y="4766"/>
                </a:lnTo>
                <a:cubicBezTo>
                  <a:pt x="9507" y="5005"/>
                  <a:pt x="9606" y="5245"/>
                  <a:pt x="9706" y="5484"/>
                </a:cubicBezTo>
                <a:lnTo>
                  <a:pt x="7197" y="10451"/>
                </a:lnTo>
                <a:lnTo>
                  <a:pt x="0" y="6497"/>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77" name="Freeform 131">
            <a:extLst>
              <a:ext uri="{FF2B5EF4-FFF2-40B4-BE49-F238E27FC236}">
                <a16:creationId xmlns:a16="http://schemas.microsoft.com/office/drawing/2014/main" id="{00000000-0008-0000-0100-000014000000}"/>
              </a:ext>
            </a:extLst>
          </p:cNvPr>
          <p:cNvSpPr>
            <a:spLocks/>
          </p:cNvSpPr>
          <p:nvPr/>
        </p:nvSpPr>
        <p:spPr bwMode="auto">
          <a:xfrm>
            <a:off x="7935424" y="6915033"/>
            <a:ext cx="207101" cy="223875"/>
          </a:xfrm>
          <a:custGeom>
            <a:avLst/>
            <a:gdLst>
              <a:gd name="T0" fmla="*/ 0 w 47"/>
              <a:gd name="T1" fmla="*/ 0 h 45"/>
              <a:gd name="T2" fmla="*/ 2147483647 w 47"/>
              <a:gd name="T3" fmla="*/ 979072149 h 45"/>
              <a:gd name="T4" fmla="*/ 2147483647 w 47"/>
              <a:gd name="T5" fmla="*/ 2147483647 h 45"/>
              <a:gd name="T6" fmla="*/ 2147483647 w 47"/>
              <a:gd name="T7" fmla="*/ 2147483647 h 45"/>
              <a:gd name="T8" fmla="*/ 0 w 47"/>
              <a:gd name="T9" fmla="*/ 2147483647 h 45"/>
              <a:gd name="T10" fmla="*/ 0 w 47"/>
              <a:gd name="T11" fmla="*/ 0 h 45"/>
              <a:gd name="T12" fmla="*/ 0 60000 65536"/>
              <a:gd name="T13" fmla="*/ 0 60000 65536"/>
              <a:gd name="T14" fmla="*/ 0 60000 65536"/>
              <a:gd name="T15" fmla="*/ 0 60000 65536"/>
              <a:gd name="T16" fmla="*/ 0 60000 65536"/>
              <a:gd name="T17" fmla="*/ 0 60000 65536"/>
              <a:gd name="T18" fmla="*/ 0 w 47"/>
              <a:gd name="T19" fmla="*/ 0 h 45"/>
              <a:gd name="T20" fmla="*/ 47 w 47"/>
              <a:gd name="T21" fmla="*/ 45 h 45"/>
              <a:gd name="connsiteX0" fmla="*/ 0 w 10000"/>
              <a:gd name="connsiteY0" fmla="*/ 0 h 10000"/>
              <a:gd name="connsiteX1" fmla="*/ 10000 w 10000"/>
              <a:gd name="connsiteY1" fmla="*/ 2889 h 10000"/>
              <a:gd name="connsiteX2" fmla="*/ 7677 w 10000"/>
              <a:gd name="connsiteY2" fmla="*/ 9674 h 10000"/>
              <a:gd name="connsiteX3" fmla="*/ 6809 w 10000"/>
              <a:gd name="connsiteY3" fmla="*/ 10000 h 10000"/>
              <a:gd name="connsiteX4" fmla="*/ 0 w 10000"/>
              <a:gd name="connsiteY4" fmla="*/ 6889 h 10000"/>
              <a:gd name="connsiteX5" fmla="*/ 0 w 10000"/>
              <a:gd name="connsiteY5" fmla="*/ 0 h 10000"/>
              <a:gd name="connsiteX0" fmla="*/ 0 w 10000"/>
              <a:gd name="connsiteY0" fmla="*/ 0 h 9792"/>
              <a:gd name="connsiteX1" fmla="*/ 10000 w 10000"/>
              <a:gd name="connsiteY1" fmla="*/ 2889 h 9792"/>
              <a:gd name="connsiteX2" fmla="*/ 7677 w 10000"/>
              <a:gd name="connsiteY2" fmla="*/ 9674 h 9792"/>
              <a:gd name="connsiteX3" fmla="*/ 7384 w 10000"/>
              <a:gd name="connsiteY3" fmla="*/ 9792 h 9792"/>
              <a:gd name="connsiteX4" fmla="*/ 0 w 10000"/>
              <a:gd name="connsiteY4" fmla="*/ 6889 h 9792"/>
              <a:gd name="connsiteX5" fmla="*/ 0 w 10000"/>
              <a:gd name="connsiteY5" fmla="*/ 0 h 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792">
                <a:moveTo>
                  <a:pt x="0" y="0"/>
                </a:moveTo>
                <a:lnTo>
                  <a:pt x="10000" y="2889"/>
                </a:lnTo>
                <a:lnTo>
                  <a:pt x="7677" y="9674"/>
                </a:lnTo>
                <a:lnTo>
                  <a:pt x="7384" y="9792"/>
                </a:lnTo>
                <a:lnTo>
                  <a:pt x="0" y="6889"/>
                </a:lnTo>
                <a:lnTo>
                  <a:pt x="0"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dirty="0"/>
          </a:p>
        </p:txBody>
      </p:sp>
      <p:sp>
        <p:nvSpPr>
          <p:cNvPr id="80" name="Freeform 149">
            <a:extLst>
              <a:ext uri="{FF2B5EF4-FFF2-40B4-BE49-F238E27FC236}">
                <a16:creationId xmlns:a16="http://schemas.microsoft.com/office/drawing/2014/main" id="{00000000-0008-0000-0100-000024000000}"/>
              </a:ext>
            </a:extLst>
          </p:cNvPr>
          <p:cNvSpPr>
            <a:spLocks/>
          </p:cNvSpPr>
          <p:nvPr/>
        </p:nvSpPr>
        <p:spPr bwMode="auto">
          <a:xfrm>
            <a:off x="8510348" y="5601086"/>
            <a:ext cx="69894" cy="78898"/>
          </a:xfrm>
          <a:custGeom>
            <a:avLst/>
            <a:gdLst>
              <a:gd name="T0" fmla="*/ 0 w 16"/>
              <a:gd name="T1" fmla="*/ 0 h 18"/>
              <a:gd name="T2" fmla="*/ 1451609903 w 16"/>
              <a:gd name="T3" fmla="*/ 622264734 h 18"/>
              <a:gd name="T4" fmla="*/ 1360884321 w 16"/>
              <a:gd name="T5" fmla="*/ 1088954258 h 18"/>
              <a:gd name="T6" fmla="*/ 544353639 w 16"/>
              <a:gd name="T7" fmla="*/ 1400086763 h 18"/>
              <a:gd name="T8" fmla="*/ 0 w 16"/>
              <a:gd name="T9" fmla="*/ 0 h 18"/>
              <a:gd name="T10" fmla="*/ 0 60000 65536"/>
              <a:gd name="T11" fmla="*/ 0 60000 65536"/>
              <a:gd name="T12" fmla="*/ 0 60000 65536"/>
              <a:gd name="T13" fmla="*/ 0 60000 65536"/>
              <a:gd name="T14" fmla="*/ 0 60000 65536"/>
              <a:gd name="T15" fmla="*/ 0 w 16"/>
              <a:gd name="T16" fmla="*/ 0 h 18"/>
              <a:gd name="T17" fmla="*/ 16 w 16"/>
              <a:gd name="T18" fmla="*/ 18 h 18"/>
              <a:gd name="connsiteX0" fmla="*/ 0 w 9492"/>
              <a:gd name="connsiteY0" fmla="*/ 0 h 12178"/>
              <a:gd name="connsiteX1" fmla="*/ 9492 w 9492"/>
              <a:gd name="connsiteY1" fmla="*/ 6622 h 12178"/>
              <a:gd name="connsiteX2" fmla="*/ 8867 w 9492"/>
              <a:gd name="connsiteY2" fmla="*/ 9956 h 12178"/>
              <a:gd name="connsiteX3" fmla="*/ 3242 w 9492"/>
              <a:gd name="connsiteY3" fmla="*/ 12178 h 12178"/>
              <a:gd name="connsiteX4" fmla="*/ 0 w 9492"/>
              <a:gd name="connsiteY4" fmla="*/ 0 h 12178"/>
              <a:gd name="connsiteX0" fmla="*/ 0 w 10000"/>
              <a:gd name="connsiteY0" fmla="*/ 0 h 9744"/>
              <a:gd name="connsiteX1" fmla="*/ 10000 w 10000"/>
              <a:gd name="connsiteY1" fmla="*/ 5438 h 9744"/>
              <a:gd name="connsiteX2" fmla="*/ 9342 w 10000"/>
              <a:gd name="connsiteY2" fmla="*/ 8175 h 9744"/>
              <a:gd name="connsiteX3" fmla="*/ 5558 w 10000"/>
              <a:gd name="connsiteY3" fmla="*/ 9744 h 9744"/>
              <a:gd name="connsiteX4" fmla="*/ 0 w 10000"/>
              <a:gd name="connsiteY4" fmla="*/ 0 h 9744"/>
              <a:gd name="connsiteX0" fmla="*/ 0 w 7858"/>
              <a:gd name="connsiteY0" fmla="*/ 0 h 8689"/>
              <a:gd name="connsiteX1" fmla="*/ 7858 w 7858"/>
              <a:gd name="connsiteY1" fmla="*/ 4270 h 8689"/>
              <a:gd name="connsiteX2" fmla="*/ 7200 w 7858"/>
              <a:gd name="connsiteY2" fmla="*/ 7079 h 8689"/>
              <a:gd name="connsiteX3" fmla="*/ 3416 w 7858"/>
              <a:gd name="connsiteY3" fmla="*/ 8689 h 8689"/>
              <a:gd name="connsiteX4" fmla="*/ 0 w 7858"/>
              <a:gd name="connsiteY4" fmla="*/ 0 h 8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8" h="8689">
                <a:moveTo>
                  <a:pt x="0" y="0"/>
                </a:moveTo>
                <a:lnTo>
                  <a:pt x="7858" y="4270"/>
                </a:lnTo>
                <a:lnTo>
                  <a:pt x="7200" y="7079"/>
                </a:lnTo>
                <a:lnTo>
                  <a:pt x="3416" y="8689"/>
                </a:lnTo>
                <a:lnTo>
                  <a:pt x="0"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81" name="Freeform 150">
            <a:extLst>
              <a:ext uri="{FF2B5EF4-FFF2-40B4-BE49-F238E27FC236}">
                <a16:creationId xmlns:a16="http://schemas.microsoft.com/office/drawing/2014/main" id="{00000000-0008-0000-0100-000025000000}"/>
              </a:ext>
            </a:extLst>
          </p:cNvPr>
          <p:cNvSpPr>
            <a:spLocks/>
          </p:cNvSpPr>
          <p:nvPr/>
        </p:nvSpPr>
        <p:spPr bwMode="auto">
          <a:xfrm>
            <a:off x="8553984" y="5555813"/>
            <a:ext cx="330958" cy="222799"/>
          </a:xfrm>
          <a:custGeom>
            <a:avLst/>
            <a:gdLst>
              <a:gd name="T0" fmla="*/ 94376870 w 67"/>
              <a:gd name="T1" fmla="*/ 2147483647 h 45"/>
              <a:gd name="T2" fmla="*/ 0 w 67"/>
              <a:gd name="T3" fmla="*/ 2147483647 h 45"/>
              <a:gd name="T4" fmla="*/ 188744025 w 67"/>
              <a:gd name="T5" fmla="*/ 2147483647 h 45"/>
              <a:gd name="T6" fmla="*/ 660608984 w 67"/>
              <a:gd name="T7" fmla="*/ 2147483647 h 45"/>
              <a:gd name="T8" fmla="*/ 943729766 w 67"/>
              <a:gd name="T9" fmla="*/ 2147483647 h 45"/>
              <a:gd name="T10" fmla="*/ 2147483647 w 67"/>
              <a:gd name="T11" fmla="*/ 1445248076 h 45"/>
              <a:gd name="T12" fmla="*/ 2147483647 w 67"/>
              <a:gd name="T13" fmla="*/ 1284666014 h 45"/>
              <a:gd name="T14" fmla="*/ 2147483647 w 67"/>
              <a:gd name="T15" fmla="*/ 0 h 45"/>
              <a:gd name="T16" fmla="*/ 94376870 w 67"/>
              <a:gd name="T17" fmla="*/ 2147483647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45"/>
              <a:gd name="T29" fmla="*/ 67 w 67"/>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45">
                <a:moveTo>
                  <a:pt x="1" y="28"/>
                </a:moveTo>
                <a:lnTo>
                  <a:pt x="0" y="31"/>
                </a:lnTo>
                <a:lnTo>
                  <a:pt x="2" y="39"/>
                </a:lnTo>
                <a:lnTo>
                  <a:pt x="7" y="37"/>
                </a:lnTo>
                <a:lnTo>
                  <a:pt x="10" y="45"/>
                </a:lnTo>
                <a:lnTo>
                  <a:pt x="66" y="18"/>
                </a:lnTo>
                <a:lnTo>
                  <a:pt x="67" y="16"/>
                </a:lnTo>
                <a:lnTo>
                  <a:pt x="59" y="0"/>
                </a:lnTo>
                <a:lnTo>
                  <a:pt x="1" y="28"/>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82" name="Freeform 151">
            <a:extLst>
              <a:ext uri="{FF2B5EF4-FFF2-40B4-BE49-F238E27FC236}">
                <a16:creationId xmlns:a16="http://schemas.microsoft.com/office/drawing/2014/main" id="{00000000-0008-0000-0100-000026000000}"/>
              </a:ext>
            </a:extLst>
          </p:cNvPr>
          <p:cNvSpPr>
            <a:spLocks/>
          </p:cNvSpPr>
          <p:nvPr/>
        </p:nvSpPr>
        <p:spPr bwMode="auto">
          <a:xfrm>
            <a:off x="8857997" y="5376132"/>
            <a:ext cx="389381" cy="251491"/>
          </a:xfrm>
          <a:custGeom>
            <a:avLst/>
            <a:gdLst>
              <a:gd name="T0" fmla="*/ 0 w 80"/>
              <a:gd name="T1" fmla="*/ 2147483647 h 51"/>
              <a:gd name="T2" fmla="*/ 750200129 w 80"/>
              <a:gd name="T3" fmla="*/ 2147483647 h 51"/>
              <a:gd name="T4" fmla="*/ 1031522643 w 80"/>
              <a:gd name="T5" fmla="*/ 2147483647 h 51"/>
              <a:gd name="T6" fmla="*/ 2147483647 w 80"/>
              <a:gd name="T7" fmla="*/ 1386941173 h 51"/>
              <a:gd name="T8" fmla="*/ 2147483647 w 80"/>
              <a:gd name="T9" fmla="*/ 1232835684 h 51"/>
              <a:gd name="T10" fmla="*/ 2147483647 w 80"/>
              <a:gd name="T11" fmla="*/ 0 h 51"/>
              <a:gd name="T12" fmla="*/ 0 w 80"/>
              <a:gd name="T13" fmla="*/ 2147483647 h 51"/>
              <a:gd name="T14" fmla="*/ 0 60000 65536"/>
              <a:gd name="T15" fmla="*/ 0 60000 65536"/>
              <a:gd name="T16" fmla="*/ 0 60000 65536"/>
              <a:gd name="T17" fmla="*/ 0 60000 65536"/>
              <a:gd name="T18" fmla="*/ 0 60000 65536"/>
              <a:gd name="T19" fmla="*/ 0 60000 65536"/>
              <a:gd name="T20" fmla="*/ 0 60000 65536"/>
              <a:gd name="T21" fmla="*/ 0 w 80"/>
              <a:gd name="T22" fmla="*/ 0 h 51"/>
              <a:gd name="T23" fmla="*/ 80 w 80"/>
              <a:gd name="T24" fmla="*/ 51 h 51"/>
              <a:gd name="connsiteX0" fmla="*/ 0 w 10000"/>
              <a:gd name="connsiteY0" fmla="*/ 6773 h 9910"/>
              <a:gd name="connsiteX1" fmla="*/ 1000 w 10000"/>
              <a:gd name="connsiteY1" fmla="*/ 9910 h 9910"/>
              <a:gd name="connsiteX2" fmla="*/ 1375 w 10000"/>
              <a:gd name="connsiteY2" fmla="*/ 9910 h 9910"/>
              <a:gd name="connsiteX3" fmla="*/ 9875 w 10000"/>
              <a:gd name="connsiteY3" fmla="*/ 3439 h 9910"/>
              <a:gd name="connsiteX4" fmla="*/ 10000 w 10000"/>
              <a:gd name="connsiteY4" fmla="*/ 3047 h 9910"/>
              <a:gd name="connsiteX5" fmla="*/ 9243 w 10000"/>
              <a:gd name="connsiteY5" fmla="*/ 0 h 9910"/>
              <a:gd name="connsiteX6" fmla="*/ 0 w 10000"/>
              <a:gd name="connsiteY6" fmla="*/ 6773 h 9910"/>
              <a:gd name="connsiteX0" fmla="*/ 0 w 10000"/>
              <a:gd name="connsiteY0" fmla="*/ 6745 h 9910"/>
              <a:gd name="connsiteX1" fmla="*/ 1000 w 10000"/>
              <a:gd name="connsiteY1" fmla="*/ 9910 h 9910"/>
              <a:gd name="connsiteX2" fmla="*/ 1375 w 10000"/>
              <a:gd name="connsiteY2" fmla="*/ 9910 h 9910"/>
              <a:gd name="connsiteX3" fmla="*/ 9875 w 10000"/>
              <a:gd name="connsiteY3" fmla="*/ 3380 h 9910"/>
              <a:gd name="connsiteX4" fmla="*/ 10000 w 10000"/>
              <a:gd name="connsiteY4" fmla="*/ 2985 h 9910"/>
              <a:gd name="connsiteX5" fmla="*/ 9061 w 10000"/>
              <a:gd name="connsiteY5" fmla="*/ 0 h 9910"/>
              <a:gd name="connsiteX6" fmla="*/ 0 w 10000"/>
              <a:gd name="connsiteY6" fmla="*/ 6745 h 9910"/>
              <a:gd name="connsiteX0" fmla="*/ 0 w 9939"/>
              <a:gd name="connsiteY0" fmla="*/ 7080 h 10000"/>
              <a:gd name="connsiteX1" fmla="*/ 939 w 9939"/>
              <a:gd name="connsiteY1" fmla="*/ 10000 h 10000"/>
              <a:gd name="connsiteX2" fmla="*/ 1314 w 9939"/>
              <a:gd name="connsiteY2" fmla="*/ 10000 h 10000"/>
              <a:gd name="connsiteX3" fmla="*/ 9814 w 9939"/>
              <a:gd name="connsiteY3" fmla="*/ 3411 h 10000"/>
              <a:gd name="connsiteX4" fmla="*/ 9939 w 9939"/>
              <a:gd name="connsiteY4" fmla="*/ 3012 h 10000"/>
              <a:gd name="connsiteX5" fmla="*/ 9000 w 9939"/>
              <a:gd name="connsiteY5" fmla="*/ 0 h 10000"/>
              <a:gd name="connsiteX6" fmla="*/ 0 w 9939"/>
              <a:gd name="connsiteY6" fmla="*/ 7080 h 10000"/>
              <a:gd name="connsiteX0" fmla="*/ 0 w 10000"/>
              <a:gd name="connsiteY0" fmla="*/ 6715 h 9635"/>
              <a:gd name="connsiteX1" fmla="*/ 945 w 10000"/>
              <a:gd name="connsiteY1" fmla="*/ 9635 h 9635"/>
              <a:gd name="connsiteX2" fmla="*/ 1322 w 10000"/>
              <a:gd name="connsiteY2" fmla="*/ 9635 h 9635"/>
              <a:gd name="connsiteX3" fmla="*/ 9874 w 10000"/>
              <a:gd name="connsiteY3" fmla="*/ 3046 h 9635"/>
              <a:gd name="connsiteX4" fmla="*/ 10000 w 10000"/>
              <a:gd name="connsiteY4" fmla="*/ 2647 h 9635"/>
              <a:gd name="connsiteX5" fmla="*/ 9055 w 10000"/>
              <a:gd name="connsiteY5" fmla="*/ 0 h 9635"/>
              <a:gd name="connsiteX6" fmla="*/ 0 w 10000"/>
              <a:gd name="connsiteY6" fmla="*/ 6715 h 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635">
                <a:moveTo>
                  <a:pt x="0" y="6715"/>
                </a:moveTo>
                <a:lnTo>
                  <a:pt x="945" y="9635"/>
                </a:lnTo>
                <a:lnTo>
                  <a:pt x="1322" y="9635"/>
                </a:lnTo>
                <a:lnTo>
                  <a:pt x="9874" y="3046"/>
                </a:lnTo>
                <a:cubicBezTo>
                  <a:pt x="9916" y="2912"/>
                  <a:pt x="9958" y="2780"/>
                  <a:pt x="10000" y="2647"/>
                </a:cubicBezTo>
                <a:lnTo>
                  <a:pt x="9055" y="0"/>
                </a:lnTo>
                <a:lnTo>
                  <a:pt x="0" y="6715"/>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dirty="0"/>
          </a:p>
        </p:txBody>
      </p:sp>
      <p:sp>
        <p:nvSpPr>
          <p:cNvPr id="83" name="Freeform 152">
            <a:extLst>
              <a:ext uri="{FF2B5EF4-FFF2-40B4-BE49-F238E27FC236}">
                <a16:creationId xmlns:a16="http://schemas.microsoft.com/office/drawing/2014/main" id="{00000000-0008-0000-0100-000027000000}"/>
              </a:ext>
            </a:extLst>
          </p:cNvPr>
          <p:cNvSpPr>
            <a:spLocks/>
          </p:cNvSpPr>
          <p:nvPr/>
        </p:nvSpPr>
        <p:spPr bwMode="auto">
          <a:xfrm>
            <a:off x="9226851" y="5229886"/>
            <a:ext cx="307758" cy="211494"/>
          </a:xfrm>
          <a:custGeom>
            <a:avLst/>
            <a:gdLst>
              <a:gd name="T0" fmla="*/ 0 w 63"/>
              <a:gd name="T1" fmla="*/ 2075366778 h 43"/>
              <a:gd name="T2" fmla="*/ 756855058 w 63"/>
              <a:gd name="T3" fmla="*/ 2147483647 h 43"/>
              <a:gd name="T4" fmla="*/ 1040667080 w 63"/>
              <a:gd name="T5" fmla="*/ 2147483647 h 43"/>
              <a:gd name="T6" fmla="*/ 2147483647 w 63"/>
              <a:gd name="T7" fmla="*/ 1436787746 h 43"/>
              <a:gd name="T8" fmla="*/ 2147483647 w 63"/>
              <a:gd name="T9" fmla="*/ 1277149688 h 43"/>
              <a:gd name="T10" fmla="*/ 2147483647 w 63"/>
              <a:gd name="T11" fmla="*/ 0 h 43"/>
              <a:gd name="T12" fmla="*/ 0 w 63"/>
              <a:gd name="T13" fmla="*/ 2075366778 h 43"/>
              <a:gd name="T14" fmla="*/ 0 60000 65536"/>
              <a:gd name="T15" fmla="*/ 0 60000 65536"/>
              <a:gd name="T16" fmla="*/ 0 60000 65536"/>
              <a:gd name="T17" fmla="*/ 0 60000 65536"/>
              <a:gd name="T18" fmla="*/ 0 60000 65536"/>
              <a:gd name="T19" fmla="*/ 0 60000 65536"/>
              <a:gd name="T20" fmla="*/ 0 60000 65536"/>
              <a:gd name="T21" fmla="*/ 0 w 63"/>
              <a:gd name="T22" fmla="*/ 0 h 43"/>
              <a:gd name="T23" fmla="*/ 63 w 63"/>
              <a:gd name="T24" fmla="*/ 43 h 43"/>
              <a:gd name="connsiteX0" fmla="*/ 0 w 10000"/>
              <a:gd name="connsiteY0" fmla="*/ 6047 h 10000"/>
              <a:gd name="connsiteX1" fmla="*/ 1270 w 10000"/>
              <a:gd name="connsiteY1" fmla="*/ 9767 h 10000"/>
              <a:gd name="connsiteX2" fmla="*/ 1746 w 10000"/>
              <a:gd name="connsiteY2" fmla="*/ 10000 h 10000"/>
              <a:gd name="connsiteX3" fmla="*/ 10000 w 10000"/>
              <a:gd name="connsiteY3" fmla="*/ 4186 h 10000"/>
              <a:gd name="connsiteX4" fmla="*/ 10000 w 10000"/>
              <a:gd name="connsiteY4" fmla="*/ 3394 h 10000"/>
              <a:gd name="connsiteX5" fmla="*/ 8730 w 10000"/>
              <a:gd name="connsiteY5" fmla="*/ 0 h 10000"/>
              <a:gd name="connsiteX6" fmla="*/ 0 w 10000"/>
              <a:gd name="connsiteY6" fmla="*/ 6047 h 10000"/>
              <a:gd name="connsiteX0" fmla="*/ 0 w 10000"/>
              <a:gd name="connsiteY0" fmla="*/ 6047 h 10000"/>
              <a:gd name="connsiteX1" fmla="*/ 1270 w 10000"/>
              <a:gd name="connsiteY1" fmla="*/ 9767 h 10000"/>
              <a:gd name="connsiteX2" fmla="*/ 1746 w 10000"/>
              <a:gd name="connsiteY2" fmla="*/ 10000 h 10000"/>
              <a:gd name="connsiteX3" fmla="*/ 9922 w 10000"/>
              <a:gd name="connsiteY3" fmla="*/ 4186 h 10000"/>
              <a:gd name="connsiteX4" fmla="*/ 10000 w 10000"/>
              <a:gd name="connsiteY4" fmla="*/ 3394 h 10000"/>
              <a:gd name="connsiteX5" fmla="*/ 8730 w 10000"/>
              <a:gd name="connsiteY5" fmla="*/ 0 h 10000"/>
              <a:gd name="connsiteX6" fmla="*/ 0 w 10000"/>
              <a:gd name="connsiteY6" fmla="*/ 6047 h 10000"/>
              <a:gd name="connsiteX0" fmla="*/ 0 w 10000"/>
              <a:gd name="connsiteY0" fmla="*/ 6047 h 9767"/>
              <a:gd name="connsiteX1" fmla="*/ 1270 w 10000"/>
              <a:gd name="connsiteY1" fmla="*/ 9767 h 9767"/>
              <a:gd name="connsiteX2" fmla="*/ 1434 w 10000"/>
              <a:gd name="connsiteY2" fmla="*/ 9673 h 9767"/>
              <a:gd name="connsiteX3" fmla="*/ 9922 w 10000"/>
              <a:gd name="connsiteY3" fmla="*/ 4186 h 9767"/>
              <a:gd name="connsiteX4" fmla="*/ 10000 w 10000"/>
              <a:gd name="connsiteY4" fmla="*/ 3394 h 9767"/>
              <a:gd name="connsiteX5" fmla="*/ 8730 w 10000"/>
              <a:gd name="connsiteY5" fmla="*/ 0 h 9767"/>
              <a:gd name="connsiteX6" fmla="*/ 0 w 10000"/>
              <a:gd name="connsiteY6" fmla="*/ 6047 h 9767"/>
              <a:gd name="connsiteX0" fmla="*/ 0 w 10000"/>
              <a:gd name="connsiteY0" fmla="*/ 6191 h 11354"/>
              <a:gd name="connsiteX1" fmla="*/ 1270 w 10000"/>
              <a:gd name="connsiteY1" fmla="*/ 10000 h 11354"/>
              <a:gd name="connsiteX2" fmla="*/ 2136 w 10000"/>
              <a:gd name="connsiteY2" fmla="*/ 11354 h 11354"/>
              <a:gd name="connsiteX3" fmla="*/ 9922 w 10000"/>
              <a:gd name="connsiteY3" fmla="*/ 4286 h 11354"/>
              <a:gd name="connsiteX4" fmla="*/ 10000 w 10000"/>
              <a:gd name="connsiteY4" fmla="*/ 3475 h 11354"/>
              <a:gd name="connsiteX5" fmla="*/ 8730 w 10000"/>
              <a:gd name="connsiteY5" fmla="*/ 0 h 11354"/>
              <a:gd name="connsiteX6" fmla="*/ 0 w 10000"/>
              <a:gd name="connsiteY6" fmla="*/ 6191 h 11354"/>
              <a:gd name="connsiteX0" fmla="*/ 0 w 10000"/>
              <a:gd name="connsiteY0" fmla="*/ 6191 h 11354"/>
              <a:gd name="connsiteX1" fmla="*/ 1192 w 10000"/>
              <a:gd name="connsiteY1" fmla="*/ 10000 h 11354"/>
              <a:gd name="connsiteX2" fmla="*/ 2136 w 10000"/>
              <a:gd name="connsiteY2" fmla="*/ 11354 h 11354"/>
              <a:gd name="connsiteX3" fmla="*/ 9922 w 10000"/>
              <a:gd name="connsiteY3" fmla="*/ 4286 h 11354"/>
              <a:gd name="connsiteX4" fmla="*/ 10000 w 10000"/>
              <a:gd name="connsiteY4" fmla="*/ 3475 h 11354"/>
              <a:gd name="connsiteX5" fmla="*/ 8730 w 10000"/>
              <a:gd name="connsiteY5" fmla="*/ 0 h 11354"/>
              <a:gd name="connsiteX6" fmla="*/ 0 w 10000"/>
              <a:gd name="connsiteY6" fmla="*/ 6191 h 11354"/>
              <a:gd name="connsiteX0" fmla="*/ 0 w 10000"/>
              <a:gd name="connsiteY0" fmla="*/ 6191 h 10000"/>
              <a:gd name="connsiteX1" fmla="*/ 1192 w 10000"/>
              <a:gd name="connsiteY1" fmla="*/ 10000 h 10000"/>
              <a:gd name="connsiteX2" fmla="*/ 2136 w 10000"/>
              <a:gd name="connsiteY2" fmla="*/ 9904 h 10000"/>
              <a:gd name="connsiteX3" fmla="*/ 9922 w 10000"/>
              <a:gd name="connsiteY3" fmla="*/ 4286 h 10000"/>
              <a:gd name="connsiteX4" fmla="*/ 10000 w 10000"/>
              <a:gd name="connsiteY4" fmla="*/ 3475 h 10000"/>
              <a:gd name="connsiteX5" fmla="*/ 8730 w 10000"/>
              <a:gd name="connsiteY5" fmla="*/ 0 h 10000"/>
              <a:gd name="connsiteX6" fmla="*/ 0 w 10000"/>
              <a:gd name="connsiteY6" fmla="*/ 6191 h 10000"/>
              <a:gd name="connsiteX0" fmla="*/ 0 w 10000"/>
              <a:gd name="connsiteY0" fmla="*/ 6191 h 10015"/>
              <a:gd name="connsiteX1" fmla="*/ 1192 w 10000"/>
              <a:gd name="connsiteY1" fmla="*/ 10000 h 10015"/>
              <a:gd name="connsiteX2" fmla="*/ 1668 w 10000"/>
              <a:gd name="connsiteY2" fmla="*/ 10015 h 10015"/>
              <a:gd name="connsiteX3" fmla="*/ 9922 w 10000"/>
              <a:gd name="connsiteY3" fmla="*/ 4286 h 10015"/>
              <a:gd name="connsiteX4" fmla="*/ 10000 w 10000"/>
              <a:gd name="connsiteY4" fmla="*/ 3475 h 10015"/>
              <a:gd name="connsiteX5" fmla="*/ 8730 w 10000"/>
              <a:gd name="connsiteY5" fmla="*/ 0 h 10015"/>
              <a:gd name="connsiteX6" fmla="*/ 0 w 10000"/>
              <a:gd name="connsiteY6" fmla="*/ 6191 h 10015"/>
              <a:gd name="connsiteX0" fmla="*/ 0 w 10000"/>
              <a:gd name="connsiteY0" fmla="*/ 6079 h 9903"/>
              <a:gd name="connsiteX1" fmla="*/ 1192 w 10000"/>
              <a:gd name="connsiteY1" fmla="*/ 9888 h 9903"/>
              <a:gd name="connsiteX2" fmla="*/ 1668 w 10000"/>
              <a:gd name="connsiteY2" fmla="*/ 9903 h 9903"/>
              <a:gd name="connsiteX3" fmla="*/ 9922 w 10000"/>
              <a:gd name="connsiteY3" fmla="*/ 4174 h 9903"/>
              <a:gd name="connsiteX4" fmla="*/ 10000 w 10000"/>
              <a:gd name="connsiteY4" fmla="*/ 3363 h 9903"/>
              <a:gd name="connsiteX5" fmla="*/ 8964 w 10000"/>
              <a:gd name="connsiteY5" fmla="*/ 0 h 9903"/>
              <a:gd name="connsiteX6" fmla="*/ 0 w 10000"/>
              <a:gd name="connsiteY6" fmla="*/ 6079 h 9903"/>
              <a:gd name="connsiteX0" fmla="*/ 0 w 9922"/>
              <a:gd name="connsiteY0" fmla="*/ 6815 h 10000"/>
              <a:gd name="connsiteX1" fmla="*/ 1114 w 9922"/>
              <a:gd name="connsiteY1" fmla="*/ 9985 h 10000"/>
              <a:gd name="connsiteX2" fmla="*/ 1590 w 9922"/>
              <a:gd name="connsiteY2" fmla="*/ 10000 h 10000"/>
              <a:gd name="connsiteX3" fmla="*/ 9844 w 9922"/>
              <a:gd name="connsiteY3" fmla="*/ 4215 h 10000"/>
              <a:gd name="connsiteX4" fmla="*/ 9922 w 9922"/>
              <a:gd name="connsiteY4" fmla="*/ 3396 h 10000"/>
              <a:gd name="connsiteX5" fmla="*/ 8886 w 9922"/>
              <a:gd name="connsiteY5" fmla="*/ 0 h 10000"/>
              <a:gd name="connsiteX6" fmla="*/ 0 w 9922"/>
              <a:gd name="connsiteY6" fmla="*/ 6815 h 10000"/>
              <a:gd name="connsiteX0" fmla="*/ 0 w 10157"/>
              <a:gd name="connsiteY0" fmla="*/ 6590 h 10000"/>
              <a:gd name="connsiteX1" fmla="*/ 1280 w 10157"/>
              <a:gd name="connsiteY1" fmla="*/ 9985 h 10000"/>
              <a:gd name="connsiteX2" fmla="*/ 1759 w 10157"/>
              <a:gd name="connsiteY2" fmla="*/ 10000 h 10000"/>
              <a:gd name="connsiteX3" fmla="*/ 10078 w 10157"/>
              <a:gd name="connsiteY3" fmla="*/ 4215 h 10000"/>
              <a:gd name="connsiteX4" fmla="*/ 10157 w 10157"/>
              <a:gd name="connsiteY4" fmla="*/ 3396 h 10000"/>
              <a:gd name="connsiteX5" fmla="*/ 9113 w 10157"/>
              <a:gd name="connsiteY5" fmla="*/ 0 h 10000"/>
              <a:gd name="connsiteX6" fmla="*/ 0 w 10157"/>
              <a:gd name="connsiteY6" fmla="*/ 65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7" h="10000">
                <a:moveTo>
                  <a:pt x="0" y="6590"/>
                </a:moveTo>
                <a:lnTo>
                  <a:pt x="1280" y="9985"/>
                </a:lnTo>
                <a:lnTo>
                  <a:pt x="1759" y="10000"/>
                </a:lnTo>
                <a:lnTo>
                  <a:pt x="10078" y="4215"/>
                </a:lnTo>
                <a:cubicBezTo>
                  <a:pt x="10104" y="3942"/>
                  <a:pt x="10131" y="3669"/>
                  <a:pt x="10157" y="3396"/>
                </a:cubicBezTo>
                <a:lnTo>
                  <a:pt x="9113" y="0"/>
                </a:lnTo>
                <a:lnTo>
                  <a:pt x="0" y="659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dirty="0"/>
          </a:p>
        </p:txBody>
      </p:sp>
      <p:sp>
        <p:nvSpPr>
          <p:cNvPr id="84" name="Freeform 153">
            <a:extLst>
              <a:ext uri="{FF2B5EF4-FFF2-40B4-BE49-F238E27FC236}">
                <a16:creationId xmlns:a16="http://schemas.microsoft.com/office/drawing/2014/main" id="{00000000-0008-0000-0100-000028000000}"/>
              </a:ext>
            </a:extLst>
          </p:cNvPr>
          <p:cNvSpPr>
            <a:spLocks/>
          </p:cNvSpPr>
          <p:nvPr/>
        </p:nvSpPr>
        <p:spPr bwMode="auto">
          <a:xfrm>
            <a:off x="9518609" y="5106935"/>
            <a:ext cx="256113" cy="188257"/>
          </a:xfrm>
          <a:custGeom>
            <a:avLst/>
            <a:gdLst>
              <a:gd name="T0" fmla="*/ 2147483647 w 53"/>
              <a:gd name="T1" fmla="*/ 0 h 39"/>
              <a:gd name="T2" fmla="*/ 2147483647 w 53"/>
              <a:gd name="T3" fmla="*/ 1181145194 h 39"/>
              <a:gd name="T4" fmla="*/ 2147483647 w 53"/>
              <a:gd name="T5" fmla="*/ 1417372347 h 39"/>
              <a:gd name="T6" fmla="*/ 953476373 w 53"/>
              <a:gd name="T7" fmla="*/ 2147483647 h 39"/>
              <a:gd name="T8" fmla="*/ 762783112 w 53"/>
              <a:gd name="T9" fmla="*/ 2147483647 h 39"/>
              <a:gd name="T10" fmla="*/ 0 w 53"/>
              <a:gd name="T11" fmla="*/ 1732344842 h 39"/>
              <a:gd name="T12" fmla="*/ 2147483647 w 53"/>
              <a:gd name="T13" fmla="*/ 0 h 39"/>
              <a:gd name="T14" fmla="*/ 0 60000 65536"/>
              <a:gd name="T15" fmla="*/ 0 60000 65536"/>
              <a:gd name="T16" fmla="*/ 0 60000 65536"/>
              <a:gd name="T17" fmla="*/ 0 60000 65536"/>
              <a:gd name="T18" fmla="*/ 0 60000 65536"/>
              <a:gd name="T19" fmla="*/ 0 60000 65536"/>
              <a:gd name="T20" fmla="*/ 0 60000 65536"/>
              <a:gd name="T21" fmla="*/ 0 w 53"/>
              <a:gd name="T22" fmla="*/ 0 h 39"/>
              <a:gd name="T23" fmla="*/ 53 w 53"/>
              <a:gd name="T24" fmla="*/ 39 h 39"/>
              <a:gd name="connsiteX0" fmla="*/ 9276 w 10597"/>
              <a:gd name="connsiteY0" fmla="*/ 0 h 10000"/>
              <a:gd name="connsiteX1" fmla="*/ 10597 w 10597"/>
              <a:gd name="connsiteY1" fmla="*/ 3846 h 10000"/>
              <a:gd name="connsiteX2" fmla="*/ 10597 w 10597"/>
              <a:gd name="connsiteY2" fmla="*/ 4615 h 10000"/>
              <a:gd name="connsiteX3" fmla="*/ 2484 w 10597"/>
              <a:gd name="connsiteY3" fmla="*/ 10000 h 10000"/>
              <a:gd name="connsiteX4" fmla="*/ 2106 w 10597"/>
              <a:gd name="connsiteY4" fmla="*/ 9744 h 10000"/>
              <a:gd name="connsiteX5" fmla="*/ 0 w 10597"/>
              <a:gd name="connsiteY5" fmla="*/ 5394 h 10000"/>
              <a:gd name="connsiteX6" fmla="*/ 9276 w 10597"/>
              <a:gd name="connsiteY6" fmla="*/ 0 h 10000"/>
              <a:gd name="connsiteX0" fmla="*/ 9177 w 10498"/>
              <a:gd name="connsiteY0" fmla="*/ 0 h 10000"/>
              <a:gd name="connsiteX1" fmla="*/ 10498 w 10498"/>
              <a:gd name="connsiteY1" fmla="*/ 3846 h 10000"/>
              <a:gd name="connsiteX2" fmla="*/ 10498 w 10498"/>
              <a:gd name="connsiteY2" fmla="*/ 4615 h 10000"/>
              <a:gd name="connsiteX3" fmla="*/ 2385 w 10498"/>
              <a:gd name="connsiteY3" fmla="*/ 10000 h 10000"/>
              <a:gd name="connsiteX4" fmla="*/ 2007 w 10498"/>
              <a:gd name="connsiteY4" fmla="*/ 9744 h 10000"/>
              <a:gd name="connsiteX5" fmla="*/ 0 w 10498"/>
              <a:gd name="connsiteY5" fmla="*/ 5764 h 10000"/>
              <a:gd name="connsiteX6" fmla="*/ 9177 w 10498"/>
              <a:gd name="connsiteY6" fmla="*/ 0 h 10000"/>
              <a:gd name="connsiteX0" fmla="*/ 9177 w 10697"/>
              <a:gd name="connsiteY0" fmla="*/ 0 h 10000"/>
              <a:gd name="connsiteX1" fmla="*/ 10697 w 10697"/>
              <a:gd name="connsiteY1" fmla="*/ 3846 h 10000"/>
              <a:gd name="connsiteX2" fmla="*/ 10498 w 10697"/>
              <a:gd name="connsiteY2" fmla="*/ 4615 h 10000"/>
              <a:gd name="connsiteX3" fmla="*/ 2385 w 10697"/>
              <a:gd name="connsiteY3" fmla="*/ 10000 h 10000"/>
              <a:gd name="connsiteX4" fmla="*/ 2007 w 10697"/>
              <a:gd name="connsiteY4" fmla="*/ 9744 h 10000"/>
              <a:gd name="connsiteX5" fmla="*/ 0 w 10697"/>
              <a:gd name="connsiteY5" fmla="*/ 5764 h 10000"/>
              <a:gd name="connsiteX6" fmla="*/ 9177 w 10697"/>
              <a:gd name="connsiteY6" fmla="*/ 0 h 10000"/>
              <a:gd name="connsiteX0" fmla="*/ 9177 w 10697"/>
              <a:gd name="connsiteY0" fmla="*/ 0 h 10000"/>
              <a:gd name="connsiteX1" fmla="*/ 10697 w 10697"/>
              <a:gd name="connsiteY1" fmla="*/ 3846 h 10000"/>
              <a:gd name="connsiteX2" fmla="*/ 10498 w 10697"/>
              <a:gd name="connsiteY2" fmla="*/ 4615 h 10000"/>
              <a:gd name="connsiteX3" fmla="*/ 2385 w 10697"/>
              <a:gd name="connsiteY3" fmla="*/ 10000 h 10000"/>
              <a:gd name="connsiteX4" fmla="*/ 1410 w 10697"/>
              <a:gd name="connsiteY4" fmla="*/ 9744 h 10000"/>
              <a:gd name="connsiteX5" fmla="*/ 0 w 10697"/>
              <a:gd name="connsiteY5" fmla="*/ 5764 h 10000"/>
              <a:gd name="connsiteX6" fmla="*/ 9177 w 10697"/>
              <a:gd name="connsiteY6" fmla="*/ 0 h 10000"/>
              <a:gd name="connsiteX0" fmla="*/ 9177 w 10697"/>
              <a:gd name="connsiteY0" fmla="*/ 0 h 10000"/>
              <a:gd name="connsiteX1" fmla="*/ 10697 w 10697"/>
              <a:gd name="connsiteY1" fmla="*/ 3846 h 10000"/>
              <a:gd name="connsiteX2" fmla="*/ 10498 w 10697"/>
              <a:gd name="connsiteY2" fmla="*/ 4615 h 10000"/>
              <a:gd name="connsiteX3" fmla="*/ 2385 w 10697"/>
              <a:gd name="connsiteY3" fmla="*/ 10000 h 10000"/>
              <a:gd name="connsiteX4" fmla="*/ 1410 w 10697"/>
              <a:gd name="connsiteY4" fmla="*/ 9744 h 10000"/>
              <a:gd name="connsiteX5" fmla="*/ 0 w 10697"/>
              <a:gd name="connsiteY5" fmla="*/ 6011 h 10000"/>
              <a:gd name="connsiteX6" fmla="*/ 9177 w 10697"/>
              <a:gd name="connsiteY6" fmla="*/ 0 h 10000"/>
              <a:gd name="connsiteX0" fmla="*/ 9276 w 10697"/>
              <a:gd name="connsiteY0" fmla="*/ 0 h 9753"/>
              <a:gd name="connsiteX1" fmla="*/ 10697 w 10697"/>
              <a:gd name="connsiteY1" fmla="*/ 3599 h 9753"/>
              <a:gd name="connsiteX2" fmla="*/ 10498 w 10697"/>
              <a:gd name="connsiteY2" fmla="*/ 4368 h 9753"/>
              <a:gd name="connsiteX3" fmla="*/ 2385 w 10697"/>
              <a:gd name="connsiteY3" fmla="*/ 9753 h 9753"/>
              <a:gd name="connsiteX4" fmla="*/ 1410 w 10697"/>
              <a:gd name="connsiteY4" fmla="*/ 9497 h 9753"/>
              <a:gd name="connsiteX5" fmla="*/ 0 w 10697"/>
              <a:gd name="connsiteY5" fmla="*/ 5764 h 9753"/>
              <a:gd name="connsiteX6" fmla="*/ 9276 w 10697"/>
              <a:gd name="connsiteY6" fmla="*/ 0 h 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7" h="9753">
                <a:moveTo>
                  <a:pt x="9276" y="0"/>
                </a:moveTo>
                <a:lnTo>
                  <a:pt x="10697" y="3599"/>
                </a:lnTo>
                <a:cubicBezTo>
                  <a:pt x="10631" y="3855"/>
                  <a:pt x="10564" y="4112"/>
                  <a:pt x="10498" y="4368"/>
                </a:cubicBezTo>
                <a:lnTo>
                  <a:pt x="2385" y="9753"/>
                </a:lnTo>
                <a:lnTo>
                  <a:pt x="1410" y="9497"/>
                </a:lnTo>
                <a:lnTo>
                  <a:pt x="0" y="5764"/>
                </a:lnTo>
                <a:lnTo>
                  <a:pt x="9276"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85" name="Freeform 144">
            <a:extLst>
              <a:ext uri="{FF2B5EF4-FFF2-40B4-BE49-F238E27FC236}">
                <a16:creationId xmlns:a16="http://schemas.microsoft.com/office/drawing/2014/main" id="{00000000-0008-0000-0100-00001F000000}"/>
              </a:ext>
            </a:extLst>
          </p:cNvPr>
          <p:cNvSpPr>
            <a:spLocks/>
          </p:cNvSpPr>
          <p:nvPr/>
        </p:nvSpPr>
        <p:spPr bwMode="auto">
          <a:xfrm>
            <a:off x="8412098" y="4929702"/>
            <a:ext cx="520394" cy="365490"/>
          </a:xfrm>
          <a:custGeom>
            <a:avLst/>
            <a:gdLst>
              <a:gd name="T0" fmla="*/ 0 w 108"/>
              <a:gd name="T1" fmla="*/ 2147483647 h 74"/>
              <a:gd name="T2" fmla="*/ 743839326 w 108"/>
              <a:gd name="T3" fmla="*/ 2147483647 h 74"/>
              <a:gd name="T4" fmla="*/ 1301711664 w 108"/>
              <a:gd name="T5" fmla="*/ 2147483647 h 74"/>
              <a:gd name="T6" fmla="*/ 2147483647 w 108"/>
              <a:gd name="T7" fmla="*/ 1328030853 h 74"/>
              <a:gd name="T8" fmla="*/ 2147483647 w 108"/>
              <a:gd name="T9" fmla="*/ 0 h 74"/>
              <a:gd name="T10" fmla="*/ 2147483647 w 108"/>
              <a:gd name="T11" fmla="*/ 0 h 74"/>
              <a:gd name="T12" fmla="*/ 0 w 108"/>
              <a:gd name="T13" fmla="*/ 2147483647 h 74"/>
              <a:gd name="T14" fmla="*/ 0 60000 65536"/>
              <a:gd name="T15" fmla="*/ 0 60000 65536"/>
              <a:gd name="T16" fmla="*/ 0 60000 65536"/>
              <a:gd name="T17" fmla="*/ 0 60000 65536"/>
              <a:gd name="T18" fmla="*/ 0 60000 65536"/>
              <a:gd name="T19" fmla="*/ 0 60000 65536"/>
              <a:gd name="T20" fmla="*/ 0 60000 65536"/>
              <a:gd name="T21" fmla="*/ 0 w 108"/>
              <a:gd name="T22" fmla="*/ 0 h 74"/>
              <a:gd name="T23" fmla="*/ 108 w 108"/>
              <a:gd name="T24" fmla="*/ 74 h 74"/>
              <a:gd name="connsiteX0" fmla="*/ 0 w 9954"/>
              <a:gd name="connsiteY0" fmla="*/ 6486 h 10000"/>
              <a:gd name="connsiteX1" fmla="*/ 741 w 9954"/>
              <a:gd name="connsiteY1" fmla="*/ 10000 h 10000"/>
              <a:gd name="connsiteX2" fmla="*/ 1296 w 9954"/>
              <a:gd name="connsiteY2" fmla="*/ 8378 h 10000"/>
              <a:gd name="connsiteX3" fmla="*/ 9954 w 9954"/>
              <a:gd name="connsiteY3" fmla="*/ 1960 h 10000"/>
              <a:gd name="connsiteX4" fmla="*/ 9259 w 9954"/>
              <a:gd name="connsiteY4" fmla="*/ 0 h 10000"/>
              <a:gd name="connsiteX5" fmla="*/ 9074 w 9954"/>
              <a:gd name="connsiteY5" fmla="*/ 0 h 10000"/>
              <a:gd name="connsiteX6" fmla="*/ 0 w 9954"/>
              <a:gd name="connsiteY6" fmla="*/ 6486 h 10000"/>
              <a:gd name="connsiteX0" fmla="*/ 0 w 10000"/>
              <a:gd name="connsiteY0" fmla="*/ 6486 h 10000"/>
              <a:gd name="connsiteX1" fmla="*/ 744 w 10000"/>
              <a:gd name="connsiteY1" fmla="*/ 10000 h 10000"/>
              <a:gd name="connsiteX2" fmla="*/ 1302 w 10000"/>
              <a:gd name="connsiteY2" fmla="*/ 8378 h 10000"/>
              <a:gd name="connsiteX3" fmla="*/ 10000 w 10000"/>
              <a:gd name="connsiteY3" fmla="*/ 1960 h 10000"/>
              <a:gd name="connsiteX4" fmla="*/ 9302 w 10000"/>
              <a:gd name="connsiteY4" fmla="*/ 0 h 10000"/>
              <a:gd name="connsiteX5" fmla="*/ 9208 w 10000"/>
              <a:gd name="connsiteY5" fmla="*/ 0 h 10000"/>
              <a:gd name="connsiteX6" fmla="*/ 0 w 10000"/>
              <a:gd name="connsiteY6" fmla="*/ 6486 h 10000"/>
              <a:gd name="connsiteX0" fmla="*/ 0 w 10000"/>
              <a:gd name="connsiteY0" fmla="*/ 8035 h 11549"/>
              <a:gd name="connsiteX1" fmla="*/ 744 w 10000"/>
              <a:gd name="connsiteY1" fmla="*/ 11549 h 11549"/>
              <a:gd name="connsiteX2" fmla="*/ 1302 w 10000"/>
              <a:gd name="connsiteY2" fmla="*/ 9927 h 11549"/>
              <a:gd name="connsiteX3" fmla="*/ 10000 w 10000"/>
              <a:gd name="connsiteY3" fmla="*/ 3509 h 11549"/>
              <a:gd name="connsiteX4" fmla="*/ 9302 w 10000"/>
              <a:gd name="connsiteY4" fmla="*/ 1549 h 11549"/>
              <a:gd name="connsiteX5" fmla="*/ 8197 w 10000"/>
              <a:gd name="connsiteY5" fmla="*/ 0 h 11549"/>
              <a:gd name="connsiteX6" fmla="*/ 0 w 10000"/>
              <a:gd name="connsiteY6" fmla="*/ 8035 h 11549"/>
              <a:gd name="connsiteX0" fmla="*/ 0 w 10000"/>
              <a:gd name="connsiteY0" fmla="*/ 8035 h 11549"/>
              <a:gd name="connsiteX1" fmla="*/ 744 w 10000"/>
              <a:gd name="connsiteY1" fmla="*/ 11549 h 11549"/>
              <a:gd name="connsiteX2" fmla="*/ 1302 w 10000"/>
              <a:gd name="connsiteY2" fmla="*/ 9927 h 11549"/>
              <a:gd name="connsiteX3" fmla="*/ 10000 w 10000"/>
              <a:gd name="connsiteY3" fmla="*/ 3509 h 11549"/>
              <a:gd name="connsiteX4" fmla="*/ 9486 w 10000"/>
              <a:gd name="connsiteY4" fmla="*/ 1482 h 11549"/>
              <a:gd name="connsiteX5" fmla="*/ 8197 w 10000"/>
              <a:gd name="connsiteY5" fmla="*/ 0 h 11549"/>
              <a:gd name="connsiteX6" fmla="*/ 0 w 10000"/>
              <a:gd name="connsiteY6" fmla="*/ 8035 h 11549"/>
              <a:gd name="connsiteX0" fmla="*/ 0 w 10000"/>
              <a:gd name="connsiteY0" fmla="*/ 6553 h 10067"/>
              <a:gd name="connsiteX1" fmla="*/ 744 w 10000"/>
              <a:gd name="connsiteY1" fmla="*/ 10067 h 10067"/>
              <a:gd name="connsiteX2" fmla="*/ 1302 w 10000"/>
              <a:gd name="connsiteY2" fmla="*/ 8445 h 10067"/>
              <a:gd name="connsiteX3" fmla="*/ 10000 w 10000"/>
              <a:gd name="connsiteY3" fmla="*/ 2027 h 10067"/>
              <a:gd name="connsiteX4" fmla="*/ 9486 w 10000"/>
              <a:gd name="connsiteY4" fmla="*/ 0 h 10067"/>
              <a:gd name="connsiteX5" fmla="*/ 0 w 10000"/>
              <a:gd name="connsiteY5" fmla="*/ 6553 h 10067"/>
              <a:gd name="connsiteX0" fmla="*/ 0 w 10000"/>
              <a:gd name="connsiteY0" fmla="*/ 6822 h 10336"/>
              <a:gd name="connsiteX1" fmla="*/ 744 w 10000"/>
              <a:gd name="connsiteY1" fmla="*/ 10336 h 10336"/>
              <a:gd name="connsiteX2" fmla="*/ 1302 w 10000"/>
              <a:gd name="connsiteY2" fmla="*/ 8714 h 10336"/>
              <a:gd name="connsiteX3" fmla="*/ 10000 w 10000"/>
              <a:gd name="connsiteY3" fmla="*/ 2296 h 10336"/>
              <a:gd name="connsiteX4" fmla="*/ 9348 w 10000"/>
              <a:gd name="connsiteY4" fmla="*/ 0 h 10336"/>
              <a:gd name="connsiteX5" fmla="*/ 0 w 10000"/>
              <a:gd name="connsiteY5" fmla="*/ 6822 h 10336"/>
              <a:gd name="connsiteX0" fmla="*/ 0 w 10046"/>
              <a:gd name="connsiteY0" fmla="*/ 6822 h 10336"/>
              <a:gd name="connsiteX1" fmla="*/ 744 w 10046"/>
              <a:gd name="connsiteY1" fmla="*/ 10336 h 10336"/>
              <a:gd name="connsiteX2" fmla="*/ 1302 w 10046"/>
              <a:gd name="connsiteY2" fmla="*/ 8714 h 10336"/>
              <a:gd name="connsiteX3" fmla="*/ 10046 w 10046"/>
              <a:gd name="connsiteY3" fmla="*/ 2296 h 10336"/>
              <a:gd name="connsiteX4" fmla="*/ 9348 w 10046"/>
              <a:gd name="connsiteY4" fmla="*/ 0 h 10336"/>
              <a:gd name="connsiteX5" fmla="*/ 0 w 10046"/>
              <a:gd name="connsiteY5" fmla="*/ 6822 h 1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6" h="10336">
                <a:moveTo>
                  <a:pt x="0" y="6822"/>
                </a:moveTo>
                <a:lnTo>
                  <a:pt x="744" y="10336"/>
                </a:lnTo>
                <a:lnTo>
                  <a:pt x="1302" y="8714"/>
                </a:lnTo>
                <a:lnTo>
                  <a:pt x="10046" y="2296"/>
                </a:lnTo>
                <a:lnTo>
                  <a:pt x="9348" y="0"/>
                </a:lnTo>
                <a:lnTo>
                  <a:pt x="0" y="6822"/>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86" name="Freeform 145">
            <a:extLst>
              <a:ext uri="{FF2B5EF4-FFF2-40B4-BE49-F238E27FC236}">
                <a16:creationId xmlns:a16="http://schemas.microsoft.com/office/drawing/2014/main" id="{00000000-0008-0000-0100-000020000000}"/>
              </a:ext>
            </a:extLst>
          </p:cNvPr>
          <p:cNvSpPr>
            <a:spLocks/>
          </p:cNvSpPr>
          <p:nvPr/>
        </p:nvSpPr>
        <p:spPr bwMode="auto">
          <a:xfrm>
            <a:off x="8912607" y="4714134"/>
            <a:ext cx="453389" cy="287316"/>
          </a:xfrm>
          <a:custGeom>
            <a:avLst/>
            <a:gdLst>
              <a:gd name="T0" fmla="*/ 746991967 w 92"/>
              <a:gd name="T1" fmla="*/ 2147483647 h 58"/>
              <a:gd name="T2" fmla="*/ 0 w 92"/>
              <a:gd name="T3" fmla="*/ 2147483647 h 58"/>
              <a:gd name="T4" fmla="*/ 2147483647 w 92"/>
              <a:gd name="T5" fmla="*/ 0 h 58"/>
              <a:gd name="T6" fmla="*/ 2147483647 w 92"/>
              <a:gd name="T7" fmla="*/ 1336937742 h 58"/>
              <a:gd name="T8" fmla="*/ 746991967 w 92"/>
              <a:gd name="T9" fmla="*/ 2147483647 h 58"/>
              <a:gd name="T10" fmla="*/ 0 60000 65536"/>
              <a:gd name="T11" fmla="*/ 0 60000 65536"/>
              <a:gd name="T12" fmla="*/ 0 60000 65536"/>
              <a:gd name="T13" fmla="*/ 0 60000 65536"/>
              <a:gd name="T14" fmla="*/ 0 60000 65536"/>
              <a:gd name="T15" fmla="*/ 0 w 92"/>
              <a:gd name="T16" fmla="*/ 0 h 58"/>
              <a:gd name="T17" fmla="*/ 92 w 92"/>
              <a:gd name="T18" fmla="*/ 58 h 58"/>
              <a:gd name="connsiteX0" fmla="*/ 870 w 10545"/>
              <a:gd name="connsiteY0" fmla="*/ 10000 h 10000"/>
              <a:gd name="connsiteX1" fmla="*/ 0 w 10545"/>
              <a:gd name="connsiteY1" fmla="*/ 7069 h 10000"/>
              <a:gd name="connsiteX2" fmla="*/ 9130 w 10545"/>
              <a:gd name="connsiteY2" fmla="*/ 0 h 10000"/>
              <a:gd name="connsiteX3" fmla="*/ 10545 w 10545"/>
              <a:gd name="connsiteY3" fmla="*/ 3091 h 10000"/>
              <a:gd name="connsiteX4" fmla="*/ 870 w 10545"/>
              <a:gd name="connsiteY4" fmla="*/ 10000 h 10000"/>
              <a:gd name="connsiteX0" fmla="*/ 870 w 10054"/>
              <a:gd name="connsiteY0" fmla="*/ 10000 h 10000"/>
              <a:gd name="connsiteX1" fmla="*/ 0 w 10054"/>
              <a:gd name="connsiteY1" fmla="*/ 7069 h 10000"/>
              <a:gd name="connsiteX2" fmla="*/ 9130 w 10054"/>
              <a:gd name="connsiteY2" fmla="*/ 0 h 10000"/>
              <a:gd name="connsiteX3" fmla="*/ 10054 w 10054"/>
              <a:gd name="connsiteY3" fmla="*/ 3171 h 10000"/>
              <a:gd name="connsiteX4" fmla="*/ 870 w 10054"/>
              <a:gd name="connsiteY4" fmla="*/ 10000 h 10000"/>
              <a:gd name="connsiteX0" fmla="*/ 870 w 10272"/>
              <a:gd name="connsiteY0" fmla="*/ 10000 h 10000"/>
              <a:gd name="connsiteX1" fmla="*/ 0 w 10272"/>
              <a:gd name="connsiteY1" fmla="*/ 7069 h 10000"/>
              <a:gd name="connsiteX2" fmla="*/ 9130 w 10272"/>
              <a:gd name="connsiteY2" fmla="*/ 0 h 10000"/>
              <a:gd name="connsiteX3" fmla="*/ 10272 w 10272"/>
              <a:gd name="connsiteY3" fmla="*/ 2850 h 10000"/>
              <a:gd name="connsiteX4" fmla="*/ 870 w 10272"/>
              <a:gd name="connsiteY4" fmla="*/ 10000 h 10000"/>
              <a:gd name="connsiteX0" fmla="*/ 870 w 10272"/>
              <a:gd name="connsiteY0" fmla="*/ 10080 h 10080"/>
              <a:gd name="connsiteX1" fmla="*/ 0 w 10272"/>
              <a:gd name="connsiteY1" fmla="*/ 7149 h 10080"/>
              <a:gd name="connsiteX2" fmla="*/ 9294 w 10272"/>
              <a:gd name="connsiteY2" fmla="*/ 0 h 10080"/>
              <a:gd name="connsiteX3" fmla="*/ 10272 w 10272"/>
              <a:gd name="connsiteY3" fmla="*/ 2930 h 10080"/>
              <a:gd name="connsiteX4" fmla="*/ 870 w 10272"/>
              <a:gd name="connsiteY4" fmla="*/ 10080 h 10080"/>
              <a:gd name="connsiteX0" fmla="*/ 870 w 10272"/>
              <a:gd name="connsiteY0" fmla="*/ 10080 h 10080"/>
              <a:gd name="connsiteX1" fmla="*/ 0 w 10272"/>
              <a:gd name="connsiteY1" fmla="*/ 7149 h 10080"/>
              <a:gd name="connsiteX2" fmla="*/ 9294 w 10272"/>
              <a:gd name="connsiteY2" fmla="*/ 0 h 10080"/>
              <a:gd name="connsiteX3" fmla="*/ 10272 w 10272"/>
              <a:gd name="connsiteY3" fmla="*/ 2930 h 10080"/>
              <a:gd name="connsiteX4" fmla="*/ 870 w 10272"/>
              <a:gd name="connsiteY4" fmla="*/ 10080 h 10080"/>
              <a:gd name="connsiteX0" fmla="*/ 761 w 10272"/>
              <a:gd name="connsiteY0" fmla="*/ 10080 h 10080"/>
              <a:gd name="connsiteX1" fmla="*/ 0 w 10272"/>
              <a:gd name="connsiteY1" fmla="*/ 7149 h 10080"/>
              <a:gd name="connsiteX2" fmla="*/ 9294 w 10272"/>
              <a:gd name="connsiteY2" fmla="*/ 0 h 10080"/>
              <a:gd name="connsiteX3" fmla="*/ 10272 w 10272"/>
              <a:gd name="connsiteY3" fmla="*/ 2930 h 10080"/>
              <a:gd name="connsiteX4" fmla="*/ 761 w 10272"/>
              <a:gd name="connsiteY4" fmla="*/ 10080 h 10080"/>
              <a:gd name="connsiteX0" fmla="*/ 652 w 10272"/>
              <a:gd name="connsiteY0" fmla="*/ 9839 h 9839"/>
              <a:gd name="connsiteX1" fmla="*/ 0 w 10272"/>
              <a:gd name="connsiteY1" fmla="*/ 7149 h 9839"/>
              <a:gd name="connsiteX2" fmla="*/ 9294 w 10272"/>
              <a:gd name="connsiteY2" fmla="*/ 0 h 9839"/>
              <a:gd name="connsiteX3" fmla="*/ 10272 w 10272"/>
              <a:gd name="connsiteY3" fmla="*/ 2930 h 9839"/>
              <a:gd name="connsiteX4" fmla="*/ 652 w 10272"/>
              <a:gd name="connsiteY4" fmla="*/ 9839 h 9839"/>
              <a:gd name="connsiteX0" fmla="*/ 635 w 10053"/>
              <a:gd name="connsiteY0" fmla="*/ 10000 h 10000"/>
              <a:gd name="connsiteX1" fmla="*/ 0 w 10053"/>
              <a:gd name="connsiteY1" fmla="*/ 7266 h 10000"/>
              <a:gd name="connsiteX2" fmla="*/ 9048 w 10053"/>
              <a:gd name="connsiteY2" fmla="*/ 0 h 10000"/>
              <a:gd name="connsiteX3" fmla="*/ 10053 w 10053"/>
              <a:gd name="connsiteY3" fmla="*/ 2896 h 10000"/>
              <a:gd name="connsiteX4" fmla="*/ 635 w 10053"/>
              <a:gd name="connsiteY4" fmla="*/ 10000 h 10000"/>
              <a:gd name="connsiteX0" fmla="*/ 741 w 10159"/>
              <a:gd name="connsiteY0" fmla="*/ 10000 h 10000"/>
              <a:gd name="connsiteX1" fmla="*/ 0 w 10159"/>
              <a:gd name="connsiteY1" fmla="*/ 7184 h 10000"/>
              <a:gd name="connsiteX2" fmla="*/ 9154 w 10159"/>
              <a:gd name="connsiteY2" fmla="*/ 0 h 10000"/>
              <a:gd name="connsiteX3" fmla="*/ 10159 w 10159"/>
              <a:gd name="connsiteY3" fmla="*/ 2896 h 10000"/>
              <a:gd name="connsiteX4" fmla="*/ 741 w 10159"/>
              <a:gd name="connsiteY4" fmla="*/ 10000 h 10000"/>
              <a:gd name="connsiteX0" fmla="*/ 741 w 10106"/>
              <a:gd name="connsiteY0" fmla="*/ 10000 h 10000"/>
              <a:gd name="connsiteX1" fmla="*/ 0 w 10106"/>
              <a:gd name="connsiteY1" fmla="*/ 7184 h 10000"/>
              <a:gd name="connsiteX2" fmla="*/ 9154 w 10106"/>
              <a:gd name="connsiteY2" fmla="*/ 0 h 10000"/>
              <a:gd name="connsiteX3" fmla="*/ 10106 w 10106"/>
              <a:gd name="connsiteY3" fmla="*/ 2896 h 10000"/>
              <a:gd name="connsiteX4" fmla="*/ 741 w 10106"/>
              <a:gd name="connsiteY4" fmla="*/ 10000 h 10000"/>
              <a:gd name="connsiteX0" fmla="*/ 741 w 9947"/>
              <a:gd name="connsiteY0" fmla="*/ 10000 h 10000"/>
              <a:gd name="connsiteX1" fmla="*/ 0 w 9947"/>
              <a:gd name="connsiteY1" fmla="*/ 7184 h 10000"/>
              <a:gd name="connsiteX2" fmla="*/ 9154 w 9947"/>
              <a:gd name="connsiteY2" fmla="*/ 0 h 10000"/>
              <a:gd name="connsiteX3" fmla="*/ 9947 w 9947"/>
              <a:gd name="connsiteY3" fmla="*/ 3141 h 10000"/>
              <a:gd name="connsiteX4" fmla="*/ 741 w 9947"/>
              <a:gd name="connsiteY4" fmla="*/ 10000 h 10000"/>
              <a:gd name="connsiteX0" fmla="*/ 745 w 10107"/>
              <a:gd name="connsiteY0" fmla="*/ 10000 h 10000"/>
              <a:gd name="connsiteX1" fmla="*/ 0 w 10107"/>
              <a:gd name="connsiteY1" fmla="*/ 7184 h 10000"/>
              <a:gd name="connsiteX2" fmla="*/ 9203 w 10107"/>
              <a:gd name="connsiteY2" fmla="*/ 0 h 10000"/>
              <a:gd name="connsiteX3" fmla="*/ 10107 w 10107"/>
              <a:gd name="connsiteY3" fmla="*/ 2978 h 10000"/>
              <a:gd name="connsiteX4" fmla="*/ 745 w 10107"/>
              <a:gd name="connsiteY4" fmla="*/ 10000 h 10000"/>
              <a:gd name="connsiteX0" fmla="*/ 798 w 10160"/>
              <a:gd name="connsiteY0" fmla="*/ 10000 h 10000"/>
              <a:gd name="connsiteX1" fmla="*/ 0 w 10160"/>
              <a:gd name="connsiteY1" fmla="*/ 7184 h 10000"/>
              <a:gd name="connsiteX2" fmla="*/ 9256 w 10160"/>
              <a:gd name="connsiteY2" fmla="*/ 0 h 10000"/>
              <a:gd name="connsiteX3" fmla="*/ 10160 w 10160"/>
              <a:gd name="connsiteY3" fmla="*/ 2978 h 10000"/>
              <a:gd name="connsiteX4" fmla="*/ 798 w 10160"/>
              <a:gd name="connsiteY4" fmla="*/ 10000 h 10000"/>
              <a:gd name="connsiteX0" fmla="*/ 798 w 10160"/>
              <a:gd name="connsiteY0" fmla="*/ 9837 h 9837"/>
              <a:gd name="connsiteX1" fmla="*/ 0 w 10160"/>
              <a:gd name="connsiteY1" fmla="*/ 7021 h 9837"/>
              <a:gd name="connsiteX2" fmla="*/ 9256 w 10160"/>
              <a:gd name="connsiteY2" fmla="*/ 0 h 9837"/>
              <a:gd name="connsiteX3" fmla="*/ 10160 w 10160"/>
              <a:gd name="connsiteY3" fmla="*/ 2815 h 9837"/>
              <a:gd name="connsiteX4" fmla="*/ 798 w 10160"/>
              <a:gd name="connsiteY4" fmla="*/ 9837 h 9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9837">
                <a:moveTo>
                  <a:pt x="798" y="9837"/>
                </a:moveTo>
                <a:lnTo>
                  <a:pt x="0" y="7021"/>
                </a:lnTo>
                <a:lnTo>
                  <a:pt x="9256" y="0"/>
                </a:lnTo>
                <a:lnTo>
                  <a:pt x="10160" y="2815"/>
                </a:lnTo>
                <a:lnTo>
                  <a:pt x="798" y="9837"/>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87" name="Freeform 146">
            <a:extLst>
              <a:ext uri="{FF2B5EF4-FFF2-40B4-BE49-F238E27FC236}">
                <a16:creationId xmlns:a16="http://schemas.microsoft.com/office/drawing/2014/main" id="{00000000-0008-0000-0100-000021000000}"/>
              </a:ext>
            </a:extLst>
          </p:cNvPr>
          <p:cNvSpPr>
            <a:spLocks/>
          </p:cNvSpPr>
          <p:nvPr/>
        </p:nvSpPr>
        <p:spPr bwMode="auto">
          <a:xfrm>
            <a:off x="9345544" y="4562666"/>
            <a:ext cx="338548" cy="228195"/>
          </a:xfrm>
          <a:custGeom>
            <a:avLst/>
            <a:gdLst>
              <a:gd name="T0" fmla="*/ 0 w 68"/>
              <a:gd name="T1" fmla="*/ 2147483647 h 45"/>
              <a:gd name="T2" fmla="*/ 2147483647 w 68"/>
              <a:gd name="T3" fmla="*/ 0 h 45"/>
              <a:gd name="T4" fmla="*/ 2147483647 w 68"/>
              <a:gd name="T5" fmla="*/ 0 h 45"/>
              <a:gd name="T6" fmla="*/ 2147483647 w 68"/>
              <a:gd name="T7" fmla="*/ 722624038 h 45"/>
              <a:gd name="T8" fmla="*/ 2147483647 w 68"/>
              <a:gd name="T9" fmla="*/ 1043788161 h 45"/>
              <a:gd name="T10" fmla="*/ 2147483647 w 68"/>
              <a:gd name="T11" fmla="*/ 1284666014 h 45"/>
              <a:gd name="T12" fmla="*/ 754545812 w 68"/>
              <a:gd name="T13" fmla="*/ 2147483647 h 45"/>
              <a:gd name="T14" fmla="*/ 0 w 68"/>
              <a:gd name="T15" fmla="*/ 2147483647 h 45"/>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45"/>
              <a:gd name="T26" fmla="*/ 68 w 68"/>
              <a:gd name="T27" fmla="*/ 45 h 45"/>
              <a:gd name="connsiteX0" fmla="*/ 0 w 10000"/>
              <a:gd name="connsiteY0" fmla="*/ 6222 h 10218"/>
              <a:gd name="connsiteX1" fmla="*/ 8529 w 10000"/>
              <a:gd name="connsiteY1" fmla="*/ 0 h 10218"/>
              <a:gd name="connsiteX2" fmla="*/ 9118 w 10000"/>
              <a:gd name="connsiteY2" fmla="*/ 0 h 10218"/>
              <a:gd name="connsiteX3" fmla="*/ 10000 w 10000"/>
              <a:gd name="connsiteY3" fmla="*/ 2000 h 10218"/>
              <a:gd name="connsiteX4" fmla="*/ 10000 w 10000"/>
              <a:gd name="connsiteY4" fmla="*/ 2889 h 10218"/>
              <a:gd name="connsiteX5" fmla="*/ 9853 w 10000"/>
              <a:gd name="connsiteY5" fmla="*/ 3556 h 10218"/>
              <a:gd name="connsiteX6" fmla="*/ 1176 w 10000"/>
              <a:gd name="connsiteY6" fmla="*/ 10218 h 10218"/>
              <a:gd name="connsiteX7" fmla="*/ 0 w 10000"/>
              <a:gd name="connsiteY7" fmla="*/ 6222 h 10218"/>
              <a:gd name="connsiteX0" fmla="*/ 0 w 10000"/>
              <a:gd name="connsiteY0" fmla="*/ 6440 h 10436"/>
              <a:gd name="connsiteX1" fmla="*/ 8458 w 10000"/>
              <a:gd name="connsiteY1" fmla="*/ 0 h 10436"/>
              <a:gd name="connsiteX2" fmla="*/ 9118 w 10000"/>
              <a:gd name="connsiteY2" fmla="*/ 218 h 10436"/>
              <a:gd name="connsiteX3" fmla="*/ 10000 w 10000"/>
              <a:gd name="connsiteY3" fmla="*/ 2218 h 10436"/>
              <a:gd name="connsiteX4" fmla="*/ 10000 w 10000"/>
              <a:gd name="connsiteY4" fmla="*/ 3107 h 10436"/>
              <a:gd name="connsiteX5" fmla="*/ 9853 w 10000"/>
              <a:gd name="connsiteY5" fmla="*/ 3774 h 10436"/>
              <a:gd name="connsiteX6" fmla="*/ 1176 w 10000"/>
              <a:gd name="connsiteY6" fmla="*/ 10436 h 10436"/>
              <a:gd name="connsiteX7" fmla="*/ 0 w 10000"/>
              <a:gd name="connsiteY7" fmla="*/ 6440 h 10436"/>
              <a:gd name="connsiteX0" fmla="*/ 0 w 10000"/>
              <a:gd name="connsiteY0" fmla="*/ 6440 h 10436"/>
              <a:gd name="connsiteX1" fmla="*/ 8458 w 10000"/>
              <a:gd name="connsiteY1" fmla="*/ 0 h 10436"/>
              <a:gd name="connsiteX2" fmla="*/ 9118 w 10000"/>
              <a:gd name="connsiteY2" fmla="*/ 218 h 10436"/>
              <a:gd name="connsiteX3" fmla="*/ 10000 w 10000"/>
              <a:gd name="connsiteY3" fmla="*/ 2218 h 10436"/>
              <a:gd name="connsiteX4" fmla="*/ 10000 w 10000"/>
              <a:gd name="connsiteY4" fmla="*/ 3107 h 10436"/>
              <a:gd name="connsiteX5" fmla="*/ 1176 w 10000"/>
              <a:gd name="connsiteY5" fmla="*/ 10436 h 10436"/>
              <a:gd name="connsiteX6" fmla="*/ 0 w 10000"/>
              <a:gd name="connsiteY6" fmla="*/ 6440 h 10436"/>
              <a:gd name="connsiteX0" fmla="*/ 0 w 10000"/>
              <a:gd name="connsiteY0" fmla="*/ 6440 h 10436"/>
              <a:gd name="connsiteX1" fmla="*/ 8458 w 10000"/>
              <a:gd name="connsiteY1" fmla="*/ 0 h 10436"/>
              <a:gd name="connsiteX2" fmla="*/ 9118 w 10000"/>
              <a:gd name="connsiteY2" fmla="*/ 218 h 10436"/>
              <a:gd name="connsiteX3" fmla="*/ 10000 w 10000"/>
              <a:gd name="connsiteY3" fmla="*/ 2218 h 10436"/>
              <a:gd name="connsiteX4" fmla="*/ 9929 w 10000"/>
              <a:gd name="connsiteY4" fmla="*/ 3543 h 10436"/>
              <a:gd name="connsiteX5" fmla="*/ 1176 w 10000"/>
              <a:gd name="connsiteY5" fmla="*/ 10436 h 10436"/>
              <a:gd name="connsiteX6" fmla="*/ 0 w 10000"/>
              <a:gd name="connsiteY6" fmla="*/ 6440 h 10436"/>
              <a:gd name="connsiteX0" fmla="*/ 0 w 10143"/>
              <a:gd name="connsiteY0" fmla="*/ 6440 h 10436"/>
              <a:gd name="connsiteX1" fmla="*/ 8458 w 10143"/>
              <a:gd name="connsiteY1" fmla="*/ 0 h 10436"/>
              <a:gd name="connsiteX2" fmla="*/ 9118 w 10143"/>
              <a:gd name="connsiteY2" fmla="*/ 218 h 10436"/>
              <a:gd name="connsiteX3" fmla="*/ 10143 w 10143"/>
              <a:gd name="connsiteY3" fmla="*/ 2763 h 10436"/>
              <a:gd name="connsiteX4" fmla="*/ 9929 w 10143"/>
              <a:gd name="connsiteY4" fmla="*/ 3543 h 10436"/>
              <a:gd name="connsiteX5" fmla="*/ 1176 w 10143"/>
              <a:gd name="connsiteY5" fmla="*/ 10436 h 10436"/>
              <a:gd name="connsiteX6" fmla="*/ 0 w 10143"/>
              <a:gd name="connsiteY6" fmla="*/ 6440 h 10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3" h="10436">
                <a:moveTo>
                  <a:pt x="0" y="6440"/>
                </a:moveTo>
                <a:lnTo>
                  <a:pt x="8458" y="0"/>
                </a:lnTo>
                <a:lnTo>
                  <a:pt x="9118" y="218"/>
                </a:lnTo>
                <a:lnTo>
                  <a:pt x="10143" y="2763"/>
                </a:lnTo>
                <a:cubicBezTo>
                  <a:pt x="10119" y="3205"/>
                  <a:pt x="9953" y="3101"/>
                  <a:pt x="9929" y="3543"/>
                </a:cubicBezTo>
                <a:lnTo>
                  <a:pt x="1176" y="10436"/>
                </a:lnTo>
                <a:lnTo>
                  <a:pt x="0" y="644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88" name="Freeform 148">
            <a:extLst>
              <a:ext uri="{FF2B5EF4-FFF2-40B4-BE49-F238E27FC236}">
                <a16:creationId xmlns:a16="http://schemas.microsoft.com/office/drawing/2014/main" id="{00000000-0008-0000-0100-000023000000}"/>
              </a:ext>
            </a:extLst>
          </p:cNvPr>
          <p:cNvSpPr>
            <a:spLocks/>
          </p:cNvSpPr>
          <p:nvPr/>
        </p:nvSpPr>
        <p:spPr bwMode="auto">
          <a:xfrm>
            <a:off x="9690732" y="4396125"/>
            <a:ext cx="161984" cy="171309"/>
          </a:xfrm>
          <a:custGeom>
            <a:avLst/>
            <a:gdLst>
              <a:gd name="T0" fmla="*/ 1265967107 w 37"/>
              <a:gd name="T1" fmla="*/ 313753178 h 38"/>
              <a:gd name="T2" fmla="*/ 1460736852 w 37"/>
              <a:gd name="T3" fmla="*/ 1333464258 h 38"/>
              <a:gd name="T4" fmla="*/ 0 w 37"/>
              <a:gd name="T5" fmla="*/ 1882536506 h 38"/>
              <a:gd name="T6" fmla="*/ 779058318 w 37"/>
              <a:gd name="T7" fmla="*/ 2147483647 h 38"/>
              <a:gd name="T8" fmla="*/ 2147483647 w 37"/>
              <a:gd name="T9" fmla="*/ 1411898089 h 38"/>
              <a:gd name="T10" fmla="*/ 2147483647 w 37"/>
              <a:gd name="T11" fmla="*/ 0 h 38"/>
              <a:gd name="T12" fmla="*/ 1265967107 w 37"/>
              <a:gd name="T13" fmla="*/ 313753178 h 38"/>
              <a:gd name="T14" fmla="*/ 0 60000 65536"/>
              <a:gd name="T15" fmla="*/ 0 60000 65536"/>
              <a:gd name="T16" fmla="*/ 0 60000 65536"/>
              <a:gd name="T17" fmla="*/ 0 60000 65536"/>
              <a:gd name="T18" fmla="*/ 0 60000 65536"/>
              <a:gd name="T19" fmla="*/ 0 60000 65536"/>
              <a:gd name="T20" fmla="*/ 0 60000 65536"/>
              <a:gd name="T21" fmla="*/ 0 w 37"/>
              <a:gd name="T22" fmla="*/ 0 h 38"/>
              <a:gd name="T23" fmla="*/ 37 w 37"/>
              <a:gd name="T24" fmla="*/ 38 h 38"/>
              <a:gd name="connsiteX0" fmla="*/ 3514 w 10488"/>
              <a:gd name="connsiteY0" fmla="*/ 1324 h 10271"/>
              <a:gd name="connsiteX1" fmla="*/ 4054 w 10488"/>
              <a:gd name="connsiteY1" fmla="*/ 4745 h 10271"/>
              <a:gd name="connsiteX2" fmla="*/ 0 w 10488"/>
              <a:gd name="connsiteY2" fmla="*/ 6587 h 10271"/>
              <a:gd name="connsiteX3" fmla="*/ 2162 w 10488"/>
              <a:gd name="connsiteY3" fmla="*/ 10271 h 10271"/>
              <a:gd name="connsiteX4" fmla="*/ 10000 w 10488"/>
              <a:gd name="connsiteY4" fmla="*/ 5008 h 10271"/>
              <a:gd name="connsiteX5" fmla="*/ 10488 w 10488"/>
              <a:gd name="connsiteY5" fmla="*/ 0 h 10271"/>
              <a:gd name="connsiteX6" fmla="*/ 3514 w 10488"/>
              <a:gd name="connsiteY6" fmla="*/ 1324 h 10271"/>
              <a:gd name="connsiteX0" fmla="*/ 3514 w 10932"/>
              <a:gd name="connsiteY0" fmla="*/ 1324 h 10271"/>
              <a:gd name="connsiteX1" fmla="*/ 4054 w 10932"/>
              <a:gd name="connsiteY1" fmla="*/ 4745 h 10271"/>
              <a:gd name="connsiteX2" fmla="*/ 0 w 10932"/>
              <a:gd name="connsiteY2" fmla="*/ 6587 h 10271"/>
              <a:gd name="connsiteX3" fmla="*/ 2162 w 10932"/>
              <a:gd name="connsiteY3" fmla="*/ 10271 h 10271"/>
              <a:gd name="connsiteX4" fmla="*/ 10909 w 10932"/>
              <a:gd name="connsiteY4" fmla="*/ 4467 h 10271"/>
              <a:gd name="connsiteX5" fmla="*/ 10488 w 10932"/>
              <a:gd name="connsiteY5" fmla="*/ 0 h 10271"/>
              <a:gd name="connsiteX6" fmla="*/ 3514 w 10932"/>
              <a:gd name="connsiteY6" fmla="*/ 1324 h 10271"/>
              <a:gd name="connsiteX0" fmla="*/ 1436 w 10932"/>
              <a:gd name="connsiteY0" fmla="*/ 918 h 10271"/>
              <a:gd name="connsiteX1" fmla="*/ 4054 w 10932"/>
              <a:gd name="connsiteY1" fmla="*/ 4745 h 10271"/>
              <a:gd name="connsiteX2" fmla="*/ 0 w 10932"/>
              <a:gd name="connsiteY2" fmla="*/ 6587 h 10271"/>
              <a:gd name="connsiteX3" fmla="*/ 2162 w 10932"/>
              <a:gd name="connsiteY3" fmla="*/ 10271 h 10271"/>
              <a:gd name="connsiteX4" fmla="*/ 10909 w 10932"/>
              <a:gd name="connsiteY4" fmla="*/ 4467 h 10271"/>
              <a:gd name="connsiteX5" fmla="*/ 10488 w 10932"/>
              <a:gd name="connsiteY5" fmla="*/ 0 h 10271"/>
              <a:gd name="connsiteX6" fmla="*/ 1436 w 10932"/>
              <a:gd name="connsiteY6" fmla="*/ 918 h 10271"/>
              <a:gd name="connsiteX0" fmla="*/ 1436 w 10932"/>
              <a:gd name="connsiteY0" fmla="*/ 918 h 10271"/>
              <a:gd name="connsiteX1" fmla="*/ 1976 w 10932"/>
              <a:gd name="connsiteY1" fmla="*/ 5421 h 10271"/>
              <a:gd name="connsiteX2" fmla="*/ 0 w 10932"/>
              <a:gd name="connsiteY2" fmla="*/ 6587 h 10271"/>
              <a:gd name="connsiteX3" fmla="*/ 2162 w 10932"/>
              <a:gd name="connsiteY3" fmla="*/ 10271 h 10271"/>
              <a:gd name="connsiteX4" fmla="*/ 10909 w 10932"/>
              <a:gd name="connsiteY4" fmla="*/ 4467 h 10271"/>
              <a:gd name="connsiteX5" fmla="*/ 10488 w 10932"/>
              <a:gd name="connsiteY5" fmla="*/ 0 h 10271"/>
              <a:gd name="connsiteX6" fmla="*/ 1436 w 10932"/>
              <a:gd name="connsiteY6" fmla="*/ 918 h 10271"/>
              <a:gd name="connsiteX0" fmla="*/ 1436 w 10914"/>
              <a:gd name="connsiteY0" fmla="*/ 1459 h 10812"/>
              <a:gd name="connsiteX1" fmla="*/ 1976 w 10914"/>
              <a:gd name="connsiteY1" fmla="*/ 5962 h 10812"/>
              <a:gd name="connsiteX2" fmla="*/ 0 w 10914"/>
              <a:gd name="connsiteY2" fmla="*/ 7128 h 10812"/>
              <a:gd name="connsiteX3" fmla="*/ 2162 w 10914"/>
              <a:gd name="connsiteY3" fmla="*/ 10812 h 10812"/>
              <a:gd name="connsiteX4" fmla="*/ 10909 w 10914"/>
              <a:gd name="connsiteY4" fmla="*/ 5008 h 10812"/>
              <a:gd name="connsiteX5" fmla="*/ 7890 w 10914"/>
              <a:gd name="connsiteY5" fmla="*/ 0 h 10812"/>
              <a:gd name="connsiteX6" fmla="*/ 1436 w 10914"/>
              <a:gd name="connsiteY6" fmla="*/ 1459 h 10812"/>
              <a:gd name="connsiteX0" fmla="*/ 1436 w 8974"/>
              <a:gd name="connsiteY0" fmla="*/ 1459 h 10812"/>
              <a:gd name="connsiteX1" fmla="*/ 1976 w 8974"/>
              <a:gd name="connsiteY1" fmla="*/ 5962 h 10812"/>
              <a:gd name="connsiteX2" fmla="*/ 0 w 8974"/>
              <a:gd name="connsiteY2" fmla="*/ 7128 h 10812"/>
              <a:gd name="connsiteX3" fmla="*/ 2162 w 8974"/>
              <a:gd name="connsiteY3" fmla="*/ 10812 h 10812"/>
              <a:gd name="connsiteX4" fmla="*/ 8961 w 8974"/>
              <a:gd name="connsiteY4" fmla="*/ 5955 h 10812"/>
              <a:gd name="connsiteX5" fmla="*/ 7890 w 8974"/>
              <a:gd name="connsiteY5" fmla="*/ 0 h 10812"/>
              <a:gd name="connsiteX6" fmla="*/ 1436 w 8974"/>
              <a:gd name="connsiteY6" fmla="*/ 1459 h 10812"/>
              <a:gd name="connsiteX0" fmla="*/ 1600 w 8792"/>
              <a:gd name="connsiteY0" fmla="*/ 1349 h 10000"/>
              <a:gd name="connsiteX1" fmla="*/ 2202 w 8792"/>
              <a:gd name="connsiteY1" fmla="*/ 5514 h 10000"/>
              <a:gd name="connsiteX2" fmla="*/ 0 w 8792"/>
              <a:gd name="connsiteY2" fmla="*/ 6593 h 10000"/>
              <a:gd name="connsiteX3" fmla="*/ 2409 w 8792"/>
              <a:gd name="connsiteY3" fmla="*/ 10000 h 10000"/>
              <a:gd name="connsiteX4" fmla="*/ 8792 w 8792"/>
              <a:gd name="connsiteY4" fmla="*/ 0 h 10000"/>
              <a:gd name="connsiteX5" fmla="*/ 1600 w 8792"/>
              <a:gd name="connsiteY5" fmla="*/ 1349 h 10000"/>
              <a:gd name="connsiteX0" fmla="*/ 1820 w 10000"/>
              <a:gd name="connsiteY0" fmla="*/ 1349 h 10000"/>
              <a:gd name="connsiteX1" fmla="*/ 2505 w 10000"/>
              <a:gd name="connsiteY1" fmla="*/ 5514 h 10000"/>
              <a:gd name="connsiteX2" fmla="*/ 0 w 10000"/>
              <a:gd name="connsiteY2" fmla="*/ 6593 h 10000"/>
              <a:gd name="connsiteX3" fmla="*/ 2740 w 10000"/>
              <a:gd name="connsiteY3" fmla="*/ 10000 h 10000"/>
              <a:gd name="connsiteX4" fmla="*/ 7083 w 10000"/>
              <a:gd name="connsiteY4" fmla="*/ 4137 h 10000"/>
              <a:gd name="connsiteX5" fmla="*/ 10000 w 10000"/>
              <a:gd name="connsiteY5" fmla="*/ 0 h 10000"/>
              <a:gd name="connsiteX6" fmla="*/ 1820 w 10000"/>
              <a:gd name="connsiteY6" fmla="*/ 1349 h 10000"/>
              <a:gd name="connsiteX0" fmla="*/ 1820 w 10704"/>
              <a:gd name="connsiteY0" fmla="*/ 1349 h 10000"/>
              <a:gd name="connsiteX1" fmla="*/ 2505 w 10704"/>
              <a:gd name="connsiteY1" fmla="*/ 5514 h 10000"/>
              <a:gd name="connsiteX2" fmla="*/ 0 w 10704"/>
              <a:gd name="connsiteY2" fmla="*/ 6593 h 10000"/>
              <a:gd name="connsiteX3" fmla="*/ 2740 w 10704"/>
              <a:gd name="connsiteY3" fmla="*/ 10000 h 10000"/>
              <a:gd name="connsiteX4" fmla="*/ 10704 w 10704"/>
              <a:gd name="connsiteY4" fmla="*/ 4512 h 10000"/>
              <a:gd name="connsiteX5" fmla="*/ 10000 w 10704"/>
              <a:gd name="connsiteY5" fmla="*/ 0 h 10000"/>
              <a:gd name="connsiteX6" fmla="*/ 1820 w 10704"/>
              <a:gd name="connsiteY6" fmla="*/ 1349 h 10000"/>
              <a:gd name="connsiteX0" fmla="*/ 1820 w 10704"/>
              <a:gd name="connsiteY0" fmla="*/ 1349 h 8999"/>
              <a:gd name="connsiteX1" fmla="*/ 2505 w 10704"/>
              <a:gd name="connsiteY1" fmla="*/ 5514 h 8999"/>
              <a:gd name="connsiteX2" fmla="*/ 0 w 10704"/>
              <a:gd name="connsiteY2" fmla="*/ 6593 h 8999"/>
              <a:gd name="connsiteX3" fmla="*/ 1588 w 10704"/>
              <a:gd name="connsiteY3" fmla="*/ 8999 h 8999"/>
              <a:gd name="connsiteX4" fmla="*/ 10704 w 10704"/>
              <a:gd name="connsiteY4" fmla="*/ 4512 h 8999"/>
              <a:gd name="connsiteX5" fmla="*/ 10000 w 10704"/>
              <a:gd name="connsiteY5" fmla="*/ 0 h 8999"/>
              <a:gd name="connsiteX6" fmla="*/ 1820 w 10704"/>
              <a:gd name="connsiteY6" fmla="*/ 1349 h 8999"/>
              <a:gd name="connsiteX0" fmla="*/ 1392 w 10000"/>
              <a:gd name="connsiteY0" fmla="*/ 1221 h 10000"/>
              <a:gd name="connsiteX1" fmla="*/ 2340 w 10000"/>
              <a:gd name="connsiteY1" fmla="*/ 6127 h 10000"/>
              <a:gd name="connsiteX2" fmla="*/ 0 w 10000"/>
              <a:gd name="connsiteY2" fmla="*/ 7326 h 10000"/>
              <a:gd name="connsiteX3" fmla="*/ 1484 w 10000"/>
              <a:gd name="connsiteY3" fmla="*/ 10000 h 10000"/>
              <a:gd name="connsiteX4" fmla="*/ 10000 w 10000"/>
              <a:gd name="connsiteY4" fmla="*/ 5014 h 10000"/>
              <a:gd name="connsiteX5" fmla="*/ 9342 w 10000"/>
              <a:gd name="connsiteY5" fmla="*/ 0 h 10000"/>
              <a:gd name="connsiteX6" fmla="*/ 1392 w 10000"/>
              <a:gd name="connsiteY6" fmla="*/ 1221 h 10000"/>
              <a:gd name="connsiteX0" fmla="*/ 1853 w 10461"/>
              <a:gd name="connsiteY0" fmla="*/ 1221 h 10000"/>
              <a:gd name="connsiteX1" fmla="*/ 2801 w 10461"/>
              <a:gd name="connsiteY1" fmla="*/ 6127 h 10000"/>
              <a:gd name="connsiteX2" fmla="*/ 0 w 10461"/>
              <a:gd name="connsiteY2" fmla="*/ 7187 h 10000"/>
              <a:gd name="connsiteX3" fmla="*/ 1945 w 10461"/>
              <a:gd name="connsiteY3" fmla="*/ 10000 h 10000"/>
              <a:gd name="connsiteX4" fmla="*/ 10461 w 10461"/>
              <a:gd name="connsiteY4" fmla="*/ 5014 h 10000"/>
              <a:gd name="connsiteX5" fmla="*/ 9803 w 10461"/>
              <a:gd name="connsiteY5" fmla="*/ 0 h 10000"/>
              <a:gd name="connsiteX6" fmla="*/ 1853 w 10461"/>
              <a:gd name="connsiteY6" fmla="*/ 1221 h 10000"/>
              <a:gd name="connsiteX0" fmla="*/ 1853 w 10461"/>
              <a:gd name="connsiteY0" fmla="*/ 1221 h 10000"/>
              <a:gd name="connsiteX1" fmla="*/ 2647 w 10461"/>
              <a:gd name="connsiteY1" fmla="*/ 5849 h 10000"/>
              <a:gd name="connsiteX2" fmla="*/ 0 w 10461"/>
              <a:gd name="connsiteY2" fmla="*/ 7187 h 10000"/>
              <a:gd name="connsiteX3" fmla="*/ 1945 w 10461"/>
              <a:gd name="connsiteY3" fmla="*/ 10000 h 10000"/>
              <a:gd name="connsiteX4" fmla="*/ 10461 w 10461"/>
              <a:gd name="connsiteY4" fmla="*/ 5014 h 10000"/>
              <a:gd name="connsiteX5" fmla="*/ 9803 w 10461"/>
              <a:gd name="connsiteY5" fmla="*/ 0 h 10000"/>
              <a:gd name="connsiteX6" fmla="*/ 1853 w 10461"/>
              <a:gd name="connsiteY6" fmla="*/ 1221 h 10000"/>
              <a:gd name="connsiteX0" fmla="*/ 1853 w 10461"/>
              <a:gd name="connsiteY0" fmla="*/ 1221 h 10000"/>
              <a:gd name="connsiteX1" fmla="*/ 2647 w 10461"/>
              <a:gd name="connsiteY1" fmla="*/ 5849 h 10000"/>
              <a:gd name="connsiteX2" fmla="*/ 0 w 10461"/>
              <a:gd name="connsiteY2" fmla="*/ 7187 h 10000"/>
              <a:gd name="connsiteX3" fmla="*/ 1484 w 10461"/>
              <a:gd name="connsiteY3" fmla="*/ 10000 h 10000"/>
              <a:gd name="connsiteX4" fmla="*/ 10461 w 10461"/>
              <a:gd name="connsiteY4" fmla="*/ 5014 h 10000"/>
              <a:gd name="connsiteX5" fmla="*/ 9803 w 10461"/>
              <a:gd name="connsiteY5" fmla="*/ 0 h 10000"/>
              <a:gd name="connsiteX6" fmla="*/ 1853 w 10461"/>
              <a:gd name="connsiteY6" fmla="*/ 122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61" h="10000">
                <a:moveTo>
                  <a:pt x="1853" y="1221"/>
                </a:moveTo>
                <a:lnTo>
                  <a:pt x="2647" y="5849"/>
                </a:lnTo>
                <a:lnTo>
                  <a:pt x="0" y="7187"/>
                </a:lnTo>
                <a:lnTo>
                  <a:pt x="1484" y="10000"/>
                </a:lnTo>
                <a:lnTo>
                  <a:pt x="10461" y="5014"/>
                </a:lnTo>
                <a:cubicBezTo>
                  <a:pt x="10242" y="3343"/>
                  <a:pt x="10022" y="1671"/>
                  <a:pt x="9803" y="0"/>
                </a:cubicBezTo>
                <a:lnTo>
                  <a:pt x="1853" y="1221"/>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dirty="0"/>
          </a:p>
        </p:txBody>
      </p:sp>
      <p:sp>
        <p:nvSpPr>
          <p:cNvPr id="89" name="Freeform 147">
            <a:extLst>
              <a:ext uri="{FF2B5EF4-FFF2-40B4-BE49-F238E27FC236}">
                <a16:creationId xmlns:a16="http://schemas.microsoft.com/office/drawing/2014/main" id="{00000000-0008-0000-0100-000022000000}"/>
              </a:ext>
            </a:extLst>
          </p:cNvPr>
          <p:cNvSpPr>
            <a:spLocks/>
          </p:cNvSpPr>
          <p:nvPr/>
        </p:nvSpPr>
        <p:spPr bwMode="auto">
          <a:xfrm>
            <a:off x="9328325" y="4416432"/>
            <a:ext cx="387246" cy="237706"/>
          </a:xfrm>
          <a:custGeom>
            <a:avLst/>
            <a:gdLst>
              <a:gd name="T0" fmla="*/ 0 w 81"/>
              <a:gd name="T1" fmla="*/ 991049220 h 48"/>
              <a:gd name="T2" fmla="*/ 468685753 w 81"/>
              <a:gd name="T3" fmla="*/ 2147483647 h 48"/>
              <a:gd name="T4" fmla="*/ 843632449 w 81"/>
              <a:gd name="T5" fmla="*/ 2147483647 h 48"/>
              <a:gd name="T6" fmla="*/ 2147483647 w 81"/>
              <a:gd name="T7" fmla="*/ 991049220 h 48"/>
              <a:gd name="T8" fmla="*/ 2147483647 w 81"/>
              <a:gd name="T9" fmla="*/ 0 h 48"/>
              <a:gd name="T10" fmla="*/ 0 w 81"/>
              <a:gd name="T11" fmla="*/ 991049220 h 48"/>
              <a:gd name="T12" fmla="*/ 0 60000 65536"/>
              <a:gd name="T13" fmla="*/ 0 60000 65536"/>
              <a:gd name="T14" fmla="*/ 0 60000 65536"/>
              <a:gd name="T15" fmla="*/ 0 60000 65536"/>
              <a:gd name="T16" fmla="*/ 0 60000 65536"/>
              <a:gd name="T17" fmla="*/ 0 60000 65536"/>
              <a:gd name="T18" fmla="*/ 0 w 81"/>
              <a:gd name="T19" fmla="*/ 0 h 48"/>
              <a:gd name="T20" fmla="*/ 81 w 81"/>
              <a:gd name="T21" fmla="*/ 48 h 48"/>
              <a:gd name="connsiteX0" fmla="*/ 0 w 10517"/>
              <a:gd name="connsiteY0" fmla="*/ 2708 h 10000"/>
              <a:gd name="connsiteX1" fmla="*/ 617 w 10517"/>
              <a:gd name="connsiteY1" fmla="*/ 9583 h 10000"/>
              <a:gd name="connsiteX2" fmla="*/ 1111 w 10517"/>
              <a:gd name="connsiteY2" fmla="*/ 10000 h 10000"/>
              <a:gd name="connsiteX3" fmla="*/ 10517 w 10517"/>
              <a:gd name="connsiteY3" fmla="*/ 2708 h 10000"/>
              <a:gd name="connsiteX4" fmla="*/ 9753 w 10517"/>
              <a:gd name="connsiteY4" fmla="*/ 0 h 10000"/>
              <a:gd name="connsiteX5" fmla="*/ 0 w 10517"/>
              <a:gd name="connsiteY5" fmla="*/ 2708 h 10000"/>
              <a:gd name="connsiteX0" fmla="*/ 0 w 10517"/>
              <a:gd name="connsiteY0" fmla="*/ 2708 h 10762"/>
              <a:gd name="connsiteX1" fmla="*/ 617 w 10517"/>
              <a:gd name="connsiteY1" fmla="*/ 9583 h 10762"/>
              <a:gd name="connsiteX2" fmla="*/ 1305 w 10517"/>
              <a:gd name="connsiteY2" fmla="*/ 10762 h 10762"/>
              <a:gd name="connsiteX3" fmla="*/ 10517 w 10517"/>
              <a:gd name="connsiteY3" fmla="*/ 2708 h 10762"/>
              <a:gd name="connsiteX4" fmla="*/ 9753 w 10517"/>
              <a:gd name="connsiteY4" fmla="*/ 0 h 10762"/>
              <a:gd name="connsiteX5" fmla="*/ 0 w 10517"/>
              <a:gd name="connsiteY5" fmla="*/ 2708 h 10762"/>
              <a:gd name="connsiteX0" fmla="*/ 0 w 10517"/>
              <a:gd name="connsiteY0" fmla="*/ 2817 h 10871"/>
              <a:gd name="connsiteX1" fmla="*/ 617 w 10517"/>
              <a:gd name="connsiteY1" fmla="*/ 9692 h 10871"/>
              <a:gd name="connsiteX2" fmla="*/ 1305 w 10517"/>
              <a:gd name="connsiteY2" fmla="*/ 10871 h 10871"/>
              <a:gd name="connsiteX3" fmla="*/ 10517 w 10517"/>
              <a:gd name="connsiteY3" fmla="*/ 2817 h 10871"/>
              <a:gd name="connsiteX4" fmla="*/ 10400 w 10517"/>
              <a:gd name="connsiteY4" fmla="*/ 0 h 10871"/>
              <a:gd name="connsiteX5" fmla="*/ 0 w 10517"/>
              <a:gd name="connsiteY5" fmla="*/ 2817 h 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17" h="10871">
                <a:moveTo>
                  <a:pt x="0" y="2817"/>
                </a:moveTo>
                <a:cubicBezTo>
                  <a:pt x="206" y="5109"/>
                  <a:pt x="411" y="7400"/>
                  <a:pt x="617" y="9692"/>
                </a:cubicBezTo>
                <a:lnTo>
                  <a:pt x="1305" y="10871"/>
                </a:lnTo>
                <a:lnTo>
                  <a:pt x="10517" y="2817"/>
                </a:lnTo>
                <a:lnTo>
                  <a:pt x="10400" y="0"/>
                </a:lnTo>
                <a:lnTo>
                  <a:pt x="0" y="2817"/>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92" name="Freeform 161">
            <a:extLst>
              <a:ext uri="{FF2B5EF4-FFF2-40B4-BE49-F238E27FC236}">
                <a16:creationId xmlns:a16="http://schemas.microsoft.com/office/drawing/2014/main" id="{00000000-0008-0000-0100-000030000000}"/>
              </a:ext>
            </a:extLst>
          </p:cNvPr>
          <p:cNvSpPr>
            <a:spLocks/>
          </p:cNvSpPr>
          <p:nvPr/>
        </p:nvSpPr>
        <p:spPr bwMode="auto">
          <a:xfrm>
            <a:off x="6040970" y="5017068"/>
            <a:ext cx="189410" cy="68788"/>
          </a:xfrm>
          <a:custGeom>
            <a:avLst/>
            <a:gdLst>
              <a:gd name="T0" fmla="*/ 0 w 38"/>
              <a:gd name="T1" fmla="*/ 90725639 h 15"/>
              <a:gd name="T2" fmla="*/ 0 w 38"/>
              <a:gd name="T3" fmla="*/ 1270159022 h 15"/>
              <a:gd name="T4" fmla="*/ 97201956 w 38"/>
              <a:gd name="T5" fmla="*/ 1360884624 h 15"/>
              <a:gd name="T6" fmla="*/ 2147483647 w 38"/>
              <a:gd name="T7" fmla="*/ 1360884624 h 15"/>
              <a:gd name="T8" fmla="*/ 2147483647 w 38"/>
              <a:gd name="T9" fmla="*/ 0 h 15"/>
              <a:gd name="T10" fmla="*/ 97201956 w 38"/>
              <a:gd name="T11" fmla="*/ 0 h 15"/>
              <a:gd name="T12" fmla="*/ 0 w 38"/>
              <a:gd name="T13" fmla="*/ 90725639 h 15"/>
              <a:gd name="T14" fmla="*/ 0 60000 65536"/>
              <a:gd name="T15" fmla="*/ 0 60000 65536"/>
              <a:gd name="T16" fmla="*/ 0 60000 65536"/>
              <a:gd name="T17" fmla="*/ 0 60000 65536"/>
              <a:gd name="T18" fmla="*/ 0 60000 65536"/>
              <a:gd name="T19" fmla="*/ 0 60000 65536"/>
              <a:gd name="T20" fmla="*/ 0 60000 65536"/>
              <a:gd name="T21" fmla="*/ 0 w 38"/>
              <a:gd name="T22" fmla="*/ 0 h 15"/>
              <a:gd name="T23" fmla="*/ 38 w 38"/>
              <a:gd name="T24" fmla="*/ 15 h 15"/>
              <a:gd name="connsiteX0" fmla="*/ 0 w 10000"/>
              <a:gd name="connsiteY0" fmla="*/ 1435 h 10768"/>
              <a:gd name="connsiteX1" fmla="*/ 0 w 10000"/>
              <a:gd name="connsiteY1" fmla="*/ 10101 h 10768"/>
              <a:gd name="connsiteX2" fmla="*/ 263 w 10000"/>
              <a:gd name="connsiteY2" fmla="*/ 10768 h 10768"/>
              <a:gd name="connsiteX3" fmla="*/ 10000 w 10000"/>
              <a:gd name="connsiteY3" fmla="*/ 10768 h 10768"/>
              <a:gd name="connsiteX4" fmla="*/ 8924 w 10000"/>
              <a:gd name="connsiteY4" fmla="*/ 0 h 10768"/>
              <a:gd name="connsiteX5" fmla="*/ 263 w 10000"/>
              <a:gd name="connsiteY5" fmla="*/ 768 h 10768"/>
              <a:gd name="connsiteX6" fmla="*/ 0 w 10000"/>
              <a:gd name="connsiteY6" fmla="*/ 1435 h 10768"/>
              <a:gd name="connsiteX0" fmla="*/ 0 w 10000"/>
              <a:gd name="connsiteY0" fmla="*/ 667 h 10000"/>
              <a:gd name="connsiteX1" fmla="*/ 0 w 10000"/>
              <a:gd name="connsiteY1" fmla="*/ 9333 h 10000"/>
              <a:gd name="connsiteX2" fmla="*/ 263 w 10000"/>
              <a:gd name="connsiteY2" fmla="*/ 10000 h 10000"/>
              <a:gd name="connsiteX3" fmla="*/ 10000 w 10000"/>
              <a:gd name="connsiteY3" fmla="*/ 10000 h 10000"/>
              <a:gd name="connsiteX4" fmla="*/ 8924 w 10000"/>
              <a:gd name="connsiteY4" fmla="*/ 79 h 10000"/>
              <a:gd name="connsiteX5" fmla="*/ 263 w 10000"/>
              <a:gd name="connsiteY5" fmla="*/ 0 h 10000"/>
              <a:gd name="connsiteX6" fmla="*/ 0 w 10000"/>
              <a:gd name="connsiteY6" fmla="*/ 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667"/>
                </a:moveTo>
                <a:lnTo>
                  <a:pt x="0" y="9333"/>
                </a:lnTo>
                <a:cubicBezTo>
                  <a:pt x="88" y="9555"/>
                  <a:pt x="175" y="9778"/>
                  <a:pt x="263" y="10000"/>
                </a:cubicBezTo>
                <a:lnTo>
                  <a:pt x="10000" y="10000"/>
                </a:lnTo>
                <a:cubicBezTo>
                  <a:pt x="9641" y="6411"/>
                  <a:pt x="9283" y="3668"/>
                  <a:pt x="8924" y="79"/>
                </a:cubicBezTo>
                <a:lnTo>
                  <a:pt x="263" y="0"/>
                </a:lnTo>
                <a:cubicBezTo>
                  <a:pt x="175" y="222"/>
                  <a:pt x="88" y="445"/>
                  <a:pt x="0" y="667"/>
                </a:cubicBez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dirty="0"/>
          </a:p>
        </p:txBody>
      </p:sp>
      <p:sp>
        <p:nvSpPr>
          <p:cNvPr id="94" name="Freeform 137">
            <a:extLst>
              <a:ext uri="{FF2B5EF4-FFF2-40B4-BE49-F238E27FC236}">
                <a16:creationId xmlns:a16="http://schemas.microsoft.com/office/drawing/2014/main" id="{8CD582B0-D213-0EB2-B841-D809B5668545}"/>
              </a:ext>
            </a:extLst>
          </p:cNvPr>
          <p:cNvSpPr>
            <a:spLocks/>
          </p:cNvSpPr>
          <p:nvPr/>
        </p:nvSpPr>
        <p:spPr bwMode="auto">
          <a:xfrm>
            <a:off x="8022359" y="7904833"/>
            <a:ext cx="166876" cy="74563"/>
          </a:xfrm>
          <a:custGeom>
            <a:avLst/>
            <a:gdLst>
              <a:gd name="T0" fmla="*/ 0 w 34"/>
              <a:gd name="T1" fmla="*/ 0 h 18"/>
              <a:gd name="T2" fmla="*/ 0 w 34"/>
              <a:gd name="T3" fmla="*/ 1400086763 h 18"/>
              <a:gd name="T4" fmla="*/ 2147483647 w 34"/>
              <a:gd name="T5" fmla="*/ 1400086763 h 18"/>
              <a:gd name="T6" fmla="*/ 2147483647 w 34"/>
              <a:gd name="T7" fmla="*/ 0 h 18"/>
              <a:gd name="T8" fmla="*/ 0 w 34"/>
              <a:gd name="T9" fmla="*/ 0 h 18"/>
              <a:gd name="T10" fmla="*/ 0 60000 65536"/>
              <a:gd name="T11" fmla="*/ 0 60000 65536"/>
              <a:gd name="T12" fmla="*/ 0 60000 65536"/>
              <a:gd name="T13" fmla="*/ 0 60000 65536"/>
              <a:gd name="T14" fmla="*/ 0 60000 65536"/>
              <a:gd name="T15" fmla="*/ 0 w 34"/>
              <a:gd name="T16" fmla="*/ 0 h 18"/>
              <a:gd name="T17" fmla="*/ 34 w 34"/>
              <a:gd name="T18" fmla="*/ 18 h 18"/>
            </a:gdLst>
            <a:ahLst/>
            <a:cxnLst>
              <a:cxn ang="T10">
                <a:pos x="T0" y="T1"/>
              </a:cxn>
              <a:cxn ang="T11">
                <a:pos x="T2" y="T3"/>
              </a:cxn>
              <a:cxn ang="T12">
                <a:pos x="T4" y="T5"/>
              </a:cxn>
              <a:cxn ang="T13">
                <a:pos x="T6" y="T7"/>
              </a:cxn>
              <a:cxn ang="T14">
                <a:pos x="T8" y="T9"/>
              </a:cxn>
            </a:cxnLst>
            <a:rect l="T15" t="T16" r="T17" b="T18"/>
            <a:pathLst>
              <a:path w="34" h="18">
                <a:moveTo>
                  <a:pt x="0" y="0"/>
                </a:moveTo>
                <a:lnTo>
                  <a:pt x="0" y="18"/>
                </a:lnTo>
                <a:lnTo>
                  <a:pt x="34" y="18"/>
                </a:lnTo>
                <a:lnTo>
                  <a:pt x="34" y="0"/>
                </a:lnTo>
                <a:lnTo>
                  <a:pt x="0"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96" name="Freeform 134">
            <a:extLst>
              <a:ext uri="{FF2B5EF4-FFF2-40B4-BE49-F238E27FC236}">
                <a16:creationId xmlns:a16="http://schemas.microsoft.com/office/drawing/2014/main" id="{30D95D94-EED9-B534-FF06-F5ACC3F60AD4}"/>
              </a:ext>
            </a:extLst>
          </p:cNvPr>
          <p:cNvSpPr>
            <a:spLocks/>
          </p:cNvSpPr>
          <p:nvPr/>
        </p:nvSpPr>
        <p:spPr bwMode="auto">
          <a:xfrm rot="21278457">
            <a:off x="8227650" y="7246630"/>
            <a:ext cx="192259" cy="161051"/>
          </a:xfrm>
          <a:custGeom>
            <a:avLst/>
            <a:gdLst>
              <a:gd name="T0" fmla="*/ 0 w 39"/>
              <a:gd name="T1" fmla="*/ 1129702026 h 30"/>
              <a:gd name="T2" fmla="*/ 582212213 w 39"/>
              <a:gd name="T3" fmla="*/ 75310591 h 30"/>
              <a:gd name="T4" fmla="*/ 873318397 w 39"/>
              <a:gd name="T5" fmla="*/ 0 h 30"/>
              <a:gd name="T6" fmla="*/ 2147483647 w 39"/>
              <a:gd name="T7" fmla="*/ 979072232 h 30"/>
              <a:gd name="T8" fmla="*/ 2147483647 w 39"/>
              <a:gd name="T9" fmla="*/ 1205012854 h 30"/>
              <a:gd name="T10" fmla="*/ 2147483647 w 39"/>
              <a:gd name="T11" fmla="*/ 2147483647 h 30"/>
              <a:gd name="T12" fmla="*/ 0 w 39"/>
              <a:gd name="T13" fmla="*/ 1129702026 h 30"/>
              <a:gd name="T14" fmla="*/ 0 60000 65536"/>
              <a:gd name="T15" fmla="*/ 0 60000 65536"/>
              <a:gd name="T16" fmla="*/ 0 60000 65536"/>
              <a:gd name="T17" fmla="*/ 0 60000 65536"/>
              <a:gd name="T18" fmla="*/ 0 60000 65536"/>
              <a:gd name="T19" fmla="*/ 0 60000 65536"/>
              <a:gd name="T20" fmla="*/ 0 60000 65536"/>
              <a:gd name="T21" fmla="*/ 0 w 39"/>
              <a:gd name="T22" fmla="*/ 0 h 30"/>
              <a:gd name="T23" fmla="*/ 39 w 39"/>
              <a:gd name="T24" fmla="*/ 30 h 30"/>
              <a:gd name="connsiteX0" fmla="*/ 0 w 10435"/>
              <a:gd name="connsiteY0" fmla="*/ 5990 h 10000"/>
              <a:gd name="connsiteX1" fmla="*/ 1973 w 10435"/>
              <a:gd name="connsiteY1" fmla="*/ 333 h 10000"/>
              <a:gd name="connsiteX2" fmla="*/ 2743 w 10435"/>
              <a:gd name="connsiteY2" fmla="*/ 0 h 10000"/>
              <a:gd name="connsiteX3" fmla="*/ 10179 w 10435"/>
              <a:gd name="connsiteY3" fmla="*/ 4333 h 10000"/>
              <a:gd name="connsiteX4" fmla="*/ 10435 w 10435"/>
              <a:gd name="connsiteY4" fmla="*/ 5333 h 10000"/>
              <a:gd name="connsiteX5" fmla="*/ 8897 w 10435"/>
              <a:gd name="connsiteY5" fmla="*/ 10000 h 10000"/>
              <a:gd name="connsiteX6" fmla="*/ 0 w 10435"/>
              <a:gd name="connsiteY6" fmla="*/ 5990 h 10000"/>
              <a:gd name="connsiteX0" fmla="*/ 0 w 10435"/>
              <a:gd name="connsiteY0" fmla="*/ 5825 h 10000"/>
              <a:gd name="connsiteX1" fmla="*/ 1973 w 10435"/>
              <a:gd name="connsiteY1" fmla="*/ 333 h 10000"/>
              <a:gd name="connsiteX2" fmla="*/ 2743 w 10435"/>
              <a:gd name="connsiteY2" fmla="*/ 0 h 10000"/>
              <a:gd name="connsiteX3" fmla="*/ 10179 w 10435"/>
              <a:gd name="connsiteY3" fmla="*/ 4333 h 10000"/>
              <a:gd name="connsiteX4" fmla="*/ 10435 w 10435"/>
              <a:gd name="connsiteY4" fmla="*/ 5333 h 10000"/>
              <a:gd name="connsiteX5" fmla="*/ 8897 w 10435"/>
              <a:gd name="connsiteY5" fmla="*/ 10000 h 10000"/>
              <a:gd name="connsiteX6" fmla="*/ 0 w 10435"/>
              <a:gd name="connsiteY6" fmla="*/ 5825 h 10000"/>
              <a:gd name="connsiteX0" fmla="*/ 0 w 10435"/>
              <a:gd name="connsiteY0" fmla="*/ 5825 h 10165"/>
              <a:gd name="connsiteX1" fmla="*/ 1973 w 10435"/>
              <a:gd name="connsiteY1" fmla="*/ 333 h 10165"/>
              <a:gd name="connsiteX2" fmla="*/ 2743 w 10435"/>
              <a:gd name="connsiteY2" fmla="*/ 0 h 10165"/>
              <a:gd name="connsiteX3" fmla="*/ 10179 w 10435"/>
              <a:gd name="connsiteY3" fmla="*/ 4333 h 10165"/>
              <a:gd name="connsiteX4" fmla="*/ 10435 w 10435"/>
              <a:gd name="connsiteY4" fmla="*/ 5333 h 10165"/>
              <a:gd name="connsiteX5" fmla="*/ 8317 w 10435"/>
              <a:gd name="connsiteY5" fmla="*/ 10165 h 10165"/>
              <a:gd name="connsiteX6" fmla="*/ 0 w 10435"/>
              <a:gd name="connsiteY6" fmla="*/ 5825 h 10165"/>
              <a:gd name="connsiteX0" fmla="*/ 0 w 10435"/>
              <a:gd name="connsiteY0" fmla="*/ 5825 h 10524"/>
              <a:gd name="connsiteX1" fmla="*/ 1973 w 10435"/>
              <a:gd name="connsiteY1" fmla="*/ 333 h 10524"/>
              <a:gd name="connsiteX2" fmla="*/ 2743 w 10435"/>
              <a:gd name="connsiteY2" fmla="*/ 0 h 10524"/>
              <a:gd name="connsiteX3" fmla="*/ 10179 w 10435"/>
              <a:gd name="connsiteY3" fmla="*/ 4333 h 10524"/>
              <a:gd name="connsiteX4" fmla="*/ 10435 w 10435"/>
              <a:gd name="connsiteY4" fmla="*/ 5333 h 10524"/>
              <a:gd name="connsiteX5" fmla="*/ 8181 w 10435"/>
              <a:gd name="connsiteY5" fmla="*/ 10524 h 10524"/>
              <a:gd name="connsiteX6" fmla="*/ 0 w 10435"/>
              <a:gd name="connsiteY6" fmla="*/ 5825 h 10524"/>
              <a:gd name="connsiteX0" fmla="*/ 0 w 10264"/>
              <a:gd name="connsiteY0" fmla="*/ 5825 h 10524"/>
              <a:gd name="connsiteX1" fmla="*/ 1973 w 10264"/>
              <a:gd name="connsiteY1" fmla="*/ 333 h 10524"/>
              <a:gd name="connsiteX2" fmla="*/ 2743 w 10264"/>
              <a:gd name="connsiteY2" fmla="*/ 0 h 10524"/>
              <a:gd name="connsiteX3" fmla="*/ 10179 w 10264"/>
              <a:gd name="connsiteY3" fmla="*/ 4333 h 10524"/>
              <a:gd name="connsiteX4" fmla="*/ 10264 w 10264"/>
              <a:gd name="connsiteY4" fmla="*/ 5153 h 10524"/>
              <a:gd name="connsiteX5" fmla="*/ 8181 w 10264"/>
              <a:gd name="connsiteY5" fmla="*/ 10524 h 10524"/>
              <a:gd name="connsiteX6" fmla="*/ 0 w 10264"/>
              <a:gd name="connsiteY6" fmla="*/ 5825 h 10524"/>
              <a:gd name="connsiteX0" fmla="*/ 0 w 10264"/>
              <a:gd name="connsiteY0" fmla="*/ 5825 h 10614"/>
              <a:gd name="connsiteX1" fmla="*/ 1973 w 10264"/>
              <a:gd name="connsiteY1" fmla="*/ 333 h 10614"/>
              <a:gd name="connsiteX2" fmla="*/ 2743 w 10264"/>
              <a:gd name="connsiteY2" fmla="*/ 0 h 10614"/>
              <a:gd name="connsiteX3" fmla="*/ 10179 w 10264"/>
              <a:gd name="connsiteY3" fmla="*/ 4333 h 10614"/>
              <a:gd name="connsiteX4" fmla="*/ 10264 w 10264"/>
              <a:gd name="connsiteY4" fmla="*/ 5153 h 10614"/>
              <a:gd name="connsiteX5" fmla="*/ 8250 w 10264"/>
              <a:gd name="connsiteY5" fmla="*/ 10614 h 10614"/>
              <a:gd name="connsiteX6" fmla="*/ 0 w 10264"/>
              <a:gd name="connsiteY6" fmla="*/ 5825 h 10614"/>
              <a:gd name="connsiteX0" fmla="*/ 0 w 10264"/>
              <a:gd name="connsiteY0" fmla="*/ 5825 h 10839"/>
              <a:gd name="connsiteX1" fmla="*/ 1973 w 10264"/>
              <a:gd name="connsiteY1" fmla="*/ 333 h 10839"/>
              <a:gd name="connsiteX2" fmla="*/ 2743 w 10264"/>
              <a:gd name="connsiteY2" fmla="*/ 0 h 10839"/>
              <a:gd name="connsiteX3" fmla="*/ 10179 w 10264"/>
              <a:gd name="connsiteY3" fmla="*/ 4333 h 10839"/>
              <a:gd name="connsiteX4" fmla="*/ 10264 w 10264"/>
              <a:gd name="connsiteY4" fmla="*/ 5153 h 10839"/>
              <a:gd name="connsiteX5" fmla="*/ 8147 w 10264"/>
              <a:gd name="connsiteY5" fmla="*/ 10839 h 10839"/>
              <a:gd name="connsiteX6" fmla="*/ 0 w 10264"/>
              <a:gd name="connsiteY6" fmla="*/ 5825 h 10839"/>
              <a:gd name="connsiteX0" fmla="*/ 0 w 10267"/>
              <a:gd name="connsiteY0" fmla="*/ 5825 h 11648"/>
              <a:gd name="connsiteX1" fmla="*/ 1973 w 10267"/>
              <a:gd name="connsiteY1" fmla="*/ 333 h 11648"/>
              <a:gd name="connsiteX2" fmla="*/ 2743 w 10267"/>
              <a:gd name="connsiteY2" fmla="*/ 0 h 11648"/>
              <a:gd name="connsiteX3" fmla="*/ 10179 w 10267"/>
              <a:gd name="connsiteY3" fmla="*/ 4333 h 11648"/>
              <a:gd name="connsiteX4" fmla="*/ 10264 w 10267"/>
              <a:gd name="connsiteY4" fmla="*/ 5153 h 11648"/>
              <a:gd name="connsiteX5" fmla="*/ 10267 w 10267"/>
              <a:gd name="connsiteY5" fmla="*/ 11648 h 11648"/>
              <a:gd name="connsiteX6" fmla="*/ 0 w 10267"/>
              <a:gd name="connsiteY6" fmla="*/ 5825 h 11648"/>
              <a:gd name="connsiteX0" fmla="*/ 0 w 12122"/>
              <a:gd name="connsiteY0" fmla="*/ 5825 h 11648"/>
              <a:gd name="connsiteX1" fmla="*/ 1973 w 12122"/>
              <a:gd name="connsiteY1" fmla="*/ 333 h 11648"/>
              <a:gd name="connsiteX2" fmla="*/ 2743 w 12122"/>
              <a:gd name="connsiteY2" fmla="*/ 0 h 11648"/>
              <a:gd name="connsiteX3" fmla="*/ 10179 w 12122"/>
              <a:gd name="connsiteY3" fmla="*/ 4333 h 11648"/>
              <a:gd name="connsiteX4" fmla="*/ 12122 w 12122"/>
              <a:gd name="connsiteY4" fmla="*/ 7555 h 11648"/>
              <a:gd name="connsiteX5" fmla="*/ 10267 w 12122"/>
              <a:gd name="connsiteY5" fmla="*/ 11648 h 11648"/>
              <a:gd name="connsiteX6" fmla="*/ 0 w 12122"/>
              <a:gd name="connsiteY6" fmla="*/ 5825 h 11648"/>
              <a:gd name="connsiteX0" fmla="*/ 0 w 11874"/>
              <a:gd name="connsiteY0" fmla="*/ 5304 h 11648"/>
              <a:gd name="connsiteX1" fmla="*/ 1725 w 11874"/>
              <a:gd name="connsiteY1" fmla="*/ 333 h 11648"/>
              <a:gd name="connsiteX2" fmla="*/ 2495 w 11874"/>
              <a:gd name="connsiteY2" fmla="*/ 0 h 11648"/>
              <a:gd name="connsiteX3" fmla="*/ 9931 w 11874"/>
              <a:gd name="connsiteY3" fmla="*/ 4333 h 11648"/>
              <a:gd name="connsiteX4" fmla="*/ 11874 w 11874"/>
              <a:gd name="connsiteY4" fmla="*/ 7555 h 11648"/>
              <a:gd name="connsiteX5" fmla="*/ 10019 w 11874"/>
              <a:gd name="connsiteY5" fmla="*/ 11648 h 11648"/>
              <a:gd name="connsiteX6" fmla="*/ 0 w 11874"/>
              <a:gd name="connsiteY6" fmla="*/ 5304 h 11648"/>
              <a:gd name="connsiteX0" fmla="*/ 0 w 11863"/>
              <a:gd name="connsiteY0" fmla="*/ 5007 h 11648"/>
              <a:gd name="connsiteX1" fmla="*/ 1714 w 11863"/>
              <a:gd name="connsiteY1" fmla="*/ 333 h 11648"/>
              <a:gd name="connsiteX2" fmla="*/ 2484 w 11863"/>
              <a:gd name="connsiteY2" fmla="*/ 0 h 11648"/>
              <a:gd name="connsiteX3" fmla="*/ 9920 w 11863"/>
              <a:gd name="connsiteY3" fmla="*/ 4333 h 11648"/>
              <a:gd name="connsiteX4" fmla="*/ 11863 w 11863"/>
              <a:gd name="connsiteY4" fmla="*/ 7555 h 11648"/>
              <a:gd name="connsiteX5" fmla="*/ 10008 w 11863"/>
              <a:gd name="connsiteY5" fmla="*/ 11648 h 11648"/>
              <a:gd name="connsiteX6" fmla="*/ 0 w 11863"/>
              <a:gd name="connsiteY6" fmla="*/ 5007 h 11648"/>
              <a:gd name="connsiteX0" fmla="*/ 0 w 11621"/>
              <a:gd name="connsiteY0" fmla="*/ 4664 h 11648"/>
              <a:gd name="connsiteX1" fmla="*/ 1472 w 11621"/>
              <a:gd name="connsiteY1" fmla="*/ 333 h 11648"/>
              <a:gd name="connsiteX2" fmla="*/ 2242 w 11621"/>
              <a:gd name="connsiteY2" fmla="*/ 0 h 11648"/>
              <a:gd name="connsiteX3" fmla="*/ 9678 w 11621"/>
              <a:gd name="connsiteY3" fmla="*/ 4333 h 11648"/>
              <a:gd name="connsiteX4" fmla="*/ 11621 w 11621"/>
              <a:gd name="connsiteY4" fmla="*/ 7555 h 11648"/>
              <a:gd name="connsiteX5" fmla="*/ 9766 w 11621"/>
              <a:gd name="connsiteY5" fmla="*/ 11648 h 11648"/>
              <a:gd name="connsiteX6" fmla="*/ 0 w 11621"/>
              <a:gd name="connsiteY6" fmla="*/ 4664 h 11648"/>
              <a:gd name="connsiteX0" fmla="*/ 0 w 11950"/>
              <a:gd name="connsiteY0" fmla="*/ 4882 h 11648"/>
              <a:gd name="connsiteX1" fmla="*/ 1801 w 11950"/>
              <a:gd name="connsiteY1" fmla="*/ 333 h 11648"/>
              <a:gd name="connsiteX2" fmla="*/ 2571 w 11950"/>
              <a:gd name="connsiteY2" fmla="*/ 0 h 11648"/>
              <a:gd name="connsiteX3" fmla="*/ 10007 w 11950"/>
              <a:gd name="connsiteY3" fmla="*/ 4333 h 11648"/>
              <a:gd name="connsiteX4" fmla="*/ 11950 w 11950"/>
              <a:gd name="connsiteY4" fmla="*/ 7555 h 11648"/>
              <a:gd name="connsiteX5" fmla="*/ 10095 w 11950"/>
              <a:gd name="connsiteY5" fmla="*/ 11648 h 11648"/>
              <a:gd name="connsiteX6" fmla="*/ 0 w 11950"/>
              <a:gd name="connsiteY6" fmla="*/ 4882 h 11648"/>
              <a:gd name="connsiteX0" fmla="*/ 0 w 11950"/>
              <a:gd name="connsiteY0" fmla="*/ 4882 h 11648"/>
              <a:gd name="connsiteX1" fmla="*/ 1801 w 11950"/>
              <a:gd name="connsiteY1" fmla="*/ 333 h 11648"/>
              <a:gd name="connsiteX2" fmla="*/ 2571 w 11950"/>
              <a:gd name="connsiteY2" fmla="*/ 0 h 11648"/>
              <a:gd name="connsiteX3" fmla="*/ 11765 w 11950"/>
              <a:gd name="connsiteY3" fmla="*/ 6352 h 11648"/>
              <a:gd name="connsiteX4" fmla="*/ 11950 w 11950"/>
              <a:gd name="connsiteY4" fmla="*/ 7555 h 11648"/>
              <a:gd name="connsiteX5" fmla="*/ 10095 w 11950"/>
              <a:gd name="connsiteY5" fmla="*/ 11648 h 11648"/>
              <a:gd name="connsiteX6" fmla="*/ 0 w 11950"/>
              <a:gd name="connsiteY6" fmla="*/ 4882 h 1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50" h="11648">
                <a:moveTo>
                  <a:pt x="0" y="4882"/>
                </a:moveTo>
                <a:lnTo>
                  <a:pt x="1801" y="333"/>
                </a:lnTo>
                <a:lnTo>
                  <a:pt x="2571" y="0"/>
                </a:lnTo>
                <a:lnTo>
                  <a:pt x="11765" y="6352"/>
                </a:lnTo>
                <a:cubicBezTo>
                  <a:pt x="11850" y="6685"/>
                  <a:pt x="11865" y="7222"/>
                  <a:pt x="11950" y="7555"/>
                </a:cubicBezTo>
                <a:lnTo>
                  <a:pt x="10095" y="11648"/>
                </a:lnTo>
                <a:lnTo>
                  <a:pt x="0" y="4882"/>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dirty="0"/>
          </a:p>
        </p:txBody>
      </p:sp>
      <p:sp>
        <p:nvSpPr>
          <p:cNvPr id="53" name="フリーフォーム: 図形 3">
            <a:extLst>
              <a:ext uri="{FF2B5EF4-FFF2-40B4-BE49-F238E27FC236}">
                <a16:creationId xmlns:a16="http://schemas.microsoft.com/office/drawing/2014/main" id="{B46DE826-87B4-4C39-9442-A8A87FC2C6D2}"/>
              </a:ext>
            </a:extLst>
          </p:cNvPr>
          <p:cNvSpPr/>
          <p:nvPr/>
        </p:nvSpPr>
        <p:spPr>
          <a:xfrm>
            <a:off x="2321446" y="968119"/>
            <a:ext cx="5147226" cy="2199395"/>
          </a:xfrm>
          <a:custGeom>
            <a:avLst/>
            <a:gdLst>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360428 w 5762847"/>
              <a:gd name="connsiteY10" fmla="*/ 1414130 h 2445488"/>
              <a:gd name="connsiteX11" fmla="*/ 1594884 w 5762847"/>
              <a:gd name="connsiteY11" fmla="*/ 1562986 h 2445488"/>
              <a:gd name="connsiteX12" fmla="*/ 1382233 w 5762847"/>
              <a:gd name="connsiteY12" fmla="*/ 1733107 h 2445488"/>
              <a:gd name="connsiteX13" fmla="*/ 1116419 w 5762847"/>
              <a:gd name="connsiteY13" fmla="*/ 1509823 h 2445488"/>
              <a:gd name="connsiteX14" fmla="*/ 223284 w 5762847"/>
              <a:gd name="connsiteY14" fmla="*/ 1669311 h 2445488"/>
              <a:gd name="connsiteX15" fmla="*/ 138224 w 5762847"/>
              <a:gd name="connsiteY15" fmla="*/ 1626781 h 2445488"/>
              <a:gd name="connsiteX16" fmla="*/ 0 w 5762847"/>
              <a:gd name="connsiteY16" fmla="*/ 1584251 h 2445488"/>
              <a:gd name="connsiteX17" fmla="*/ 63796 w 5762847"/>
              <a:gd name="connsiteY17" fmla="*/ 1467293 h 2445488"/>
              <a:gd name="connsiteX18" fmla="*/ 3561907 w 5762847"/>
              <a:gd name="connsiteY18" fmla="*/ 0 h 2445488"/>
              <a:gd name="connsiteX19" fmla="*/ 3646968 w 5762847"/>
              <a:gd name="connsiteY19" fmla="*/ 42530 h 2445488"/>
              <a:gd name="connsiteX20" fmla="*/ 3689498 w 5762847"/>
              <a:gd name="connsiteY20"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360428 w 5762847"/>
              <a:gd name="connsiteY11" fmla="*/ 1414130 h 2445488"/>
              <a:gd name="connsiteX12" fmla="*/ 1594884 w 5762847"/>
              <a:gd name="connsiteY12" fmla="*/ 1562986 h 2445488"/>
              <a:gd name="connsiteX13" fmla="*/ 1382233 w 5762847"/>
              <a:gd name="connsiteY13" fmla="*/ 1733107 h 2445488"/>
              <a:gd name="connsiteX14" fmla="*/ 1116419 w 5762847"/>
              <a:gd name="connsiteY14" fmla="*/ 1509823 h 2445488"/>
              <a:gd name="connsiteX15" fmla="*/ 223284 w 5762847"/>
              <a:gd name="connsiteY15" fmla="*/ 1669311 h 2445488"/>
              <a:gd name="connsiteX16" fmla="*/ 138224 w 5762847"/>
              <a:gd name="connsiteY16" fmla="*/ 1626781 h 2445488"/>
              <a:gd name="connsiteX17" fmla="*/ 0 w 5762847"/>
              <a:gd name="connsiteY17" fmla="*/ 1584251 h 2445488"/>
              <a:gd name="connsiteX18" fmla="*/ 63796 w 5762847"/>
              <a:gd name="connsiteY18" fmla="*/ 1467293 h 2445488"/>
              <a:gd name="connsiteX19" fmla="*/ 3561907 w 5762847"/>
              <a:gd name="connsiteY19" fmla="*/ 0 h 2445488"/>
              <a:gd name="connsiteX20" fmla="*/ 3646968 w 5762847"/>
              <a:gd name="connsiteY20" fmla="*/ 42530 h 2445488"/>
              <a:gd name="connsiteX21" fmla="*/ 3689498 w 5762847"/>
              <a:gd name="connsiteY21"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19917 w 5762847"/>
              <a:gd name="connsiteY11" fmla="*/ 1584251 h 2445488"/>
              <a:gd name="connsiteX12" fmla="*/ 2360428 w 5762847"/>
              <a:gd name="connsiteY12" fmla="*/ 1414130 h 2445488"/>
              <a:gd name="connsiteX13" fmla="*/ 1594884 w 5762847"/>
              <a:gd name="connsiteY13" fmla="*/ 1562986 h 2445488"/>
              <a:gd name="connsiteX14" fmla="*/ 1382233 w 5762847"/>
              <a:gd name="connsiteY14" fmla="*/ 1733107 h 2445488"/>
              <a:gd name="connsiteX15" fmla="*/ 1116419 w 5762847"/>
              <a:gd name="connsiteY15" fmla="*/ 1509823 h 2445488"/>
              <a:gd name="connsiteX16" fmla="*/ 223284 w 5762847"/>
              <a:gd name="connsiteY16" fmla="*/ 1669311 h 2445488"/>
              <a:gd name="connsiteX17" fmla="*/ 138224 w 5762847"/>
              <a:gd name="connsiteY17" fmla="*/ 1626781 h 2445488"/>
              <a:gd name="connsiteX18" fmla="*/ 0 w 5762847"/>
              <a:gd name="connsiteY18" fmla="*/ 1584251 h 2445488"/>
              <a:gd name="connsiteX19" fmla="*/ 63796 w 5762847"/>
              <a:gd name="connsiteY19" fmla="*/ 1467293 h 2445488"/>
              <a:gd name="connsiteX20" fmla="*/ 3561907 w 5762847"/>
              <a:gd name="connsiteY20" fmla="*/ 0 h 2445488"/>
              <a:gd name="connsiteX21" fmla="*/ 3646968 w 5762847"/>
              <a:gd name="connsiteY21" fmla="*/ 42530 h 2445488"/>
              <a:gd name="connsiteX22" fmla="*/ 3689498 w 5762847"/>
              <a:gd name="connsiteY22"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360428 w 5762847"/>
              <a:gd name="connsiteY12" fmla="*/ 1414130 h 2445488"/>
              <a:gd name="connsiteX13" fmla="*/ 1594884 w 5762847"/>
              <a:gd name="connsiteY13" fmla="*/ 1562986 h 2445488"/>
              <a:gd name="connsiteX14" fmla="*/ 1382233 w 5762847"/>
              <a:gd name="connsiteY14" fmla="*/ 1733107 h 2445488"/>
              <a:gd name="connsiteX15" fmla="*/ 1116419 w 5762847"/>
              <a:gd name="connsiteY15" fmla="*/ 1509823 h 2445488"/>
              <a:gd name="connsiteX16" fmla="*/ 223284 w 5762847"/>
              <a:gd name="connsiteY16" fmla="*/ 1669311 h 2445488"/>
              <a:gd name="connsiteX17" fmla="*/ 138224 w 5762847"/>
              <a:gd name="connsiteY17" fmla="*/ 1626781 h 2445488"/>
              <a:gd name="connsiteX18" fmla="*/ 0 w 5762847"/>
              <a:gd name="connsiteY18" fmla="*/ 1584251 h 2445488"/>
              <a:gd name="connsiteX19" fmla="*/ 63796 w 5762847"/>
              <a:gd name="connsiteY19" fmla="*/ 1467293 h 2445488"/>
              <a:gd name="connsiteX20" fmla="*/ 3561907 w 5762847"/>
              <a:gd name="connsiteY20" fmla="*/ 0 h 2445488"/>
              <a:gd name="connsiteX21" fmla="*/ 3646968 w 5762847"/>
              <a:gd name="connsiteY21" fmla="*/ 42530 h 2445488"/>
              <a:gd name="connsiteX22" fmla="*/ 3689498 w 5762847"/>
              <a:gd name="connsiteY22"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1594884 w 5762847"/>
              <a:gd name="connsiteY13" fmla="*/ 1562986 h 2445488"/>
              <a:gd name="connsiteX14" fmla="*/ 1382233 w 5762847"/>
              <a:gd name="connsiteY14" fmla="*/ 1733107 h 2445488"/>
              <a:gd name="connsiteX15" fmla="*/ 1116419 w 5762847"/>
              <a:gd name="connsiteY15" fmla="*/ 1509823 h 2445488"/>
              <a:gd name="connsiteX16" fmla="*/ 223284 w 5762847"/>
              <a:gd name="connsiteY16" fmla="*/ 1669311 h 2445488"/>
              <a:gd name="connsiteX17" fmla="*/ 138224 w 5762847"/>
              <a:gd name="connsiteY17" fmla="*/ 1626781 h 2445488"/>
              <a:gd name="connsiteX18" fmla="*/ 0 w 5762847"/>
              <a:gd name="connsiteY18" fmla="*/ 1584251 h 2445488"/>
              <a:gd name="connsiteX19" fmla="*/ 63796 w 5762847"/>
              <a:gd name="connsiteY19" fmla="*/ 1467293 h 2445488"/>
              <a:gd name="connsiteX20" fmla="*/ 3561907 w 5762847"/>
              <a:gd name="connsiteY20" fmla="*/ 0 h 2445488"/>
              <a:gd name="connsiteX21" fmla="*/ 3646968 w 5762847"/>
              <a:gd name="connsiteY21" fmla="*/ 42530 h 2445488"/>
              <a:gd name="connsiteX22" fmla="*/ 3689498 w 5762847"/>
              <a:gd name="connsiteY22"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169042 w 5762847"/>
              <a:gd name="connsiteY13" fmla="*/ 1594883 h 2445488"/>
              <a:gd name="connsiteX14" fmla="*/ 1594884 w 5762847"/>
              <a:gd name="connsiteY14" fmla="*/ 1562986 h 2445488"/>
              <a:gd name="connsiteX15" fmla="*/ 1382233 w 5762847"/>
              <a:gd name="connsiteY15" fmla="*/ 1733107 h 2445488"/>
              <a:gd name="connsiteX16" fmla="*/ 1116419 w 5762847"/>
              <a:gd name="connsiteY16" fmla="*/ 1509823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1382233 w 5762847"/>
              <a:gd name="connsiteY15" fmla="*/ 1733107 h 2445488"/>
              <a:gd name="connsiteX16" fmla="*/ 1116419 w 5762847"/>
              <a:gd name="connsiteY16" fmla="*/ 1509823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1116419 w 5762847"/>
              <a:gd name="connsiteY16" fmla="*/ 1509823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190846 h 2445488"/>
              <a:gd name="connsiteX22" fmla="*/ 3561907 w 5762847"/>
              <a:gd name="connsiteY22" fmla="*/ 0 h 2445488"/>
              <a:gd name="connsiteX23" fmla="*/ 3646968 w 5762847"/>
              <a:gd name="connsiteY23" fmla="*/ 42530 h 2445488"/>
              <a:gd name="connsiteX24" fmla="*/ 3689498 w 5762847"/>
              <a:gd name="connsiteY24"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190846 h 2445488"/>
              <a:gd name="connsiteX22" fmla="*/ 914400 w 5762847"/>
              <a:gd name="connsiteY22" fmla="*/ 1084521 h 2445488"/>
              <a:gd name="connsiteX23" fmla="*/ 3561907 w 5762847"/>
              <a:gd name="connsiteY23" fmla="*/ 0 h 2445488"/>
              <a:gd name="connsiteX24" fmla="*/ 3646968 w 5762847"/>
              <a:gd name="connsiteY24" fmla="*/ 42530 h 2445488"/>
              <a:gd name="connsiteX25" fmla="*/ 3689498 w 5762847"/>
              <a:gd name="connsiteY25"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190846 h 2445488"/>
              <a:gd name="connsiteX22" fmla="*/ 925032 w 5762847"/>
              <a:gd name="connsiteY22" fmla="*/ 1382232 h 2445488"/>
              <a:gd name="connsiteX23" fmla="*/ 3561907 w 5762847"/>
              <a:gd name="connsiteY23" fmla="*/ 0 h 2445488"/>
              <a:gd name="connsiteX24" fmla="*/ 3646968 w 5762847"/>
              <a:gd name="connsiteY24" fmla="*/ 42530 h 2445488"/>
              <a:gd name="connsiteX25" fmla="*/ 3689498 w 5762847"/>
              <a:gd name="connsiteY25"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925032 w 5762847"/>
              <a:gd name="connsiteY22" fmla="*/ 1382232 h 2445488"/>
              <a:gd name="connsiteX23" fmla="*/ 3561907 w 5762847"/>
              <a:gd name="connsiteY23" fmla="*/ 0 h 2445488"/>
              <a:gd name="connsiteX24" fmla="*/ 3646968 w 5762847"/>
              <a:gd name="connsiteY24" fmla="*/ 42530 h 2445488"/>
              <a:gd name="connsiteX25" fmla="*/ 3689498 w 5762847"/>
              <a:gd name="connsiteY25"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925032 w 5762847"/>
              <a:gd name="connsiteY22" fmla="*/ 1382232 h 2445488"/>
              <a:gd name="connsiteX23" fmla="*/ 1169582 w 5762847"/>
              <a:gd name="connsiteY23" fmla="*/ 1222744 h 2445488"/>
              <a:gd name="connsiteX24" fmla="*/ 3561907 w 5762847"/>
              <a:gd name="connsiteY24" fmla="*/ 0 h 2445488"/>
              <a:gd name="connsiteX25" fmla="*/ 3646968 w 5762847"/>
              <a:gd name="connsiteY25" fmla="*/ 42530 h 2445488"/>
              <a:gd name="connsiteX26" fmla="*/ 3689498 w 5762847"/>
              <a:gd name="connsiteY26"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925032 w 5762847"/>
              <a:gd name="connsiteY22" fmla="*/ 1382232 h 2445488"/>
              <a:gd name="connsiteX23" fmla="*/ 1180215 w 5762847"/>
              <a:gd name="connsiteY23" fmla="*/ 1318437 h 2445488"/>
              <a:gd name="connsiteX24" fmla="*/ 3561907 w 5762847"/>
              <a:gd name="connsiteY24" fmla="*/ 0 h 2445488"/>
              <a:gd name="connsiteX25" fmla="*/ 3646968 w 5762847"/>
              <a:gd name="connsiteY25" fmla="*/ 42530 h 2445488"/>
              <a:gd name="connsiteX26" fmla="*/ 3689498 w 5762847"/>
              <a:gd name="connsiteY26"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3561907 w 5762847"/>
              <a:gd name="connsiteY24" fmla="*/ 0 h 2445488"/>
              <a:gd name="connsiteX25" fmla="*/ 3646968 w 5762847"/>
              <a:gd name="connsiteY25" fmla="*/ 42530 h 2445488"/>
              <a:gd name="connsiteX26" fmla="*/ 3689498 w 5762847"/>
              <a:gd name="connsiteY26"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424763 w 5762847"/>
              <a:gd name="connsiteY24" fmla="*/ 1158949 h 2445488"/>
              <a:gd name="connsiteX25" fmla="*/ 3561907 w 5762847"/>
              <a:gd name="connsiteY25" fmla="*/ 0 h 2445488"/>
              <a:gd name="connsiteX26" fmla="*/ 3646968 w 5762847"/>
              <a:gd name="connsiteY26" fmla="*/ 42530 h 2445488"/>
              <a:gd name="connsiteX27" fmla="*/ 3689498 w 5762847"/>
              <a:gd name="connsiteY27"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3561907 w 5762847"/>
              <a:gd name="connsiteY25" fmla="*/ 0 h 2445488"/>
              <a:gd name="connsiteX26" fmla="*/ 3646968 w 5762847"/>
              <a:gd name="connsiteY26" fmla="*/ 42530 h 2445488"/>
              <a:gd name="connsiteX27" fmla="*/ 3689498 w 5762847"/>
              <a:gd name="connsiteY27"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1499191 w 5762847"/>
              <a:gd name="connsiteY25" fmla="*/ 1116418 h 2445488"/>
              <a:gd name="connsiteX26" fmla="*/ 3561907 w 5762847"/>
              <a:gd name="connsiteY26" fmla="*/ 0 h 2445488"/>
              <a:gd name="connsiteX27" fmla="*/ 3646968 w 5762847"/>
              <a:gd name="connsiteY27" fmla="*/ 42530 h 2445488"/>
              <a:gd name="connsiteX28" fmla="*/ 3689498 w 5762847"/>
              <a:gd name="connsiteY28"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1371600 w 5762847"/>
              <a:gd name="connsiteY25" fmla="*/ 925032 h 2445488"/>
              <a:gd name="connsiteX26" fmla="*/ 3561907 w 5762847"/>
              <a:gd name="connsiteY26" fmla="*/ 0 h 2445488"/>
              <a:gd name="connsiteX27" fmla="*/ 3646968 w 5762847"/>
              <a:gd name="connsiteY27" fmla="*/ 42530 h 2445488"/>
              <a:gd name="connsiteX28" fmla="*/ 3689498 w 5762847"/>
              <a:gd name="connsiteY28"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43469 w 5762847"/>
              <a:gd name="connsiteY12" fmla="*/ 1679943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1371600 w 5762847"/>
              <a:gd name="connsiteY25" fmla="*/ 925032 h 2445488"/>
              <a:gd name="connsiteX26" fmla="*/ 3561907 w 5762847"/>
              <a:gd name="connsiteY26" fmla="*/ 0 h 2445488"/>
              <a:gd name="connsiteX27" fmla="*/ 3646968 w 5762847"/>
              <a:gd name="connsiteY27" fmla="*/ 42530 h 2445488"/>
              <a:gd name="connsiteX28" fmla="*/ 3689498 w 5762847"/>
              <a:gd name="connsiteY28" fmla="*/ 159488 h 2445488"/>
              <a:gd name="connsiteX0" fmla="*/ 3788896 w 5862245"/>
              <a:gd name="connsiteY0" fmla="*/ 159488 h 2445488"/>
              <a:gd name="connsiteX1" fmla="*/ 3927119 w 5862245"/>
              <a:gd name="connsiteY1" fmla="*/ 85060 h 2445488"/>
              <a:gd name="connsiteX2" fmla="*/ 5149863 w 5862245"/>
              <a:gd name="connsiteY2" fmla="*/ 510363 h 2445488"/>
              <a:gd name="connsiteX3" fmla="*/ 5054170 w 5862245"/>
              <a:gd name="connsiteY3" fmla="*/ 839972 h 2445488"/>
              <a:gd name="connsiteX4" fmla="*/ 5734654 w 5862245"/>
              <a:gd name="connsiteY4" fmla="*/ 1329070 h 2445488"/>
              <a:gd name="connsiteX5" fmla="*/ 5862245 w 5862245"/>
              <a:gd name="connsiteY5" fmla="*/ 1860697 h 2445488"/>
              <a:gd name="connsiteX6" fmla="*/ 3873956 w 5862245"/>
              <a:gd name="connsiteY6" fmla="*/ 2211572 h 2445488"/>
              <a:gd name="connsiteX7" fmla="*/ 3650673 w 5862245"/>
              <a:gd name="connsiteY7" fmla="*/ 2445488 h 2445488"/>
              <a:gd name="connsiteX8" fmla="*/ 3459287 w 5862245"/>
              <a:gd name="connsiteY8" fmla="*/ 2232837 h 2445488"/>
              <a:gd name="connsiteX9" fmla="*/ 3321063 w 5862245"/>
              <a:gd name="connsiteY9" fmla="*/ 2392325 h 2445488"/>
              <a:gd name="connsiteX10" fmla="*/ 2831966 w 5862245"/>
              <a:gd name="connsiteY10" fmla="*/ 1839432 h 2445488"/>
              <a:gd name="connsiteX11" fmla="*/ 2640580 w 5862245"/>
              <a:gd name="connsiteY11" fmla="*/ 1988288 h 2445488"/>
              <a:gd name="connsiteX12" fmla="*/ 2342867 w 5862245"/>
              <a:gd name="connsiteY12" fmla="*/ 1679943 h 2445488"/>
              <a:gd name="connsiteX13" fmla="*/ 2342867 w 5862245"/>
              <a:gd name="connsiteY13" fmla="*/ 1456660 h 2445488"/>
              <a:gd name="connsiteX14" fmla="*/ 1694282 w 5862245"/>
              <a:gd name="connsiteY14" fmla="*/ 1562986 h 2445488"/>
              <a:gd name="connsiteX15" fmla="*/ 1003166 w 5862245"/>
              <a:gd name="connsiteY15" fmla="*/ 2179674 h 2445488"/>
              <a:gd name="connsiteX16" fmla="*/ 992534 w 5862245"/>
              <a:gd name="connsiteY16" fmla="*/ 1541721 h 2445488"/>
              <a:gd name="connsiteX17" fmla="*/ 322682 w 5862245"/>
              <a:gd name="connsiteY17" fmla="*/ 1669311 h 2445488"/>
              <a:gd name="connsiteX18" fmla="*/ 237622 w 5862245"/>
              <a:gd name="connsiteY18" fmla="*/ 1626781 h 2445488"/>
              <a:gd name="connsiteX19" fmla="*/ 0 w 5862245"/>
              <a:gd name="connsiteY19" fmla="*/ 1632478 h 2445488"/>
              <a:gd name="connsiteX20" fmla="*/ 163194 w 5862245"/>
              <a:gd name="connsiteY20" fmla="*/ 1467293 h 2445488"/>
              <a:gd name="connsiteX21" fmla="*/ 758617 w 5862245"/>
              <a:gd name="connsiteY21" fmla="*/ 1233376 h 2445488"/>
              <a:gd name="connsiteX22" fmla="*/ 992532 w 5862245"/>
              <a:gd name="connsiteY22" fmla="*/ 1318437 h 2445488"/>
              <a:gd name="connsiteX23" fmla="*/ 1279613 w 5862245"/>
              <a:gd name="connsiteY23" fmla="*/ 1318437 h 2445488"/>
              <a:gd name="connsiteX24" fmla="*/ 1460366 w 5862245"/>
              <a:gd name="connsiteY24" fmla="*/ 1190847 h 2445488"/>
              <a:gd name="connsiteX25" fmla="*/ 1470998 w 5862245"/>
              <a:gd name="connsiteY25" fmla="*/ 925032 h 2445488"/>
              <a:gd name="connsiteX26" fmla="*/ 3661305 w 5862245"/>
              <a:gd name="connsiteY26" fmla="*/ 0 h 2445488"/>
              <a:gd name="connsiteX27" fmla="*/ 3746366 w 5862245"/>
              <a:gd name="connsiteY27" fmla="*/ 42530 h 2445488"/>
              <a:gd name="connsiteX28" fmla="*/ 3788896 w 5862245"/>
              <a:gd name="connsiteY28" fmla="*/ 159488 h 2445488"/>
              <a:gd name="connsiteX0" fmla="*/ 3788896 w 5862245"/>
              <a:gd name="connsiteY0" fmla="*/ 159488 h 2445488"/>
              <a:gd name="connsiteX1" fmla="*/ 3927119 w 5862245"/>
              <a:gd name="connsiteY1" fmla="*/ 85060 h 2445488"/>
              <a:gd name="connsiteX2" fmla="*/ 5149863 w 5862245"/>
              <a:gd name="connsiteY2" fmla="*/ 510363 h 2445488"/>
              <a:gd name="connsiteX3" fmla="*/ 5054170 w 5862245"/>
              <a:gd name="connsiteY3" fmla="*/ 839972 h 2445488"/>
              <a:gd name="connsiteX4" fmla="*/ 5734654 w 5862245"/>
              <a:gd name="connsiteY4" fmla="*/ 1329070 h 2445488"/>
              <a:gd name="connsiteX5" fmla="*/ 5862245 w 5862245"/>
              <a:gd name="connsiteY5" fmla="*/ 1860697 h 2445488"/>
              <a:gd name="connsiteX6" fmla="*/ 3873956 w 5862245"/>
              <a:gd name="connsiteY6" fmla="*/ 2211572 h 2445488"/>
              <a:gd name="connsiteX7" fmla="*/ 3650673 w 5862245"/>
              <a:gd name="connsiteY7" fmla="*/ 2445488 h 2445488"/>
              <a:gd name="connsiteX8" fmla="*/ 3459287 w 5862245"/>
              <a:gd name="connsiteY8" fmla="*/ 2232837 h 2445488"/>
              <a:gd name="connsiteX9" fmla="*/ 3321063 w 5862245"/>
              <a:gd name="connsiteY9" fmla="*/ 2392325 h 2445488"/>
              <a:gd name="connsiteX10" fmla="*/ 2831966 w 5862245"/>
              <a:gd name="connsiteY10" fmla="*/ 1839432 h 2445488"/>
              <a:gd name="connsiteX11" fmla="*/ 2640580 w 5862245"/>
              <a:gd name="connsiteY11" fmla="*/ 1988288 h 2445488"/>
              <a:gd name="connsiteX12" fmla="*/ 2342867 w 5862245"/>
              <a:gd name="connsiteY12" fmla="*/ 1679943 h 2445488"/>
              <a:gd name="connsiteX13" fmla="*/ 2342867 w 5862245"/>
              <a:gd name="connsiteY13" fmla="*/ 1456660 h 2445488"/>
              <a:gd name="connsiteX14" fmla="*/ 1694282 w 5862245"/>
              <a:gd name="connsiteY14" fmla="*/ 1562986 h 2445488"/>
              <a:gd name="connsiteX15" fmla="*/ 1003166 w 5862245"/>
              <a:gd name="connsiteY15" fmla="*/ 2179674 h 2445488"/>
              <a:gd name="connsiteX16" fmla="*/ 932895 w 5862245"/>
              <a:gd name="connsiteY16" fmla="*/ 1599593 h 2445488"/>
              <a:gd name="connsiteX17" fmla="*/ 322682 w 5862245"/>
              <a:gd name="connsiteY17" fmla="*/ 1669311 h 2445488"/>
              <a:gd name="connsiteX18" fmla="*/ 237622 w 5862245"/>
              <a:gd name="connsiteY18" fmla="*/ 1626781 h 2445488"/>
              <a:gd name="connsiteX19" fmla="*/ 0 w 5862245"/>
              <a:gd name="connsiteY19" fmla="*/ 1632478 h 2445488"/>
              <a:gd name="connsiteX20" fmla="*/ 163194 w 5862245"/>
              <a:gd name="connsiteY20" fmla="*/ 1467293 h 2445488"/>
              <a:gd name="connsiteX21" fmla="*/ 758617 w 5862245"/>
              <a:gd name="connsiteY21" fmla="*/ 1233376 h 2445488"/>
              <a:gd name="connsiteX22" fmla="*/ 992532 w 5862245"/>
              <a:gd name="connsiteY22" fmla="*/ 1318437 h 2445488"/>
              <a:gd name="connsiteX23" fmla="*/ 1279613 w 5862245"/>
              <a:gd name="connsiteY23" fmla="*/ 1318437 h 2445488"/>
              <a:gd name="connsiteX24" fmla="*/ 1460366 w 5862245"/>
              <a:gd name="connsiteY24" fmla="*/ 1190847 h 2445488"/>
              <a:gd name="connsiteX25" fmla="*/ 1470998 w 5862245"/>
              <a:gd name="connsiteY25" fmla="*/ 925032 h 2445488"/>
              <a:gd name="connsiteX26" fmla="*/ 3661305 w 5862245"/>
              <a:gd name="connsiteY26" fmla="*/ 0 h 2445488"/>
              <a:gd name="connsiteX27" fmla="*/ 3746366 w 5862245"/>
              <a:gd name="connsiteY27" fmla="*/ 42530 h 2445488"/>
              <a:gd name="connsiteX28" fmla="*/ 3788896 w 5862245"/>
              <a:gd name="connsiteY28" fmla="*/ 159488 h 2445488"/>
              <a:gd name="connsiteX0" fmla="*/ 3788896 w 5862245"/>
              <a:gd name="connsiteY0" fmla="*/ 159488 h 2445488"/>
              <a:gd name="connsiteX1" fmla="*/ 3927119 w 5862245"/>
              <a:gd name="connsiteY1" fmla="*/ 85060 h 2445488"/>
              <a:gd name="connsiteX2" fmla="*/ 5149863 w 5862245"/>
              <a:gd name="connsiteY2" fmla="*/ 510363 h 2445488"/>
              <a:gd name="connsiteX3" fmla="*/ 5054170 w 5862245"/>
              <a:gd name="connsiteY3" fmla="*/ 839972 h 2445488"/>
              <a:gd name="connsiteX4" fmla="*/ 5734654 w 5862245"/>
              <a:gd name="connsiteY4" fmla="*/ 1329070 h 2445488"/>
              <a:gd name="connsiteX5" fmla="*/ 5862245 w 5862245"/>
              <a:gd name="connsiteY5" fmla="*/ 1860697 h 2445488"/>
              <a:gd name="connsiteX6" fmla="*/ 3873956 w 5862245"/>
              <a:gd name="connsiteY6" fmla="*/ 2211572 h 2445488"/>
              <a:gd name="connsiteX7" fmla="*/ 3650673 w 5862245"/>
              <a:gd name="connsiteY7" fmla="*/ 2445488 h 2445488"/>
              <a:gd name="connsiteX8" fmla="*/ 3459287 w 5862245"/>
              <a:gd name="connsiteY8" fmla="*/ 2232837 h 2445488"/>
              <a:gd name="connsiteX9" fmla="*/ 3321063 w 5862245"/>
              <a:gd name="connsiteY9" fmla="*/ 2392325 h 2445488"/>
              <a:gd name="connsiteX10" fmla="*/ 2831966 w 5862245"/>
              <a:gd name="connsiteY10" fmla="*/ 1839432 h 2445488"/>
              <a:gd name="connsiteX11" fmla="*/ 2640580 w 5862245"/>
              <a:gd name="connsiteY11" fmla="*/ 1988288 h 2445488"/>
              <a:gd name="connsiteX12" fmla="*/ 2342867 w 5862245"/>
              <a:gd name="connsiteY12" fmla="*/ 1679943 h 2445488"/>
              <a:gd name="connsiteX13" fmla="*/ 2342867 w 5862245"/>
              <a:gd name="connsiteY13" fmla="*/ 1456660 h 2445488"/>
              <a:gd name="connsiteX14" fmla="*/ 1694282 w 5862245"/>
              <a:gd name="connsiteY14" fmla="*/ 1562986 h 2445488"/>
              <a:gd name="connsiteX15" fmla="*/ 873947 w 5862245"/>
              <a:gd name="connsiteY15" fmla="*/ 2227902 h 2445488"/>
              <a:gd name="connsiteX16" fmla="*/ 932895 w 5862245"/>
              <a:gd name="connsiteY16" fmla="*/ 1599593 h 2445488"/>
              <a:gd name="connsiteX17" fmla="*/ 322682 w 5862245"/>
              <a:gd name="connsiteY17" fmla="*/ 1669311 h 2445488"/>
              <a:gd name="connsiteX18" fmla="*/ 237622 w 5862245"/>
              <a:gd name="connsiteY18" fmla="*/ 1626781 h 2445488"/>
              <a:gd name="connsiteX19" fmla="*/ 0 w 5862245"/>
              <a:gd name="connsiteY19" fmla="*/ 1632478 h 2445488"/>
              <a:gd name="connsiteX20" fmla="*/ 163194 w 5862245"/>
              <a:gd name="connsiteY20" fmla="*/ 1467293 h 2445488"/>
              <a:gd name="connsiteX21" fmla="*/ 758617 w 5862245"/>
              <a:gd name="connsiteY21" fmla="*/ 1233376 h 2445488"/>
              <a:gd name="connsiteX22" fmla="*/ 992532 w 5862245"/>
              <a:gd name="connsiteY22" fmla="*/ 1318437 h 2445488"/>
              <a:gd name="connsiteX23" fmla="*/ 1279613 w 5862245"/>
              <a:gd name="connsiteY23" fmla="*/ 1318437 h 2445488"/>
              <a:gd name="connsiteX24" fmla="*/ 1460366 w 5862245"/>
              <a:gd name="connsiteY24" fmla="*/ 1190847 h 2445488"/>
              <a:gd name="connsiteX25" fmla="*/ 1470998 w 5862245"/>
              <a:gd name="connsiteY25" fmla="*/ 925032 h 2445488"/>
              <a:gd name="connsiteX26" fmla="*/ 3661305 w 5862245"/>
              <a:gd name="connsiteY26" fmla="*/ 0 h 2445488"/>
              <a:gd name="connsiteX27" fmla="*/ 3746366 w 5862245"/>
              <a:gd name="connsiteY27" fmla="*/ 42530 h 2445488"/>
              <a:gd name="connsiteX28" fmla="*/ 3788896 w 5862245"/>
              <a:gd name="connsiteY28" fmla="*/ 159488 h 2445488"/>
              <a:gd name="connsiteX0" fmla="*/ 3788896 w 5862245"/>
              <a:gd name="connsiteY0" fmla="*/ 159488 h 2445488"/>
              <a:gd name="connsiteX1" fmla="*/ 3927119 w 5862245"/>
              <a:gd name="connsiteY1" fmla="*/ 85060 h 2445488"/>
              <a:gd name="connsiteX2" fmla="*/ 5149863 w 5862245"/>
              <a:gd name="connsiteY2" fmla="*/ 510363 h 2445488"/>
              <a:gd name="connsiteX3" fmla="*/ 5054170 w 5862245"/>
              <a:gd name="connsiteY3" fmla="*/ 839972 h 2445488"/>
              <a:gd name="connsiteX4" fmla="*/ 5693787 w 5862245"/>
              <a:gd name="connsiteY4" fmla="*/ 1359575 h 2445488"/>
              <a:gd name="connsiteX5" fmla="*/ 5862245 w 5862245"/>
              <a:gd name="connsiteY5" fmla="*/ 1860697 h 2445488"/>
              <a:gd name="connsiteX6" fmla="*/ 3873956 w 5862245"/>
              <a:gd name="connsiteY6" fmla="*/ 2211572 h 2445488"/>
              <a:gd name="connsiteX7" fmla="*/ 3650673 w 5862245"/>
              <a:gd name="connsiteY7" fmla="*/ 2445488 h 2445488"/>
              <a:gd name="connsiteX8" fmla="*/ 3459287 w 5862245"/>
              <a:gd name="connsiteY8" fmla="*/ 2232837 h 2445488"/>
              <a:gd name="connsiteX9" fmla="*/ 3321063 w 5862245"/>
              <a:gd name="connsiteY9" fmla="*/ 2392325 h 2445488"/>
              <a:gd name="connsiteX10" fmla="*/ 2831966 w 5862245"/>
              <a:gd name="connsiteY10" fmla="*/ 1839432 h 2445488"/>
              <a:gd name="connsiteX11" fmla="*/ 2640580 w 5862245"/>
              <a:gd name="connsiteY11" fmla="*/ 1988288 h 2445488"/>
              <a:gd name="connsiteX12" fmla="*/ 2342867 w 5862245"/>
              <a:gd name="connsiteY12" fmla="*/ 1679943 h 2445488"/>
              <a:gd name="connsiteX13" fmla="*/ 2342867 w 5862245"/>
              <a:gd name="connsiteY13" fmla="*/ 1456660 h 2445488"/>
              <a:gd name="connsiteX14" fmla="*/ 1694282 w 5862245"/>
              <a:gd name="connsiteY14" fmla="*/ 1562986 h 2445488"/>
              <a:gd name="connsiteX15" fmla="*/ 873947 w 5862245"/>
              <a:gd name="connsiteY15" fmla="*/ 2227902 h 2445488"/>
              <a:gd name="connsiteX16" fmla="*/ 932895 w 5862245"/>
              <a:gd name="connsiteY16" fmla="*/ 1599593 h 2445488"/>
              <a:gd name="connsiteX17" fmla="*/ 322682 w 5862245"/>
              <a:gd name="connsiteY17" fmla="*/ 1669311 h 2445488"/>
              <a:gd name="connsiteX18" fmla="*/ 237622 w 5862245"/>
              <a:gd name="connsiteY18" fmla="*/ 1626781 h 2445488"/>
              <a:gd name="connsiteX19" fmla="*/ 0 w 5862245"/>
              <a:gd name="connsiteY19" fmla="*/ 1632478 h 2445488"/>
              <a:gd name="connsiteX20" fmla="*/ 163194 w 5862245"/>
              <a:gd name="connsiteY20" fmla="*/ 1467293 h 2445488"/>
              <a:gd name="connsiteX21" fmla="*/ 758617 w 5862245"/>
              <a:gd name="connsiteY21" fmla="*/ 1233376 h 2445488"/>
              <a:gd name="connsiteX22" fmla="*/ 992532 w 5862245"/>
              <a:gd name="connsiteY22" fmla="*/ 1318437 h 2445488"/>
              <a:gd name="connsiteX23" fmla="*/ 1279613 w 5862245"/>
              <a:gd name="connsiteY23" fmla="*/ 1318437 h 2445488"/>
              <a:gd name="connsiteX24" fmla="*/ 1460366 w 5862245"/>
              <a:gd name="connsiteY24" fmla="*/ 1190847 h 2445488"/>
              <a:gd name="connsiteX25" fmla="*/ 1470998 w 5862245"/>
              <a:gd name="connsiteY25" fmla="*/ 925032 h 2445488"/>
              <a:gd name="connsiteX26" fmla="*/ 3661305 w 5862245"/>
              <a:gd name="connsiteY26" fmla="*/ 0 h 2445488"/>
              <a:gd name="connsiteX27" fmla="*/ 3746366 w 5862245"/>
              <a:gd name="connsiteY27" fmla="*/ 42530 h 2445488"/>
              <a:gd name="connsiteX28" fmla="*/ 3788896 w 5862245"/>
              <a:gd name="connsiteY28" fmla="*/ 159488 h 2445488"/>
              <a:gd name="connsiteX0" fmla="*/ 3788896 w 5761649"/>
              <a:gd name="connsiteY0" fmla="*/ 159488 h 2445488"/>
              <a:gd name="connsiteX1" fmla="*/ 3927119 w 5761649"/>
              <a:gd name="connsiteY1" fmla="*/ 85060 h 2445488"/>
              <a:gd name="connsiteX2" fmla="*/ 5149863 w 5761649"/>
              <a:gd name="connsiteY2" fmla="*/ 510363 h 2445488"/>
              <a:gd name="connsiteX3" fmla="*/ 5054170 w 5761649"/>
              <a:gd name="connsiteY3" fmla="*/ 839972 h 2445488"/>
              <a:gd name="connsiteX4" fmla="*/ 5693787 w 5761649"/>
              <a:gd name="connsiteY4" fmla="*/ 1359575 h 2445488"/>
              <a:gd name="connsiteX5" fmla="*/ 5761649 w 5761649"/>
              <a:gd name="connsiteY5" fmla="*/ 1872900 h 2445488"/>
              <a:gd name="connsiteX6" fmla="*/ 3873956 w 5761649"/>
              <a:gd name="connsiteY6" fmla="*/ 2211572 h 2445488"/>
              <a:gd name="connsiteX7" fmla="*/ 3650673 w 5761649"/>
              <a:gd name="connsiteY7" fmla="*/ 2445488 h 2445488"/>
              <a:gd name="connsiteX8" fmla="*/ 3459287 w 5761649"/>
              <a:gd name="connsiteY8" fmla="*/ 2232837 h 2445488"/>
              <a:gd name="connsiteX9" fmla="*/ 3321063 w 5761649"/>
              <a:gd name="connsiteY9" fmla="*/ 2392325 h 2445488"/>
              <a:gd name="connsiteX10" fmla="*/ 2831966 w 5761649"/>
              <a:gd name="connsiteY10" fmla="*/ 1839432 h 2445488"/>
              <a:gd name="connsiteX11" fmla="*/ 2640580 w 5761649"/>
              <a:gd name="connsiteY11" fmla="*/ 1988288 h 2445488"/>
              <a:gd name="connsiteX12" fmla="*/ 2342867 w 5761649"/>
              <a:gd name="connsiteY12" fmla="*/ 1679943 h 2445488"/>
              <a:gd name="connsiteX13" fmla="*/ 2342867 w 5761649"/>
              <a:gd name="connsiteY13" fmla="*/ 1456660 h 2445488"/>
              <a:gd name="connsiteX14" fmla="*/ 1694282 w 5761649"/>
              <a:gd name="connsiteY14" fmla="*/ 1562986 h 2445488"/>
              <a:gd name="connsiteX15" fmla="*/ 873947 w 5761649"/>
              <a:gd name="connsiteY15" fmla="*/ 2227902 h 2445488"/>
              <a:gd name="connsiteX16" fmla="*/ 932895 w 5761649"/>
              <a:gd name="connsiteY16" fmla="*/ 1599593 h 2445488"/>
              <a:gd name="connsiteX17" fmla="*/ 322682 w 5761649"/>
              <a:gd name="connsiteY17" fmla="*/ 1669311 h 2445488"/>
              <a:gd name="connsiteX18" fmla="*/ 237622 w 5761649"/>
              <a:gd name="connsiteY18" fmla="*/ 1626781 h 2445488"/>
              <a:gd name="connsiteX19" fmla="*/ 0 w 5761649"/>
              <a:gd name="connsiteY19" fmla="*/ 1632478 h 2445488"/>
              <a:gd name="connsiteX20" fmla="*/ 163194 w 5761649"/>
              <a:gd name="connsiteY20" fmla="*/ 1467293 h 2445488"/>
              <a:gd name="connsiteX21" fmla="*/ 758617 w 5761649"/>
              <a:gd name="connsiteY21" fmla="*/ 1233376 h 2445488"/>
              <a:gd name="connsiteX22" fmla="*/ 992532 w 5761649"/>
              <a:gd name="connsiteY22" fmla="*/ 1318437 h 2445488"/>
              <a:gd name="connsiteX23" fmla="*/ 1279613 w 5761649"/>
              <a:gd name="connsiteY23" fmla="*/ 1318437 h 2445488"/>
              <a:gd name="connsiteX24" fmla="*/ 1460366 w 5761649"/>
              <a:gd name="connsiteY24" fmla="*/ 1190847 h 2445488"/>
              <a:gd name="connsiteX25" fmla="*/ 1470998 w 5761649"/>
              <a:gd name="connsiteY25" fmla="*/ 925032 h 2445488"/>
              <a:gd name="connsiteX26" fmla="*/ 3661305 w 5761649"/>
              <a:gd name="connsiteY26" fmla="*/ 0 h 2445488"/>
              <a:gd name="connsiteX27" fmla="*/ 3746366 w 5761649"/>
              <a:gd name="connsiteY27" fmla="*/ 42530 h 2445488"/>
              <a:gd name="connsiteX28" fmla="*/ 3788896 w 5761649"/>
              <a:gd name="connsiteY28" fmla="*/ 159488 h 2445488"/>
              <a:gd name="connsiteX0" fmla="*/ 3788896 w 5761649"/>
              <a:gd name="connsiteY0" fmla="*/ 159488 h 2445488"/>
              <a:gd name="connsiteX1" fmla="*/ 3927119 w 5761649"/>
              <a:gd name="connsiteY1" fmla="*/ 85060 h 2445488"/>
              <a:gd name="connsiteX2" fmla="*/ 5149863 w 5761649"/>
              <a:gd name="connsiteY2" fmla="*/ 510363 h 2445488"/>
              <a:gd name="connsiteX3" fmla="*/ 5054170 w 5761649"/>
              <a:gd name="connsiteY3" fmla="*/ 839972 h 2445488"/>
              <a:gd name="connsiteX4" fmla="*/ 5646633 w 5761649"/>
              <a:gd name="connsiteY4" fmla="*/ 1359575 h 2445488"/>
              <a:gd name="connsiteX5" fmla="*/ 5761649 w 5761649"/>
              <a:gd name="connsiteY5" fmla="*/ 1872900 h 2445488"/>
              <a:gd name="connsiteX6" fmla="*/ 3873956 w 5761649"/>
              <a:gd name="connsiteY6" fmla="*/ 2211572 h 2445488"/>
              <a:gd name="connsiteX7" fmla="*/ 3650673 w 5761649"/>
              <a:gd name="connsiteY7" fmla="*/ 2445488 h 2445488"/>
              <a:gd name="connsiteX8" fmla="*/ 3459287 w 5761649"/>
              <a:gd name="connsiteY8" fmla="*/ 2232837 h 2445488"/>
              <a:gd name="connsiteX9" fmla="*/ 3321063 w 5761649"/>
              <a:gd name="connsiteY9" fmla="*/ 2392325 h 2445488"/>
              <a:gd name="connsiteX10" fmla="*/ 2831966 w 5761649"/>
              <a:gd name="connsiteY10" fmla="*/ 1839432 h 2445488"/>
              <a:gd name="connsiteX11" fmla="*/ 2640580 w 5761649"/>
              <a:gd name="connsiteY11" fmla="*/ 1988288 h 2445488"/>
              <a:gd name="connsiteX12" fmla="*/ 2342867 w 5761649"/>
              <a:gd name="connsiteY12" fmla="*/ 1679943 h 2445488"/>
              <a:gd name="connsiteX13" fmla="*/ 2342867 w 5761649"/>
              <a:gd name="connsiteY13" fmla="*/ 1456660 h 2445488"/>
              <a:gd name="connsiteX14" fmla="*/ 1694282 w 5761649"/>
              <a:gd name="connsiteY14" fmla="*/ 1562986 h 2445488"/>
              <a:gd name="connsiteX15" fmla="*/ 873947 w 5761649"/>
              <a:gd name="connsiteY15" fmla="*/ 2227902 h 2445488"/>
              <a:gd name="connsiteX16" fmla="*/ 932895 w 5761649"/>
              <a:gd name="connsiteY16" fmla="*/ 1599593 h 2445488"/>
              <a:gd name="connsiteX17" fmla="*/ 322682 w 5761649"/>
              <a:gd name="connsiteY17" fmla="*/ 1669311 h 2445488"/>
              <a:gd name="connsiteX18" fmla="*/ 237622 w 5761649"/>
              <a:gd name="connsiteY18" fmla="*/ 1626781 h 2445488"/>
              <a:gd name="connsiteX19" fmla="*/ 0 w 5761649"/>
              <a:gd name="connsiteY19" fmla="*/ 1632478 h 2445488"/>
              <a:gd name="connsiteX20" fmla="*/ 163194 w 5761649"/>
              <a:gd name="connsiteY20" fmla="*/ 1467293 h 2445488"/>
              <a:gd name="connsiteX21" fmla="*/ 758617 w 5761649"/>
              <a:gd name="connsiteY21" fmla="*/ 1233376 h 2445488"/>
              <a:gd name="connsiteX22" fmla="*/ 992532 w 5761649"/>
              <a:gd name="connsiteY22" fmla="*/ 1318437 h 2445488"/>
              <a:gd name="connsiteX23" fmla="*/ 1279613 w 5761649"/>
              <a:gd name="connsiteY23" fmla="*/ 1318437 h 2445488"/>
              <a:gd name="connsiteX24" fmla="*/ 1460366 w 5761649"/>
              <a:gd name="connsiteY24" fmla="*/ 1190847 h 2445488"/>
              <a:gd name="connsiteX25" fmla="*/ 1470998 w 5761649"/>
              <a:gd name="connsiteY25" fmla="*/ 925032 h 2445488"/>
              <a:gd name="connsiteX26" fmla="*/ 3661305 w 5761649"/>
              <a:gd name="connsiteY26" fmla="*/ 0 h 2445488"/>
              <a:gd name="connsiteX27" fmla="*/ 3746366 w 5761649"/>
              <a:gd name="connsiteY27" fmla="*/ 42530 h 2445488"/>
              <a:gd name="connsiteX28" fmla="*/ 3788896 w 5761649"/>
              <a:gd name="connsiteY28" fmla="*/ 159488 h 2445488"/>
              <a:gd name="connsiteX0" fmla="*/ 3788896 w 5761649"/>
              <a:gd name="connsiteY0" fmla="*/ 159488 h 2445488"/>
              <a:gd name="connsiteX1" fmla="*/ 3927119 w 5761649"/>
              <a:gd name="connsiteY1" fmla="*/ 85060 h 2445488"/>
              <a:gd name="connsiteX2" fmla="*/ 5149863 w 5761649"/>
              <a:gd name="connsiteY2" fmla="*/ 510363 h 2445488"/>
              <a:gd name="connsiteX3" fmla="*/ 5054170 w 5761649"/>
              <a:gd name="connsiteY3" fmla="*/ 839972 h 2445488"/>
              <a:gd name="connsiteX4" fmla="*/ 5700076 w 5761649"/>
              <a:gd name="connsiteY4" fmla="*/ 1350424 h 2445488"/>
              <a:gd name="connsiteX5" fmla="*/ 5761649 w 5761649"/>
              <a:gd name="connsiteY5" fmla="*/ 1872900 h 2445488"/>
              <a:gd name="connsiteX6" fmla="*/ 3873956 w 5761649"/>
              <a:gd name="connsiteY6" fmla="*/ 2211572 h 2445488"/>
              <a:gd name="connsiteX7" fmla="*/ 3650673 w 5761649"/>
              <a:gd name="connsiteY7" fmla="*/ 2445488 h 2445488"/>
              <a:gd name="connsiteX8" fmla="*/ 3459287 w 5761649"/>
              <a:gd name="connsiteY8" fmla="*/ 2232837 h 2445488"/>
              <a:gd name="connsiteX9" fmla="*/ 3321063 w 5761649"/>
              <a:gd name="connsiteY9" fmla="*/ 2392325 h 2445488"/>
              <a:gd name="connsiteX10" fmla="*/ 2831966 w 5761649"/>
              <a:gd name="connsiteY10" fmla="*/ 1839432 h 2445488"/>
              <a:gd name="connsiteX11" fmla="*/ 2640580 w 5761649"/>
              <a:gd name="connsiteY11" fmla="*/ 1988288 h 2445488"/>
              <a:gd name="connsiteX12" fmla="*/ 2342867 w 5761649"/>
              <a:gd name="connsiteY12" fmla="*/ 1679943 h 2445488"/>
              <a:gd name="connsiteX13" fmla="*/ 2342867 w 5761649"/>
              <a:gd name="connsiteY13" fmla="*/ 1456660 h 2445488"/>
              <a:gd name="connsiteX14" fmla="*/ 1694282 w 5761649"/>
              <a:gd name="connsiteY14" fmla="*/ 1562986 h 2445488"/>
              <a:gd name="connsiteX15" fmla="*/ 873947 w 5761649"/>
              <a:gd name="connsiteY15" fmla="*/ 2227902 h 2445488"/>
              <a:gd name="connsiteX16" fmla="*/ 932895 w 5761649"/>
              <a:gd name="connsiteY16" fmla="*/ 1599593 h 2445488"/>
              <a:gd name="connsiteX17" fmla="*/ 322682 w 5761649"/>
              <a:gd name="connsiteY17" fmla="*/ 1669311 h 2445488"/>
              <a:gd name="connsiteX18" fmla="*/ 237622 w 5761649"/>
              <a:gd name="connsiteY18" fmla="*/ 1626781 h 2445488"/>
              <a:gd name="connsiteX19" fmla="*/ 0 w 5761649"/>
              <a:gd name="connsiteY19" fmla="*/ 1632478 h 2445488"/>
              <a:gd name="connsiteX20" fmla="*/ 163194 w 5761649"/>
              <a:gd name="connsiteY20" fmla="*/ 1467293 h 2445488"/>
              <a:gd name="connsiteX21" fmla="*/ 758617 w 5761649"/>
              <a:gd name="connsiteY21" fmla="*/ 1233376 h 2445488"/>
              <a:gd name="connsiteX22" fmla="*/ 992532 w 5761649"/>
              <a:gd name="connsiteY22" fmla="*/ 1318437 h 2445488"/>
              <a:gd name="connsiteX23" fmla="*/ 1279613 w 5761649"/>
              <a:gd name="connsiteY23" fmla="*/ 1318437 h 2445488"/>
              <a:gd name="connsiteX24" fmla="*/ 1460366 w 5761649"/>
              <a:gd name="connsiteY24" fmla="*/ 1190847 h 2445488"/>
              <a:gd name="connsiteX25" fmla="*/ 1470998 w 5761649"/>
              <a:gd name="connsiteY25" fmla="*/ 925032 h 2445488"/>
              <a:gd name="connsiteX26" fmla="*/ 3661305 w 5761649"/>
              <a:gd name="connsiteY26" fmla="*/ 0 h 2445488"/>
              <a:gd name="connsiteX27" fmla="*/ 3746366 w 5761649"/>
              <a:gd name="connsiteY27" fmla="*/ 42530 h 2445488"/>
              <a:gd name="connsiteX28" fmla="*/ 3788896 w 5761649"/>
              <a:gd name="connsiteY28" fmla="*/ 159488 h 2445488"/>
              <a:gd name="connsiteX0" fmla="*/ 3788896 w 5761649"/>
              <a:gd name="connsiteY0" fmla="*/ 159488 h 2445488"/>
              <a:gd name="connsiteX1" fmla="*/ 3927119 w 5761649"/>
              <a:gd name="connsiteY1" fmla="*/ 85060 h 2445488"/>
              <a:gd name="connsiteX2" fmla="*/ 5149863 w 5761649"/>
              <a:gd name="connsiteY2" fmla="*/ 510363 h 2445488"/>
              <a:gd name="connsiteX3" fmla="*/ 5054170 w 5761649"/>
              <a:gd name="connsiteY3" fmla="*/ 839972 h 2445488"/>
              <a:gd name="connsiteX4" fmla="*/ 5709507 w 5761649"/>
              <a:gd name="connsiteY4" fmla="*/ 1338221 h 2445488"/>
              <a:gd name="connsiteX5" fmla="*/ 5761649 w 5761649"/>
              <a:gd name="connsiteY5" fmla="*/ 1872900 h 2445488"/>
              <a:gd name="connsiteX6" fmla="*/ 3873956 w 5761649"/>
              <a:gd name="connsiteY6" fmla="*/ 2211572 h 2445488"/>
              <a:gd name="connsiteX7" fmla="*/ 3650673 w 5761649"/>
              <a:gd name="connsiteY7" fmla="*/ 2445488 h 2445488"/>
              <a:gd name="connsiteX8" fmla="*/ 3459287 w 5761649"/>
              <a:gd name="connsiteY8" fmla="*/ 2232837 h 2445488"/>
              <a:gd name="connsiteX9" fmla="*/ 3321063 w 5761649"/>
              <a:gd name="connsiteY9" fmla="*/ 2392325 h 2445488"/>
              <a:gd name="connsiteX10" fmla="*/ 2831966 w 5761649"/>
              <a:gd name="connsiteY10" fmla="*/ 1839432 h 2445488"/>
              <a:gd name="connsiteX11" fmla="*/ 2640580 w 5761649"/>
              <a:gd name="connsiteY11" fmla="*/ 1988288 h 2445488"/>
              <a:gd name="connsiteX12" fmla="*/ 2342867 w 5761649"/>
              <a:gd name="connsiteY12" fmla="*/ 1679943 h 2445488"/>
              <a:gd name="connsiteX13" fmla="*/ 2342867 w 5761649"/>
              <a:gd name="connsiteY13" fmla="*/ 1456660 h 2445488"/>
              <a:gd name="connsiteX14" fmla="*/ 1694282 w 5761649"/>
              <a:gd name="connsiteY14" fmla="*/ 1562986 h 2445488"/>
              <a:gd name="connsiteX15" fmla="*/ 873947 w 5761649"/>
              <a:gd name="connsiteY15" fmla="*/ 2227902 h 2445488"/>
              <a:gd name="connsiteX16" fmla="*/ 932895 w 5761649"/>
              <a:gd name="connsiteY16" fmla="*/ 1599593 h 2445488"/>
              <a:gd name="connsiteX17" fmla="*/ 322682 w 5761649"/>
              <a:gd name="connsiteY17" fmla="*/ 1669311 h 2445488"/>
              <a:gd name="connsiteX18" fmla="*/ 237622 w 5761649"/>
              <a:gd name="connsiteY18" fmla="*/ 1626781 h 2445488"/>
              <a:gd name="connsiteX19" fmla="*/ 0 w 5761649"/>
              <a:gd name="connsiteY19" fmla="*/ 1632478 h 2445488"/>
              <a:gd name="connsiteX20" fmla="*/ 163194 w 5761649"/>
              <a:gd name="connsiteY20" fmla="*/ 1467293 h 2445488"/>
              <a:gd name="connsiteX21" fmla="*/ 758617 w 5761649"/>
              <a:gd name="connsiteY21" fmla="*/ 1233376 h 2445488"/>
              <a:gd name="connsiteX22" fmla="*/ 992532 w 5761649"/>
              <a:gd name="connsiteY22" fmla="*/ 1318437 h 2445488"/>
              <a:gd name="connsiteX23" fmla="*/ 1279613 w 5761649"/>
              <a:gd name="connsiteY23" fmla="*/ 1318437 h 2445488"/>
              <a:gd name="connsiteX24" fmla="*/ 1460366 w 5761649"/>
              <a:gd name="connsiteY24" fmla="*/ 1190847 h 2445488"/>
              <a:gd name="connsiteX25" fmla="*/ 1470998 w 5761649"/>
              <a:gd name="connsiteY25" fmla="*/ 925032 h 2445488"/>
              <a:gd name="connsiteX26" fmla="*/ 3661305 w 5761649"/>
              <a:gd name="connsiteY26" fmla="*/ 0 h 2445488"/>
              <a:gd name="connsiteX27" fmla="*/ 3746366 w 5761649"/>
              <a:gd name="connsiteY27" fmla="*/ 42530 h 2445488"/>
              <a:gd name="connsiteX28" fmla="*/ 3788896 w 5761649"/>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709507 w 5802516"/>
              <a:gd name="connsiteY4" fmla="*/ 1338221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932895 w 5802516"/>
              <a:gd name="connsiteY16" fmla="*/ 1599593 h 2445488"/>
              <a:gd name="connsiteX17" fmla="*/ 322682 w 5802516"/>
              <a:gd name="connsiteY17" fmla="*/ 1669311 h 2445488"/>
              <a:gd name="connsiteX18" fmla="*/ 237622 w 5802516"/>
              <a:gd name="connsiteY18" fmla="*/ 1626781 h 2445488"/>
              <a:gd name="connsiteX19" fmla="*/ 0 w 5802516"/>
              <a:gd name="connsiteY19" fmla="*/ 1632478 h 2445488"/>
              <a:gd name="connsiteX20" fmla="*/ 163194 w 5802516"/>
              <a:gd name="connsiteY20" fmla="*/ 1467293 h 2445488"/>
              <a:gd name="connsiteX21" fmla="*/ 758617 w 5802516"/>
              <a:gd name="connsiteY21" fmla="*/ 1233376 h 2445488"/>
              <a:gd name="connsiteX22" fmla="*/ 992532 w 5802516"/>
              <a:gd name="connsiteY22" fmla="*/ 1318437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87502 w 5802516"/>
              <a:gd name="connsiteY4" fmla="*/ 1326019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932895 w 5802516"/>
              <a:gd name="connsiteY16" fmla="*/ 1599593 h 2445488"/>
              <a:gd name="connsiteX17" fmla="*/ 322682 w 5802516"/>
              <a:gd name="connsiteY17" fmla="*/ 1669311 h 2445488"/>
              <a:gd name="connsiteX18" fmla="*/ 237622 w 5802516"/>
              <a:gd name="connsiteY18" fmla="*/ 1626781 h 2445488"/>
              <a:gd name="connsiteX19" fmla="*/ 0 w 5802516"/>
              <a:gd name="connsiteY19" fmla="*/ 1632478 h 2445488"/>
              <a:gd name="connsiteX20" fmla="*/ 163194 w 5802516"/>
              <a:gd name="connsiteY20" fmla="*/ 1467293 h 2445488"/>
              <a:gd name="connsiteX21" fmla="*/ 758617 w 5802516"/>
              <a:gd name="connsiteY21" fmla="*/ 1233376 h 2445488"/>
              <a:gd name="connsiteX22" fmla="*/ 992532 w 5802516"/>
              <a:gd name="connsiteY22" fmla="*/ 1318437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44685"/>
              <a:gd name="connsiteY0" fmla="*/ 159488 h 2445488"/>
              <a:gd name="connsiteX1" fmla="*/ 3927119 w 5844685"/>
              <a:gd name="connsiteY1" fmla="*/ 85060 h 2445488"/>
              <a:gd name="connsiteX2" fmla="*/ 5149863 w 5844685"/>
              <a:gd name="connsiteY2" fmla="*/ 510363 h 2445488"/>
              <a:gd name="connsiteX3" fmla="*/ 5054170 w 5844685"/>
              <a:gd name="connsiteY3" fmla="*/ 839972 h 2445488"/>
              <a:gd name="connsiteX4" fmla="*/ 5844685 w 5844685"/>
              <a:gd name="connsiteY4" fmla="*/ 1292464 h 2445488"/>
              <a:gd name="connsiteX5" fmla="*/ 5802516 w 5844685"/>
              <a:gd name="connsiteY5" fmla="*/ 1872900 h 2445488"/>
              <a:gd name="connsiteX6" fmla="*/ 3873956 w 5844685"/>
              <a:gd name="connsiteY6" fmla="*/ 2211572 h 2445488"/>
              <a:gd name="connsiteX7" fmla="*/ 3650673 w 5844685"/>
              <a:gd name="connsiteY7" fmla="*/ 2445488 h 2445488"/>
              <a:gd name="connsiteX8" fmla="*/ 3459287 w 5844685"/>
              <a:gd name="connsiteY8" fmla="*/ 2232837 h 2445488"/>
              <a:gd name="connsiteX9" fmla="*/ 3321063 w 5844685"/>
              <a:gd name="connsiteY9" fmla="*/ 2392325 h 2445488"/>
              <a:gd name="connsiteX10" fmla="*/ 2831966 w 5844685"/>
              <a:gd name="connsiteY10" fmla="*/ 1839432 h 2445488"/>
              <a:gd name="connsiteX11" fmla="*/ 2640580 w 5844685"/>
              <a:gd name="connsiteY11" fmla="*/ 1988288 h 2445488"/>
              <a:gd name="connsiteX12" fmla="*/ 2342867 w 5844685"/>
              <a:gd name="connsiteY12" fmla="*/ 1679943 h 2445488"/>
              <a:gd name="connsiteX13" fmla="*/ 2342867 w 5844685"/>
              <a:gd name="connsiteY13" fmla="*/ 1456660 h 2445488"/>
              <a:gd name="connsiteX14" fmla="*/ 1694282 w 5844685"/>
              <a:gd name="connsiteY14" fmla="*/ 1562986 h 2445488"/>
              <a:gd name="connsiteX15" fmla="*/ 873947 w 5844685"/>
              <a:gd name="connsiteY15" fmla="*/ 2227902 h 2445488"/>
              <a:gd name="connsiteX16" fmla="*/ 932895 w 5844685"/>
              <a:gd name="connsiteY16" fmla="*/ 1599593 h 2445488"/>
              <a:gd name="connsiteX17" fmla="*/ 322682 w 5844685"/>
              <a:gd name="connsiteY17" fmla="*/ 1669311 h 2445488"/>
              <a:gd name="connsiteX18" fmla="*/ 237622 w 5844685"/>
              <a:gd name="connsiteY18" fmla="*/ 1626781 h 2445488"/>
              <a:gd name="connsiteX19" fmla="*/ 0 w 5844685"/>
              <a:gd name="connsiteY19" fmla="*/ 1632478 h 2445488"/>
              <a:gd name="connsiteX20" fmla="*/ 163194 w 5844685"/>
              <a:gd name="connsiteY20" fmla="*/ 1467293 h 2445488"/>
              <a:gd name="connsiteX21" fmla="*/ 758617 w 5844685"/>
              <a:gd name="connsiteY21" fmla="*/ 1233376 h 2445488"/>
              <a:gd name="connsiteX22" fmla="*/ 992532 w 5844685"/>
              <a:gd name="connsiteY22" fmla="*/ 1318437 h 2445488"/>
              <a:gd name="connsiteX23" fmla="*/ 1279613 w 5844685"/>
              <a:gd name="connsiteY23" fmla="*/ 1318437 h 2445488"/>
              <a:gd name="connsiteX24" fmla="*/ 1460366 w 5844685"/>
              <a:gd name="connsiteY24" fmla="*/ 1190847 h 2445488"/>
              <a:gd name="connsiteX25" fmla="*/ 1470998 w 5844685"/>
              <a:gd name="connsiteY25" fmla="*/ 925032 h 2445488"/>
              <a:gd name="connsiteX26" fmla="*/ 3661305 w 5844685"/>
              <a:gd name="connsiteY26" fmla="*/ 0 h 2445488"/>
              <a:gd name="connsiteX27" fmla="*/ 3746366 w 5844685"/>
              <a:gd name="connsiteY27" fmla="*/ 42530 h 2445488"/>
              <a:gd name="connsiteX28" fmla="*/ 3788896 w 5844685"/>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709509 w 5802516"/>
              <a:gd name="connsiteY4" fmla="*/ 1298565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932895 w 5802516"/>
              <a:gd name="connsiteY16" fmla="*/ 1599593 h 2445488"/>
              <a:gd name="connsiteX17" fmla="*/ 322682 w 5802516"/>
              <a:gd name="connsiteY17" fmla="*/ 1669311 h 2445488"/>
              <a:gd name="connsiteX18" fmla="*/ 237622 w 5802516"/>
              <a:gd name="connsiteY18" fmla="*/ 1626781 h 2445488"/>
              <a:gd name="connsiteX19" fmla="*/ 0 w 5802516"/>
              <a:gd name="connsiteY19" fmla="*/ 1632478 h 2445488"/>
              <a:gd name="connsiteX20" fmla="*/ 163194 w 5802516"/>
              <a:gd name="connsiteY20" fmla="*/ 1467293 h 2445488"/>
              <a:gd name="connsiteX21" fmla="*/ 758617 w 5802516"/>
              <a:gd name="connsiteY21" fmla="*/ 1233376 h 2445488"/>
              <a:gd name="connsiteX22" fmla="*/ 992532 w 5802516"/>
              <a:gd name="connsiteY22" fmla="*/ 1318437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96935 w 5802516"/>
              <a:gd name="connsiteY4" fmla="*/ 1298565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932895 w 5802516"/>
              <a:gd name="connsiteY16" fmla="*/ 1599593 h 2445488"/>
              <a:gd name="connsiteX17" fmla="*/ 322682 w 5802516"/>
              <a:gd name="connsiteY17" fmla="*/ 1669311 h 2445488"/>
              <a:gd name="connsiteX18" fmla="*/ 237622 w 5802516"/>
              <a:gd name="connsiteY18" fmla="*/ 1626781 h 2445488"/>
              <a:gd name="connsiteX19" fmla="*/ 0 w 5802516"/>
              <a:gd name="connsiteY19" fmla="*/ 1632478 h 2445488"/>
              <a:gd name="connsiteX20" fmla="*/ 163194 w 5802516"/>
              <a:gd name="connsiteY20" fmla="*/ 1467293 h 2445488"/>
              <a:gd name="connsiteX21" fmla="*/ 758617 w 5802516"/>
              <a:gd name="connsiteY21" fmla="*/ 1233376 h 2445488"/>
              <a:gd name="connsiteX22" fmla="*/ 992532 w 5802516"/>
              <a:gd name="connsiteY22" fmla="*/ 1318437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87504 w 5802516"/>
              <a:gd name="connsiteY4" fmla="*/ 1295513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932895 w 5802516"/>
              <a:gd name="connsiteY16" fmla="*/ 1599593 h 2445488"/>
              <a:gd name="connsiteX17" fmla="*/ 322682 w 5802516"/>
              <a:gd name="connsiteY17" fmla="*/ 1669311 h 2445488"/>
              <a:gd name="connsiteX18" fmla="*/ 237622 w 5802516"/>
              <a:gd name="connsiteY18" fmla="*/ 1626781 h 2445488"/>
              <a:gd name="connsiteX19" fmla="*/ 0 w 5802516"/>
              <a:gd name="connsiteY19" fmla="*/ 1632478 h 2445488"/>
              <a:gd name="connsiteX20" fmla="*/ 163194 w 5802516"/>
              <a:gd name="connsiteY20" fmla="*/ 1467293 h 2445488"/>
              <a:gd name="connsiteX21" fmla="*/ 758617 w 5802516"/>
              <a:gd name="connsiteY21" fmla="*/ 1233376 h 2445488"/>
              <a:gd name="connsiteX22" fmla="*/ 992532 w 5802516"/>
              <a:gd name="connsiteY22" fmla="*/ 1318437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62354 w 5802516"/>
              <a:gd name="connsiteY4" fmla="*/ 1283311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932895 w 5802516"/>
              <a:gd name="connsiteY16" fmla="*/ 1599593 h 2445488"/>
              <a:gd name="connsiteX17" fmla="*/ 322682 w 5802516"/>
              <a:gd name="connsiteY17" fmla="*/ 1669311 h 2445488"/>
              <a:gd name="connsiteX18" fmla="*/ 237622 w 5802516"/>
              <a:gd name="connsiteY18" fmla="*/ 1626781 h 2445488"/>
              <a:gd name="connsiteX19" fmla="*/ 0 w 5802516"/>
              <a:gd name="connsiteY19" fmla="*/ 1632478 h 2445488"/>
              <a:gd name="connsiteX20" fmla="*/ 163194 w 5802516"/>
              <a:gd name="connsiteY20" fmla="*/ 1467293 h 2445488"/>
              <a:gd name="connsiteX21" fmla="*/ 758617 w 5802516"/>
              <a:gd name="connsiteY21" fmla="*/ 1233376 h 2445488"/>
              <a:gd name="connsiteX22" fmla="*/ 992532 w 5802516"/>
              <a:gd name="connsiteY22" fmla="*/ 1318437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62354 w 5802516"/>
              <a:gd name="connsiteY4" fmla="*/ 1283311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845921 w 5802516"/>
              <a:gd name="connsiteY16" fmla="*/ 1641792 h 2445488"/>
              <a:gd name="connsiteX17" fmla="*/ 322682 w 5802516"/>
              <a:gd name="connsiteY17" fmla="*/ 1669311 h 2445488"/>
              <a:gd name="connsiteX18" fmla="*/ 237622 w 5802516"/>
              <a:gd name="connsiteY18" fmla="*/ 1626781 h 2445488"/>
              <a:gd name="connsiteX19" fmla="*/ 0 w 5802516"/>
              <a:gd name="connsiteY19" fmla="*/ 1632478 h 2445488"/>
              <a:gd name="connsiteX20" fmla="*/ 163194 w 5802516"/>
              <a:gd name="connsiteY20" fmla="*/ 1467293 h 2445488"/>
              <a:gd name="connsiteX21" fmla="*/ 758617 w 5802516"/>
              <a:gd name="connsiteY21" fmla="*/ 1233376 h 2445488"/>
              <a:gd name="connsiteX22" fmla="*/ 992532 w 5802516"/>
              <a:gd name="connsiteY22" fmla="*/ 1318437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62354 w 5802516"/>
              <a:gd name="connsiteY4" fmla="*/ 1283311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845921 w 5802516"/>
              <a:gd name="connsiteY16" fmla="*/ 1641792 h 2445488"/>
              <a:gd name="connsiteX17" fmla="*/ 322682 w 5802516"/>
              <a:gd name="connsiteY17" fmla="*/ 1669311 h 2445488"/>
              <a:gd name="connsiteX18" fmla="*/ 215878 w 5802516"/>
              <a:gd name="connsiteY18" fmla="*/ 1788542 h 2445488"/>
              <a:gd name="connsiteX19" fmla="*/ 0 w 5802516"/>
              <a:gd name="connsiteY19" fmla="*/ 1632478 h 2445488"/>
              <a:gd name="connsiteX20" fmla="*/ 163194 w 5802516"/>
              <a:gd name="connsiteY20" fmla="*/ 1467293 h 2445488"/>
              <a:gd name="connsiteX21" fmla="*/ 758617 w 5802516"/>
              <a:gd name="connsiteY21" fmla="*/ 1233376 h 2445488"/>
              <a:gd name="connsiteX22" fmla="*/ 992532 w 5802516"/>
              <a:gd name="connsiteY22" fmla="*/ 1318437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62354 w 5802516"/>
              <a:gd name="connsiteY4" fmla="*/ 1283311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845921 w 5802516"/>
              <a:gd name="connsiteY16" fmla="*/ 1641792 h 2445488"/>
              <a:gd name="connsiteX17" fmla="*/ 395161 w 5802516"/>
              <a:gd name="connsiteY17" fmla="*/ 1746675 h 2445488"/>
              <a:gd name="connsiteX18" fmla="*/ 215878 w 5802516"/>
              <a:gd name="connsiteY18" fmla="*/ 1788542 h 2445488"/>
              <a:gd name="connsiteX19" fmla="*/ 0 w 5802516"/>
              <a:gd name="connsiteY19" fmla="*/ 1632478 h 2445488"/>
              <a:gd name="connsiteX20" fmla="*/ 163194 w 5802516"/>
              <a:gd name="connsiteY20" fmla="*/ 1467293 h 2445488"/>
              <a:gd name="connsiteX21" fmla="*/ 758617 w 5802516"/>
              <a:gd name="connsiteY21" fmla="*/ 1233376 h 2445488"/>
              <a:gd name="connsiteX22" fmla="*/ 992532 w 5802516"/>
              <a:gd name="connsiteY22" fmla="*/ 1318437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62354 w 5802516"/>
              <a:gd name="connsiteY4" fmla="*/ 1283311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845921 w 5802516"/>
              <a:gd name="connsiteY16" fmla="*/ 1641792 h 2445488"/>
              <a:gd name="connsiteX17" fmla="*/ 395161 w 5802516"/>
              <a:gd name="connsiteY17" fmla="*/ 1746675 h 2445488"/>
              <a:gd name="connsiteX18" fmla="*/ 208630 w 5802516"/>
              <a:gd name="connsiteY18" fmla="*/ 1767443 h 2445488"/>
              <a:gd name="connsiteX19" fmla="*/ 0 w 5802516"/>
              <a:gd name="connsiteY19" fmla="*/ 1632478 h 2445488"/>
              <a:gd name="connsiteX20" fmla="*/ 163194 w 5802516"/>
              <a:gd name="connsiteY20" fmla="*/ 1467293 h 2445488"/>
              <a:gd name="connsiteX21" fmla="*/ 758617 w 5802516"/>
              <a:gd name="connsiteY21" fmla="*/ 1233376 h 2445488"/>
              <a:gd name="connsiteX22" fmla="*/ 992532 w 5802516"/>
              <a:gd name="connsiteY22" fmla="*/ 1318437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62354 w 5802516"/>
              <a:gd name="connsiteY4" fmla="*/ 1283311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845921 w 5802516"/>
              <a:gd name="connsiteY16" fmla="*/ 1641792 h 2445488"/>
              <a:gd name="connsiteX17" fmla="*/ 395161 w 5802516"/>
              <a:gd name="connsiteY17" fmla="*/ 1746675 h 2445488"/>
              <a:gd name="connsiteX18" fmla="*/ 208630 w 5802516"/>
              <a:gd name="connsiteY18" fmla="*/ 1767443 h 2445488"/>
              <a:gd name="connsiteX19" fmla="*/ 0 w 5802516"/>
              <a:gd name="connsiteY19" fmla="*/ 1632478 h 2445488"/>
              <a:gd name="connsiteX20" fmla="*/ 148698 w 5802516"/>
              <a:gd name="connsiteY20" fmla="*/ 1418061 h 2445488"/>
              <a:gd name="connsiteX21" fmla="*/ 758617 w 5802516"/>
              <a:gd name="connsiteY21" fmla="*/ 1233376 h 2445488"/>
              <a:gd name="connsiteX22" fmla="*/ 992532 w 5802516"/>
              <a:gd name="connsiteY22" fmla="*/ 1318437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62354 w 5802516"/>
              <a:gd name="connsiteY4" fmla="*/ 1283311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845921 w 5802516"/>
              <a:gd name="connsiteY16" fmla="*/ 1641792 h 2445488"/>
              <a:gd name="connsiteX17" fmla="*/ 395161 w 5802516"/>
              <a:gd name="connsiteY17" fmla="*/ 1746675 h 2445488"/>
              <a:gd name="connsiteX18" fmla="*/ 208630 w 5802516"/>
              <a:gd name="connsiteY18" fmla="*/ 1767443 h 2445488"/>
              <a:gd name="connsiteX19" fmla="*/ 0 w 5802516"/>
              <a:gd name="connsiteY19" fmla="*/ 1632478 h 2445488"/>
              <a:gd name="connsiteX20" fmla="*/ 148698 w 5802516"/>
              <a:gd name="connsiteY20" fmla="*/ 1418061 h 2445488"/>
              <a:gd name="connsiteX21" fmla="*/ 758617 w 5802516"/>
              <a:gd name="connsiteY21" fmla="*/ 1198211 h 2445488"/>
              <a:gd name="connsiteX22" fmla="*/ 992532 w 5802516"/>
              <a:gd name="connsiteY22" fmla="*/ 1318437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62354 w 5802516"/>
              <a:gd name="connsiteY4" fmla="*/ 1283311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845921 w 5802516"/>
              <a:gd name="connsiteY16" fmla="*/ 1641792 h 2445488"/>
              <a:gd name="connsiteX17" fmla="*/ 395161 w 5802516"/>
              <a:gd name="connsiteY17" fmla="*/ 1746675 h 2445488"/>
              <a:gd name="connsiteX18" fmla="*/ 208630 w 5802516"/>
              <a:gd name="connsiteY18" fmla="*/ 1767443 h 2445488"/>
              <a:gd name="connsiteX19" fmla="*/ 0 w 5802516"/>
              <a:gd name="connsiteY19" fmla="*/ 1632478 h 2445488"/>
              <a:gd name="connsiteX20" fmla="*/ 148698 w 5802516"/>
              <a:gd name="connsiteY20" fmla="*/ 1418061 h 2445488"/>
              <a:gd name="connsiteX21" fmla="*/ 758617 w 5802516"/>
              <a:gd name="connsiteY21" fmla="*/ 1198211 h 2445488"/>
              <a:gd name="connsiteX22" fmla="*/ 992533 w 5802516"/>
              <a:gd name="connsiteY22" fmla="*/ 1318437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62354 w 5802516"/>
              <a:gd name="connsiteY4" fmla="*/ 1283311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845921 w 5802516"/>
              <a:gd name="connsiteY16" fmla="*/ 1641792 h 2445488"/>
              <a:gd name="connsiteX17" fmla="*/ 395161 w 5802516"/>
              <a:gd name="connsiteY17" fmla="*/ 1746675 h 2445488"/>
              <a:gd name="connsiteX18" fmla="*/ 208630 w 5802516"/>
              <a:gd name="connsiteY18" fmla="*/ 1767443 h 2445488"/>
              <a:gd name="connsiteX19" fmla="*/ 0 w 5802516"/>
              <a:gd name="connsiteY19" fmla="*/ 1632478 h 2445488"/>
              <a:gd name="connsiteX20" fmla="*/ 148698 w 5802516"/>
              <a:gd name="connsiteY20" fmla="*/ 1418061 h 2445488"/>
              <a:gd name="connsiteX21" fmla="*/ 758617 w 5802516"/>
              <a:gd name="connsiteY21" fmla="*/ 1212277 h 2445488"/>
              <a:gd name="connsiteX22" fmla="*/ 992533 w 5802516"/>
              <a:gd name="connsiteY22" fmla="*/ 1318437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62354 w 5802516"/>
              <a:gd name="connsiteY4" fmla="*/ 1283311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845921 w 5802516"/>
              <a:gd name="connsiteY16" fmla="*/ 1641792 h 2445488"/>
              <a:gd name="connsiteX17" fmla="*/ 395161 w 5802516"/>
              <a:gd name="connsiteY17" fmla="*/ 1746675 h 2445488"/>
              <a:gd name="connsiteX18" fmla="*/ 208630 w 5802516"/>
              <a:gd name="connsiteY18" fmla="*/ 1767443 h 2445488"/>
              <a:gd name="connsiteX19" fmla="*/ 0 w 5802516"/>
              <a:gd name="connsiteY19" fmla="*/ 1632478 h 2445488"/>
              <a:gd name="connsiteX20" fmla="*/ 148698 w 5802516"/>
              <a:gd name="connsiteY20" fmla="*/ 1418061 h 2445488"/>
              <a:gd name="connsiteX21" fmla="*/ 758617 w 5802516"/>
              <a:gd name="connsiteY21" fmla="*/ 1212277 h 2445488"/>
              <a:gd name="connsiteX22" fmla="*/ 970789 w 5802516"/>
              <a:gd name="connsiteY22" fmla="*/ 1283271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62354 w 5802516"/>
              <a:gd name="connsiteY4" fmla="*/ 1283311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845921 w 5802516"/>
              <a:gd name="connsiteY16" fmla="*/ 1641792 h 2445488"/>
              <a:gd name="connsiteX17" fmla="*/ 395161 w 5802516"/>
              <a:gd name="connsiteY17" fmla="*/ 1746675 h 2445488"/>
              <a:gd name="connsiteX18" fmla="*/ 208630 w 5802516"/>
              <a:gd name="connsiteY18" fmla="*/ 1767443 h 2445488"/>
              <a:gd name="connsiteX19" fmla="*/ 0 w 5802516"/>
              <a:gd name="connsiteY19" fmla="*/ 1632478 h 2445488"/>
              <a:gd name="connsiteX20" fmla="*/ 148698 w 5802516"/>
              <a:gd name="connsiteY20" fmla="*/ 1418061 h 2445488"/>
              <a:gd name="connsiteX21" fmla="*/ 758617 w 5802516"/>
              <a:gd name="connsiteY21" fmla="*/ 1212277 h 2445488"/>
              <a:gd name="connsiteX22" fmla="*/ 970789 w 5802516"/>
              <a:gd name="connsiteY22" fmla="*/ 1283271 h 2445488"/>
              <a:gd name="connsiteX23" fmla="*/ 1243374 w 5802516"/>
              <a:gd name="connsiteY23" fmla="*/ 1262172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62354 w 5802516"/>
              <a:gd name="connsiteY4" fmla="*/ 1283311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845921 w 5802516"/>
              <a:gd name="connsiteY16" fmla="*/ 1641792 h 2445488"/>
              <a:gd name="connsiteX17" fmla="*/ 395161 w 5802516"/>
              <a:gd name="connsiteY17" fmla="*/ 1746675 h 2445488"/>
              <a:gd name="connsiteX18" fmla="*/ 208630 w 5802516"/>
              <a:gd name="connsiteY18" fmla="*/ 1767443 h 2445488"/>
              <a:gd name="connsiteX19" fmla="*/ 0 w 5802516"/>
              <a:gd name="connsiteY19" fmla="*/ 1632478 h 2445488"/>
              <a:gd name="connsiteX20" fmla="*/ 148698 w 5802516"/>
              <a:gd name="connsiteY20" fmla="*/ 1418061 h 2445488"/>
              <a:gd name="connsiteX21" fmla="*/ 758617 w 5802516"/>
              <a:gd name="connsiteY21" fmla="*/ 1212277 h 2445488"/>
              <a:gd name="connsiteX22" fmla="*/ 970789 w 5802516"/>
              <a:gd name="connsiteY22" fmla="*/ 1283271 h 2445488"/>
              <a:gd name="connsiteX23" fmla="*/ 1243374 w 5802516"/>
              <a:gd name="connsiteY23" fmla="*/ 1262172 h 2445488"/>
              <a:gd name="connsiteX24" fmla="*/ 1373392 w 5802516"/>
              <a:gd name="connsiteY24" fmla="*/ 1155682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62354 w 5802516"/>
              <a:gd name="connsiteY4" fmla="*/ 1283311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845921 w 5802516"/>
              <a:gd name="connsiteY16" fmla="*/ 1641792 h 2445488"/>
              <a:gd name="connsiteX17" fmla="*/ 395161 w 5802516"/>
              <a:gd name="connsiteY17" fmla="*/ 1746675 h 2445488"/>
              <a:gd name="connsiteX18" fmla="*/ 208630 w 5802516"/>
              <a:gd name="connsiteY18" fmla="*/ 1767443 h 2445488"/>
              <a:gd name="connsiteX19" fmla="*/ 0 w 5802516"/>
              <a:gd name="connsiteY19" fmla="*/ 1632478 h 2445488"/>
              <a:gd name="connsiteX20" fmla="*/ 148698 w 5802516"/>
              <a:gd name="connsiteY20" fmla="*/ 1418061 h 2445488"/>
              <a:gd name="connsiteX21" fmla="*/ 758617 w 5802516"/>
              <a:gd name="connsiteY21" fmla="*/ 1212277 h 2445488"/>
              <a:gd name="connsiteX22" fmla="*/ 970789 w 5802516"/>
              <a:gd name="connsiteY22" fmla="*/ 1283271 h 2445488"/>
              <a:gd name="connsiteX23" fmla="*/ 1243374 w 5802516"/>
              <a:gd name="connsiteY23" fmla="*/ 1262172 h 2445488"/>
              <a:gd name="connsiteX24" fmla="*/ 1373392 w 5802516"/>
              <a:gd name="connsiteY24" fmla="*/ 1155682 h 2445488"/>
              <a:gd name="connsiteX25" fmla="*/ 1427511 w 5802516"/>
              <a:gd name="connsiteY25" fmla="*/ 932065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87620 h 2473620"/>
              <a:gd name="connsiteX1" fmla="*/ 3927119 w 5802516"/>
              <a:gd name="connsiteY1" fmla="*/ 113192 h 2473620"/>
              <a:gd name="connsiteX2" fmla="*/ 5149863 w 5802516"/>
              <a:gd name="connsiteY2" fmla="*/ 538495 h 2473620"/>
              <a:gd name="connsiteX3" fmla="*/ 5054170 w 5802516"/>
              <a:gd name="connsiteY3" fmla="*/ 868104 h 2473620"/>
              <a:gd name="connsiteX4" fmla="*/ 5662354 w 5802516"/>
              <a:gd name="connsiteY4" fmla="*/ 1311443 h 2473620"/>
              <a:gd name="connsiteX5" fmla="*/ 5802516 w 5802516"/>
              <a:gd name="connsiteY5" fmla="*/ 1901032 h 2473620"/>
              <a:gd name="connsiteX6" fmla="*/ 3873956 w 5802516"/>
              <a:gd name="connsiteY6" fmla="*/ 2239704 h 2473620"/>
              <a:gd name="connsiteX7" fmla="*/ 3650673 w 5802516"/>
              <a:gd name="connsiteY7" fmla="*/ 2473620 h 2473620"/>
              <a:gd name="connsiteX8" fmla="*/ 3459287 w 5802516"/>
              <a:gd name="connsiteY8" fmla="*/ 2260969 h 2473620"/>
              <a:gd name="connsiteX9" fmla="*/ 3321063 w 5802516"/>
              <a:gd name="connsiteY9" fmla="*/ 2420457 h 2473620"/>
              <a:gd name="connsiteX10" fmla="*/ 2831966 w 5802516"/>
              <a:gd name="connsiteY10" fmla="*/ 1867564 h 2473620"/>
              <a:gd name="connsiteX11" fmla="*/ 2640580 w 5802516"/>
              <a:gd name="connsiteY11" fmla="*/ 2016420 h 2473620"/>
              <a:gd name="connsiteX12" fmla="*/ 2342867 w 5802516"/>
              <a:gd name="connsiteY12" fmla="*/ 1708075 h 2473620"/>
              <a:gd name="connsiteX13" fmla="*/ 2342867 w 5802516"/>
              <a:gd name="connsiteY13" fmla="*/ 1484792 h 2473620"/>
              <a:gd name="connsiteX14" fmla="*/ 1694282 w 5802516"/>
              <a:gd name="connsiteY14" fmla="*/ 1591118 h 2473620"/>
              <a:gd name="connsiteX15" fmla="*/ 873947 w 5802516"/>
              <a:gd name="connsiteY15" fmla="*/ 2256034 h 2473620"/>
              <a:gd name="connsiteX16" fmla="*/ 845921 w 5802516"/>
              <a:gd name="connsiteY16" fmla="*/ 1669924 h 2473620"/>
              <a:gd name="connsiteX17" fmla="*/ 395161 w 5802516"/>
              <a:gd name="connsiteY17" fmla="*/ 1774807 h 2473620"/>
              <a:gd name="connsiteX18" fmla="*/ 208630 w 5802516"/>
              <a:gd name="connsiteY18" fmla="*/ 1795575 h 2473620"/>
              <a:gd name="connsiteX19" fmla="*/ 0 w 5802516"/>
              <a:gd name="connsiteY19" fmla="*/ 1660610 h 2473620"/>
              <a:gd name="connsiteX20" fmla="*/ 148698 w 5802516"/>
              <a:gd name="connsiteY20" fmla="*/ 1446193 h 2473620"/>
              <a:gd name="connsiteX21" fmla="*/ 758617 w 5802516"/>
              <a:gd name="connsiteY21" fmla="*/ 1240409 h 2473620"/>
              <a:gd name="connsiteX22" fmla="*/ 970789 w 5802516"/>
              <a:gd name="connsiteY22" fmla="*/ 1311403 h 2473620"/>
              <a:gd name="connsiteX23" fmla="*/ 1243374 w 5802516"/>
              <a:gd name="connsiteY23" fmla="*/ 1290304 h 2473620"/>
              <a:gd name="connsiteX24" fmla="*/ 1373392 w 5802516"/>
              <a:gd name="connsiteY24" fmla="*/ 1183814 h 2473620"/>
              <a:gd name="connsiteX25" fmla="*/ 1427511 w 5802516"/>
              <a:gd name="connsiteY25" fmla="*/ 960197 h 2473620"/>
              <a:gd name="connsiteX26" fmla="*/ 3610570 w 5802516"/>
              <a:gd name="connsiteY26" fmla="*/ 0 h 2473620"/>
              <a:gd name="connsiteX27" fmla="*/ 3746366 w 5802516"/>
              <a:gd name="connsiteY27" fmla="*/ 70662 h 2473620"/>
              <a:gd name="connsiteX28" fmla="*/ 3788896 w 5802516"/>
              <a:gd name="connsiteY28" fmla="*/ 187620 h 2473620"/>
              <a:gd name="connsiteX0" fmla="*/ 3746366 w 5802516"/>
              <a:gd name="connsiteY0" fmla="*/ 70662 h 2473620"/>
              <a:gd name="connsiteX1" fmla="*/ 3927119 w 5802516"/>
              <a:gd name="connsiteY1" fmla="*/ 113192 h 2473620"/>
              <a:gd name="connsiteX2" fmla="*/ 5149863 w 5802516"/>
              <a:gd name="connsiteY2" fmla="*/ 538495 h 2473620"/>
              <a:gd name="connsiteX3" fmla="*/ 5054170 w 5802516"/>
              <a:gd name="connsiteY3" fmla="*/ 868104 h 2473620"/>
              <a:gd name="connsiteX4" fmla="*/ 5662354 w 5802516"/>
              <a:gd name="connsiteY4" fmla="*/ 1311443 h 2473620"/>
              <a:gd name="connsiteX5" fmla="*/ 5802516 w 5802516"/>
              <a:gd name="connsiteY5" fmla="*/ 1901032 h 2473620"/>
              <a:gd name="connsiteX6" fmla="*/ 3873956 w 5802516"/>
              <a:gd name="connsiteY6" fmla="*/ 2239704 h 2473620"/>
              <a:gd name="connsiteX7" fmla="*/ 3650673 w 5802516"/>
              <a:gd name="connsiteY7" fmla="*/ 2473620 h 2473620"/>
              <a:gd name="connsiteX8" fmla="*/ 3459287 w 5802516"/>
              <a:gd name="connsiteY8" fmla="*/ 2260969 h 2473620"/>
              <a:gd name="connsiteX9" fmla="*/ 3321063 w 5802516"/>
              <a:gd name="connsiteY9" fmla="*/ 2420457 h 2473620"/>
              <a:gd name="connsiteX10" fmla="*/ 2831966 w 5802516"/>
              <a:gd name="connsiteY10" fmla="*/ 1867564 h 2473620"/>
              <a:gd name="connsiteX11" fmla="*/ 2640580 w 5802516"/>
              <a:gd name="connsiteY11" fmla="*/ 2016420 h 2473620"/>
              <a:gd name="connsiteX12" fmla="*/ 2342867 w 5802516"/>
              <a:gd name="connsiteY12" fmla="*/ 1708075 h 2473620"/>
              <a:gd name="connsiteX13" fmla="*/ 2342867 w 5802516"/>
              <a:gd name="connsiteY13" fmla="*/ 1484792 h 2473620"/>
              <a:gd name="connsiteX14" fmla="*/ 1694282 w 5802516"/>
              <a:gd name="connsiteY14" fmla="*/ 1591118 h 2473620"/>
              <a:gd name="connsiteX15" fmla="*/ 873947 w 5802516"/>
              <a:gd name="connsiteY15" fmla="*/ 2256034 h 2473620"/>
              <a:gd name="connsiteX16" fmla="*/ 845921 w 5802516"/>
              <a:gd name="connsiteY16" fmla="*/ 1669924 h 2473620"/>
              <a:gd name="connsiteX17" fmla="*/ 395161 w 5802516"/>
              <a:gd name="connsiteY17" fmla="*/ 1774807 h 2473620"/>
              <a:gd name="connsiteX18" fmla="*/ 208630 w 5802516"/>
              <a:gd name="connsiteY18" fmla="*/ 1795575 h 2473620"/>
              <a:gd name="connsiteX19" fmla="*/ 0 w 5802516"/>
              <a:gd name="connsiteY19" fmla="*/ 1660610 h 2473620"/>
              <a:gd name="connsiteX20" fmla="*/ 148698 w 5802516"/>
              <a:gd name="connsiteY20" fmla="*/ 1446193 h 2473620"/>
              <a:gd name="connsiteX21" fmla="*/ 758617 w 5802516"/>
              <a:gd name="connsiteY21" fmla="*/ 1240409 h 2473620"/>
              <a:gd name="connsiteX22" fmla="*/ 970789 w 5802516"/>
              <a:gd name="connsiteY22" fmla="*/ 1311403 h 2473620"/>
              <a:gd name="connsiteX23" fmla="*/ 1243374 w 5802516"/>
              <a:gd name="connsiteY23" fmla="*/ 1290304 h 2473620"/>
              <a:gd name="connsiteX24" fmla="*/ 1373392 w 5802516"/>
              <a:gd name="connsiteY24" fmla="*/ 1183814 h 2473620"/>
              <a:gd name="connsiteX25" fmla="*/ 1427511 w 5802516"/>
              <a:gd name="connsiteY25" fmla="*/ 960197 h 2473620"/>
              <a:gd name="connsiteX26" fmla="*/ 3610570 w 5802516"/>
              <a:gd name="connsiteY26" fmla="*/ 0 h 2473620"/>
              <a:gd name="connsiteX27" fmla="*/ 3746366 w 5802516"/>
              <a:gd name="connsiteY27" fmla="*/ 70662 h 2473620"/>
              <a:gd name="connsiteX0" fmla="*/ 3775358 w 5802516"/>
              <a:gd name="connsiteY0" fmla="*/ 169125 h 2473620"/>
              <a:gd name="connsiteX1" fmla="*/ 3927119 w 5802516"/>
              <a:gd name="connsiteY1" fmla="*/ 113192 h 2473620"/>
              <a:gd name="connsiteX2" fmla="*/ 5149863 w 5802516"/>
              <a:gd name="connsiteY2" fmla="*/ 538495 h 2473620"/>
              <a:gd name="connsiteX3" fmla="*/ 5054170 w 5802516"/>
              <a:gd name="connsiteY3" fmla="*/ 868104 h 2473620"/>
              <a:gd name="connsiteX4" fmla="*/ 5662354 w 5802516"/>
              <a:gd name="connsiteY4" fmla="*/ 1311443 h 2473620"/>
              <a:gd name="connsiteX5" fmla="*/ 5802516 w 5802516"/>
              <a:gd name="connsiteY5" fmla="*/ 1901032 h 2473620"/>
              <a:gd name="connsiteX6" fmla="*/ 3873956 w 5802516"/>
              <a:gd name="connsiteY6" fmla="*/ 2239704 h 2473620"/>
              <a:gd name="connsiteX7" fmla="*/ 3650673 w 5802516"/>
              <a:gd name="connsiteY7" fmla="*/ 2473620 h 2473620"/>
              <a:gd name="connsiteX8" fmla="*/ 3459287 w 5802516"/>
              <a:gd name="connsiteY8" fmla="*/ 2260969 h 2473620"/>
              <a:gd name="connsiteX9" fmla="*/ 3321063 w 5802516"/>
              <a:gd name="connsiteY9" fmla="*/ 2420457 h 2473620"/>
              <a:gd name="connsiteX10" fmla="*/ 2831966 w 5802516"/>
              <a:gd name="connsiteY10" fmla="*/ 1867564 h 2473620"/>
              <a:gd name="connsiteX11" fmla="*/ 2640580 w 5802516"/>
              <a:gd name="connsiteY11" fmla="*/ 2016420 h 2473620"/>
              <a:gd name="connsiteX12" fmla="*/ 2342867 w 5802516"/>
              <a:gd name="connsiteY12" fmla="*/ 1708075 h 2473620"/>
              <a:gd name="connsiteX13" fmla="*/ 2342867 w 5802516"/>
              <a:gd name="connsiteY13" fmla="*/ 1484792 h 2473620"/>
              <a:gd name="connsiteX14" fmla="*/ 1694282 w 5802516"/>
              <a:gd name="connsiteY14" fmla="*/ 1591118 h 2473620"/>
              <a:gd name="connsiteX15" fmla="*/ 873947 w 5802516"/>
              <a:gd name="connsiteY15" fmla="*/ 2256034 h 2473620"/>
              <a:gd name="connsiteX16" fmla="*/ 845921 w 5802516"/>
              <a:gd name="connsiteY16" fmla="*/ 1669924 h 2473620"/>
              <a:gd name="connsiteX17" fmla="*/ 395161 w 5802516"/>
              <a:gd name="connsiteY17" fmla="*/ 1774807 h 2473620"/>
              <a:gd name="connsiteX18" fmla="*/ 208630 w 5802516"/>
              <a:gd name="connsiteY18" fmla="*/ 1795575 h 2473620"/>
              <a:gd name="connsiteX19" fmla="*/ 0 w 5802516"/>
              <a:gd name="connsiteY19" fmla="*/ 1660610 h 2473620"/>
              <a:gd name="connsiteX20" fmla="*/ 148698 w 5802516"/>
              <a:gd name="connsiteY20" fmla="*/ 1446193 h 2473620"/>
              <a:gd name="connsiteX21" fmla="*/ 758617 w 5802516"/>
              <a:gd name="connsiteY21" fmla="*/ 1240409 h 2473620"/>
              <a:gd name="connsiteX22" fmla="*/ 970789 w 5802516"/>
              <a:gd name="connsiteY22" fmla="*/ 1311403 h 2473620"/>
              <a:gd name="connsiteX23" fmla="*/ 1243374 w 5802516"/>
              <a:gd name="connsiteY23" fmla="*/ 1290304 h 2473620"/>
              <a:gd name="connsiteX24" fmla="*/ 1373392 w 5802516"/>
              <a:gd name="connsiteY24" fmla="*/ 1183814 h 2473620"/>
              <a:gd name="connsiteX25" fmla="*/ 1427511 w 5802516"/>
              <a:gd name="connsiteY25" fmla="*/ 960197 h 2473620"/>
              <a:gd name="connsiteX26" fmla="*/ 3610570 w 5802516"/>
              <a:gd name="connsiteY26" fmla="*/ 0 h 2473620"/>
              <a:gd name="connsiteX27" fmla="*/ 3775358 w 5802516"/>
              <a:gd name="connsiteY27" fmla="*/ 169125 h 2473620"/>
              <a:gd name="connsiteX0" fmla="*/ 3775358 w 5802516"/>
              <a:gd name="connsiteY0" fmla="*/ 169125 h 2473620"/>
              <a:gd name="connsiteX1" fmla="*/ 3869137 w 5802516"/>
              <a:gd name="connsiteY1" fmla="*/ 92093 h 2473620"/>
              <a:gd name="connsiteX2" fmla="*/ 5149863 w 5802516"/>
              <a:gd name="connsiteY2" fmla="*/ 538495 h 2473620"/>
              <a:gd name="connsiteX3" fmla="*/ 5054170 w 5802516"/>
              <a:gd name="connsiteY3" fmla="*/ 868104 h 2473620"/>
              <a:gd name="connsiteX4" fmla="*/ 5662354 w 5802516"/>
              <a:gd name="connsiteY4" fmla="*/ 1311443 h 2473620"/>
              <a:gd name="connsiteX5" fmla="*/ 5802516 w 5802516"/>
              <a:gd name="connsiteY5" fmla="*/ 1901032 h 2473620"/>
              <a:gd name="connsiteX6" fmla="*/ 3873956 w 5802516"/>
              <a:gd name="connsiteY6" fmla="*/ 2239704 h 2473620"/>
              <a:gd name="connsiteX7" fmla="*/ 3650673 w 5802516"/>
              <a:gd name="connsiteY7" fmla="*/ 2473620 h 2473620"/>
              <a:gd name="connsiteX8" fmla="*/ 3459287 w 5802516"/>
              <a:gd name="connsiteY8" fmla="*/ 2260969 h 2473620"/>
              <a:gd name="connsiteX9" fmla="*/ 3321063 w 5802516"/>
              <a:gd name="connsiteY9" fmla="*/ 2420457 h 2473620"/>
              <a:gd name="connsiteX10" fmla="*/ 2831966 w 5802516"/>
              <a:gd name="connsiteY10" fmla="*/ 1867564 h 2473620"/>
              <a:gd name="connsiteX11" fmla="*/ 2640580 w 5802516"/>
              <a:gd name="connsiteY11" fmla="*/ 2016420 h 2473620"/>
              <a:gd name="connsiteX12" fmla="*/ 2342867 w 5802516"/>
              <a:gd name="connsiteY12" fmla="*/ 1708075 h 2473620"/>
              <a:gd name="connsiteX13" fmla="*/ 2342867 w 5802516"/>
              <a:gd name="connsiteY13" fmla="*/ 1484792 h 2473620"/>
              <a:gd name="connsiteX14" fmla="*/ 1694282 w 5802516"/>
              <a:gd name="connsiteY14" fmla="*/ 1591118 h 2473620"/>
              <a:gd name="connsiteX15" fmla="*/ 873947 w 5802516"/>
              <a:gd name="connsiteY15" fmla="*/ 2256034 h 2473620"/>
              <a:gd name="connsiteX16" fmla="*/ 845921 w 5802516"/>
              <a:gd name="connsiteY16" fmla="*/ 1669924 h 2473620"/>
              <a:gd name="connsiteX17" fmla="*/ 395161 w 5802516"/>
              <a:gd name="connsiteY17" fmla="*/ 1774807 h 2473620"/>
              <a:gd name="connsiteX18" fmla="*/ 208630 w 5802516"/>
              <a:gd name="connsiteY18" fmla="*/ 1795575 h 2473620"/>
              <a:gd name="connsiteX19" fmla="*/ 0 w 5802516"/>
              <a:gd name="connsiteY19" fmla="*/ 1660610 h 2473620"/>
              <a:gd name="connsiteX20" fmla="*/ 148698 w 5802516"/>
              <a:gd name="connsiteY20" fmla="*/ 1446193 h 2473620"/>
              <a:gd name="connsiteX21" fmla="*/ 758617 w 5802516"/>
              <a:gd name="connsiteY21" fmla="*/ 1240409 h 2473620"/>
              <a:gd name="connsiteX22" fmla="*/ 970789 w 5802516"/>
              <a:gd name="connsiteY22" fmla="*/ 1311403 h 2473620"/>
              <a:gd name="connsiteX23" fmla="*/ 1243374 w 5802516"/>
              <a:gd name="connsiteY23" fmla="*/ 1290304 h 2473620"/>
              <a:gd name="connsiteX24" fmla="*/ 1373392 w 5802516"/>
              <a:gd name="connsiteY24" fmla="*/ 1183814 h 2473620"/>
              <a:gd name="connsiteX25" fmla="*/ 1427511 w 5802516"/>
              <a:gd name="connsiteY25" fmla="*/ 960197 h 2473620"/>
              <a:gd name="connsiteX26" fmla="*/ 3610570 w 5802516"/>
              <a:gd name="connsiteY26" fmla="*/ 0 h 2473620"/>
              <a:gd name="connsiteX27" fmla="*/ 3775358 w 5802516"/>
              <a:gd name="connsiteY27" fmla="*/ 169125 h 2473620"/>
              <a:gd name="connsiteX0" fmla="*/ 3898571 w 5802516"/>
              <a:gd name="connsiteY0" fmla="*/ 0 h 2508454"/>
              <a:gd name="connsiteX1" fmla="*/ 3869137 w 5802516"/>
              <a:gd name="connsiteY1" fmla="*/ 126927 h 2508454"/>
              <a:gd name="connsiteX2" fmla="*/ 5149863 w 5802516"/>
              <a:gd name="connsiteY2" fmla="*/ 573329 h 2508454"/>
              <a:gd name="connsiteX3" fmla="*/ 5054170 w 5802516"/>
              <a:gd name="connsiteY3" fmla="*/ 902938 h 2508454"/>
              <a:gd name="connsiteX4" fmla="*/ 5662354 w 5802516"/>
              <a:gd name="connsiteY4" fmla="*/ 1346277 h 2508454"/>
              <a:gd name="connsiteX5" fmla="*/ 5802516 w 5802516"/>
              <a:gd name="connsiteY5" fmla="*/ 1935866 h 2508454"/>
              <a:gd name="connsiteX6" fmla="*/ 3873956 w 5802516"/>
              <a:gd name="connsiteY6" fmla="*/ 2274538 h 2508454"/>
              <a:gd name="connsiteX7" fmla="*/ 3650673 w 5802516"/>
              <a:gd name="connsiteY7" fmla="*/ 2508454 h 2508454"/>
              <a:gd name="connsiteX8" fmla="*/ 3459287 w 5802516"/>
              <a:gd name="connsiteY8" fmla="*/ 2295803 h 2508454"/>
              <a:gd name="connsiteX9" fmla="*/ 3321063 w 5802516"/>
              <a:gd name="connsiteY9" fmla="*/ 2455291 h 2508454"/>
              <a:gd name="connsiteX10" fmla="*/ 2831966 w 5802516"/>
              <a:gd name="connsiteY10" fmla="*/ 1902398 h 2508454"/>
              <a:gd name="connsiteX11" fmla="*/ 2640580 w 5802516"/>
              <a:gd name="connsiteY11" fmla="*/ 2051254 h 2508454"/>
              <a:gd name="connsiteX12" fmla="*/ 2342867 w 5802516"/>
              <a:gd name="connsiteY12" fmla="*/ 1742909 h 2508454"/>
              <a:gd name="connsiteX13" fmla="*/ 2342867 w 5802516"/>
              <a:gd name="connsiteY13" fmla="*/ 1519626 h 2508454"/>
              <a:gd name="connsiteX14" fmla="*/ 1694282 w 5802516"/>
              <a:gd name="connsiteY14" fmla="*/ 1625952 h 2508454"/>
              <a:gd name="connsiteX15" fmla="*/ 873947 w 5802516"/>
              <a:gd name="connsiteY15" fmla="*/ 2290868 h 2508454"/>
              <a:gd name="connsiteX16" fmla="*/ 845921 w 5802516"/>
              <a:gd name="connsiteY16" fmla="*/ 1704758 h 2508454"/>
              <a:gd name="connsiteX17" fmla="*/ 395161 w 5802516"/>
              <a:gd name="connsiteY17" fmla="*/ 1809641 h 2508454"/>
              <a:gd name="connsiteX18" fmla="*/ 208630 w 5802516"/>
              <a:gd name="connsiteY18" fmla="*/ 1830409 h 2508454"/>
              <a:gd name="connsiteX19" fmla="*/ 0 w 5802516"/>
              <a:gd name="connsiteY19" fmla="*/ 1695444 h 2508454"/>
              <a:gd name="connsiteX20" fmla="*/ 148698 w 5802516"/>
              <a:gd name="connsiteY20" fmla="*/ 1481027 h 2508454"/>
              <a:gd name="connsiteX21" fmla="*/ 758617 w 5802516"/>
              <a:gd name="connsiteY21" fmla="*/ 1275243 h 2508454"/>
              <a:gd name="connsiteX22" fmla="*/ 970789 w 5802516"/>
              <a:gd name="connsiteY22" fmla="*/ 1346237 h 2508454"/>
              <a:gd name="connsiteX23" fmla="*/ 1243374 w 5802516"/>
              <a:gd name="connsiteY23" fmla="*/ 1325138 h 2508454"/>
              <a:gd name="connsiteX24" fmla="*/ 1373392 w 5802516"/>
              <a:gd name="connsiteY24" fmla="*/ 1218648 h 2508454"/>
              <a:gd name="connsiteX25" fmla="*/ 1427511 w 5802516"/>
              <a:gd name="connsiteY25" fmla="*/ 995031 h 2508454"/>
              <a:gd name="connsiteX26" fmla="*/ 3610570 w 5802516"/>
              <a:gd name="connsiteY26" fmla="*/ 34834 h 2508454"/>
              <a:gd name="connsiteX27" fmla="*/ 3898571 w 5802516"/>
              <a:gd name="connsiteY27" fmla="*/ 0 h 2508454"/>
              <a:gd name="connsiteX0" fmla="*/ 3610570 w 5802516"/>
              <a:gd name="connsiteY0" fmla="*/ 0 h 2473620"/>
              <a:gd name="connsiteX1" fmla="*/ 3869137 w 5802516"/>
              <a:gd name="connsiteY1" fmla="*/ 92093 h 2473620"/>
              <a:gd name="connsiteX2" fmla="*/ 5149863 w 5802516"/>
              <a:gd name="connsiteY2" fmla="*/ 538495 h 2473620"/>
              <a:gd name="connsiteX3" fmla="*/ 5054170 w 5802516"/>
              <a:gd name="connsiteY3" fmla="*/ 868104 h 2473620"/>
              <a:gd name="connsiteX4" fmla="*/ 5662354 w 5802516"/>
              <a:gd name="connsiteY4" fmla="*/ 1311443 h 2473620"/>
              <a:gd name="connsiteX5" fmla="*/ 5802516 w 5802516"/>
              <a:gd name="connsiteY5" fmla="*/ 1901032 h 2473620"/>
              <a:gd name="connsiteX6" fmla="*/ 3873956 w 5802516"/>
              <a:gd name="connsiteY6" fmla="*/ 2239704 h 2473620"/>
              <a:gd name="connsiteX7" fmla="*/ 3650673 w 5802516"/>
              <a:gd name="connsiteY7" fmla="*/ 2473620 h 2473620"/>
              <a:gd name="connsiteX8" fmla="*/ 3459287 w 5802516"/>
              <a:gd name="connsiteY8" fmla="*/ 2260969 h 2473620"/>
              <a:gd name="connsiteX9" fmla="*/ 3321063 w 5802516"/>
              <a:gd name="connsiteY9" fmla="*/ 2420457 h 2473620"/>
              <a:gd name="connsiteX10" fmla="*/ 2831966 w 5802516"/>
              <a:gd name="connsiteY10" fmla="*/ 1867564 h 2473620"/>
              <a:gd name="connsiteX11" fmla="*/ 2640580 w 5802516"/>
              <a:gd name="connsiteY11" fmla="*/ 2016420 h 2473620"/>
              <a:gd name="connsiteX12" fmla="*/ 2342867 w 5802516"/>
              <a:gd name="connsiteY12" fmla="*/ 1708075 h 2473620"/>
              <a:gd name="connsiteX13" fmla="*/ 2342867 w 5802516"/>
              <a:gd name="connsiteY13" fmla="*/ 1484792 h 2473620"/>
              <a:gd name="connsiteX14" fmla="*/ 1694282 w 5802516"/>
              <a:gd name="connsiteY14" fmla="*/ 1591118 h 2473620"/>
              <a:gd name="connsiteX15" fmla="*/ 873947 w 5802516"/>
              <a:gd name="connsiteY15" fmla="*/ 2256034 h 2473620"/>
              <a:gd name="connsiteX16" fmla="*/ 845921 w 5802516"/>
              <a:gd name="connsiteY16" fmla="*/ 1669924 h 2473620"/>
              <a:gd name="connsiteX17" fmla="*/ 395161 w 5802516"/>
              <a:gd name="connsiteY17" fmla="*/ 1774807 h 2473620"/>
              <a:gd name="connsiteX18" fmla="*/ 208630 w 5802516"/>
              <a:gd name="connsiteY18" fmla="*/ 1795575 h 2473620"/>
              <a:gd name="connsiteX19" fmla="*/ 0 w 5802516"/>
              <a:gd name="connsiteY19" fmla="*/ 1660610 h 2473620"/>
              <a:gd name="connsiteX20" fmla="*/ 148698 w 5802516"/>
              <a:gd name="connsiteY20" fmla="*/ 1446193 h 2473620"/>
              <a:gd name="connsiteX21" fmla="*/ 758617 w 5802516"/>
              <a:gd name="connsiteY21" fmla="*/ 1240409 h 2473620"/>
              <a:gd name="connsiteX22" fmla="*/ 970789 w 5802516"/>
              <a:gd name="connsiteY22" fmla="*/ 1311403 h 2473620"/>
              <a:gd name="connsiteX23" fmla="*/ 1243374 w 5802516"/>
              <a:gd name="connsiteY23" fmla="*/ 1290304 h 2473620"/>
              <a:gd name="connsiteX24" fmla="*/ 1373392 w 5802516"/>
              <a:gd name="connsiteY24" fmla="*/ 1183814 h 2473620"/>
              <a:gd name="connsiteX25" fmla="*/ 1427511 w 5802516"/>
              <a:gd name="connsiteY25" fmla="*/ 960197 h 2473620"/>
              <a:gd name="connsiteX26" fmla="*/ 3610570 w 5802516"/>
              <a:gd name="connsiteY26" fmla="*/ 0 h 2473620"/>
              <a:gd name="connsiteX0" fmla="*/ 3610570 w 5802516"/>
              <a:gd name="connsiteY0" fmla="*/ 0 h 2473620"/>
              <a:gd name="connsiteX1" fmla="*/ 3782164 w 5802516"/>
              <a:gd name="connsiteY1" fmla="*/ 148357 h 2473620"/>
              <a:gd name="connsiteX2" fmla="*/ 5149863 w 5802516"/>
              <a:gd name="connsiteY2" fmla="*/ 538495 h 2473620"/>
              <a:gd name="connsiteX3" fmla="*/ 5054170 w 5802516"/>
              <a:gd name="connsiteY3" fmla="*/ 868104 h 2473620"/>
              <a:gd name="connsiteX4" fmla="*/ 5662354 w 5802516"/>
              <a:gd name="connsiteY4" fmla="*/ 1311443 h 2473620"/>
              <a:gd name="connsiteX5" fmla="*/ 5802516 w 5802516"/>
              <a:gd name="connsiteY5" fmla="*/ 1901032 h 2473620"/>
              <a:gd name="connsiteX6" fmla="*/ 3873956 w 5802516"/>
              <a:gd name="connsiteY6" fmla="*/ 2239704 h 2473620"/>
              <a:gd name="connsiteX7" fmla="*/ 3650673 w 5802516"/>
              <a:gd name="connsiteY7" fmla="*/ 2473620 h 2473620"/>
              <a:gd name="connsiteX8" fmla="*/ 3459287 w 5802516"/>
              <a:gd name="connsiteY8" fmla="*/ 2260969 h 2473620"/>
              <a:gd name="connsiteX9" fmla="*/ 3321063 w 5802516"/>
              <a:gd name="connsiteY9" fmla="*/ 2420457 h 2473620"/>
              <a:gd name="connsiteX10" fmla="*/ 2831966 w 5802516"/>
              <a:gd name="connsiteY10" fmla="*/ 1867564 h 2473620"/>
              <a:gd name="connsiteX11" fmla="*/ 2640580 w 5802516"/>
              <a:gd name="connsiteY11" fmla="*/ 2016420 h 2473620"/>
              <a:gd name="connsiteX12" fmla="*/ 2342867 w 5802516"/>
              <a:gd name="connsiteY12" fmla="*/ 1708075 h 2473620"/>
              <a:gd name="connsiteX13" fmla="*/ 2342867 w 5802516"/>
              <a:gd name="connsiteY13" fmla="*/ 1484792 h 2473620"/>
              <a:gd name="connsiteX14" fmla="*/ 1694282 w 5802516"/>
              <a:gd name="connsiteY14" fmla="*/ 1591118 h 2473620"/>
              <a:gd name="connsiteX15" fmla="*/ 873947 w 5802516"/>
              <a:gd name="connsiteY15" fmla="*/ 2256034 h 2473620"/>
              <a:gd name="connsiteX16" fmla="*/ 845921 w 5802516"/>
              <a:gd name="connsiteY16" fmla="*/ 1669924 h 2473620"/>
              <a:gd name="connsiteX17" fmla="*/ 395161 w 5802516"/>
              <a:gd name="connsiteY17" fmla="*/ 1774807 h 2473620"/>
              <a:gd name="connsiteX18" fmla="*/ 208630 w 5802516"/>
              <a:gd name="connsiteY18" fmla="*/ 1795575 h 2473620"/>
              <a:gd name="connsiteX19" fmla="*/ 0 w 5802516"/>
              <a:gd name="connsiteY19" fmla="*/ 1660610 h 2473620"/>
              <a:gd name="connsiteX20" fmla="*/ 148698 w 5802516"/>
              <a:gd name="connsiteY20" fmla="*/ 1446193 h 2473620"/>
              <a:gd name="connsiteX21" fmla="*/ 758617 w 5802516"/>
              <a:gd name="connsiteY21" fmla="*/ 1240409 h 2473620"/>
              <a:gd name="connsiteX22" fmla="*/ 970789 w 5802516"/>
              <a:gd name="connsiteY22" fmla="*/ 1311403 h 2473620"/>
              <a:gd name="connsiteX23" fmla="*/ 1243374 w 5802516"/>
              <a:gd name="connsiteY23" fmla="*/ 1290304 h 2473620"/>
              <a:gd name="connsiteX24" fmla="*/ 1373392 w 5802516"/>
              <a:gd name="connsiteY24" fmla="*/ 1183814 h 2473620"/>
              <a:gd name="connsiteX25" fmla="*/ 1427511 w 5802516"/>
              <a:gd name="connsiteY25" fmla="*/ 960197 h 2473620"/>
              <a:gd name="connsiteX26" fmla="*/ 3610570 w 5802516"/>
              <a:gd name="connsiteY26" fmla="*/ 0 h 2473620"/>
              <a:gd name="connsiteX0" fmla="*/ 3610570 w 5802516"/>
              <a:gd name="connsiteY0" fmla="*/ 0 h 2473620"/>
              <a:gd name="connsiteX1" fmla="*/ 3782164 w 5802516"/>
              <a:gd name="connsiteY1" fmla="*/ 148357 h 2473620"/>
              <a:gd name="connsiteX2" fmla="*/ 3916857 w 5802516"/>
              <a:gd name="connsiteY2" fmla="*/ 179628 h 2473620"/>
              <a:gd name="connsiteX3" fmla="*/ 5149863 w 5802516"/>
              <a:gd name="connsiteY3" fmla="*/ 538495 h 2473620"/>
              <a:gd name="connsiteX4" fmla="*/ 5054170 w 5802516"/>
              <a:gd name="connsiteY4" fmla="*/ 868104 h 2473620"/>
              <a:gd name="connsiteX5" fmla="*/ 5662354 w 5802516"/>
              <a:gd name="connsiteY5" fmla="*/ 1311443 h 2473620"/>
              <a:gd name="connsiteX6" fmla="*/ 5802516 w 5802516"/>
              <a:gd name="connsiteY6" fmla="*/ 1901032 h 2473620"/>
              <a:gd name="connsiteX7" fmla="*/ 3873956 w 5802516"/>
              <a:gd name="connsiteY7" fmla="*/ 2239704 h 2473620"/>
              <a:gd name="connsiteX8" fmla="*/ 3650673 w 5802516"/>
              <a:gd name="connsiteY8" fmla="*/ 2473620 h 2473620"/>
              <a:gd name="connsiteX9" fmla="*/ 3459287 w 5802516"/>
              <a:gd name="connsiteY9" fmla="*/ 2260969 h 2473620"/>
              <a:gd name="connsiteX10" fmla="*/ 3321063 w 5802516"/>
              <a:gd name="connsiteY10" fmla="*/ 2420457 h 2473620"/>
              <a:gd name="connsiteX11" fmla="*/ 2831966 w 5802516"/>
              <a:gd name="connsiteY11" fmla="*/ 1867564 h 2473620"/>
              <a:gd name="connsiteX12" fmla="*/ 2640580 w 5802516"/>
              <a:gd name="connsiteY12" fmla="*/ 2016420 h 2473620"/>
              <a:gd name="connsiteX13" fmla="*/ 2342867 w 5802516"/>
              <a:gd name="connsiteY13" fmla="*/ 1708075 h 2473620"/>
              <a:gd name="connsiteX14" fmla="*/ 2342867 w 5802516"/>
              <a:gd name="connsiteY14" fmla="*/ 1484792 h 2473620"/>
              <a:gd name="connsiteX15" fmla="*/ 1694282 w 5802516"/>
              <a:gd name="connsiteY15" fmla="*/ 1591118 h 2473620"/>
              <a:gd name="connsiteX16" fmla="*/ 873947 w 5802516"/>
              <a:gd name="connsiteY16" fmla="*/ 2256034 h 2473620"/>
              <a:gd name="connsiteX17" fmla="*/ 845921 w 5802516"/>
              <a:gd name="connsiteY17" fmla="*/ 1669924 h 2473620"/>
              <a:gd name="connsiteX18" fmla="*/ 395161 w 5802516"/>
              <a:gd name="connsiteY18" fmla="*/ 1774807 h 2473620"/>
              <a:gd name="connsiteX19" fmla="*/ 208630 w 5802516"/>
              <a:gd name="connsiteY19" fmla="*/ 1795575 h 2473620"/>
              <a:gd name="connsiteX20" fmla="*/ 0 w 5802516"/>
              <a:gd name="connsiteY20" fmla="*/ 1660610 h 2473620"/>
              <a:gd name="connsiteX21" fmla="*/ 148698 w 5802516"/>
              <a:gd name="connsiteY21" fmla="*/ 1446193 h 2473620"/>
              <a:gd name="connsiteX22" fmla="*/ 758617 w 5802516"/>
              <a:gd name="connsiteY22" fmla="*/ 1240409 h 2473620"/>
              <a:gd name="connsiteX23" fmla="*/ 970789 w 5802516"/>
              <a:gd name="connsiteY23" fmla="*/ 1311403 h 2473620"/>
              <a:gd name="connsiteX24" fmla="*/ 1243374 w 5802516"/>
              <a:gd name="connsiteY24" fmla="*/ 1290304 h 2473620"/>
              <a:gd name="connsiteX25" fmla="*/ 1373392 w 5802516"/>
              <a:gd name="connsiteY25" fmla="*/ 1183814 h 2473620"/>
              <a:gd name="connsiteX26" fmla="*/ 1427511 w 5802516"/>
              <a:gd name="connsiteY26" fmla="*/ 960197 h 2473620"/>
              <a:gd name="connsiteX27" fmla="*/ 3610570 w 5802516"/>
              <a:gd name="connsiteY27" fmla="*/ 0 h 2473620"/>
              <a:gd name="connsiteX0" fmla="*/ 3610570 w 5802516"/>
              <a:gd name="connsiteY0" fmla="*/ 0 h 2473620"/>
              <a:gd name="connsiteX1" fmla="*/ 3782164 w 5802516"/>
              <a:gd name="connsiteY1" fmla="*/ 148357 h 2473620"/>
              <a:gd name="connsiteX2" fmla="*/ 3945848 w 5802516"/>
              <a:gd name="connsiteY2" fmla="*/ 74131 h 2473620"/>
              <a:gd name="connsiteX3" fmla="*/ 5149863 w 5802516"/>
              <a:gd name="connsiteY3" fmla="*/ 538495 h 2473620"/>
              <a:gd name="connsiteX4" fmla="*/ 5054170 w 5802516"/>
              <a:gd name="connsiteY4" fmla="*/ 868104 h 2473620"/>
              <a:gd name="connsiteX5" fmla="*/ 5662354 w 5802516"/>
              <a:gd name="connsiteY5" fmla="*/ 1311443 h 2473620"/>
              <a:gd name="connsiteX6" fmla="*/ 5802516 w 5802516"/>
              <a:gd name="connsiteY6" fmla="*/ 1901032 h 2473620"/>
              <a:gd name="connsiteX7" fmla="*/ 3873956 w 5802516"/>
              <a:gd name="connsiteY7" fmla="*/ 2239704 h 2473620"/>
              <a:gd name="connsiteX8" fmla="*/ 3650673 w 5802516"/>
              <a:gd name="connsiteY8" fmla="*/ 2473620 h 2473620"/>
              <a:gd name="connsiteX9" fmla="*/ 3459287 w 5802516"/>
              <a:gd name="connsiteY9" fmla="*/ 2260969 h 2473620"/>
              <a:gd name="connsiteX10" fmla="*/ 3321063 w 5802516"/>
              <a:gd name="connsiteY10" fmla="*/ 2420457 h 2473620"/>
              <a:gd name="connsiteX11" fmla="*/ 2831966 w 5802516"/>
              <a:gd name="connsiteY11" fmla="*/ 1867564 h 2473620"/>
              <a:gd name="connsiteX12" fmla="*/ 2640580 w 5802516"/>
              <a:gd name="connsiteY12" fmla="*/ 2016420 h 2473620"/>
              <a:gd name="connsiteX13" fmla="*/ 2342867 w 5802516"/>
              <a:gd name="connsiteY13" fmla="*/ 1708075 h 2473620"/>
              <a:gd name="connsiteX14" fmla="*/ 2342867 w 5802516"/>
              <a:gd name="connsiteY14" fmla="*/ 1484792 h 2473620"/>
              <a:gd name="connsiteX15" fmla="*/ 1694282 w 5802516"/>
              <a:gd name="connsiteY15" fmla="*/ 1591118 h 2473620"/>
              <a:gd name="connsiteX16" fmla="*/ 873947 w 5802516"/>
              <a:gd name="connsiteY16" fmla="*/ 2256034 h 2473620"/>
              <a:gd name="connsiteX17" fmla="*/ 845921 w 5802516"/>
              <a:gd name="connsiteY17" fmla="*/ 1669924 h 2473620"/>
              <a:gd name="connsiteX18" fmla="*/ 395161 w 5802516"/>
              <a:gd name="connsiteY18" fmla="*/ 1774807 h 2473620"/>
              <a:gd name="connsiteX19" fmla="*/ 208630 w 5802516"/>
              <a:gd name="connsiteY19" fmla="*/ 1795575 h 2473620"/>
              <a:gd name="connsiteX20" fmla="*/ 0 w 5802516"/>
              <a:gd name="connsiteY20" fmla="*/ 1660610 h 2473620"/>
              <a:gd name="connsiteX21" fmla="*/ 148698 w 5802516"/>
              <a:gd name="connsiteY21" fmla="*/ 1446193 h 2473620"/>
              <a:gd name="connsiteX22" fmla="*/ 758617 w 5802516"/>
              <a:gd name="connsiteY22" fmla="*/ 1240409 h 2473620"/>
              <a:gd name="connsiteX23" fmla="*/ 970789 w 5802516"/>
              <a:gd name="connsiteY23" fmla="*/ 1311403 h 2473620"/>
              <a:gd name="connsiteX24" fmla="*/ 1243374 w 5802516"/>
              <a:gd name="connsiteY24" fmla="*/ 1290304 h 2473620"/>
              <a:gd name="connsiteX25" fmla="*/ 1373392 w 5802516"/>
              <a:gd name="connsiteY25" fmla="*/ 1183814 h 2473620"/>
              <a:gd name="connsiteX26" fmla="*/ 1427511 w 5802516"/>
              <a:gd name="connsiteY26" fmla="*/ 960197 h 2473620"/>
              <a:gd name="connsiteX27" fmla="*/ 3610570 w 5802516"/>
              <a:gd name="connsiteY27" fmla="*/ 0 h 2473620"/>
              <a:gd name="connsiteX0" fmla="*/ 3610570 w 5802516"/>
              <a:gd name="connsiteY0" fmla="*/ 0 h 2473620"/>
              <a:gd name="connsiteX1" fmla="*/ 3782164 w 5802516"/>
              <a:gd name="connsiteY1" fmla="*/ 148357 h 2473620"/>
              <a:gd name="connsiteX2" fmla="*/ 3945848 w 5802516"/>
              <a:gd name="connsiteY2" fmla="*/ 95230 h 2473620"/>
              <a:gd name="connsiteX3" fmla="*/ 5149863 w 5802516"/>
              <a:gd name="connsiteY3" fmla="*/ 538495 h 2473620"/>
              <a:gd name="connsiteX4" fmla="*/ 5054170 w 5802516"/>
              <a:gd name="connsiteY4" fmla="*/ 868104 h 2473620"/>
              <a:gd name="connsiteX5" fmla="*/ 5662354 w 5802516"/>
              <a:gd name="connsiteY5" fmla="*/ 1311443 h 2473620"/>
              <a:gd name="connsiteX6" fmla="*/ 5802516 w 5802516"/>
              <a:gd name="connsiteY6" fmla="*/ 1901032 h 2473620"/>
              <a:gd name="connsiteX7" fmla="*/ 3873956 w 5802516"/>
              <a:gd name="connsiteY7" fmla="*/ 2239704 h 2473620"/>
              <a:gd name="connsiteX8" fmla="*/ 3650673 w 5802516"/>
              <a:gd name="connsiteY8" fmla="*/ 2473620 h 2473620"/>
              <a:gd name="connsiteX9" fmla="*/ 3459287 w 5802516"/>
              <a:gd name="connsiteY9" fmla="*/ 2260969 h 2473620"/>
              <a:gd name="connsiteX10" fmla="*/ 3321063 w 5802516"/>
              <a:gd name="connsiteY10" fmla="*/ 2420457 h 2473620"/>
              <a:gd name="connsiteX11" fmla="*/ 2831966 w 5802516"/>
              <a:gd name="connsiteY11" fmla="*/ 1867564 h 2473620"/>
              <a:gd name="connsiteX12" fmla="*/ 2640580 w 5802516"/>
              <a:gd name="connsiteY12" fmla="*/ 2016420 h 2473620"/>
              <a:gd name="connsiteX13" fmla="*/ 2342867 w 5802516"/>
              <a:gd name="connsiteY13" fmla="*/ 1708075 h 2473620"/>
              <a:gd name="connsiteX14" fmla="*/ 2342867 w 5802516"/>
              <a:gd name="connsiteY14" fmla="*/ 1484792 h 2473620"/>
              <a:gd name="connsiteX15" fmla="*/ 1694282 w 5802516"/>
              <a:gd name="connsiteY15" fmla="*/ 1591118 h 2473620"/>
              <a:gd name="connsiteX16" fmla="*/ 873947 w 5802516"/>
              <a:gd name="connsiteY16" fmla="*/ 2256034 h 2473620"/>
              <a:gd name="connsiteX17" fmla="*/ 845921 w 5802516"/>
              <a:gd name="connsiteY17" fmla="*/ 1669924 h 2473620"/>
              <a:gd name="connsiteX18" fmla="*/ 395161 w 5802516"/>
              <a:gd name="connsiteY18" fmla="*/ 1774807 h 2473620"/>
              <a:gd name="connsiteX19" fmla="*/ 208630 w 5802516"/>
              <a:gd name="connsiteY19" fmla="*/ 1795575 h 2473620"/>
              <a:gd name="connsiteX20" fmla="*/ 0 w 5802516"/>
              <a:gd name="connsiteY20" fmla="*/ 1660610 h 2473620"/>
              <a:gd name="connsiteX21" fmla="*/ 148698 w 5802516"/>
              <a:gd name="connsiteY21" fmla="*/ 1446193 h 2473620"/>
              <a:gd name="connsiteX22" fmla="*/ 758617 w 5802516"/>
              <a:gd name="connsiteY22" fmla="*/ 1240409 h 2473620"/>
              <a:gd name="connsiteX23" fmla="*/ 970789 w 5802516"/>
              <a:gd name="connsiteY23" fmla="*/ 1311403 h 2473620"/>
              <a:gd name="connsiteX24" fmla="*/ 1243374 w 5802516"/>
              <a:gd name="connsiteY24" fmla="*/ 1290304 h 2473620"/>
              <a:gd name="connsiteX25" fmla="*/ 1373392 w 5802516"/>
              <a:gd name="connsiteY25" fmla="*/ 1183814 h 2473620"/>
              <a:gd name="connsiteX26" fmla="*/ 1427511 w 5802516"/>
              <a:gd name="connsiteY26" fmla="*/ 960197 h 2473620"/>
              <a:gd name="connsiteX27" fmla="*/ 3610570 w 5802516"/>
              <a:gd name="connsiteY27" fmla="*/ 0 h 2473620"/>
              <a:gd name="connsiteX0" fmla="*/ 3610570 w 5802516"/>
              <a:gd name="connsiteY0" fmla="*/ 0 h 2473620"/>
              <a:gd name="connsiteX1" fmla="*/ 3782164 w 5802516"/>
              <a:gd name="connsiteY1" fmla="*/ 148357 h 2473620"/>
              <a:gd name="connsiteX2" fmla="*/ 3945848 w 5802516"/>
              <a:gd name="connsiteY2" fmla="*/ 95230 h 2473620"/>
              <a:gd name="connsiteX3" fmla="*/ 5149863 w 5802516"/>
              <a:gd name="connsiteY3" fmla="*/ 538495 h 2473620"/>
              <a:gd name="connsiteX4" fmla="*/ 5054170 w 5802516"/>
              <a:gd name="connsiteY4" fmla="*/ 868104 h 2473620"/>
              <a:gd name="connsiteX5" fmla="*/ 5662354 w 5802516"/>
              <a:gd name="connsiteY5" fmla="*/ 1311443 h 2473620"/>
              <a:gd name="connsiteX6" fmla="*/ 5802516 w 5802516"/>
              <a:gd name="connsiteY6" fmla="*/ 1901032 h 2473620"/>
              <a:gd name="connsiteX7" fmla="*/ 3873956 w 5802516"/>
              <a:gd name="connsiteY7" fmla="*/ 2239704 h 2473620"/>
              <a:gd name="connsiteX8" fmla="*/ 3650673 w 5802516"/>
              <a:gd name="connsiteY8" fmla="*/ 2473620 h 2473620"/>
              <a:gd name="connsiteX9" fmla="*/ 3459287 w 5802516"/>
              <a:gd name="connsiteY9" fmla="*/ 2260969 h 2473620"/>
              <a:gd name="connsiteX10" fmla="*/ 3321063 w 5802516"/>
              <a:gd name="connsiteY10" fmla="*/ 2420457 h 2473620"/>
              <a:gd name="connsiteX11" fmla="*/ 2831966 w 5802516"/>
              <a:gd name="connsiteY11" fmla="*/ 1867564 h 2473620"/>
              <a:gd name="connsiteX12" fmla="*/ 2640580 w 5802516"/>
              <a:gd name="connsiteY12" fmla="*/ 2016420 h 2473620"/>
              <a:gd name="connsiteX13" fmla="*/ 2342867 w 5802516"/>
              <a:gd name="connsiteY13" fmla="*/ 1708075 h 2473620"/>
              <a:gd name="connsiteX14" fmla="*/ 2342867 w 5802516"/>
              <a:gd name="connsiteY14" fmla="*/ 1484792 h 2473620"/>
              <a:gd name="connsiteX15" fmla="*/ 1694282 w 5802516"/>
              <a:gd name="connsiteY15" fmla="*/ 1591118 h 2473620"/>
              <a:gd name="connsiteX16" fmla="*/ 873947 w 5802516"/>
              <a:gd name="connsiteY16" fmla="*/ 2256034 h 2473620"/>
              <a:gd name="connsiteX17" fmla="*/ 845921 w 5802516"/>
              <a:gd name="connsiteY17" fmla="*/ 1669924 h 2473620"/>
              <a:gd name="connsiteX18" fmla="*/ 395161 w 5802516"/>
              <a:gd name="connsiteY18" fmla="*/ 1774807 h 2473620"/>
              <a:gd name="connsiteX19" fmla="*/ 208630 w 5802516"/>
              <a:gd name="connsiteY19" fmla="*/ 1795575 h 2473620"/>
              <a:gd name="connsiteX20" fmla="*/ 0 w 5802516"/>
              <a:gd name="connsiteY20" fmla="*/ 1660610 h 2473620"/>
              <a:gd name="connsiteX21" fmla="*/ 148698 w 5802516"/>
              <a:gd name="connsiteY21" fmla="*/ 1446193 h 2473620"/>
              <a:gd name="connsiteX22" fmla="*/ 758617 w 5802516"/>
              <a:gd name="connsiteY22" fmla="*/ 1240409 h 2473620"/>
              <a:gd name="connsiteX23" fmla="*/ 970789 w 5802516"/>
              <a:gd name="connsiteY23" fmla="*/ 1311403 h 2473620"/>
              <a:gd name="connsiteX24" fmla="*/ 1243374 w 5802516"/>
              <a:gd name="connsiteY24" fmla="*/ 1290304 h 2473620"/>
              <a:gd name="connsiteX25" fmla="*/ 1373392 w 5802516"/>
              <a:gd name="connsiteY25" fmla="*/ 1183814 h 2473620"/>
              <a:gd name="connsiteX26" fmla="*/ 1398519 w 5802516"/>
              <a:gd name="connsiteY26" fmla="*/ 932065 h 2473620"/>
              <a:gd name="connsiteX27" fmla="*/ 3610570 w 5802516"/>
              <a:gd name="connsiteY27" fmla="*/ 0 h 2473620"/>
              <a:gd name="connsiteX0" fmla="*/ 3610570 w 5802516"/>
              <a:gd name="connsiteY0" fmla="*/ 0 h 2473620"/>
              <a:gd name="connsiteX1" fmla="*/ 3782164 w 5802516"/>
              <a:gd name="connsiteY1" fmla="*/ 148357 h 2473620"/>
              <a:gd name="connsiteX2" fmla="*/ 3945848 w 5802516"/>
              <a:gd name="connsiteY2" fmla="*/ 95230 h 2473620"/>
              <a:gd name="connsiteX3" fmla="*/ 5149863 w 5802516"/>
              <a:gd name="connsiteY3" fmla="*/ 538495 h 2473620"/>
              <a:gd name="connsiteX4" fmla="*/ 5054170 w 5802516"/>
              <a:gd name="connsiteY4" fmla="*/ 868104 h 2473620"/>
              <a:gd name="connsiteX5" fmla="*/ 5662354 w 5802516"/>
              <a:gd name="connsiteY5" fmla="*/ 1311443 h 2473620"/>
              <a:gd name="connsiteX6" fmla="*/ 5802516 w 5802516"/>
              <a:gd name="connsiteY6" fmla="*/ 1901032 h 2473620"/>
              <a:gd name="connsiteX7" fmla="*/ 3873956 w 5802516"/>
              <a:gd name="connsiteY7" fmla="*/ 2239704 h 2473620"/>
              <a:gd name="connsiteX8" fmla="*/ 3650673 w 5802516"/>
              <a:gd name="connsiteY8" fmla="*/ 2473620 h 2473620"/>
              <a:gd name="connsiteX9" fmla="*/ 3459287 w 5802516"/>
              <a:gd name="connsiteY9" fmla="*/ 2260969 h 2473620"/>
              <a:gd name="connsiteX10" fmla="*/ 3321064 w 5802516"/>
              <a:gd name="connsiteY10" fmla="*/ 2420458 h 2473620"/>
              <a:gd name="connsiteX11" fmla="*/ 2831966 w 5802516"/>
              <a:gd name="connsiteY11" fmla="*/ 1867564 h 2473620"/>
              <a:gd name="connsiteX12" fmla="*/ 2640580 w 5802516"/>
              <a:gd name="connsiteY12" fmla="*/ 2016420 h 2473620"/>
              <a:gd name="connsiteX13" fmla="*/ 2342867 w 5802516"/>
              <a:gd name="connsiteY13" fmla="*/ 1708075 h 2473620"/>
              <a:gd name="connsiteX14" fmla="*/ 2342867 w 5802516"/>
              <a:gd name="connsiteY14" fmla="*/ 1484792 h 2473620"/>
              <a:gd name="connsiteX15" fmla="*/ 1694282 w 5802516"/>
              <a:gd name="connsiteY15" fmla="*/ 1591118 h 2473620"/>
              <a:gd name="connsiteX16" fmla="*/ 873947 w 5802516"/>
              <a:gd name="connsiteY16" fmla="*/ 2256034 h 2473620"/>
              <a:gd name="connsiteX17" fmla="*/ 845921 w 5802516"/>
              <a:gd name="connsiteY17" fmla="*/ 1669924 h 2473620"/>
              <a:gd name="connsiteX18" fmla="*/ 395161 w 5802516"/>
              <a:gd name="connsiteY18" fmla="*/ 1774807 h 2473620"/>
              <a:gd name="connsiteX19" fmla="*/ 208630 w 5802516"/>
              <a:gd name="connsiteY19" fmla="*/ 1795575 h 2473620"/>
              <a:gd name="connsiteX20" fmla="*/ 0 w 5802516"/>
              <a:gd name="connsiteY20" fmla="*/ 1660610 h 2473620"/>
              <a:gd name="connsiteX21" fmla="*/ 148698 w 5802516"/>
              <a:gd name="connsiteY21" fmla="*/ 1446193 h 2473620"/>
              <a:gd name="connsiteX22" fmla="*/ 758617 w 5802516"/>
              <a:gd name="connsiteY22" fmla="*/ 1240409 h 2473620"/>
              <a:gd name="connsiteX23" fmla="*/ 970789 w 5802516"/>
              <a:gd name="connsiteY23" fmla="*/ 1311403 h 2473620"/>
              <a:gd name="connsiteX24" fmla="*/ 1243374 w 5802516"/>
              <a:gd name="connsiteY24" fmla="*/ 1290304 h 2473620"/>
              <a:gd name="connsiteX25" fmla="*/ 1373392 w 5802516"/>
              <a:gd name="connsiteY25" fmla="*/ 1183814 h 2473620"/>
              <a:gd name="connsiteX26" fmla="*/ 1398519 w 5802516"/>
              <a:gd name="connsiteY26" fmla="*/ 932065 h 2473620"/>
              <a:gd name="connsiteX27" fmla="*/ 3610570 w 5802516"/>
              <a:gd name="connsiteY27" fmla="*/ 0 h 2473620"/>
              <a:gd name="connsiteX0" fmla="*/ 3610570 w 5802516"/>
              <a:gd name="connsiteY0" fmla="*/ 0 h 2473620"/>
              <a:gd name="connsiteX1" fmla="*/ 3782164 w 5802516"/>
              <a:gd name="connsiteY1" fmla="*/ 148357 h 2473620"/>
              <a:gd name="connsiteX2" fmla="*/ 3945848 w 5802516"/>
              <a:gd name="connsiteY2" fmla="*/ 95230 h 2473620"/>
              <a:gd name="connsiteX3" fmla="*/ 5149863 w 5802516"/>
              <a:gd name="connsiteY3" fmla="*/ 538495 h 2473620"/>
              <a:gd name="connsiteX4" fmla="*/ 5054170 w 5802516"/>
              <a:gd name="connsiteY4" fmla="*/ 868104 h 2473620"/>
              <a:gd name="connsiteX5" fmla="*/ 5662354 w 5802516"/>
              <a:gd name="connsiteY5" fmla="*/ 1311443 h 2473620"/>
              <a:gd name="connsiteX6" fmla="*/ 5802516 w 5802516"/>
              <a:gd name="connsiteY6" fmla="*/ 1901032 h 2473620"/>
              <a:gd name="connsiteX7" fmla="*/ 3873956 w 5802516"/>
              <a:gd name="connsiteY7" fmla="*/ 2239704 h 2473620"/>
              <a:gd name="connsiteX8" fmla="*/ 3650673 w 5802516"/>
              <a:gd name="connsiteY8" fmla="*/ 2473620 h 2473620"/>
              <a:gd name="connsiteX9" fmla="*/ 3459287 w 5802516"/>
              <a:gd name="connsiteY9" fmla="*/ 2260969 h 2473620"/>
              <a:gd name="connsiteX10" fmla="*/ 3321064 w 5802516"/>
              <a:gd name="connsiteY10" fmla="*/ 2420458 h 2473620"/>
              <a:gd name="connsiteX11" fmla="*/ 2831966 w 5802516"/>
              <a:gd name="connsiteY11" fmla="*/ 1867564 h 2473620"/>
              <a:gd name="connsiteX12" fmla="*/ 2640580 w 5802516"/>
              <a:gd name="connsiteY12" fmla="*/ 2016420 h 2473620"/>
              <a:gd name="connsiteX13" fmla="*/ 2342867 w 5802516"/>
              <a:gd name="connsiteY13" fmla="*/ 1708075 h 2473620"/>
              <a:gd name="connsiteX14" fmla="*/ 2342867 w 5802516"/>
              <a:gd name="connsiteY14" fmla="*/ 1484792 h 2473620"/>
              <a:gd name="connsiteX15" fmla="*/ 1636300 w 5802516"/>
              <a:gd name="connsiteY15" fmla="*/ 1598151 h 2473620"/>
              <a:gd name="connsiteX16" fmla="*/ 873947 w 5802516"/>
              <a:gd name="connsiteY16" fmla="*/ 2256034 h 2473620"/>
              <a:gd name="connsiteX17" fmla="*/ 845921 w 5802516"/>
              <a:gd name="connsiteY17" fmla="*/ 1669924 h 2473620"/>
              <a:gd name="connsiteX18" fmla="*/ 395161 w 5802516"/>
              <a:gd name="connsiteY18" fmla="*/ 1774807 h 2473620"/>
              <a:gd name="connsiteX19" fmla="*/ 208630 w 5802516"/>
              <a:gd name="connsiteY19" fmla="*/ 1795575 h 2473620"/>
              <a:gd name="connsiteX20" fmla="*/ 0 w 5802516"/>
              <a:gd name="connsiteY20" fmla="*/ 1660610 h 2473620"/>
              <a:gd name="connsiteX21" fmla="*/ 148698 w 5802516"/>
              <a:gd name="connsiteY21" fmla="*/ 1446193 h 2473620"/>
              <a:gd name="connsiteX22" fmla="*/ 758617 w 5802516"/>
              <a:gd name="connsiteY22" fmla="*/ 1240409 h 2473620"/>
              <a:gd name="connsiteX23" fmla="*/ 970789 w 5802516"/>
              <a:gd name="connsiteY23" fmla="*/ 1311403 h 2473620"/>
              <a:gd name="connsiteX24" fmla="*/ 1243374 w 5802516"/>
              <a:gd name="connsiteY24" fmla="*/ 1290304 h 2473620"/>
              <a:gd name="connsiteX25" fmla="*/ 1373392 w 5802516"/>
              <a:gd name="connsiteY25" fmla="*/ 1183814 h 2473620"/>
              <a:gd name="connsiteX26" fmla="*/ 1398519 w 5802516"/>
              <a:gd name="connsiteY26" fmla="*/ 932065 h 2473620"/>
              <a:gd name="connsiteX27" fmla="*/ 3610570 w 5802516"/>
              <a:gd name="connsiteY27" fmla="*/ 0 h 2473620"/>
              <a:gd name="connsiteX0" fmla="*/ 3610570 w 5802516"/>
              <a:gd name="connsiteY0" fmla="*/ 0 h 2473620"/>
              <a:gd name="connsiteX1" fmla="*/ 3782164 w 5802516"/>
              <a:gd name="connsiteY1" fmla="*/ 148357 h 2473620"/>
              <a:gd name="connsiteX2" fmla="*/ 3945848 w 5802516"/>
              <a:gd name="connsiteY2" fmla="*/ 95230 h 2473620"/>
              <a:gd name="connsiteX3" fmla="*/ 5149863 w 5802516"/>
              <a:gd name="connsiteY3" fmla="*/ 538495 h 2473620"/>
              <a:gd name="connsiteX4" fmla="*/ 5054170 w 5802516"/>
              <a:gd name="connsiteY4" fmla="*/ 868104 h 2473620"/>
              <a:gd name="connsiteX5" fmla="*/ 5662354 w 5802516"/>
              <a:gd name="connsiteY5" fmla="*/ 1311443 h 2473620"/>
              <a:gd name="connsiteX6" fmla="*/ 5802516 w 5802516"/>
              <a:gd name="connsiteY6" fmla="*/ 1901032 h 2473620"/>
              <a:gd name="connsiteX7" fmla="*/ 3873956 w 5802516"/>
              <a:gd name="connsiteY7" fmla="*/ 2239704 h 2473620"/>
              <a:gd name="connsiteX8" fmla="*/ 3650673 w 5802516"/>
              <a:gd name="connsiteY8" fmla="*/ 2473620 h 2473620"/>
              <a:gd name="connsiteX9" fmla="*/ 3459287 w 5802516"/>
              <a:gd name="connsiteY9" fmla="*/ 2260969 h 2473620"/>
              <a:gd name="connsiteX10" fmla="*/ 3321064 w 5802516"/>
              <a:gd name="connsiteY10" fmla="*/ 2420458 h 2473620"/>
              <a:gd name="connsiteX11" fmla="*/ 2831966 w 5802516"/>
              <a:gd name="connsiteY11" fmla="*/ 1867564 h 2473620"/>
              <a:gd name="connsiteX12" fmla="*/ 2640580 w 5802516"/>
              <a:gd name="connsiteY12" fmla="*/ 2016420 h 2473620"/>
              <a:gd name="connsiteX13" fmla="*/ 2342867 w 5802516"/>
              <a:gd name="connsiteY13" fmla="*/ 1708075 h 2473620"/>
              <a:gd name="connsiteX14" fmla="*/ 2313876 w 5802516"/>
              <a:gd name="connsiteY14" fmla="*/ 1498858 h 2473620"/>
              <a:gd name="connsiteX15" fmla="*/ 1636300 w 5802516"/>
              <a:gd name="connsiteY15" fmla="*/ 1598151 h 2473620"/>
              <a:gd name="connsiteX16" fmla="*/ 873947 w 5802516"/>
              <a:gd name="connsiteY16" fmla="*/ 2256034 h 2473620"/>
              <a:gd name="connsiteX17" fmla="*/ 845921 w 5802516"/>
              <a:gd name="connsiteY17" fmla="*/ 1669924 h 2473620"/>
              <a:gd name="connsiteX18" fmla="*/ 395161 w 5802516"/>
              <a:gd name="connsiteY18" fmla="*/ 1774807 h 2473620"/>
              <a:gd name="connsiteX19" fmla="*/ 208630 w 5802516"/>
              <a:gd name="connsiteY19" fmla="*/ 1795575 h 2473620"/>
              <a:gd name="connsiteX20" fmla="*/ 0 w 5802516"/>
              <a:gd name="connsiteY20" fmla="*/ 1660610 h 2473620"/>
              <a:gd name="connsiteX21" fmla="*/ 148698 w 5802516"/>
              <a:gd name="connsiteY21" fmla="*/ 1446193 h 2473620"/>
              <a:gd name="connsiteX22" fmla="*/ 758617 w 5802516"/>
              <a:gd name="connsiteY22" fmla="*/ 1240409 h 2473620"/>
              <a:gd name="connsiteX23" fmla="*/ 970789 w 5802516"/>
              <a:gd name="connsiteY23" fmla="*/ 1311403 h 2473620"/>
              <a:gd name="connsiteX24" fmla="*/ 1243374 w 5802516"/>
              <a:gd name="connsiteY24" fmla="*/ 1290304 h 2473620"/>
              <a:gd name="connsiteX25" fmla="*/ 1373392 w 5802516"/>
              <a:gd name="connsiteY25" fmla="*/ 1183814 h 2473620"/>
              <a:gd name="connsiteX26" fmla="*/ 1398519 w 5802516"/>
              <a:gd name="connsiteY26" fmla="*/ 932065 h 2473620"/>
              <a:gd name="connsiteX27" fmla="*/ 3610570 w 5802516"/>
              <a:gd name="connsiteY27" fmla="*/ 0 h 2473620"/>
              <a:gd name="connsiteX0" fmla="*/ 3610570 w 5802516"/>
              <a:gd name="connsiteY0" fmla="*/ 0 h 2473620"/>
              <a:gd name="connsiteX1" fmla="*/ 3782164 w 5802516"/>
              <a:gd name="connsiteY1" fmla="*/ 148357 h 2473620"/>
              <a:gd name="connsiteX2" fmla="*/ 3945848 w 5802516"/>
              <a:gd name="connsiteY2" fmla="*/ 95230 h 2473620"/>
              <a:gd name="connsiteX3" fmla="*/ 5149863 w 5802516"/>
              <a:gd name="connsiteY3" fmla="*/ 538495 h 2473620"/>
              <a:gd name="connsiteX4" fmla="*/ 5054170 w 5802516"/>
              <a:gd name="connsiteY4" fmla="*/ 868104 h 2473620"/>
              <a:gd name="connsiteX5" fmla="*/ 5662354 w 5802516"/>
              <a:gd name="connsiteY5" fmla="*/ 1311443 h 2473620"/>
              <a:gd name="connsiteX6" fmla="*/ 5802516 w 5802516"/>
              <a:gd name="connsiteY6" fmla="*/ 1901032 h 2473620"/>
              <a:gd name="connsiteX7" fmla="*/ 3873956 w 5802516"/>
              <a:gd name="connsiteY7" fmla="*/ 2239704 h 2473620"/>
              <a:gd name="connsiteX8" fmla="*/ 3650673 w 5802516"/>
              <a:gd name="connsiteY8" fmla="*/ 2473620 h 2473620"/>
              <a:gd name="connsiteX9" fmla="*/ 3459287 w 5802516"/>
              <a:gd name="connsiteY9" fmla="*/ 2260969 h 2473620"/>
              <a:gd name="connsiteX10" fmla="*/ 3321064 w 5802516"/>
              <a:gd name="connsiteY10" fmla="*/ 2420458 h 2473620"/>
              <a:gd name="connsiteX11" fmla="*/ 2831966 w 5802516"/>
              <a:gd name="connsiteY11" fmla="*/ 1867564 h 2473620"/>
              <a:gd name="connsiteX12" fmla="*/ 2575350 w 5802516"/>
              <a:gd name="connsiteY12" fmla="*/ 2037519 h 2473620"/>
              <a:gd name="connsiteX13" fmla="*/ 2342867 w 5802516"/>
              <a:gd name="connsiteY13" fmla="*/ 1708075 h 2473620"/>
              <a:gd name="connsiteX14" fmla="*/ 2313876 w 5802516"/>
              <a:gd name="connsiteY14" fmla="*/ 1498858 h 2473620"/>
              <a:gd name="connsiteX15" fmla="*/ 1636300 w 5802516"/>
              <a:gd name="connsiteY15" fmla="*/ 1598151 h 2473620"/>
              <a:gd name="connsiteX16" fmla="*/ 873947 w 5802516"/>
              <a:gd name="connsiteY16" fmla="*/ 2256034 h 2473620"/>
              <a:gd name="connsiteX17" fmla="*/ 845921 w 5802516"/>
              <a:gd name="connsiteY17" fmla="*/ 1669924 h 2473620"/>
              <a:gd name="connsiteX18" fmla="*/ 395161 w 5802516"/>
              <a:gd name="connsiteY18" fmla="*/ 1774807 h 2473620"/>
              <a:gd name="connsiteX19" fmla="*/ 208630 w 5802516"/>
              <a:gd name="connsiteY19" fmla="*/ 1795575 h 2473620"/>
              <a:gd name="connsiteX20" fmla="*/ 0 w 5802516"/>
              <a:gd name="connsiteY20" fmla="*/ 1660610 h 2473620"/>
              <a:gd name="connsiteX21" fmla="*/ 148698 w 5802516"/>
              <a:gd name="connsiteY21" fmla="*/ 1446193 h 2473620"/>
              <a:gd name="connsiteX22" fmla="*/ 758617 w 5802516"/>
              <a:gd name="connsiteY22" fmla="*/ 1240409 h 2473620"/>
              <a:gd name="connsiteX23" fmla="*/ 970789 w 5802516"/>
              <a:gd name="connsiteY23" fmla="*/ 1311403 h 2473620"/>
              <a:gd name="connsiteX24" fmla="*/ 1243374 w 5802516"/>
              <a:gd name="connsiteY24" fmla="*/ 1290304 h 2473620"/>
              <a:gd name="connsiteX25" fmla="*/ 1373392 w 5802516"/>
              <a:gd name="connsiteY25" fmla="*/ 1183814 h 2473620"/>
              <a:gd name="connsiteX26" fmla="*/ 1398519 w 5802516"/>
              <a:gd name="connsiteY26" fmla="*/ 932065 h 2473620"/>
              <a:gd name="connsiteX27" fmla="*/ 3610570 w 5802516"/>
              <a:gd name="connsiteY27" fmla="*/ 0 h 2473620"/>
              <a:gd name="connsiteX0" fmla="*/ 3610570 w 5802516"/>
              <a:gd name="connsiteY0" fmla="*/ 0 h 2473620"/>
              <a:gd name="connsiteX1" fmla="*/ 3782164 w 5802516"/>
              <a:gd name="connsiteY1" fmla="*/ 148357 h 2473620"/>
              <a:gd name="connsiteX2" fmla="*/ 3945848 w 5802516"/>
              <a:gd name="connsiteY2" fmla="*/ 95230 h 2473620"/>
              <a:gd name="connsiteX3" fmla="*/ 5149863 w 5802516"/>
              <a:gd name="connsiteY3" fmla="*/ 538495 h 2473620"/>
              <a:gd name="connsiteX4" fmla="*/ 5054170 w 5802516"/>
              <a:gd name="connsiteY4" fmla="*/ 868104 h 2473620"/>
              <a:gd name="connsiteX5" fmla="*/ 5662354 w 5802516"/>
              <a:gd name="connsiteY5" fmla="*/ 1311443 h 2473620"/>
              <a:gd name="connsiteX6" fmla="*/ 5802516 w 5802516"/>
              <a:gd name="connsiteY6" fmla="*/ 1901032 h 2473620"/>
              <a:gd name="connsiteX7" fmla="*/ 3873956 w 5802516"/>
              <a:gd name="connsiteY7" fmla="*/ 2239704 h 2473620"/>
              <a:gd name="connsiteX8" fmla="*/ 3650673 w 5802516"/>
              <a:gd name="connsiteY8" fmla="*/ 2473620 h 2473620"/>
              <a:gd name="connsiteX9" fmla="*/ 3459287 w 5802516"/>
              <a:gd name="connsiteY9" fmla="*/ 2260969 h 2473620"/>
              <a:gd name="connsiteX10" fmla="*/ 3321064 w 5802516"/>
              <a:gd name="connsiteY10" fmla="*/ 2420458 h 2473620"/>
              <a:gd name="connsiteX11" fmla="*/ 2831966 w 5802516"/>
              <a:gd name="connsiteY11" fmla="*/ 1867564 h 2473620"/>
              <a:gd name="connsiteX12" fmla="*/ 2575350 w 5802516"/>
              <a:gd name="connsiteY12" fmla="*/ 2037519 h 2473620"/>
              <a:gd name="connsiteX13" fmla="*/ 2328371 w 5802516"/>
              <a:gd name="connsiteY13" fmla="*/ 1708075 h 2473620"/>
              <a:gd name="connsiteX14" fmla="*/ 2313876 w 5802516"/>
              <a:gd name="connsiteY14" fmla="*/ 1498858 h 2473620"/>
              <a:gd name="connsiteX15" fmla="*/ 1636300 w 5802516"/>
              <a:gd name="connsiteY15" fmla="*/ 1598151 h 2473620"/>
              <a:gd name="connsiteX16" fmla="*/ 873947 w 5802516"/>
              <a:gd name="connsiteY16" fmla="*/ 2256034 h 2473620"/>
              <a:gd name="connsiteX17" fmla="*/ 845921 w 5802516"/>
              <a:gd name="connsiteY17" fmla="*/ 1669924 h 2473620"/>
              <a:gd name="connsiteX18" fmla="*/ 395161 w 5802516"/>
              <a:gd name="connsiteY18" fmla="*/ 1774807 h 2473620"/>
              <a:gd name="connsiteX19" fmla="*/ 208630 w 5802516"/>
              <a:gd name="connsiteY19" fmla="*/ 1795575 h 2473620"/>
              <a:gd name="connsiteX20" fmla="*/ 0 w 5802516"/>
              <a:gd name="connsiteY20" fmla="*/ 1660610 h 2473620"/>
              <a:gd name="connsiteX21" fmla="*/ 148698 w 5802516"/>
              <a:gd name="connsiteY21" fmla="*/ 1446193 h 2473620"/>
              <a:gd name="connsiteX22" fmla="*/ 758617 w 5802516"/>
              <a:gd name="connsiteY22" fmla="*/ 1240409 h 2473620"/>
              <a:gd name="connsiteX23" fmla="*/ 970789 w 5802516"/>
              <a:gd name="connsiteY23" fmla="*/ 1311403 h 2473620"/>
              <a:gd name="connsiteX24" fmla="*/ 1243374 w 5802516"/>
              <a:gd name="connsiteY24" fmla="*/ 1290304 h 2473620"/>
              <a:gd name="connsiteX25" fmla="*/ 1373392 w 5802516"/>
              <a:gd name="connsiteY25" fmla="*/ 1183814 h 2473620"/>
              <a:gd name="connsiteX26" fmla="*/ 1398519 w 5802516"/>
              <a:gd name="connsiteY26" fmla="*/ 932065 h 2473620"/>
              <a:gd name="connsiteX27" fmla="*/ 3610570 w 5802516"/>
              <a:gd name="connsiteY27" fmla="*/ 0 h 2473620"/>
              <a:gd name="connsiteX0" fmla="*/ 3610570 w 5802516"/>
              <a:gd name="connsiteY0" fmla="*/ 0 h 2473620"/>
              <a:gd name="connsiteX1" fmla="*/ 3782164 w 5802516"/>
              <a:gd name="connsiteY1" fmla="*/ 148357 h 2473620"/>
              <a:gd name="connsiteX2" fmla="*/ 3945848 w 5802516"/>
              <a:gd name="connsiteY2" fmla="*/ 95230 h 2473620"/>
              <a:gd name="connsiteX3" fmla="*/ 5149863 w 5802516"/>
              <a:gd name="connsiteY3" fmla="*/ 538495 h 2473620"/>
              <a:gd name="connsiteX4" fmla="*/ 5054170 w 5802516"/>
              <a:gd name="connsiteY4" fmla="*/ 868104 h 2473620"/>
              <a:gd name="connsiteX5" fmla="*/ 5662354 w 5802516"/>
              <a:gd name="connsiteY5" fmla="*/ 1311443 h 2473620"/>
              <a:gd name="connsiteX6" fmla="*/ 5802516 w 5802516"/>
              <a:gd name="connsiteY6" fmla="*/ 1901032 h 2473620"/>
              <a:gd name="connsiteX7" fmla="*/ 3873956 w 5802516"/>
              <a:gd name="connsiteY7" fmla="*/ 2239704 h 2473620"/>
              <a:gd name="connsiteX8" fmla="*/ 3650673 w 5802516"/>
              <a:gd name="connsiteY8" fmla="*/ 2473620 h 2473620"/>
              <a:gd name="connsiteX9" fmla="*/ 3459287 w 5802516"/>
              <a:gd name="connsiteY9" fmla="*/ 2260969 h 2473620"/>
              <a:gd name="connsiteX10" fmla="*/ 3321064 w 5802516"/>
              <a:gd name="connsiteY10" fmla="*/ 2420458 h 2473620"/>
              <a:gd name="connsiteX11" fmla="*/ 2831966 w 5802516"/>
              <a:gd name="connsiteY11" fmla="*/ 1867564 h 2473620"/>
              <a:gd name="connsiteX12" fmla="*/ 2575350 w 5802516"/>
              <a:gd name="connsiteY12" fmla="*/ 2037519 h 2473620"/>
              <a:gd name="connsiteX13" fmla="*/ 2328371 w 5802516"/>
              <a:gd name="connsiteY13" fmla="*/ 1708075 h 2473620"/>
              <a:gd name="connsiteX14" fmla="*/ 2255893 w 5802516"/>
              <a:gd name="connsiteY14" fmla="*/ 1498858 h 2473620"/>
              <a:gd name="connsiteX15" fmla="*/ 1636300 w 5802516"/>
              <a:gd name="connsiteY15" fmla="*/ 1598151 h 2473620"/>
              <a:gd name="connsiteX16" fmla="*/ 873947 w 5802516"/>
              <a:gd name="connsiteY16" fmla="*/ 2256034 h 2473620"/>
              <a:gd name="connsiteX17" fmla="*/ 845921 w 5802516"/>
              <a:gd name="connsiteY17" fmla="*/ 1669924 h 2473620"/>
              <a:gd name="connsiteX18" fmla="*/ 395161 w 5802516"/>
              <a:gd name="connsiteY18" fmla="*/ 1774807 h 2473620"/>
              <a:gd name="connsiteX19" fmla="*/ 208630 w 5802516"/>
              <a:gd name="connsiteY19" fmla="*/ 1795575 h 2473620"/>
              <a:gd name="connsiteX20" fmla="*/ 0 w 5802516"/>
              <a:gd name="connsiteY20" fmla="*/ 1660610 h 2473620"/>
              <a:gd name="connsiteX21" fmla="*/ 148698 w 5802516"/>
              <a:gd name="connsiteY21" fmla="*/ 1446193 h 2473620"/>
              <a:gd name="connsiteX22" fmla="*/ 758617 w 5802516"/>
              <a:gd name="connsiteY22" fmla="*/ 1240409 h 2473620"/>
              <a:gd name="connsiteX23" fmla="*/ 970789 w 5802516"/>
              <a:gd name="connsiteY23" fmla="*/ 1311403 h 2473620"/>
              <a:gd name="connsiteX24" fmla="*/ 1243374 w 5802516"/>
              <a:gd name="connsiteY24" fmla="*/ 1290304 h 2473620"/>
              <a:gd name="connsiteX25" fmla="*/ 1373392 w 5802516"/>
              <a:gd name="connsiteY25" fmla="*/ 1183814 h 2473620"/>
              <a:gd name="connsiteX26" fmla="*/ 1398519 w 5802516"/>
              <a:gd name="connsiteY26" fmla="*/ 932065 h 2473620"/>
              <a:gd name="connsiteX27" fmla="*/ 3610570 w 5802516"/>
              <a:gd name="connsiteY27" fmla="*/ 0 h 2473620"/>
              <a:gd name="connsiteX0" fmla="*/ 3610570 w 5802516"/>
              <a:gd name="connsiteY0" fmla="*/ 0 h 2473620"/>
              <a:gd name="connsiteX1" fmla="*/ 3782164 w 5802516"/>
              <a:gd name="connsiteY1" fmla="*/ 148357 h 2473620"/>
              <a:gd name="connsiteX2" fmla="*/ 3945848 w 5802516"/>
              <a:gd name="connsiteY2" fmla="*/ 95230 h 2473620"/>
              <a:gd name="connsiteX3" fmla="*/ 5149863 w 5802516"/>
              <a:gd name="connsiteY3" fmla="*/ 538495 h 2473620"/>
              <a:gd name="connsiteX4" fmla="*/ 5054170 w 5802516"/>
              <a:gd name="connsiteY4" fmla="*/ 868104 h 2473620"/>
              <a:gd name="connsiteX5" fmla="*/ 5662354 w 5802516"/>
              <a:gd name="connsiteY5" fmla="*/ 1311443 h 2473620"/>
              <a:gd name="connsiteX6" fmla="*/ 5802516 w 5802516"/>
              <a:gd name="connsiteY6" fmla="*/ 1901032 h 2473620"/>
              <a:gd name="connsiteX7" fmla="*/ 3873956 w 5802516"/>
              <a:gd name="connsiteY7" fmla="*/ 2239704 h 2473620"/>
              <a:gd name="connsiteX8" fmla="*/ 3650673 w 5802516"/>
              <a:gd name="connsiteY8" fmla="*/ 2473620 h 2473620"/>
              <a:gd name="connsiteX9" fmla="*/ 3459287 w 5802516"/>
              <a:gd name="connsiteY9" fmla="*/ 2260969 h 2473620"/>
              <a:gd name="connsiteX10" fmla="*/ 3321064 w 5802516"/>
              <a:gd name="connsiteY10" fmla="*/ 2420458 h 2473620"/>
              <a:gd name="connsiteX11" fmla="*/ 2759488 w 5802516"/>
              <a:gd name="connsiteY11" fmla="*/ 1867564 h 2473620"/>
              <a:gd name="connsiteX12" fmla="*/ 2575350 w 5802516"/>
              <a:gd name="connsiteY12" fmla="*/ 2037519 h 2473620"/>
              <a:gd name="connsiteX13" fmla="*/ 2328371 w 5802516"/>
              <a:gd name="connsiteY13" fmla="*/ 1708075 h 2473620"/>
              <a:gd name="connsiteX14" fmla="*/ 2255893 w 5802516"/>
              <a:gd name="connsiteY14" fmla="*/ 1498858 h 2473620"/>
              <a:gd name="connsiteX15" fmla="*/ 1636300 w 5802516"/>
              <a:gd name="connsiteY15" fmla="*/ 1598151 h 2473620"/>
              <a:gd name="connsiteX16" fmla="*/ 873947 w 5802516"/>
              <a:gd name="connsiteY16" fmla="*/ 2256034 h 2473620"/>
              <a:gd name="connsiteX17" fmla="*/ 845921 w 5802516"/>
              <a:gd name="connsiteY17" fmla="*/ 1669924 h 2473620"/>
              <a:gd name="connsiteX18" fmla="*/ 395161 w 5802516"/>
              <a:gd name="connsiteY18" fmla="*/ 1774807 h 2473620"/>
              <a:gd name="connsiteX19" fmla="*/ 208630 w 5802516"/>
              <a:gd name="connsiteY19" fmla="*/ 1795575 h 2473620"/>
              <a:gd name="connsiteX20" fmla="*/ 0 w 5802516"/>
              <a:gd name="connsiteY20" fmla="*/ 1660610 h 2473620"/>
              <a:gd name="connsiteX21" fmla="*/ 148698 w 5802516"/>
              <a:gd name="connsiteY21" fmla="*/ 1446193 h 2473620"/>
              <a:gd name="connsiteX22" fmla="*/ 758617 w 5802516"/>
              <a:gd name="connsiteY22" fmla="*/ 1240409 h 2473620"/>
              <a:gd name="connsiteX23" fmla="*/ 970789 w 5802516"/>
              <a:gd name="connsiteY23" fmla="*/ 1311403 h 2473620"/>
              <a:gd name="connsiteX24" fmla="*/ 1243374 w 5802516"/>
              <a:gd name="connsiteY24" fmla="*/ 1290304 h 2473620"/>
              <a:gd name="connsiteX25" fmla="*/ 1373392 w 5802516"/>
              <a:gd name="connsiteY25" fmla="*/ 1183814 h 2473620"/>
              <a:gd name="connsiteX26" fmla="*/ 1398519 w 5802516"/>
              <a:gd name="connsiteY26" fmla="*/ 932065 h 2473620"/>
              <a:gd name="connsiteX27" fmla="*/ 3610570 w 5802516"/>
              <a:gd name="connsiteY27" fmla="*/ 0 h 2473620"/>
              <a:gd name="connsiteX0" fmla="*/ 3610570 w 5802516"/>
              <a:gd name="connsiteY0" fmla="*/ 0 h 2473620"/>
              <a:gd name="connsiteX1" fmla="*/ 3782164 w 5802516"/>
              <a:gd name="connsiteY1" fmla="*/ 148357 h 2473620"/>
              <a:gd name="connsiteX2" fmla="*/ 3945848 w 5802516"/>
              <a:gd name="connsiteY2" fmla="*/ 95230 h 2473620"/>
              <a:gd name="connsiteX3" fmla="*/ 5149863 w 5802516"/>
              <a:gd name="connsiteY3" fmla="*/ 538495 h 2473620"/>
              <a:gd name="connsiteX4" fmla="*/ 5054170 w 5802516"/>
              <a:gd name="connsiteY4" fmla="*/ 868104 h 2473620"/>
              <a:gd name="connsiteX5" fmla="*/ 5662354 w 5802516"/>
              <a:gd name="connsiteY5" fmla="*/ 1311443 h 2473620"/>
              <a:gd name="connsiteX6" fmla="*/ 5802516 w 5802516"/>
              <a:gd name="connsiteY6" fmla="*/ 1901032 h 2473620"/>
              <a:gd name="connsiteX7" fmla="*/ 3873956 w 5802516"/>
              <a:gd name="connsiteY7" fmla="*/ 2239704 h 2473620"/>
              <a:gd name="connsiteX8" fmla="*/ 3650673 w 5802516"/>
              <a:gd name="connsiteY8" fmla="*/ 2473620 h 2473620"/>
              <a:gd name="connsiteX9" fmla="*/ 3459287 w 5802516"/>
              <a:gd name="connsiteY9" fmla="*/ 2260969 h 2473620"/>
              <a:gd name="connsiteX10" fmla="*/ 3263081 w 5802516"/>
              <a:gd name="connsiteY10" fmla="*/ 2392326 h 2473620"/>
              <a:gd name="connsiteX11" fmla="*/ 2759488 w 5802516"/>
              <a:gd name="connsiteY11" fmla="*/ 1867564 h 2473620"/>
              <a:gd name="connsiteX12" fmla="*/ 2575350 w 5802516"/>
              <a:gd name="connsiteY12" fmla="*/ 2037519 h 2473620"/>
              <a:gd name="connsiteX13" fmla="*/ 2328371 w 5802516"/>
              <a:gd name="connsiteY13" fmla="*/ 1708075 h 2473620"/>
              <a:gd name="connsiteX14" fmla="*/ 2255893 w 5802516"/>
              <a:gd name="connsiteY14" fmla="*/ 1498858 h 2473620"/>
              <a:gd name="connsiteX15" fmla="*/ 1636300 w 5802516"/>
              <a:gd name="connsiteY15" fmla="*/ 1598151 h 2473620"/>
              <a:gd name="connsiteX16" fmla="*/ 873947 w 5802516"/>
              <a:gd name="connsiteY16" fmla="*/ 2256034 h 2473620"/>
              <a:gd name="connsiteX17" fmla="*/ 845921 w 5802516"/>
              <a:gd name="connsiteY17" fmla="*/ 1669924 h 2473620"/>
              <a:gd name="connsiteX18" fmla="*/ 395161 w 5802516"/>
              <a:gd name="connsiteY18" fmla="*/ 1774807 h 2473620"/>
              <a:gd name="connsiteX19" fmla="*/ 208630 w 5802516"/>
              <a:gd name="connsiteY19" fmla="*/ 1795575 h 2473620"/>
              <a:gd name="connsiteX20" fmla="*/ 0 w 5802516"/>
              <a:gd name="connsiteY20" fmla="*/ 1660610 h 2473620"/>
              <a:gd name="connsiteX21" fmla="*/ 148698 w 5802516"/>
              <a:gd name="connsiteY21" fmla="*/ 1446193 h 2473620"/>
              <a:gd name="connsiteX22" fmla="*/ 758617 w 5802516"/>
              <a:gd name="connsiteY22" fmla="*/ 1240409 h 2473620"/>
              <a:gd name="connsiteX23" fmla="*/ 970789 w 5802516"/>
              <a:gd name="connsiteY23" fmla="*/ 1311403 h 2473620"/>
              <a:gd name="connsiteX24" fmla="*/ 1243374 w 5802516"/>
              <a:gd name="connsiteY24" fmla="*/ 1290304 h 2473620"/>
              <a:gd name="connsiteX25" fmla="*/ 1373392 w 5802516"/>
              <a:gd name="connsiteY25" fmla="*/ 1183814 h 2473620"/>
              <a:gd name="connsiteX26" fmla="*/ 1398519 w 5802516"/>
              <a:gd name="connsiteY26" fmla="*/ 932065 h 2473620"/>
              <a:gd name="connsiteX27" fmla="*/ 3610570 w 5802516"/>
              <a:gd name="connsiteY27" fmla="*/ 0 h 2473620"/>
              <a:gd name="connsiteX0" fmla="*/ 3610570 w 5802516"/>
              <a:gd name="connsiteY0" fmla="*/ 0 h 2473620"/>
              <a:gd name="connsiteX1" fmla="*/ 3782164 w 5802516"/>
              <a:gd name="connsiteY1" fmla="*/ 148357 h 2473620"/>
              <a:gd name="connsiteX2" fmla="*/ 3945848 w 5802516"/>
              <a:gd name="connsiteY2" fmla="*/ 95230 h 2473620"/>
              <a:gd name="connsiteX3" fmla="*/ 5149863 w 5802516"/>
              <a:gd name="connsiteY3" fmla="*/ 538495 h 2473620"/>
              <a:gd name="connsiteX4" fmla="*/ 5054170 w 5802516"/>
              <a:gd name="connsiteY4" fmla="*/ 868104 h 2473620"/>
              <a:gd name="connsiteX5" fmla="*/ 5662354 w 5802516"/>
              <a:gd name="connsiteY5" fmla="*/ 1311443 h 2473620"/>
              <a:gd name="connsiteX6" fmla="*/ 5802516 w 5802516"/>
              <a:gd name="connsiteY6" fmla="*/ 1901032 h 2473620"/>
              <a:gd name="connsiteX7" fmla="*/ 3873956 w 5802516"/>
              <a:gd name="connsiteY7" fmla="*/ 2239704 h 2473620"/>
              <a:gd name="connsiteX8" fmla="*/ 3650673 w 5802516"/>
              <a:gd name="connsiteY8" fmla="*/ 2473620 h 2473620"/>
              <a:gd name="connsiteX9" fmla="*/ 3415800 w 5802516"/>
              <a:gd name="connsiteY9" fmla="*/ 2239870 h 2473620"/>
              <a:gd name="connsiteX10" fmla="*/ 3263081 w 5802516"/>
              <a:gd name="connsiteY10" fmla="*/ 2392326 h 2473620"/>
              <a:gd name="connsiteX11" fmla="*/ 2759488 w 5802516"/>
              <a:gd name="connsiteY11" fmla="*/ 1867564 h 2473620"/>
              <a:gd name="connsiteX12" fmla="*/ 2575350 w 5802516"/>
              <a:gd name="connsiteY12" fmla="*/ 2037519 h 2473620"/>
              <a:gd name="connsiteX13" fmla="*/ 2328371 w 5802516"/>
              <a:gd name="connsiteY13" fmla="*/ 1708075 h 2473620"/>
              <a:gd name="connsiteX14" fmla="*/ 2255893 w 5802516"/>
              <a:gd name="connsiteY14" fmla="*/ 1498858 h 2473620"/>
              <a:gd name="connsiteX15" fmla="*/ 1636300 w 5802516"/>
              <a:gd name="connsiteY15" fmla="*/ 1598151 h 2473620"/>
              <a:gd name="connsiteX16" fmla="*/ 873947 w 5802516"/>
              <a:gd name="connsiteY16" fmla="*/ 2256034 h 2473620"/>
              <a:gd name="connsiteX17" fmla="*/ 845921 w 5802516"/>
              <a:gd name="connsiteY17" fmla="*/ 1669924 h 2473620"/>
              <a:gd name="connsiteX18" fmla="*/ 395161 w 5802516"/>
              <a:gd name="connsiteY18" fmla="*/ 1774807 h 2473620"/>
              <a:gd name="connsiteX19" fmla="*/ 208630 w 5802516"/>
              <a:gd name="connsiteY19" fmla="*/ 1795575 h 2473620"/>
              <a:gd name="connsiteX20" fmla="*/ 0 w 5802516"/>
              <a:gd name="connsiteY20" fmla="*/ 1660610 h 2473620"/>
              <a:gd name="connsiteX21" fmla="*/ 148698 w 5802516"/>
              <a:gd name="connsiteY21" fmla="*/ 1446193 h 2473620"/>
              <a:gd name="connsiteX22" fmla="*/ 758617 w 5802516"/>
              <a:gd name="connsiteY22" fmla="*/ 1240409 h 2473620"/>
              <a:gd name="connsiteX23" fmla="*/ 970789 w 5802516"/>
              <a:gd name="connsiteY23" fmla="*/ 1311403 h 2473620"/>
              <a:gd name="connsiteX24" fmla="*/ 1243374 w 5802516"/>
              <a:gd name="connsiteY24" fmla="*/ 1290304 h 2473620"/>
              <a:gd name="connsiteX25" fmla="*/ 1373392 w 5802516"/>
              <a:gd name="connsiteY25" fmla="*/ 1183814 h 2473620"/>
              <a:gd name="connsiteX26" fmla="*/ 1398519 w 5802516"/>
              <a:gd name="connsiteY26" fmla="*/ 932065 h 2473620"/>
              <a:gd name="connsiteX27" fmla="*/ 3610570 w 5802516"/>
              <a:gd name="connsiteY27" fmla="*/ 0 h 2473620"/>
              <a:gd name="connsiteX0" fmla="*/ 3610570 w 5802516"/>
              <a:gd name="connsiteY0" fmla="*/ 0 h 2445488"/>
              <a:gd name="connsiteX1" fmla="*/ 3782164 w 5802516"/>
              <a:gd name="connsiteY1" fmla="*/ 148357 h 2445488"/>
              <a:gd name="connsiteX2" fmla="*/ 3945848 w 5802516"/>
              <a:gd name="connsiteY2" fmla="*/ 95230 h 2445488"/>
              <a:gd name="connsiteX3" fmla="*/ 5149863 w 5802516"/>
              <a:gd name="connsiteY3" fmla="*/ 538495 h 2445488"/>
              <a:gd name="connsiteX4" fmla="*/ 5054170 w 5802516"/>
              <a:gd name="connsiteY4" fmla="*/ 868104 h 2445488"/>
              <a:gd name="connsiteX5" fmla="*/ 5662354 w 5802516"/>
              <a:gd name="connsiteY5" fmla="*/ 1311443 h 2445488"/>
              <a:gd name="connsiteX6" fmla="*/ 5802516 w 5802516"/>
              <a:gd name="connsiteY6" fmla="*/ 1901032 h 2445488"/>
              <a:gd name="connsiteX7" fmla="*/ 3873956 w 5802516"/>
              <a:gd name="connsiteY7" fmla="*/ 2239704 h 2445488"/>
              <a:gd name="connsiteX8" fmla="*/ 3614434 w 5802516"/>
              <a:gd name="connsiteY8" fmla="*/ 2445488 h 2445488"/>
              <a:gd name="connsiteX9" fmla="*/ 3415800 w 5802516"/>
              <a:gd name="connsiteY9" fmla="*/ 2239870 h 2445488"/>
              <a:gd name="connsiteX10" fmla="*/ 3263081 w 5802516"/>
              <a:gd name="connsiteY10" fmla="*/ 2392326 h 2445488"/>
              <a:gd name="connsiteX11" fmla="*/ 2759488 w 5802516"/>
              <a:gd name="connsiteY11" fmla="*/ 1867564 h 2445488"/>
              <a:gd name="connsiteX12" fmla="*/ 2575350 w 5802516"/>
              <a:gd name="connsiteY12" fmla="*/ 2037519 h 2445488"/>
              <a:gd name="connsiteX13" fmla="*/ 2328371 w 5802516"/>
              <a:gd name="connsiteY13" fmla="*/ 1708075 h 2445488"/>
              <a:gd name="connsiteX14" fmla="*/ 2255893 w 5802516"/>
              <a:gd name="connsiteY14" fmla="*/ 1498858 h 2445488"/>
              <a:gd name="connsiteX15" fmla="*/ 1636300 w 5802516"/>
              <a:gd name="connsiteY15" fmla="*/ 1598151 h 2445488"/>
              <a:gd name="connsiteX16" fmla="*/ 873947 w 5802516"/>
              <a:gd name="connsiteY16" fmla="*/ 2256034 h 2445488"/>
              <a:gd name="connsiteX17" fmla="*/ 845921 w 5802516"/>
              <a:gd name="connsiteY17" fmla="*/ 1669924 h 2445488"/>
              <a:gd name="connsiteX18" fmla="*/ 395161 w 5802516"/>
              <a:gd name="connsiteY18" fmla="*/ 1774807 h 2445488"/>
              <a:gd name="connsiteX19" fmla="*/ 208630 w 5802516"/>
              <a:gd name="connsiteY19" fmla="*/ 1795575 h 2445488"/>
              <a:gd name="connsiteX20" fmla="*/ 0 w 5802516"/>
              <a:gd name="connsiteY20" fmla="*/ 1660610 h 2445488"/>
              <a:gd name="connsiteX21" fmla="*/ 148698 w 5802516"/>
              <a:gd name="connsiteY21" fmla="*/ 1446193 h 2445488"/>
              <a:gd name="connsiteX22" fmla="*/ 758617 w 5802516"/>
              <a:gd name="connsiteY22" fmla="*/ 1240409 h 2445488"/>
              <a:gd name="connsiteX23" fmla="*/ 970789 w 5802516"/>
              <a:gd name="connsiteY23" fmla="*/ 1311403 h 2445488"/>
              <a:gd name="connsiteX24" fmla="*/ 1243374 w 5802516"/>
              <a:gd name="connsiteY24" fmla="*/ 1290304 h 2445488"/>
              <a:gd name="connsiteX25" fmla="*/ 1373392 w 5802516"/>
              <a:gd name="connsiteY25" fmla="*/ 1183814 h 2445488"/>
              <a:gd name="connsiteX26" fmla="*/ 1398519 w 5802516"/>
              <a:gd name="connsiteY26" fmla="*/ 932065 h 2445488"/>
              <a:gd name="connsiteX27" fmla="*/ 3610570 w 5802516"/>
              <a:gd name="connsiteY27" fmla="*/ 0 h 2445488"/>
              <a:gd name="connsiteX0" fmla="*/ 3610570 w 5766277"/>
              <a:gd name="connsiteY0" fmla="*/ 0 h 2445488"/>
              <a:gd name="connsiteX1" fmla="*/ 3782164 w 5766277"/>
              <a:gd name="connsiteY1" fmla="*/ 148357 h 2445488"/>
              <a:gd name="connsiteX2" fmla="*/ 3945848 w 5766277"/>
              <a:gd name="connsiteY2" fmla="*/ 95230 h 2445488"/>
              <a:gd name="connsiteX3" fmla="*/ 5149863 w 5766277"/>
              <a:gd name="connsiteY3" fmla="*/ 538495 h 2445488"/>
              <a:gd name="connsiteX4" fmla="*/ 5054170 w 5766277"/>
              <a:gd name="connsiteY4" fmla="*/ 868104 h 2445488"/>
              <a:gd name="connsiteX5" fmla="*/ 5662354 w 5766277"/>
              <a:gd name="connsiteY5" fmla="*/ 1311443 h 2445488"/>
              <a:gd name="connsiteX6" fmla="*/ 5766277 w 5766277"/>
              <a:gd name="connsiteY6" fmla="*/ 1879933 h 2445488"/>
              <a:gd name="connsiteX7" fmla="*/ 3873956 w 5766277"/>
              <a:gd name="connsiteY7" fmla="*/ 2239704 h 2445488"/>
              <a:gd name="connsiteX8" fmla="*/ 3614434 w 5766277"/>
              <a:gd name="connsiteY8" fmla="*/ 2445488 h 2445488"/>
              <a:gd name="connsiteX9" fmla="*/ 3415800 w 5766277"/>
              <a:gd name="connsiteY9" fmla="*/ 2239870 h 2445488"/>
              <a:gd name="connsiteX10" fmla="*/ 3263081 w 5766277"/>
              <a:gd name="connsiteY10" fmla="*/ 2392326 h 2445488"/>
              <a:gd name="connsiteX11" fmla="*/ 2759488 w 5766277"/>
              <a:gd name="connsiteY11" fmla="*/ 1867564 h 2445488"/>
              <a:gd name="connsiteX12" fmla="*/ 2575350 w 5766277"/>
              <a:gd name="connsiteY12" fmla="*/ 2037519 h 2445488"/>
              <a:gd name="connsiteX13" fmla="*/ 2328371 w 5766277"/>
              <a:gd name="connsiteY13" fmla="*/ 1708075 h 2445488"/>
              <a:gd name="connsiteX14" fmla="*/ 2255893 w 5766277"/>
              <a:gd name="connsiteY14" fmla="*/ 1498858 h 2445488"/>
              <a:gd name="connsiteX15" fmla="*/ 1636300 w 5766277"/>
              <a:gd name="connsiteY15" fmla="*/ 1598151 h 2445488"/>
              <a:gd name="connsiteX16" fmla="*/ 873947 w 5766277"/>
              <a:gd name="connsiteY16" fmla="*/ 2256034 h 2445488"/>
              <a:gd name="connsiteX17" fmla="*/ 845921 w 5766277"/>
              <a:gd name="connsiteY17" fmla="*/ 1669924 h 2445488"/>
              <a:gd name="connsiteX18" fmla="*/ 395161 w 5766277"/>
              <a:gd name="connsiteY18" fmla="*/ 1774807 h 2445488"/>
              <a:gd name="connsiteX19" fmla="*/ 208630 w 5766277"/>
              <a:gd name="connsiteY19" fmla="*/ 1795575 h 2445488"/>
              <a:gd name="connsiteX20" fmla="*/ 0 w 5766277"/>
              <a:gd name="connsiteY20" fmla="*/ 1660610 h 2445488"/>
              <a:gd name="connsiteX21" fmla="*/ 148698 w 5766277"/>
              <a:gd name="connsiteY21" fmla="*/ 1446193 h 2445488"/>
              <a:gd name="connsiteX22" fmla="*/ 758617 w 5766277"/>
              <a:gd name="connsiteY22" fmla="*/ 1240409 h 2445488"/>
              <a:gd name="connsiteX23" fmla="*/ 970789 w 5766277"/>
              <a:gd name="connsiteY23" fmla="*/ 1311403 h 2445488"/>
              <a:gd name="connsiteX24" fmla="*/ 1243374 w 5766277"/>
              <a:gd name="connsiteY24" fmla="*/ 1290304 h 2445488"/>
              <a:gd name="connsiteX25" fmla="*/ 1373392 w 5766277"/>
              <a:gd name="connsiteY25" fmla="*/ 1183814 h 2445488"/>
              <a:gd name="connsiteX26" fmla="*/ 1398519 w 5766277"/>
              <a:gd name="connsiteY26" fmla="*/ 932065 h 2445488"/>
              <a:gd name="connsiteX27" fmla="*/ 3610570 w 5766277"/>
              <a:gd name="connsiteY27" fmla="*/ 0 h 2445488"/>
              <a:gd name="connsiteX0" fmla="*/ 3610570 w 5780773"/>
              <a:gd name="connsiteY0" fmla="*/ 0 h 2445488"/>
              <a:gd name="connsiteX1" fmla="*/ 3782164 w 5780773"/>
              <a:gd name="connsiteY1" fmla="*/ 148357 h 2445488"/>
              <a:gd name="connsiteX2" fmla="*/ 3945848 w 5780773"/>
              <a:gd name="connsiteY2" fmla="*/ 95230 h 2445488"/>
              <a:gd name="connsiteX3" fmla="*/ 5149863 w 5780773"/>
              <a:gd name="connsiteY3" fmla="*/ 538495 h 2445488"/>
              <a:gd name="connsiteX4" fmla="*/ 5054170 w 5780773"/>
              <a:gd name="connsiteY4" fmla="*/ 868104 h 2445488"/>
              <a:gd name="connsiteX5" fmla="*/ 5662354 w 5780773"/>
              <a:gd name="connsiteY5" fmla="*/ 1311443 h 2445488"/>
              <a:gd name="connsiteX6" fmla="*/ 5780773 w 5780773"/>
              <a:gd name="connsiteY6" fmla="*/ 1872900 h 2445488"/>
              <a:gd name="connsiteX7" fmla="*/ 3873956 w 5780773"/>
              <a:gd name="connsiteY7" fmla="*/ 2239704 h 2445488"/>
              <a:gd name="connsiteX8" fmla="*/ 3614434 w 5780773"/>
              <a:gd name="connsiteY8" fmla="*/ 2445488 h 2445488"/>
              <a:gd name="connsiteX9" fmla="*/ 3415800 w 5780773"/>
              <a:gd name="connsiteY9" fmla="*/ 2239870 h 2445488"/>
              <a:gd name="connsiteX10" fmla="*/ 3263081 w 5780773"/>
              <a:gd name="connsiteY10" fmla="*/ 2392326 h 2445488"/>
              <a:gd name="connsiteX11" fmla="*/ 2759488 w 5780773"/>
              <a:gd name="connsiteY11" fmla="*/ 1867564 h 2445488"/>
              <a:gd name="connsiteX12" fmla="*/ 2575350 w 5780773"/>
              <a:gd name="connsiteY12" fmla="*/ 2037519 h 2445488"/>
              <a:gd name="connsiteX13" fmla="*/ 2328371 w 5780773"/>
              <a:gd name="connsiteY13" fmla="*/ 1708075 h 2445488"/>
              <a:gd name="connsiteX14" fmla="*/ 2255893 w 5780773"/>
              <a:gd name="connsiteY14" fmla="*/ 1498858 h 2445488"/>
              <a:gd name="connsiteX15" fmla="*/ 1636300 w 5780773"/>
              <a:gd name="connsiteY15" fmla="*/ 1598151 h 2445488"/>
              <a:gd name="connsiteX16" fmla="*/ 873947 w 5780773"/>
              <a:gd name="connsiteY16" fmla="*/ 2256034 h 2445488"/>
              <a:gd name="connsiteX17" fmla="*/ 845921 w 5780773"/>
              <a:gd name="connsiteY17" fmla="*/ 1669924 h 2445488"/>
              <a:gd name="connsiteX18" fmla="*/ 395161 w 5780773"/>
              <a:gd name="connsiteY18" fmla="*/ 1774807 h 2445488"/>
              <a:gd name="connsiteX19" fmla="*/ 208630 w 5780773"/>
              <a:gd name="connsiteY19" fmla="*/ 1795575 h 2445488"/>
              <a:gd name="connsiteX20" fmla="*/ 0 w 5780773"/>
              <a:gd name="connsiteY20" fmla="*/ 1660610 h 2445488"/>
              <a:gd name="connsiteX21" fmla="*/ 148698 w 5780773"/>
              <a:gd name="connsiteY21" fmla="*/ 1446193 h 2445488"/>
              <a:gd name="connsiteX22" fmla="*/ 758617 w 5780773"/>
              <a:gd name="connsiteY22" fmla="*/ 1240409 h 2445488"/>
              <a:gd name="connsiteX23" fmla="*/ 970789 w 5780773"/>
              <a:gd name="connsiteY23" fmla="*/ 1311403 h 2445488"/>
              <a:gd name="connsiteX24" fmla="*/ 1243374 w 5780773"/>
              <a:gd name="connsiteY24" fmla="*/ 1290304 h 2445488"/>
              <a:gd name="connsiteX25" fmla="*/ 1373392 w 5780773"/>
              <a:gd name="connsiteY25" fmla="*/ 1183814 h 2445488"/>
              <a:gd name="connsiteX26" fmla="*/ 1398519 w 5780773"/>
              <a:gd name="connsiteY26" fmla="*/ 932065 h 2445488"/>
              <a:gd name="connsiteX27" fmla="*/ 3610570 w 5780773"/>
              <a:gd name="connsiteY27" fmla="*/ 0 h 2445488"/>
              <a:gd name="connsiteX0" fmla="*/ 3675800 w 5846003"/>
              <a:gd name="connsiteY0" fmla="*/ 0 h 2445488"/>
              <a:gd name="connsiteX1" fmla="*/ 3847394 w 5846003"/>
              <a:gd name="connsiteY1" fmla="*/ 148357 h 2445488"/>
              <a:gd name="connsiteX2" fmla="*/ 4011078 w 5846003"/>
              <a:gd name="connsiteY2" fmla="*/ 95230 h 2445488"/>
              <a:gd name="connsiteX3" fmla="*/ 5215093 w 5846003"/>
              <a:gd name="connsiteY3" fmla="*/ 538495 h 2445488"/>
              <a:gd name="connsiteX4" fmla="*/ 5119400 w 5846003"/>
              <a:gd name="connsiteY4" fmla="*/ 868104 h 2445488"/>
              <a:gd name="connsiteX5" fmla="*/ 5727584 w 5846003"/>
              <a:gd name="connsiteY5" fmla="*/ 1311443 h 2445488"/>
              <a:gd name="connsiteX6" fmla="*/ 5846003 w 5846003"/>
              <a:gd name="connsiteY6" fmla="*/ 1872900 h 2445488"/>
              <a:gd name="connsiteX7" fmla="*/ 3939186 w 5846003"/>
              <a:gd name="connsiteY7" fmla="*/ 2239704 h 2445488"/>
              <a:gd name="connsiteX8" fmla="*/ 3679664 w 5846003"/>
              <a:gd name="connsiteY8" fmla="*/ 2445488 h 2445488"/>
              <a:gd name="connsiteX9" fmla="*/ 3481030 w 5846003"/>
              <a:gd name="connsiteY9" fmla="*/ 2239870 h 2445488"/>
              <a:gd name="connsiteX10" fmla="*/ 3328311 w 5846003"/>
              <a:gd name="connsiteY10" fmla="*/ 2392326 h 2445488"/>
              <a:gd name="connsiteX11" fmla="*/ 2824718 w 5846003"/>
              <a:gd name="connsiteY11" fmla="*/ 1867564 h 2445488"/>
              <a:gd name="connsiteX12" fmla="*/ 2640580 w 5846003"/>
              <a:gd name="connsiteY12" fmla="*/ 2037519 h 2445488"/>
              <a:gd name="connsiteX13" fmla="*/ 2393601 w 5846003"/>
              <a:gd name="connsiteY13" fmla="*/ 1708075 h 2445488"/>
              <a:gd name="connsiteX14" fmla="*/ 2321123 w 5846003"/>
              <a:gd name="connsiteY14" fmla="*/ 1498858 h 2445488"/>
              <a:gd name="connsiteX15" fmla="*/ 1701530 w 5846003"/>
              <a:gd name="connsiteY15" fmla="*/ 1598151 h 2445488"/>
              <a:gd name="connsiteX16" fmla="*/ 939177 w 5846003"/>
              <a:gd name="connsiteY16" fmla="*/ 2256034 h 2445488"/>
              <a:gd name="connsiteX17" fmla="*/ 911151 w 5846003"/>
              <a:gd name="connsiteY17" fmla="*/ 1669924 h 2445488"/>
              <a:gd name="connsiteX18" fmla="*/ 460391 w 5846003"/>
              <a:gd name="connsiteY18" fmla="*/ 1774807 h 2445488"/>
              <a:gd name="connsiteX19" fmla="*/ 273860 w 5846003"/>
              <a:gd name="connsiteY19" fmla="*/ 1795575 h 2445488"/>
              <a:gd name="connsiteX20" fmla="*/ 0 w 5846003"/>
              <a:gd name="connsiteY20" fmla="*/ 1667643 h 2445488"/>
              <a:gd name="connsiteX21" fmla="*/ 213928 w 5846003"/>
              <a:gd name="connsiteY21" fmla="*/ 1446193 h 2445488"/>
              <a:gd name="connsiteX22" fmla="*/ 823847 w 5846003"/>
              <a:gd name="connsiteY22" fmla="*/ 1240409 h 2445488"/>
              <a:gd name="connsiteX23" fmla="*/ 1036019 w 5846003"/>
              <a:gd name="connsiteY23" fmla="*/ 1311403 h 2445488"/>
              <a:gd name="connsiteX24" fmla="*/ 1308604 w 5846003"/>
              <a:gd name="connsiteY24" fmla="*/ 1290304 h 2445488"/>
              <a:gd name="connsiteX25" fmla="*/ 1438622 w 5846003"/>
              <a:gd name="connsiteY25" fmla="*/ 1183814 h 2445488"/>
              <a:gd name="connsiteX26" fmla="*/ 1463749 w 5846003"/>
              <a:gd name="connsiteY26" fmla="*/ 932065 h 2445488"/>
              <a:gd name="connsiteX27" fmla="*/ 3675800 w 5846003"/>
              <a:gd name="connsiteY27" fmla="*/ 0 h 2445488"/>
              <a:gd name="connsiteX0" fmla="*/ 3719287 w 5889490"/>
              <a:gd name="connsiteY0" fmla="*/ 0 h 2445488"/>
              <a:gd name="connsiteX1" fmla="*/ 3890881 w 5889490"/>
              <a:gd name="connsiteY1" fmla="*/ 148357 h 2445488"/>
              <a:gd name="connsiteX2" fmla="*/ 4054565 w 5889490"/>
              <a:gd name="connsiteY2" fmla="*/ 95230 h 2445488"/>
              <a:gd name="connsiteX3" fmla="*/ 5258580 w 5889490"/>
              <a:gd name="connsiteY3" fmla="*/ 538495 h 2445488"/>
              <a:gd name="connsiteX4" fmla="*/ 5162887 w 5889490"/>
              <a:gd name="connsiteY4" fmla="*/ 868104 h 2445488"/>
              <a:gd name="connsiteX5" fmla="*/ 5771071 w 5889490"/>
              <a:gd name="connsiteY5" fmla="*/ 1311443 h 2445488"/>
              <a:gd name="connsiteX6" fmla="*/ 5889490 w 5889490"/>
              <a:gd name="connsiteY6" fmla="*/ 1872900 h 2445488"/>
              <a:gd name="connsiteX7" fmla="*/ 3982673 w 5889490"/>
              <a:gd name="connsiteY7" fmla="*/ 2239704 h 2445488"/>
              <a:gd name="connsiteX8" fmla="*/ 3723151 w 5889490"/>
              <a:gd name="connsiteY8" fmla="*/ 2445488 h 2445488"/>
              <a:gd name="connsiteX9" fmla="*/ 3524517 w 5889490"/>
              <a:gd name="connsiteY9" fmla="*/ 2239870 h 2445488"/>
              <a:gd name="connsiteX10" fmla="*/ 3371798 w 5889490"/>
              <a:gd name="connsiteY10" fmla="*/ 2392326 h 2445488"/>
              <a:gd name="connsiteX11" fmla="*/ 2868205 w 5889490"/>
              <a:gd name="connsiteY11" fmla="*/ 1867564 h 2445488"/>
              <a:gd name="connsiteX12" fmla="*/ 2684067 w 5889490"/>
              <a:gd name="connsiteY12" fmla="*/ 2037519 h 2445488"/>
              <a:gd name="connsiteX13" fmla="*/ 2437088 w 5889490"/>
              <a:gd name="connsiteY13" fmla="*/ 1708075 h 2445488"/>
              <a:gd name="connsiteX14" fmla="*/ 2364610 w 5889490"/>
              <a:gd name="connsiteY14" fmla="*/ 1498858 h 2445488"/>
              <a:gd name="connsiteX15" fmla="*/ 1745017 w 5889490"/>
              <a:gd name="connsiteY15" fmla="*/ 1598151 h 2445488"/>
              <a:gd name="connsiteX16" fmla="*/ 982664 w 5889490"/>
              <a:gd name="connsiteY16" fmla="*/ 2256034 h 2445488"/>
              <a:gd name="connsiteX17" fmla="*/ 954638 w 5889490"/>
              <a:gd name="connsiteY17" fmla="*/ 1669924 h 2445488"/>
              <a:gd name="connsiteX18" fmla="*/ 503878 w 5889490"/>
              <a:gd name="connsiteY18" fmla="*/ 1774807 h 2445488"/>
              <a:gd name="connsiteX19" fmla="*/ 317347 w 5889490"/>
              <a:gd name="connsiteY19" fmla="*/ 1795575 h 2445488"/>
              <a:gd name="connsiteX20" fmla="*/ 0 w 5889490"/>
              <a:gd name="connsiteY20" fmla="*/ 1695775 h 2445488"/>
              <a:gd name="connsiteX21" fmla="*/ 257415 w 5889490"/>
              <a:gd name="connsiteY21" fmla="*/ 1446193 h 2445488"/>
              <a:gd name="connsiteX22" fmla="*/ 867334 w 5889490"/>
              <a:gd name="connsiteY22" fmla="*/ 1240409 h 2445488"/>
              <a:gd name="connsiteX23" fmla="*/ 1079506 w 5889490"/>
              <a:gd name="connsiteY23" fmla="*/ 1311403 h 2445488"/>
              <a:gd name="connsiteX24" fmla="*/ 1352091 w 5889490"/>
              <a:gd name="connsiteY24" fmla="*/ 1290304 h 2445488"/>
              <a:gd name="connsiteX25" fmla="*/ 1482109 w 5889490"/>
              <a:gd name="connsiteY25" fmla="*/ 1183814 h 2445488"/>
              <a:gd name="connsiteX26" fmla="*/ 1507236 w 5889490"/>
              <a:gd name="connsiteY26" fmla="*/ 932065 h 2445488"/>
              <a:gd name="connsiteX27" fmla="*/ 3719287 w 5889490"/>
              <a:gd name="connsiteY27" fmla="*/ 0 h 2445488"/>
              <a:gd name="connsiteX0" fmla="*/ 3704791 w 5874994"/>
              <a:gd name="connsiteY0" fmla="*/ 0 h 2445488"/>
              <a:gd name="connsiteX1" fmla="*/ 3876385 w 5874994"/>
              <a:gd name="connsiteY1" fmla="*/ 148357 h 2445488"/>
              <a:gd name="connsiteX2" fmla="*/ 4040069 w 5874994"/>
              <a:gd name="connsiteY2" fmla="*/ 95230 h 2445488"/>
              <a:gd name="connsiteX3" fmla="*/ 5244084 w 5874994"/>
              <a:gd name="connsiteY3" fmla="*/ 538495 h 2445488"/>
              <a:gd name="connsiteX4" fmla="*/ 5148391 w 5874994"/>
              <a:gd name="connsiteY4" fmla="*/ 868104 h 2445488"/>
              <a:gd name="connsiteX5" fmla="*/ 5756575 w 5874994"/>
              <a:gd name="connsiteY5" fmla="*/ 1311443 h 2445488"/>
              <a:gd name="connsiteX6" fmla="*/ 5874994 w 5874994"/>
              <a:gd name="connsiteY6" fmla="*/ 1872900 h 2445488"/>
              <a:gd name="connsiteX7" fmla="*/ 3968177 w 5874994"/>
              <a:gd name="connsiteY7" fmla="*/ 2239704 h 2445488"/>
              <a:gd name="connsiteX8" fmla="*/ 3708655 w 5874994"/>
              <a:gd name="connsiteY8" fmla="*/ 2445488 h 2445488"/>
              <a:gd name="connsiteX9" fmla="*/ 3510021 w 5874994"/>
              <a:gd name="connsiteY9" fmla="*/ 2239870 h 2445488"/>
              <a:gd name="connsiteX10" fmla="*/ 3357302 w 5874994"/>
              <a:gd name="connsiteY10" fmla="*/ 2392326 h 2445488"/>
              <a:gd name="connsiteX11" fmla="*/ 2853709 w 5874994"/>
              <a:gd name="connsiteY11" fmla="*/ 1867564 h 2445488"/>
              <a:gd name="connsiteX12" fmla="*/ 2669571 w 5874994"/>
              <a:gd name="connsiteY12" fmla="*/ 2037519 h 2445488"/>
              <a:gd name="connsiteX13" fmla="*/ 2422592 w 5874994"/>
              <a:gd name="connsiteY13" fmla="*/ 1708075 h 2445488"/>
              <a:gd name="connsiteX14" fmla="*/ 2350114 w 5874994"/>
              <a:gd name="connsiteY14" fmla="*/ 1498858 h 2445488"/>
              <a:gd name="connsiteX15" fmla="*/ 1730521 w 5874994"/>
              <a:gd name="connsiteY15" fmla="*/ 1598151 h 2445488"/>
              <a:gd name="connsiteX16" fmla="*/ 968168 w 5874994"/>
              <a:gd name="connsiteY16" fmla="*/ 2256034 h 2445488"/>
              <a:gd name="connsiteX17" fmla="*/ 940142 w 5874994"/>
              <a:gd name="connsiteY17" fmla="*/ 1669924 h 2445488"/>
              <a:gd name="connsiteX18" fmla="*/ 489382 w 5874994"/>
              <a:gd name="connsiteY18" fmla="*/ 1774807 h 2445488"/>
              <a:gd name="connsiteX19" fmla="*/ 302851 w 5874994"/>
              <a:gd name="connsiteY19" fmla="*/ 1795575 h 2445488"/>
              <a:gd name="connsiteX20" fmla="*/ 0 w 5874994"/>
              <a:gd name="connsiteY20" fmla="*/ 1716875 h 2445488"/>
              <a:gd name="connsiteX21" fmla="*/ 242919 w 5874994"/>
              <a:gd name="connsiteY21" fmla="*/ 1446193 h 2445488"/>
              <a:gd name="connsiteX22" fmla="*/ 852838 w 5874994"/>
              <a:gd name="connsiteY22" fmla="*/ 1240409 h 2445488"/>
              <a:gd name="connsiteX23" fmla="*/ 1065010 w 5874994"/>
              <a:gd name="connsiteY23" fmla="*/ 1311403 h 2445488"/>
              <a:gd name="connsiteX24" fmla="*/ 1337595 w 5874994"/>
              <a:gd name="connsiteY24" fmla="*/ 1290304 h 2445488"/>
              <a:gd name="connsiteX25" fmla="*/ 1467613 w 5874994"/>
              <a:gd name="connsiteY25" fmla="*/ 1183814 h 2445488"/>
              <a:gd name="connsiteX26" fmla="*/ 1492740 w 5874994"/>
              <a:gd name="connsiteY26" fmla="*/ 932065 h 2445488"/>
              <a:gd name="connsiteX27" fmla="*/ 3704791 w 5874994"/>
              <a:gd name="connsiteY27" fmla="*/ 0 h 2445488"/>
              <a:gd name="connsiteX0" fmla="*/ 3704791 w 5874994"/>
              <a:gd name="connsiteY0" fmla="*/ 0 h 2445488"/>
              <a:gd name="connsiteX1" fmla="*/ 3876385 w 5874994"/>
              <a:gd name="connsiteY1" fmla="*/ 148357 h 2445488"/>
              <a:gd name="connsiteX2" fmla="*/ 4040069 w 5874994"/>
              <a:gd name="connsiteY2" fmla="*/ 95230 h 2445488"/>
              <a:gd name="connsiteX3" fmla="*/ 5244084 w 5874994"/>
              <a:gd name="connsiteY3" fmla="*/ 538495 h 2445488"/>
              <a:gd name="connsiteX4" fmla="*/ 5148391 w 5874994"/>
              <a:gd name="connsiteY4" fmla="*/ 868104 h 2445488"/>
              <a:gd name="connsiteX5" fmla="*/ 5756575 w 5874994"/>
              <a:gd name="connsiteY5" fmla="*/ 1311443 h 2445488"/>
              <a:gd name="connsiteX6" fmla="*/ 5874994 w 5874994"/>
              <a:gd name="connsiteY6" fmla="*/ 1872900 h 2445488"/>
              <a:gd name="connsiteX7" fmla="*/ 3968177 w 5874994"/>
              <a:gd name="connsiteY7" fmla="*/ 2239704 h 2445488"/>
              <a:gd name="connsiteX8" fmla="*/ 3708655 w 5874994"/>
              <a:gd name="connsiteY8" fmla="*/ 2445488 h 2445488"/>
              <a:gd name="connsiteX9" fmla="*/ 3510021 w 5874994"/>
              <a:gd name="connsiteY9" fmla="*/ 2239870 h 2445488"/>
              <a:gd name="connsiteX10" fmla="*/ 3357302 w 5874994"/>
              <a:gd name="connsiteY10" fmla="*/ 2392326 h 2445488"/>
              <a:gd name="connsiteX11" fmla="*/ 2853709 w 5874994"/>
              <a:gd name="connsiteY11" fmla="*/ 1867564 h 2445488"/>
              <a:gd name="connsiteX12" fmla="*/ 2669571 w 5874994"/>
              <a:gd name="connsiteY12" fmla="*/ 2037519 h 2445488"/>
              <a:gd name="connsiteX13" fmla="*/ 2422592 w 5874994"/>
              <a:gd name="connsiteY13" fmla="*/ 1708075 h 2445488"/>
              <a:gd name="connsiteX14" fmla="*/ 2350114 w 5874994"/>
              <a:gd name="connsiteY14" fmla="*/ 1498858 h 2445488"/>
              <a:gd name="connsiteX15" fmla="*/ 1730521 w 5874994"/>
              <a:gd name="connsiteY15" fmla="*/ 1598151 h 2445488"/>
              <a:gd name="connsiteX16" fmla="*/ 917434 w 5874994"/>
              <a:gd name="connsiteY16" fmla="*/ 2270100 h 2445488"/>
              <a:gd name="connsiteX17" fmla="*/ 940142 w 5874994"/>
              <a:gd name="connsiteY17" fmla="*/ 1669924 h 2445488"/>
              <a:gd name="connsiteX18" fmla="*/ 489382 w 5874994"/>
              <a:gd name="connsiteY18" fmla="*/ 1774807 h 2445488"/>
              <a:gd name="connsiteX19" fmla="*/ 302851 w 5874994"/>
              <a:gd name="connsiteY19" fmla="*/ 1795575 h 2445488"/>
              <a:gd name="connsiteX20" fmla="*/ 0 w 5874994"/>
              <a:gd name="connsiteY20" fmla="*/ 1716875 h 2445488"/>
              <a:gd name="connsiteX21" fmla="*/ 242919 w 5874994"/>
              <a:gd name="connsiteY21" fmla="*/ 1446193 h 2445488"/>
              <a:gd name="connsiteX22" fmla="*/ 852838 w 5874994"/>
              <a:gd name="connsiteY22" fmla="*/ 1240409 h 2445488"/>
              <a:gd name="connsiteX23" fmla="*/ 1065010 w 5874994"/>
              <a:gd name="connsiteY23" fmla="*/ 1311403 h 2445488"/>
              <a:gd name="connsiteX24" fmla="*/ 1337595 w 5874994"/>
              <a:gd name="connsiteY24" fmla="*/ 1290304 h 2445488"/>
              <a:gd name="connsiteX25" fmla="*/ 1467613 w 5874994"/>
              <a:gd name="connsiteY25" fmla="*/ 1183814 h 2445488"/>
              <a:gd name="connsiteX26" fmla="*/ 1492740 w 5874994"/>
              <a:gd name="connsiteY26" fmla="*/ 932065 h 2445488"/>
              <a:gd name="connsiteX27" fmla="*/ 3704791 w 5874994"/>
              <a:gd name="connsiteY27" fmla="*/ 0 h 2445488"/>
              <a:gd name="connsiteX0" fmla="*/ 3704791 w 5874994"/>
              <a:gd name="connsiteY0" fmla="*/ 0 h 2445488"/>
              <a:gd name="connsiteX1" fmla="*/ 3876385 w 5874994"/>
              <a:gd name="connsiteY1" fmla="*/ 148357 h 2445488"/>
              <a:gd name="connsiteX2" fmla="*/ 4040069 w 5874994"/>
              <a:gd name="connsiteY2" fmla="*/ 95230 h 2445488"/>
              <a:gd name="connsiteX3" fmla="*/ 5244084 w 5874994"/>
              <a:gd name="connsiteY3" fmla="*/ 538495 h 2445488"/>
              <a:gd name="connsiteX4" fmla="*/ 5148391 w 5874994"/>
              <a:gd name="connsiteY4" fmla="*/ 868104 h 2445488"/>
              <a:gd name="connsiteX5" fmla="*/ 5756575 w 5874994"/>
              <a:gd name="connsiteY5" fmla="*/ 1311443 h 2445488"/>
              <a:gd name="connsiteX6" fmla="*/ 5874994 w 5874994"/>
              <a:gd name="connsiteY6" fmla="*/ 1872900 h 2445488"/>
              <a:gd name="connsiteX7" fmla="*/ 3968177 w 5874994"/>
              <a:gd name="connsiteY7" fmla="*/ 2239704 h 2445488"/>
              <a:gd name="connsiteX8" fmla="*/ 3708655 w 5874994"/>
              <a:gd name="connsiteY8" fmla="*/ 2445488 h 2445488"/>
              <a:gd name="connsiteX9" fmla="*/ 3510021 w 5874994"/>
              <a:gd name="connsiteY9" fmla="*/ 2239870 h 2445488"/>
              <a:gd name="connsiteX10" fmla="*/ 3314903 w 5874994"/>
              <a:gd name="connsiteY10" fmla="*/ 2389162 h 2445488"/>
              <a:gd name="connsiteX11" fmla="*/ 2853709 w 5874994"/>
              <a:gd name="connsiteY11" fmla="*/ 1867564 h 2445488"/>
              <a:gd name="connsiteX12" fmla="*/ 2669571 w 5874994"/>
              <a:gd name="connsiteY12" fmla="*/ 2037519 h 2445488"/>
              <a:gd name="connsiteX13" fmla="*/ 2422592 w 5874994"/>
              <a:gd name="connsiteY13" fmla="*/ 1708075 h 2445488"/>
              <a:gd name="connsiteX14" fmla="*/ 2350114 w 5874994"/>
              <a:gd name="connsiteY14" fmla="*/ 1498858 h 2445488"/>
              <a:gd name="connsiteX15" fmla="*/ 1730521 w 5874994"/>
              <a:gd name="connsiteY15" fmla="*/ 1598151 h 2445488"/>
              <a:gd name="connsiteX16" fmla="*/ 917434 w 5874994"/>
              <a:gd name="connsiteY16" fmla="*/ 2270100 h 2445488"/>
              <a:gd name="connsiteX17" fmla="*/ 940142 w 5874994"/>
              <a:gd name="connsiteY17" fmla="*/ 1669924 h 2445488"/>
              <a:gd name="connsiteX18" fmla="*/ 489382 w 5874994"/>
              <a:gd name="connsiteY18" fmla="*/ 1774807 h 2445488"/>
              <a:gd name="connsiteX19" fmla="*/ 302851 w 5874994"/>
              <a:gd name="connsiteY19" fmla="*/ 1795575 h 2445488"/>
              <a:gd name="connsiteX20" fmla="*/ 0 w 5874994"/>
              <a:gd name="connsiteY20" fmla="*/ 1716875 h 2445488"/>
              <a:gd name="connsiteX21" fmla="*/ 242919 w 5874994"/>
              <a:gd name="connsiteY21" fmla="*/ 1446193 h 2445488"/>
              <a:gd name="connsiteX22" fmla="*/ 852838 w 5874994"/>
              <a:gd name="connsiteY22" fmla="*/ 1240409 h 2445488"/>
              <a:gd name="connsiteX23" fmla="*/ 1065010 w 5874994"/>
              <a:gd name="connsiteY23" fmla="*/ 1311403 h 2445488"/>
              <a:gd name="connsiteX24" fmla="*/ 1337595 w 5874994"/>
              <a:gd name="connsiteY24" fmla="*/ 1290304 h 2445488"/>
              <a:gd name="connsiteX25" fmla="*/ 1467613 w 5874994"/>
              <a:gd name="connsiteY25" fmla="*/ 1183814 h 2445488"/>
              <a:gd name="connsiteX26" fmla="*/ 1492740 w 5874994"/>
              <a:gd name="connsiteY26" fmla="*/ 932065 h 2445488"/>
              <a:gd name="connsiteX27" fmla="*/ 3704791 w 5874994"/>
              <a:gd name="connsiteY27" fmla="*/ 0 h 2445488"/>
              <a:gd name="connsiteX0" fmla="*/ 3704791 w 5874994"/>
              <a:gd name="connsiteY0" fmla="*/ 0 h 2445488"/>
              <a:gd name="connsiteX1" fmla="*/ 3876385 w 5874994"/>
              <a:gd name="connsiteY1" fmla="*/ 148357 h 2445488"/>
              <a:gd name="connsiteX2" fmla="*/ 4040069 w 5874994"/>
              <a:gd name="connsiteY2" fmla="*/ 95230 h 2445488"/>
              <a:gd name="connsiteX3" fmla="*/ 5244084 w 5874994"/>
              <a:gd name="connsiteY3" fmla="*/ 538495 h 2445488"/>
              <a:gd name="connsiteX4" fmla="*/ 5148391 w 5874994"/>
              <a:gd name="connsiteY4" fmla="*/ 868104 h 2445488"/>
              <a:gd name="connsiteX5" fmla="*/ 5756575 w 5874994"/>
              <a:gd name="connsiteY5" fmla="*/ 1311443 h 2445488"/>
              <a:gd name="connsiteX6" fmla="*/ 5874994 w 5874994"/>
              <a:gd name="connsiteY6" fmla="*/ 1872900 h 2445488"/>
              <a:gd name="connsiteX7" fmla="*/ 3968177 w 5874994"/>
              <a:gd name="connsiteY7" fmla="*/ 2239704 h 2445488"/>
              <a:gd name="connsiteX8" fmla="*/ 3708655 w 5874994"/>
              <a:gd name="connsiteY8" fmla="*/ 2445488 h 2445488"/>
              <a:gd name="connsiteX9" fmla="*/ 3516544 w 5874994"/>
              <a:gd name="connsiteY9" fmla="*/ 2220881 h 2445488"/>
              <a:gd name="connsiteX10" fmla="*/ 3314903 w 5874994"/>
              <a:gd name="connsiteY10" fmla="*/ 2389162 h 2445488"/>
              <a:gd name="connsiteX11" fmla="*/ 2853709 w 5874994"/>
              <a:gd name="connsiteY11" fmla="*/ 1867564 h 2445488"/>
              <a:gd name="connsiteX12" fmla="*/ 2669571 w 5874994"/>
              <a:gd name="connsiteY12" fmla="*/ 2037519 h 2445488"/>
              <a:gd name="connsiteX13" fmla="*/ 2422592 w 5874994"/>
              <a:gd name="connsiteY13" fmla="*/ 1708075 h 2445488"/>
              <a:gd name="connsiteX14" fmla="*/ 2350114 w 5874994"/>
              <a:gd name="connsiteY14" fmla="*/ 1498858 h 2445488"/>
              <a:gd name="connsiteX15" fmla="*/ 1730521 w 5874994"/>
              <a:gd name="connsiteY15" fmla="*/ 1598151 h 2445488"/>
              <a:gd name="connsiteX16" fmla="*/ 917434 w 5874994"/>
              <a:gd name="connsiteY16" fmla="*/ 2270100 h 2445488"/>
              <a:gd name="connsiteX17" fmla="*/ 940142 w 5874994"/>
              <a:gd name="connsiteY17" fmla="*/ 1669924 h 2445488"/>
              <a:gd name="connsiteX18" fmla="*/ 489382 w 5874994"/>
              <a:gd name="connsiteY18" fmla="*/ 1774807 h 2445488"/>
              <a:gd name="connsiteX19" fmla="*/ 302851 w 5874994"/>
              <a:gd name="connsiteY19" fmla="*/ 1795575 h 2445488"/>
              <a:gd name="connsiteX20" fmla="*/ 0 w 5874994"/>
              <a:gd name="connsiteY20" fmla="*/ 1716875 h 2445488"/>
              <a:gd name="connsiteX21" fmla="*/ 242919 w 5874994"/>
              <a:gd name="connsiteY21" fmla="*/ 1446193 h 2445488"/>
              <a:gd name="connsiteX22" fmla="*/ 852838 w 5874994"/>
              <a:gd name="connsiteY22" fmla="*/ 1240409 h 2445488"/>
              <a:gd name="connsiteX23" fmla="*/ 1065010 w 5874994"/>
              <a:gd name="connsiteY23" fmla="*/ 1311403 h 2445488"/>
              <a:gd name="connsiteX24" fmla="*/ 1337595 w 5874994"/>
              <a:gd name="connsiteY24" fmla="*/ 1290304 h 2445488"/>
              <a:gd name="connsiteX25" fmla="*/ 1467613 w 5874994"/>
              <a:gd name="connsiteY25" fmla="*/ 1183814 h 2445488"/>
              <a:gd name="connsiteX26" fmla="*/ 1492740 w 5874994"/>
              <a:gd name="connsiteY26" fmla="*/ 932065 h 2445488"/>
              <a:gd name="connsiteX27" fmla="*/ 3704791 w 5874994"/>
              <a:gd name="connsiteY27" fmla="*/ 0 h 2445488"/>
              <a:gd name="connsiteX0" fmla="*/ 3704791 w 5874994"/>
              <a:gd name="connsiteY0" fmla="*/ 0 h 2435994"/>
              <a:gd name="connsiteX1" fmla="*/ 3876385 w 5874994"/>
              <a:gd name="connsiteY1" fmla="*/ 148357 h 2435994"/>
              <a:gd name="connsiteX2" fmla="*/ 4040069 w 5874994"/>
              <a:gd name="connsiteY2" fmla="*/ 95230 h 2435994"/>
              <a:gd name="connsiteX3" fmla="*/ 5244084 w 5874994"/>
              <a:gd name="connsiteY3" fmla="*/ 538495 h 2435994"/>
              <a:gd name="connsiteX4" fmla="*/ 5148391 w 5874994"/>
              <a:gd name="connsiteY4" fmla="*/ 868104 h 2435994"/>
              <a:gd name="connsiteX5" fmla="*/ 5756575 w 5874994"/>
              <a:gd name="connsiteY5" fmla="*/ 1311443 h 2435994"/>
              <a:gd name="connsiteX6" fmla="*/ 5874994 w 5874994"/>
              <a:gd name="connsiteY6" fmla="*/ 1872900 h 2435994"/>
              <a:gd name="connsiteX7" fmla="*/ 3968177 w 5874994"/>
              <a:gd name="connsiteY7" fmla="*/ 2239704 h 2435994"/>
              <a:gd name="connsiteX8" fmla="*/ 3721702 w 5874994"/>
              <a:gd name="connsiteY8" fmla="*/ 2435994 h 2435994"/>
              <a:gd name="connsiteX9" fmla="*/ 3516544 w 5874994"/>
              <a:gd name="connsiteY9" fmla="*/ 2220881 h 2435994"/>
              <a:gd name="connsiteX10" fmla="*/ 3314903 w 5874994"/>
              <a:gd name="connsiteY10" fmla="*/ 2389162 h 2435994"/>
              <a:gd name="connsiteX11" fmla="*/ 2853709 w 5874994"/>
              <a:gd name="connsiteY11" fmla="*/ 1867564 h 2435994"/>
              <a:gd name="connsiteX12" fmla="*/ 2669571 w 5874994"/>
              <a:gd name="connsiteY12" fmla="*/ 2037519 h 2435994"/>
              <a:gd name="connsiteX13" fmla="*/ 2422592 w 5874994"/>
              <a:gd name="connsiteY13" fmla="*/ 1708075 h 2435994"/>
              <a:gd name="connsiteX14" fmla="*/ 2350114 w 5874994"/>
              <a:gd name="connsiteY14" fmla="*/ 1498858 h 2435994"/>
              <a:gd name="connsiteX15" fmla="*/ 1730521 w 5874994"/>
              <a:gd name="connsiteY15" fmla="*/ 1598151 h 2435994"/>
              <a:gd name="connsiteX16" fmla="*/ 917434 w 5874994"/>
              <a:gd name="connsiteY16" fmla="*/ 2270100 h 2435994"/>
              <a:gd name="connsiteX17" fmla="*/ 940142 w 5874994"/>
              <a:gd name="connsiteY17" fmla="*/ 1669924 h 2435994"/>
              <a:gd name="connsiteX18" fmla="*/ 489382 w 5874994"/>
              <a:gd name="connsiteY18" fmla="*/ 1774807 h 2435994"/>
              <a:gd name="connsiteX19" fmla="*/ 302851 w 5874994"/>
              <a:gd name="connsiteY19" fmla="*/ 1795575 h 2435994"/>
              <a:gd name="connsiteX20" fmla="*/ 0 w 5874994"/>
              <a:gd name="connsiteY20" fmla="*/ 1716875 h 2435994"/>
              <a:gd name="connsiteX21" fmla="*/ 242919 w 5874994"/>
              <a:gd name="connsiteY21" fmla="*/ 1446193 h 2435994"/>
              <a:gd name="connsiteX22" fmla="*/ 852838 w 5874994"/>
              <a:gd name="connsiteY22" fmla="*/ 1240409 h 2435994"/>
              <a:gd name="connsiteX23" fmla="*/ 1065010 w 5874994"/>
              <a:gd name="connsiteY23" fmla="*/ 1311403 h 2435994"/>
              <a:gd name="connsiteX24" fmla="*/ 1337595 w 5874994"/>
              <a:gd name="connsiteY24" fmla="*/ 1290304 h 2435994"/>
              <a:gd name="connsiteX25" fmla="*/ 1467613 w 5874994"/>
              <a:gd name="connsiteY25" fmla="*/ 1183814 h 2435994"/>
              <a:gd name="connsiteX26" fmla="*/ 1492740 w 5874994"/>
              <a:gd name="connsiteY26" fmla="*/ 932065 h 2435994"/>
              <a:gd name="connsiteX27" fmla="*/ 3704791 w 5874994"/>
              <a:gd name="connsiteY27" fmla="*/ 0 h 243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74994" h="2435994">
                <a:moveTo>
                  <a:pt x="3704791" y="0"/>
                </a:moveTo>
                <a:lnTo>
                  <a:pt x="3876385" y="148357"/>
                </a:lnTo>
                <a:lnTo>
                  <a:pt x="4040069" y="95230"/>
                </a:lnTo>
                <a:lnTo>
                  <a:pt x="5244084" y="538495"/>
                </a:lnTo>
                <a:lnTo>
                  <a:pt x="5148391" y="868104"/>
                </a:lnTo>
                <a:lnTo>
                  <a:pt x="5756575" y="1311443"/>
                </a:lnTo>
                <a:lnTo>
                  <a:pt x="5874994" y="1872900"/>
                </a:lnTo>
                <a:lnTo>
                  <a:pt x="3968177" y="2239704"/>
                </a:lnTo>
                <a:lnTo>
                  <a:pt x="3721702" y="2435994"/>
                </a:lnTo>
                <a:lnTo>
                  <a:pt x="3516544" y="2220881"/>
                </a:lnTo>
                <a:lnTo>
                  <a:pt x="3314903" y="2389162"/>
                </a:lnTo>
                <a:lnTo>
                  <a:pt x="2853709" y="1867564"/>
                </a:lnTo>
                <a:lnTo>
                  <a:pt x="2669571" y="2037519"/>
                </a:lnTo>
                <a:lnTo>
                  <a:pt x="2422592" y="1708075"/>
                </a:lnTo>
                <a:lnTo>
                  <a:pt x="2350114" y="1498858"/>
                </a:lnTo>
                <a:lnTo>
                  <a:pt x="1730521" y="1598151"/>
                </a:lnTo>
                <a:lnTo>
                  <a:pt x="917434" y="2270100"/>
                </a:lnTo>
                <a:lnTo>
                  <a:pt x="940142" y="1669924"/>
                </a:lnTo>
                <a:lnTo>
                  <a:pt x="489382" y="1774807"/>
                </a:lnTo>
                <a:lnTo>
                  <a:pt x="302851" y="1795575"/>
                </a:lnTo>
                <a:lnTo>
                  <a:pt x="0" y="1716875"/>
                </a:lnTo>
                <a:lnTo>
                  <a:pt x="242919" y="1446193"/>
                </a:lnTo>
                <a:lnTo>
                  <a:pt x="852838" y="1240409"/>
                </a:lnTo>
                <a:lnTo>
                  <a:pt x="1065010" y="1311403"/>
                </a:lnTo>
                <a:lnTo>
                  <a:pt x="1337595" y="1290304"/>
                </a:lnTo>
                <a:lnTo>
                  <a:pt x="1467613" y="1183814"/>
                </a:lnTo>
                <a:lnTo>
                  <a:pt x="1492740" y="932065"/>
                </a:lnTo>
                <a:lnTo>
                  <a:pt x="3704791" y="0"/>
                </a:lnTo>
                <a:close/>
              </a:path>
            </a:pathLst>
          </a:custGeom>
          <a:noFill/>
          <a:ln w="1079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7" name="フリーフォーム 20">
            <a:extLst>
              <a:ext uri="{FF2B5EF4-FFF2-40B4-BE49-F238E27FC236}">
                <a16:creationId xmlns:a16="http://schemas.microsoft.com/office/drawing/2014/main" id="{700088BF-90A1-2837-D6E8-DF145A83D00B}"/>
              </a:ext>
            </a:extLst>
          </p:cNvPr>
          <p:cNvSpPr/>
          <p:nvPr/>
        </p:nvSpPr>
        <p:spPr>
          <a:xfrm rot="2376916">
            <a:off x="3071976" y="3664345"/>
            <a:ext cx="357271" cy="227784"/>
          </a:xfrm>
          <a:custGeom>
            <a:avLst/>
            <a:gdLst>
              <a:gd name="connsiteX0" fmla="*/ 0 w 666750"/>
              <a:gd name="connsiteY0" fmla="*/ 123825 h 457200"/>
              <a:gd name="connsiteX1" fmla="*/ 276225 w 666750"/>
              <a:gd name="connsiteY1" fmla="*/ 457200 h 457200"/>
              <a:gd name="connsiteX2" fmla="*/ 666750 w 666750"/>
              <a:gd name="connsiteY2" fmla="*/ 133350 h 457200"/>
              <a:gd name="connsiteX3" fmla="*/ 571500 w 666750"/>
              <a:gd name="connsiteY3" fmla="*/ 0 h 457200"/>
              <a:gd name="connsiteX4" fmla="*/ 0 w 666750"/>
              <a:gd name="connsiteY4" fmla="*/ 123825 h 457200"/>
              <a:gd name="connsiteX0" fmla="*/ 0 w 676275"/>
              <a:gd name="connsiteY0" fmla="*/ 133061 h 457200"/>
              <a:gd name="connsiteX1" fmla="*/ 285750 w 676275"/>
              <a:gd name="connsiteY1" fmla="*/ 457200 h 457200"/>
              <a:gd name="connsiteX2" fmla="*/ 676275 w 676275"/>
              <a:gd name="connsiteY2" fmla="*/ 133350 h 457200"/>
              <a:gd name="connsiteX3" fmla="*/ 581025 w 676275"/>
              <a:gd name="connsiteY3" fmla="*/ 0 h 457200"/>
              <a:gd name="connsiteX4" fmla="*/ 0 w 676275"/>
              <a:gd name="connsiteY4" fmla="*/ 133061 h 457200"/>
              <a:gd name="connsiteX0" fmla="*/ 0 w 638175"/>
              <a:gd name="connsiteY0" fmla="*/ 133061 h 457200"/>
              <a:gd name="connsiteX1" fmla="*/ 247650 w 638175"/>
              <a:gd name="connsiteY1" fmla="*/ 457200 h 457200"/>
              <a:gd name="connsiteX2" fmla="*/ 638175 w 638175"/>
              <a:gd name="connsiteY2" fmla="*/ 133350 h 457200"/>
              <a:gd name="connsiteX3" fmla="*/ 542925 w 638175"/>
              <a:gd name="connsiteY3" fmla="*/ 0 h 457200"/>
              <a:gd name="connsiteX4" fmla="*/ 0 w 638175"/>
              <a:gd name="connsiteY4" fmla="*/ 133061 h 457200"/>
              <a:gd name="connsiteX0" fmla="*/ 0 w 657225"/>
              <a:gd name="connsiteY0" fmla="*/ 105352 h 457200"/>
              <a:gd name="connsiteX1" fmla="*/ 266700 w 657225"/>
              <a:gd name="connsiteY1" fmla="*/ 457200 h 457200"/>
              <a:gd name="connsiteX2" fmla="*/ 657225 w 657225"/>
              <a:gd name="connsiteY2" fmla="*/ 133350 h 457200"/>
              <a:gd name="connsiteX3" fmla="*/ 561975 w 657225"/>
              <a:gd name="connsiteY3" fmla="*/ 0 h 457200"/>
              <a:gd name="connsiteX4" fmla="*/ 0 w 657225"/>
              <a:gd name="connsiteY4" fmla="*/ 105352 h 457200"/>
              <a:gd name="connsiteX0" fmla="*/ 0 w 657225"/>
              <a:gd name="connsiteY0" fmla="*/ 96116 h 447964"/>
              <a:gd name="connsiteX1" fmla="*/ 266700 w 657225"/>
              <a:gd name="connsiteY1" fmla="*/ 447964 h 447964"/>
              <a:gd name="connsiteX2" fmla="*/ 657225 w 657225"/>
              <a:gd name="connsiteY2" fmla="*/ 124114 h 447964"/>
              <a:gd name="connsiteX3" fmla="*/ 552450 w 657225"/>
              <a:gd name="connsiteY3" fmla="*/ 0 h 447964"/>
              <a:gd name="connsiteX4" fmla="*/ 0 w 657225"/>
              <a:gd name="connsiteY4" fmla="*/ 96116 h 447964"/>
              <a:gd name="connsiteX0" fmla="*/ 0 w 657225"/>
              <a:gd name="connsiteY0" fmla="*/ 114589 h 466437"/>
              <a:gd name="connsiteX1" fmla="*/ 266700 w 657225"/>
              <a:gd name="connsiteY1" fmla="*/ 466437 h 466437"/>
              <a:gd name="connsiteX2" fmla="*/ 657225 w 657225"/>
              <a:gd name="connsiteY2" fmla="*/ 142587 h 466437"/>
              <a:gd name="connsiteX3" fmla="*/ 533400 w 657225"/>
              <a:gd name="connsiteY3" fmla="*/ 0 h 466437"/>
              <a:gd name="connsiteX4" fmla="*/ 0 w 657225"/>
              <a:gd name="connsiteY4" fmla="*/ 114589 h 466437"/>
              <a:gd name="connsiteX0" fmla="*/ 0 w 647700"/>
              <a:gd name="connsiteY0" fmla="*/ 114589 h 466437"/>
              <a:gd name="connsiteX1" fmla="*/ 266700 w 647700"/>
              <a:gd name="connsiteY1" fmla="*/ 466437 h 466437"/>
              <a:gd name="connsiteX2" fmla="*/ 647700 w 647700"/>
              <a:gd name="connsiteY2" fmla="*/ 142587 h 466437"/>
              <a:gd name="connsiteX3" fmla="*/ 533400 w 647700"/>
              <a:gd name="connsiteY3" fmla="*/ 0 h 466437"/>
              <a:gd name="connsiteX4" fmla="*/ 0 w 647700"/>
              <a:gd name="connsiteY4" fmla="*/ 114589 h 466437"/>
              <a:gd name="connsiteX0" fmla="*/ 0 w 647700"/>
              <a:gd name="connsiteY0" fmla="*/ 114589 h 457201"/>
              <a:gd name="connsiteX1" fmla="*/ 266700 w 647700"/>
              <a:gd name="connsiteY1" fmla="*/ 457201 h 457201"/>
              <a:gd name="connsiteX2" fmla="*/ 647700 w 647700"/>
              <a:gd name="connsiteY2" fmla="*/ 142587 h 457201"/>
              <a:gd name="connsiteX3" fmla="*/ 533400 w 647700"/>
              <a:gd name="connsiteY3" fmla="*/ 0 h 457201"/>
              <a:gd name="connsiteX4" fmla="*/ 0 w 647700"/>
              <a:gd name="connsiteY4" fmla="*/ 114589 h 457201"/>
              <a:gd name="connsiteX0" fmla="*/ 0 w 642131"/>
              <a:gd name="connsiteY0" fmla="*/ 114589 h 457201"/>
              <a:gd name="connsiteX1" fmla="*/ 266700 w 642131"/>
              <a:gd name="connsiteY1" fmla="*/ 457201 h 457201"/>
              <a:gd name="connsiteX2" fmla="*/ 642131 w 642131"/>
              <a:gd name="connsiteY2" fmla="*/ 116492 h 457201"/>
              <a:gd name="connsiteX3" fmla="*/ 533400 w 642131"/>
              <a:gd name="connsiteY3" fmla="*/ 0 h 457201"/>
              <a:gd name="connsiteX4" fmla="*/ 0 w 642131"/>
              <a:gd name="connsiteY4" fmla="*/ 114589 h 457201"/>
              <a:gd name="connsiteX0" fmla="*/ 0 w 642131"/>
              <a:gd name="connsiteY0" fmla="*/ 114589 h 473459"/>
              <a:gd name="connsiteX1" fmla="*/ 271466 w 642131"/>
              <a:gd name="connsiteY1" fmla="*/ 473459 h 473459"/>
              <a:gd name="connsiteX2" fmla="*/ 642131 w 642131"/>
              <a:gd name="connsiteY2" fmla="*/ 116492 h 473459"/>
              <a:gd name="connsiteX3" fmla="*/ 533400 w 642131"/>
              <a:gd name="connsiteY3" fmla="*/ 0 h 473459"/>
              <a:gd name="connsiteX4" fmla="*/ 0 w 642131"/>
              <a:gd name="connsiteY4" fmla="*/ 114589 h 473459"/>
              <a:gd name="connsiteX0" fmla="*/ 0 w 627832"/>
              <a:gd name="connsiteY0" fmla="*/ 114589 h 473459"/>
              <a:gd name="connsiteX1" fmla="*/ 271466 w 627832"/>
              <a:gd name="connsiteY1" fmla="*/ 473459 h 473459"/>
              <a:gd name="connsiteX2" fmla="*/ 627832 w 627832"/>
              <a:gd name="connsiteY2" fmla="*/ 121911 h 473459"/>
              <a:gd name="connsiteX3" fmla="*/ 533400 w 627832"/>
              <a:gd name="connsiteY3" fmla="*/ 0 h 473459"/>
              <a:gd name="connsiteX4" fmla="*/ 0 w 627832"/>
              <a:gd name="connsiteY4" fmla="*/ 114589 h 473459"/>
              <a:gd name="connsiteX0" fmla="*/ 0 w 646900"/>
              <a:gd name="connsiteY0" fmla="*/ 114589 h 473459"/>
              <a:gd name="connsiteX1" fmla="*/ 271466 w 646900"/>
              <a:gd name="connsiteY1" fmla="*/ 473459 h 473459"/>
              <a:gd name="connsiteX2" fmla="*/ 646900 w 646900"/>
              <a:gd name="connsiteY2" fmla="*/ 116492 h 473459"/>
              <a:gd name="connsiteX3" fmla="*/ 533400 w 646900"/>
              <a:gd name="connsiteY3" fmla="*/ 0 h 473459"/>
              <a:gd name="connsiteX4" fmla="*/ 0 w 646900"/>
              <a:gd name="connsiteY4" fmla="*/ 114589 h 473459"/>
              <a:gd name="connsiteX0" fmla="*/ 0 w 642134"/>
              <a:gd name="connsiteY0" fmla="*/ 114589 h 473459"/>
              <a:gd name="connsiteX1" fmla="*/ 271466 w 642134"/>
              <a:gd name="connsiteY1" fmla="*/ 473459 h 473459"/>
              <a:gd name="connsiteX2" fmla="*/ 642134 w 642134"/>
              <a:gd name="connsiteY2" fmla="*/ 94815 h 473459"/>
              <a:gd name="connsiteX3" fmla="*/ 533400 w 642134"/>
              <a:gd name="connsiteY3" fmla="*/ 0 h 473459"/>
              <a:gd name="connsiteX4" fmla="*/ 0 w 642134"/>
              <a:gd name="connsiteY4" fmla="*/ 114589 h 473459"/>
              <a:gd name="connsiteX0" fmla="*/ 0 w 642134"/>
              <a:gd name="connsiteY0" fmla="*/ 114589 h 473459"/>
              <a:gd name="connsiteX1" fmla="*/ 271466 w 642134"/>
              <a:gd name="connsiteY1" fmla="*/ 473459 h 473459"/>
              <a:gd name="connsiteX2" fmla="*/ 642134 w 642134"/>
              <a:gd name="connsiteY2" fmla="*/ 100234 h 473459"/>
              <a:gd name="connsiteX3" fmla="*/ 533400 w 642134"/>
              <a:gd name="connsiteY3" fmla="*/ 0 h 473459"/>
              <a:gd name="connsiteX4" fmla="*/ 0 w 642134"/>
              <a:gd name="connsiteY4" fmla="*/ 114589 h 473459"/>
              <a:gd name="connsiteX0" fmla="*/ 0 w 642134"/>
              <a:gd name="connsiteY0" fmla="*/ 125426 h 484296"/>
              <a:gd name="connsiteX1" fmla="*/ 271466 w 642134"/>
              <a:gd name="connsiteY1" fmla="*/ 484296 h 484296"/>
              <a:gd name="connsiteX2" fmla="*/ 642134 w 642134"/>
              <a:gd name="connsiteY2" fmla="*/ 111071 h 484296"/>
              <a:gd name="connsiteX3" fmla="*/ 542934 w 642134"/>
              <a:gd name="connsiteY3" fmla="*/ 0 h 484296"/>
              <a:gd name="connsiteX4" fmla="*/ 0 w 642134"/>
              <a:gd name="connsiteY4" fmla="*/ 125426 h 484296"/>
              <a:gd name="connsiteX0" fmla="*/ 0 w 642134"/>
              <a:gd name="connsiteY0" fmla="*/ 190061 h 548931"/>
              <a:gd name="connsiteX1" fmla="*/ 271466 w 642134"/>
              <a:gd name="connsiteY1" fmla="*/ 548931 h 548931"/>
              <a:gd name="connsiteX2" fmla="*/ 642134 w 642134"/>
              <a:gd name="connsiteY2" fmla="*/ 175706 h 548931"/>
              <a:gd name="connsiteX3" fmla="*/ 199877 w 642134"/>
              <a:gd name="connsiteY3" fmla="*/ -1 h 548931"/>
              <a:gd name="connsiteX4" fmla="*/ 0 w 642134"/>
              <a:gd name="connsiteY4" fmla="*/ 190061 h 548931"/>
              <a:gd name="connsiteX0" fmla="*/ 0 w 642134"/>
              <a:gd name="connsiteY0" fmla="*/ 146281 h 505151"/>
              <a:gd name="connsiteX1" fmla="*/ 271466 w 642134"/>
              <a:gd name="connsiteY1" fmla="*/ 505151 h 505151"/>
              <a:gd name="connsiteX2" fmla="*/ 642134 w 642134"/>
              <a:gd name="connsiteY2" fmla="*/ 131926 h 505151"/>
              <a:gd name="connsiteX3" fmla="*/ 33735 w 642134"/>
              <a:gd name="connsiteY3" fmla="*/ -1 h 505151"/>
              <a:gd name="connsiteX4" fmla="*/ 0 w 642134"/>
              <a:gd name="connsiteY4" fmla="*/ 146281 h 505151"/>
              <a:gd name="connsiteX0" fmla="*/ 0 w 722549"/>
              <a:gd name="connsiteY0" fmla="*/ 95322 h 505151"/>
              <a:gd name="connsiteX1" fmla="*/ 351881 w 722549"/>
              <a:gd name="connsiteY1" fmla="*/ 505151 h 505151"/>
              <a:gd name="connsiteX2" fmla="*/ 722549 w 722549"/>
              <a:gd name="connsiteY2" fmla="*/ 131926 h 505151"/>
              <a:gd name="connsiteX3" fmla="*/ 114150 w 722549"/>
              <a:gd name="connsiteY3" fmla="*/ -1 h 505151"/>
              <a:gd name="connsiteX4" fmla="*/ 0 w 722549"/>
              <a:gd name="connsiteY4" fmla="*/ 95322 h 505151"/>
              <a:gd name="connsiteX0" fmla="*/ 0 w 707985"/>
              <a:gd name="connsiteY0" fmla="*/ 123826 h 505151"/>
              <a:gd name="connsiteX1" fmla="*/ 337317 w 707985"/>
              <a:gd name="connsiteY1" fmla="*/ 505151 h 505151"/>
              <a:gd name="connsiteX2" fmla="*/ 707985 w 707985"/>
              <a:gd name="connsiteY2" fmla="*/ 131926 h 505151"/>
              <a:gd name="connsiteX3" fmla="*/ 99586 w 707985"/>
              <a:gd name="connsiteY3" fmla="*/ -1 h 505151"/>
              <a:gd name="connsiteX4" fmla="*/ 0 w 707985"/>
              <a:gd name="connsiteY4" fmla="*/ 123826 h 505151"/>
              <a:gd name="connsiteX0" fmla="*/ 0 w 715206"/>
              <a:gd name="connsiteY0" fmla="*/ 88414 h 505151"/>
              <a:gd name="connsiteX1" fmla="*/ 344538 w 715206"/>
              <a:gd name="connsiteY1" fmla="*/ 505151 h 505151"/>
              <a:gd name="connsiteX2" fmla="*/ 715206 w 715206"/>
              <a:gd name="connsiteY2" fmla="*/ 131926 h 505151"/>
              <a:gd name="connsiteX3" fmla="*/ 106807 w 715206"/>
              <a:gd name="connsiteY3" fmla="*/ -1 h 505151"/>
              <a:gd name="connsiteX4" fmla="*/ 0 w 715206"/>
              <a:gd name="connsiteY4" fmla="*/ 88414 h 505151"/>
              <a:gd name="connsiteX0" fmla="*/ 0 w 715206"/>
              <a:gd name="connsiteY0" fmla="*/ 84379 h 501116"/>
              <a:gd name="connsiteX1" fmla="*/ 344538 w 715206"/>
              <a:gd name="connsiteY1" fmla="*/ 501116 h 501116"/>
              <a:gd name="connsiteX2" fmla="*/ 715206 w 715206"/>
              <a:gd name="connsiteY2" fmla="*/ 127891 h 501116"/>
              <a:gd name="connsiteX3" fmla="*/ 72615 w 715206"/>
              <a:gd name="connsiteY3" fmla="*/ 1 h 501116"/>
              <a:gd name="connsiteX4" fmla="*/ 0 w 715206"/>
              <a:gd name="connsiteY4" fmla="*/ 84379 h 501116"/>
              <a:gd name="connsiteX0" fmla="*/ 0 w 715206"/>
              <a:gd name="connsiteY0" fmla="*/ 101657 h 518394"/>
              <a:gd name="connsiteX1" fmla="*/ 344538 w 715206"/>
              <a:gd name="connsiteY1" fmla="*/ 518394 h 518394"/>
              <a:gd name="connsiteX2" fmla="*/ 715206 w 715206"/>
              <a:gd name="connsiteY2" fmla="*/ 145169 h 518394"/>
              <a:gd name="connsiteX3" fmla="*/ 90974 w 715206"/>
              <a:gd name="connsiteY3" fmla="*/ 1 h 518394"/>
              <a:gd name="connsiteX4" fmla="*/ 0 w 715206"/>
              <a:gd name="connsiteY4" fmla="*/ 101657 h 518394"/>
              <a:gd name="connsiteX0" fmla="*/ 0 w 715206"/>
              <a:gd name="connsiteY0" fmla="*/ 101657 h 518394"/>
              <a:gd name="connsiteX1" fmla="*/ 344538 w 715206"/>
              <a:gd name="connsiteY1" fmla="*/ 518394 h 518394"/>
              <a:gd name="connsiteX2" fmla="*/ 715206 w 715206"/>
              <a:gd name="connsiteY2" fmla="*/ 145169 h 518394"/>
              <a:gd name="connsiteX3" fmla="*/ 90975 w 715206"/>
              <a:gd name="connsiteY3" fmla="*/ 0 h 518394"/>
              <a:gd name="connsiteX4" fmla="*/ 0 w 715206"/>
              <a:gd name="connsiteY4" fmla="*/ 101657 h 518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206" h="518394">
                <a:moveTo>
                  <a:pt x="0" y="101657"/>
                </a:moveTo>
                <a:lnTo>
                  <a:pt x="344538" y="518394"/>
                </a:lnTo>
                <a:lnTo>
                  <a:pt x="715206" y="145169"/>
                </a:lnTo>
                <a:lnTo>
                  <a:pt x="90975" y="0"/>
                </a:lnTo>
                <a:lnTo>
                  <a:pt x="0" y="101657"/>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6" name="Freeform 141">
            <a:extLst>
              <a:ext uri="{FF2B5EF4-FFF2-40B4-BE49-F238E27FC236}">
                <a16:creationId xmlns:a16="http://schemas.microsoft.com/office/drawing/2014/main" id="{A3F3B942-5543-C0E6-70DA-A98CBD92AFB5}"/>
              </a:ext>
            </a:extLst>
          </p:cNvPr>
          <p:cNvSpPr>
            <a:spLocks/>
          </p:cNvSpPr>
          <p:nvPr/>
        </p:nvSpPr>
        <p:spPr bwMode="auto">
          <a:xfrm rot="20906163">
            <a:off x="7629063" y="2046995"/>
            <a:ext cx="333228" cy="107455"/>
          </a:xfrm>
          <a:custGeom>
            <a:avLst/>
            <a:gdLst>
              <a:gd name="T0" fmla="*/ 0 w 34"/>
              <a:gd name="T1" fmla="*/ 0 h 18"/>
              <a:gd name="T2" fmla="*/ 0 w 34"/>
              <a:gd name="T3" fmla="*/ 1237116695 h 18"/>
              <a:gd name="T4" fmla="*/ 2147483647 w 34"/>
              <a:gd name="T5" fmla="*/ 1237116695 h 18"/>
              <a:gd name="T6" fmla="*/ 2147483647 w 34"/>
              <a:gd name="T7" fmla="*/ 0 h 18"/>
              <a:gd name="T8" fmla="*/ 0 w 34"/>
              <a:gd name="T9" fmla="*/ 0 h 18"/>
              <a:gd name="T10" fmla="*/ 0 60000 65536"/>
              <a:gd name="T11" fmla="*/ 0 60000 65536"/>
              <a:gd name="T12" fmla="*/ 0 60000 65536"/>
              <a:gd name="T13" fmla="*/ 0 60000 65536"/>
              <a:gd name="T14" fmla="*/ 0 60000 65536"/>
              <a:gd name="T15" fmla="*/ 0 w 34"/>
              <a:gd name="T16" fmla="*/ 0 h 18"/>
              <a:gd name="T17" fmla="*/ 34 w 34"/>
              <a:gd name="T18" fmla="*/ 18 h 18"/>
              <a:gd name="connsiteX0" fmla="*/ 0 w 10000"/>
              <a:gd name="connsiteY0" fmla="*/ 0 h 10000"/>
              <a:gd name="connsiteX1" fmla="*/ 571 w 10000"/>
              <a:gd name="connsiteY1" fmla="*/ 9888 h 10000"/>
              <a:gd name="connsiteX2" fmla="*/ 10000 w 10000"/>
              <a:gd name="connsiteY2" fmla="*/ 10000 h 10000"/>
              <a:gd name="connsiteX3" fmla="*/ 10000 w 10000"/>
              <a:gd name="connsiteY3" fmla="*/ 0 h 10000"/>
              <a:gd name="connsiteX4" fmla="*/ 0 w 10000"/>
              <a:gd name="connsiteY4" fmla="*/ 0 h 10000"/>
              <a:gd name="connsiteX0" fmla="*/ 0 w 10000"/>
              <a:gd name="connsiteY0" fmla="*/ 0 h 10000"/>
              <a:gd name="connsiteX1" fmla="*/ 220 w 10000"/>
              <a:gd name="connsiteY1" fmla="*/ 9682 h 10000"/>
              <a:gd name="connsiteX2" fmla="*/ 10000 w 10000"/>
              <a:gd name="connsiteY2" fmla="*/ 10000 h 10000"/>
              <a:gd name="connsiteX3" fmla="*/ 10000 w 10000"/>
              <a:gd name="connsiteY3" fmla="*/ 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cubicBezTo>
                  <a:pt x="190" y="3296"/>
                  <a:pt x="30" y="6386"/>
                  <a:pt x="220" y="9682"/>
                </a:cubicBezTo>
                <a:lnTo>
                  <a:pt x="10000" y="10000"/>
                </a:lnTo>
                <a:lnTo>
                  <a:pt x="10000" y="0"/>
                </a:lnTo>
                <a:lnTo>
                  <a:pt x="0" y="0"/>
                </a:lnTo>
                <a:close/>
              </a:path>
            </a:pathLst>
          </a:custGeom>
          <a:pattFill prst="lgCheck">
            <a:fgClr>
              <a:schemeClr val="accent2"/>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schemeClr val="lt1"/>
              </a:solidFill>
            </a:endParaRPr>
          </a:p>
        </p:txBody>
      </p:sp>
      <p:sp>
        <p:nvSpPr>
          <p:cNvPr id="8" name="テキスト ボックス 7">
            <a:extLst>
              <a:ext uri="{FF2B5EF4-FFF2-40B4-BE49-F238E27FC236}">
                <a16:creationId xmlns:a16="http://schemas.microsoft.com/office/drawing/2014/main" id="{F54800DD-EFB0-5B46-8262-11317EF681FB}"/>
              </a:ext>
            </a:extLst>
          </p:cNvPr>
          <p:cNvSpPr txBox="1"/>
          <p:nvPr/>
        </p:nvSpPr>
        <p:spPr>
          <a:xfrm>
            <a:off x="213068" y="144001"/>
            <a:ext cx="4962868" cy="338554"/>
          </a:xfrm>
          <a:prstGeom prst="rect">
            <a:avLst/>
          </a:prstGeom>
          <a:noFill/>
        </p:spPr>
        <p:txBody>
          <a:bodyPr wrap="square" rtlCol="0">
            <a:spAutoFit/>
          </a:bodyPr>
          <a:lstStyle/>
          <a:p>
            <a:pPr marL="382458" indent="-382458">
              <a:buFont typeface="ＭＳ 明朝" panose="02020609040205080304" pitchFamily="17" charset="-128"/>
              <a:buChar char="○"/>
            </a:pPr>
            <a:r>
              <a:rPr lang="ja-JP" altLang="en-US" sz="1600" b="1" dirty="0">
                <a:solidFill>
                  <a:schemeClr val="accent1">
                    <a:lumMod val="50000"/>
                  </a:schemeClr>
                </a:solidFill>
              </a:rPr>
              <a:t>売出土地および売却時期について（咲洲地区）</a:t>
            </a:r>
            <a:endParaRPr lang="en-US" altLang="ja-JP" sz="1600" b="1" dirty="0">
              <a:solidFill>
                <a:schemeClr val="accent1">
                  <a:lumMod val="50000"/>
                </a:schemeClr>
              </a:solidFill>
            </a:endParaRPr>
          </a:p>
        </p:txBody>
      </p:sp>
      <p:sp>
        <p:nvSpPr>
          <p:cNvPr id="23" name="Rectangle 30">
            <a:extLst>
              <a:ext uri="{FF2B5EF4-FFF2-40B4-BE49-F238E27FC236}">
                <a16:creationId xmlns:a16="http://schemas.microsoft.com/office/drawing/2014/main" id="{F5712B3F-C716-8ECB-16CF-54B72B895F58}"/>
              </a:ext>
            </a:extLst>
          </p:cNvPr>
          <p:cNvSpPr>
            <a:spLocks noChangeArrowheads="1"/>
          </p:cNvSpPr>
          <p:nvPr/>
        </p:nvSpPr>
        <p:spPr bwMode="auto">
          <a:xfrm>
            <a:off x="779492" y="2069576"/>
            <a:ext cx="266400" cy="97200"/>
          </a:xfrm>
          <a:prstGeom prst="rect">
            <a:avLst/>
          </a:prstGeom>
          <a:pattFill prst="lgCheck">
            <a:fgClr>
              <a:schemeClr val="accent2"/>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77617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620" descr="舞洲白図（水平）"/>
          <p:cNvPicPr>
            <a:picLocks noChangeAspect="1" noChangeArrowheads="1"/>
          </p:cNvPicPr>
          <p:nvPr/>
        </p:nvPicPr>
        <p:blipFill>
          <a:blip r:embed="rId3" cstate="print"/>
          <a:srcRect l="5263" t="9306" r="3947" b="5080"/>
          <a:stretch>
            <a:fillRect/>
          </a:stretch>
        </p:blipFill>
        <p:spPr bwMode="auto">
          <a:xfrm>
            <a:off x="241755" y="2085708"/>
            <a:ext cx="6864381" cy="4805615"/>
          </a:xfrm>
          <a:prstGeom prst="rect">
            <a:avLst/>
          </a:prstGeom>
          <a:noFill/>
          <a:ln w="9525">
            <a:noFill/>
            <a:miter lim="800000"/>
            <a:headEnd/>
            <a:tailEnd/>
          </a:ln>
        </p:spPr>
      </p:pic>
      <p:pic>
        <p:nvPicPr>
          <p:cNvPr id="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t="3958" b="2827"/>
          <a:stretch>
            <a:fillRect/>
          </a:stretch>
        </p:blipFill>
        <p:spPr bwMode="auto">
          <a:xfrm>
            <a:off x="7747431" y="1456033"/>
            <a:ext cx="3958413" cy="615466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 name="Freeform 4"/>
          <p:cNvSpPr>
            <a:spLocks noChangeAspect="1"/>
          </p:cNvSpPr>
          <p:nvPr/>
        </p:nvSpPr>
        <p:spPr bwMode="auto">
          <a:xfrm rot="16200000">
            <a:off x="8865189" y="5700228"/>
            <a:ext cx="786916" cy="2550665"/>
          </a:xfrm>
          <a:custGeom>
            <a:avLst/>
            <a:gdLst>
              <a:gd name="T0" fmla="*/ 2147483646 w 675"/>
              <a:gd name="T1" fmla="*/ 0 h 2148"/>
              <a:gd name="T2" fmla="*/ 2147483646 w 675"/>
              <a:gd name="T3" fmla="*/ 2147483646 h 2148"/>
              <a:gd name="T4" fmla="*/ 2147483646 w 675"/>
              <a:gd name="T5" fmla="*/ 2147483646 h 2148"/>
              <a:gd name="T6" fmla="*/ 2147483646 w 675"/>
              <a:gd name="T7" fmla="*/ 2147483646 h 2148"/>
              <a:gd name="T8" fmla="*/ 2147483646 w 675"/>
              <a:gd name="T9" fmla="*/ 2147483646 h 2148"/>
              <a:gd name="T10" fmla="*/ 2147483646 w 675"/>
              <a:gd name="T11" fmla="*/ 2147483646 h 2148"/>
              <a:gd name="T12" fmla="*/ 0 w 675"/>
              <a:gd name="T13" fmla="*/ 2147483646 h 2148"/>
              <a:gd name="T14" fmla="*/ 2147483646 w 675"/>
              <a:gd name="T15" fmla="*/ 2147483646 h 2148"/>
              <a:gd name="T16" fmla="*/ 2147483646 w 675"/>
              <a:gd name="T17" fmla="*/ 0 h 2148"/>
              <a:gd name="T18" fmla="*/ 2147483646 w 675"/>
              <a:gd name="T19" fmla="*/ 0 h 2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5"/>
              <a:gd name="T31" fmla="*/ 0 h 2148"/>
              <a:gd name="T32" fmla="*/ 675 w 675"/>
              <a:gd name="T33" fmla="*/ 2148 h 2148"/>
              <a:gd name="connsiteX0" fmla="*/ 10000 w 10000"/>
              <a:gd name="connsiteY0" fmla="*/ 0 h 10000"/>
              <a:gd name="connsiteX1" fmla="*/ 10000 w 10000"/>
              <a:gd name="connsiteY1" fmla="*/ 796 h 10000"/>
              <a:gd name="connsiteX2" fmla="*/ 9067 w 10000"/>
              <a:gd name="connsiteY2" fmla="*/ 782 h 10000"/>
              <a:gd name="connsiteX3" fmla="*/ 9022 w 10000"/>
              <a:gd name="connsiteY3" fmla="*/ 6341 h 10000"/>
              <a:gd name="connsiteX4" fmla="*/ 8756 w 10000"/>
              <a:gd name="connsiteY4" fmla="*/ 6341 h 10000"/>
              <a:gd name="connsiteX5" fmla="*/ 8667 w 10000"/>
              <a:gd name="connsiteY5" fmla="*/ 10000 h 10000"/>
              <a:gd name="connsiteX6" fmla="*/ 0 w 10000"/>
              <a:gd name="connsiteY6" fmla="*/ 10000 h 10000"/>
              <a:gd name="connsiteX7" fmla="*/ 4562 w 10000"/>
              <a:gd name="connsiteY7" fmla="*/ 6145 h 10000"/>
              <a:gd name="connsiteX8" fmla="*/ 4711 w 10000"/>
              <a:gd name="connsiteY8" fmla="*/ 0 h 10000"/>
              <a:gd name="connsiteX9" fmla="*/ 10000 w 10000"/>
              <a:gd name="connsiteY9" fmla="*/ 0 h 10000"/>
              <a:gd name="connsiteX0" fmla="*/ 9721 w 9721"/>
              <a:gd name="connsiteY0" fmla="*/ 0 h 10088"/>
              <a:gd name="connsiteX1" fmla="*/ 9721 w 9721"/>
              <a:gd name="connsiteY1" fmla="*/ 796 h 10088"/>
              <a:gd name="connsiteX2" fmla="*/ 8788 w 9721"/>
              <a:gd name="connsiteY2" fmla="*/ 782 h 10088"/>
              <a:gd name="connsiteX3" fmla="*/ 8743 w 9721"/>
              <a:gd name="connsiteY3" fmla="*/ 6341 h 10088"/>
              <a:gd name="connsiteX4" fmla="*/ 8477 w 9721"/>
              <a:gd name="connsiteY4" fmla="*/ 6341 h 10088"/>
              <a:gd name="connsiteX5" fmla="*/ 8388 w 9721"/>
              <a:gd name="connsiteY5" fmla="*/ 10000 h 10088"/>
              <a:gd name="connsiteX6" fmla="*/ 0 w 9721"/>
              <a:gd name="connsiteY6" fmla="*/ 10088 h 10088"/>
              <a:gd name="connsiteX7" fmla="*/ 4283 w 9721"/>
              <a:gd name="connsiteY7" fmla="*/ 6145 h 10088"/>
              <a:gd name="connsiteX8" fmla="*/ 4432 w 9721"/>
              <a:gd name="connsiteY8" fmla="*/ 0 h 10088"/>
              <a:gd name="connsiteX9" fmla="*/ 9721 w 9721"/>
              <a:gd name="connsiteY9" fmla="*/ 0 h 10088"/>
              <a:gd name="connsiteX0" fmla="*/ 10000 w 10000"/>
              <a:gd name="connsiteY0" fmla="*/ 0 h 10001"/>
              <a:gd name="connsiteX1" fmla="*/ 10000 w 10000"/>
              <a:gd name="connsiteY1" fmla="*/ 789 h 10001"/>
              <a:gd name="connsiteX2" fmla="*/ 9040 w 10000"/>
              <a:gd name="connsiteY2" fmla="*/ 775 h 10001"/>
              <a:gd name="connsiteX3" fmla="*/ 8994 w 10000"/>
              <a:gd name="connsiteY3" fmla="*/ 6286 h 10001"/>
              <a:gd name="connsiteX4" fmla="*/ 8720 w 10000"/>
              <a:gd name="connsiteY4" fmla="*/ 6286 h 10001"/>
              <a:gd name="connsiteX5" fmla="*/ 8629 w 10000"/>
              <a:gd name="connsiteY5" fmla="*/ 10001 h 10001"/>
              <a:gd name="connsiteX6" fmla="*/ 0 w 10000"/>
              <a:gd name="connsiteY6" fmla="*/ 10000 h 10001"/>
              <a:gd name="connsiteX7" fmla="*/ 4406 w 10000"/>
              <a:gd name="connsiteY7" fmla="*/ 6091 h 10001"/>
              <a:gd name="connsiteX8" fmla="*/ 4559 w 10000"/>
              <a:gd name="connsiteY8" fmla="*/ 0 h 10001"/>
              <a:gd name="connsiteX9" fmla="*/ 10000 w 10000"/>
              <a:gd name="connsiteY9" fmla="*/ 0 h 10001"/>
              <a:gd name="connsiteX0" fmla="*/ 10072 w 10072"/>
              <a:gd name="connsiteY0" fmla="*/ 0 h 10001"/>
              <a:gd name="connsiteX1" fmla="*/ 10072 w 10072"/>
              <a:gd name="connsiteY1" fmla="*/ 789 h 10001"/>
              <a:gd name="connsiteX2" fmla="*/ 9112 w 10072"/>
              <a:gd name="connsiteY2" fmla="*/ 775 h 10001"/>
              <a:gd name="connsiteX3" fmla="*/ 9066 w 10072"/>
              <a:gd name="connsiteY3" fmla="*/ 6286 h 10001"/>
              <a:gd name="connsiteX4" fmla="*/ 8792 w 10072"/>
              <a:gd name="connsiteY4" fmla="*/ 6286 h 10001"/>
              <a:gd name="connsiteX5" fmla="*/ 8701 w 10072"/>
              <a:gd name="connsiteY5" fmla="*/ 10001 h 10001"/>
              <a:gd name="connsiteX6" fmla="*/ 0 w 10072"/>
              <a:gd name="connsiteY6" fmla="*/ 9956 h 10001"/>
              <a:gd name="connsiteX7" fmla="*/ 4478 w 10072"/>
              <a:gd name="connsiteY7" fmla="*/ 6091 h 10001"/>
              <a:gd name="connsiteX8" fmla="*/ 4631 w 10072"/>
              <a:gd name="connsiteY8" fmla="*/ 0 h 10001"/>
              <a:gd name="connsiteX9" fmla="*/ 10072 w 10072"/>
              <a:gd name="connsiteY9" fmla="*/ 0 h 10001"/>
              <a:gd name="connsiteX0" fmla="*/ 10072 w 10072"/>
              <a:gd name="connsiteY0" fmla="*/ 0 h 9968"/>
              <a:gd name="connsiteX1" fmla="*/ 10072 w 10072"/>
              <a:gd name="connsiteY1" fmla="*/ 789 h 9968"/>
              <a:gd name="connsiteX2" fmla="*/ 9112 w 10072"/>
              <a:gd name="connsiteY2" fmla="*/ 775 h 9968"/>
              <a:gd name="connsiteX3" fmla="*/ 9066 w 10072"/>
              <a:gd name="connsiteY3" fmla="*/ 6286 h 9968"/>
              <a:gd name="connsiteX4" fmla="*/ 8792 w 10072"/>
              <a:gd name="connsiteY4" fmla="*/ 6286 h 9968"/>
              <a:gd name="connsiteX5" fmla="*/ 8737 w 10072"/>
              <a:gd name="connsiteY5" fmla="*/ 9968 h 9968"/>
              <a:gd name="connsiteX6" fmla="*/ 0 w 10072"/>
              <a:gd name="connsiteY6" fmla="*/ 9956 h 9968"/>
              <a:gd name="connsiteX7" fmla="*/ 4478 w 10072"/>
              <a:gd name="connsiteY7" fmla="*/ 6091 h 9968"/>
              <a:gd name="connsiteX8" fmla="*/ 4631 w 10072"/>
              <a:gd name="connsiteY8" fmla="*/ 0 h 9968"/>
              <a:gd name="connsiteX9" fmla="*/ 10072 w 10072"/>
              <a:gd name="connsiteY9" fmla="*/ 0 h 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2" h="9968">
                <a:moveTo>
                  <a:pt x="10072" y="0"/>
                </a:moveTo>
                <a:lnTo>
                  <a:pt x="10072" y="789"/>
                </a:lnTo>
                <a:lnTo>
                  <a:pt x="9112" y="775"/>
                </a:lnTo>
                <a:cubicBezTo>
                  <a:pt x="9097" y="2612"/>
                  <a:pt x="9081" y="4449"/>
                  <a:pt x="9066" y="6286"/>
                </a:cubicBezTo>
                <a:lnTo>
                  <a:pt x="8792" y="6286"/>
                </a:lnTo>
                <a:cubicBezTo>
                  <a:pt x="8761" y="7495"/>
                  <a:pt x="8768" y="8758"/>
                  <a:pt x="8737" y="9968"/>
                </a:cubicBezTo>
                <a:lnTo>
                  <a:pt x="0" y="9956"/>
                </a:lnTo>
                <a:lnTo>
                  <a:pt x="4478" y="6091"/>
                </a:lnTo>
                <a:lnTo>
                  <a:pt x="4631" y="0"/>
                </a:lnTo>
                <a:lnTo>
                  <a:pt x="10072" y="0"/>
                </a:lnTo>
                <a:close/>
              </a:path>
            </a:pathLst>
          </a:custGeom>
          <a:pattFill prst="lgCheck">
            <a:fgClr>
              <a:schemeClr val="accent2"/>
            </a:fgClr>
            <a:bgClr>
              <a:schemeClr val="bg1"/>
            </a:bgClr>
          </a:patt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7" name="Freeform 5"/>
          <p:cNvSpPr>
            <a:spLocks noChangeAspect="1"/>
          </p:cNvSpPr>
          <p:nvPr/>
        </p:nvSpPr>
        <p:spPr bwMode="auto">
          <a:xfrm rot="16200000">
            <a:off x="10423569" y="1976195"/>
            <a:ext cx="1160280" cy="776845"/>
          </a:xfrm>
          <a:custGeom>
            <a:avLst/>
            <a:gdLst>
              <a:gd name="T0" fmla="*/ 0 w 936"/>
              <a:gd name="T1" fmla="*/ 2147483646 h 654"/>
              <a:gd name="T2" fmla="*/ 2147483646 w 936"/>
              <a:gd name="T3" fmla="*/ 2147483646 h 654"/>
              <a:gd name="T4" fmla="*/ 2147483646 w 936"/>
              <a:gd name="T5" fmla="*/ 2147483646 h 654"/>
              <a:gd name="T6" fmla="*/ 2147483646 w 936"/>
              <a:gd name="T7" fmla="*/ 2147483646 h 654"/>
              <a:gd name="T8" fmla="*/ 2147483646 w 936"/>
              <a:gd name="T9" fmla="*/ 2147483646 h 654"/>
              <a:gd name="T10" fmla="*/ 2147483646 w 936"/>
              <a:gd name="T11" fmla="*/ 2147483646 h 654"/>
              <a:gd name="T12" fmla="*/ 2147483646 w 936"/>
              <a:gd name="T13" fmla="*/ 2147483646 h 654"/>
              <a:gd name="T14" fmla="*/ 2147483646 w 936"/>
              <a:gd name="T15" fmla="*/ 0 h 654"/>
              <a:gd name="T16" fmla="*/ 2147483646 w 936"/>
              <a:gd name="T17" fmla="*/ 2147483646 h 654"/>
              <a:gd name="T18" fmla="*/ 0 w 936"/>
              <a:gd name="T19" fmla="*/ 2147483646 h 6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6"/>
              <a:gd name="T31" fmla="*/ 0 h 654"/>
              <a:gd name="T32" fmla="*/ 936 w 936"/>
              <a:gd name="T33" fmla="*/ 654 h 6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6" h="654">
                <a:moveTo>
                  <a:pt x="0" y="69"/>
                </a:moveTo>
                <a:lnTo>
                  <a:pt x="9" y="231"/>
                </a:lnTo>
                <a:lnTo>
                  <a:pt x="6" y="591"/>
                </a:lnTo>
                <a:lnTo>
                  <a:pt x="66" y="651"/>
                </a:lnTo>
                <a:lnTo>
                  <a:pt x="870" y="654"/>
                </a:lnTo>
                <a:lnTo>
                  <a:pt x="936" y="597"/>
                </a:lnTo>
                <a:lnTo>
                  <a:pt x="933" y="66"/>
                </a:lnTo>
                <a:lnTo>
                  <a:pt x="861" y="0"/>
                </a:lnTo>
                <a:lnTo>
                  <a:pt x="69" y="6"/>
                </a:lnTo>
                <a:lnTo>
                  <a:pt x="0" y="69"/>
                </a:lnTo>
                <a:close/>
              </a:path>
            </a:pathLst>
          </a:custGeom>
          <a:pattFill prst="lgCheck">
            <a:fgClr>
              <a:schemeClr val="accent2"/>
            </a:fgClr>
            <a:bgClr>
              <a:schemeClr val="bg1"/>
            </a:bgClr>
          </a:patt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8" name="Freeform 7"/>
          <p:cNvSpPr>
            <a:spLocks noChangeAspect="1"/>
          </p:cNvSpPr>
          <p:nvPr/>
        </p:nvSpPr>
        <p:spPr bwMode="auto">
          <a:xfrm rot="16200000">
            <a:off x="9462413" y="2172011"/>
            <a:ext cx="1433008" cy="739939"/>
          </a:xfrm>
          <a:custGeom>
            <a:avLst/>
            <a:gdLst>
              <a:gd name="T0" fmla="*/ 0 w 1194"/>
              <a:gd name="T1" fmla="*/ 0 h 615"/>
              <a:gd name="T2" fmla="*/ 2147483646 w 1194"/>
              <a:gd name="T3" fmla="*/ 2147483646 h 615"/>
              <a:gd name="T4" fmla="*/ 2147483646 w 1194"/>
              <a:gd name="T5" fmla="*/ 2147483646 h 615"/>
              <a:gd name="T6" fmla="*/ 2147483646 w 1194"/>
              <a:gd name="T7" fmla="*/ 2147483646 h 615"/>
              <a:gd name="T8" fmla="*/ 2147483646 w 1194"/>
              <a:gd name="T9" fmla="*/ 2147483646 h 615"/>
              <a:gd name="T10" fmla="*/ 2147483646 w 1194"/>
              <a:gd name="T11" fmla="*/ 2147483646 h 615"/>
              <a:gd name="T12" fmla="*/ 2147483646 w 1194"/>
              <a:gd name="T13" fmla="*/ 0 h 615"/>
              <a:gd name="T14" fmla="*/ 0 w 1194"/>
              <a:gd name="T15" fmla="*/ 0 h 615"/>
              <a:gd name="T16" fmla="*/ 0 60000 65536"/>
              <a:gd name="T17" fmla="*/ 0 60000 65536"/>
              <a:gd name="T18" fmla="*/ 0 60000 65536"/>
              <a:gd name="T19" fmla="*/ 0 60000 65536"/>
              <a:gd name="T20" fmla="*/ 0 60000 65536"/>
              <a:gd name="T21" fmla="*/ 0 60000 65536"/>
              <a:gd name="T22" fmla="*/ 0 60000 65536"/>
              <a:gd name="T23" fmla="*/ 0 60000 65536"/>
              <a:gd name="T24" fmla="*/ 0 w 1194"/>
              <a:gd name="T25" fmla="*/ 0 h 615"/>
              <a:gd name="T26" fmla="*/ 1194 w 1194"/>
              <a:gd name="T27" fmla="*/ 615 h 615"/>
              <a:gd name="connsiteX0" fmla="*/ 0 w 10000"/>
              <a:gd name="connsiteY0" fmla="*/ 217 h 10217"/>
              <a:gd name="connsiteX1" fmla="*/ 1156 w 10000"/>
              <a:gd name="connsiteY1" fmla="*/ 5193 h 10217"/>
              <a:gd name="connsiteX2" fmla="*/ 1910 w 10000"/>
              <a:gd name="connsiteY2" fmla="*/ 9437 h 10217"/>
              <a:gd name="connsiteX3" fmla="*/ 2462 w 10000"/>
              <a:gd name="connsiteY3" fmla="*/ 10217 h 10217"/>
              <a:gd name="connsiteX4" fmla="*/ 2563 w 10000"/>
              <a:gd name="connsiteY4" fmla="*/ 10119 h 10217"/>
              <a:gd name="connsiteX5" fmla="*/ 10000 w 10000"/>
              <a:gd name="connsiteY5" fmla="*/ 10071 h 10217"/>
              <a:gd name="connsiteX6" fmla="*/ 8744 w 10000"/>
              <a:gd name="connsiteY6" fmla="*/ 0 h 10217"/>
              <a:gd name="connsiteX7" fmla="*/ 0 w 10000"/>
              <a:gd name="connsiteY7" fmla="*/ 217 h 10217"/>
              <a:gd name="connsiteX0" fmla="*/ 0 w 10073"/>
              <a:gd name="connsiteY0" fmla="*/ 0 h 10289"/>
              <a:gd name="connsiteX1" fmla="*/ 1229 w 10073"/>
              <a:gd name="connsiteY1" fmla="*/ 5265 h 10289"/>
              <a:gd name="connsiteX2" fmla="*/ 1983 w 10073"/>
              <a:gd name="connsiteY2" fmla="*/ 9509 h 10289"/>
              <a:gd name="connsiteX3" fmla="*/ 2535 w 10073"/>
              <a:gd name="connsiteY3" fmla="*/ 10289 h 10289"/>
              <a:gd name="connsiteX4" fmla="*/ 2636 w 10073"/>
              <a:gd name="connsiteY4" fmla="*/ 10191 h 10289"/>
              <a:gd name="connsiteX5" fmla="*/ 10073 w 10073"/>
              <a:gd name="connsiteY5" fmla="*/ 10143 h 10289"/>
              <a:gd name="connsiteX6" fmla="*/ 8817 w 10073"/>
              <a:gd name="connsiteY6" fmla="*/ 72 h 10289"/>
              <a:gd name="connsiteX7" fmla="*/ 0 w 10073"/>
              <a:gd name="connsiteY7" fmla="*/ 0 h 1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73" h="10289">
                <a:moveTo>
                  <a:pt x="0" y="0"/>
                </a:moveTo>
                <a:lnTo>
                  <a:pt x="1229" y="5265"/>
                </a:lnTo>
                <a:lnTo>
                  <a:pt x="1983" y="9509"/>
                </a:lnTo>
                <a:lnTo>
                  <a:pt x="2535" y="10289"/>
                </a:lnTo>
                <a:lnTo>
                  <a:pt x="2636" y="10191"/>
                </a:lnTo>
                <a:lnTo>
                  <a:pt x="10073" y="10143"/>
                </a:lnTo>
                <a:lnTo>
                  <a:pt x="8817" y="72"/>
                </a:lnTo>
                <a:lnTo>
                  <a:pt x="0" y="0"/>
                </a:lnTo>
                <a:close/>
              </a:path>
            </a:pathLst>
          </a:custGeom>
          <a:pattFill prst="lgCheck">
            <a:fgClr>
              <a:schemeClr val="accent2"/>
            </a:fgClr>
            <a:bgClr>
              <a:schemeClr val="bg1"/>
            </a:bgClr>
          </a:patt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9" name="Freeform 8"/>
          <p:cNvSpPr>
            <a:spLocks noChangeAspect="1"/>
          </p:cNvSpPr>
          <p:nvPr/>
        </p:nvSpPr>
        <p:spPr bwMode="auto">
          <a:xfrm rot="16200000">
            <a:off x="8178124" y="3471827"/>
            <a:ext cx="1586270" cy="1360216"/>
          </a:xfrm>
          <a:custGeom>
            <a:avLst/>
            <a:gdLst>
              <a:gd name="T0" fmla="*/ 0 w 1536"/>
              <a:gd name="T1" fmla="*/ 2147483646 h 1145"/>
              <a:gd name="T2" fmla="*/ 2147483646 w 1536"/>
              <a:gd name="T3" fmla="*/ 2147483646 h 1145"/>
              <a:gd name="T4" fmla="*/ 2147483646 w 1536"/>
              <a:gd name="T5" fmla="*/ 2147483646 h 1145"/>
              <a:gd name="T6" fmla="*/ 2147483646 w 1536"/>
              <a:gd name="T7" fmla="*/ 2147483646 h 1145"/>
              <a:gd name="T8" fmla="*/ 2147483646 w 1536"/>
              <a:gd name="T9" fmla="*/ 2147483646 h 1145"/>
              <a:gd name="T10" fmla="*/ 2147483646 w 1536"/>
              <a:gd name="T11" fmla="*/ 2147483646 h 1145"/>
              <a:gd name="T12" fmla="*/ 2147483646 w 1536"/>
              <a:gd name="T13" fmla="*/ 2147483646 h 1145"/>
              <a:gd name="T14" fmla="*/ 2147483646 w 1536"/>
              <a:gd name="T15" fmla="*/ 2147483646 h 1145"/>
              <a:gd name="T16" fmla="*/ 2147483646 w 1536"/>
              <a:gd name="T17" fmla="*/ 2147483646 h 1145"/>
              <a:gd name="T18" fmla="*/ 2147483646 w 1536"/>
              <a:gd name="T19" fmla="*/ 0 h 1145"/>
              <a:gd name="T20" fmla="*/ 2147483646 w 1536"/>
              <a:gd name="T21" fmla="*/ 2147483646 h 1145"/>
              <a:gd name="T22" fmla="*/ 0 w 1536"/>
              <a:gd name="T23" fmla="*/ 2147483646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36"/>
              <a:gd name="T37" fmla="*/ 0 h 1145"/>
              <a:gd name="T38" fmla="*/ 1536 w 1536"/>
              <a:gd name="T39" fmla="*/ 1145 h 1145"/>
              <a:gd name="connsiteX0" fmla="*/ 0 w 10000"/>
              <a:gd name="connsiteY0" fmla="*/ 10053 h 10053"/>
              <a:gd name="connsiteX1" fmla="*/ 9740 w 10000"/>
              <a:gd name="connsiteY1" fmla="*/ 10053 h 10053"/>
              <a:gd name="connsiteX2" fmla="*/ 9896 w 10000"/>
              <a:gd name="connsiteY2" fmla="*/ 9913 h 10053"/>
              <a:gd name="connsiteX3" fmla="*/ 9948 w 10000"/>
              <a:gd name="connsiteY3" fmla="*/ 9564 h 10053"/>
              <a:gd name="connsiteX4" fmla="*/ 10000 w 10000"/>
              <a:gd name="connsiteY4" fmla="*/ 2411 h 10053"/>
              <a:gd name="connsiteX5" fmla="*/ 9922 w 10000"/>
              <a:gd name="connsiteY5" fmla="*/ 1127 h 10053"/>
              <a:gd name="connsiteX6" fmla="*/ 9766 w 10000"/>
              <a:gd name="connsiteY6" fmla="*/ 629 h 10053"/>
              <a:gd name="connsiteX7" fmla="*/ 9512 w 10000"/>
              <a:gd name="connsiteY7" fmla="*/ 210 h 10053"/>
              <a:gd name="connsiteX8" fmla="*/ 9063 w 10000"/>
              <a:gd name="connsiteY8" fmla="*/ 79 h 10053"/>
              <a:gd name="connsiteX9" fmla="*/ 2637 w 10000"/>
              <a:gd name="connsiteY9" fmla="*/ 53 h 10053"/>
              <a:gd name="connsiteX10" fmla="*/ 20 w 10000"/>
              <a:gd name="connsiteY10" fmla="*/ 0 h 10053"/>
              <a:gd name="connsiteX11" fmla="*/ 0 w 10000"/>
              <a:gd name="connsiteY11" fmla="*/ 10053 h 10053"/>
              <a:gd name="connsiteX0" fmla="*/ 0 w 10000"/>
              <a:gd name="connsiteY0" fmla="*/ 10053 h 10053"/>
              <a:gd name="connsiteX1" fmla="*/ 9740 w 10000"/>
              <a:gd name="connsiteY1" fmla="*/ 10053 h 10053"/>
              <a:gd name="connsiteX2" fmla="*/ 9896 w 10000"/>
              <a:gd name="connsiteY2" fmla="*/ 9913 h 10053"/>
              <a:gd name="connsiteX3" fmla="*/ 9948 w 10000"/>
              <a:gd name="connsiteY3" fmla="*/ 9564 h 10053"/>
              <a:gd name="connsiteX4" fmla="*/ 10000 w 10000"/>
              <a:gd name="connsiteY4" fmla="*/ 2411 h 10053"/>
              <a:gd name="connsiteX5" fmla="*/ 9922 w 10000"/>
              <a:gd name="connsiteY5" fmla="*/ 1127 h 10053"/>
              <a:gd name="connsiteX6" fmla="*/ 9766 w 10000"/>
              <a:gd name="connsiteY6" fmla="*/ 629 h 10053"/>
              <a:gd name="connsiteX7" fmla="*/ 9512 w 10000"/>
              <a:gd name="connsiteY7" fmla="*/ 210 h 10053"/>
              <a:gd name="connsiteX8" fmla="*/ 9063 w 10000"/>
              <a:gd name="connsiteY8" fmla="*/ 79 h 10053"/>
              <a:gd name="connsiteX9" fmla="*/ 20 w 10000"/>
              <a:gd name="connsiteY9" fmla="*/ 0 h 10053"/>
              <a:gd name="connsiteX10" fmla="*/ 0 w 10000"/>
              <a:gd name="connsiteY10" fmla="*/ 10053 h 10053"/>
              <a:gd name="connsiteX0" fmla="*/ 0 w 10000"/>
              <a:gd name="connsiteY0" fmla="*/ 10079 h 10079"/>
              <a:gd name="connsiteX1" fmla="*/ 9740 w 10000"/>
              <a:gd name="connsiteY1" fmla="*/ 10079 h 10079"/>
              <a:gd name="connsiteX2" fmla="*/ 9896 w 10000"/>
              <a:gd name="connsiteY2" fmla="*/ 9939 h 10079"/>
              <a:gd name="connsiteX3" fmla="*/ 9948 w 10000"/>
              <a:gd name="connsiteY3" fmla="*/ 9590 h 10079"/>
              <a:gd name="connsiteX4" fmla="*/ 10000 w 10000"/>
              <a:gd name="connsiteY4" fmla="*/ 2437 h 10079"/>
              <a:gd name="connsiteX5" fmla="*/ 9922 w 10000"/>
              <a:gd name="connsiteY5" fmla="*/ 1153 h 10079"/>
              <a:gd name="connsiteX6" fmla="*/ 9766 w 10000"/>
              <a:gd name="connsiteY6" fmla="*/ 655 h 10079"/>
              <a:gd name="connsiteX7" fmla="*/ 9512 w 10000"/>
              <a:gd name="connsiteY7" fmla="*/ 236 h 10079"/>
              <a:gd name="connsiteX8" fmla="*/ 9063 w 10000"/>
              <a:gd name="connsiteY8" fmla="*/ 0 h 10079"/>
              <a:gd name="connsiteX9" fmla="*/ 20 w 10000"/>
              <a:gd name="connsiteY9" fmla="*/ 26 h 10079"/>
              <a:gd name="connsiteX10" fmla="*/ 0 w 10000"/>
              <a:gd name="connsiteY10" fmla="*/ 10079 h 10079"/>
              <a:gd name="connsiteX0" fmla="*/ 0 w 10000"/>
              <a:gd name="connsiteY0" fmla="*/ 10079 h 10079"/>
              <a:gd name="connsiteX1" fmla="*/ 9740 w 10000"/>
              <a:gd name="connsiteY1" fmla="*/ 10079 h 10079"/>
              <a:gd name="connsiteX2" fmla="*/ 9896 w 10000"/>
              <a:gd name="connsiteY2" fmla="*/ 9939 h 10079"/>
              <a:gd name="connsiteX3" fmla="*/ 9948 w 10000"/>
              <a:gd name="connsiteY3" fmla="*/ 9590 h 10079"/>
              <a:gd name="connsiteX4" fmla="*/ 10000 w 10000"/>
              <a:gd name="connsiteY4" fmla="*/ 2437 h 10079"/>
              <a:gd name="connsiteX5" fmla="*/ 9922 w 10000"/>
              <a:gd name="connsiteY5" fmla="*/ 1153 h 10079"/>
              <a:gd name="connsiteX6" fmla="*/ 9789 w 10000"/>
              <a:gd name="connsiteY6" fmla="*/ 550 h 10079"/>
              <a:gd name="connsiteX7" fmla="*/ 9512 w 10000"/>
              <a:gd name="connsiteY7" fmla="*/ 236 h 10079"/>
              <a:gd name="connsiteX8" fmla="*/ 9063 w 10000"/>
              <a:gd name="connsiteY8" fmla="*/ 0 h 10079"/>
              <a:gd name="connsiteX9" fmla="*/ 20 w 10000"/>
              <a:gd name="connsiteY9" fmla="*/ 26 h 10079"/>
              <a:gd name="connsiteX10" fmla="*/ 0 w 10000"/>
              <a:gd name="connsiteY10" fmla="*/ 10079 h 10079"/>
              <a:gd name="connsiteX0" fmla="*/ 0 w 10057"/>
              <a:gd name="connsiteY0" fmla="*/ 10079 h 10079"/>
              <a:gd name="connsiteX1" fmla="*/ 9740 w 10057"/>
              <a:gd name="connsiteY1" fmla="*/ 10079 h 10079"/>
              <a:gd name="connsiteX2" fmla="*/ 9896 w 10057"/>
              <a:gd name="connsiteY2" fmla="*/ 9939 h 10079"/>
              <a:gd name="connsiteX3" fmla="*/ 9948 w 10057"/>
              <a:gd name="connsiteY3" fmla="*/ 9590 h 10079"/>
              <a:gd name="connsiteX4" fmla="*/ 10000 w 10057"/>
              <a:gd name="connsiteY4" fmla="*/ 2437 h 10079"/>
              <a:gd name="connsiteX5" fmla="*/ 10057 w 10057"/>
              <a:gd name="connsiteY5" fmla="*/ 1074 h 10079"/>
              <a:gd name="connsiteX6" fmla="*/ 9789 w 10057"/>
              <a:gd name="connsiteY6" fmla="*/ 550 h 10079"/>
              <a:gd name="connsiteX7" fmla="*/ 9512 w 10057"/>
              <a:gd name="connsiteY7" fmla="*/ 236 h 10079"/>
              <a:gd name="connsiteX8" fmla="*/ 9063 w 10057"/>
              <a:gd name="connsiteY8" fmla="*/ 0 h 10079"/>
              <a:gd name="connsiteX9" fmla="*/ 20 w 10057"/>
              <a:gd name="connsiteY9" fmla="*/ 26 h 10079"/>
              <a:gd name="connsiteX10" fmla="*/ 0 w 10057"/>
              <a:gd name="connsiteY10" fmla="*/ 10079 h 10079"/>
              <a:gd name="connsiteX0" fmla="*/ 0 w 10061"/>
              <a:gd name="connsiteY0" fmla="*/ 10079 h 10079"/>
              <a:gd name="connsiteX1" fmla="*/ 9740 w 10061"/>
              <a:gd name="connsiteY1" fmla="*/ 10079 h 10079"/>
              <a:gd name="connsiteX2" fmla="*/ 9896 w 10061"/>
              <a:gd name="connsiteY2" fmla="*/ 9939 h 10079"/>
              <a:gd name="connsiteX3" fmla="*/ 9948 w 10061"/>
              <a:gd name="connsiteY3" fmla="*/ 9590 h 10079"/>
              <a:gd name="connsiteX4" fmla="*/ 10057 w 10061"/>
              <a:gd name="connsiteY4" fmla="*/ 1074 h 10079"/>
              <a:gd name="connsiteX5" fmla="*/ 9789 w 10061"/>
              <a:gd name="connsiteY5" fmla="*/ 550 h 10079"/>
              <a:gd name="connsiteX6" fmla="*/ 9512 w 10061"/>
              <a:gd name="connsiteY6" fmla="*/ 236 h 10079"/>
              <a:gd name="connsiteX7" fmla="*/ 9063 w 10061"/>
              <a:gd name="connsiteY7" fmla="*/ 0 h 10079"/>
              <a:gd name="connsiteX8" fmla="*/ 20 w 10061"/>
              <a:gd name="connsiteY8" fmla="*/ 26 h 10079"/>
              <a:gd name="connsiteX9" fmla="*/ 0 w 10061"/>
              <a:gd name="connsiteY9" fmla="*/ 10079 h 10079"/>
              <a:gd name="connsiteX0" fmla="*/ 0 w 10058"/>
              <a:gd name="connsiteY0" fmla="*/ 10079 h 10079"/>
              <a:gd name="connsiteX1" fmla="*/ 9740 w 10058"/>
              <a:gd name="connsiteY1" fmla="*/ 10079 h 10079"/>
              <a:gd name="connsiteX2" fmla="*/ 9896 w 10058"/>
              <a:gd name="connsiteY2" fmla="*/ 9939 h 10079"/>
              <a:gd name="connsiteX3" fmla="*/ 10057 w 10058"/>
              <a:gd name="connsiteY3" fmla="*/ 1074 h 10079"/>
              <a:gd name="connsiteX4" fmla="*/ 9789 w 10058"/>
              <a:gd name="connsiteY4" fmla="*/ 550 h 10079"/>
              <a:gd name="connsiteX5" fmla="*/ 9512 w 10058"/>
              <a:gd name="connsiteY5" fmla="*/ 236 h 10079"/>
              <a:gd name="connsiteX6" fmla="*/ 9063 w 10058"/>
              <a:gd name="connsiteY6" fmla="*/ 0 h 10079"/>
              <a:gd name="connsiteX7" fmla="*/ 20 w 10058"/>
              <a:gd name="connsiteY7" fmla="*/ 26 h 10079"/>
              <a:gd name="connsiteX8" fmla="*/ 0 w 10058"/>
              <a:gd name="connsiteY8" fmla="*/ 10079 h 10079"/>
              <a:gd name="connsiteX0" fmla="*/ 0 w 10071"/>
              <a:gd name="connsiteY0" fmla="*/ 10079 h 10079"/>
              <a:gd name="connsiteX1" fmla="*/ 9740 w 10071"/>
              <a:gd name="connsiteY1" fmla="*/ 10079 h 10079"/>
              <a:gd name="connsiteX2" fmla="*/ 10031 w 10071"/>
              <a:gd name="connsiteY2" fmla="*/ 9702 h 10079"/>
              <a:gd name="connsiteX3" fmla="*/ 10057 w 10071"/>
              <a:gd name="connsiteY3" fmla="*/ 1074 h 10079"/>
              <a:gd name="connsiteX4" fmla="*/ 9789 w 10071"/>
              <a:gd name="connsiteY4" fmla="*/ 550 h 10079"/>
              <a:gd name="connsiteX5" fmla="*/ 9512 w 10071"/>
              <a:gd name="connsiteY5" fmla="*/ 236 h 10079"/>
              <a:gd name="connsiteX6" fmla="*/ 9063 w 10071"/>
              <a:gd name="connsiteY6" fmla="*/ 0 h 10079"/>
              <a:gd name="connsiteX7" fmla="*/ 20 w 10071"/>
              <a:gd name="connsiteY7" fmla="*/ 26 h 10079"/>
              <a:gd name="connsiteX8" fmla="*/ 0 w 10071"/>
              <a:gd name="connsiteY8" fmla="*/ 10079 h 10079"/>
              <a:gd name="connsiteX0" fmla="*/ 0 w 10058"/>
              <a:gd name="connsiteY0" fmla="*/ 10079 h 10079"/>
              <a:gd name="connsiteX1" fmla="*/ 9740 w 10058"/>
              <a:gd name="connsiteY1" fmla="*/ 10079 h 10079"/>
              <a:gd name="connsiteX2" fmla="*/ 10031 w 10058"/>
              <a:gd name="connsiteY2" fmla="*/ 9702 h 10079"/>
              <a:gd name="connsiteX3" fmla="*/ 10057 w 10058"/>
              <a:gd name="connsiteY3" fmla="*/ 1074 h 10079"/>
              <a:gd name="connsiteX4" fmla="*/ 9789 w 10058"/>
              <a:gd name="connsiteY4" fmla="*/ 550 h 10079"/>
              <a:gd name="connsiteX5" fmla="*/ 9512 w 10058"/>
              <a:gd name="connsiteY5" fmla="*/ 236 h 10079"/>
              <a:gd name="connsiteX6" fmla="*/ 9063 w 10058"/>
              <a:gd name="connsiteY6" fmla="*/ 0 h 10079"/>
              <a:gd name="connsiteX7" fmla="*/ 20 w 10058"/>
              <a:gd name="connsiteY7" fmla="*/ 26 h 10079"/>
              <a:gd name="connsiteX8" fmla="*/ 0 w 10058"/>
              <a:gd name="connsiteY8" fmla="*/ 10079 h 10079"/>
              <a:gd name="connsiteX0" fmla="*/ 0 w 10060"/>
              <a:gd name="connsiteY0" fmla="*/ 10079 h 10079"/>
              <a:gd name="connsiteX1" fmla="*/ 9740 w 10060"/>
              <a:gd name="connsiteY1" fmla="*/ 10079 h 10079"/>
              <a:gd name="connsiteX2" fmla="*/ 10031 w 10060"/>
              <a:gd name="connsiteY2" fmla="*/ 9702 h 10079"/>
              <a:gd name="connsiteX3" fmla="*/ 10057 w 10060"/>
              <a:gd name="connsiteY3" fmla="*/ 1074 h 10079"/>
              <a:gd name="connsiteX4" fmla="*/ 9789 w 10060"/>
              <a:gd name="connsiteY4" fmla="*/ 550 h 10079"/>
              <a:gd name="connsiteX5" fmla="*/ 9512 w 10060"/>
              <a:gd name="connsiteY5" fmla="*/ 236 h 10079"/>
              <a:gd name="connsiteX6" fmla="*/ 9063 w 10060"/>
              <a:gd name="connsiteY6" fmla="*/ 0 h 10079"/>
              <a:gd name="connsiteX7" fmla="*/ 20 w 10060"/>
              <a:gd name="connsiteY7" fmla="*/ 26 h 10079"/>
              <a:gd name="connsiteX8" fmla="*/ 0 w 10060"/>
              <a:gd name="connsiteY8" fmla="*/ 10079 h 1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60" h="10079">
                <a:moveTo>
                  <a:pt x="0" y="10079"/>
                </a:moveTo>
                <a:lnTo>
                  <a:pt x="9740" y="10079"/>
                </a:lnTo>
                <a:lnTo>
                  <a:pt x="10031" y="9702"/>
                </a:lnTo>
                <a:cubicBezTo>
                  <a:pt x="10017" y="8227"/>
                  <a:pt x="10075" y="2639"/>
                  <a:pt x="10057" y="1074"/>
                </a:cubicBezTo>
                <a:cubicBezTo>
                  <a:pt x="10013" y="873"/>
                  <a:pt x="9833" y="751"/>
                  <a:pt x="9789" y="550"/>
                </a:cubicBezTo>
                <a:lnTo>
                  <a:pt x="9512" y="236"/>
                </a:lnTo>
                <a:lnTo>
                  <a:pt x="9063" y="0"/>
                </a:lnTo>
                <a:lnTo>
                  <a:pt x="20" y="26"/>
                </a:lnTo>
                <a:cubicBezTo>
                  <a:pt x="13" y="3377"/>
                  <a:pt x="7" y="6728"/>
                  <a:pt x="0" y="10079"/>
                </a:cubicBezTo>
                <a:close/>
              </a:path>
            </a:pathLst>
          </a:custGeom>
          <a:pattFill prst="lgCheck">
            <a:fgClr>
              <a:schemeClr val="accent2"/>
            </a:fgClr>
            <a:bgClr>
              <a:schemeClr val="bg1"/>
            </a:bgClr>
          </a:patt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10" name="Freeform 9"/>
          <p:cNvSpPr>
            <a:spLocks noChangeAspect="1"/>
          </p:cNvSpPr>
          <p:nvPr/>
        </p:nvSpPr>
        <p:spPr bwMode="auto">
          <a:xfrm rot="16200000">
            <a:off x="7368925" y="5767638"/>
            <a:ext cx="1349559" cy="279366"/>
          </a:xfrm>
          <a:custGeom>
            <a:avLst/>
            <a:gdLst>
              <a:gd name="T0" fmla="*/ 0 w 1134"/>
              <a:gd name="T1" fmla="*/ 2147483646 h 243"/>
              <a:gd name="T2" fmla="*/ 2147483646 w 1134"/>
              <a:gd name="T3" fmla="*/ 2147483646 h 243"/>
              <a:gd name="T4" fmla="*/ 2147483646 w 1134"/>
              <a:gd name="T5" fmla="*/ 2147483646 h 243"/>
              <a:gd name="T6" fmla="*/ 2147483646 w 1134"/>
              <a:gd name="T7" fmla="*/ 2147483646 h 243"/>
              <a:gd name="T8" fmla="*/ 2147483646 w 1134"/>
              <a:gd name="T9" fmla="*/ 0 h 243"/>
              <a:gd name="T10" fmla="*/ 0 w 1134"/>
              <a:gd name="T11" fmla="*/ 2147483646 h 243"/>
              <a:gd name="T12" fmla="*/ 0 60000 65536"/>
              <a:gd name="T13" fmla="*/ 0 60000 65536"/>
              <a:gd name="T14" fmla="*/ 0 60000 65536"/>
              <a:gd name="T15" fmla="*/ 0 60000 65536"/>
              <a:gd name="T16" fmla="*/ 0 60000 65536"/>
              <a:gd name="T17" fmla="*/ 0 60000 65536"/>
              <a:gd name="T18" fmla="*/ 0 w 1134"/>
              <a:gd name="T19" fmla="*/ 0 h 243"/>
              <a:gd name="T20" fmla="*/ 1134 w 1134"/>
              <a:gd name="T21" fmla="*/ 243 h 243"/>
            </a:gdLst>
            <a:ahLst/>
            <a:cxnLst>
              <a:cxn ang="T12">
                <a:pos x="T0" y="T1"/>
              </a:cxn>
              <a:cxn ang="T13">
                <a:pos x="T2" y="T3"/>
              </a:cxn>
              <a:cxn ang="T14">
                <a:pos x="T4" y="T5"/>
              </a:cxn>
              <a:cxn ang="T15">
                <a:pos x="T6" y="T7"/>
              </a:cxn>
              <a:cxn ang="T16">
                <a:pos x="T8" y="T9"/>
              </a:cxn>
              <a:cxn ang="T17">
                <a:pos x="T10" y="T11"/>
              </a:cxn>
            </a:cxnLst>
            <a:rect l="T18" t="T19" r="T20" b="T21"/>
            <a:pathLst>
              <a:path w="1134" h="243">
                <a:moveTo>
                  <a:pt x="0" y="3"/>
                </a:moveTo>
                <a:lnTo>
                  <a:pt x="3" y="243"/>
                </a:lnTo>
                <a:lnTo>
                  <a:pt x="1074" y="240"/>
                </a:lnTo>
                <a:lnTo>
                  <a:pt x="1134" y="159"/>
                </a:lnTo>
                <a:lnTo>
                  <a:pt x="1134" y="0"/>
                </a:lnTo>
                <a:lnTo>
                  <a:pt x="0" y="3"/>
                </a:lnTo>
                <a:close/>
              </a:path>
            </a:pathLst>
          </a:custGeom>
          <a:pattFill prst="lgCheck">
            <a:fgClr>
              <a:schemeClr val="accent2"/>
            </a:fgClr>
            <a:bgClr>
              <a:schemeClr val="bg1"/>
            </a:bgClr>
          </a:patt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11" name="Freeform 10"/>
          <p:cNvSpPr>
            <a:spLocks noChangeAspect="1"/>
          </p:cNvSpPr>
          <p:nvPr/>
        </p:nvSpPr>
        <p:spPr bwMode="auto">
          <a:xfrm rot="16200000">
            <a:off x="9123043" y="3826962"/>
            <a:ext cx="2127785" cy="683371"/>
          </a:xfrm>
          <a:custGeom>
            <a:avLst/>
            <a:gdLst>
              <a:gd name="T0" fmla="*/ 2147483646 w 1872"/>
              <a:gd name="T1" fmla="*/ 2147483646 h 579"/>
              <a:gd name="T2" fmla="*/ 2147483646 w 1872"/>
              <a:gd name="T3" fmla="*/ 0 h 579"/>
              <a:gd name="T4" fmla="*/ 2147483646 w 1872"/>
              <a:gd name="T5" fmla="*/ 2147483646 h 579"/>
              <a:gd name="T6" fmla="*/ 2147483646 w 1872"/>
              <a:gd name="T7" fmla="*/ 2147483646 h 579"/>
              <a:gd name="T8" fmla="*/ 2147483646 w 1872"/>
              <a:gd name="T9" fmla="*/ 2147483646 h 579"/>
              <a:gd name="T10" fmla="*/ 2147483646 w 1872"/>
              <a:gd name="T11" fmla="*/ 2147483646 h 579"/>
              <a:gd name="T12" fmla="*/ 2147483646 w 1872"/>
              <a:gd name="T13" fmla="*/ 2147483646 h 579"/>
              <a:gd name="T14" fmla="*/ 2147483646 w 1872"/>
              <a:gd name="T15" fmla="*/ 2147483646 h 579"/>
              <a:gd name="T16" fmla="*/ 2147483646 w 1872"/>
              <a:gd name="T17" fmla="*/ 2147483646 h 579"/>
              <a:gd name="T18" fmla="*/ 0 w 1872"/>
              <a:gd name="T19" fmla="*/ 2147483646 h 579"/>
              <a:gd name="T20" fmla="*/ 2147483646 w 1872"/>
              <a:gd name="T21" fmla="*/ 2147483646 h 5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72"/>
              <a:gd name="T34" fmla="*/ 0 h 579"/>
              <a:gd name="T35" fmla="*/ 1872 w 1872"/>
              <a:gd name="T36" fmla="*/ 579 h 5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72" h="579">
                <a:moveTo>
                  <a:pt x="3" y="3"/>
                </a:moveTo>
                <a:lnTo>
                  <a:pt x="1572" y="0"/>
                </a:lnTo>
                <a:lnTo>
                  <a:pt x="1668" y="42"/>
                </a:lnTo>
                <a:lnTo>
                  <a:pt x="1728" y="156"/>
                </a:lnTo>
                <a:lnTo>
                  <a:pt x="1779" y="243"/>
                </a:lnTo>
                <a:lnTo>
                  <a:pt x="1818" y="348"/>
                </a:lnTo>
                <a:lnTo>
                  <a:pt x="1851" y="453"/>
                </a:lnTo>
                <a:lnTo>
                  <a:pt x="1872" y="534"/>
                </a:lnTo>
                <a:lnTo>
                  <a:pt x="1851" y="579"/>
                </a:lnTo>
                <a:lnTo>
                  <a:pt x="0" y="579"/>
                </a:lnTo>
                <a:lnTo>
                  <a:pt x="3" y="3"/>
                </a:lnTo>
                <a:close/>
              </a:path>
            </a:pathLst>
          </a:custGeom>
          <a:pattFill prst="smGrid">
            <a:fgClr>
              <a:schemeClr val="accent1">
                <a:lumMod val="60000"/>
                <a:lumOff val="4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800" dirty="0">
              <a:latin typeface="メイリオ" panose="020B0604030504040204" pitchFamily="50" charset="-128"/>
              <a:ea typeface="メイリオ" panose="020B0604030504040204" pitchFamily="50" charset="-128"/>
            </a:endParaRPr>
          </a:p>
        </p:txBody>
      </p:sp>
      <p:sp>
        <p:nvSpPr>
          <p:cNvPr id="12" name="AutoShape 29"/>
          <p:cNvSpPr>
            <a:spLocks noChangeArrowheads="1"/>
          </p:cNvSpPr>
          <p:nvPr/>
        </p:nvSpPr>
        <p:spPr bwMode="auto">
          <a:xfrm>
            <a:off x="7496252" y="953084"/>
            <a:ext cx="2011442" cy="361861"/>
          </a:xfrm>
          <a:prstGeom prst="roundRect">
            <a:avLst>
              <a:gd name="adj" fmla="val 16667"/>
            </a:avLst>
          </a:prstGeom>
          <a:gradFill>
            <a:gsLst>
              <a:gs pos="0">
                <a:schemeClr val="accent2">
                  <a:lumMod val="50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鶴浜地区</a:t>
            </a:r>
          </a:p>
        </p:txBody>
      </p:sp>
      <p:sp>
        <p:nvSpPr>
          <p:cNvPr id="26" name="フリーフォーム 25"/>
          <p:cNvSpPr/>
          <p:nvPr/>
        </p:nvSpPr>
        <p:spPr>
          <a:xfrm>
            <a:off x="4590512" y="6028570"/>
            <a:ext cx="847171" cy="373182"/>
          </a:xfrm>
          <a:custGeom>
            <a:avLst/>
            <a:gdLst>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89647 w 2173941"/>
              <a:gd name="connsiteY8" fmla="*/ 11206 h 470647"/>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81735 w 2173941"/>
              <a:gd name="connsiteY7" fmla="*/ 145676 h 470647"/>
              <a:gd name="connsiteX8" fmla="*/ 1759323 w 2173941"/>
              <a:gd name="connsiteY8" fmla="*/ 0 h 470647"/>
              <a:gd name="connsiteX9" fmla="*/ 154729 w 2173941"/>
              <a:gd name="connsiteY9" fmla="*/ 13992 h 470647"/>
              <a:gd name="connsiteX10" fmla="*/ 89647 w 2173941"/>
              <a:gd name="connsiteY10"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1759323 w 2173941"/>
              <a:gd name="connsiteY6" fmla="*/ 0 h 470647"/>
              <a:gd name="connsiteX7" fmla="*/ 154729 w 2173941"/>
              <a:gd name="connsiteY7" fmla="*/ 13992 h 470647"/>
              <a:gd name="connsiteX8" fmla="*/ 89647 w 2173941"/>
              <a:gd name="connsiteY8" fmla="*/ 11206 h 470647"/>
              <a:gd name="connsiteX0" fmla="*/ 89647 w 2106706"/>
              <a:gd name="connsiteY0" fmla="*/ 11206 h 470647"/>
              <a:gd name="connsiteX1" fmla="*/ 0 w 2106706"/>
              <a:gd name="connsiteY1" fmla="*/ 448235 h 470647"/>
              <a:gd name="connsiteX2" fmla="*/ 121815 w 2106706"/>
              <a:gd name="connsiteY2" fmla="*/ 459630 h 470647"/>
              <a:gd name="connsiteX3" fmla="*/ 1882588 w 2106706"/>
              <a:gd name="connsiteY3" fmla="*/ 470647 h 470647"/>
              <a:gd name="connsiteX4" fmla="*/ 2106706 w 2106706"/>
              <a:gd name="connsiteY4" fmla="*/ 392206 h 470647"/>
              <a:gd name="connsiteX5" fmla="*/ 1831638 w 2106706"/>
              <a:gd name="connsiteY5" fmla="*/ 24561 h 470647"/>
              <a:gd name="connsiteX6" fmla="*/ 1759323 w 2106706"/>
              <a:gd name="connsiteY6" fmla="*/ 0 h 470647"/>
              <a:gd name="connsiteX7" fmla="*/ 154729 w 2106706"/>
              <a:gd name="connsiteY7" fmla="*/ 13992 h 470647"/>
              <a:gd name="connsiteX8" fmla="*/ 89647 w 2106706"/>
              <a:gd name="connsiteY8" fmla="*/ 11206 h 470647"/>
              <a:gd name="connsiteX0" fmla="*/ 89647 w 1935554"/>
              <a:gd name="connsiteY0" fmla="*/ 11206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89647 w 1935554"/>
              <a:gd name="connsiteY8" fmla="*/ 11206 h 470647"/>
              <a:gd name="connsiteX0" fmla="*/ 46859 w 1935554"/>
              <a:gd name="connsiteY0" fmla="*/ 17759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46859 w 1935554"/>
              <a:gd name="connsiteY8" fmla="*/ 17759 h 470647"/>
              <a:gd name="connsiteX0" fmla="*/ 46859 w 1935554"/>
              <a:gd name="connsiteY0" fmla="*/ 26704 h 479592"/>
              <a:gd name="connsiteX1" fmla="*/ 0 w 1935554"/>
              <a:gd name="connsiteY1" fmla="*/ 457180 h 479592"/>
              <a:gd name="connsiteX2" fmla="*/ 121815 w 1935554"/>
              <a:gd name="connsiteY2" fmla="*/ 468575 h 479592"/>
              <a:gd name="connsiteX3" fmla="*/ 1882588 w 1935554"/>
              <a:gd name="connsiteY3" fmla="*/ 479592 h 479592"/>
              <a:gd name="connsiteX4" fmla="*/ 1935554 w 1935554"/>
              <a:gd name="connsiteY4" fmla="*/ 427365 h 479592"/>
              <a:gd name="connsiteX5" fmla="*/ 1831638 w 1935554"/>
              <a:gd name="connsiteY5" fmla="*/ 33506 h 479592"/>
              <a:gd name="connsiteX6" fmla="*/ 1759323 w 1935554"/>
              <a:gd name="connsiteY6" fmla="*/ 8945 h 479592"/>
              <a:gd name="connsiteX7" fmla="*/ 79027 w 1935554"/>
              <a:gd name="connsiteY7" fmla="*/ 0 h 479592"/>
              <a:gd name="connsiteX8" fmla="*/ 46859 w 1935554"/>
              <a:gd name="connsiteY8" fmla="*/ 26704 h 479592"/>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831638 w 1935554"/>
              <a:gd name="connsiteY5" fmla="*/ 47498 h 493584"/>
              <a:gd name="connsiteX6" fmla="*/ 1071426 w 1935554"/>
              <a:gd name="connsiteY6" fmla="*/ 0 h 493584"/>
              <a:gd name="connsiteX7" fmla="*/ 79027 w 1935554"/>
              <a:gd name="connsiteY7" fmla="*/ 13992 h 493584"/>
              <a:gd name="connsiteX8" fmla="*/ 46859 w 1935554"/>
              <a:gd name="connsiteY8" fmla="*/ 40696 h 493584"/>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114119 w 1935554"/>
              <a:gd name="connsiteY5" fmla="*/ 37668 h 493584"/>
              <a:gd name="connsiteX6" fmla="*/ 1071426 w 1935554"/>
              <a:gd name="connsiteY6" fmla="*/ 0 h 493584"/>
              <a:gd name="connsiteX7" fmla="*/ 79027 w 1935554"/>
              <a:gd name="connsiteY7" fmla="*/ 13992 h 493584"/>
              <a:gd name="connsiteX8" fmla="*/ 46859 w 1935554"/>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23073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32948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663" h="492398">
                <a:moveTo>
                  <a:pt x="83064" y="40696"/>
                </a:moveTo>
                <a:cubicBezTo>
                  <a:pt x="52085" y="249724"/>
                  <a:pt x="44146" y="271975"/>
                  <a:pt x="0" y="451512"/>
                </a:cubicBezTo>
                <a:lnTo>
                  <a:pt x="32948" y="492398"/>
                </a:lnTo>
                <a:cubicBezTo>
                  <a:pt x="401544" y="485147"/>
                  <a:pt x="747102" y="468066"/>
                  <a:pt x="1138737" y="470646"/>
                </a:cubicBezTo>
                <a:lnTo>
                  <a:pt x="1168663" y="434804"/>
                </a:lnTo>
                <a:lnTo>
                  <a:pt x="1150324" y="37668"/>
                </a:lnTo>
                <a:lnTo>
                  <a:pt x="1107631" y="0"/>
                </a:lnTo>
                <a:lnTo>
                  <a:pt x="115232" y="13992"/>
                </a:lnTo>
                <a:lnTo>
                  <a:pt x="83064" y="40696"/>
                </a:lnTo>
                <a:close/>
              </a:path>
            </a:pathLst>
          </a:custGeom>
          <a:pattFill prst="lgCheck">
            <a:fgClr>
              <a:schemeClr val="accent2"/>
            </a:fgClr>
            <a:bgClr>
              <a:schemeClr val="bg1"/>
            </a:bgClr>
          </a:patt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27" name="正方形/長方形 26"/>
          <p:cNvSpPr/>
          <p:nvPr/>
        </p:nvSpPr>
        <p:spPr bwMode="white">
          <a:xfrm>
            <a:off x="1023155" y="5743700"/>
            <a:ext cx="372160" cy="32595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400" dirty="0">
                <a:latin typeface="メイリオ" panose="020B0604030504040204" pitchFamily="50" charset="-128"/>
                <a:ea typeface="メイリオ" panose="020B0604030504040204" pitchFamily="50" charset="-128"/>
              </a:rPr>
              <a:t>5</a:t>
            </a:r>
          </a:p>
        </p:txBody>
      </p:sp>
      <p:sp>
        <p:nvSpPr>
          <p:cNvPr id="28" name="Freeform 2" descr="格子 (大)"/>
          <p:cNvSpPr>
            <a:spLocks/>
          </p:cNvSpPr>
          <p:nvPr/>
        </p:nvSpPr>
        <p:spPr bwMode="auto">
          <a:xfrm>
            <a:off x="1774518" y="5528858"/>
            <a:ext cx="516944" cy="384241"/>
          </a:xfrm>
          <a:custGeom>
            <a:avLst/>
            <a:gdLst>
              <a:gd name="connsiteX0" fmla="*/ 9321 w 18762"/>
              <a:gd name="connsiteY0" fmla="*/ 8615 h 12990"/>
              <a:gd name="connsiteX1" fmla="*/ 8902 w 18762"/>
              <a:gd name="connsiteY1" fmla="*/ 7365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9321 w 18762"/>
              <a:gd name="connsiteY0" fmla="*/ 8615 h 12990"/>
              <a:gd name="connsiteX1" fmla="*/ 1402 w 18762"/>
              <a:gd name="connsiteY1" fmla="*/ 5769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559 w 26667"/>
              <a:gd name="connsiteY0" fmla="*/ 18509 h 19759"/>
              <a:gd name="connsiteX1" fmla="*/ 9307 w 26667"/>
              <a:gd name="connsiteY1" fmla="*/ 5769 h 19759"/>
              <a:gd name="connsiteX2" fmla="*/ 8478 w 26667"/>
              <a:gd name="connsiteY2" fmla="*/ 271 h 19759"/>
              <a:gd name="connsiteX3" fmla="*/ 18275 w 26667"/>
              <a:gd name="connsiteY3" fmla="*/ 2990 h 19759"/>
              <a:gd name="connsiteX4" fmla="*/ 22681 w 26667"/>
              <a:gd name="connsiteY4" fmla="*/ 4865 h 19759"/>
              <a:gd name="connsiteX5" fmla="*/ 25408 w 26667"/>
              <a:gd name="connsiteY5" fmla="*/ 7365 h 19759"/>
              <a:gd name="connsiteX6" fmla="*/ 26667 w 26667"/>
              <a:gd name="connsiteY6" fmla="*/ 11428 h 19759"/>
              <a:gd name="connsiteX7" fmla="*/ 26247 w 26667"/>
              <a:gd name="connsiteY7" fmla="*/ 12365 h 19759"/>
              <a:gd name="connsiteX8" fmla="*/ 24989 w 26667"/>
              <a:gd name="connsiteY8" fmla="*/ 12990 h 19759"/>
              <a:gd name="connsiteX9" fmla="*/ 20373 w 26667"/>
              <a:gd name="connsiteY9" fmla="*/ 12365 h 19759"/>
              <a:gd name="connsiteX10" fmla="*/ 17226 w 26667"/>
              <a:gd name="connsiteY10" fmla="*/ 10490 h 19759"/>
              <a:gd name="connsiteX11" fmla="*/ 559 w 26667"/>
              <a:gd name="connsiteY11" fmla="*/ 18509 h 1975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20373 w 26667"/>
              <a:gd name="connsiteY9" fmla="*/ 12365 h 30819"/>
              <a:gd name="connsiteX10" fmla="*/ 1914 w 26667"/>
              <a:gd name="connsiteY10" fmla="*/ 30277 h 30819"/>
              <a:gd name="connsiteX11" fmla="*/ 559 w 26667"/>
              <a:gd name="connsiteY11" fmla="*/ 18509 h 3081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8706 w 26667"/>
              <a:gd name="connsiteY9" fmla="*/ 27684 h 30819"/>
              <a:gd name="connsiteX10" fmla="*/ 1914 w 26667"/>
              <a:gd name="connsiteY10" fmla="*/ 30277 h 30819"/>
              <a:gd name="connsiteX11" fmla="*/ 559 w 26667"/>
              <a:gd name="connsiteY11" fmla="*/ 18509 h 30819"/>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26247 w 26667"/>
              <a:gd name="connsiteY7" fmla="*/ 1236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18643 w 26667"/>
              <a:gd name="connsiteY7" fmla="*/ 3103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303"/>
              <a:gd name="connsiteY0" fmla="*/ 18509 h 35171"/>
              <a:gd name="connsiteX1" fmla="*/ 9307 w 26303"/>
              <a:gd name="connsiteY1" fmla="*/ 5769 h 35171"/>
              <a:gd name="connsiteX2" fmla="*/ 8478 w 26303"/>
              <a:gd name="connsiteY2" fmla="*/ 271 h 35171"/>
              <a:gd name="connsiteX3" fmla="*/ 18275 w 26303"/>
              <a:gd name="connsiteY3" fmla="*/ 2990 h 35171"/>
              <a:gd name="connsiteX4" fmla="*/ 22681 w 26303"/>
              <a:gd name="connsiteY4" fmla="*/ 4865 h 35171"/>
              <a:gd name="connsiteX5" fmla="*/ 25408 w 26303"/>
              <a:gd name="connsiteY5" fmla="*/ 7365 h 35171"/>
              <a:gd name="connsiteX6" fmla="*/ 14584 w 26303"/>
              <a:gd name="connsiteY6" fmla="*/ 7119 h 35171"/>
              <a:gd name="connsiteX7" fmla="*/ 18643 w 26303"/>
              <a:gd name="connsiteY7" fmla="*/ 31035 h 35171"/>
              <a:gd name="connsiteX8" fmla="*/ 10197 w 26303"/>
              <a:gd name="connsiteY8" fmla="*/ 35171 h 35171"/>
              <a:gd name="connsiteX9" fmla="*/ 8706 w 26303"/>
              <a:gd name="connsiteY9" fmla="*/ 27684 h 35171"/>
              <a:gd name="connsiteX10" fmla="*/ 1914 w 26303"/>
              <a:gd name="connsiteY10" fmla="*/ 30277 h 35171"/>
              <a:gd name="connsiteX11" fmla="*/ 559 w 26303"/>
              <a:gd name="connsiteY11" fmla="*/ 18509 h 35171"/>
              <a:gd name="connsiteX0" fmla="*/ 559 w 22681"/>
              <a:gd name="connsiteY0" fmla="*/ 18509 h 35171"/>
              <a:gd name="connsiteX1" fmla="*/ 9307 w 22681"/>
              <a:gd name="connsiteY1" fmla="*/ 5769 h 35171"/>
              <a:gd name="connsiteX2" fmla="*/ 8478 w 22681"/>
              <a:gd name="connsiteY2" fmla="*/ 271 h 35171"/>
              <a:gd name="connsiteX3" fmla="*/ 18275 w 22681"/>
              <a:gd name="connsiteY3" fmla="*/ 2990 h 35171"/>
              <a:gd name="connsiteX4" fmla="*/ 22681 w 22681"/>
              <a:gd name="connsiteY4" fmla="*/ 4865 h 35171"/>
              <a:gd name="connsiteX5" fmla="*/ 14584 w 22681"/>
              <a:gd name="connsiteY5" fmla="*/ 7119 h 35171"/>
              <a:gd name="connsiteX6" fmla="*/ 18643 w 22681"/>
              <a:gd name="connsiteY6" fmla="*/ 31035 h 35171"/>
              <a:gd name="connsiteX7" fmla="*/ 10197 w 22681"/>
              <a:gd name="connsiteY7" fmla="*/ 35171 h 35171"/>
              <a:gd name="connsiteX8" fmla="*/ 8706 w 22681"/>
              <a:gd name="connsiteY8" fmla="*/ 27684 h 35171"/>
              <a:gd name="connsiteX9" fmla="*/ 1914 w 22681"/>
              <a:gd name="connsiteY9" fmla="*/ 30277 h 35171"/>
              <a:gd name="connsiteX10" fmla="*/ 559 w 22681"/>
              <a:gd name="connsiteY10" fmla="*/ 18509 h 35171"/>
              <a:gd name="connsiteX0" fmla="*/ 559 w 19293"/>
              <a:gd name="connsiteY0" fmla="*/ 18509 h 35171"/>
              <a:gd name="connsiteX1" fmla="*/ 9307 w 19293"/>
              <a:gd name="connsiteY1" fmla="*/ 5769 h 35171"/>
              <a:gd name="connsiteX2" fmla="*/ 8478 w 19293"/>
              <a:gd name="connsiteY2" fmla="*/ 271 h 35171"/>
              <a:gd name="connsiteX3" fmla="*/ 18275 w 19293"/>
              <a:gd name="connsiteY3" fmla="*/ 2990 h 35171"/>
              <a:gd name="connsiteX4" fmla="*/ 14584 w 19293"/>
              <a:gd name="connsiteY4" fmla="*/ 7119 h 35171"/>
              <a:gd name="connsiteX5" fmla="*/ 18643 w 19293"/>
              <a:gd name="connsiteY5" fmla="*/ 31035 h 35171"/>
              <a:gd name="connsiteX6" fmla="*/ 10197 w 19293"/>
              <a:gd name="connsiteY6" fmla="*/ 35171 h 35171"/>
              <a:gd name="connsiteX7" fmla="*/ 8706 w 19293"/>
              <a:gd name="connsiteY7" fmla="*/ 27684 h 35171"/>
              <a:gd name="connsiteX8" fmla="*/ 1914 w 19293"/>
              <a:gd name="connsiteY8" fmla="*/ 30277 h 35171"/>
              <a:gd name="connsiteX9" fmla="*/ 559 w 19293"/>
              <a:gd name="connsiteY9" fmla="*/ 18509 h 35171"/>
              <a:gd name="connsiteX0" fmla="*/ 559 w 18853"/>
              <a:gd name="connsiteY0" fmla="*/ 18509 h 35171"/>
              <a:gd name="connsiteX1" fmla="*/ 9307 w 18853"/>
              <a:gd name="connsiteY1" fmla="*/ 5769 h 35171"/>
              <a:gd name="connsiteX2" fmla="*/ 8478 w 18853"/>
              <a:gd name="connsiteY2" fmla="*/ 271 h 35171"/>
              <a:gd name="connsiteX3" fmla="*/ 12962 w 18853"/>
              <a:gd name="connsiteY3" fmla="*/ 1713 h 35171"/>
              <a:gd name="connsiteX4" fmla="*/ 14584 w 18853"/>
              <a:gd name="connsiteY4" fmla="*/ 7119 h 35171"/>
              <a:gd name="connsiteX5" fmla="*/ 18643 w 18853"/>
              <a:gd name="connsiteY5" fmla="*/ 31035 h 35171"/>
              <a:gd name="connsiteX6" fmla="*/ 10197 w 18853"/>
              <a:gd name="connsiteY6" fmla="*/ 35171 h 35171"/>
              <a:gd name="connsiteX7" fmla="*/ 8706 w 18853"/>
              <a:gd name="connsiteY7" fmla="*/ 27684 h 35171"/>
              <a:gd name="connsiteX8" fmla="*/ 1914 w 18853"/>
              <a:gd name="connsiteY8" fmla="*/ 30277 h 35171"/>
              <a:gd name="connsiteX9" fmla="*/ 559 w 1885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139 w 18223"/>
              <a:gd name="connsiteY9" fmla="*/ 18238 h 34900"/>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205 w 18223"/>
              <a:gd name="connsiteY9" fmla="*/ 20637 h 34900"/>
              <a:gd name="connsiteX10" fmla="*/ 139 w 1822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8416 w 18353"/>
              <a:gd name="connsiteY7" fmla="*/ 2741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7895 w 18353"/>
              <a:gd name="connsiteY7" fmla="*/ 2725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421"/>
              <a:gd name="connsiteX1" fmla="*/ 9017 w 18353"/>
              <a:gd name="connsiteY1" fmla="*/ 5498 h 34421"/>
              <a:gd name="connsiteX2" fmla="*/ 8188 w 18353"/>
              <a:gd name="connsiteY2" fmla="*/ 0 h 34421"/>
              <a:gd name="connsiteX3" fmla="*/ 12672 w 18353"/>
              <a:gd name="connsiteY3" fmla="*/ 1442 h 34421"/>
              <a:gd name="connsiteX4" fmla="*/ 14294 w 18353"/>
              <a:gd name="connsiteY4" fmla="*/ 6848 h 34421"/>
              <a:gd name="connsiteX5" fmla="*/ 18353 w 18353"/>
              <a:gd name="connsiteY5" fmla="*/ 30764 h 34421"/>
              <a:gd name="connsiteX6" fmla="*/ 9178 w 18353"/>
              <a:gd name="connsiteY6" fmla="*/ 34421 h 34421"/>
              <a:gd name="connsiteX7" fmla="*/ 7895 w 18353"/>
              <a:gd name="connsiteY7" fmla="*/ 27253 h 34421"/>
              <a:gd name="connsiteX8" fmla="*/ 1624 w 18353"/>
              <a:gd name="connsiteY8" fmla="*/ 30006 h 34421"/>
              <a:gd name="connsiteX9" fmla="*/ 22 w 18353"/>
              <a:gd name="connsiteY9" fmla="*/ 19520 h 34421"/>
              <a:gd name="connsiteX10" fmla="*/ 269 w 18353"/>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4294 w 18249"/>
              <a:gd name="connsiteY4" fmla="*/ 6848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3773 w 18249"/>
              <a:gd name="connsiteY4" fmla="*/ 2380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7440 h 33623"/>
              <a:gd name="connsiteX1" fmla="*/ 9017 w 18249"/>
              <a:gd name="connsiteY1" fmla="*/ 4700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9121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373 w 18249"/>
              <a:gd name="connsiteY0" fmla="*/ 16961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5856 w 18249"/>
              <a:gd name="connsiteY4" fmla="*/ 8603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5856 w 18249"/>
              <a:gd name="connsiteY3" fmla="*/ 860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8208 w 18249"/>
              <a:gd name="connsiteY6" fmla="*/ 26934 h 33623"/>
              <a:gd name="connsiteX7" fmla="*/ 1624 w 18249"/>
              <a:gd name="connsiteY7" fmla="*/ 29208 h 33623"/>
              <a:gd name="connsiteX8" fmla="*/ 22 w 18249"/>
              <a:gd name="connsiteY8" fmla="*/ 18722 h 33623"/>
              <a:gd name="connsiteX9" fmla="*/ 373 w 18249"/>
              <a:gd name="connsiteY9" fmla="*/ 16961 h 33623"/>
              <a:gd name="connsiteX0" fmla="*/ 165 w 18041"/>
              <a:gd name="connsiteY0" fmla="*/ 16961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165 w 18041"/>
              <a:gd name="connsiteY9" fmla="*/ 16961 h 33623"/>
              <a:gd name="connsiteX0" fmla="*/ 269 w 18041"/>
              <a:gd name="connsiteY0" fmla="*/ 17440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269 w 18041"/>
              <a:gd name="connsiteY9" fmla="*/ 17440 h 33623"/>
              <a:gd name="connsiteX0" fmla="*/ 373 w 18041"/>
              <a:gd name="connsiteY0" fmla="*/ 16802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373 w 18041"/>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313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105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5539 h 32360"/>
              <a:gd name="connsiteX1" fmla="*/ 8913 w 18354"/>
              <a:gd name="connsiteY1" fmla="*/ 2958 h 32360"/>
              <a:gd name="connsiteX2" fmla="*/ 13669 w 18354"/>
              <a:gd name="connsiteY2" fmla="*/ 0 h 32360"/>
              <a:gd name="connsiteX3" fmla="*/ 18354 w 18354"/>
              <a:gd name="connsiteY3" fmla="*/ 28863 h 32360"/>
              <a:gd name="connsiteX4" fmla="*/ 9283 w 18354"/>
              <a:gd name="connsiteY4" fmla="*/ 32360 h 32360"/>
              <a:gd name="connsiteX5" fmla="*/ 8105 w 18354"/>
              <a:gd name="connsiteY5" fmla="*/ 25671 h 32360"/>
              <a:gd name="connsiteX6" fmla="*/ 1729 w 18354"/>
              <a:gd name="connsiteY6" fmla="*/ 27945 h 32360"/>
              <a:gd name="connsiteX7" fmla="*/ 22 w 18354"/>
              <a:gd name="connsiteY7" fmla="*/ 17938 h 32360"/>
              <a:gd name="connsiteX8" fmla="*/ 686 w 18354"/>
              <a:gd name="connsiteY8" fmla="*/ 15539 h 32360"/>
              <a:gd name="connsiteX0" fmla="*/ 686 w 18354"/>
              <a:gd name="connsiteY0" fmla="*/ 17760 h 34581"/>
              <a:gd name="connsiteX1" fmla="*/ 13669 w 18354"/>
              <a:gd name="connsiteY1" fmla="*/ 2221 h 34581"/>
              <a:gd name="connsiteX2" fmla="*/ 18354 w 18354"/>
              <a:gd name="connsiteY2" fmla="*/ 31084 h 34581"/>
              <a:gd name="connsiteX3" fmla="*/ 9283 w 18354"/>
              <a:gd name="connsiteY3" fmla="*/ 34581 h 34581"/>
              <a:gd name="connsiteX4" fmla="*/ 8105 w 18354"/>
              <a:gd name="connsiteY4" fmla="*/ 27892 h 34581"/>
              <a:gd name="connsiteX5" fmla="*/ 1729 w 18354"/>
              <a:gd name="connsiteY5" fmla="*/ 30166 h 34581"/>
              <a:gd name="connsiteX6" fmla="*/ 22 w 18354"/>
              <a:gd name="connsiteY6" fmla="*/ 20159 h 34581"/>
              <a:gd name="connsiteX7" fmla="*/ 686 w 18354"/>
              <a:gd name="connsiteY7" fmla="*/ 17760 h 34581"/>
              <a:gd name="connsiteX0" fmla="*/ 0 w 17668"/>
              <a:gd name="connsiteY0" fmla="*/ 17760 h 34581"/>
              <a:gd name="connsiteX1" fmla="*/ 12983 w 17668"/>
              <a:gd name="connsiteY1" fmla="*/ 2221 h 34581"/>
              <a:gd name="connsiteX2" fmla="*/ 17668 w 17668"/>
              <a:gd name="connsiteY2" fmla="*/ 31084 h 34581"/>
              <a:gd name="connsiteX3" fmla="*/ 8597 w 17668"/>
              <a:gd name="connsiteY3" fmla="*/ 34581 h 34581"/>
              <a:gd name="connsiteX4" fmla="*/ 7419 w 17668"/>
              <a:gd name="connsiteY4" fmla="*/ 27892 h 34581"/>
              <a:gd name="connsiteX5" fmla="*/ 1043 w 17668"/>
              <a:gd name="connsiteY5" fmla="*/ 30166 h 34581"/>
              <a:gd name="connsiteX6" fmla="*/ 0 w 17668"/>
              <a:gd name="connsiteY6" fmla="*/ 17760 h 34581"/>
              <a:gd name="connsiteX0" fmla="*/ 4862 w 16973"/>
              <a:gd name="connsiteY0" fmla="*/ 2990 h 61249"/>
              <a:gd name="connsiteX1" fmla="*/ 12288 w 16973"/>
              <a:gd name="connsiteY1" fmla="*/ 28889 h 61249"/>
              <a:gd name="connsiteX2" fmla="*/ 16973 w 16973"/>
              <a:gd name="connsiteY2" fmla="*/ 57752 h 61249"/>
              <a:gd name="connsiteX3" fmla="*/ 7902 w 16973"/>
              <a:gd name="connsiteY3" fmla="*/ 61249 h 61249"/>
              <a:gd name="connsiteX4" fmla="*/ 6724 w 16973"/>
              <a:gd name="connsiteY4" fmla="*/ 54560 h 61249"/>
              <a:gd name="connsiteX5" fmla="*/ 348 w 16973"/>
              <a:gd name="connsiteY5" fmla="*/ 56834 h 61249"/>
              <a:gd name="connsiteX6" fmla="*/ 4862 w 16973"/>
              <a:gd name="connsiteY6" fmla="*/ 2990 h 61249"/>
              <a:gd name="connsiteX0" fmla="*/ 4862 w 16973"/>
              <a:gd name="connsiteY0" fmla="*/ 6184 h 64443"/>
              <a:gd name="connsiteX1" fmla="*/ 9667 w 16973"/>
              <a:gd name="connsiteY1" fmla="*/ 2221 h 64443"/>
              <a:gd name="connsiteX2" fmla="*/ 16973 w 16973"/>
              <a:gd name="connsiteY2" fmla="*/ 60946 h 64443"/>
              <a:gd name="connsiteX3" fmla="*/ 7902 w 16973"/>
              <a:gd name="connsiteY3" fmla="*/ 64443 h 64443"/>
              <a:gd name="connsiteX4" fmla="*/ 6724 w 16973"/>
              <a:gd name="connsiteY4" fmla="*/ 57754 h 64443"/>
              <a:gd name="connsiteX5" fmla="*/ 348 w 16973"/>
              <a:gd name="connsiteY5" fmla="*/ 60028 h 64443"/>
              <a:gd name="connsiteX6" fmla="*/ 4862 w 16973"/>
              <a:gd name="connsiteY6" fmla="*/ 6184 h 64443"/>
              <a:gd name="connsiteX0" fmla="*/ 4862 w 16973"/>
              <a:gd name="connsiteY0" fmla="*/ 3963 h 62222"/>
              <a:gd name="connsiteX1" fmla="*/ 9667 w 16973"/>
              <a:gd name="connsiteY1" fmla="*/ 0 h 62222"/>
              <a:gd name="connsiteX2" fmla="*/ 16973 w 16973"/>
              <a:gd name="connsiteY2" fmla="*/ 58725 h 62222"/>
              <a:gd name="connsiteX3" fmla="*/ 7902 w 16973"/>
              <a:gd name="connsiteY3" fmla="*/ 62222 h 62222"/>
              <a:gd name="connsiteX4" fmla="*/ 6724 w 16973"/>
              <a:gd name="connsiteY4" fmla="*/ 55533 h 62222"/>
              <a:gd name="connsiteX5" fmla="*/ 348 w 16973"/>
              <a:gd name="connsiteY5" fmla="*/ 57807 h 62222"/>
              <a:gd name="connsiteX6" fmla="*/ 4862 w 16973"/>
              <a:gd name="connsiteY6" fmla="*/ 3963 h 62222"/>
              <a:gd name="connsiteX0" fmla="*/ 4862 w 17183"/>
              <a:gd name="connsiteY0" fmla="*/ 4459 h 62718"/>
              <a:gd name="connsiteX1" fmla="*/ 9667 w 17183"/>
              <a:gd name="connsiteY1" fmla="*/ 496 h 62718"/>
              <a:gd name="connsiteX2" fmla="*/ 17183 w 17183"/>
              <a:gd name="connsiteY2" fmla="*/ 0 h 62718"/>
              <a:gd name="connsiteX3" fmla="*/ 7902 w 17183"/>
              <a:gd name="connsiteY3" fmla="*/ 62718 h 62718"/>
              <a:gd name="connsiteX4" fmla="*/ 6724 w 17183"/>
              <a:gd name="connsiteY4" fmla="*/ 56029 h 62718"/>
              <a:gd name="connsiteX5" fmla="*/ 348 w 17183"/>
              <a:gd name="connsiteY5" fmla="*/ 58303 h 62718"/>
              <a:gd name="connsiteX6" fmla="*/ 4862 w 17183"/>
              <a:gd name="connsiteY6" fmla="*/ 4459 h 62718"/>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6724 w 17183"/>
              <a:gd name="connsiteY4" fmla="*/ 56029 h 58303"/>
              <a:gd name="connsiteX5" fmla="*/ 348 w 17183"/>
              <a:gd name="connsiteY5" fmla="*/ 58303 h 58303"/>
              <a:gd name="connsiteX6" fmla="*/ 4862 w 17183"/>
              <a:gd name="connsiteY6" fmla="*/ 4459 h 58303"/>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348 w 17183"/>
              <a:gd name="connsiteY4" fmla="*/ 58303 h 58303"/>
              <a:gd name="connsiteX5" fmla="*/ 4862 w 17183"/>
              <a:gd name="connsiteY5" fmla="*/ 4459 h 58303"/>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519 w 12321"/>
              <a:gd name="connsiteY4" fmla="*/ 18879 h 21784"/>
              <a:gd name="connsiteX5" fmla="*/ 0 w 12321"/>
              <a:gd name="connsiteY5" fmla="*/ 4459 h 21784"/>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2301 w 12321"/>
              <a:gd name="connsiteY4" fmla="*/ 21395 h 21784"/>
              <a:gd name="connsiteX5" fmla="*/ 0 w 12321"/>
              <a:gd name="connsiteY5" fmla="*/ 4459 h 21784"/>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835"/>
              <a:gd name="connsiteX1" fmla="*/ 4805 w 12321"/>
              <a:gd name="connsiteY1" fmla="*/ 496 h 23835"/>
              <a:gd name="connsiteX2" fmla="*/ 12321 w 12321"/>
              <a:gd name="connsiteY2" fmla="*/ 0 h 23835"/>
              <a:gd name="connsiteX3" fmla="*/ 11952 w 12321"/>
              <a:gd name="connsiteY3" fmla="*/ 21784 h 23835"/>
              <a:gd name="connsiteX4" fmla="*/ 2301 w 12321"/>
              <a:gd name="connsiteY4" fmla="*/ 21395 h 23835"/>
              <a:gd name="connsiteX5" fmla="*/ 0 w 12321"/>
              <a:gd name="connsiteY5" fmla="*/ 4459 h 23835"/>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3499 w 10368"/>
              <a:gd name="connsiteY0" fmla="*/ 5466 h 23370"/>
              <a:gd name="connsiteX1" fmla="*/ 2852 w 10368"/>
              <a:gd name="connsiteY1" fmla="*/ 496 h 23370"/>
              <a:gd name="connsiteX2" fmla="*/ 10368 w 10368"/>
              <a:gd name="connsiteY2" fmla="*/ 0 h 23370"/>
              <a:gd name="connsiteX3" fmla="*/ 10104 w 10368"/>
              <a:gd name="connsiteY3" fmla="*/ 22287 h 23370"/>
              <a:gd name="connsiteX4" fmla="*/ 348 w 10368"/>
              <a:gd name="connsiteY4" fmla="*/ 21395 h 23370"/>
              <a:gd name="connsiteX5" fmla="*/ 3499 w 10368"/>
              <a:gd name="connsiteY5"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632 w 11445"/>
              <a:gd name="connsiteY5" fmla="*/ 15171 h 23370"/>
              <a:gd name="connsiteX6" fmla="*/ 4576 w 11445"/>
              <a:gd name="connsiteY6"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527 w 11445"/>
              <a:gd name="connsiteY5" fmla="*/ 12655 h 23370"/>
              <a:gd name="connsiteX6" fmla="*/ 4576 w 11445"/>
              <a:gd name="connsiteY6" fmla="*/ 5466 h 23370"/>
              <a:gd name="connsiteX0" fmla="*/ 3151 w 10020"/>
              <a:gd name="connsiteY0" fmla="*/ 5466 h 23370"/>
              <a:gd name="connsiteX1" fmla="*/ 2504 w 10020"/>
              <a:gd name="connsiteY1" fmla="*/ 496 h 23370"/>
              <a:gd name="connsiteX2" fmla="*/ 10020 w 10020"/>
              <a:gd name="connsiteY2" fmla="*/ 0 h 23370"/>
              <a:gd name="connsiteX3" fmla="*/ 9756 w 10020"/>
              <a:gd name="connsiteY3" fmla="*/ 22287 h 23370"/>
              <a:gd name="connsiteX4" fmla="*/ 0 w 10020"/>
              <a:gd name="connsiteY4" fmla="*/ 21395 h 23370"/>
              <a:gd name="connsiteX5" fmla="*/ 1102 w 10020"/>
              <a:gd name="connsiteY5" fmla="*/ 12655 h 23370"/>
              <a:gd name="connsiteX6" fmla="*/ 3151 w 10020"/>
              <a:gd name="connsiteY6" fmla="*/ 546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0 w 11692"/>
              <a:gd name="connsiteY0" fmla="*/ 3956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3956 h 23370"/>
              <a:gd name="connsiteX0" fmla="*/ 0 w 11692"/>
              <a:gd name="connsiteY0" fmla="*/ 4124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370"/>
              <a:gd name="connsiteX1" fmla="*/ 3757 w 11692"/>
              <a:gd name="connsiteY1" fmla="*/ 160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202"/>
              <a:gd name="connsiteX1" fmla="*/ 3757 w 11692"/>
              <a:gd name="connsiteY1" fmla="*/ 160 h 23202"/>
              <a:gd name="connsiteX2" fmla="*/ 11692 w 11692"/>
              <a:gd name="connsiteY2" fmla="*/ 0 h 23202"/>
              <a:gd name="connsiteX3" fmla="*/ 11428 w 11692"/>
              <a:gd name="connsiteY3" fmla="*/ 22287 h 23202"/>
              <a:gd name="connsiteX4" fmla="*/ 1357 w 11692"/>
              <a:gd name="connsiteY4" fmla="*/ 21227 h 23202"/>
              <a:gd name="connsiteX5" fmla="*/ 2774 w 11692"/>
              <a:gd name="connsiteY5" fmla="*/ 12655 h 23202"/>
              <a:gd name="connsiteX6" fmla="*/ 0 w 11692"/>
              <a:gd name="connsiteY6" fmla="*/ 4124 h 23202"/>
              <a:gd name="connsiteX0" fmla="*/ 0 w 11692"/>
              <a:gd name="connsiteY0" fmla="*/ 4124 h 22866"/>
              <a:gd name="connsiteX1" fmla="*/ 3757 w 11692"/>
              <a:gd name="connsiteY1" fmla="*/ 160 h 22866"/>
              <a:gd name="connsiteX2" fmla="*/ 11692 w 11692"/>
              <a:gd name="connsiteY2" fmla="*/ 0 h 22866"/>
              <a:gd name="connsiteX3" fmla="*/ 11428 w 11692"/>
              <a:gd name="connsiteY3" fmla="*/ 22287 h 22866"/>
              <a:gd name="connsiteX4" fmla="*/ 1357 w 11692"/>
              <a:gd name="connsiteY4" fmla="*/ 21227 h 22866"/>
              <a:gd name="connsiteX5" fmla="*/ 2774 w 11692"/>
              <a:gd name="connsiteY5" fmla="*/ 12655 h 22866"/>
              <a:gd name="connsiteX6" fmla="*/ 0 w 11692"/>
              <a:gd name="connsiteY6" fmla="*/ 4124 h 22866"/>
              <a:gd name="connsiteX0" fmla="*/ 0 w 11692"/>
              <a:gd name="connsiteY0" fmla="*/ 4124 h 23500"/>
              <a:gd name="connsiteX1" fmla="*/ 3757 w 11692"/>
              <a:gd name="connsiteY1" fmla="*/ 160 h 23500"/>
              <a:gd name="connsiteX2" fmla="*/ 11692 w 11692"/>
              <a:gd name="connsiteY2" fmla="*/ 0 h 23500"/>
              <a:gd name="connsiteX3" fmla="*/ 11428 w 11692"/>
              <a:gd name="connsiteY3" fmla="*/ 22958 h 23500"/>
              <a:gd name="connsiteX4" fmla="*/ 1357 w 11692"/>
              <a:gd name="connsiteY4" fmla="*/ 21227 h 23500"/>
              <a:gd name="connsiteX5" fmla="*/ 2774 w 11692"/>
              <a:gd name="connsiteY5" fmla="*/ 12655 h 23500"/>
              <a:gd name="connsiteX6" fmla="*/ 0 w 11692"/>
              <a:gd name="connsiteY6" fmla="*/ 4124 h 23500"/>
              <a:gd name="connsiteX0" fmla="*/ 0 w 11692"/>
              <a:gd name="connsiteY0" fmla="*/ 4124 h 22958"/>
              <a:gd name="connsiteX1" fmla="*/ 3757 w 11692"/>
              <a:gd name="connsiteY1" fmla="*/ 160 h 22958"/>
              <a:gd name="connsiteX2" fmla="*/ 11692 w 11692"/>
              <a:gd name="connsiteY2" fmla="*/ 0 h 22958"/>
              <a:gd name="connsiteX3" fmla="*/ 11428 w 11692"/>
              <a:gd name="connsiteY3" fmla="*/ 22958 h 22958"/>
              <a:gd name="connsiteX4" fmla="*/ 1357 w 11692"/>
              <a:gd name="connsiteY4" fmla="*/ 21227 h 22958"/>
              <a:gd name="connsiteX5" fmla="*/ 2774 w 11692"/>
              <a:gd name="connsiteY5" fmla="*/ 12655 h 22958"/>
              <a:gd name="connsiteX6" fmla="*/ 0 w 11692"/>
              <a:gd name="connsiteY6" fmla="*/ 4124 h 22958"/>
              <a:gd name="connsiteX0" fmla="*/ 0 w 11692"/>
              <a:gd name="connsiteY0" fmla="*/ 4124 h 23581"/>
              <a:gd name="connsiteX1" fmla="*/ 3757 w 11692"/>
              <a:gd name="connsiteY1" fmla="*/ 160 h 23581"/>
              <a:gd name="connsiteX2" fmla="*/ 11692 w 11692"/>
              <a:gd name="connsiteY2" fmla="*/ 0 h 23581"/>
              <a:gd name="connsiteX3" fmla="*/ 11030 w 11692"/>
              <a:gd name="connsiteY3" fmla="*/ 23581 h 23581"/>
              <a:gd name="connsiteX4" fmla="*/ 1357 w 11692"/>
              <a:gd name="connsiteY4" fmla="*/ 21227 h 23581"/>
              <a:gd name="connsiteX5" fmla="*/ 2774 w 11692"/>
              <a:gd name="connsiteY5" fmla="*/ 12655 h 23581"/>
              <a:gd name="connsiteX6" fmla="*/ 0 w 11692"/>
              <a:gd name="connsiteY6" fmla="*/ 4124 h 23581"/>
              <a:gd name="connsiteX0" fmla="*/ 0 w 11692"/>
              <a:gd name="connsiteY0" fmla="*/ 4124 h 23581"/>
              <a:gd name="connsiteX1" fmla="*/ 3757 w 11692"/>
              <a:gd name="connsiteY1" fmla="*/ 160 h 23581"/>
              <a:gd name="connsiteX2" fmla="*/ 11692 w 11692"/>
              <a:gd name="connsiteY2" fmla="*/ 0 h 23581"/>
              <a:gd name="connsiteX3" fmla="*/ 11030 w 11692"/>
              <a:gd name="connsiteY3" fmla="*/ 23581 h 23581"/>
              <a:gd name="connsiteX4" fmla="*/ 1158 w 11692"/>
              <a:gd name="connsiteY4" fmla="*/ 21538 h 23581"/>
              <a:gd name="connsiteX5" fmla="*/ 2774 w 11692"/>
              <a:gd name="connsiteY5" fmla="*/ 12655 h 23581"/>
              <a:gd name="connsiteX6" fmla="*/ 0 w 11692"/>
              <a:gd name="connsiteY6" fmla="*/ 4124 h 23581"/>
              <a:gd name="connsiteX0" fmla="*/ 0 w 11692"/>
              <a:gd name="connsiteY0" fmla="*/ 4124 h 24204"/>
              <a:gd name="connsiteX1" fmla="*/ 3757 w 11692"/>
              <a:gd name="connsiteY1" fmla="*/ 160 h 24204"/>
              <a:gd name="connsiteX2" fmla="*/ 11692 w 11692"/>
              <a:gd name="connsiteY2" fmla="*/ 0 h 24204"/>
              <a:gd name="connsiteX3" fmla="*/ 11229 w 11692"/>
              <a:gd name="connsiteY3" fmla="*/ 24204 h 24204"/>
              <a:gd name="connsiteX4" fmla="*/ 1158 w 11692"/>
              <a:gd name="connsiteY4" fmla="*/ 21538 h 24204"/>
              <a:gd name="connsiteX5" fmla="*/ 2774 w 11692"/>
              <a:gd name="connsiteY5" fmla="*/ 12655 h 24204"/>
              <a:gd name="connsiteX6" fmla="*/ 0 w 11692"/>
              <a:gd name="connsiteY6" fmla="*/ 4124 h 24204"/>
              <a:gd name="connsiteX0" fmla="*/ 0 w 11692"/>
              <a:gd name="connsiteY0" fmla="*/ 4124 h 24204"/>
              <a:gd name="connsiteX1" fmla="*/ 3757 w 11692"/>
              <a:gd name="connsiteY1" fmla="*/ 160 h 24204"/>
              <a:gd name="connsiteX2" fmla="*/ 11692 w 11692"/>
              <a:gd name="connsiteY2" fmla="*/ 0 h 24204"/>
              <a:gd name="connsiteX3" fmla="*/ 11229 w 11692"/>
              <a:gd name="connsiteY3" fmla="*/ 24204 h 24204"/>
              <a:gd name="connsiteX4" fmla="*/ 1158 w 11692"/>
              <a:gd name="connsiteY4" fmla="*/ 21538 h 24204"/>
              <a:gd name="connsiteX5" fmla="*/ 2774 w 11692"/>
              <a:gd name="connsiteY5" fmla="*/ 12655 h 24204"/>
              <a:gd name="connsiteX6" fmla="*/ 0 w 11692"/>
              <a:gd name="connsiteY6" fmla="*/ 4124 h 24204"/>
              <a:gd name="connsiteX0" fmla="*/ 0 w 11692"/>
              <a:gd name="connsiteY0" fmla="*/ 4587 h 24667"/>
              <a:gd name="connsiteX1" fmla="*/ 4553 w 11692"/>
              <a:gd name="connsiteY1" fmla="*/ 0 h 24667"/>
              <a:gd name="connsiteX2" fmla="*/ 11692 w 11692"/>
              <a:gd name="connsiteY2" fmla="*/ 463 h 24667"/>
              <a:gd name="connsiteX3" fmla="*/ 11229 w 11692"/>
              <a:gd name="connsiteY3" fmla="*/ 24667 h 24667"/>
              <a:gd name="connsiteX4" fmla="*/ 1158 w 11692"/>
              <a:gd name="connsiteY4" fmla="*/ 22001 h 24667"/>
              <a:gd name="connsiteX5" fmla="*/ 2774 w 11692"/>
              <a:gd name="connsiteY5" fmla="*/ 13118 h 24667"/>
              <a:gd name="connsiteX6" fmla="*/ 0 w 11692"/>
              <a:gd name="connsiteY6" fmla="*/ 4587 h 24667"/>
              <a:gd name="connsiteX0" fmla="*/ 0 w 11450"/>
              <a:gd name="connsiteY0" fmla="*/ 4587 h 24667"/>
              <a:gd name="connsiteX1" fmla="*/ 4553 w 11450"/>
              <a:gd name="connsiteY1" fmla="*/ 0 h 24667"/>
              <a:gd name="connsiteX2" fmla="*/ 10995 w 11450"/>
              <a:gd name="connsiteY2" fmla="*/ 463 h 24667"/>
              <a:gd name="connsiteX3" fmla="*/ 11229 w 11450"/>
              <a:gd name="connsiteY3" fmla="*/ 24667 h 24667"/>
              <a:gd name="connsiteX4" fmla="*/ 1158 w 11450"/>
              <a:gd name="connsiteY4" fmla="*/ 22001 h 24667"/>
              <a:gd name="connsiteX5" fmla="*/ 2774 w 11450"/>
              <a:gd name="connsiteY5" fmla="*/ 13118 h 24667"/>
              <a:gd name="connsiteX6" fmla="*/ 0 w 11450"/>
              <a:gd name="connsiteY6" fmla="*/ 4587 h 24667"/>
              <a:gd name="connsiteX0" fmla="*/ 0 w 11052"/>
              <a:gd name="connsiteY0" fmla="*/ 4587 h 24667"/>
              <a:gd name="connsiteX1" fmla="*/ 4553 w 11052"/>
              <a:gd name="connsiteY1" fmla="*/ 0 h 24667"/>
              <a:gd name="connsiteX2" fmla="*/ 10995 w 11052"/>
              <a:gd name="connsiteY2" fmla="*/ 463 h 24667"/>
              <a:gd name="connsiteX3" fmla="*/ 10831 w 11052"/>
              <a:gd name="connsiteY3" fmla="*/ 24667 h 24667"/>
              <a:gd name="connsiteX4" fmla="*/ 1158 w 11052"/>
              <a:gd name="connsiteY4" fmla="*/ 22001 h 24667"/>
              <a:gd name="connsiteX5" fmla="*/ 2774 w 11052"/>
              <a:gd name="connsiteY5" fmla="*/ 13118 h 24667"/>
              <a:gd name="connsiteX6" fmla="*/ 0 w 11052"/>
              <a:gd name="connsiteY6" fmla="*/ 4587 h 24667"/>
              <a:gd name="connsiteX0" fmla="*/ 0 w 12470"/>
              <a:gd name="connsiteY0" fmla="*/ 4587 h 24667"/>
              <a:gd name="connsiteX1" fmla="*/ 4553 w 12470"/>
              <a:gd name="connsiteY1" fmla="*/ 0 h 24667"/>
              <a:gd name="connsiteX2" fmla="*/ 10995 w 12470"/>
              <a:gd name="connsiteY2" fmla="*/ 463 h 24667"/>
              <a:gd name="connsiteX3" fmla="*/ 10995 w 12470"/>
              <a:gd name="connsiteY3" fmla="*/ 10897 h 24667"/>
              <a:gd name="connsiteX4" fmla="*/ 10831 w 12470"/>
              <a:gd name="connsiteY4" fmla="*/ 24667 h 24667"/>
              <a:gd name="connsiteX5" fmla="*/ 1158 w 12470"/>
              <a:gd name="connsiteY5" fmla="*/ 22001 h 24667"/>
              <a:gd name="connsiteX6" fmla="*/ 2774 w 12470"/>
              <a:gd name="connsiteY6" fmla="*/ 13118 h 24667"/>
              <a:gd name="connsiteX7" fmla="*/ 0 w 12470"/>
              <a:gd name="connsiteY7" fmla="*/ 4587 h 24667"/>
              <a:gd name="connsiteX0" fmla="*/ 0 w 12471"/>
              <a:gd name="connsiteY0" fmla="*/ 4587 h 24667"/>
              <a:gd name="connsiteX1" fmla="*/ 4553 w 12471"/>
              <a:gd name="connsiteY1" fmla="*/ 0 h 24667"/>
              <a:gd name="connsiteX2" fmla="*/ 10995 w 12471"/>
              <a:gd name="connsiteY2" fmla="*/ 463 h 24667"/>
              <a:gd name="connsiteX3" fmla="*/ 10831 w 12471"/>
              <a:gd name="connsiteY3" fmla="*/ 24667 h 24667"/>
              <a:gd name="connsiteX4" fmla="*/ 1158 w 12471"/>
              <a:gd name="connsiteY4" fmla="*/ 22001 h 24667"/>
              <a:gd name="connsiteX5" fmla="*/ 2774 w 12471"/>
              <a:gd name="connsiteY5" fmla="*/ 13118 h 24667"/>
              <a:gd name="connsiteX6" fmla="*/ 0 w 12471"/>
              <a:gd name="connsiteY6" fmla="*/ 4587 h 24667"/>
              <a:gd name="connsiteX0" fmla="*/ 0 w 12570"/>
              <a:gd name="connsiteY0" fmla="*/ 4587 h 24667"/>
              <a:gd name="connsiteX1" fmla="*/ 4553 w 12570"/>
              <a:gd name="connsiteY1" fmla="*/ 0 h 24667"/>
              <a:gd name="connsiteX2" fmla="*/ 10995 w 12570"/>
              <a:gd name="connsiteY2" fmla="*/ 463 h 24667"/>
              <a:gd name="connsiteX3" fmla="*/ 11592 w 12570"/>
              <a:gd name="connsiteY3" fmla="*/ 5758 h 24667"/>
              <a:gd name="connsiteX4" fmla="*/ 10831 w 12570"/>
              <a:gd name="connsiteY4" fmla="*/ 24667 h 24667"/>
              <a:gd name="connsiteX5" fmla="*/ 1158 w 12570"/>
              <a:gd name="connsiteY5" fmla="*/ 22001 h 24667"/>
              <a:gd name="connsiteX6" fmla="*/ 2774 w 12570"/>
              <a:gd name="connsiteY6" fmla="*/ 13118 h 24667"/>
              <a:gd name="connsiteX7" fmla="*/ 0 w 12570"/>
              <a:gd name="connsiteY7" fmla="*/ 4587 h 24667"/>
              <a:gd name="connsiteX0" fmla="*/ 0 w 12471"/>
              <a:gd name="connsiteY0" fmla="*/ 4587 h 24667"/>
              <a:gd name="connsiteX1" fmla="*/ 4553 w 12471"/>
              <a:gd name="connsiteY1" fmla="*/ 0 h 24667"/>
              <a:gd name="connsiteX2" fmla="*/ 10995 w 12471"/>
              <a:gd name="connsiteY2" fmla="*/ 463 h 24667"/>
              <a:gd name="connsiteX3" fmla="*/ 10831 w 12471"/>
              <a:gd name="connsiteY3" fmla="*/ 24667 h 24667"/>
              <a:gd name="connsiteX4" fmla="*/ 1158 w 12471"/>
              <a:gd name="connsiteY4" fmla="*/ 22001 h 24667"/>
              <a:gd name="connsiteX5" fmla="*/ 2774 w 12471"/>
              <a:gd name="connsiteY5" fmla="*/ 13118 h 24667"/>
              <a:gd name="connsiteX6" fmla="*/ 0 w 12471"/>
              <a:gd name="connsiteY6" fmla="*/ 4587 h 24667"/>
              <a:gd name="connsiteX0" fmla="*/ 0 w 10995"/>
              <a:gd name="connsiteY0" fmla="*/ 4587 h 24667"/>
              <a:gd name="connsiteX1" fmla="*/ 4553 w 10995"/>
              <a:gd name="connsiteY1" fmla="*/ 0 h 24667"/>
              <a:gd name="connsiteX2" fmla="*/ 10995 w 10995"/>
              <a:gd name="connsiteY2" fmla="*/ 463 h 24667"/>
              <a:gd name="connsiteX3" fmla="*/ 10831 w 10995"/>
              <a:gd name="connsiteY3" fmla="*/ 24667 h 24667"/>
              <a:gd name="connsiteX4" fmla="*/ 1158 w 10995"/>
              <a:gd name="connsiteY4" fmla="*/ 22001 h 24667"/>
              <a:gd name="connsiteX5" fmla="*/ 2774 w 10995"/>
              <a:gd name="connsiteY5" fmla="*/ 13118 h 24667"/>
              <a:gd name="connsiteX6" fmla="*/ 0 w 10995"/>
              <a:gd name="connsiteY6" fmla="*/ 4587 h 24667"/>
              <a:gd name="connsiteX0" fmla="*/ 0 w 11294"/>
              <a:gd name="connsiteY0" fmla="*/ 4747 h 24827"/>
              <a:gd name="connsiteX1" fmla="*/ 4553 w 11294"/>
              <a:gd name="connsiteY1" fmla="*/ 160 h 24827"/>
              <a:gd name="connsiteX2" fmla="*/ 11294 w 11294"/>
              <a:gd name="connsiteY2" fmla="*/ 0 h 24827"/>
              <a:gd name="connsiteX3" fmla="*/ 10831 w 11294"/>
              <a:gd name="connsiteY3" fmla="*/ 24827 h 24827"/>
              <a:gd name="connsiteX4" fmla="*/ 1158 w 11294"/>
              <a:gd name="connsiteY4" fmla="*/ 22161 h 24827"/>
              <a:gd name="connsiteX5" fmla="*/ 2774 w 11294"/>
              <a:gd name="connsiteY5" fmla="*/ 13278 h 24827"/>
              <a:gd name="connsiteX6" fmla="*/ 0 w 11294"/>
              <a:gd name="connsiteY6" fmla="*/ 4747 h 24827"/>
              <a:gd name="connsiteX0" fmla="*/ 0 w 11294"/>
              <a:gd name="connsiteY0" fmla="*/ 4587 h 24667"/>
              <a:gd name="connsiteX1" fmla="*/ 4553 w 11294"/>
              <a:gd name="connsiteY1" fmla="*/ 0 h 24667"/>
              <a:gd name="connsiteX2" fmla="*/ 11294 w 11294"/>
              <a:gd name="connsiteY2" fmla="*/ 151 h 24667"/>
              <a:gd name="connsiteX3" fmla="*/ 10831 w 11294"/>
              <a:gd name="connsiteY3" fmla="*/ 24667 h 24667"/>
              <a:gd name="connsiteX4" fmla="*/ 1158 w 11294"/>
              <a:gd name="connsiteY4" fmla="*/ 22001 h 24667"/>
              <a:gd name="connsiteX5" fmla="*/ 2774 w 11294"/>
              <a:gd name="connsiteY5" fmla="*/ 13118 h 24667"/>
              <a:gd name="connsiteX6" fmla="*/ 0 w 11294"/>
              <a:gd name="connsiteY6" fmla="*/ 4587 h 24667"/>
              <a:gd name="connsiteX0" fmla="*/ 0 w 22179"/>
              <a:gd name="connsiteY0" fmla="*/ 4587 h 23136"/>
              <a:gd name="connsiteX1" fmla="*/ 4553 w 22179"/>
              <a:gd name="connsiteY1" fmla="*/ 0 h 23136"/>
              <a:gd name="connsiteX2" fmla="*/ 11294 w 22179"/>
              <a:gd name="connsiteY2" fmla="*/ 151 h 23136"/>
              <a:gd name="connsiteX3" fmla="*/ 22179 w 22179"/>
              <a:gd name="connsiteY3" fmla="*/ 22331 h 23136"/>
              <a:gd name="connsiteX4" fmla="*/ 1158 w 22179"/>
              <a:gd name="connsiteY4" fmla="*/ 22001 h 23136"/>
              <a:gd name="connsiteX5" fmla="*/ 2774 w 22179"/>
              <a:gd name="connsiteY5" fmla="*/ 13118 h 23136"/>
              <a:gd name="connsiteX6" fmla="*/ 0 w 22179"/>
              <a:gd name="connsiteY6" fmla="*/ 4587 h 23136"/>
              <a:gd name="connsiteX0" fmla="*/ 0 w 22179"/>
              <a:gd name="connsiteY0" fmla="*/ 4587 h 24218"/>
              <a:gd name="connsiteX1" fmla="*/ 4553 w 22179"/>
              <a:gd name="connsiteY1" fmla="*/ 0 h 24218"/>
              <a:gd name="connsiteX2" fmla="*/ 11294 w 22179"/>
              <a:gd name="connsiteY2" fmla="*/ 151 h 24218"/>
              <a:gd name="connsiteX3" fmla="*/ 22179 w 22179"/>
              <a:gd name="connsiteY3" fmla="*/ 22331 h 24218"/>
              <a:gd name="connsiteX4" fmla="*/ 1158 w 22179"/>
              <a:gd name="connsiteY4" fmla="*/ 22001 h 24218"/>
              <a:gd name="connsiteX5" fmla="*/ 2774 w 22179"/>
              <a:gd name="connsiteY5" fmla="*/ 13118 h 24218"/>
              <a:gd name="connsiteX6" fmla="*/ 0 w 22179"/>
              <a:gd name="connsiteY6" fmla="*/ 4587 h 24218"/>
              <a:gd name="connsiteX0" fmla="*/ 0 w 22179"/>
              <a:gd name="connsiteY0" fmla="*/ 4587 h 24282"/>
              <a:gd name="connsiteX1" fmla="*/ 4553 w 22179"/>
              <a:gd name="connsiteY1" fmla="*/ 0 h 24282"/>
              <a:gd name="connsiteX2" fmla="*/ 11294 w 22179"/>
              <a:gd name="connsiteY2" fmla="*/ 151 h 24282"/>
              <a:gd name="connsiteX3" fmla="*/ 22179 w 22179"/>
              <a:gd name="connsiteY3" fmla="*/ 22331 h 24282"/>
              <a:gd name="connsiteX4" fmla="*/ 1158 w 22179"/>
              <a:gd name="connsiteY4" fmla="*/ 22001 h 24282"/>
              <a:gd name="connsiteX5" fmla="*/ 2774 w 22179"/>
              <a:gd name="connsiteY5" fmla="*/ 13118 h 24282"/>
              <a:gd name="connsiteX6" fmla="*/ 0 w 22179"/>
              <a:gd name="connsiteY6" fmla="*/ 4587 h 24282"/>
              <a:gd name="connsiteX0" fmla="*/ 0 w 22182"/>
              <a:gd name="connsiteY0" fmla="*/ 4587 h 24282"/>
              <a:gd name="connsiteX1" fmla="*/ 4553 w 22182"/>
              <a:gd name="connsiteY1" fmla="*/ 0 h 24282"/>
              <a:gd name="connsiteX2" fmla="*/ 21646 w 22182"/>
              <a:gd name="connsiteY2" fmla="*/ 151 h 24282"/>
              <a:gd name="connsiteX3" fmla="*/ 22179 w 22182"/>
              <a:gd name="connsiteY3" fmla="*/ 22331 h 24282"/>
              <a:gd name="connsiteX4" fmla="*/ 1158 w 22182"/>
              <a:gd name="connsiteY4" fmla="*/ 22001 h 24282"/>
              <a:gd name="connsiteX5" fmla="*/ 2774 w 22182"/>
              <a:gd name="connsiteY5" fmla="*/ 13118 h 24282"/>
              <a:gd name="connsiteX6" fmla="*/ 0 w 22182"/>
              <a:gd name="connsiteY6" fmla="*/ 4587 h 24282"/>
              <a:gd name="connsiteX0" fmla="*/ 0 w 22179"/>
              <a:gd name="connsiteY0" fmla="*/ 4587 h 24282"/>
              <a:gd name="connsiteX1" fmla="*/ 4553 w 22179"/>
              <a:gd name="connsiteY1" fmla="*/ 0 h 24282"/>
              <a:gd name="connsiteX2" fmla="*/ 21646 w 22179"/>
              <a:gd name="connsiteY2" fmla="*/ 151 h 24282"/>
              <a:gd name="connsiteX3" fmla="*/ 22179 w 22179"/>
              <a:gd name="connsiteY3" fmla="*/ 22331 h 24282"/>
              <a:gd name="connsiteX4" fmla="*/ 1158 w 22179"/>
              <a:gd name="connsiteY4" fmla="*/ 22001 h 24282"/>
              <a:gd name="connsiteX5" fmla="*/ 2774 w 22179"/>
              <a:gd name="connsiteY5" fmla="*/ 13118 h 24282"/>
              <a:gd name="connsiteX6" fmla="*/ 0 w 22179"/>
              <a:gd name="connsiteY6" fmla="*/ 4587 h 24282"/>
              <a:gd name="connsiteX0" fmla="*/ 0 w 21880"/>
              <a:gd name="connsiteY0" fmla="*/ 4587 h 24282"/>
              <a:gd name="connsiteX1" fmla="*/ 4553 w 21880"/>
              <a:gd name="connsiteY1" fmla="*/ 0 h 24282"/>
              <a:gd name="connsiteX2" fmla="*/ 21646 w 21880"/>
              <a:gd name="connsiteY2" fmla="*/ 151 h 24282"/>
              <a:gd name="connsiteX3" fmla="*/ 21880 w 21880"/>
              <a:gd name="connsiteY3" fmla="*/ 22331 h 24282"/>
              <a:gd name="connsiteX4" fmla="*/ 1158 w 21880"/>
              <a:gd name="connsiteY4" fmla="*/ 22001 h 24282"/>
              <a:gd name="connsiteX5" fmla="*/ 2774 w 21880"/>
              <a:gd name="connsiteY5" fmla="*/ 13118 h 24282"/>
              <a:gd name="connsiteX6" fmla="*/ 0 w 21880"/>
              <a:gd name="connsiteY6" fmla="*/ 4587 h 24282"/>
              <a:gd name="connsiteX0" fmla="*/ 0 w 21880"/>
              <a:gd name="connsiteY0" fmla="*/ 4644 h 24339"/>
              <a:gd name="connsiteX1" fmla="*/ 4553 w 21880"/>
              <a:gd name="connsiteY1" fmla="*/ 57 h 24339"/>
              <a:gd name="connsiteX2" fmla="*/ 21507 w 21880"/>
              <a:gd name="connsiteY2" fmla="*/ 0 h 24339"/>
              <a:gd name="connsiteX3" fmla="*/ 21880 w 21880"/>
              <a:gd name="connsiteY3" fmla="*/ 22388 h 24339"/>
              <a:gd name="connsiteX4" fmla="*/ 1158 w 21880"/>
              <a:gd name="connsiteY4" fmla="*/ 22058 h 24339"/>
              <a:gd name="connsiteX5" fmla="*/ 2774 w 21880"/>
              <a:gd name="connsiteY5" fmla="*/ 13175 h 24339"/>
              <a:gd name="connsiteX6" fmla="*/ 0 w 21880"/>
              <a:gd name="connsiteY6" fmla="*/ 4644 h 24339"/>
              <a:gd name="connsiteX0" fmla="*/ 0 w 21880"/>
              <a:gd name="connsiteY0" fmla="*/ 4644 h 24339"/>
              <a:gd name="connsiteX1" fmla="*/ 4553 w 21880"/>
              <a:gd name="connsiteY1" fmla="*/ 57 h 24339"/>
              <a:gd name="connsiteX2" fmla="*/ 21507 w 21880"/>
              <a:gd name="connsiteY2" fmla="*/ 0 h 24339"/>
              <a:gd name="connsiteX3" fmla="*/ 21880 w 21880"/>
              <a:gd name="connsiteY3" fmla="*/ 22388 h 24339"/>
              <a:gd name="connsiteX4" fmla="*/ 1158 w 21880"/>
              <a:gd name="connsiteY4" fmla="*/ 22058 h 24339"/>
              <a:gd name="connsiteX5" fmla="*/ 2774 w 21880"/>
              <a:gd name="connsiteY5" fmla="*/ 13175 h 24339"/>
              <a:gd name="connsiteX6" fmla="*/ 0 w 21880"/>
              <a:gd name="connsiteY6" fmla="*/ 4644 h 24339"/>
              <a:gd name="connsiteX0" fmla="*/ 0 w 21880"/>
              <a:gd name="connsiteY0" fmla="*/ 4795 h 24490"/>
              <a:gd name="connsiteX1" fmla="*/ 4831 w 21880"/>
              <a:gd name="connsiteY1" fmla="*/ 0 h 24490"/>
              <a:gd name="connsiteX2" fmla="*/ 21507 w 21880"/>
              <a:gd name="connsiteY2" fmla="*/ 151 h 24490"/>
              <a:gd name="connsiteX3" fmla="*/ 21880 w 21880"/>
              <a:gd name="connsiteY3" fmla="*/ 22539 h 24490"/>
              <a:gd name="connsiteX4" fmla="*/ 1158 w 21880"/>
              <a:gd name="connsiteY4" fmla="*/ 22209 h 24490"/>
              <a:gd name="connsiteX5" fmla="*/ 2774 w 21880"/>
              <a:gd name="connsiteY5" fmla="*/ 13326 h 24490"/>
              <a:gd name="connsiteX6" fmla="*/ 0 w 21880"/>
              <a:gd name="connsiteY6" fmla="*/ 4795 h 24490"/>
              <a:gd name="connsiteX0" fmla="*/ 0 w 22019"/>
              <a:gd name="connsiteY0" fmla="*/ 4379 h 24490"/>
              <a:gd name="connsiteX1" fmla="*/ 4970 w 22019"/>
              <a:gd name="connsiteY1" fmla="*/ 0 h 24490"/>
              <a:gd name="connsiteX2" fmla="*/ 21646 w 22019"/>
              <a:gd name="connsiteY2" fmla="*/ 151 h 24490"/>
              <a:gd name="connsiteX3" fmla="*/ 22019 w 22019"/>
              <a:gd name="connsiteY3" fmla="*/ 22539 h 24490"/>
              <a:gd name="connsiteX4" fmla="*/ 1297 w 22019"/>
              <a:gd name="connsiteY4" fmla="*/ 22209 h 24490"/>
              <a:gd name="connsiteX5" fmla="*/ 2913 w 22019"/>
              <a:gd name="connsiteY5" fmla="*/ 13326 h 24490"/>
              <a:gd name="connsiteX6" fmla="*/ 0 w 22019"/>
              <a:gd name="connsiteY6" fmla="*/ 4379 h 2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19" h="24490">
                <a:moveTo>
                  <a:pt x="0" y="4379"/>
                </a:moveTo>
                <a:lnTo>
                  <a:pt x="4970" y="0"/>
                </a:lnTo>
                <a:lnTo>
                  <a:pt x="21646" y="151"/>
                </a:lnTo>
                <a:cubicBezTo>
                  <a:pt x="21824" y="7544"/>
                  <a:pt x="21841" y="15146"/>
                  <a:pt x="22019" y="22539"/>
                </a:cubicBezTo>
                <a:cubicBezTo>
                  <a:pt x="13107" y="25681"/>
                  <a:pt x="6396" y="24627"/>
                  <a:pt x="1297" y="22209"/>
                </a:cubicBezTo>
                <a:lnTo>
                  <a:pt x="2913" y="13326"/>
                </a:lnTo>
                <a:lnTo>
                  <a:pt x="0" y="4379"/>
                </a:lnTo>
                <a:close/>
              </a:path>
            </a:pathLst>
          </a:custGeom>
          <a:solidFill>
            <a:schemeClr val="accent2"/>
          </a:solid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29" name="Freeform 2" descr="格子 (大)"/>
          <p:cNvSpPr>
            <a:spLocks/>
          </p:cNvSpPr>
          <p:nvPr/>
        </p:nvSpPr>
        <p:spPr bwMode="auto">
          <a:xfrm>
            <a:off x="2334753" y="4728464"/>
            <a:ext cx="679594" cy="1128683"/>
          </a:xfrm>
          <a:custGeom>
            <a:avLst/>
            <a:gdLst>
              <a:gd name="connsiteX0" fmla="*/ 9321 w 18762"/>
              <a:gd name="connsiteY0" fmla="*/ 8615 h 12990"/>
              <a:gd name="connsiteX1" fmla="*/ 8902 w 18762"/>
              <a:gd name="connsiteY1" fmla="*/ 7365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9321 w 18762"/>
              <a:gd name="connsiteY0" fmla="*/ 8615 h 12990"/>
              <a:gd name="connsiteX1" fmla="*/ 1402 w 18762"/>
              <a:gd name="connsiteY1" fmla="*/ 5769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559 w 26667"/>
              <a:gd name="connsiteY0" fmla="*/ 18509 h 19759"/>
              <a:gd name="connsiteX1" fmla="*/ 9307 w 26667"/>
              <a:gd name="connsiteY1" fmla="*/ 5769 h 19759"/>
              <a:gd name="connsiteX2" fmla="*/ 8478 w 26667"/>
              <a:gd name="connsiteY2" fmla="*/ 271 h 19759"/>
              <a:gd name="connsiteX3" fmla="*/ 18275 w 26667"/>
              <a:gd name="connsiteY3" fmla="*/ 2990 h 19759"/>
              <a:gd name="connsiteX4" fmla="*/ 22681 w 26667"/>
              <a:gd name="connsiteY4" fmla="*/ 4865 h 19759"/>
              <a:gd name="connsiteX5" fmla="*/ 25408 w 26667"/>
              <a:gd name="connsiteY5" fmla="*/ 7365 h 19759"/>
              <a:gd name="connsiteX6" fmla="*/ 26667 w 26667"/>
              <a:gd name="connsiteY6" fmla="*/ 11428 h 19759"/>
              <a:gd name="connsiteX7" fmla="*/ 26247 w 26667"/>
              <a:gd name="connsiteY7" fmla="*/ 12365 h 19759"/>
              <a:gd name="connsiteX8" fmla="*/ 24989 w 26667"/>
              <a:gd name="connsiteY8" fmla="*/ 12990 h 19759"/>
              <a:gd name="connsiteX9" fmla="*/ 20373 w 26667"/>
              <a:gd name="connsiteY9" fmla="*/ 12365 h 19759"/>
              <a:gd name="connsiteX10" fmla="*/ 17226 w 26667"/>
              <a:gd name="connsiteY10" fmla="*/ 10490 h 19759"/>
              <a:gd name="connsiteX11" fmla="*/ 559 w 26667"/>
              <a:gd name="connsiteY11" fmla="*/ 18509 h 1975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20373 w 26667"/>
              <a:gd name="connsiteY9" fmla="*/ 12365 h 30819"/>
              <a:gd name="connsiteX10" fmla="*/ 1914 w 26667"/>
              <a:gd name="connsiteY10" fmla="*/ 30277 h 30819"/>
              <a:gd name="connsiteX11" fmla="*/ 559 w 26667"/>
              <a:gd name="connsiteY11" fmla="*/ 18509 h 3081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8706 w 26667"/>
              <a:gd name="connsiteY9" fmla="*/ 27684 h 30819"/>
              <a:gd name="connsiteX10" fmla="*/ 1914 w 26667"/>
              <a:gd name="connsiteY10" fmla="*/ 30277 h 30819"/>
              <a:gd name="connsiteX11" fmla="*/ 559 w 26667"/>
              <a:gd name="connsiteY11" fmla="*/ 18509 h 30819"/>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26247 w 26667"/>
              <a:gd name="connsiteY7" fmla="*/ 1236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18643 w 26667"/>
              <a:gd name="connsiteY7" fmla="*/ 3103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303"/>
              <a:gd name="connsiteY0" fmla="*/ 18509 h 35171"/>
              <a:gd name="connsiteX1" fmla="*/ 9307 w 26303"/>
              <a:gd name="connsiteY1" fmla="*/ 5769 h 35171"/>
              <a:gd name="connsiteX2" fmla="*/ 8478 w 26303"/>
              <a:gd name="connsiteY2" fmla="*/ 271 h 35171"/>
              <a:gd name="connsiteX3" fmla="*/ 18275 w 26303"/>
              <a:gd name="connsiteY3" fmla="*/ 2990 h 35171"/>
              <a:gd name="connsiteX4" fmla="*/ 22681 w 26303"/>
              <a:gd name="connsiteY4" fmla="*/ 4865 h 35171"/>
              <a:gd name="connsiteX5" fmla="*/ 25408 w 26303"/>
              <a:gd name="connsiteY5" fmla="*/ 7365 h 35171"/>
              <a:gd name="connsiteX6" fmla="*/ 14584 w 26303"/>
              <a:gd name="connsiteY6" fmla="*/ 7119 h 35171"/>
              <a:gd name="connsiteX7" fmla="*/ 18643 w 26303"/>
              <a:gd name="connsiteY7" fmla="*/ 31035 h 35171"/>
              <a:gd name="connsiteX8" fmla="*/ 10197 w 26303"/>
              <a:gd name="connsiteY8" fmla="*/ 35171 h 35171"/>
              <a:gd name="connsiteX9" fmla="*/ 8706 w 26303"/>
              <a:gd name="connsiteY9" fmla="*/ 27684 h 35171"/>
              <a:gd name="connsiteX10" fmla="*/ 1914 w 26303"/>
              <a:gd name="connsiteY10" fmla="*/ 30277 h 35171"/>
              <a:gd name="connsiteX11" fmla="*/ 559 w 26303"/>
              <a:gd name="connsiteY11" fmla="*/ 18509 h 35171"/>
              <a:gd name="connsiteX0" fmla="*/ 559 w 22681"/>
              <a:gd name="connsiteY0" fmla="*/ 18509 h 35171"/>
              <a:gd name="connsiteX1" fmla="*/ 9307 w 22681"/>
              <a:gd name="connsiteY1" fmla="*/ 5769 h 35171"/>
              <a:gd name="connsiteX2" fmla="*/ 8478 w 22681"/>
              <a:gd name="connsiteY2" fmla="*/ 271 h 35171"/>
              <a:gd name="connsiteX3" fmla="*/ 18275 w 22681"/>
              <a:gd name="connsiteY3" fmla="*/ 2990 h 35171"/>
              <a:gd name="connsiteX4" fmla="*/ 22681 w 22681"/>
              <a:gd name="connsiteY4" fmla="*/ 4865 h 35171"/>
              <a:gd name="connsiteX5" fmla="*/ 14584 w 22681"/>
              <a:gd name="connsiteY5" fmla="*/ 7119 h 35171"/>
              <a:gd name="connsiteX6" fmla="*/ 18643 w 22681"/>
              <a:gd name="connsiteY6" fmla="*/ 31035 h 35171"/>
              <a:gd name="connsiteX7" fmla="*/ 10197 w 22681"/>
              <a:gd name="connsiteY7" fmla="*/ 35171 h 35171"/>
              <a:gd name="connsiteX8" fmla="*/ 8706 w 22681"/>
              <a:gd name="connsiteY8" fmla="*/ 27684 h 35171"/>
              <a:gd name="connsiteX9" fmla="*/ 1914 w 22681"/>
              <a:gd name="connsiteY9" fmla="*/ 30277 h 35171"/>
              <a:gd name="connsiteX10" fmla="*/ 559 w 22681"/>
              <a:gd name="connsiteY10" fmla="*/ 18509 h 35171"/>
              <a:gd name="connsiteX0" fmla="*/ 559 w 19293"/>
              <a:gd name="connsiteY0" fmla="*/ 18509 h 35171"/>
              <a:gd name="connsiteX1" fmla="*/ 9307 w 19293"/>
              <a:gd name="connsiteY1" fmla="*/ 5769 h 35171"/>
              <a:gd name="connsiteX2" fmla="*/ 8478 w 19293"/>
              <a:gd name="connsiteY2" fmla="*/ 271 h 35171"/>
              <a:gd name="connsiteX3" fmla="*/ 18275 w 19293"/>
              <a:gd name="connsiteY3" fmla="*/ 2990 h 35171"/>
              <a:gd name="connsiteX4" fmla="*/ 14584 w 19293"/>
              <a:gd name="connsiteY4" fmla="*/ 7119 h 35171"/>
              <a:gd name="connsiteX5" fmla="*/ 18643 w 19293"/>
              <a:gd name="connsiteY5" fmla="*/ 31035 h 35171"/>
              <a:gd name="connsiteX6" fmla="*/ 10197 w 19293"/>
              <a:gd name="connsiteY6" fmla="*/ 35171 h 35171"/>
              <a:gd name="connsiteX7" fmla="*/ 8706 w 19293"/>
              <a:gd name="connsiteY7" fmla="*/ 27684 h 35171"/>
              <a:gd name="connsiteX8" fmla="*/ 1914 w 19293"/>
              <a:gd name="connsiteY8" fmla="*/ 30277 h 35171"/>
              <a:gd name="connsiteX9" fmla="*/ 559 w 19293"/>
              <a:gd name="connsiteY9" fmla="*/ 18509 h 35171"/>
              <a:gd name="connsiteX0" fmla="*/ 559 w 18853"/>
              <a:gd name="connsiteY0" fmla="*/ 18509 h 35171"/>
              <a:gd name="connsiteX1" fmla="*/ 9307 w 18853"/>
              <a:gd name="connsiteY1" fmla="*/ 5769 h 35171"/>
              <a:gd name="connsiteX2" fmla="*/ 8478 w 18853"/>
              <a:gd name="connsiteY2" fmla="*/ 271 h 35171"/>
              <a:gd name="connsiteX3" fmla="*/ 12962 w 18853"/>
              <a:gd name="connsiteY3" fmla="*/ 1713 h 35171"/>
              <a:gd name="connsiteX4" fmla="*/ 14584 w 18853"/>
              <a:gd name="connsiteY4" fmla="*/ 7119 h 35171"/>
              <a:gd name="connsiteX5" fmla="*/ 18643 w 18853"/>
              <a:gd name="connsiteY5" fmla="*/ 31035 h 35171"/>
              <a:gd name="connsiteX6" fmla="*/ 10197 w 18853"/>
              <a:gd name="connsiteY6" fmla="*/ 35171 h 35171"/>
              <a:gd name="connsiteX7" fmla="*/ 8706 w 18853"/>
              <a:gd name="connsiteY7" fmla="*/ 27684 h 35171"/>
              <a:gd name="connsiteX8" fmla="*/ 1914 w 18853"/>
              <a:gd name="connsiteY8" fmla="*/ 30277 h 35171"/>
              <a:gd name="connsiteX9" fmla="*/ 559 w 1885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139 w 18223"/>
              <a:gd name="connsiteY9" fmla="*/ 18238 h 34900"/>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205 w 18223"/>
              <a:gd name="connsiteY9" fmla="*/ 20637 h 34900"/>
              <a:gd name="connsiteX10" fmla="*/ 139 w 1822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8416 w 18353"/>
              <a:gd name="connsiteY7" fmla="*/ 2741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7895 w 18353"/>
              <a:gd name="connsiteY7" fmla="*/ 2725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421"/>
              <a:gd name="connsiteX1" fmla="*/ 9017 w 18353"/>
              <a:gd name="connsiteY1" fmla="*/ 5498 h 34421"/>
              <a:gd name="connsiteX2" fmla="*/ 8188 w 18353"/>
              <a:gd name="connsiteY2" fmla="*/ 0 h 34421"/>
              <a:gd name="connsiteX3" fmla="*/ 12672 w 18353"/>
              <a:gd name="connsiteY3" fmla="*/ 1442 h 34421"/>
              <a:gd name="connsiteX4" fmla="*/ 14294 w 18353"/>
              <a:gd name="connsiteY4" fmla="*/ 6848 h 34421"/>
              <a:gd name="connsiteX5" fmla="*/ 18353 w 18353"/>
              <a:gd name="connsiteY5" fmla="*/ 30764 h 34421"/>
              <a:gd name="connsiteX6" fmla="*/ 9178 w 18353"/>
              <a:gd name="connsiteY6" fmla="*/ 34421 h 34421"/>
              <a:gd name="connsiteX7" fmla="*/ 7895 w 18353"/>
              <a:gd name="connsiteY7" fmla="*/ 27253 h 34421"/>
              <a:gd name="connsiteX8" fmla="*/ 1624 w 18353"/>
              <a:gd name="connsiteY8" fmla="*/ 30006 h 34421"/>
              <a:gd name="connsiteX9" fmla="*/ 22 w 18353"/>
              <a:gd name="connsiteY9" fmla="*/ 19520 h 34421"/>
              <a:gd name="connsiteX10" fmla="*/ 269 w 18353"/>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4294 w 18249"/>
              <a:gd name="connsiteY4" fmla="*/ 6848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3773 w 18249"/>
              <a:gd name="connsiteY4" fmla="*/ 2380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7440 h 33623"/>
              <a:gd name="connsiteX1" fmla="*/ 9017 w 18249"/>
              <a:gd name="connsiteY1" fmla="*/ 4700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9121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373 w 18249"/>
              <a:gd name="connsiteY0" fmla="*/ 16961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5856 w 18249"/>
              <a:gd name="connsiteY4" fmla="*/ 8603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5856 w 18249"/>
              <a:gd name="connsiteY3" fmla="*/ 860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8208 w 18249"/>
              <a:gd name="connsiteY6" fmla="*/ 26934 h 33623"/>
              <a:gd name="connsiteX7" fmla="*/ 1624 w 18249"/>
              <a:gd name="connsiteY7" fmla="*/ 29208 h 33623"/>
              <a:gd name="connsiteX8" fmla="*/ 22 w 18249"/>
              <a:gd name="connsiteY8" fmla="*/ 18722 h 33623"/>
              <a:gd name="connsiteX9" fmla="*/ 373 w 18249"/>
              <a:gd name="connsiteY9" fmla="*/ 16961 h 33623"/>
              <a:gd name="connsiteX0" fmla="*/ 165 w 18041"/>
              <a:gd name="connsiteY0" fmla="*/ 16961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165 w 18041"/>
              <a:gd name="connsiteY9" fmla="*/ 16961 h 33623"/>
              <a:gd name="connsiteX0" fmla="*/ 269 w 18041"/>
              <a:gd name="connsiteY0" fmla="*/ 17440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269 w 18041"/>
              <a:gd name="connsiteY9" fmla="*/ 17440 h 33623"/>
              <a:gd name="connsiteX0" fmla="*/ 373 w 18041"/>
              <a:gd name="connsiteY0" fmla="*/ 16802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373 w 18041"/>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313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105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5539 h 32360"/>
              <a:gd name="connsiteX1" fmla="*/ 8913 w 18354"/>
              <a:gd name="connsiteY1" fmla="*/ 2958 h 32360"/>
              <a:gd name="connsiteX2" fmla="*/ 13669 w 18354"/>
              <a:gd name="connsiteY2" fmla="*/ 0 h 32360"/>
              <a:gd name="connsiteX3" fmla="*/ 18354 w 18354"/>
              <a:gd name="connsiteY3" fmla="*/ 28863 h 32360"/>
              <a:gd name="connsiteX4" fmla="*/ 9283 w 18354"/>
              <a:gd name="connsiteY4" fmla="*/ 32360 h 32360"/>
              <a:gd name="connsiteX5" fmla="*/ 8105 w 18354"/>
              <a:gd name="connsiteY5" fmla="*/ 25671 h 32360"/>
              <a:gd name="connsiteX6" fmla="*/ 1729 w 18354"/>
              <a:gd name="connsiteY6" fmla="*/ 27945 h 32360"/>
              <a:gd name="connsiteX7" fmla="*/ 22 w 18354"/>
              <a:gd name="connsiteY7" fmla="*/ 17938 h 32360"/>
              <a:gd name="connsiteX8" fmla="*/ 686 w 18354"/>
              <a:gd name="connsiteY8" fmla="*/ 15539 h 32360"/>
              <a:gd name="connsiteX0" fmla="*/ 686 w 18354"/>
              <a:gd name="connsiteY0" fmla="*/ 17760 h 34581"/>
              <a:gd name="connsiteX1" fmla="*/ 13669 w 18354"/>
              <a:gd name="connsiteY1" fmla="*/ 2221 h 34581"/>
              <a:gd name="connsiteX2" fmla="*/ 18354 w 18354"/>
              <a:gd name="connsiteY2" fmla="*/ 31084 h 34581"/>
              <a:gd name="connsiteX3" fmla="*/ 9283 w 18354"/>
              <a:gd name="connsiteY3" fmla="*/ 34581 h 34581"/>
              <a:gd name="connsiteX4" fmla="*/ 8105 w 18354"/>
              <a:gd name="connsiteY4" fmla="*/ 27892 h 34581"/>
              <a:gd name="connsiteX5" fmla="*/ 1729 w 18354"/>
              <a:gd name="connsiteY5" fmla="*/ 30166 h 34581"/>
              <a:gd name="connsiteX6" fmla="*/ 22 w 18354"/>
              <a:gd name="connsiteY6" fmla="*/ 20159 h 34581"/>
              <a:gd name="connsiteX7" fmla="*/ 686 w 18354"/>
              <a:gd name="connsiteY7" fmla="*/ 17760 h 34581"/>
              <a:gd name="connsiteX0" fmla="*/ 0 w 17668"/>
              <a:gd name="connsiteY0" fmla="*/ 17760 h 34581"/>
              <a:gd name="connsiteX1" fmla="*/ 12983 w 17668"/>
              <a:gd name="connsiteY1" fmla="*/ 2221 h 34581"/>
              <a:gd name="connsiteX2" fmla="*/ 17668 w 17668"/>
              <a:gd name="connsiteY2" fmla="*/ 31084 h 34581"/>
              <a:gd name="connsiteX3" fmla="*/ 8597 w 17668"/>
              <a:gd name="connsiteY3" fmla="*/ 34581 h 34581"/>
              <a:gd name="connsiteX4" fmla="*/ 7419 w 17668"/>
              <a:gd name="connsiteY4" fmla="*/ 27892 h 34581"/>
              <a:gd name="connsiteX5" fmla="*/ 1043 w 17668"/>
              <a:gd name="connsiteY5" fmla="*/ 30166 h 34581"/>
              <a:gd name="connsiteX6" fmla="*/ 0 w 17668"/>
              <a:gd name="connsiteY6" fmla="*/ 17760 h 34581"/>
              <a:gd name="connsiteX0" fmla="*/ 4862 w 16973"/>
              <a:gd name="connsiteY0" fmla="*/ 2990 h 61249"/>
              <a:gd name="connsiteX1" fmla="*/ 12288 w 16973"/>
              <a:gd name="connsiteY1" fmla="*/ 28889 h 61249"/>
              <a:gd name="connsiteX2" fmla="*/ 16973 w 16973"/>
              <a:gd name="connsiteY2" fmla="*/ 57752 h 61249"/>
              <a:gd name="connsiteX3" fmla="*/ 7902 w 16973"/>
              <a:gd name="connsiteY3" fmla="*/ 61249 h 61249"/>
              <a:gd name="connsiteX4" fmla="*/ 6724 w 16973"/>
              <a:gd name="connsiteY4" fmla="*/ 54560 h 61249"/>
              <a:gd name="connsiteX5" fmla="*/ 348 w 16973"/>
              <a:gd name="connsiteY5" fmla="*/ 56834 h 61249"/>
              <a:gd name="connsiteX6" fmla="*/ 4862 w 16973"/>
              <a:gd name="connsiteY6" fmla="*/ 2990 h 61249"/>
              <a:gd name="connsiteX0" fmla="*/ 4862 w 16973"/>
              <a:gd name="connsiteY0" fmla="*/ 6184 h 64443"/>
              <a:gd name="connsiteX1" fmla="*/ 9667 w 16973"/>
              <a:gd name="connsiteY1" fmla="*/ 2221 h 64443"/>
              <a:gd name="connsiteX2" fmla="*/ 16973 w 16973"/>
              <a:gd name="connsiteY2" fmla="*/ 60946 h 64443"/>
              <a:gd name="connsiteX3" fmla="*/ 7902 w 16973"/>
              <a:gd name="connsiteY3" fmla="*/ 64443 h 64443"/>
              <a:gd name="connsiteX4" fmla="*/ 6724 w 16973"/>
              <a:gd name="connsiteY4" fmla="*/ 57754 h 64443"/>
              <a:gd name="connsiteX5" fmla="*/ 348 w 16973"/>
              <a:gd name="connsiteY5" fmla="*/ 60028 h 64443"/>
              <a:gd name="connsiteX6" fmla="*/ 4862 w 16973"/>
              <a:gd name="connsiteY6" fmla="*/ 6184 h 64443"/>
              <a:gd name="connsiteX0" fmla="*/ 4862 w 16973"/>
              <a:gd name="connsiteY0" fmla="*/ 3963 h 62222"/>
              <a:gd name="connsiteX1" fmla="*/ 9667 w 16973"/>
              <a:gd name="connsiteY1" fmla="*/ 0 h 62222"/>
              <a:gd name="connsiteX2" fmla="*/ 16973 w 16973"/>
              <a:gd name="connsiteY2" fmla="*/ 58725 h 62222"/>
              <a:gd name="connsiteX3" fmla="*/ 7902 w 16973"/>
              <a:gd name="connsiteY3" fmla="*/ 62222 h 62222"/>
              <a:gd name="connsiteX4" fmla="*/ 6724 w 16973"/>
              <a:gd name="connsiteY4" fmla="*/ 55533 h 62222"/>
              <a:gd name="connsiteX5" fmla="*/ 348 w 16973"/>
              <a:gd name="connsiteY5" fmla="*/ 57807 h 62222"/>
              <a:gd name="connsiteX6" fmla="*/ 4862 w 16973"/>
              <a:gd name="connsiteY6" fmla="*/ 3963 h 62222"/>
              <a:gd name="connsiteX0" fmla="*/ 4862 w 17183"/>
              <a:gd name="connsiteY0" fmla="*/ 4459 h 62718"/>
              <a:gd name="connsiteX1" fmla="*/ 9667 w 17183"/>
              <a:gd name="connsiteY1" fmla="*/ 496 h 62718"/>
              <a:gd name="connsiteX2" fmla="*/ 17183 w 17183"/>
              <a:gd name="connsiteY2" fmla="*/ 0 h 62718"/>
              <a:gd name="connsiteX3" fmla="*/ 7902 w 17183"/>
              <a:gd name="connsiteY3" fmla="*/ 62718 h 62718"/>
              <a:gd name="connsiteX4" fmla="*/ 6724 w 17183"/>
              <a:gd name="connsiteY4" fmla="*/ 56029 h 62718"/>
              <a:gd name="connsiteX5" fmla="*/ 348 w 17183"/>
              <a:gd name="connsiteY5" fmla="*/ 58303 h 62718"/>
              <a:gd name="connsiteX6" fmla="*/ 4862 w 17183"/>
              <a:gd name="connsiteY6" fmla="*/ 4459 h 62718"/>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6724 w 17183"/>
              <a:gd name="connsiteY4" fmla="*/ 56029 h 58303"/>
              <a:gd name="connsiteX5" fmla="*/ 348 w 17183"/>
              <a:gd name="connsiteY5" fmla="*/ 58303 h 58303"/>
              <a:gd name="connsiteX6" fmla="*/ 4862 w 17183"/>
              <a:gd name="connsiteY6" fmla="*/ 4459 h 58303"/>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348 w 17183"/>
              <a:gd name="connsiteY4" fmla="*/ 58303 h 58303"/>
              <a:gd name="connsiteX5" fmla="*/ 4862 w 17183"/>
              <a:gd name="connsiteY5" fmla="*/ 4459 h 58303"/>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519 w 12321"/>
              <a:gd name="connsiteY4" fmla="*/ 18879 h 21784"/>
              <a:gd name="connsiteX5" fmla="*/ 0 w 12321"/>
              <a:gd name="connsiteY5" fmla="*/ 4459 h 21784"/>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2301 w 12321"/>
              <a:gd name="connsiteY4" fmla="*/ 21395 h 21784"/>
              <a:gd name="connsiteX5" fmla="*/ 0 w 12321"/>
              <a:gd name="connsiteY5" fmla="*/ 4459 h 21784"/>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835"/>
              <a:gd name="connsiteX1" fmla="*/ 4805 w 12321"/>
              <a:gd name="connsiteY1" fmla="*/ 496 h 23835"/>
              <a:gd name="connsiteX2" fmla="*/ 12321 w 12321"/>
              <a:gd name="connsiteY2" fmla="*/ 0 h 23835"/>
              <a:gd name="connsiteX3" fmla="*/ 11952 w 12321"/>
              <a:gd name="connsiteY3" fmla="*/ 21784 h 23835"/>
              <a:gd name="connsiteX4" fmla="*/ 2301 w 12321"/>
              <a:gd name="connsiteY4" fmla="*/ 21395 h 23835"/>
              <a:gd name="connsiteX5" fmla="*/ 0 w 12321"/>
              <a:gd name="connsiteY5" fmla="*/ 4459 h 23835"/>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3499 w 10368"/>
              <a:gd name="connsiteY0" fmla="*/ 5466 h 23370"/>
              <a:gd name="connsiteX1" fmla="*/ 2852 w 10368"/>
              <a:gd name="connsiteY1" fmla="*/ 496 h 23370"/>
              <a:gd name="connsiteX2" fmla="*/ 10368 w 10368"/>
              <a:gd name="connsiteY2" fmla="*/ 0 h 23370"/>
              <a:gd name="connsiteX3" fmla="*/ 10104 w 10368"/>
              <a:gd name="connsiteY3" fmla="*/ 22287 h 23370"/>
              <a:gd name="connsiteX4" fmla="*/ 348 w 10368"/>
              <a:gd name="connsiteY4" fmla="*/ 21395 h 23370"/>
              <a:gd name="connsiteX5" fmla="*/ 3499 w 10368"/>
              <a:gd name="connsiteY5"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632 w 11445"/>
              <a:gd name="connsiteY5" fmla="*/ 15171 h 23370"/>
              <a:gd name="connsiteX6" fmla="*/ 4576 w 11445"/>
              <a:gd name="connsiteY6"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527 w 11445"/>
              <a:gd name="connsiteY5" fmla="*/ 12655 h 23370"/>
              <a:gd name="connsiteX6" fmla="*/ 4576 w 11445"/>
              <a:gd name="connsiteY6" fmla="*/ 5466 h 23370"/>
              <a:gd name="connsiteX0" fmla="*/ 3151 w 10020"/>
              <a:gd name="connsiteY0" fmla="*/ 5466 h 23370"/>
              <a:gd name="connsiteX1" fmla="*/ 2504 w 10020"/>
              <a:gd name="connsiteY1" fmla="*/ 496 h 23370"/>
              <a:gd name="connsiteX2" fmla="*/ 10020 w 10020"/>
              <a:gd name="connsiteY2" fmla="*/ 0 h 23370"/>
              <a:gd name="connsiteX3" fmla="*/ 9756 w 10020"/>
              <a:gd name="connsiteY3" fmla="*/ 22287 h 23370"/>
              <a:gd name="connsiteX4" fmla="*/ 0 w 10020"/>
              <a:gd name="connsiteY4" fmla="*/ 21395 h 23370"/>
              <a:gd name="connsiteX5" fmla="*/ 1102 w 10020"/>
              <a:gd name="connsiteY5" fmla="*/ 12655 h 23370"/>
              <a:gd name="connsiteX6" fmla="*/ 3151 w 10020"/>
              <a:gd name="connsiteY6" fmla="*/ 546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0 w 11692"/>
              <a:gd name="connsiteY0" fmla="*/ 3956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3956 h 23370"/>
              <a:gd name="connsiteX0" fmla="*/ 0 w 11692"/>
              <a:gd name="connsiteY0" fmla="*/ 4124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370"/>
              <a:gd name="connsiteX1" fmla="*/ 3757 w 11692"/>
              <a:gd name="connsiteY1" fmla="*/ 160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202"/>
              <a:gd name="connsiteX1" fmla="*/ 3757 w 11692"/>
              <a:gd name="connsiteY1" fmla="*/ 160 h 23202"/>
              <a:gd name="connsiteX2" fmla="*/ 11692 w 11692"/>
              <a:gd name="connsiteY2" fmla="*/ 0 h 23202"/>
              <a:gd name="connsiteX3" fmla="*/ 11428 w 11692"/>
              <a:gd name="connsiteY3" fmla="*/ 22287 h 23202"/>
              <a:gd name="connsiteX4" fmla="*/ 1357 w 11692"/>
              <a:gd name="connsiteY4" fmla="*/ 21227 h 23202"/>
              <a:gd name="connsiteX5" fmla="*/ 2774 w 11692"/>
              <a:gd name="connsiteY5" fmla="*/ 12655 h 23202"/>
              <a:gd name="connsiteX6" fmla="*/ 0 w 11692"/>
              <a:gd name="connsiteY6" fmla="*/ 4124 h 23202"/>
              <a:gd name="connsiteX0" fmla="*/ 0 w 11692"/>
              <a:gd name="connsiteY0" fmla="*/ 4124 h 22866"/>
              <a:gd name="connsiteX1" fmla="*/ 3757 w 11692"/>
              <a:gd name="connsiteY1" fmla="*/ 160 h 22866"/>
              <a:gd name="connsiteX2" fmla="*/ 11692 w 11692"/>
              <a:gd name="connsiteY2" fmla="*/ 0 h 22866"/>
              <a:gd name="connsiteX3" fmla="*/ 11428 w 11692"/>
              <a:gd name="connsiteY3" fmla="*/ 22287 h 22866"/>
              <a:gd name="connsiteX4" fmla="*/ 1357 w 11692"/>
              <a:gd name="connsiteY4" fmla="*/ 21227 h 22866"/>
              <a:gd name="connsiteX5" fmla="*/ 2774 w 11692"/>
              <a:gd name="connsiteY5" fmla="*/ 12655 h 22866"/>
              <a:gd name="connsiteX6" fmla="*/ 0 w 11692"/>
              <a:gd name="connsiteY6" fmla="*/ 4124 h 22866"/>
              <a:gd name="connsiteX0" fmla="*/ 0 w 11692"/>
              <a:gd name="connsiteY0" fmla="*/ 4124 h 23500"/>
              <a:gd name="connsiteX1" fmla="*/ 3757 w 11692"/>
              <a:gd name="connsiteY1" fmla="*/ 160 h 23500"/>
              <a:gd name="connsiteX2" fmla="*/ 11692 w 11692"/>
              <a:gd name="connsiteY2" fmla="*/ 0 h 23500"/>
              <a:gd name="connsiteX3" fmla="*/ 11428 w 11692"/>
              <a:gd name="connsiteY3" fmla="*/ 22958 h 23500"/>
              <a:gd name="connsiteX4" fmla="*/ 1357 w 11692"/>
              <a:gd name="connsiteY4" fmla="*/ 21227 h 23500"/>
              <a:gd name="connsiteX5" fmla="*/ 2774 w 11692"/>
              <a:gd name="connsiteY5" fmla="*/ 12655 h 23500"/>
              <a:gd name="connsiteX6" fmla="*/ 0 w 11692"/>
              <a:gd name="connsiteY6" fmla="*/ 4124 h 23500"/>
              <a:gd name="connsiteX0" fmla="*/ 0 w 11692"/>
              <a:gd name="connsiteY0" fmla="*/ 4124 h 22958"/>
              <a:gd name="connsiteX1" fmla="*/ 3757 w 11692"/>
              <a:gd name="connsiteY1" fmla="*/ 160 h 22958"/>
              <a:gd name="connsiteX2" fmla="*/ 11692 w 11692"/>
              <a:gd name="connsiteY2" fmla="*/ 0 h 22958"/>
              <a:gd name="connsiteX3" fmla="*/ 11428 w 11692"/>
              <a:gd name="connsiteY3" fmla="*/ 22958 h 22958"/>
              <a:gd name="connsiteX4" fmla="*/ 1357 w 11692"/>
              <a:gd name="connsiteY4" fmla="*/ 21227 h 22958"/>
              <a:gd name="connsiteX5" fmla="*/ 2774 w 11692"/>
              <a:gd name="connsiteY5" fmla="*/ 12655 h 22958"/>
              <a:gd name="connsiteX6" fmla="*/ 0 w 11692"/>
              <a:gd name="connsiteY6" fmla="*/ 4124 h 22958"/>
              <a:gd name="connsiteX0" fmla="*/ 0 w 30984"/>
              <a:gd name="connsiteY0" fmla="*/ 0 h 55742"/>
              <a:gd name="connsiteX1" fmla="*/ 23049 w 30984"/>
              <a:gd name="connsiteY1" fmla="*/ 32944 h 55742"/>
              <a:gd name="connsiteX2" fmla="*/ 30984 w 30984"/>
              <a:gd name="connsiteY2" fmla="*/ 32784 h 55742"/>
              <a:gd name="connsiteX3" fmla="*/ 30720 w 30984"/>
              <a:gd name="connsiteY3" fmla="*/ 55742 h 55742"/>
              <a:gd name="connsiteX4" fmla="*/ 20649 w 30984"/>
              <a:gd name="connsiteY4" fmla="*/ 54011 h 55742"/>
              <a:gd name="connsiteX5" fmla="*/ 22066 w 30984"/>
              <a:gd name="connsiteY5" fmla="*/ 45439 h 55742"/>
              <a:gd name="connsiteX6" fmla="*/ 0 w 30984"/>
              <a:gd name="connsiteY6" fmla="*/ 0 h 55742"/>
              <a:gd name="connsiteX0" fmla="*/ 0 w 30984"/>
              <a:gd name="connsiteY0" fmla="*/ 0 h 55742"/>
              <a:gd name="connsiteX1" fmla="*/ 23049 w 30984"/>
              <a:gd name="connsiteY1" fmla="*/ 32944 h 55742"/>
              <a:gd name="connsiteX2" fmla="*/ 30984 w 30984"/>
              <a:gd name="connsiteY2" fmla="*/ 32784 h 55742"/>
              <a:gd name="connsiteX3" fmla="*/ 30720 w 30984"/>
              <a:gd name="connsiteY3" fmla="*/ 55742 h 55742"/>
              <a:gd name="connsiteX4" fmla="*/ 20649 w 30984"/>
              <a:gd name="connsiteY4" fmla="*/ 54011 h 55742"/>
              <a:gd name="connsiteX5" fmla="*/ 48 w 30984"/>
              <a:gd name="connsiteY5" fmla="*/ 54163 h 55742"/>
              <a:gd name="connsiteX6" fmla="*/ 0 w 30984"/>
              <a:gd name="connsiteY6" fmla="*/ 0 h 55742"/>
              <a:gd name="connsiteX0" fmla="*/ 0 w 30984"/>
              <a:gd name="connsiteY0" fmla="*/ 0 h 56657"/>
              <a:gd name="connsiteX1" fmla="*/ 23049 w 30984"/>
              <a:gd name="connsiteY1" fmla="*/ 32944 h 56657"/>
              <a:gd name="connsiteX2" fmla="*/ 30984 w 30984"/>
              <a:gd name="connsiteY2" fmla="*/ 32784 h 56657"/>
              <a:gd name="connsiteX3" fmla="*/ 30720 w 30984"/>
              <a:gd name="connsiteY3" fmla="*/ 55742 h 56657"/>
              <a:gd name="connsiteX4" fmla="*/ 1567 w 30984"/>
              <a:gd name="connsiteY4" fmla="*/ 55018 h 56657"/>
              <a:gd name="connsiteX5" fmla="*/ 48 w 30984"/>
              <a:gd name="connsiteY5" fmla="*/ 54163 h 56657"/>
              <a:gd name="connsiteX6" fmla="*/ 0 w 30984"/>
              <a:gd name="connsiteY6" fmla="*/ 0 h 56657"/>
              <a:gd name="connsiteX0" fmla="*/ 0 w 30984"/>
              <a:gd name="connsiteY0" fmla="*/ 0 h 56657"/>
              <a:gd name="connsiteX1" fmla="*/ 23049 w 30984"/>
              <a:gd name="connsiteY1" fmla="*/ 32944 h 56657"/>
              <a:gd name="connsiteX2" fmla="*/ 30984 w 30984"/>
              <a:gd name="connsiteY2" fmla="*/ 32784 h 56657"/>
              <a:gd name="connsiteX3" fmla="*/ 14993 w 30984"/>
              <a:gd name="connsiteY3" fmla="*/ 47354 h 56657"/>
              <a:gd name="connsiteX4" fmla="*/ 1567 w 30984"/>
              <a:gd name="connsiteY4" fmla="*/ 55018 h 56657"/>
              <a:gd name="connsiteX5" fmla="*/ 48 w 30984"/>
              <a:gd name="connsiteY5" fmla="*/ 54163 h 56657"/>
              <a:gd name="connsiteX6" fmla="*/ 0 w 30984"/>
              <a:gd name="connsiteY6" fmla="*/ 0 h 56657"/>
              <a:gd name="connsiteX0" fmla="*/ 0 w 30984"/>
              <a:gd name="connsiteY0" fmla="*/ 6984 h 63641"/>
              <a:gd name="connsiteX1" fmla="*/ 14871 w 30984"/>
              <a:gd name="connsiteY1" fmla="*/ 0 h 63641"/>
              <a:gd name="connsiteX2" fmla="*/ 30984 w 30984"/>
              <a:gd name="connsiteY2" fmla="*/ 39768 h 63641"/>
              <a:gd name="connsiteX3" fmla="*/ 14993 w 30984"/>
              <a:gd name="connsiteY3" fmla="*/ 54338 h 63641"/>
              <a:gd name="connsiteX4" fmla="*/ 1567 w 30984"/>
              <a:gd name="connsiteY4" fmla="*/ 62002 h 63641"/>
              <a:gd name="connsiteX5" fmla="*/ 48 w 30984"/>
              <a:gd name="connsiteY5" fmla="*/ 61147 h 63641"/>
              <a:gd name="connsiteX6" fmla="*/ 0 w 30984"/>
              <a:gd name="connsiteY6" fmla="*/ 6984 h 63641"/>
              <a:gd name="connsiteX0" fmla="*/ 0 w 14993"/>
              <a:gd name="connsiteY0" fmla="*/ 6984 h 63641"/>
              <a:gd name="connsiteX1" fmla="*/ 14871 w 14993"/>
              <a:gd name="connsiteY1" fmla="*/ 0 h 63641"/>
              <a:gd name="connsiteX2" fmla="*/ 14993 w 14993"/>
              <a:gd name="connsiteY2" fmla="*/ 54338 h 63641"/>
              <a:gd name="connsiteX3" fmla="*/ 1567 w 14993"/>
              <a:gd name="connsiteY3" fmla="*/ 62002 h 63641"/>
              <a:gd name="connsiteX4" fmla="*/ 48 w 14993"/>
              <a:gd name="connsiteY4" fmla="*/ 61147 h 63641"/>
              <a:gd name="connsiteX5" fmla="*/ 0 w 14993"/>
              <a:gd name="connsiteY5" fmla="*/ 6984 h 63641"/>
              <a:gd name="connsiteX0" fmla="*/ 0 w 14993"/>
              <a:gd name="connsiteY0" fmla="*/ 6673 h 63641"/>
              <a:gd name="connsiteX1" fmla="*/ 14871 w 14993"/>
              <a:gd name="connsiteY1" fmla="*/ 0 h 63641"/>
              <a:gd name="connsiteX2" fmla="*/ 14993 w 14993"/>
              <a:gd name="connsiteY2" fmla="*/ 54338 h 63641"/>
              <a:gd name="connsiteX3" fmla="*/ 1567 w 14993"/>
              <a:gd name="connsiteY3" fmla="*/ 62002 h 63641"/>
              <a:gd name="connsiteX4" fmla="*/ 48 w 14993"/>
              <a:gd name="connsiteY4" fmla="*/ 61147 h 63641"/>
              <a:gd name="connsiteX5" fmla="*/ 0 w 14993"/>
              <a:gd name="connsiteY5" fmla="*/ 6673 h 63641"/>
              <a:gd name="connsiteX0" fmla="*/ 0 w 14993"/>
              <a:gd name="connsiteY0" fmla="*/ 6673 h 69091"/>
              <a:gd name="connsiteX1" fmla="*/ 14871 w 14993"/>
              <a:gd name="connsiteY1" fmla="*/ 0 h 69091"/>
              <a:gd name="connsiteX2" fmla="*/ 14993 w 14993"/>
              <a:gd name="connsiteY2" fmla="*/ 54338 h 69091"/>
              <a:gd name="connsiteX3" fmla="*/ 48 w 14993"/>
              <a:gd name="connsiteY3" fmla="*/ 61147 h 69091"/>
              <a:gd name="connsiteX4" fmla="*/ 0 w 14993"/>
              <a:gd name="connsiteY4" fmla="*/ 6673 h 69091"/>
              <a:gd name="connsiteX0" fmla="*/ 406 w 15399"/>
              <a:gd name="connsiteY0" fmla="*/ 6673 h 72514"/>
              <a:gd name="connsiteX1" fmla="*/ 15277 w 15399"/>
              <a:gd name="connsiteY1" fmla="*/ 0 h 72514"/>
              <a:gd name="connsiteX2" fmla="*/ 15399 w 15399"/>
              <a:gd name="connsiteY2" fmla="*/ 54338 h 72514"/>
              <a:gd name="connsiteX3" fmla="*/ 16 w 15399"/>
              <a:gd name="connsiteY3" fmla="*/ 64570 h 72514"/>
              <a:gd name="connsiteX4" fmla="*/ 406 w 15399"/>
              <a:gd name="connsiteY4" fmla="*/ 6673 h 72514"/>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187 w 15399"/>
              <a:gd name="connsiteY0" fmla="*/ 5740 h 64570"/>
              <a:gd name="connsiteX1" fmla="*/ 15277 w 15399"/>
              <a:gd name="connsiteY1" fmla="*/ 0 h 64570"/>
              <a:gd name="connsiteX2" fmla="*/ 15399 w 15399"/>
              <a:gd name="connsiteY2" fmla="*/ 54338 h 64570"/>
              <a:gd name="connsiteX3" fmla="*/ 16 w 15399"/>
              <a:gd name="connsiteY3" fmla="*/ 64570 h 64570"/>
              <a:gd name="connsiteX4" fmla="*/ 187 w 15399"/>
              <a:gd name="connsiteY4" fmla="*/ 5740 h 64570"/>
              <a:gd name="connsiteX0" fmla="*/ 406 w 15399"/>
              <a:gd name="connsiteY0" fmla="*/ 5429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5429 h 64570"/>
              <a:gd name="connsiteX0" fmla="*/ 0 w 15431"/>
              <a:gd name="connsiteY0" fmla="*/ 6362 h 64570"/>
              <a:gd name="connsiteX1" fmla="*/ 15309 w 15431"/>
              <a:gd name="connsiteY1" fmla="*/ 0 h 64570"/>
              <a:gd name="connsiteX2" fmla="*/ 15431 w 15431"/>
              <a:gd name="connsiteY2" fmla="*/ 54338 h 64570"/>
              <a:gd name="connsiteX3" fmla="*/ 48 w 15431"/>
              <a:gd name="connsiteY3" fmla="*/ 64570 h 64570"/>
              <a:gd name="connsiteX4" fmla="*/ 0 w 15431"/>
              <a:gd name="connsiteY4" fmla="*/ 6362 h 64570"/>
              <a:gd name="connsiteX0" fmla="*/ 0 w 16575"/>
              <a:gd name="connsiteY0" fmla="*/ 6362 h 64570"/>
              <a:gd name="connsiteX1" fmla="*/ 15309 w 16575"/>
              <a:gd name="connsiteY1" fmla="*/ 0 h 64570"/>
              <a:gd name="connsiteX2" fmla="*/ 15431 w 16575"/>
              <a:gd name="connsiteY2" fmla="*/ 31435 h 64570"/>
              <a:gd name="connsiteX3" fmla="*/ 15431 w 16575"/>
              <a:gd name="connsiteY3" fmla="*/ 54338 h 64570"/>
              <a:gd name="connsiteX4" fmla="*/ 48 w 16575"/>
              <a:gd name="connsiteY4" fmla="*/ 64570 h 64570"/>
              <a:gd name="connsiteX5" fmla="*/ 0 w 16575"/>
              <a:gd name="connsiteY5" fmla="*/ 6362 h 64570"/>
              <a:gd name="connsiteX0" fmla="*/ 0 w 16562"/>
              <a:gd name="connsiteY0" fmla="*/ 6362 h 64570"/>
              <a:gd name="connsiteX1" fmla="*/ 15309 w 16562"/>
              <a:gd name="connsiteY1" fmla="*/ 0 h 64570"/>
              <a:gd name="connsiteX2" fmla="*/ 15650 w 16562"/>
              <a:gd name="connsiteY2" fmla="*/ 25990 h 64570"/>
              <a:gd name="connsiteX3" fmla="*/ 15431 w 16562"/>
              <a:gd name="connsiteY3" fmla="*/ 31435 h 64570"/>
              <a:gd name="connsiteX4" fmla="*/ 15431 w 16562"/>
              <a:gd name="connsiteY4" fmla="*/ 54338 h 64570"/>
              <a:gd name="connsiteX5" fmla="*/ 48 w 16562"/>
              <a:gd name="connsiteY5" fmla="*/ 64570 h 64570"/>
              <a:gd name="connsiteX6" fmla="*/ 0 w 16562"/>
              <a:gd name="connsiteY6" fmla="*/ 6362 h 64570"/>
              <a:gd name="connsiteX0" fmla="*/ 0 w 16933"/>
              <a:gd name="connsiteY0" fmla="*/ 6704 h 64912"/>
              <a:gd name="connsiteX1" fmla="*/ 15309 w 16933"/>
              <a:gd name="connsiteY1" fmla="*/ 342 h 64912"/>
              <a:gd name="connsiteX2" fmla="*/ 16526 w 16933"/>
              <a:gd name="connsiteY2" fmla="*/ 3617 h 64912"/>
              <a:gd name="connsiteX3" fmla="*/ 15650 w 16933"/>
              <a:gd name="connsiteY3" fmla="*/ 26332 h 64912"/>
              <a:gd name="connsiteX4" fmla="*/ 15431 w 16933"/>
              <a:gd name="connsiteY4" fmla="*/ 31777 h 64912"/>
              <a:gd name="connsiteX5" fmla="*/ 15431 w 16933"/>
              <a:gd name="connsiteY5" fmla="*/ 54680 h 64912"/>
              <a:gd name="connsiteX6" fmla="*/ 48 w 16933"/>
              <a:gd name="connsiteY6" fmla="*/ 64912 h 64912"/>
              <a:gd name="connsiteX7" fmla="*/ 0 w 16933"/>
              <a:gd name="connsiteY7" fmla="*/ 6704 h 64912"/>
              <a:gd name="connsiteX0" fmla="*/ 0 w 30643"/>
              <a:gd name="connsiteY0" fmla="*/ 13946 h 72154"/>
              <a:gd name="connsiteX1" fmla="*/ 15309 w 30643"/>
              <a:gd name="connsiteY1" fmla="*/ 7584 h 72154"/>
              <a:gd name="connsiteX2" fmla="*/ 30643 w 30643"/>
              <a:gd name="connsiteY2" fmla="*/ 1057 h 72154"/>
              <a:gd name="connsiteX3" fmla="*/ 15650 w 30643"/>
              <a:gd name="connsiteY3" fmla="*/ 33574 h 72154"/>
              <a:gd name="connsiteX4" fmla="*/ 15431 w 30643"/>
              <a:gd name="connsiteY4" fmla="*/ 39019 h 72154"/>
              <a:gd name="connsiteX5" fmla="*/ 15431 w 30643"/>
              <a:gd name="connsiteY5" fmla="*/ 61922 h 72154"/>
              <a:gd name="connsiteX6" fmla="*/ 48 w 30643"/>
              <a:gd name="connsiteY6" fmla="*/ 72154 h 72154"/>
              <a:gd name="connsiteX7" fmla="*/ 0 w 30643"/>
              <a:gd name="connsiteY7" fmla="*/ 13946 h 72154"/>
              <a:gd name="connsiteX0" fmla="*/ 0 w 30643"/>
              <a:gd name="connsiteY0" fmla="*/ 12889 h 71097"/>
              <a:gd name="connsiteX1" fmla="*/ 15309 w 30643"/>
              <a:gd name="connsiteY1" fmla="*/ 6527 h 71097"/>
              <a:gd name="connsiteX2" fmla="*/ 30643 w 30643"/>
              <a:gd name="connsiteY2" fmla="*/ 0 h 71097"/>
              <a:gd name="connsiteX3" fmla="*/ 15650 w 30643"/>
              <a:gd name="connsiteY3" fmla="*/ 32517 h 71097"/>
              <a:gd name="connsiteX4" fmla="*/ 15431 w 30643"/>
              <a:gd name="connsiteY4" fmla="*/ 37962 h 71097"/>
              <a:gd name="connsiteX5" fmla="*/ 15431 w 30643"/>
              <a:gd name="connsiteY5" fmla="*/ 60865 h 71097"/>
              <a:gd name="connsiteX6" fmla="*/ 48 w 30643"/>
              <a:gd name="connsiteY6" fmla="*/ 71097 h 71097"/>
              <a:gd name="connsiteX7" fmla="*/ 0 w 30643"/>
              <a:gd name="connsiteY7" fmla="*/ 12889 h 71097"/>
              <a:gd name="connsiteX0" fmla="*/ 0 w 30643"/>
              <a:gd name="connsiteY0" fmla="*/ 12889 h 71097"/>
              <a:gd name="connsiteX1" fmla="*/ 30643 w 30643"/>
              <a:gd name="connsiteY1" fmla="*/ 0 h 71097"/>
              <a:gd name="connsiteX2" fmla="*/ 15650 w 30643"/>
              <a:gd name="connsiteY2" fmla="*/ 32517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8"/>
              <a:gd name="connsiteY0" fmla="*/ 12889 h 71097"/>
              <a:gd name="connsiteX1" fmla="*/ 30643 w 30648"/>
              <a:gd name="connsiteY1" fmla="*/ 0 h 71097"/>
              <a:gd name="connsiteX2" fmla="*/ 30096 w 30648"/>
              <a:gd name="connsiteY2" fmla="*/ 37184 h 71097"/>
              <a:gd name="connsiteX3" fmla="*/ 15431 w 30648"/>
              <a:gd name="connsiteY3" fmla="*/ 37962 h 71097"/>
              <a:gd name="connsiteX4" fmla="*/ 15431 w 30648"/>
              <a:gd name="connsiteY4" fmla="*/ 60865 h 71097"/>
              <a:gd name="connsiteX5" fmla="*/ 48 w 30648"/>
              <a:gd name="connsiteY5" fmla="*/ 71097 h 71097"/>
              <a:gd name="connsiteX6" fmla="*/ 0 w 30648"/>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759 w 30643"/>
              <a:gd name="connsiteY3" fmla="*/ 37184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759 w 30643"/>
              <a:gd name="connsiteY3" fmla="*/ 37184 h 71097"/>
              <a:gd name="connsiteX4" fmla="*/ 15759 w 30643"/>
              <a:gd name="connsiteY4" fmla="*/ 60398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534 w 30643"/>
              <a:gd name="connsiteY2" fmla="*/ 37184 h 71097"/>
              <a:gd name="connsiteX3" fmla="*/ 15759 w 30643"/>
              <a:gd name="connsiteY3" fmla="*/ 37184 h 71097"/>
              <a:gd name="connsiteX4" fmla="*/ 15759 w 30643"/>
              <a:gd name="connsiteY4" fmla="*/ 60398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534 w 30643"/>
              <a:gd name="connsiteY2" fmla="*/ 37184 h 71097"/>
              <a:gd name="connsiteX3" fmla="*/ 15759 w 30643"/>
              <a:gd name="connsiteY3" fmla="*/ 37184 h 71097"/>
              <a:gd name="connsiteX4" fmla="*/ 15759 w 30643"/>
              <a:gd name="connsiteY4" fmla="*/ 60398 h 71097"/>
              <a:gd name="connsiteX5" fmla="*/ 48 w 30643"/>
              <a:gd name="connsiteY5" fmla="*/ 71097 h 71097"/>
              <a:gd name="connsiteX6" fmla="*/ 0 w 30643"/>
              <a:gd name="connsiteY6" fmla="*/ 12889 h 71097"/>
              <a:gd name="connsiteX0" fmla="*/ 0 w 30862"/>
              <a:gd name="connsiteY0" fmla="*/ 13045 h 71097"/>
              <a:gd name="connsiteX1" fmla="*/ 30862 w 30862"/>
              <a:gd name="connsiteY1" fmla="*/ 0 h 71097"/>
              <a:gd name="connsiteX2" fmla="*/ 30753 w 30862"/>
              <a:gd name="connsiteY2" fmla="*/ 37184 h 71097"/>
              <a:gd name="connsiteX3" fmla="*/ 15978 w 30862"/>
              <a:gd name="connsiteY3" fmla="*/ 37184 h 71097"/>
              <a:gd name="connsiteX4" fmla="*/ 15978 w 30862"/>
              <a:gd name="connsiteY4" fmla="*/ 60398 h 71097"/>
              <a:gd name="connsiteX5" fmla="*/ 267 w 30862"/>
              <a:gd name="connsiteY5" fmla="*/ 71097 h 71097"/>
              <a:gd name="connsiteX6" fmla="*/ 0 w 30862"/>
              <a:gd name="connsiteY6" fmla="*/ 13045 h 71097"/>
              <a:gd name="connsiteX0" fmla="*/ 0 w 30788"/>
              <a:gd name="connsiteY0" fmla="*/ 14421 h 72473"/>
              <a:gd name="connsiteX1" fmla="*/ 30538 w 30788"/>
              <a:gd name="connsiteY1" fmla="*/ 0 h 72473"/>
              <a:gd name="connsiteX2" fmla="*/ 30753 w 30788"/>
              <a:gd name="connsiteY2" fmla="*/ 38560 h 72473"/>
              <a:gd name="connsiteX3" fmla="*/ 15978 w 30788"/>
              <a:gd name="connsiteY3" fmla="*/ 38560 h 72473"/>
              <a:gd name="connsiteX4" fmla="*/ 15978 w 30788"/>
              <a:gd name="connsiteY4" fmla="*/ 61774 h 72473"/>
              <a:gd name="connsiteX5" fmla="*/ 267 w 30788"/>
              <a:gd name="connsiteY5" fmla="*/ 72473 h 72473"/>
              <a:gd name="connsiteX6" fmla="*/ 0 w 30788"/>
              <a:gd name="connsiteY6" fmla="*/ 14421 h 72473"/>
              <a:gd name="connsiteX0" fmla="*/ 0 w 30788"/>
              <a:gd name="connsiteY0" fmla="*/ 12739 h 72473"/>
              <a:gd name="connsiteX1" fmla="*/ 30538 w 30788"/>
              <a:gd name="connsiteY1" fmla="*/ 0 h 72473"/>
              <a:gd name="connsiteX2" fmla="*/ 30753 w 30788"/>
              <a:gd name="connsiteY2" fmla="*/ 38560 h 72473"/>
              <a:gd name="connsiteX3" fmla="*/ 15978 w 30788"/>
              <a:gd name="connsiteY3" fmla="*/ 38560 h 72473"/>
              <a:gd name="connsiteX4" fmla="*/ 15978 w 30788"/>
              <a:gd name="connsiteY4" fmla="*/ 61774 h 72473"/>
              <a:gd name="connsiteX5" fmla="*/ 267 w 30788"/>
              <a:gd name="connsiteY5" fmla="*/ 72473 h 72473"/>
              <a:gd name="connsiteX6" fmla="*/ 0 w 30788"/>
              <a:gd name="connsiteY6" fmla="*/ 12739 h 7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88" h="72473">
                <a:moveTo>
                  <a:pt x="0" y="12739"/>
                </a:moveTo>
                <a:lnTo>
                  <a:pt x="30538" y="0"/>
                </a:lnTo>
                <a:cubicBezTo>
                  <a:pt x="30356" y="12395"/>
                  <a:pt x="30935" y="26165"/>
                  <a:pt x="30753" y="38560"/>
                </a:cubicBezTo>
                <a:lnTo>
                  <a:pt x="15978" y="38560"/>
                </a:lnTo>
                <a:cubicBezTo>
                  <a:pt x="15869" y="46454"/>
                  <a:pt x="16087" y="53880"/>
                  <a:pt x="15978" y="61774"/>
                </a:cubicBezTo>
                <a:cubicBezTo>
                  <a:pt x="7598" y="67298"/>
                  <a:pt x="3861" y="72326"/>
                  <a:pt x="267" y="72473"/>
                </a:cubicBezTo>
                <a:cubicBezTo>
                  <a:pt x="251" y="54419"/>
                  <a:pt x="16" y="30793"/>
                  <a:pt x="0" y="12739"/>
                </a:cubicBezTo>
                <a:close/>
              </a:path>
            </a:pathLst>
          </a:custGeom>
          <a:pattFill prst="lgCheck">
            <a:fgClr>
              <a:schemeClr val="accent2"/>
            </a:fgClr>
            <a:bgClr>
              <a:schemeClr val="bg1"/>
            </a:bgClr>
          </a:patt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32" name="フリーフォーム 31"/>
          <p:cNvSpPr/>
          <p:nvPr/>
        </p:nvSpPr>
        <p:spPr>
          <a:xfrm>
            <a:off x="5486951" y="6004757"/>
            <a:ext cx="817109" cy="380978"/>
          </a:xfrm>
          <a:custGeom>
            <a:avLst/>
            <a:gdLst>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89647 w 2173941"/>
              <a:gd name="connsiteY8" fmla="*/ 11206 h 470647"/>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151404 w 2173941"/>
              <a:gd name="connsiteY8" fmla="*/ 9831 h 470647"/>
              <a:gd name="connsiteX9" fmla="*/ 89647 w 2173941"/>
              <a:gd name="connsiteY9" fmla="*/ 11206 h 470647"/>
              <a:gd name="connsiteX0" fmla="*/ 89647 w 2173941"/>
              <a:gd name="connsiteY0" fmla="*/ 40696 h 500137"/>
              <a:gd name="connsiteX1" fmla="*/ 0 w 2173941"/>
              <a:gd name="connsiteY1" fmla="*/ 477725 h 500137"/>
              <a:gd name="connsiteX2" fmla="*/ 1882588 w 2173941"/>
              <a:gd name="connsiteY2" fmla="*/ 500137 h 500137"/>
              <a:gd name="connsiteX3" fmla="*/ 2106706 w 2173941"/>
              <a:gd name="connsiteY3" fmla="*/ 421696 h 500137"/>
              <a:gd name="connsiteX4" fmla="*/ 2173941 w 2173941"/>
              <a:gd name="connsiteY4" fmla="*/ 309637 h 500137"/>
              <a:gd name="connsiteX5" fmla="*/ 2173941 w 2173941"/>
              <a:gd name="connsiteY5" fmla="*/ 163960 h 500137"/>
              <a:gd name="connsiteX6" fmla="*/ 1781735 w 2173941"/>
              <a:gd name="connsiteY6" fmla="*/ 175166 h 500137"/>
              <a:gd name="connsiteX7" fmla="*/ 1759323 w 2173941"/>
              <a:gd name="connsiteY7" fmla="*/ 29490 h 500137"/>
              <a:gd name="connsiteX8" fmla="*/ 134947 w 2173941"/>
              <a:gd name="connsiteY8" fmla="*/ 0 h 500137"/>
              <a:gd name="connsiteX9" fmla="*/ 89647 w 2173941"/>
              <a:gd name="connsiteY9" fmla="*/ 40696 h 500137"/>
              <a:gd name="connsiteX0" fmla="*/ 102813 w 2173941"/>
              <a:gd name="connsiteY0" fmla="*/ 47249 h 500137"/>
              <a:gd name="connsiteX1" fmla="*/ 0 w 2173941"/>
              <a:gd name="connsiteY1" fmla="*/ 477725 h 500137"/>
              <a:gd name="connsiteX2" fmla="*/ 1882588 w 2173941"/>
              <a:gd name="connsiteY2" fmla="*/ 500137 h 500137"/>
              <a:gd name="connsiteX3" fmla="*/ 2106706 w 2173941"/>
              <a:gd name="connsiteY3" fmla="*/ 421696 h 500137"/>
              <a:gd name="connsiteX4" fmla="*/ 2173941 w 2173941"/>
              <a:gd name="connsiteY4" fmla="*/ 309637 h 500137"/>
              <a:gd name="connsiteX5" fmla="*/ 2173941 w 2173941"/>
              <a:gd name="connsiteY5" fmla="*/ 163960 h 500137"/>
              <a:gd name="connsiteX6" fmla="*/ 1781735 w 2173941"/>
              <a:gd name="connsiteY6" fmla="*/ 175166 h 500137"/>
              <a:gd name="connsiteX7" fmla="*/ 1759323 w 2173941"/>
              <a:gd name="connsiteY7" fmla="*/ 29490 h 500137"/>
              <a:gd name="connsiteX8" fmla="*/ 134947 w 2173941"/>
              <a:gd name="connsiteY8" fmla="*/ 0 h 500137"/>
              <a:gd name="connsiteX9" fmla="*/ 102813 w 2173941"/>
              <a:gd name="connsiteY9" fmla="*/ 47249 h 500137"/>
              <a:gd name="connsiteX0" fmla="*/ 0 w 2071128"/>
              <a:gd name="connsiteY0" fmla="*/ 47249 h 500137"/>
              <a:gd name="connsiteX1" fmla="*/ 15677 w 2071128"/>
              <a:gd name="connsiteY1" fmla="*/ 435128 h 500137"/>
              <a:gd name="connsiteX2" fmla="*/ 1779775 w 2071128"/>
              <a:gd name="connsiteY2" fmla="*/ 500137 h 500137"/>
              <a:gd name="connsiteX3" fmla="*/ 2003893 w 2071128"/>
              <a:gd name="connsiteY3" fmla="*/ 421696 h 500137"/>
              <a:gd name="connsiteX4" fmla="*/ 2071128 w 2071128"/>
              <a:gd name="connsiteY4" fmla="*/ 309637 h 500137"/>
              <a:gd name="connsiteX5" fmla="*/ 2071128 w 2071128"/>
              <a:gd name="connsiteY5" fmla="*/ 163960 h 500137"/>
              <a:gd name="connsiteX6" fmla="*/ 1678922 w 2071128"/>
              <a:gd name="connsiteY6" fmla="*/ 175166 h 500137"/>
              <a:gd name="connsiteX7" fmla="*/ 1656510 w 2071128"/>
              <a:gd name="connsiteY7" fmla="*/ 29490 h 500137"/>
              <a:gd name="connsiteX8" fmla="*/ 32134 w 2071128"/>
              <a:gd name="connsiteY8" fmla="*/ 0 h 500137"/>
              <a:gd name="connsiteX9" fmla="*/ 0 w 2071128"/>
              <a:gd name="connsiteY9" fmla="*/ 47249 h 500137"/>
              <a:gd name="connsiteX0" fmla="*/ 0 w 2071128"/>
              <a:gd name="connsiteY0" fmla="*/ 47249 h 500137"/>
              <a:gd name="connsiteX1" fmla="*/ 15677 w 2071128"/>
              <a:gd name="connsiteY1" fmla="*/ 435128 h 500137"/>
              <a:gd name="connsiteX2" fmla="*/ 117708 w 2071128"/>
              <a:gd name="connsiteY2" fmla="*/ 445637 h 500137"/>
              <a:gd name="connsiteX3" fmla="*/ 1779775 w 2071128"/>
              <a:gd name="connsiteY3" fmla="*/ 500137 h 500137"/>
              <a:gd name="connsiteX4" fmla="*/ 2003893 w 2071128"/>
              <a:gd name="connsiteY4" fmla="*/ 421696 h 500137"/>
              <a:gd name="connsiteX5" fmla="*/ 2071128 w 2071128"/>
              <a:gd name="connsiteY5" fmla="*/ 309637 h 500137"/>
              <a:gd name="connsiteX6" fmla="*/ 2071128 w 2071128"/>
              <a:gd name="connsiteY6" fmla="*/ 163960 h 500137"/>
              <a:gd name="connsiteX7" fmla="*/ 1678922 w 2071128"/>
              <a:gd name="connsiteY7" fmla="*/ 175166 h 500137"/>
              <a:gd name="connsiteX8" fmla="*/ 1656510 w 2071128"/>
              <a:gd name="connsiteY8" fmla="*/ 29490 h 500137"/>
              <a:gd name="connsiteX9" fmla="*/ 32134 w 2071128"/>
              <a:gd name="connsiteY9" fmla="*/ 0 h 500137"/>
              <a:gd name="connsiteX10" fmla="*/ 0 w 2071128"/>
              <a:gd name="connsiteY10" fmla="*/ 47249 h 500137"/>
              <a:gd name="connsiteX0" fmla="*/ 0 w 2071128"/>
              <a:gd name="connsiteY0" fmla="*/ 47249 h 500137"/>
              <a:gd name="connsiteX1" fmla="*/ 15677 w 2071128"/>
              <a:gd name="connsiteY1" fmla="*/ 435128 h 500137"/>
              <a:gd name="connsiteX2" fmla="*/ 51882 w 2071128"/>
              <a:gd name="connsiteY2" fmla="*/ 478405 h 500137"/>
              <a:gd name="connsiteX3" fmla="*/ 1779775 w 2071128"/>
              <a:gd name="connsiteY3" fmla="*/ 500137 h 500137"/>
              <a:gd name="connsiteX4" fmla="*/ 2003893 w 2071128"/>
              <a:gd name="connsiteY4" fmla="*/ 421696 h 500137"/>
              <a:gd name="connsiteX5" fmla="*/ 2071128 w 2071128"/>
              <a:gd name="connsiteY5" fmla="*/ 309637 h 500137"/>
              <a:gd name="connsiteX6" fmla="*/ 2071128 w 2071128"/>
              <a:gd name="connsiteY6" fmla="*/ 163960 h 500137"/>
              <a:gd name="connsiteX7" fmla="*/ 1678922 w 2071128"/>
              <a:gd name="connsiteY7" fmla="*/ 175166 h 500137"/>
              <a:gd name="connsiteX8" fmla="*/ 1656510 w 2071128"/>
              <a:gd name="connsiteY8" fmla="*/ 29490 h 500137"/>
              <a:gd name="connsiteX9" fmla="*/ 32134 w 2071128"/>
              <a:gd name="connsiteY9" fmla="*/ 0 h 500137"/>
              <a:gd name="connsiteX10" fmla="*/ 0 w 2071128"/>
              <a:gd name="connsiteY10" fmla="*/ 47249 h 500137"/>
              <a:gd name="connsiteX0" fmla="*/ 0 w 2071128"/>
              <a:gd name="connsiteY0" fmla="*/ 47249 h 478405"/>
              <a:gd name="connsiteX1" fmla="*/ 15677 w 2071128"/>
              <a:gd name="connsiteY1" fmla="*/ 435128 h 478405"/>
              <a:gd name="connsiteX2" fmla="*/ 51882 w 2071128"/>
              <a:gd name="connsiteY2" fmla="*/ 478405 h 478405"/>
              <a:gd name="connsiteX3" fmla="*/ 1095170 w 2071128"/>
              <a:gd name="connsiteY3" fmla="*/ 477200 h 478405"/>
              <a:gd name="connsiteX4" fmla="*/ 2003893 w 2071128"/>
              <a:gd name="connsiteY4" fmla="*/ 421696 h 478405"/>
              <a:gd name="connsiteX5" fmla="*/ 2071128 w 2071128"/>
              <a:gd name="connsiteY5" fmla="*/ 309637 h 478405"/>
              <a:gd name="connsiteX6" fmla="*/ 2071128 w 2071128"/>
              <a:gd name="connsiteY6" fmla="*/ 163960 h 478405"/>
              <a:gd name="connsiteX7" fmla="*/ 1678922 w 2071128"/>
              <a:gd name="connsiteY7" fmla="*/ 175166 h 478405"/>
              <a:gd name="connsiteX8" fmla="*/ 1656510 w 2071128"/>
              <a:gd name="connsiteY8" fmla="*/ 29490 h 478405"/>
              <a:gd name="connsiteX9" fmla="*/ 32134 w 2071128"/>
              <a:gd name="connsiteY9" fmla="*/ 0 h 478405"/>
              <a:gd name="connsiteX10" fmla="*/ 0 w 2071128"/>
              <a:gd name="connsiteY10" fmla="*/ 47249 h 478405"/>
              <a:gd name="connsiteX0" fmla="*/ 0 w 2071128"/>
              <a:gd name="connsiteY0" fmla="*/ 47249 h 478405"/>
              <a:gd name="connsiteX1" fmla="*/ 15677 w 2071128"/>
              <a:gd name="connsiteY1" fmla="*/ 435128 h 478405"/>
              <a:gd name="connsiteX2" fmla="*/ 51882 w 2071128"/>
              <a:gd name="connsiteY2" fmla="*/ 478405 h 478405"/>
              <a:gd name="connsiteX3" fmla="*/ 1095170 w 2071128"/>
              <a:gd name="connsiteY3" fmla="*/ 477200 h 478405"/>
              <a:gd name="connsiteX4" fmla="*/ 1138264 w 2071128"/>
              <a:gd name="connsiteY4" fmla="*/ 441357 h 478405"/>
              <a:gd name="connsiteX5" fmla="*/ 2071128 w 2071128"/>
              <a:gd name="connsiteY5" fmla="*/ 309637 h 478405"/>
              <a:gd name="connsiteX6" fmla="*/ 2071128 w 2071128"/>
              <a:gd name="connsiteY6" fmla="*/ 163960 h 478405"/>
              <a:gd name="connsiteX7" fmla="*/ 1678922 w 2071128"/>
              <a:gd name="connsiteY7" fmla="*/ 175166 h 478405"/>
              <a:gd name="connsiteX8" fmla="*/ 1656510 w 2071128"/>
              <a:gd name="connsiteY8" fmla="*/ 29490 h 478405"/>
              <a:gd name="connsiteX9" fmla="*/ 32134 w 2071128"/>
              <a:gd name="connsiteY9" fmla="*/ 0 h 478405"/>
              <a:gd name="connsiteX10" fmla="*/ 0 w 2071128"/>
              <a:gd name="connsiteY10" fmla="*/ 47249 h 478405"/>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2071128 w 2071128"/>
              <a:gd name="connsiteY6" fmla="*/ 206559 h 521004"/>
              <a:gd name="connsiteX7" fmla="*/ 1678922 w 2071128"/>
              <a:gd name="connsiteY7" fmla="*/ 217765 h 521004"/>
              <a:gd name="connsiteX8" fmla="*/ 1024567 w 2071128"/>
              <a:gd name="connsiteY8" fmla="*/ 0 h 521004"/>
              <a:gd name="connsiteX9" fmla="*/ 32134 w 2071128"/>
              <a:gd name="connsiteY9" fmla="*/ 42599 h 521004"/>
              <a:gd name="connsiteX10" fmla="*/ 0 w 2071128"/>
              <a:gd name="connsiteY10" fmla="*/ 89848 h 521004"/>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2071128 w 2071128"/>
              <a:gd name="connsiteY6" fmla="*/ 206559 h 521004"/>
              <a:gd name="connsiteX7" fmla="*/ 1030522 w 2071128"/>
              <a:gd name="connsiteY7" fmla="*/ 168614 h 521004"/>
              <a:gd name="connsiteX8" fmla="*/ 1024567 w 2071128"/>
              <a:gd name="connsiteY8" fmla="*/ 0 h 521004"/>
              <a:gd name="connsiteX9" fmla="*/ 32134 w 2071128"/>
              <a:gd name="connsiteY9" fmla="*/ 42599 h 521004"/>
              <a:gd name="connsiteX10" fmla="*/ 0 w 2071128"/>
              <a:gd name="connsiteY10" fmla="*/ 89848 h 521004"/>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1126505 w 2071128"/>
              <a:gd name="connsiteY6" fmla="*/ 167238 h 521004"/>
              <a:gd name="connsiteX7" fmla="*/ 1030522 w 2071128"/>
              <a:gd name="connsiteY7" fmla="*/ 168614 h 521004"/>
              <a:gd name="connsiteX8" fmla="*/ 1024567 w 2071128"/>
              <a:gd name="connsiteY8" fmla="*/ 0 h 521004"/>
              <a:gd name="connsiteX9" fmla="*/ 32134 w 2071128"/>
              <a:gd name="connsiteY9" fmla="*/ 42599 h 521004"/>
              <a:gd name="connsiteX10" fmla="*/ 0 w 2071128"/>
              <a:gd name="connsiteY10" fmla="*/ 89848 h 521004"/>
              <a:gd name="connsiteX0" fmla="*/ 0 w 1138264"/>
              <a:gd name="connsiteY0" fmla="*/ 89848 h 521004"/>
              <a:gd name="connsiteX1" fmla="*/ 15677 w 1138264"/>
              <a:gd name="connsiteY1" fmla="*/ 477727 h 521004"/>
              <a:gd name="connsiteX2" fmla="*/ 51882 w 1138264"/>
              <a:gd name="connsiteY2" fmla="*/ 521004 h 521004"/>
              <a:gd name="connsiteX3" fmla="*/ 1095170 w 1138264"/>
              <a:gd name="connsiteY3" fmla="*/ 519799 h 521004"/>
              <a:gd name="connsiteX4" fmla="*/ 1138264 w 1138264"/>
              <a:gd name="connsiteY4" fmla="*/ 483956 h 521004"/>
              <a:gd name="connsiteX5" fmla="*/ 1126505 w 1138264"/>
              <a:gd name="connsiteY5" fmla="*/ 167238 h 521004"/>
              <a:gd name="connsiteX6" fmla="*/ 1030522 w 1138264"/>
              <a:gd name="connsiteY6" fmla="*/ 168614 h 521004"/>
              <a:gd name="connsiteX7" fmla="*/ 1024567 w 1138264"/>
              <a:gd name="connsiteY7" fmla="*/ 0 h 521004"/>
              <a:gd name="connsiteX8" fmla="*/ 32134 w 1138264"/>
              <a:gd name="connsiteY8" fmla="*/ 42599 h 521004"/>
              <a:gd name="connsiteX9" fmla="*/ 0 w 1138264"/>
              <a:gd name="connsiteY9" fmla="*/ 89848 h 521004"/>
              <a:gd name="connsiteX0" fmla="*/ 0 w 1138264"/>
              <a:gd name="connsiteY0" fmla="*/ 89848 h 521004"/>
              <a:gd name="connsiteX1" fmla="*/ 15677 w 1138264"/>
              <a:gd name="connsiteY1" fmla="*/ 477727 h 521004"/>
              <a:gd name="connsiteX2" fmla="*/ 51882 w 1138264"/>
              <a:gd name="connsiteY2" fmla="*/ 521004 h 521004"/>
              <a:gd name="connsiteX3" fmla="*/ 1095170 w 1138264"/>
              <a:gd name="connsiteY3" fmla="*/ 519799 h 521004"/>
              <a:gd name="connsiteX4" fmla="*/ 1138264 w 1138264"/>
              <a:gd name="connsiteY4" fmla="*/ 483956 h 521004"/>
              <a:gd name="connsiteX5" fmla="*/ 1113341 w 1138264"/>
              <a:gd name="connsiteY5" fmla="*/ 170514 h 521004"/>
              <a:gd name="connsiteX6" fmla="*/ 1030522 w 1138264"/>
              <a:gd name="connsiteY6" fmla="*/ 168614 h 521004"/>
              <a:gd name="connsiteX7" fmla="*/ 1024567 w 1138264"/>
              <a:gd name="connsiteY7" fmla="*/ 0 h 521004"/>
              <a:gd name="connsiteX8" fmla="*/ 32134 w 1138264"/>
              <a:gd name="connsiteY8" fmla="*/ 42599 h 521004"/>
              <a:gd name="connsiteX9" fmla="*/ 0 w 1138264"/>
              <a:gd name="connsiteY9" fmla="*/ 89848 h 521004"/>
              <a:gd name="connsiteX0" fmla="*/ 0 w 1131682"/>
              <a:gd name="connsiteY0" fmla="*/ 89848 h 521004"/>
              <a:gd name="connsiteX1" fmla="*/ 15677 w 1131682"/>
              <a:gd name="connsiteY1" fmla="*/ 477727 h 521004"/>
              <a:gd name="connsiteX2" fmla="*/ 51882 w 1131682"/>
              <a:gd name="connsiteY2" fmla="*/ 521004 h 521004"/>
              <a:gd name="connsiteX3" fmla="*/ 1095170 w 1131682"/>
              <a:gd name="connsiteY3" fmla="*/ 519799 h 521004"/>
              <a:gd name="connsiteX4" fmla="*/ 1131682 w 1131682"/>
              <a:gd name="connsiteY4" fmla="*/ 477403 h 521004"/>
              <a:gd name="connsiteX5" fmla="*/ 1113341 w 1131682"/>
              <a:gd name="connsiteY5" fmla="*/ 170514 h 521004"/>
              <a:gd name="connsiteX6" fmla="*/ 1030522 w 1131682"/>
              <a:gd name="connsiteY6" fmla="*/ 168614 h 521004"/>
              <a:gd name="connsiteX7" fmla="*/ 1024567 w 1131682"/>
              <a:gd name="connsiteY7" fmla="*/ 0 h 521004"/>
              <a:gd name="connsiteX8" fmla="*/ 32134 w 1131682"/>
              <a:gd name="connsiteY8" fmla="*/ 42599 h 521004"/>
              <a:gd name="connsiteX9" fmla="*/ 0 w 1131682"/>
              <a:gd name="connsiteY9" fmla="*/ 89848 h 521004"/>
              <a:gd name="connsiteX0" fmla="*/ 0 w 1134973"/>
              <a:gd name="connsiteY0" fmla="*/ 76741 h 521004"/>
              <a:gd name="connsiteX1" fmla="*/ 18968 w 1134973"/>
              <a:gd name="connsiteY1" fmla="*/ 477727 h 521004"/>
              <a:gd name="connsiteX2" fmla="*/ 55173 w 1134973"/>
              <a:gd name="connsiteY2" fmla="*/ 521004 h 521004"/>
              <a:gd name="connsiteX3" fmla="*/ 1098461 w 1134973"/>
              <a:gd name="connsiteY3" fmla="*/ 519799 h 521004"/>
              <a:gd name="connsiteX4" fmla="*/ 1134973 w 1134973"/>
              <a:gd name="connsiteY4" fmla="*/ 477403 h 521004"/>
              <a:gd name="connsiteX5" fmla="*/ 1116632 w 1134973"/>
              <a:gd name="connsiteY5" fmla="*/ 170514 h 521004"/>
              <a:gd name="connsiteX6" fmla="*/ 1033813 w 1134973"/>
              <a:gd name="connsiteY6" fmla="*/ 168614 h 521004"/>
              <a:gd name="connsiteX7" fmla="*/ 1027858 w 1134973"/>
              <a:gd name="connsiteY7" fmla="*/ 0 h 521004"/>
              <a:gd name="connsiteX8" fmla="*/ 35425 w 1134973"/>
              <a:gd name="connsiteY8" fmla="*/ 42599 h 521004"/>
              <a:gd name="connsiteX9" fmla="*/ 0 w 1134973"/>
              <a:gd name="connsiteY9" fmla="*/ 76741 h 521004"/>
              <a:gd name="connsiteX0" fmla="*/ 0 w 1134973"/>
              <a:gd name="connsiteY0" fmla="*/ 76741 h 521004"/>
              <a:gd name="connsiteX1" fmla="*/ 18968 w 1134973"/>
              <a:gd name="connsiteY1" fmla="*/ 477727 h 521004"/>
              <a:gd name="connsiteX2" fmla="*/ 55173 w 1134973"/>
              <a:gd name="connsiteY2" fmla="*/ 521004 h 521004"/>
              <a:gd name="connsiteX3" fmla="*/ 1098461 w 1134973"/>
              <a:gd name="connsiteY3" fmla="*/ 519799 h 521004"/>
              <a:gd name="connsiteX4" fmla="*/ 1134973 w 1134973"/>
              <a:gd name="connsiteY4" fmla="*/ 477403 h 521004"/>
              <a:gd name="connsiteX5" fmla="*/ 1116632 w 1134973"/>
              <a:gd name="connsiteY5" fmla="*/ 170514 h 521004"/>
              <a:gd name="connsiteX6" fmla="*/ 1027197 w 1134973"/>
              <a:gd name="connsiteY6" fmla="*/ 158846 h 521004"/>
              <a:gd name="connsiteX7" fmla="*/ 1027858 w 1134973"/>
              <a:gd name="connsiteY7" fmla="*/ 0 h 521004"/>
              <a:gd name="connsiteX8" fmla="*/ 35425 w 1134973"/>
              <a:gd name="connsiteY8" fmla="*/ 42599 h 521004"/>
              <a:gd name="connsiteX9" fmla="*/ 0 w 1134973"/>
              <a:gd name="connsiteY9" fmla="*/ 76741 h 521004"/>
              <a:gd name="connsiteX0" fmla="*/ 0 w 1134973"/>
              <a:gd name="connsiteY0" fmla="*/ 76741 h 521004"/>
              <a:gd name="connsiteX1" fmla="*/ 18968 w 1134973"/>
              <a:gd name="connsiteY1" fmla="*/ 477727 h 521004"/>
              <a:gd name="connsiteX2" fmla="*/ 55173 w 1134973"/>
              <a:gd name="connsiteY2" fmla="*/ 521004 h 521004"/>
              <a:gd name="connsiteX3" fmla="*/ 1098461 w 1134973"/>
              <a:gd name="connsiteY3" fmla="*/ 519799 h 521004"/>
              <a:gd name="connsiteX4" fmla="*/ 1134973 w 1134973"/>
              <a:gd name="connsiteY4" fmla="*/ 477403 h 521004"/>
              <a:gd name="connsiteX5" fmla="*/ 1116633 w 1134973"/>
              <a:gd name="connsiteY5" fmla="*/ 160745 h 521004"/>
              <a:gd name="connsiteX6" fmla="*/ 1027197 w 1134973"/>
              <a:gd name="connsiteY6" fmla="*/ 158846 h 521004"/>
              <a:gd name="connsiteX7" fmla="*/ 1027858 w 1134973"/>
              <a:gd name="connsiteY7" fmla="*/ 0 h 521004"/>
              <a:gd name="connsiteX8" fmla="*/ 35425 w 1134973"/>
              <a:gd name="connsiteY8" fmla="*/ 42599 h 521004"/>
              <a:gd name="connsiteX9" fmla="*/ 0 w 1134973"/>
              <a:gd name="connsiteY9" fmla="*/ 76741 h 52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4973" h="521004">
                <a:moveTo>
                  <a:pt x="0" y="76741"/>
                </a:moveTo>
                <a:lnTo>
                  <a:pt x="18968" y="477727"/>
                </a:lnTo>
                <a:lnTo>
                  <a:pt x="55173" y="521004"/>
                </a:lnTo>
                <a:lnTo>
                  <a:pt x="1098461" y="519799"/>
                </a:lnTo>
                <a:lnTo>
                  <a:pt x="1134973" y="477403"/>
                </a:lnTo>
                <a:lnTo>
                  <a:pt x="1116633" y="160745"/>
                </a:lnTo>
                <a:lnTo>
                  <a:pt x="1027197" y="158846"/>
                </a:lnTo>
                <a:cubicBezTo>
                  <a:pt x="1027417" y="105897"/>
                  <a:pt x="1027638" y="52949"/>
                  <a:pt x="1027858" y="0"/>
                </a:cubicBezTo>
                <a:lnTo>
                  <a:pt x="35425" y="42599"/>
                </a:lnTo>
                <a:lnTo>
                  <a:pt x="0" y="76741"/>
                </a:lnTo>
                <a:close/>
              </a:path>
            </a:pathLst>
          </a:custGeom>
          <a:pattFill prst="lgCheck">
            <a:fgClr>
              <a:schemeClr val="accent2"/>
            </a:fgClr>
            <a:bgClr>
              <a:schemeClr val="bg1"/>
            </a:bgClr>
          </a:patt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33" name="フリーフォーム 32"/>
          <p:cNvSpPr/>
          <p:nvPr/>
        </p:nvSpPr>
        <p:spPr>
          <a:xfrm>
            <a:off x="1728244" y="4946637"/>
            <a:ext cx="555788" cy="371966"/>
          </a:xfrm>
          <a:custGeom>
            <a:avLst/>
            <a:gdLst>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89647 w 2173941"/>
              <a:gd name="connsiteY8" fmla="*/ 11206 h 470647"/>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81735 w 2173941"/>
              <a:gd name="connsiteY7" fmla="*/ 145676 h 470647"/>
              <a:gd name="connsiteX8" fmla="*/ 1759323 w 2173941"/>
              <a:gd name="connsiteY8" fmla="*/ 0 h 470647"/>
              <a:gd name="connsiteX9" fmla="*/ 154729 w 2173941"/>
              <a:gd name="connsiteY9" fmla="*/ 13992 h 470647"/>
              <a:gd name="connsiteX10" fmla="*/ 89647 w 2173941"/>
              <a:gd name="connsiteY10"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1759323 w 2173941"/>
              <a:gd name="connsiteY6" fmla="*/ 0 h 470647"/>
              <a:gd name="connsiteX7" fmla="*/ 154729 w 2173941"/>
              <a:gd name="connsiteY7" fmla="*/ 13992 h 470647"/>
              <a:gd name="connsiteX8" fmla="*/ 89647 w 2173941"/>
              <a:gd name="connsiteY8" fmla="*/ 11206 h 470647"/>
              <a:gd name="connsiteX0" fmla="*/ 89647 w 2106706"/>
              <a:gd name="connsiteY0" fmla="*/ 11206 h 470647"/>
              <a:gd name="connsiteX1" fmla="*/ 0 w 2106706"/>
              <a:gd name="connsiteY1" fmla="*/ 448235 h 470647"/>
              <a:gd name="connsiteX2" fmla="*/ 121815 w 2106706"/>
              <a:gd name="connsiteY2" fmla="*/ 459630 h 470647"/>
              <a:gd name="connsiteX3" fmla="*/ 1882588 w 2106706"/>
              <a:gd name="connsiteY3" fmla="*/ 470647 h 470647"/>
              <a:gd name="connsiteX4" fmla="*/ 2106706 w 2106706"/>
              <a:gd name="connsiteY4" fmla="*/ 392206 h 470647"/>
              <a:gd name="connsiteX5" fmla="*/ 1831638 w 2106706"/>
              <a:gd name="connsiteY5" fmla="*/ 24561 h 470647"/>
              <a:gd name="connsiteX6" fmla="*/ 1759323 w 2106706"/>
              <a:gd name="connsiteY6" fmla="*/ 0 h 470647"/>
              <a:gd name="connsiteX7" fmla="*/ 154729 w 2106706"/>
              <a:gd name="connsiteY7" fmla="*/ 13992 h 470647"/>
              <a:gd name="connsiteX8" fmla="*/ 89647 w 2106706"/>
              <a:gd name="connsiteY8" fmla="*/ 11206 h 470647"/>
              <a:gd name="connsiteX0" fmla="*/ 89647 w 1935554"/>
              <a:gd name="connsiteY0" fmla="*/ 11206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89647 w 1935554"/>
              <a:gd name="connsiteY8" fmla="*/ 11206 h 470647"/>
              <a:gd name="connsiteX0" fmla="*/ 46859 w 1935554"/>
              <a:gd name="connsiteY0" fmla="*/ 17759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46859 w 1935554"/>
              <a:gd name="connsiteY8" fmla="*/ 17759 h 470647"/>
              <a:gd name="connsiteX0" fmla="*/ 46859 w 1935554"/>
              <a:gd name="connsiteY0" fmla="*/ 26704 h 479592"/>
              <a:gd name="connsiteX1" fmla="*/ 0 w 1935554"/>
              <a:gd name="connsiteY1" fmla="*/ 457180 h 479592"/>
              <a:gd name="connsiteX2" fmla="*/ 121815 w 1935554"/>
              <a:gd name="connsiteY2" fmla="*/ 468575 h 479592"/>
              <a:gd name="connsiteX3" fmla="*/ 1882588 w 1935554"/>
              <a:gd name="connsiteY3" fmla="*/ 479592 h 479592"/>
              <a:gd name="connsiteX4" fmla="*/ 1935554 w 1935554"/>
              <a:gd name="connsiteY4" fmla="*/ 427365 h 479592"/>
              <a:gd name="connsiteX5" fmla="*/ 1831638 w 1935554"/>
              <a:gd name="connsiteY5" fmla="*/ 33506 h 479592"/>
              <a:gd name="connsiteX6" fmla="*/ 1759323 w 1935554"/>
              <a:gd name="connsiteY6" fmla="*/ 8945 h 479592"/>
              <a:gd name="connsiteX7" fmla="*/ 79027 w 1935554"/>
              <a:gd name="connsiteY7" fmla="*/ 0 h 479592"/>
              <a:gd name="connsiteX8" fmla="*/ 46859 w 1935554"/>
              <a:gd name="connsiteY8" fmla="*/ 26704 h 479592"/>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831638 w 1935554"/>
              <a:gd name="connsiteY5" fmla="*/ 47498 h 493584"/>
              <a:gd name="connsiteX6" fmla="*/ 1071426 w 1935554"/>
              <a:gd name="connsiteY6" fmla="*/ 0 h 493584"/>
              <a:gd name="connsiteX7" fmla="*/ 79027 w 1935554"/>
              <a:gd name="connsiteY7" fmla="*/ 13992 h 493584"/>
              <a:gd name="connsiteX8" fmla="*/ 46859 w 1935554"/>
              <a:gd name="connsiteY8" fmla="*/ 40696 h 493584"/>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114119 w 1935554"/>
              <a:gd name="connsiteY5" fmla="*/ 37668 h 493584"/>
              <a:gd name="connsiteX6" fmla="*/ 1071426 w 1935554"/>
              <a:gd name="connsiteY6" fmla="*/ 0 h 493584"/>
              <a:gd name="connsiteX7" fmla="*/ 79027 w 1935554"/>
              <a:gd name="connsiteY7" fmla="*/ 13992 h 493584"/>
              <a:gd name="connsiteX8" fmla="*/ 46859 w 1935554"/>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23073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32948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83064 w 1168663"/>
              <a:gd name="connsiteY7" fmla="*/ 40696 h 492398"/>
              <a:gd name="connsiteX0" fmla="*/ 135726 w 1168663"/>
              <a:gd name="connsiteY0" fmla="*/ 113430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35726 w 1168663"/>
              <a:gd name="connsiteY7" fmla="*/ 113430 h 492398"/>
              <a:gd name="connsiteX0" fmla="*/ 102778 w 1135715"/>
              <a:gd name="connsiteY0" fmla="*/ 113430 h 492398"/>
              <a:gd name="connsiteX1" fmla="*/ 187574 w 1135715"/>
              <a:gd name="connsiteY1" fmla="*/ 378778 h 492398"/>
              <a:gd name="connsiteX2" fmla="*/ 0 w 1135715"/>
              <a:gd name="connsiteY2" fmla="*/ 492398 h 492398"/>
              <a:gd name="connsiteX3" fmla="*/ 1105789 w 1135715"/>
              <a:gd name="connsiteY3" fmla="*/ 470646 h 492398"/>
              <a:gd name="connsiteX4" fmla="*/ 1135715 w 1135715"/>
              <a:gd name="connsiteY4" fmla="*/ 434804 h 492398"/>
              <a:gd name="connsiteX5" fmla="*/ 1117376 w 1135715"/>
              <a:gd name="connsiteY5" fmla="*/ 37668 h 492398"/>
              <a:gd name="connsiteX6" fmla="*/ 1074683 w 1135715"/>
              <a:gd name="connsiteY6" fmla="*/ 0 h 492398"/>
              <a:gd name="connsiteX7" fmla="*/ 102778 w 1135715"/>
              <a:gd name="connsiteY7" fmla="*/ 113430 h 492398"/>
              <a:gd name="connsiteX0" fmla="*/ 102778 w 1135715"/>
              <a:gd name="connsiteY0" fmla="*/ 113430 h 492398"/>
              <a:gd name="connsiteX1" fmla="*/ 187574 w 1135715"/>
              <a:gd name="connsiteY1" fmla="*/ 378778 h 492398"/>
              <a:gd name="connsiteX2" fmla="*/ 0 w 1135715"/>
              <a:gd name="connsiteY2" fmla="*/ 492398 h 492398"/>
              <a:gd name="connsiteX3" fmla="*/ 1105789 w 1135715"/>
              <a:gd name="connsiteY3" fmla="*/ 470646 h 492398"/>
              <a:gd name="connsiteX4" fmla="*/ 1135715 w 1135715"/>
              <a:gd name="connsiteY4" fmla="*/ 434804 h 492398"/>
              <a:gd name="connsiteX5" fmla="*/ 1117376 w 1135715"/>
              <a:gd name="connsiteY5" fmla="*/ 37668 h 492398"/>
              <a:gd name="connsiteX6" fmla="*/ 1074683 w 1135715"/>
              <a:gd name="connsiteY6" fmla="*/ 0 h 492398"/>
              <a:gd name="connsiteX7" fmla="*/ 102778 w 1135715"/>
              <a:gd name="connsiteY7" fmla="*/ 113430 h 492398"/>
              <a:gd name="connsiteX0" fmla="*/ 0 w 1032937"/>
              <a:gd name="connsiteY0" fmla="*/ 113430 h 470646"/>
              <a:gd name="connsiteX1" fmla="*/ 84796 w 1032937"/>
              <a:gd name="connsiteY1" fmla="*/ 378778 h 470646"/>
              <a:gd name="connsiteX2" fmla="*/ 1003011 w 1032937"/>
              <a:gd name="connsiteY2" fmla="*/ 470646 h 470646"/>
              <a:gd name="connsiteX3" fmla="*/ 1032937 w 1032937"/>
              <a:gd name="connsiteY3" fmla="*/ 434804 h 470646"/>
              <a:gd name="connsiteX4" fmla="*/ 1014598 w 1032937"/>
              <a:gd name="connsiteY4" fmla="*/ 37668 h 470646"/>
              <a:gd name="connsiteX5" fmla="*/ 971905 w 1032937"/>
              <a:gd name="connsiteY5" fmla="*/ 0 h 470646"/>
              <a:gd name="connsiteX6" fmla="*/ 0 w 1032937"/>
              <a:gd name="connsiteY6" fmla="*/ 113430 h 470646"/>
              <a:gd name="connsiteX0" fmla="*/ 0 w 1032937"/>
              <a:gd name="connsiteY0" fmla="*/ 113430 h 434804"/>
              <a:gd name="connsiteX1" fmla="*/ 84796 w 1032937"/>
              <a:gd name="connsiteY1" fmla="*/ 378778 h 434804"/>
              <a:gd name="connsiteX2" fmla="*/ 742992 w 1032937"/>
              <a:gd name="connsiteY2" fmla="*/ 374770 h 434804"/>
              <a:gd name="connsiteX3" fmla="*/ 1032937 w 1032937"/>
              <a:gd name="connsiteY3" fmla="*/ 434804 h 434804"/>
              <a:gd name="connsiteX4" fmla="*/ 1014598 w 1032937"/>
              <a:gd name="connsiteY4" fmla="*/ 37668 h 434804"/>
              <a:gd name="connsiteX5" fmla="*/ 971905 w 1032937"/>
              <a:gd name="connsiteY5" fmla="*/ 0 h 434804"/>
              <a:gd name="connsiteX6" fmla="*/ 0 w 1032937"/>
              <a:gd name="connsiteY6" fmla="*/ 113430 h 434804"/>
              <a:gd name="connsiteX0" fmla="*/ 0 w 1014598"/>
              <a:gd name="connsiteY0" fmla="*/ 113430 h 378778"/>
              <a:gd name="connsiteX1" fmla="*/ 84796 w 1014598"/>
              <a:gd name="connsiteY1" fmla="*/ 378778 h 378778"/>
              <a:gd name="connsiteX2" fmla="*/ 742992 w 1014598"/>
              <a:gd name="connsiteY2" fmla="*/ 374770 h 378778"/>
              <a:gd name="connsiteX3" fmla="*/ 763044 w 1014598"/>
              <a:gd name="connsiteY3" fmla="*/ 348846 h 378778"/>
              <a:gd name="connsiteX4" fmla="*/ 1014598 w 1014598"/>
              <a:gd name="connsiteY4" fmla="*/ 37668 h 378778"/>
              <a:gd name="connsiteX5" fmla="*/ 971905 w 1014598"/>
              <a:gd name="connsiteY5" fmla="*/ 0 h 378778"/>
              <a:gd name="connsiteX6" fmla="*/ 0 w 1014598"/>
              <a:gd name="connsiteY6" fmla="*/ 113430 h 378778"/>
              <a:gd name="connsiteX0" fmla="*/ 0 w 971905"/>
              <a:gd name="connsiteY0" fmla="*/ 113430 h 378778"/>
              <a:gd name="connsiteX1" fmla="*/ 84796 w 971905"/>
              <a:gd name="connsiteY1" fmla="*/ 378778 h 378778"/>
              <a:gd name="connsiteX2" fmla="*/ 742992 w 971905"/>
              <a:gd name="connsiteY2" fmla="*/ 374770 h 378778"/>
              <a:gd name="connsiteX3" fmla="*/ 763044 w 971905"/>
              <a:gd name="connsiteY3" fmla="*/ 348846 h 378778"/>
              <a:gd name="connsiteX4" fmla="*/ 971905 w 971905"/>
              <a:gd name="connsiteY4" fmla="*/ 0 h 378778"/>
              <a:gd name="connsiteX5" fmla="*/ 0 w 971905"/>
              <a:gd name="connsiteY5" fmla="*/ 113430 h 378778"/>
              <a:gd name="connsiteX0" fmla="*/ 0 w 763044"/>
              <a:gd name="connsiteY0" fmla="*/ 235755 h 501103"/>
              <a:gd name="connsiteX1" fmla="*/ 84796 w 763044"/>
              <a:gd name="connsiteY1" fmla="*/ 501103 h 501103"/>
              <a:gd name="connsiteX2" fmla="*/ 742992 w 763044"/>
              <a:gd name="connsiteY2" fmla="*/ 497095 h 501103"/>
              <a:gd name="connsiteX3" fmla="*/ 763044 w 763044"/>
              <a:gd name="connsiteY3" fmla="*/ 471171 h 501103"/>
              <a:gd name="connsiteX4" fmla="*/ 761257 w 763044"/>
              <a:gd name="connsiteY4" fmla="*/ 0 h 501103"/>
              <a:gd name="connsiteX5" fmla="*/ 0 w 763044"/>
              <a:gd name="connsiteY5" fmla="*/ 235755 h 501103"/>
              <a:gd name="connsiteX0" fmla="*/ 0 w 763044"/>
              <a:gd name="connsiteY0" fmla="*/ 263771 h 529119"/>
              <a:gd name="connsiteX1" fmla="*/ 84796 w 763044"/>
              <a:gd name="connsiteY1" fmla="*/ 529119 h 529119"/>
              <a:gd name="connsiteX2" fmla="*/ 742992 w 763044"/>
              <a:gd name="connsiteY2" fmla="*/ 525111 h 529119"/>
              <a:gd name="connsiteX3" fmla="*/ 763044 w 763044"/>
              <a:gd name="connsiteY3" fmla="*/ 499187 h 529119"/>
              <a:gd name="connsiteX4" fmla="*/ 757858 w 763044"/>
              <a:gd name="connsiteY4" fmla="*/ 0 h 529119"/>
              <a:gd name="connsiteX5" fmla="*/ 0 w 763044"/>
              <a:gd name="connsiteY5" fmla="*/ 263771 h 529119"/>
              <a:gd name="connsiteX0" fmla="*/ 0 w 793648"/>
              <a:gd name="connsiteY0" fmla="*/ 235756 h 529119"/>
              <a:gd name="connsiteX1" fmla="*/ 115400 w 793648"/>
              <a:gd name="connsiteY1" fmla="*/ 529119 h 529119"/>
              <a:gd name="connsiteX2" fmla="*/ 773596 w 793648"/>
              <a:gd name="connsiteY2" fmla="*/ 525111 h 529119"/>
              <a:gd name="connsiteX3" fmla="*/ 793648 w 793648"/>
              <a:gd name="connsiteY3" fmla="*/ 499187 h 529119"/>
              <a:gd name="connsiteX4" fmla="*/ 788462 w 793648"/>
              <a:gd name="connsiteY4" fmla="*/ 0 h 529119"/>
              <a:gd name="connsiteX5" fmla="*/ 0 w 793648"/>
              <a:gd name="connsiteY5" fmla="*/ 235756 h 529119"/>
              <a:gd name="connsiteX0" fmla="*/ 0 w 793648"/>
              <a:gd name="connsiteY0" fmla="*/ 235756 h 532621"/>
              <a:gd name="connsiteX1" fmla="*/ 91597 w 793648"/>
              <a:gd name="connsiteY1" fmla="*/ 532621 h 532621"/>
              <a:gd name="connsiteX2" fmla="*/ 773596 w 793648"/>
              <a:gd name="connsiteY2" fmla="*/ 525111 h 532621"/>
              <a:gd name="connsiteX3" fmla="*/ 793648 w 793648"/>
              <a:gd name="connsiteY3" fmla="*/ 499187 h 532621"/>
              <a:gd name="connsiteX4" fmla="*/ 788462 w 793648"/>
              <a:gd name="connsiteY4" fmla="*/ 0 h 532621"/>
              <a:gd name="connsiteX5" fmla="*/ 0 w 793648"/>
              <a:gd name="connsiteY5" fmla="*/ 235756 h 532621"/>
              <a:gd name="connsiteX0" fmla="*/ 0 w 793648"/>
              <a:gd name="connsiteY0" fmla="*/ 250164 h 547029"/>
              <a:gd name="connsiteX1" fmla="*/ 91597 w 793648"/>
              <a:gd name="connsiteY1" fmla="*/ 547029 h 547029"/>
              <a:gd name="connsiteX2" fmla="*/ 773596 w 793648"/>
              <a:gd name="connsiteY2" fmla="*/ 539519 h 547029"/>
              <a:gd name="connsiteX3" fmla="*/ 793648 w 793648"/>
              <a:gd name="connsiteY3" fmla="*/ 513595 h 547029"/>
              <a:gd name="connsiteX4" fmla="*/ 788462 w 793648"/>
              <a:gd name="connsiteY4" fmla="*/ 0 h 547029"/>
              <a:gd name="connsiteX5" fmla="*/ 0 w 793648"/>
              <a:gd name="connsiteY5" fmla="*/ 250164 h 54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648" h="547029">
                <a:moveTo>
                  <a:pt x="0" y="250164"/>
                </a:moveTo>
                <a:lnTo>
                  <a:pt x="91597" y="547029"/>
                </a:lnTo>
                <a:lnTo>
                  <a:pt x="773596" y="539519"/>
                </a:lnTo>
                <a:lnTo>
                  <a:pt x="793648" y="513595"/>
                </a:lnTo>
                <a:cubicBezTo>
                  <a:pt x="793052" y="356538"/>
                  <a:pt x="789058" y="157057"/>
                  <a:pt x="788462" y="0"/>
                </a:cubicBezTo>
                <a:lnTo>
                  <a:pt x="0" y="250164"/>
                </a:lnTo>
                <a:close/>
              </a:path>
            </a:pathLst>
          </a:custGeom>
          <a:solidFill>
            <a:schemeClr val="accent2"/>
          </a:solid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65" name="フリーフォーム 64"/>
          <p:cNvSpPr/>
          <p:nvPr/>
        </p:nvSpPr>
        <p:spPr>
          <a:xfrm>
            <a:off x="1451977" y="5532122"/>
            <a:ext cx="258543" cy="281811"/>
          </a:xfrm>
          <a:custGeom>
            <a:avLst/>
            <a:gdLst>
              <a:gd name="connsiteX0" fmla="*/ 221225 w 310330"/>
              <a:gd name="connsiteY0" fmla="*/ 325693 h 325693"/>
              <a:gd name="connsiteX1" fmla="*/ 264242 w 310330"/>
              <a:gd name="connsiteY1" fmla="*/ 156701 h 325693"/>
              <a:gd name="connsiteX2" fmla="*/ 310330 w 310330"/>
              <a:gd name="connsiteY2" fmla="*/ 132121 h 325693"/>
              <a:gd name="connsiteX3" fmla="*/ 264242 w 310330"/>
              <a:gd name="connsiteY3" fmla="*/ 98322 h 325693"/>
              <a:gd name="connsiteX4" fmla="*/ 116758 w 310330"/>
              <a:gd name="connsiteY4" fmla="*/ 150556 h 325693"/>
              <a:gd name="connsiteX5" fmla="*/ 119830 w 310330"/>
              <a:gd name="connsiteY5" fmla="*/ 101395 h 325693"/>
              <a:gd name="connsiteX6" fmla="*/ 165919 w 310330"/>
              <a:gd name="connsiteY6" fmla="*/ 101395 h 325693"/>
              <a:gd name="connsiteX7" fmla="*/ 165919 w 310330"/>
              <a:gd name="connsiteY7" fmla="*/ 30726 h 325693"/>
              <a:gd name="connsiteX8" fmla="*/ 138266 w 310330"/>
              <a:gd name="connsiteY8" fmla="*/ 3072 h 325693"/>
              <a:gd name="connsiteX9" fmla="*/ 67596 w 310330"/>
              <a:gd name="connsiteY9" fmla="*/ 0 h 325693"/>
              <a:gd name="connsiteX10" fmla="*/ 52234 w 310330"/>
              <a:gd name="connsiteY10" fmla="*/ 92177 h 325693"/>
              <a:gd name="connsiteX11" fmla="*/ 107540 w 310330"/>
              <a:gd name="connsiteY11" fmla="*/ 98322 h 325693"/>
              <a:gd name="connsiteX12" fmla="*/ 107540 w 310330"/>
              <a:gd name="connsiteY12" fmla="*/ 144411 h 325693"/>
              <a:gd name="connsiteX13" fmla="*/ 67596 w 310330"/>
              <a:gd name="connsiteY13" fmla="*/ 147484 h 325693"/>
              <a:gd name="connsiteX14" fmla="*/ 58379 w 310330"/>
              <a:gd name="connsiteY14" fmla="*/ 205863 h 325693"/>
              <a:gd name="connsiteX15" fmla="*/ 24580 w 310330"/>
              <a:gd name="connsiteY15" fmla="*/ 172064 h 325693"/>
              <a:gd name="connsiteX16" fmla="*/ 0 w 310330"/>
              <a:gd name="connsiteY16" fmla="*/ 199718 h 325693"/>
              <a:gd name="connsiteX17" fmla="*/ 76814 w 310330"/>
              <a:gd name="connsiteY17" fmla="*/ 255024 h 325693"/>
              <a:gd name="connsiteX18" fmla="*/ 221225 w 310330"/>
              <a:gd name="connsiteY18" fmla="*/ 325693 h 325693"/>
              <a:gd name="connsiteX0" fmla="*/ 218368 w 310330"/>
              <a:gd name="connsiteY0" fmla="*/ 343088 h 343088"/>
              <a:gd name="connsiteX1" fmla="*/ 264242 w 310330"/>
              <a:gd name="connsiteY1" fmla="*/ 156701 h 343088"/>
              <a:gd name="connsiteX2" fmla="*/ 310330 w 310330"/>
              <a:gd name="connsiteY2" fmla="*/ 132121 h 343088"/>
              <a:gd name="connsiteX3" fmla="*/ 264242 w 310330"/>
              <a:gd name="connsiteY3" fmla="*/ 98322 h 343088"/>
              <a:gd name="connsiteX4" fmla="*/ 116758 w 310330"/>
              <a:gd name="connsiteY4" fmla="*/ 150556 h 343088"/>
              <a:gd name="connsiteX5" fmla="*/ 119830 w 310330"/>
              <a:gd name="connsiteY5" fmla="*/ 101395 h 343088"/>
              <a:gd name="connsiteX6" fmla="*/ 165919 w 310330"/>
              <a:gd name="connsiteY6" fmla="*/ 101395 h 343088"/>
              <a:gd name="connsiteX7" fmla="*/ 165919 w 310330"/>
              <a:gd name="connsiteY7" fmla="*/ 30726 h 343088"/>
              <a:gd name="connsiteX8" fmla="*/ 138266 w 310330"/>
              <a:gd name="connsiteY8" fmla="*/ 3072 h 343088"/>
              <a:gd name="connsiteX9" fmla="*/ 67596 w 310330"/>
              <a:gd name="connsiteY9" fmla="*/ 0 h 343088"/>
              <a:gd name="connsiteX10" fmla="*/ 52234 w 310330"/>
              <a:gd name="connsiteY10" fmla="*/ 92177 h 343088"/>
              <a:gd name="connsiteX11" fmla="*/ 107540 w 310330"/>
              <a:gd name="connsiteY11" fmla="*/ 98322 h 343088"/>
              <a:gd name="connsiteX12" fmla="*/ 107540 w 310330"/>
              <a:gd name="connsiteY12" fmla="*/ 144411 h 343088"/>
              <a:gd name="connsiteX13" fmla="*/ 67596 w 310330"/>
              <a:gd name="connsiteY13" fmla="*/ 147484 h 343088"/>
              <a:gd name="connsiteX14" fmla="*/ 58379 w 310330"/>
              <a:gd name="connsiteY14" fmla="*/ 205863 h 343088"/>
              <a:gd name="connsiteX15" fmla="*/ 24580 w 310330"/>
              <a:gd name="connsiteY15" fmla="*/ 172064 h 343088"/>
              <a:gd name="connsiteX16" fmla="*/ 0 w 310330"/>
              <a:gd name="connsiteY16" fmla="*/ 199718 h 343088"/>
              <a:gd name="connsiteX17" fmla="*/ 76814 w 310330"/>
              <a:gd name="connsiteY17" fmla="*/ 255024 h 343088"/>
              <a:gd name="connsiteX18" fmla="*/ 218368 w 310330"/>
              <a:gd name="connsiteY18" fmla="*/ 343088 h 34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330" h="343088">
                <a:moveTo>
                  <a:pt x="218368" y="343088"/>
                </a:moveTo>
                <a:lnTo>
                  <a:pt x="264242" y="156701"/>
                </a:lnTo>
                <a:lnTo>
                  <a:pt x="310330" y="132121"/>
                </a:lnTo>
                <a:lnTo>
                  <a:pt x="264242" y="98322"/>
                </a:lnTo>
                <a:lnTo>
                  <a:pt x="116758" y="150556"/>
                </a:lnTo>
                <a:lnTo>
                  <a:pt x="119830" y="101395"/>
                </a:lnTo>
                <a:lnTo>
                  <a:pt x="165919" y="101395"/>
                </a:lnTo>
                <a:lnTo>
                  <a:pt x="165919" y="30726"/>
                </a:lnTo>
                <a:lnTo>
                  <a:pt x="138266" y="3072"/>
                </a:lnTo>
                <a:lnTo>
                  <a:pt x="67596" y="0"/>
                </a:lnTo>
                <a:lnTo>
                  <a:pt x="52234" y="92177"/>
                </a:lnTo>
                <a:lnTo>
                  <a:pt x="107540" y="98322"/>
                </a:lnTo>
                <a:lnTo>
                  <a:pt x="107540" y="144411"/>
                </a:lnTo>
                <a:lnTo>
                  <a:pt x="67596" y="147484"/>
                </a:lnTo>
                <a:lnTo>
                  <a:pt x="58379" y="205863"/>
                </a:lnTo>
                <a:lnTo>
                  <a:pt x="24580" y="172064"/>
                </a:lnTo>
                <a:lnTo>
                  <a:pt x="0" y="199718"/>
                </a:lnTo>
                <a:lnTo>
                  <a:pt x="76814" y="255024"/>
                </a:lnTo>
                <a:lnTo>
                  <a:pt x="218368" y="343088"/>
                </a:lnTo>
                <a:close/>
              </a:path>
            </a:pathLst>
          </a:custGeom>
          <a:pattFill prst="lgCheck">
            <a:fgClr>
              <a:schemeClr val="accent2"/>
            </a:fgClr>
            <a:bgClr>
              <a:schemeClr val="bg1"/>
            </a:bgClr>
          </a:patt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68" name="Freeform 1" descr="横線"/>
          <p:cNvSpPr>
            <a:spLocks/>
          </p:cNvSpPr>
          <p:nvPr/>
        </p:nvSpPr>
        <p:spPr bwMode="auto">
          <a:xfrm>
            <a:off x="1180971" y="5595137"/>
            <a:ext cx="605847" cy="843002"/>
          </a:xfrm>
          <a:custGeom>
            <a:avLst/>
            <a:gdLst>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786 w 10000"/>
              <a:gd name="connsiteY22" fmla="*/ 8211 h 10000"/>
              <a:gd name="connsiteX23" fmla="*/ 286 w 10000"/>
              <a:gd name="connsiteY23" fmla="*/ 7255 h 10000"/>
              <a:gd name="connsiteX24" fmla="*/ 393 w 10000"/>
              <a:gd name="connsiteY24" fmla="*/ 6127 h 10000"/>
              <a:gd name="connsiteX25" fmla="*/ 1071 w 10000"/>
              <a:gd name="connsiteY25" fmla="*/ 5172 h 10000"/>
              <a:gd name="connsiteX26" fmla="*/ 143 w 10000"/>
              <a:gd name="connsiteY26" fmla="*/ 3897 h 10000"/>
              <a:gd name="connsiteX27" fmla="*/ 0 w 10000"/>
              <a:gd name="connsiteY27" fmla="*/ 270 h 10000"/>
              <a:gd name="connsiteX28" fmla="*/ 464 w 10000"/>
              <a:gd name="connsiteY28"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786 w 10000"/>
              <a:gd name="connsiteY22" fmla="*/ 8211 h 10000"/>
              <a:gd name="connsiteX23" fmla="*/ 286 w 10000"/>
              <a:gd name="connsiteY23" fmla="*/ 7255 h 10000"/>
              <a:gd name="connsiteX24" fmla="*/ 393 w 10000"/>
              <a:gd name="connsiteY24" fmla="*/ 6127 h 10000"/>
              <a:gd name="connsiteX25" fmla="*/ 143 w 10000"/>
              <a:gd name="connsiteY25" fmla="*/ 3897 h 10000"/>
              <a:gd name="connsiteX26" fmla="*/ 0 w 10000"/>
              <a:gd name="connsiteY26" fmla="*/ 270 h 10000"/>
              <a:gd name="connsiteX27" fmla="*/ 464 w 10000"/>
              <a:gd name="connsiteY27"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786 w 10000"/>
              <a:gd name="connsiteY22" fmla="*/ 8211 h 10000"/>
              <a:gd name="connsiteX23" fmla="*/ 286 w 10000"/>
              <a:gd name="connsiteY23" fmla="*/ 7255 h 10000"/>
              <a:gd name="connsiteX24" fmla="*/ 143 w 10000"/>
              <a:gd name="connsiteY24" fmla="*/ 3897 h 10000"/>
              <a:gd name="connsiteX25" fmla="*/ 0 w 10000"/>
              <a:gd name="connsiteY25" fmla="*/ 270 h 10000"/>
              <a:gd name="connsiteX26" fmla="*/ 464 w 10000"/>
              <a:gd name="connsiteY26"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286 w 10000"/>
              <a:gd name="connsiteY22" fmla="*/ 7255 h 10000"/>
              <a:gd name="connsiteX23" fmla="*/ 143 w 10000"/>
              <a:gd name="connsiteY23" fmla="*/ 3897 h 10000"/>
              <a:gd name="connsiteX24" fmla="*/ 0 w 10000"/>
              <a:gd name="connsiteY24" fmla="*/ 270 h 10000"/>
              <a:gd name="connsiteX25" fmla="*/ 464 w 10000"/>
              <a:gd name="connsiteY25"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174 w 10000"/>
              <a:gd name="connsiteY22" fmla="*/ 8560 h 10000"/>
              <a:gd name="connsiteX23" fmla="*/ 143 w 10000"/>
              <a:gd name="connsiteY23" fmla="*/ 3897 h 10000"/>
              <a:gd name="connsiteX24" fmla="*/ 0 w 10000"/>
              <a:gd name="connsiteY24" fmla="*/ 270 h 10000"/>
              <a:gd name="connsiteX25" fmla="*/ 464 w 10000"/>
              <a:gd name="connsiteY25"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398 w 10000"/>
              <a:gd name="connsiteY22" fmla="*/ 8483 h 10000"/>
              <a:gd name="connsiteX23" fmla="*/ 143 w 10000"/>
              <a:gd name="connsiteY23" fmla="*/ 3897 h 10000"/>
              <a:gd name="connsiteX24" fmla="*/ 0 w 10000"/>
              <a:gd name="connsiteY24" fmla="*/ 270 h 10000"/>
              <a:gd name="connsiteX25" fmla="*/ 464 w 10000"/>
              <a:gd name="connsiteY25"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398 w 10000"/>
              <a:gd name="connsiteY22" fmla="*/ 8483 h 10000"/>
              <a:gd name="connsiteX23" fmla="*/ 0 w 10000"/>
              <a:gd name="connsiteY23" fmla="*/ 270 h 10000"/>
              <a:gd name="connsiteX24" fmla="*/ 464 w 10000"/>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87 w 10001"/>
              <a:gd name="connsiteY22" fmla="*/ 8637 h 10000"/>
              <a:gd name="connsiteX23" fmla="*/ 1 w 10001"/>
              <a:gd name="connsiteY23" fmla="*/ 270 h 10000"/>
              <a:gd name="connsiteX24" fmla="*/ 465 w 10001"/>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87 w 10001"/>
              <a:gd name="connsiteY22" fmla="*/ 8637 h 10000"/>
              <a:gd name="connsiteX23" fmla="*/ 1 w 10001"/>
              <a:gd name="connsiteY23" fmla="*/ 347 h 10000"/>
              <a:gd name="connsiteX24" fmla="*/ 465 w 10001"/>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078 w 10001"/>
              <a:gd name="connsiteY22" fmla="*/ 8714 h 10000"/>
              <a:gd name="connsiteX23" fmla="*/ 1 w 10001"/>
              <a:gd name="connsiteY23" fmla="*/ 347 h 10000"/>
              <a:gd name="connsiteX24" fmla="*/ 465 w 10001"/>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87 w 10001"/>
              <a:gd name="connsiteY22" fmla="*/ 8868 h 10000"/>
              <a:gd name="connsiteX23" fmla="*/ 1 w 10001"/>
              <a:gd name="connsiteY23" fmla="*/ 347 h 10000"/>
              <a:gd name="connsiteX24" fmla="*/ 465 w 10001"/>
              <a:gd name="connsiteY24" fmla="*/ 0 h 10000"/>
              <a:gd name="connsiteX0" fmla="*/ 365 w 9901"/>
              <a:gd name="connsiteY0" fmla="*/ 0 h 10000"/>
              <a:gd name="connsiteX1" fmla="*/ 2865 w 9901"/>
              <a:gd name="connsiteY1" fmla="*/ 1740 h 10000"/>
              <a:gd name="connsiteX2" fmla="*/ 4544 w 9901"/>
              <a:gd name="connsiteY2" fmla="*/ 2561 h 10000"/>
              <a:gd name="connsiteX3" fmla="*/ 7758 w 9901"/>
              <a:gd name="connsiteY3" fmla="*/ 3676 h 10000"/>
              <a:gd name="connsiteX4" fmla="*/ 9901 w 9901"/>
              <a:gd name="connsiteY4" fmla="*/ 4093 h 10000"/>
              <a:gd name="connsiteX5" fmla="*/ 8365 w 9901"/>
              <a:gd name="connsiteY5" fmla="*/ 5147 h 10000"/>
              <a:gd name="connsiteX6" fmla="*/ 7937 w 9901"/>
              <a:gd name="connsiteY6" fmla="*/ 4681 h 10000"/>
              <a:gd name="connsiteX7" fmla="*/ 6972 w 9901"/>
              <a:gd name="connsiteY7" fmla="*/ 4559 h 10000"/>
              <a:gd name="connsiteX8" fmla="*/ 5651 w 9901"/>
              <a:gd name="connsiteY8" fmla="*/ 4779 h 10000"/>
              <a:gd name="connsiteX9" fmla="*/ 4687 w 9901"/>
              <a:gd name="connsiteY9" fmla="*/ 5319 h 10000"/>
              <a:gd name="connsiteX10" fmla="*/ 4365 w 9901"/>
              <a:gd name="connsiteY10" fmla="*/ 5858 h 10000"/>
              <a:gd name="connsiteX11" fmla="*/ 4651 w 9901"/>
              <a:gd name="connsiteY11" fmla="*/ 6593 h 10000"/>
              <a:gd name="connsiteX12" fmla="*/ 5222 w 9901"/>
              <a:gd name="connsiteY12" fmla="*/ 6961 h 10000"/>
              <a:gd name="connsiteX13" fmla="*/ 6615 w 9901"/>
              <a:gd name="connsiteY13" fmla="*/ 6985 h 10000"/>
              <a:gd name="connsiteX14" fmla="*/ 7115 w 9901"/>
              <a:gd name="connsiteY14" fmla="*/ 7647 h 10000"/>
              <a:gd name="connsiteX15" fmla="*/ 7401 w 9901"/>
              <a:gd name="connsiteY15" fmla="*/ 8211 h 10000"/>
              <a:gd name="connsiteX16" fmla="*/ 7044 w 9901"/>
              <a:gd name="connsiteY16" fmla="*/ 8873 h 10000"/>
              <a:gd name="connsiteX17" fmla="*/ 5865 w 9901"/>
              <a:gd name="connsiteY17" fmla="*/ 9632 h 10000"/>
              <a:gd name="connsiteX18" fmla="*/ 4722 w 9901"/>
              <a:gd name="connsiteY18" fmla="*/ 10000 h 10000"/>
              <a:gd name="connsiteX19" fmla="*/ 3830 w 9901"/>
              <a:gd name="connsiteY19" fmla="*/ 9951 h 10000"/>
              <a:gd name="connsiteX20" fmla="*/ 2544 w 9901"/>
              <a:gd name="connsiteY20" fmla="*/ 9632 h 10000"/>
              <a:gd name="connsiteX21" fmla="*/ 1330 w 9901"/>
              <a:gd name="connsiteY21" fmla="*/ 9118 h 10000"/>
              <a:gd name="connsiteX22" fmla="*/ 187 w 9901"/>
              <a:gd name="connsiteY22" fmla="*/ 8868 h 10000"/>
              <a:gd name="connsiteX23" fmla="*/ 13 w 9901"/>
              <a:gd name="connsiteY23" fmla="*/ 577 h 10000"/>
              <a:gd name="connsiteX24" fmla="*/ 365 w 9901"/>
              <a:gd name="connsiteY24" fmla="*/ 0 h 10000"/>
              <a:gd name="connsiteX0" fmla="*/ 369 w 10000"/>
              <a:gd name="connsiteY0" fmla="*/ 0 h 10000"/>
              <a:gd name="connsiteX1" fmla="*/ 2894 w 10000"/>
              <a:gd name="connsiteY1" fmla="*/ 1740 h 10000"/>
              <a:gd name="connsiteX2" fmla="*/ 4589 w 10000"/>
              <a:gd name="connsiteY2" fmla="*/ 2561 h 10000"/>
              <a:gd name="connsiteX3" fmla="*/ 7836 w 10000"/>
              <a:gd name="connsiteY3" fmla="*/ 3676 h 10000"/>
              <a:gd name="connsiteX4" fmla="*/ 10000 w 10000"/>
              <a:gd name="connsiteY4" fmla="*/ 4093 h 10000"/>
              <a:gd name="connsiteX5" fmla="*/ 8449 w 10000"/>
              <a:gd name="connsiteY5" fmla="*/ 5147 h 10000"/>
              <a:gd name="connsiteX6" fmla="*/ 8016 w 10000"/>
              <a:gd name="connsiteY6" fmla="*/ 4681 h 10000"/>
              <a:gd name="connsiteX7" fmla="*/ 7042 w 10000"/>
              <a:gd name="connsiteY7" fmla="*/ 4559 h 10000"/>
              <a:gd name="connsiteX8" fmla="*/ 5708 w 10000"/>
              <a:gd name="connsiteY8" fmla="*/ 4779 h 10000"/>
              <a:gd name="connsiteX9" fmla="*/ 4734 w 10000"/>
              <a:gd name="connsiteY9" fmla="*/ 5319 h 10000"/>
              <a:gd name="connsiteX10" fmla="*/ 4409 w 10000"/>
              <a:gd name="connsiteY10" fmla="*/ 5858 h 10000"/>
              <a:gd name="connsiteX11" fmla="*/ 4698 w 10000"/>
              <a:gd name="connsiteY11" fmla="*/ 6593 h 10000"/>
              <a:gd name="connsiteX12" fmla="*/ 5274 w 10000"/>
              <a:gd name="connsiteY12" fmla="*/ 6961 h 10000"/>
              <a:gd name="connsiteX13" fmla="*/ 6681 w 10000"/>
              <a:gd name="connsiteY13" fmla="*/ 6985 h 10000"/>
              <a:gd name="connsiteX14" fmla="*/ 7186 w 10000"/>
              <a:gd name="connsiteY14" fmla="*/ 7647 h 10000"/>
              <a:gd name="connsiteX15" fmla="*/ 7475 w 10000"/>
              <a:gd name="connsiteY15" fmla="*/ 8211 h 10000"/>
              <a:gd name="connsiteX16" fmla="*/ 7114 w 10000"/>
              <a:gd name="connsiteY16" fmla="*/ 8873 h 10000"/>
              <a:gd name="connsiteX17" fmla="*/ 5924 w 10000"/>
              <a:gd name="connsiteY17" fmla="*/ 9632 h 10000"/>
              <a:gd name="connsiteX18" fmla="*/ 4769 w 10000"/>
              <a:gd name="connsiteY18" fmla="*/ 10000 h 10000"/>
              <a:gd name="connsiteX19" fmla="*/ 3868 w 10000"/>
              <a:gd name="connsiteY19" fmla="*/ 9951 h 10000"/>
              <a:gd name="connsiteX20" fmla="*/ 2569 w 10000"/>
              <a:gd name="connsiteY20" fmla="*/ 9632 h 10000"/>
              <a:gd name="connsiteX21" fmla="*/ 1343 w 10000"/>
              <a:gd name="connsiteY21" fmla="*/ 9118 h 10000"/>
              <a:gd name="connsiteX22" fmla="*/ 189 w 10000"/>
              <a:gd name="connsiteY22" fmla="*/ 8561 h 10000"/>
              <a:gd name="connsiteX23" fmla="*/ 13 w 10000"/>
              <a:gd name="connsiteY23" fmla="*/ 577 h 10000"/>
              <a:gd name="connsiteX24" fmla="*/ 369 w 10000"/>
              <a:gd name="connsiteY24" fmla="*/ 0 h 10000"/>
              <a:gd name="connsiteX0" fmla="*/ 482 w 10000"/>
              <a:gd name="connsiteY0" fmla="*/ 0 h 10154"/>
              <a:gd name="connsiteX1" fmla="*/ 2894 w 10000"/>
              <a:gd name="connsiteY1" fmla="*/ 1894 h 10154"/>
              <a:gd name="connsiteX2" fmla="*/ 4589 w 10000"/>
              <a:gd name="connsiteY2" fmla="*/ 2715 h 10154"/>
              <a:gd name="connsiteX3" fmla="*/ 7836 w 10000"/>
              <a:gd name="connsiteY3" fmla="*/ 3830 h 10154"/>
              <a:gd name="connsiteX4" fmla="*/ 10000 w 10000"/>
              <a:gd name="connsiteY4" fmla="*/ 4247 h 10154"/>
              <a:gd name="connsiteX5" fmla="*/ 8449 w 10000"/>
              <a:gd name="connsiteY5" fmla="*/ 5301 h 10154"/>
              <a:gd name="connsiteX6" fmla="*/ 8016 w 10000"/>
              <a:gd name="connsiteY6" fmla="*/ 4835 h 10154"/>
              <a:gd name="connsiteX7" fmla="*/ 7042 w 10000"/>
              <a:gd name="connsiteY7" fmla="*/ 4713 h 10154"/>
              <a:gd name="connsiteX8" fmla="*/ 5708 w 10000"/>
              <a:gd name="connsiteY8" fmla="*/ 4933 h 10154"/>
              <a:gd name="connsiteX9" fmla="*/ 4734 w 10000"/>
              <a:gd name="connsiteY9" fmla="*/ 5473 h 10154"/>
              <a:gd name="connsiteX10" fmla="*/ 4409 w 10000"/>
              <a:gd name="connsiteY10" fmla="*/ 6012 h 10154"/>
              <a:gd name="connsiteX11" fmla="*/ 4698 w 10000"/>
              <a:gd name="connsiteY11" fmla="*/ 6747 h 10154"/>
              <a:gd name="connsiteX12" fmla="*/ 5274 w 10000"/>
              <a:gd name="connsiteY12" fmla="*/ 7115 h 10154"/>
              <a:gd name="connsiteX13" fmla="*/ 6681 w 10000"/>
              <a:gd name="connsiteY13" fmla="*/ 7139 h 10154"/>
              <a:gd name="connsiteX14" fmla="*/ 7186 w 10000"/>
              <a:gd name="connsiteY14" fmla="*/ 7801 h 10154"/>
              <a:gd name="connsiteX15" fmla="*/ 7475 w 10000"/>
              <a:gd name="connsiteY15" fmla="*/ 8365 h 10154"/>
              <a:gd name="connsiteX16" fmla="*/ 7114 w 10000"/>
              <a:gd name="connsiteY16" fmla="*/ 9027 h 10154"/>
              <a:gd name="connsiteX17" fmla="*/ 5924 w 10000"/>
              <a:gd name="connsiteY17" fmla="*/ 9786 h 10154"/>
              <a:gd name="connsiteX18" fmla="*/ 4769 w 10000"/>
              <a:gd name="connsiteY18" fmla="*/ 10154 h 10154"/>
              <a:gd name="connsiteX19" fmla="*/ 3868 w 10000"/>
              <a:gd name="connsiteY19" fmla="*/ 10105 h 10154"/>
              <a:gd name="connsiteX20" fmla="*/ 2569 w 10000"/>
              <a:gd name="connsiteY20" fmla="*/ 9786 h 10154"/>
              <a:gd name="connsiteX21" fmla="*/ 1343 w 10000"/>
              <a:gd name="connsiteY21" fmla="*/ 9272 h 10154"/>
              <a:gd name="connsiteX22" fmla="*/ 189 w 10000"/>
              <a:gd name="connsiteY22" fmla="*/ 8715 h 10154"/>
              <a:gd name="connsiteX23" fmla="*/ 13 w 10000"/>
              <a:gd name="connsiteY23" fmla="*/ 731 h 10154"/>
              <a:gd name="connsiteX24" fmla="*/ 482 w 10000"/>
              <a:gd name="connsiteY24" fmla="*/ 0 h 10154"/>
              <a:gd name="connsiteX0" fmla="*/ 821 w 10000"/>
              <a:gd name="connsiteY0" fmla="*/ 0 h 9847"/>
              <a:gd name="connsiteX1" fmla="*/ 2894 w 10000"/>
              <a:gd name="connsiteY1" fmla="*/ 1587 h 9847"/>
              <a:gd name="connsiteX2" fmla="*/ 4589 w 10000"/>
              <a:gd name="connsiteY2" fmla="*/ 2408 h 9847"/>
              <a:gd name="connsiteX3" fmla="*/ 7836 w 10000"/>
              <a:gd name="connsiteY3" fmla="*/ 3523 h 9847"/>
              <a:gd name="connsiteX4" fmla="*/ 10000 w 10000"/>
              <a:gd name="connsiteY4" fmla="*/ 3940 h 9847"/>
              <a:gd name="connsiteX5" fmla="*/ 8449 w 10000"/>
              <a:gd name="connsiteY5" fmla="*/ 4994 h 9847"/>
              <a:gd name="connsiteX6" fmla="*/ 8016 w 10000"/>
              <a:gd name="connsiteY6" fmla="*/ 4528 h 9847"/>
              <a:gd name="connsiteX7" fmla="*/ 7042 w 10000"/>
              <a:gd name="connsiteY7" fmla="*/ 4406 h 9847"/>
              <a:gd name="connsiteX8" fmla="*/ 5708 w 10000"/>
              <a:gd name="connsiteY8" fmla="*/ 4626 h 9847"/>
              <a:gd name="connsiteX9" fmla="*/ 4734 w 10000"/>
              <a:gd name="connsiteY9" fmla="*/ 5166 h 9847"/>
              <a:gd name="connsiteX10" fmla="*/ 4409 w 10000"/>
              <a:gd name="connsiteY10" fmla="*/ 5705 h 9847"/>
              <a:gd name="connsiteX11" fmla="*/ 4698 w 10000"/>
              <a:gd name="connsiteY11" fmla="*/ 6440 h 9847"/>
              <a:gd name="connsiteX12" fmla="*/ 5274 w 10000"/>
              <a:gd name="connsiteY12" fmla="*/ 6808 h 9847"/>
              <a:gd name="connsiteX13" fmla="*/ 6681 w 10000"/>
              <a:gd name="connsiteY13" fmla="*/ 6832 h 9847"/>
              <a:gd name="connsiteX14" fmla="*/ 7186 w 10000"/>
              <a:gd name="connsiteY14" fmla="*/ 7494 h 9847"/>
              <a:gd name="connsiteX15" fmla="*/ 7475 w 10000"/>
              <a:gd name="connsiteY15" fmla="*/ 8058 h 9847"/>
              <a:gd name="connsiteX16" fmla="*/ 7114 w 10000"/>
              <a:gd name="connsiteY16" fmla="*/ 8720 h 9847"/>
              <a:gd name="connsiteX17" fmla="*/ 5924 w 10000"/>
              <a:gd name="connsiteY17" fmla="*/ 9479 h 9847"/>
              <a:gd name="connsiteX18" fmla="*/ 4769 w 10000"/>
              <a:gd name="connsiteY18" fmla="*/ 9847 h 9847"/>
              <a:gd name="connsiteX19" fmla="*/ 3868 w 10000"/>
              <a:gd name="connsiteY19" fmla="*/ 9798 h 9847"/>
              <a:gd name="connsiteX20" fmla="*/ 2569 w 10000"/>
              <a:gd name="connsiteY20" fmla="*/ 9479 h 9847"/>
              <a:gd name="connsiteX21" fmla="*/ 1343 w 10000"/>
              <a:gd name="connsiteY21" fmla="*/ 8965 h 9847"/>
              <a:gd name="connsiteX22" fmla="*/ 189 w 10000"/>
              <a:gd name="connsiteY22" fmla="*/ 8408 h 9847"/>
              <a:gd name="connsiteX23" fmla="*/ 13 w 10000"/>
              <a:gd name="connsiteY23" fmla="*/ 424 h 9847"/>
              <a:gd name="connsiteX24" fmla="*/ 821 w 10000"/>
              <a:gd name="connsiteY24" fmla="*/ 0 h 9847"/>
              <a:gd name="connsiteX0" fmla="*/ 821 w 10000"/>
              <a:gd name="connsiteY0" fmla="*/ 0 h 10000"/>
              <a:gd name="connsiteX1" fmla="*/ 2894 w 10000"/>
              <a:gd name="connsiteY1" fmla="*/ 1612 h 10000"/>
              <a:gd name="connsiteX2" fmla="*/ 4589 w 10000"/>
              <a:gd name="connsiteY2" fmla="*/ 2445 h 10000"/>
              <a:gd name="connsiteX3" fmla="*/ 7756 w 10000"/>
              <a:gd name="connsiteY3" fmla="*/ 3691 h 10000"/>
              <a:gd name="connsiteX4" fmla="*/ 10000 w 10000"/>
              <a:gd name="connsiteY4" fmla="*/ 4001 h 10000"/>
              <a:gd name="connsiteX5" fmla="*/ 8449 w 10000"/>
              <a:gd name="connsiteY5" fmla="*/ 5072 h 10000"/>
              <a:gd name="connsiteX6" fmla="*/ 8016 w 10000"/>
              <a:gd name="connsiteY6" fmla="*/ 4598 h 10000"/>
              <a:gd name="connsiteX7" fmla="*/ 7042 w 10000"/>
              <a:gd name="connsiteY7" fmla="*/ 4474 h 10000"/>
              <a:gd name="connsiteX8" fmla="*/ 5708 w 10000"/>
              <a:gd name="connsiteY8" fmla="*/ 4698 h 10000"/>
              <a:gd name="connsiteX9" fmla="*/ 4734 w 10000"/>
              <a:gd name="connsiteY9" fmla="*/ 5246 h 10000"/>
              <a:gd name="connsiteX10" fmla="*/ 4409 w 10000"/>
              <a:gd name="connsiteY10" fmla="*/ 5794 h 10000"/>
              <a:gd name="connsiteX11" fmla="*/ 4698 w 10000"/>
              <a:gd name="connsiteY11" fmla="*/ 6540 h 10000"/>
              <a:gd name="connsiteX12" fmla="*/ 5274 w 10000"/>
              <a:gd name="connsiteY12" fmla="*/ 6914 h 10000"/>
              <a:gd name="connsiteX13" fmla="*/ 6681 w 10000"/>
              <a:gd name="connsiteY13" fmla="*/ 6938 h 10000"/>
              <a:gd name="connsiteX14" fmla="*/ 7186 w 10000"/>
              <a:gd name="connsiteY14" fmla="*/ 7610 h 10000"/>
              <a:gd name="connsiteX15" fmla="*/ 7475 w 10000"/>
              <a:gd name="connsiteY15" fmla="*/ 8183 h 10000"/>
              <a:gd name="connsiteX16" fmla="*/ 7114 w 10000"/>
              <a:gd name="connsiteY16" fmla="*/ 8855 h 10000"/>
              <a:gd name="connsiteX17" fmla="*/ 5924 w 10000"/>
              <a:gd name="connsiteY17" fmla="*/ 9626 h 10000"/>
              <a:gd name="connsiteX18" fmla="*/ 4769 w 10000"/>
              <a:gd name="connsiteY18" fmla="*/ 10000 h 10000"/>
              <a:gd name="connsiteX19" fmla="*/ 3868 w 10000"/>
              <a:gd name="connsiteY19" fmla="*/ 9950 h 10000"/>
              <a:gd name="connsiteX20" fmla="*/ 2569 w 10000"/>
              <a:gd name="connsiteY20" fmla="*/ 9626 h 10000"/>
              <a:gd name="connsiteX21" fmla="*/ 1343 w 10000"/>
              <a:gd name="connsiteY21" fmla="*/ 9104 h 10000"/>
              <a:gd name="connsiteX22" fmla="*/ 189 w 10000"/>
              <a:gd name="connsiteY22" fmla="*/ 8539 h 10000"/>
              <a:gd name="connsiteX23" fmla="*/ 13 w 10000"/>
              <a:gd name="connsiteY23" fmla="*/ 431 h 10000"/>
              <a:gd name="connsiteX24" fmla="*/ 821 w 10000"/>
              <a:gd name="connsiteY24" fmla="*/ 0 h 10000"/>
              <a:gd name="connsiteX0" fmla="*/ 821 w 9839"/>
              <a:gd name="connsiteY0" fmla="*/ 0 h 10000"/>
              <a:gd name="connsiteX1" fmla="*/ 2894 w 9839"/>
              <a:gd name="connsiteY1" fmla="*/ 1612 h 10000"/>
              <a:gd name="connsiteX2" fmla="*/ 4589 w 9839"/>
              <a:gd name="connsiteY2" fmla="*/ 2445 h 10000"/>
              <a:gd name="connsiteX3" fmla="*/ 7756 w 9839"/>
              <a:gd name="connsiteY3" fmla="*/ 3691 h 10000"/>
              <a:gd name="connsiteX4" fmla="*/ 9839 w 9839"/>
              <a:gd name="connsiteY4" fmla="*/ 4114 h 10000"/>
              <a:gd name="connsiteX5" fmla="*/ 8449 w 9839"/>
              <a:gd name="connsiteY5" fmla="*/ 5072 h 10000"/>
              <a:gd name="connsiteX6" fmla="*/ 8016 w 9839"/>
              <a:gd name="connsiteY6" fmla="*/ 4598 h 10000"/>
              <a:gd name="connsiteX7" fmla="*/ 7042 w 9839"/>
              <a:gd name="connsiteY7" fmla="*/ 4474 h 10000"/>
              <a:gd name="connsiteX8" fmla="*/ 5708 w 9839"/>
              <a:gd name="connsiteY8" fmla="*/ 4698 h 10000"/>
              <a:gd name="connsiteX9" fmla="*/ 4734 w 9839"/>
              <a:gd name="connsiteY9" fmla="*/ 5246 h 10000"/>
              <a:gd name="connsiteX10" fmla="*/ 4409 w 9839"/>
              <a:gd name="connsiteY10" fmla="*/ 5794 h 10000"/>
              <a:gd name="connsiteX11" fmla="*/ 4698 w 9839"/>
              <a:gd name="connsiteY11" fmla="*/ 6540 h 10000"/>
              <a:gd name="connsiteX12" fmla="*/ 5274 w 9839"/>
              <a:gd name="connsiteY12" fmla="*/ 6914 h 10000"/>
              <a:gd name="connsiteX13" fmla="*/ 6681 w 9839"/>
              <a:gd name="connsiteY13" fmla="*/ 6938 h 10000"/>
              <a:gd name="connsiteX14" fmla="*/ 7186 w 9839"/>
              <a:gd name="connsiteY14" fmla="*/ 7610 h 10000"/>
              <a:gd name="connsiteX15" fmla="*/ 7475 w 9839"/>
              <a:gd name="connsiteY15" fmla="*/ 8183 h 10000"/>
              <a:gd name="connsiteX16" fmla="*/ 7114 w 9839"/>
              <a:gd name="connsiteY16" fmla="*/ 8855 h 10000"/>
              <a:gd name="connsiteX17" fmla="*/ 5924 w 9839"/>
              <a:gd name="connsiteY17" fmla="*/ 9626 h 10000"/>
              <a:gd name="connsiteX18" fmla="*/ 4769 w 9839"/>
              <a:gd name="connsiteY18" fmla="*/ 10000 h 10000"/>
              <a:gd name="connsiteX19" fmla="*/ 3868 w 9839"/>
              <a:gd name="connsiteY19" fmla="*/ 9950 h 10000"/>
              <a:gd name="connsiteX20" fmla="*/ 2569 w 9839"/>
              <a:gd name="connsiteY20" fmla="*/ 9626 h 10000"/>
              <a:gd name="connsiteX21" fmla="*/ 1343 w 9839"/>
              <a:gd name="connsiteY21" fmla="*/ 9104 h 10000"/>
              <a:gd name="connsiteX22" fmla="*/ 189 w 9839"/>
              <a:gd name="connsiteY22" fmla="*/ 8539 h 10000"/>
              <a:gd name="connsiteX23" fmla="*/ 13 w 9839"/>
              <a:gd name="connsiteY23" fmla="*/ 431 h 10000"/>
              <a:gd name="connsiteX24" fmla="*/ 821 w 9839"/>
              <a:gd name="connsiteY24" fmla="*/ 0 h 10000"/>
              <a:gd name="connsiteX0" fmla="*/ 834 w 10000"/>
              <a:gd name="connsiteY0" fmla="*/ 0 h 10000"/>
              <a:gd name="connsiteX1" fmla="*/ 3023 w 10000"/>
              <a:gd name="connsiteY1" fmla="*/ 1584 h 10000"/>
              <a:gd name="connsiteX2" fmla="*/ 4664 w 10000"/>
              <a:gd name="connsiteY2" fmla="*/ 2445 h 10000"/>
              <a:gd name="connsiteX3" fmla="*/ 7883 w 10000"/>
              <a:gd name="connsiteY3" fmla="*/ 3691 h 10000"/>
              <a:gd name="connsiteX4" fmla="*/ 10000 w 10000"/>
              <a:gd name="connsiteY4" fmla="*/ 4114 h 10000"/>
              <a:gd name="connsiteX5" fmla="*/ 8587 w 10000"/>
              <a:gd name="connsiteY5" fmla="*/ 5072 h 10000"/>
              <a:gd name="connsiteX6" fmla="*/ 8147 w 10000"/>
              <a:gd name="connsiteY6" fmla="*/ 4598 h 10000"/>
              <a:gd name="connsiteX7" fmla="*/ 7157 w 10000"/>
              <a:gd name="connsiteY7" fmla="*/ 4474 h 10000"/>
              <a:gd name="connsiteX8" fmla="*/ 5801 w 10000"/>
              <a:gd name="connsiteY8" fmla="*/ 4698 h 10000"/>
              <a:gd name="connsiteX9" fmla="*/ 4811 w 10000"/>
              <a:gd name="connsiteY9" fmla="*/ 5246 h 10000"/>
              <a:gd name="connsiteX10" fmla="*/ 4481 w 10000"/>
              <a:gd name="connsiteY10" fmla="*/ 5794 h 10000"/>
              <a:gd name="connsiteX11" fmla="*/ 4775 w 10000"/>
              <a:gd name="connsiteY11" fmla="*/ 6540 h 10000"/>
              <a:gd name="connsiteX12" fmla="*/ 5360 w 10000"/>
              <a:gd name="connsiteY12" fmla="*/ 6914 h 10000"/>
              <a:gd name="connsiteX13" fmla="*/ 6790 w 10000"/>
              <a:gd name="connsiteY13" fmla="*/ 6938 h 10000"/>
              <a:gd name="connsiteX14" fmla="*/ 7304 w 10000"/>
              <a:gd name="connsiteY14" fmla="*/ 7610 h 10000"/>
              <a:gd name="connsiteX15" fmla="*/ 7597 w 10000"/>
              <a:gd name="connsiteY15" fmla="*/ 8183 h 10000"/>
              <a:gd name="connsiteX16" fmla="*/ 7230 w 10000"/>
              <a:gd name="connsiteY16" fmla="*/ 8855 h 10000"/>
              <a:gd name="connsiteX17" fmla="*/ 6021 w 10000"/>
              <a:gd name="connsiteY17" fmla="*/ 9626 h 10000"/>
              <a:gd name="connsiteX18" fmla="*/ 4847 w 10000"/>
              <a:gd name="connsiteY18" fmla="*/ 10000 h 10000"/>
              <a:gd name="connsiteX19" fmla="*/ 3931 w 10000"/>
              <a:gd name="connsiteY19" fmla="*/ 9950 h 10000"/>
              <a:gd name="connsiteX20" fmla="*/ 2611 w 10000"/>
              <a:gd name="connsiteY20" fmla="*/ 9626 h 10000"/>
              <a:gd name="connsiteX21" fmla="*/ 1365 w 10000"/>
              <a:gd name="connsiteY21" fmla="*/ 9104 h 10000"/>
              <a:gd name="connsiteX22" fmla="*/ 192 w 10000"/>
              <a:gd name="connsiteY22" fmla="*/ 8539 h 10000"/>
              <a:gd name="connsiteX23" fmla="*/ 13 w 10000"/>
              <a:gd name="connsiteY23" fmla="*/ 431 h 10000"/>
              <a:gd name="connsiteX24" fmla="*/ 834 w 10000"/>
              <a:gd name="connsiteY24" fmla="*/ 0 h 10000"/>
              <a:gd name="connsiteX0" fmla="*/ 1189 w 10355"/>
              <a:gd name="connsiteY0" fmla="*/ 0 h 10000"/>
              <a:gd name="connsiteX1" fmla="*/ 3378 w 10355"/>
              <a:gd name="connsiteY1" fmla="*/ 1584 h 10000"/>
              <a:gd name="connsiteX2" fmla="*/ 5019 w 10355"/>
              <a:gd name="connsiteY2" fmla="*/ 2445 h 10000"/>
              <a:gd name="connsiteX3" fmla="*/ 8238 w 10355"/>
              <a:gd name="connsiteY3" fmla="*/ 3691 h 10000"/>
              <a:gd name="connsiteX4" fmla="*/ 10355 w 10355"/>
              <a:gd name="connsiteY4" fmla="*/ 4114 h 10000"/>
              <a:gd name="connsiteX5" fmla="*/ 8942 w 10355"/>
              <a:gd name="connsiteY5" fmla="*/ 5072 h 10000"/>
              <a:gd name="connsiteX6" fmla="*/ 8502 w 10355"/>
              <a:gd name="connsiteY6" fmla="*/ 4598 h 10000"/>
              <a:gd name="connsiteX7" fmla="*/ 7512 w 10355"/>
              <a:gd name="connsiteY7" fmla="*/ 4474 h 10000"/>
              <a:gd name="connsiteX8" fmla="*/ 6156 w 10355"/>
              <a:gd name="connsiteY8" fmla="*/ 4698 h 10000"/>
              <a:gd name="connsiteX9" fmla="*/ 5166 w 10355"/>
              <a:gd name="connsiteY9" fmla="*/ 5246 h 10000"/>
              <a:gd name="connsiteX10" fmla="*/ 4836 w 10355"/>
              <a:gd name="connsiteY10" fmla="*/ 5794 h 10000"/>
              <a:gd name="connsiteX11" fmla="*/ 5130 w 10355"/>
              <a:gd name="connsiteY11" fmla="*/ 6540 h 10000"/>
              <a:gd name="connsiteX12" fmla="*/ 5715 w 10355"/>
              <a:gd name="connsiteY12" fmla="*/ 6914 h 10000"/>
              <a:gd name="connsiteX13" fmla="*/ 7145 w 10355"/>
              <a:gd name="connsiteY13" fmla="*/ 6938 h 10000"/>
              <a:gd name="connsiteX14" fmla="*/ 7659 w 10355"/>
              <a:gd name="connsiteY14" fmla="*/ 7610 h 10000"/>
              <a:gd name="connsiteX15" fmla="*/ 7952 w 10355"/>
              <a:gd name="connsiteY15" fmla="*/ 8183 h 10000"/>
              <a:gd name="connsiteX16" fmla="*/ 7585 w 10355"/>
              <a:gd name="connsiteY16" fmla="*/ 8855 h 10000"/>
              <a:gd name="connsiteX17" fmla="*/ 6376 w 10355"/>
              <a:gd name="connsiteY17" fmla="*/ 9626 h 10000"/>
              <a:gd name="connsiteX18" fmla="*/ 5202 w 10355"/>
              <a:gd name="connsiteY18" fmla="*/ 10000 h 10000"/>
              <a:gd name="connsiteX19" fmla="*/ 4286 w 10355"/>
              <a:gd name="connsiteY19" fmla="*/ 9950 h 10000"/>
              <a:gd name="connsiteX20" fmla="*/ 2966 w 10355"/>
              <a:gd name="connsiteY20" fmla="*/ 9626 h 10000"/>
              <a:gd name="connsiteX21" fmla="*/ 1720 w 10355"/>
              <a:gd name="connsiteY21" fmla="*/ 9104 h 10000"/>
              <a:gd name="connsiteX22" fmla="*/ 547 w 10355"/>
              <a:gd name="connsiteY22" fmla="*/ 8539 h 10000"/>
              <a:gd name="connsiteX23" fmla="*/ 0 w 10355"/>
              <a:gd name="connsiteY23" fmla="*/ 459 h 10000"/>
              <a:gd name="connsiteX24" fmla="*/ 1189 w 10355"/>
              <a:gd name="connsiteY24" fmla="*/ 0 h 10000"/>
              <a:gd name="connsiteX0" fmla="*/ 1261 w 10427"/>
              <a:gd name="connsiteY0" fmla="*/ 0 h 10000"/>
              <a:gd name="connsiteX1" fmla="*/ 3450 w 10427"/>
              <a:gd name="connsiteY1" fmla="*/ 1584 h 10000"/>
              <a:gd name="connsiteX2" fmla="*/ 5091 w 10427"/>
              <a:gd name="connsiteY2" fmla="*/ 2445 h 10000"/>
              <a:gd name="connsiteX3" fmla="*/ 8310 w 10427"/>
              <a:gd name="connsiteY3" fmla="*/ 3691 h 10000"/>
              <a:gd name="connsiteX4" fmla="*/ 10427 w 10427"/>
              <a:gd name="connsiteY4" fmla="*/ 4114 h 10000"/>
              <a:gd name="connsiteX5" fmla="*/ 9014 w 10427"/>
              <a:gd name="connsiteY5" fmla="*/ 5072 h 10000"/>
              <a:gd name="connsiteX6" fmla="*/ 8574 w 10427"/>
              <a:gd name="connsiteY6" fmla="*/ 4598 h 10000"/>
              <a:gd name="connsiteX7" fmla="*/ 7584 w 10427"/>
              <a:gd name="connsiteY7" fmla="*/ 4474 h 10000"/>
              <a:gd name="connsiteX8" fmla="*/ 6228 w 10427"/>
              <a:gd name="connsiteY8" fmla="*/ 4698 h 10000"/>
              <a:gd name="connsiteX9" fmla="*/ 5238 w 10427"/>
              <a:gd name="connsiteY9" fmla="*/ 5246 h 10000"/>
              <a:gd name="connsiteX10" fmla="*/ 4908 w 10427"/>
              <a:gd name="connsiteY10" fmla="*/ 5794 h 10000"/>
              <a:gd name="connsiteX11" fmla="*/ 5202 w 10427"/>
              <a:gd name="connsiteY11" fmla="*/ 6540 h 10000"/>
              <a:gd name="connsiteX12" fmla="*/ 5787 w 10427"/>
              <a:gd name="connsiteY12" fmla="*/ 6914 h 10000"/>
              <a:gd name="connsiteX13" fmla="*/ 7217 w 10427"/>
              <a:gd name="connsiteY13" fmla="*/ 6938 h 10000"/>
              <a:gd name="connsiteX14" fmla="*/ 7731 w 10427"/>
              <a:gd name="connsiteY14" fmla="*/ 7610 h 10000"/>
              <a:gd name="connsiteX15" fmla="*/ 8024 w 10427"/>
              <a:gd name="connsiteY15" fmla="*/ 8183 h 10000"/>
              <a:gd name="connsiteX16" fmla="*/ 7657 w 10427"/>
              <a:gd name="connsiteY16" fmla="*/ 8855 h 10000"/>
              <a:gd name="connsiteX17" fmla="*/ 6448 w 10427"/>
              <a:gd name="connsiteY17" fmla="*/ 9626 h 10000"/>
              <a:gd name="connsiteX18" fmla="*/ 5274 w 10427"/>
              <a:gd name="connsiteY18" fmla="*/ 10000 h 10000"/>
              <a:gd name="connsiteX19" fmla="*/ 4358 w 10427"/>
              <a:gd name="connsiteY19" fmla="*/ 9950 h 10000"/>
              <a:gd name="connsiteX20" fmla="*/ 3038 w 10427"/>
              <a:gd name="connsiteY20" fmla="*/ 9626 h 10000"/>
              <a:gd name="connsiteX21" fmla="*/ 1792 w 10427"/>
              <a:gd name="connsiteY21" fmla="*/ 9104 h 10000"/>
              <a:gd name="connsiteX22" fmla="*/ 129 w 10427"/>
              <a:gd name="connsiteY22" fmla="*/ 8482 h 10000"/>
              <a:gd name="connsiteX23" fmla="*/ 72 w 10427"/>
              <a:gd name="connsiteY23" fmla="*/ 459 h 10000"/>
              <a:gd name="connsiteX24" fmla="*/ 1261 w 10427"/>
              <a:gd name="connsiteY24" fmla="*/ 0 h 10000"/>
              <a:gd name="connsiteX0" fmla="*/ 1198 w 10364"/>
              <a:gd name="connsiteY0" fmla="*/ 0 h 10000"/>
              <a:gd name="connsiteX1" fmla="*/ 3387 w 10364"/>
              <a:gd name="connsiteY1" fmla="*/ 1584 h 10000"/>
              <a:gd name="connsiteX2" fmla="*/ 5028 w 10364"/>
              <a:gd name="connsiteY2" fmla="*/ 2445 h 10000"/>
              <a:gd name="connsiteX3" fmla="*/ 8247 w 10364"/>
              <a:gd name="connsiteY3" fmla="*/ 3691 h 10000"/>
              <a:gd name="connsiteX4" fmla="*/ 10364 w 10364"/>
              <a:gd name="connsiteY4" fmla="*/ 4114 h 10000"/>
              <a:gd name="connsiteX5" fmla="*/ 8951 w 10364"/>
              <a:gd name="connsiteY5" fmla="*/ 5072 h 10000"/>
              <a:gd name="connsiteX6" fmla="*/ 8511 w 10364"/>
              <a:gd name="connsiteY6" fmla="*/ 4598 h 10000"/>
              <a:gd name="connsiteX7" fmla="*/ 7521 w 10364"/>
              <a:gd name="connsiteY7" fmla="*/ 4474 h 10000"/>
              <a:gd name="connsiteX8" fmla="*/ 6165 w 10364"/>
              <a:gd name="connsiteY8" fmla="*/ 4698 h 10000"/>
              <a:gd name="connsiteX9" fmla="*/ 5175 w 10364"/>
              <a:gd name="connsiteY9" fmla="*/ 5246 h 10000"/>
              <a:gd name="connsiteX10" fmla="*/ 4845 w 10364"/>
              <a:gd name="connsiteY10" fmla="*/ 5794 h 10000"/>
              <a:gd name="connsiteX11" fmla="*/ 5139 w 10364"/>
              <a:gd name="connsiteY11" fmla="*/ 6540 h 10000"/>
              <a:gd name="connsiteX12" fmla="*/ 5724 w 10364"/>
              <a:gd name="connsiteY12" fmla="*/ 6914 h 10000"/>
              <a:gd name="connsiteX13" fmla="*/ 7154 w 10364"/>
              <a:gd name="connsiteY13" fmla="*/ 6938 h 10000"/>
              <a:gd name="connsiteX14" fmla="*/ 7668 w 10364"/>
              <a:gd name="connsiteY14" fmla="*/ 7610 h 10000"/>
              <a:gd name="connsiteX15" fmla="*/ 7961 w 10364"/>
              <a:gd name="connsiteY15" fmla="*/ 8183 h 10000"/>
              <a:gd name="connsiteX16" fmla="*/ 7594 w 10364"/>
              <a:gd name="connsiteY16" fmla="*/ 8855 h 10000"/>
              <a:gd name="connsiteX17" fmla="*/ 6385 w 10364"/>
              <a:gd name="connsiteY17" fmla="*/ 9626 h 10000"/>
              <a:gd name="connsiteX18" fmla="*/ 5211 w 10364"/>
              <a:gd name="connsiteY18" fmla="*/ 10000 h 10000"/>
              <a:gd name="connsiteX19" fmla="*/ 4295 w 10364"/>
              <a:gd name="connsiteY19" fmla="*/ 9950 h 10000"/>
              <a:gd name="connsiteX20" fmla="*/ 2975 w 10364"/>
              <a:gd name="connsiteY20" fmla="*/ 9626 h 10000"/>
              <a:gd name="connsiteX21" fmla="*/ 1729 w 10364"/>
              <a:gd name="connsiteY21" fmla="*/ 9104 h 10000"/>
              <a:gd name="connsiteX22" fmla="*/ 66 w 10364"/>
              <a:gd name="connsiteY22" fmla="*/ 8482 h 10000"/>
              <a:gd name="connsiteX23" fmla="*/ 9 w 10364"/>
              <a:gd name="connsiteY23" fmla="*/ 459 h 10000"/>
              <a:gd name="connsiteX24" fmla="*/ 1198 w 10364"/>
              <a:gd name="connsiteY24" fmla="*/ 0 h 10000"/>
              <a:gd name="connsiteX0" fmla="*/ 1232 w 10398"/>
              <a:gd name="connsiteY0" fmla="*/ 0 h 10000"/>
              <a:gd name="connsiteX1" fmla="*/ 3421 w 10398"/>
              <a:gd name="connsiteY1" fmla="*/ 1584 h 10000"/>
              <a:gd name="connsiteX2" fmla="*/ 5062 w 10398"/>
              <a:gd name="connsiteY2" fmla="*/ 2445 h 10000"/>
              <a:gd name="connsiteX3" fmla="*/ 8281 w 10398"/>
              <a:gd name="connsiteY3" fmla="*/ 3691 h 10000"/>
              <a:gd name="connsiteX4" fmla="*/ 10398 w 10398"/>
              <a:gd name="connsiteY4" fmla="*/ 4114 h 10000"/>
              <a:gd name="connsiteX5" fmla="*/ 8985 w 10398"/>
              <a:gd name="connsiteY5" fmla="*/ 5072 h 10000"/>
              <a:gd name="connsiteX6" fmla="*/ 8545 w 10398"/>
              <a:gd name="connsiteY6" fmla="*/ 4598 h 10000"/>
              <a:gd name="connsiteX7" fmla="*/ 7555 w 10398"/>
              <a:gd name="connsiteY7" fmla="*/ 4474 h 10000"/>
              <a:gd name="connsiteX8" fmla="*/ 6199 w 10398"/>
              <a:gd name="connsiteY8" fmla="*/ 4698 h 10000"/>
              <a:gd name="connsiteX9" fmla="*/ 5209 w 10398"/>
              <a:gd name="connsiteY9" fmla="*/ 5246 h 10000"/>
              <a:gd name="connsiteX10" fmla="*/ 4879 w 10398"/>
              <a:gd name="connsiteY10" fmla="*/ 5794 h 10000"/>
              <a:gd name="connsiteX11" fmla="*/ 5173 w 10398"/>
              <a:gd name="connsiteY11" fmla="*/ 6540 h 10000"/>
              <a:gd name="connsiteX12" fmla="*/ 5758 w 10398"/>
              <a:gd name="connsiteY12" fmla="*/ 6914 h 10000"/>
              <a:gd name="connsiteX13" fmla="*/ 7188 w 10398"/>
              <a:gd name="connsiteY13" fmla="*/ 6938 h 10000"/>
              <a:gd name="connsiteX14" fmla="*/ 7702 w 10398"/>
              <a:gd name="connsiteY14" fmla="*/ 7610 h 10000"/>
              <a:gd name="connsiteX15" fmla="*/ 7995 w 10398"/>
              <a:gd name="connsiteY15" fmla="*/ 8183 h 10000"/>
              <a:gd name="connsiteX16" fmla="*/ 7628 w 10398"/>
              <a:gd name="connsiteY16" fmla="*/ 8855 h 10000"/>
              <a:gd name="connsiteX17" fmla="*/ 6419 w 10398"/>
              <a:gd name="connsiteY17" fmla="*/ 9626 h 10000"/>
              <a:gd name="connsiteX18" fmla="*/ 5245 w 10398"/>
              <a:gd name="connsiteY18" fmla="*/ 10000 h 10000"/>
              <a:gd name="connsiteX19" fmla="*/ 4329 w 10398"/>
              <a:gd name="connsiteY19" fmla="*/ 9950 h 10000"/>
              <a:gd name="connsiteX20" fmla="*/ 3009 w 10398"/>
              <a:gd name="connsiteY20" fmla="*/ 9626 h 10000"/>
              <a:gd name="connsiteX21" fmla="*/ 1763 w 10398"/>
              <a:gd name="connsiteY21" fmla="*/ 9104 h 10000"/>
              <a:gd name="connsiteX22" fmla="*/ 100 w 10398"/>
              <a:gd name="connsiteY22" fmla="*/ 8482 h 10000"/>
              <a:gd name="connsiteX23" fmla="*/ 2 w 10398"/>
              <a:gd name="connsiteY23" fmla="*/ 628 h 10000"/>
              <a:gd name="connsiteX24" fmla="*/ 1232 w 10398"/>
              <a:gd name="connsiteY24"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98" h="10000">
                <a:moveTo>
                  <a:pt x="1232" y="0"/>
                </a:moveTo>
                <a:lnTo>
                  <a:pt x="3421" y="1584"/>
                </a:lnTo>
                <a:lnTo>
                  <a:pt x="5062" y="2445"/>
                </a:lnTo>
                <a:lnTo>
                  <a:pt x="8281" y="3691"/>
                </a:lnTo>
                <a:lnTo>
                  <a:pt x="10398" y="4114"/>
                </a:lnTo>
                <a:lnTo>
                  <a:pt x="8985" y="5072"/>
                </a:lnTo>
                <a:lnTo>
                  <a:pt x="8545" y="4598"/>
                </a:lnTo>
                <a:lnTo>
                  <a:pt x="7555" y="4474"/>
                </a:lnTo>
                <a:lnTo>
                  <a:pt x="6199" y="4698"/>
                </a:lnTo>
                <a:lnTo>
                  <a:pt x="5209" y="5246"/>
                </a:lnTo>
                <a:lnTo>
                  <a:pt x="4879" y="5794"/>
                </a:lnTo>
                <a:lnTo>
                  <a:pt x="5173" y="6540"/>
                </a:lnTo>
                <a:lnTo>
                  <a:pt x="5758" y="6914"/>
                </a:lnTo>
                <a:lnTo>
                  <a:pt x="7188" y="6938"/>
                </a:lnTo>
                <a:lnTo>
                  <a:pt x="7702" y="7610"/>
                </a:lnTo>
                <a:lnTo>
                  <a:pt x="7995" y="8183"/>
                </a:lnTo>
                <a:lnTo>
                  <a:pt x="7628" y="8855"/>
                </a:lnTo>
                <a:lnTo>
                  <a:pt x="6419" y="9626"/>
                </a:lnTo>
                <a:lnTo>
                  <a:pt x="5245" y="10000"/>
                </a:lnTo>
                <a:lnTo>
                  <a:pt x="4329" y="9950"/>
                </a:lnTo>
                <a:lnTo>
                  <a:pt x="3009" y="9626"/>
                </a:lnTo>
                <a:lnTo>
                  <a:pt x="1763" y="9104"/>
                </a:lnTo>
                <a:lnTo>
                  <a:pt x="100" y="8482"/>
                </a:lnTo>
                <a:cubicBezTo>
                  <a:pt x="18" y="6984"/>
                  <a:pt x="-9" y="2064"/>
                  <a:pt x="2" y="628"/>
                </a:cubicBezTo>
                <a:lnTo>
                  <a:pt x="1232" y="0"/>
                </a:lnTo>
                <a:close/>
              </a:path>
            </a:pathLst>
          </a:custGeom>
          <a:pattFill prst="lgCheck">
            <a:fgClr>
              <a:schemeClr val="accent2"/>
            </a:fgClr>
            <a:bgClr>
              <a:schemeClr val="bg1"/>
            </a:bgClr>
          </a:patt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106" name="AutoShape 28"/>
          <p:cNvSpPr>
            <a:spLocks noChangeArrowheads="1"/>
          </p:cNvSpPr>
          <p:nvPr/>
        </p:nvSpPr>
        <p:spPr bwMode="auto">
          <a:xfrm>
            <a:off x="468332" y="964043"/>
            <a:ext cx="1820515" cy="355604"/>
          </a:xfrm>
          <a:prstGeom prst="roundRect">
            <a:avLst>
              <a:gd name="adj" fmla="val 16667"/>
            </a:avLst>
          </a:prstGeom>
          <a:gradFill>
            <a:gsLst>
              <a:gs pos="0">
                <a:schemeClr val="accent2">
                  <a:lumMod val="75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舞洲地区</a:t>
            </a:r>
          </a:p>
        </p:txBody>
      </p:sp>
      <p:sp>
        <p:nvSpPr>
          <p:cNvPr id="107" name="Rectangle 19"/>
          <p:cNvSpPr>
            <a:spLocks noChangeArrowheads="1"/>
          </p:cNvSpPr>
          <p:nvPr/>
        </p:nvSpPr>
        <p:spPr bwMode="auto">
          <a:xfrm>
            <a:off x="262878" y="799698"/>
            <a:ext cx="6908338" cy="7107174"/>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dirty="0">
              <a:latin typeface="メイリオ" panose="020B0604030504040204" pitchFamily="50" charset="-128"/>
              <a:ea typeface="メイリオ" panose="020B0604030504040204" pitchFamily="50" charset="-128"/>
            </a:endParaRPr>
          </a:p>
        </p:txBody>
      </p:sp>
      <p:sp>
        <p:nvSpPr>
          <p:cNvPr id="108" name="Rectangle 19"/>
          <p:cNvSpPr>
            <a:spLocks noChangeArrowheads="1"/>
          </p:cNvSpPr>
          <p:nvPr/>
        </p:nvSpPr>
        <p:spPr bwMode="auto">
          <a:xfrm>
            <a:off x="7349953" y="799699"/>
            <a:ext cx="4505311" cy="7107173"/>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dirty="0">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25</a:t>
            </a:fld>
            <a:endParaRPr lang="ja-JP" altLang="en-US" dirty="0"/>
          </a:p>
        </p:txBody>
      </p:sp>
      <p:graphicFrame>
        <p:nvGraphicFramePr>
          <p:cNvPr id="57" name="表 56"/>
          <p:cNvGraphicFramePr>
            <a:graphicFrameLocks noGrp="1"/>
          </p:cNvGraphicFramePr>
          <p:nvPr>
            <p:extLst>
              <p:ext uri="{D42A27DB-BD31-4B8C-83A1-F6EECF244321}">
                <p14:modId xmlns:p14="http://schemas.microsoft.com/office/powerpoint/2010/main" val="3363019875"/>
              </p:ext>
            </p:extLst>
          </p:nvPr>
        </p:nvGraphicFramePr>
        <p:xfrm>
          <a:off x="351923" y="7098282"/>
          <a:ext cx="2163243" cy="741680"/>
        </p:xfrm>
        <a:graphic>
          <a:graphicData uri="http://schemas.openxmlformats.org/drawingml/2006/table">
            <a:tbl>
              <a:tblPr firstRow="1" bandRow="1">
                <a:tableStyleId>{5C22544A-7EE6-4342-B048-85BDC9FD1C3A}</a:tableStyleId>
              </a:tblPr>
              <a:tblGrid>
                <a:gridCol w="2163243">
                  <a:extLst>
                    <a:ext uri="{9D8B030D-6E8A-4147-A177-3AD203B41FA5}">
                      <a16:colId xmlns:a16="http://schemas.microsoft.com/office/drawing/2014/main" val="20000"/>
                    </a:ext>
                  </a:extLst>
                </a:gridCol>
              </a:tblGrid>
              <a:tr h="370840">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70840">
                <a:tc>
                  <a:txBody>
                    <a:bodyPr/>
                    <a:lstStyle/>
                    <a:p>
                      <a:pPr algn="ctr"/>
                      <a:r>
                        <a:rPr kumimoji="1" lang="en-US" altLang="ja-JP" sz="1600" dirty="0">
                          <a:solidFill>
                            <a:schemeClr val="tx1"/>
                          </a:solidFill>
                          <a:latin typeface="+mn-ea"/>
                          <a:ea typeface="+mn-ea"/>
                        </a:rPr>
                        <a:t>90,724/</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graphicFrame>
        <p:nvGraphicFramePr>
          <p:cNvPr id="58" name="表 57"/>
          <p:cNvGraphicFramePr>
            <a:graphicFrameLocks noGrp="1"/>
          </p:cNvGraphicFramePr>
          <p:nvPr>
            <p:extLst>
              <p:ext uri="{D42A27DB-BD31-4B8C-83A1-F6EECF244321}">
                <p14:modId xmlns:p14="http://schemas.microsoft.com/office/powerpoint/2010/main" val="3629854957"/>
              </p:ext>
            </p:extLst>
          </p:nvPr>
        </p:nvGraphicFramePr>
        <p:xfrm>
          <a:off x="7420351" y="7081771"/>
          <a:ext cx="2163243" cy="741680"/>
        </p:xfrm>
        <a:graphic>
          <a:graphicData uri="http://schemas.openxmlformats.org/drawingml/2006/table">
            <a:tbl>
              <a:tblPr firstRow="1" bandRow="1">
                <a:tableStyleId>{5C22544A-7EE6-4342-B048-85BDC9FD1C3A}</a:tableStyleId>
              </a:tblPr>
              <a:tblGrid>
                <a:gridCol w="2163243">
                  <a:extLst>
                    <a:ext uri="{9D8B030D-6E8A-4147-A177-3AD203B41FA5}">
                      <a16:colId xmlns:a16="http://schemas.microsoft.com/office/drawing/2014/main" val="20000"/>
                    </a:ext>
                  </a:extLst>
                </a:gridCol>
              </a:tblGrid>
              <a:tr h="370840">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70840">
                <a:tc>
                  <a:txBody>
                    <a:bodyPr/>
                    <a:lstStyle/>
                    <a:p>
                      <a:pPr algn="ctr"/>
                      <a:r>
                        <a:rPr kumimoji="1" lang="en-US" altLang="ja-JP" sz="1600" dirty="0">
                          <a:solidFill>
                            <a:schemeClr val="tx1"/>
                          </a:solidFill>
                          <a:latin typeface="+mn-ea"/>
                          <a:ea typeface="+mn-ea"/>
                        </a:rPr>
                        <a:t>79,521/</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sp>
        <p:nvSpPr>
          <p:cNvPr id="56" name="Freeform 2" descr="市松模様 (大)">
            <a:extLst>
              <a:ext uri="{FF2B5EF4-FFF2-40B4-BE49-F238E27FC236}">
                <a16:creationId xmlns:a16="http://schemas.microsoft.com/office/drawing/2014/main" id="{28201E39-21F5-4D4F-87E0-B03763C9143C}"/>
              </a:ext>
            </a:extLst>
          </p:cNvPr>
          <p:cNvSpPr>
            <a:spLocks/>
          </p:cNvSpPr>
          <p:nvPr/>
        </p:nvSpPr>
        <p:spPr bwMode="auto">
          <a:xfrm rot="-5400000">
            <a:off x="11299011" y="4145687"/>
            <a:ext cx="70286" cy="82783"/>
          </a:xfrm>
          <a:custGeom>
            <a:avLst/>
            <a:gdLst>
              <a:gd name="connsiteX0" fmla="*/ 0 w 13429"/>
              <a:gd name="connsiteY0" fmla="*/ 2944 h 115655"/>
              <a:gd name="connsiteX1" fmla="*/ 10064 w 13429"/>
              <a:gd name="connsiteY1" fmla="*/ 107671 h 115655"/>
              <a:gd name="connsiteX2" fmla="*/ 11987 w 13429"/>
              <a:gd name="connsiteY2" fmla="*/ 110090 h 115655"/>
              <a:gd name="connsiteX3" fmla="*/ 13429 w 13429"/>
              <a:gd name="connsiteY3" fmla="*/ 112510 h 115655"/>
              <a:gd name="connsiteX4" fmla="*/ 7660 w 13429"/>
              <a:gd name="connsiteY4" fmla="*/ 115534 h 115655"/>
              <a:gd name="connsiteX5" fmla="*/ 3814 w 13429"/>
              <a:gd name="connsiteY5" fmla="*/ 114929 h 115655"/>
              <a:gd name="connsiteX6" fmla="*/ 3573 w 13429"/>
              <a:gd name="connsiteY6" fmla="*/ 113115 h 115655"/>
              <a:gd name="connsiteX7" fmla="*/ 4535 w 13429"/>
              <a:gd name="connsiteY7" fmla="*/ 112510 h 115655"/>
              <a:gd name="connsiteX8" fmla="*/ 0 w 13429"/>
              <a:gd name="connsiteY8" fmla="*/ 2944 h 115655"/>
              <a:gd name="connsiteX0" fmla="*/ 0 w 44631"/>
              <a:gd name="connsiteY0" fmla="*/ 2944 h 115655"/>
              <a:gd name="connsiteX1" fmla="*/ 42372 w 44631"/>
              <a:gd name="connsiteY1" fmla="*/ 3296 h 115655"/>
              <a:gd name="connsiteX2" fmla="*/ 11987 w 44631"/>
              <a:gd name="connsiteY2" fmla="*/ 110090 h 115655"/>
              <a:gd name="connsiteX3" fmla="*/ 13429 w 44631"/>
              <a:gd name="connsiteY3" fmla="*/ 112510 h 115655"/>
              <a:gd name="connsiteX4" fmla="*/ 7660 w 44631"/>
              <a:gd name="connsiteY4" fmla="*/ 115534 h 115655"/>
              <a:gd name="connsiteX5" fmla="*/ 3814 w 44631"/>
              <a:gd name="connsiteY5" fmla="*/ 114929 h 115655"/>
              <a:gd name="connsiteX6" fmla="*/ 3573 w 44631"/>
              <a:gd name="connsiteY6" fmla="*/ 113115 h 115655"/>
              <a:gd name="connsiteX7" fmla="*/ 4535 w 44631"/>
              <a:gd name="connsiteY7" fmla="*/ 112510 h 115655"/>
              <a:gd name="connsiteX8" fmla="*/ 0 w 44631"/>
              <a:gd name="connsiteY8" fmla="*/ 2944 h 115655"/>
              <a:gd name="connsiteX0" fmla="*/ 0 w 46987"/>
              <a:gd name="connsiteY0" fmla="*/ 2944 h 115655"/>
              <a:gd name="connsiteX1" fmla="*/ 42372 w 46987"/>
              <a:gd name="connsiteY1" fmla="*/ 3296 h 115655"/>
              <a:gd name="connsiteX2" fmla="*/ 46474 w 46987"/>
              <a:gd name="connsiteY2" fmla="*/ 11027 h 115655"/>
              <a:gd name="connsiteX3" fmla="*/ 13429 w 46987"/>
              <a:gd name="connsiteY3" fmla="*/ 112510 h 115655"/>
              <a:gd name="connsiteX4" fmla="*/ 7660 w 46987"/>
              <a:gd name="connsiteY4" fmla="*/ 115534 h 115655"/>
              <a:gd name="connsiteX5" fmla="*/ 3814 w 46987"/>
              <a:gd name="connsiteY5" fmla="*/ 114929 h 115655"/>
              <a:gd name="connsiteX6" fmla="*/ 3573 w 46987"/>
              <a:gd name="connsiteY6" fmla="*/ 113115 h 115655"/>
              <a:gd name="connsiteX7" fmla="*/ 4535 w 46987"/>
              <a:gd name="connsiteY7" fmla="*/ 112510 h 115655"/>
              <a:gd name="connsiteX8" fmla="*/ 0 w 46987"/>
              <a:gd name="connsiteY8" fmla="*/ 2944 h 115655"/>
              <a:gd name="connsiteX0" fmla="*/ 0 w 46987"/>
              <a:gd name="connsiteY0" fmla="*/ 2944 h 115655"/>
              <a:gd name="connsiteX1" fmla="*/ 42372 w 46987"/>
              <a:gd name="connsiteY1" fmla="*/ 3296 h 115655"/>
              <a:gd name="connsiteX2" fmla="*/ 46474 w 46987"/>
              <a:gd name="connsiteY2" fmla="*/ 11027 h 115655"/>
              <a:gd name="connsiteX3" fmla="*/ 46890 w 46987"/>
              <a:gd name="connsiteY3" fmla="*/ 79697 h 115655"/>
              <a:gd name="connsiteX4" fmla="*/ 7660 w 46987"/>
              <a:gd name="connsiteY4" fmla="*/ 115534 h 115655"/>
              <a:gd name="connsiteX5" fmla="*/ 3814 w 46987"/>
              <a:gd name="connsiteY5" fmla="*/ 114929 h 115655"/>
              <a:gd name="connsiteX6" fmla="*/ 3573 w 46987"/>
              <a:gd name="connsiteY6" fmla="*/ 113115 h 115655"/>
              <a:gd name="connsiteX7" fmla="*/ 4535 w 46987"/>
              <a:gd name="connsiteY7" fmla="*/ 112510 h 115655"/>
              <a:gd name="connsiteX8" fmla="*/ 0 w 46987"/>
              <a:gd name="connsiteY8" fmla="*/ 2944 h 115655"/>
              <a:gd name="connsiteX0" fmla="*/ 0 w 46987"/>
              <a:gd name="connsiteY0" fmla="*/ 2944 h 115655"/>
              <a:gd name="connsiteX1" fmla="*/ 42372 w 46987"/>
              <a:gd name="connsiteY1" fmla="*/ 3296 h 115655"/>
              <a:gd name="connsiteX2" fmla="*/ 46474 w 46987"/>
              <a:gd name="connsiteY2" fmla="*/ 11027 h 115655"/>
              <a:gd name="connsiteX3" fmla="*/ 46890 w 46987"/>
              <a:gd name="connsiteY3" fmla="*/ 79697 h 115655"/>
              <a:gd name="connsiteX4" fmla="*/ 43045 w 46987"/>
              <a:gd name="connsiteY4" fmla="*/ 88034 h 115655"/>
              <a:gd name="connsiteX5" fmla="*/ 3814 w 46987"/>
              <a:gd name="connsiteY5" fmla="*/ 114929 h 115655"/>
              <a:gd name="connsiteX6" fmla="*/ 3573 w 46987"/>
              <a:gd name="connsiteY6" fmla="*/ 113115 h 115655"/>
              <a:gd name="connsiteX7" fmla="*/ 4535 w 46987"/>
              <a:gd name="connsiteY7" fmla="*/ 112510 h 115655"/>
              <a:gd name="connsiteX8" fmla="*/ 0 w 46987"/>
              <a:gd name="connsiteY8" fmla="*/ 2944 h 115655"/>
              <a:gd name="connsiteX0" fmla="*/ 4504 w 51491"/>
              <a:gd name="connsiteY0" fmla="*/ 2944 h 115655"/>
              <a:gd name="connsiteX1" fmla="*/ 46876 w 51491"/>
              <a:gd name="connsiteY1" fmla="*/ 3296 h 115655"/>
              <a:gd name="connsiteX2" fmla="*/ 50978 w 51491"/>
              <a:gd name="connsiteY2" fmla="*/ 11027 h 115655"/>
              <a:gd name="connsiteX3" fmla="*/ 51394 w 51491"/>
              <a:gd name="connsiteY3" fmla="*/ 79697 h 115655"/>
              <a:gd name="connsiteX4" fmla="*/ 47549 w 51491"/>
              <a:gd name="connsiteY4" fmla="*/ 88034 h 115655"/>
              <a:gd name="connsiteX5" fmla="*/ 8318 w 51491"/>
              <a:gd name="connsiteY5" fmla="*/ 114929 h 115655"/>
              <a:gd name="connsiteX6" fmla="*/ 8077 w 51491"/>
              <a:gd name="connsiteY6" fmla="*/ 113115 h 115655"/>
              <a:gd name="connsiteX7" fmla="*/ 321 w 51491"/>
              <a:gd name="connsiteY7" fmla="*/ 11260 h 115655"/>
              <a:gd name="connsiteX8" fmla="*/ 4504 w 51491"/>
              <a:gd name="connsiteY8" fmla="*/ 2944 h 115655"/>
              <a:gd name="connsiteX0" fmla="*/ 4520 w 51507"/>
              <a:gd name="connsiteY0" fmla="*/ 2944 h 115655"/>
              <a:gd name="connsiteX1" fmla="*/ 46892 w 51507"/>
              <a:gd name="connsiteY1" fmla="*/ 3296 h 115655"/>
              <a:gd name="connsiteX2" fmla="*/ 50994 w 51507"/>
              <a:gd name="connsiteY2" fmla="*/ 11027 h 115655"/>
              <a:gd name="connsiteX3" fmla="*/ 51410 w 51507"/>
              <a:gd name="connsiteY3" fmla="*/ 79697 h 115655"/>
              <a:gd name="connsiteX4" fmla="*/ 47565 w 51507"/>
              <a:gd name="connsiteY4" fmla="*/ 88034 h 115655"/>
              <a:gd name="connsiteX5" fmla="*/ 8334 w 51507"/>
              <a:gd name="connsiteY5" fmla="*/ 114929 h 115655"/>
              <a:gd name="connsiteX6" fmla="*/ 144 w 51507"/>
              <a:gd name="connsiteY6" fmla="*/ 79365 h 115655"/>
              <a:gd name="connsiteX7" fmla="*/ 337 w 51507"/>
              <a:gd name="connsiteY7" fmla="*/ 11260 h 115655"/>
              <a:gd name="connsiteX8" fmla="*/ 4520 w 51507"/>
              <a:gd name="connsiteY8" fmla="*/ 2944 h 115655"/>
              <a:gd name="connsiteX0" fmla="*/ 4520 w 51507"/>
              <a:gd name="connsiteY0" fmla="*/ 2944 h 88034"/>
              <a:gd name="connsiteX1" fmla="*/ 46892 w 51507"/>
              <a:gd name="connsiteY1" fmla="*/ 3296 h 88034"/>
              <a:gd name="connsiteX2" fmla="*/ 50994 w 51507"/>
              <a:gd name="connsiteY2" fmla="*/ 11027 h 88034"/>
              <a:gd name="connsiteX3" fmla="*/ 51410 w 51507"/>
              <a:gd name="connsiteY3" fmla="*/ 79697 h 88034"/>
              <a:gd name="connsiteX4" fmla="*/ 47565 w 51507"/>
              <a:gd name="connsiteY4" fmla="*/ 88034 h 88034"/>
              <a:gd name="connsiteX5" fmla="*/ 5642 w 51507"/>
              <a:gd name="connsiteY5" fmla="*/ 55554 h 88034"/>
              <a:gd name="connsiteX6" fmla="*/ 144 w 51507"/>
              <a:gd name="connsiteY6" fmla="*/ 79365 h 88034"/>
              <a:gd name="connsiteX7" fmla="*/ 337 w 51507"/>
              <a:gd name="connsiteY7" fmla="*/ 11260 h 88034"/>
              <a:gd name="connsiteX8" fmla="*/ 4520 w 51507"/>
              <a:gd name="connsiteY8" fmla="*/ 2944 h 88034"/>
              <a:gd name="connsiteX0" fmla="*/ 4520 w 51507"/>
              <a:gd name="connsiteY0" fmla="*/ 2944 h 89093"/>
              <a:gd name="connsiteX1" fmla="*/ 46892 w 51507"/>
              <a:gd name="connsiteY1" fmla="*/ 3296 h 89093"/>
              <a:gd name="connsiteX2" fmla="*/ 50994 w 51507"/>
              <a:gd name="connsiteY2" fmla="*/ 11027 h 89093"/>
              <a:gd name="connsiteX3" fmla="*/ 51410 w 51507"/>
              <a:gd name="connsiteY3" fmla="*/ 79697 h 89093"/>
              <a:gd name="connsiteX4" fmla="*/ 47565 w 51507"/>
              <a:gd name="connsiteY4" fmla="*/ 88034 h 89093"/>
              <a:gd name="connsiteX5" fmla="*/ 4488 w 51507"/>
              <a:gd name="connsiteY5" fmla="*/ 88367 h 89093"/>
              <a:gd name="connsiteX6" fmla="*/ 144 w 51507"/>
              <a:gd name="connsiteY6" fmla="*/ 79365 h 89093"/>
              <a:gd name="connsiteX7" fmla="*/ 337 w 51507"/>
              <a:gd name="connsiteY7" fmla="*/ 11260 h 89093"/>
              <a:gd name="connsiteX8" fmla="*/ 4520 w 51507"/>
              <a:gd name="connsiteY8" fmla="*/ 2944 h 89093"/>
              <a:gd name="connsiteX0" fmla="*/ 4520 w 51507"/>
              <a:gd name="connsiteY0" fmla="*/ 2944 h 89093"/>
              <a:gd name="connsiteX1" fmla="*/ 46892 w 51507"/>
              <a:gd name="connsiteY1" fmla="*/ 3296 h 89093"/>
              <a:gd name="connsiteX2" fmla="*/ 50994 w 51507"/>
              <a:gd name="connsiteY2" fmla="*/ 11027 h 89093"/>
              <a:gd name="connsiteX3" fmla="*/ 51410 w 51507"/>
              <a:gd name="connsiteY3" fmla="*/ 79697 h 89093"/>
              <a:gd name="connsiteX4" fmla="*/ 47565 w 51507"/>
              <a:gd name="connsiteY4" fmla="*/ 88034 h 89093"/>
              <a:gd name="connsiteX5" fmla="*/ 4488 w 51507"/>
              <a:gd name="connsiteY5" fmla="*/ 88367 h 89093"/>
              <a:gd name="connsiteX6" fmla="*/ 144 w 51507"/>
              <a:gd name="connsiteY6" fmla="*/ 79365 h 89093"/>
              <a:gd name="connsiteX7" fmla="*/ 337 w 51507"/>
              <a:gd name="connsiteY7" fmla="*/ 11260 h 89093"/>
              <a:gd name="connsiteX8" fmla="*/ 4520 w 51507"/>
              <a:gd name="connsiteY8" fmla="*/ 2944 h 89093"/>
              <a:gd name="connsiteX0" fmla="*/ 4520 w 51507"/>
              <a:gd name="connsiteY0" fmla="*/ 2944 h 89093"/>
              <a:gd name="connsiteX1" fmla="*/ 46892 w 51507"/>
              <a:gd name="connsiteY1" fmla="*/ 3296 h 89093"/>
              <a:gd name="connsiteX2" fmla="*/ 50994 w 51507"/>
              <a:gd name="connsiteY2" fmla="*/ 11027 h 89093"/>
              <a:gd name="connsiteX3" fmla="*/ 51410 w 51507"/>
              <a:gd name="connsiteY3" fmla="*/ 79697 h 89093"/>
              <a:gd name="connsiteX4" fmla="*/ 47565 w 51507"/>
              <a:gd name="connsiteY4" fmla="*/ 88034 h 89093"/>
              <a:gd name="connsiteX5" fmla="*/ 4488 w 51507"/>
              <a:gd name="connsiteY5" fmla="*/ 88367 h 89093"/>
              <a:gd name="connsiteX6" fmla="*/ 144 w 51507"/>
              <a:gd name="connsiteY6" fmla="*/ 79365 h 89093"/>
              <a:gd name="connsiteX7" fmla="*/ 337 w 51507"/>
              <a:gd name="connsiteY7" fmla="*/ 11260 h 89093"/>
              <a:gd name="connsiteX8" fmla="*/ 4520 w 51507"/>
              <a:gd name="connsiteY8" fmla="*/ 2944 h 89093"/>
              <a:gd name="connsiteX0" fmla="*/ 4376 w 51363"/>
              <a:gd name="connsiteY0" fmla="*/ 2944 h 89093"/>
              <a:gd name="connsiteX1" fmla="*/ 46748 w 51363"/>
              <a:gd name="connsiteY1" fmla="*/ 3296 h 89093"/>
              <a:gd name="connsiteX2" fmla="*/ 50850 w 51363"/>
              <a:gd name="connsiteY2" fmla="*/ 11027 h 89093"/>
              <a:gd name="connsiteX3" fmla="*/ 51266 w 51363"/>
              <a:gd name="connsiteY3" fmla="*/ 79697 h 89093"/>
              <a:gd name="connsiteX4" fmla="*/ 47421 w 51363"/>
              <a:gd name="connsiteY4" fmla="*/ 88034 h 89093"/>
              <a:gd name="connsiteX5" fmla="*/ 4344 w 51363"/>
              <a:gd name="connsiteY5" fmla="*/ 88367 h 89093"/>
              <a:gd name="connsiteX6" fmla="*/ 0 w 51363"/>
              <a:gd name="connsiteY6" fmla="*/ 79365 h 89093"/>
              <a:gd name="connsiteX7" fmla="*/ 193 w 51363"/>
              <a:gd name="connsiteY7" fmla="*/ 11260 h 89093"/>
              <a:gd name="connsiteX8" fmla="*/ 4376 w 51363"/>
              <a:gd name="connsiteY8" fmla="*/ 2944 h 89093"/>
              <a:gd name="connsiteX0" fmla="*/ 4376 w 51363"/>
              <a:gd name="connsiteY0" fmla="*/ 2944 h 88367"/>
              <a:gd name="connsiteX1" fmla="*/ 46748 w 51363"/>
              <a:gd name="connsiteY1" fmla="*/ 3296 h 88367"/>
              <a:gd name="connsiteX2" fmla="*/ 50850 w 51363"/>
              <a:gd name="connsiteY2" fmla="*/ 11027 h 88367"/>
              <a:gd name="connsiteX3" fmla="*/ 51266 w 51363"/>
              <a:gd name="connsiteY3" fmla="*/ 79697 h 88367"/>
              <a:gd name="connsiteX4" fmla="*/ 47421 w 51363"/>
              <a:gd name="connsiteY4" fmla="*/ 88034 h 88367"/>
              <a:gd name="connsiteX5" fmla="*/ 4344 w 51363"/>
              <a:gd name="connsiteY5" fmla="*/ 88367 h 88367"/>
              <a:gd name="connsiteX6" fmla="*/ 0 w 51363"/>
              <a:gd name="connsiteY6" fmla="*/ 79365 h 88367"/>
              <a:gd name="connsiteX7" fmla="*/ 193 w 51363"/>
              <a:gd name="connsiteY7" fmla="*/ 11260 h 88367"/>
              <a:gd name="connsiteX8" fmla="*/ 4376 w 51363"/>
              <a:gd name="connsiteY8" fmla="*/ 2944 h 88367"/>
              <a:gd name="connsiteX0" fmla="*/ 4376 w 51363"/>
              <a:gd name="connsiteY0" fmla="*/ 2944 h 88367"/>
              <a:gd name="connsiteX1" fmla="*/ 46748 w 51363"/>
              <a:gd name="connsiteY1" fmla="*/ 3296 h 88367"/>
              <a:gd name="connsiteX2" fmla="*/ 50850 w 51363"/>
              <a:gd name="connsiteY2" fmla="*/ 11027 h 88367"/>
              <a:gd name="connsiteX3" fmla="*/ 51266 w 51363"/>
              <a:gd name="connsiteY3" fmla="*/ 79697 h 88367"/>
              <a:gd name="connsiteX4" fmla="*/ 47421 w 51363"/>
              <a:gd name="connsiteY4" fmla="*/ 88034 h 88367"/>
              <a:gd name="connsiteX5" fmla="*/ 4344 w 51363"/>
              <a:gd name="connsiteY5" fmla="*/ 88367 h 88367"/>
              <a:gd name="connsiteX6" fmla="*/ 0 w 51363"/>
              <a:gd name="connsiteY6" fmla="*/ 79365 h 88367"/>
              <a:gd name="connsiteX7" fmla="*/ 193 w 51363"/>
              <a:gd name="connsiteY7" fmla="*/ 11260 h 88367"/>
              <a:gd name="connsiteX8" fmla="*/ 4376 w 51363"/>
              <a:gd name="connsiteY8" fmla="*/ 2944 h 88367"/>
              <a:gd name="connsiteX0" fmla="*/ 4376 w 51266"/>
              <a:gd name="connsiteY0" fmla="*/ 2944 h 88367"/>
              <a:gd name="connsiteX1" fmla="*/ 46748 w 51266"/>
              <a:gd name="connsiteY1" fmla="*/ 3296 h 88367"/>
              <a:gd name="connsiteX2" fmla="*/ 50850 w 51266"/>
              <a:gd name="connsiteY2" fmla="*/ 11027 h 88367"/>
              <a:gd name="connsiteX3" fmla="*/ 51266 w 51266"/>
              <a:gd name="connsiteY3" fmla="*/ 79697 h 88367"/>
              <a:gd name="connsiteX4" fmla="*/ 47421 w 51266"/>
              <a:gd name="connsiteY4" fmla="*/ 88034 h 88367"/>
              <a:gd name="connsiteX5" fmla="*/ 4344 w 51266"/>
              <a:gd name="connsiteY5" fmla="*/ 88367 h 88367"/>
              <a:gd name="connsiteX6" fmla="*/ 0 w 51266"/>
              <a:gd name="connsiteY6" fmla="*/ 79365 h 88367"/>
              <a:gd name="connsiteX7" fmla="*/ 193 w 51266"/>
              <a:gd name="connsiteY7" fmla="*/ 11260 h 88367"/>
              <a:gd name="connsiteX8" fmla="*/ 4376 w 51266"/>
              <a:gd name="connsiteY8" fmla="*/ 2944 h 88367"/>
              <a:gd name="connsiteX0" fmla="*/ 4376 w 51266"/>
              <a:gd name="connsiteY0" fmla="*/ 2944 h 88367"/>
              <a:gd name="connsiteX1" fmla="*/ 46748 w 51266"/>
              <a:gd name="connsiteY1" fmla="*/ 3296 h 88367"/>
              <a:gd name="connsiteX2" fmla="*/ 50850 w 51266"/>
              <a:gd name="connsiteY2" fmla="*/ 11027 h 88367"/>
              <a:gd name="connsiteX3" fmla="*/ 51266 w 51266"/>
              <a:gd name="connsiteY3" fmla="*/ 79697 h 88367"/>
              <a:gd name="connsiteX4" fmla="*/ 47421 w 51266"/>
              <a:gd name="connsiteY4" fmla="*/ 88034 h 88367"/>
              <a:gd name="connsiteX5" fmla="*/ 4344 w 51266"/>
              <a:gd name="connsiteY5" fmla="*/ 88367 h 88367"/>
              <a:gd name="connsiteX6" fmla="*/ 0 w 51266"/>
              <a:gd name="connsiteY6" fmla="*/ 79365 h 88367"/>
              <a:gd name="connsiteX7" fmla="*/ 193 w 51266"/>
              <a:gd name="connsiteY7" fmla="*/ 11260 h 88367"/>
              <a:gd name="connsiteX8" fmla="*/ 4376 w 51266"/>
              <a:gd name="connsiteY8" fmla="*/ 2944 h 88367"/>
              <a:gd name="connsiteX0" fmla="*/ 4376 w 51266"/>
              <a:gd name="connsiteY0" fmla="*/ 2944 h 88367"/>
              <a:gd name="connsiteX1" fmla="*/ 46748 w 51266"/>
              <a:gd name="connsiteY1" fmla="*/ 3296 h 88367"/>
              <a:gd name="connsiteX2" fmla="*/ 50081 w 51266"/>
              <a:gd name="connsiteY2" fmla="*/ 13840 h 88367"/>
              <a:gd name="connsiteX3" fmla="*/ 51266 w 51266"/>
              <a:gd name="connsiteY3" fmla="*/ 79697 h 88367"/>
              <a:gd name="connsiteX4" fmla="*/ 47421 w 51266"/>
              <a:gd name="connsiteY4" fmla="*/ 88034 h 88367"/>
              <a:gd name="connsiteX5" fmla="*/ 4344 w 51266"/>
              <a:gd name="connsiteY5" fmla="*/ 88367 h 88367"/>
              <a:gd name="connsiteX6" fmla="*/ 0 w 51266"/>
              <a:gd name="connsiteY6" fmla="*/ 79365 h 88367"/>
              <a:gd name="connsiteX7" fmla="*/ 193 w 51266"/>
              <a:gd name="connsiteY7" fmla="*/ 11260 h 88367"/>
              <a:gd name="connsiteX8" fmla="*/ 4376 w 51266"/>
              <a:gd name="connsiteY8" fmla="*/ 2944 h 88367"/>
              <a:gd name="connsiteX0" fmla="*/ 4376 w 51266"/>
              <a:gd name="connsiteY0" fmla="*/ 2944 h 88367"/>
              <a:gd name="connsiteX1" fmla="*/ 46748 w 51266"/>
              <a:gd name="connsiteY1" fmla="*/ 3296 h 88367"/>
              <a:gd name="connsiteX2" fmla="*/ 50850 w 51266"/>
              <a:gd name="connsiteY2" fmla="*/ 12590 h 88367"/>
              <a:gd name="connsiteX3" fmla="*/ 51266 w 51266"/>
              <a:gd name="connsiteY3" fmla="*/ 79697 h 88367"/>
              <a:gd name="connsiteX4" fmla="*/ 47421 w 51266"/>
              <a:gd name="connsiteY4" fmla="*/ 88034 h 88367"/>
              <a:gd name="connsiteX5" fmla="*/ 4344 w 51266"/>
              <a:gd name="connsiteY5" fmla="*/ 88367 h 88367"/>
              <a:gd name="connsiteX6" fmla="*/ 0 w 51266"/>
              <a:gd name="connsiteY6" fmla="*/ 79365 h 88367"/>
              <a:gd name="connsiteX7" fmla="*/ 193 w 51266"/>
              <a:gd name="connsiteY7" fmla="*/ 11260 h 88367"/>
              <a:gd name="connsiteX8" fmla="*/ 4376 w 51266"/>
              <a:gd name="connsiteY8" fmla="*/ 2944 h 88367"/>
              <a:gd name="connsiteX0" fmla="*/ 4120 w 51266"/>
              <a:gd name="connsiteY0" fmla="*/ 2944 h 88679"/>
              <a:gd name="connsiteX1" fmla="*/ 46748 w 51266"/>
              <a:gd name="connsiteY1" fmla="*/ 3608 h 88679"/>
              <a:gd name="connsiteX2" fmla="*/ 50850 w 51266"/>
              <a:gd name="connsiteY2" fmla="*/ 12902 h 88679"/>
              <a:gd name="connsiteX3" fmla="*/ 51266 w 51266"/>
              <a:gd name="connsiteY3" fmla="*/ 80009 h 88679"/>
              <a:gd name="connsiteX4" fmla="*/ 47421 w 51266"/>
              <a:gd name="connsiteY4" fmla="*/ 88346 h 88679"/>
              <a:gd name="connsiteX5" fmla="*/ 4344 w 51266"/>
              <a:gd name="connsiteY5" fmla="*/ 88679 h 88679"/>
              <a:gd name="connsiteX6" fmla="*/ 0 w 51266"/>
              <a:gd name="connsiteY6" fmla="*/ 79677 h 88679"/>
              <a:gd name="connsiteX7" fmla="*/ 193 w 51266"/>
              <a:gd name="connsiteY7" fmla="*/ 11572 h 88679"/>
              <a:gd name="connsiteX8" fmla="*/ 4120 w 51266"/>
              <a:gd name="connsiteY8" fmla="*/ 2944 h 88679"/>
              <a:gd name="connsiteX0" fmla="*/ 4120 w 51266"/>
              <a:gd name="connsiteY0" fmla="*/ 2944 h 88679"/>
              <a:gd name="connsiteX1" fmla="*/ 46748 w 51266"/>
              <a:gd name="connsiteY1" fmla="*/ 3608 h 88679"/>
              <a:gd name="connsiteX2" fmla="*/ 50850 w 51266"/>
              <a:gd name="connsiteY2" fmla="*/ 12902 h 88679"/>
              <a:gd name="connsiteX3" fmla="*/ 51266 w 51266"/>
              <a:gd name="connsiteY3" fmla="*/ 80009 h 88679"/>
              <a:gd name="connsiteX4" fmla="*/ 47421 w 51266"/>
              <a:gd name="connsiteY4" fmla="*/ 88346 h 88679"/>
              <a:gd name="connsiteX5" fmla="*/ 4344 w 51266"/>
              <a:gd name="connsiteY5" fmla="*/ 88679 h 88679"/>
              <a:gd name="connsiteX6" fmla="*/ 0 w 51266"/>
              <a:gd name="connsiteY6" fmla="*/ 79677 h 88679"/>
              <a:gd name="connsiteX7" fmla="*/ 321 w 51266"/>
              <a:gd name="connsiteY7" fmla="*/ 10322 h 88679"/>
              <a:gd name="connsiteX8" fmla="*/ 4120 w 51266"/>
              <a:gd name="connsiteY8" fmla="*/ 2944 h 88679"/>
              <a:gd name="connsiteX0" fmla="*/ 4120 w 51266"/>
              <a:gd name="connsiteY0" fmla="*/ 1299 h 87034"/>
              <a:gd name="connsiteX1" fmla="*/ 20626 w 51266"/>
              <a:gd name="connsiteY1" fmla="*/ 885 h 87034"/>
              <a:gd name="connsiteX2" fmla="*/ 46748 w 51266"/>
              <a:gd name="connsiteY2" fmla="*/ 1963 h 87034"/>
              <a:gd name="connsiteX3" fmla="*/ 50850 w 51266"/>
              <a:gd name="connsiteY3" fmla="*/ 11257 h 87034"/>
              <a:gd name="connsiteX4" fmla="*/ 51266 w 51266"/>
              <a:gd name="connsiteY4" fmla="*/ 78364 h 87034"/>
              <a:gd name="connsiteX5" fmla="*/ 47421 w 51266"/>
              <a:gd name="connsiteY5" fmla="*/ 86701 h 87034"/>
              <a:gd name="connsiteX6" fmla="*/ 4344 w 51266"/>
              <a:gd name="connsiteY6" fmla="*/ 87034 h 87034"/>
              <a:gd name="connsiteX7" fmla="*/ 0 w 51266"/>
              <a:gd name="connsiteY7" fmla="*/ 78032 h 87034"/>
              <a:gd name="connsiteX8" fmla="*/ 321 w 51266"/>
              <a:gd name="connsiteY8" fmla="*/ 8677 h 87034"/>
              <a:gd name="connsiteX9" fmla="*/ 4120 w 51266"/>
              <a:gd name="connsiteY9" fmla="*/ 1299 h 87034"/>
              <a:gd name="connsiteX0" fmla="*/ 4120 w 51266"/>
              <a:gd name="connsiteY0" fmla="*/ 1119 h 86854"/>
              <a:gd name="connsiteX1" fmla="*/ 46748 w 51266"/>
              <a:gd name="connsiteY1" fmla="*/ 1783 h 86854"/>
              <a:gd name="connsiteX2" fmla="*/ 50850 w 51266"/>
              <a:gd name="connsiteY2" fmla="*/ 11077 h 86854"/>
              <a:gd name="connsiteX3" fmla="*/ 51266 w 51266"/>
              <a:gd name="connsiteY3" fmla="*/ 78184 h 86854"/>
              <a:gd name="connsiteX4" fmla="*/ 47421 w 51266"/>
              <a:gd name="connsiteY4" fmla="*/ 86521 h 86854"/>
              <a:gd name="connsiteX5" fmla="*/ 4344 w 51266"/>
              <a:gd name="connsiteY5" fmla="*/ 86854 h 86854"/>
              <a:gd name="connsiteX6" fmla="*/ 0 w 51266"/>
              <a:gd name="connsiteY6" fmla="*/ 77852 h 86854"/>
              <a:gd name="connsiteX7" fmla="*/ 321 w 51266"/>
              <a:gd name="connsiteY7" fmla="*/ 8497 h 86854"/>
              <a:gd name="connsiteX8" fmla="*/ 4120 w 51266"/>
              <a:gd name="connsiteY8" fmla="*/ 1119 h 86854"/>
              <a:gd name="connsiteX0" fmla="*/ 4120 w 51266"/>
              <a:gd name="connsiteY0" fmla="*/ 0 h 85735"/>
              <a:gd name="connsiteX1" fmla="*/ 46748 w 51266"/>
              <a:gd name="connsiteY1" fmla="*/ 664 h 85735"/>
              <a:gd name="connsiteX2" fmla="*/ 50850 w 51266"/>
              <a:gd name="connsiteY2" fmla="*/ 9958 h 85735"/>
              <a:gd name="connsiteX3" fmla="*/ 51266 w 51266"/>
              <a:gd name="connsiteY3" fmla="*/ 77065 h 85735"/>
              <a:gd name="connsiteX4" fmla="*/ 47421 w 51266"/>
              <a:gd name="connsiteY4" fmla="*/ 85402 h 85735"/>
              <a:gd name="connsiteX5" fmla="*/ 4344 w 51266"/>
              <a:gd name="connsiteY5" fmla="*/ 85735 h 85735"/>
              <a:gd name="connsiteX6" fmla="*/ 0 w 51266"/>
              <a:gd name="connsiteY6" fmla="*/ 76733 h 85735"/>
              <a:gd name="connsiteX7" fmla="*/ 321 w 51266"/>
              <a:gd name="connsiteY7" fmla="*/ 7378 h 85735"/>
              <a:gd name="connsiteX8" fmla="*/ 4120 w 51266"/>
              <a:gd name="connsiteY8" fmla="*/ 0 h 85735"/>
              <a:gd name="connsiteX0" fmla="*/ 4248 w 51266"/>
              <a:gd name="connsiteY0" fmla="*/ 0 h 87960"/>
              <a:gd name="connsiteX1" fmla="*/ 46748 w 51266"/>
              <a:gd name="connsiteY1" fmla="*/ 2889 h 87960"/>
              <a:gd name="connsiteX2" fmla="*/ 50850 w 51266"/>
              <a:gd name="connsiteY2" fmla="*/ 12183 h 87960"/>
              <a:gd name="connsiteX3" fmla="*/ 51266 w 51266"/>
              <a:gd name="connsiteY3" fmla="*/ 79290 h 87960"/>
              <a:gd name="connsiteX4" fmla="*/ 47421 w 51266"/>
              <a:gd name="connsiteY4" fmla="*/ 87627 h 87960"/>
              <a:gd name="connsiteX5" fmla="*/ 4344 w 51266"/>
              <a:gd name="connsiteY5" fmla="*/ 87960 h 87960"/>
              <a:gd name="connsiteX6" fmla="*/ 0 w 51266"/>
              <a:gd name="connsiteY6" fmla="*/ 78958 h 87960"/>
              <a:gd name="connsiteX7" fmla="*/ 321 w 51266"/>
              <a:gd name="connsiteY7" fmla="*/ 9603 h 87960"/>
              <a:gd name="connsiteX8" fmla="*/ 4248 w 51266"/>
              <a:gd name="connsiteY8" fmla="*/ 0 h 87960"/>
              <a:gd name="connsiteX0" fmla="*/ 4756 w 51774"/>
              <a:gd name="connsiteY0" fmla="*/ 0 h 87960"/>
              <a:gd name="connsiteX1" fmla="*/ 47256 w 51774"/>
              <a:gd name="connsiteY1" fmla="*/ 2889 h 87960"/>
              <a:gd name="connsiteX2" fmla="*/ 51358 w 51774"/>
              <a:gd name="connsiteY2" fmla="*/ 12183 h 87960"/>
              <a:gd name="connsiteX3" fmla="*/ 51774 w 51774"/>
              <a:gd name="connsiteY3" fmla="*/ 79290 h 87960"/>
              <a:gd name="connsiteX4" fmla="*/ 47929 w 51774"/>
              <a:gd name="connsiteY4" fmla="*/ 87627 h 87960"/>
              <a:gd name="connsiteX5" fmla="*/ 4852 w 51774"/>
              <a:gd name="connsiteY5" fmla="*/ 87960 h 87960"/>
              <a:gd name="connsiteX6" fmla="*/ 508 w 51774"/>
              <a:gd name="connsiteY6" fmla="*/ 78958 h 87960"/>
              <a:gd name="connsiteX7" fmla="*/ 64 w 51774"/>
              <a:gd name="connsiteY7" fmla="*/ 11193 h 87960"/>
              <a:gd name="connsiteX8" fmla="*/ 4756 w 51774"/>
              <a:gd name="connsiteY8" fmla="*/ 0 h 87960"/>
              <a:gd name="connsiteX0" fmla="*/ 4886 w 51904"/>
              <a:gd name="connsiteY0" fmla="*/ 0 h 87960"/>
              <a:gd name="connsiteX1" fmla="*/ 47386 w 51904"/>
              <a:gd name="connsiteY1" fmla="*/ 2889 h 87960"/>
              <a:gd name="connsiteX2" fmla="*/ 51488 w 51904"/>
              <a:gd name="connsiteY2" fmla="*/ 12183 h 87960"/>
              <a:gd name="connsiteX3" fmla="*/ 51904 w 51904"/>
              <a:gd name="connsiteY3" fmla="*/ 79290 h 87960"/>
              <a:gd name="connsiteX4" fmla="*/ 48059 w 51904"/>
              <a:gd name="connsiteY4" fmla="*/ 87627 h 87960"/>
              <a:gd name="connsiteX5" fmla="*/ 4982 w 51904"/>
              <a:gd name="connsiteY5" fmla="*/ 87960 h 87960"/>
              <a:gd name="connsiteX6" fmla="*/ 0 w 51904"/>
              <a:gd name="connsiteY6" fmla="*/ 80548 h 87960"/>
              <a:gd name="connsiteX7" fmla="*/ 194 w 51904"/>
              <a:gd name="connsiteY7" fmla="*/ 11193 h 87960"/>
              <a:gd name="connsiteX8" fmla="*/ 4886 w 51904"/>
              <a:gd name="connsiteY8" fmla="*/ 0 h 87960"/>
              <a:gd name="connsiteX0" fmla="*/ 4886 w 51904"/>
              <a:gd name="connsiteY0" fmla="*/ 0 h 87627"/>
              <a:gd name="connsiteX1" fmla="*/ 47386 w 51904"/>
              <a:gd name="connsiteY1" fmla="*/ 2889 h 87627"/>
              <a:gd name="connsiteX2" fmla="*/ 51488 w 51904"/>
              <a:gd name="connsiteY2" fmla="*/ 12183 h 87627"/>
              <a:gd name="connsiteX3" fmla="*/ 51904 w 51904"/>
              <a:gd name="connsiteY3" fmla="*/ 79290 h 87627"/>
              <a:gd name="connsiteX4" fmla="*/ 48059 w 51904"/>
              <a:gd name="connsiteY4" fmla="*/ 87627 h 87627"/>
              <a:gd name="connsiteX5" fmla="*/ 2304 w 51904"/>
              <a:gd name="connsiteY5" fmla="*/ 86688 h 87627"/>
              <a:gd name="connsiteX6" fmla="*/ 0 w 51904"/>
              <a:gd name="connsiteY6" fmla="*/ 80548 h 87627"/>
              <a:gd name="connsiteX7" fmla="*/ 194 w 51904"/>
              <a:gd name="connsiteY7" fmla="*/ 11193 h 87627"/>
              <a:gd name="connsiteX8" fmla="*/ 4886 w 51904"/>
              <a:gd name="connsiteY8" fmla="*/ 0 h 87627"/>
              <a:gd name="connsiteX0" fmla="*/ 4886 w 51904"/>
              <a:gd name="connsiteY0" fmla="*/ 0 h 86688"/>
              <a:gd name="connsiteX1" fmla="*/ 47386 w 51904"/>
              <a:gd name="connsiteY1" fmla="*/ 2889 h 86688"/>
              <a:gd name="connsiteX2" fmla="*/ 51488 w 51904"/>
              <a:gd name="connsiteY2" fmla="*/ 12183 h 86688"/>
              <a:gd name="connsiteX3" fmla="*/ 51904 w 51904"/>
              <a:gd name="connsiteY3" fmla="*/ 79290 h 86688"/>
              <a:gd name="connsiteX4" fmla="*/ 50354 w 51904"/>
              <a:gd name="connsiteY4" fmla="*/ 86037 h 86688"/>
              <a:gd name="connsiteX5" fmla="*/ 2304 w 51904"/>
              <a:gd name="connsiteY5" fmla="*/ 86688 h 86688"/>
              <a:gd name="connsiteX6" fmla="*/ 0 w 51904"/>
              <a:gd name="connsiteY6" fmla="*/ 80548 h 86688"/>
              <a:gd name="connsiteX7" fmla="*/ 194 w 51904"/>
              <a:gd name="connsiteY7" fmla="*/ 11193 h 86688"/>
              <a:gd name="connsiteX8" fmla="*/ 4886 w 51904"/>
              <a:gd name="connsiteY8" fmla="*/ 0 h 86688"/>
              <a:gd name="connsiteX0" fmla="*/ 4886 w 53689"/>
              <a:gd name="connsiteY0" fmla="*/ 0 h 86688"/>
              <a:gd name="connsiteX1" fmla="*/ 47386 w 53689"/>
              <a:gd name="connsiteY1" fmla="*/ 2889 h 86688"/>
              <a:gd name="connsiteX2" fmla="*/ 51488 w 53689"/>
              <a:gd name="connsiteY2" fmla="*/ 12183 h 86688"/>
              <a:gd name="connsiteX3" fmla="*/ 53689 w 53689"/>
              <a:gd name="connsiteY3" fmla="*/ 78972 h 86688"/>
              <a:gd name="connsiteX4" fmla="*/ 50354 w 53689"/>
              <a:gd name="connsiteY4" fmla="*/ 86037 h 86688"/>
              <a:gd name="connsiteX5" fmla="*/ 2304 w 53689"/>
              <a:gd name="connsiteY5" fmla="*/ 86688 h 86688"/>
              <a:gd name="connsiteX6" fmla="*/ 0 w 53689"/>
              <a:gd name="connsiteY6" fmla="*/ 80548 h 86688"/>
              <a:gd name="connsiteX7" fmla="*/ 194 w 53689"/>
              <a:gd name="connsiteY7" fmla="*/ 11193 h 86688"/>
              <a:gd name="connsiteX8" fmla="*/ 4886 w 53689"/>
              <a:gd name="connsiteY8" fmla="*/ 0 h 86688"/>
              <a:gd name="connsiteX0" fmla="*/ 4886 w 53689"/>
              <a:gd name="connsiteY0" fmla="*/ 0 h 86688"/>
              <a:gd name="connsiteX1" fmla="*/ 47386 w 53689"/>
              <a:gd name="connsiteY1" fmla="*/ 2889 h 86688"/>
              <a:gd name="connsiteX2" fmla="*/ 53401 w 53689"/>
              <a:gd name="connsiteY2" fmla="*/ 5825 h 86688"/>
              <a:gd name="connsiteX3" fmla="*/ 53689 w 53689"/>
              <a:gd name="connsiteY3" fmla="*/ 78972 h 86688"/>
              <a:gd name="connsiteX4" fmla="*/ 50354 w 53689"/>
              <a:gd name="connsiteY4" fmla="*/ 86037 h 86688"/>
              <a:gd name="connsiteX5" fmla="*/ 2304 w 53689"/>
              <a:gd name="connsiteY5" fmla="*/ 86688 h 86688"/>
              <a:gd name="connsiteX6" fmla="*/ 0 w 53689"/>
              <a:gd name="connsiteY6" fmla="*/ 80548 h 86688"/>
              <a:gd name="connsiteX7" fmla="*/ 194 w 53689"/>
              <a:gd name="connsiteY7" fmla="*/ 11193 h 86688"/>
              <a:gd name="connsiteX8" fmla="*/ 4886 w 53689"/>
              <a:gd name="connsiteY8" fmla="*/ 0 h 86688"/>
              <a:gd name="connsiteX0" fmla="*/ 4886 w 53689"/>
              <a:gd name="connsiteY0" fmla="*/ 3469 h 90157"/>
              <a:gd name="connsiteX1" fmla="*/ 46621 w 53689"/>
              <a:gd name="connsiteY1" fmla="*/ 0 h 90157"/>
              <a:gd name="connsiteX2" fmla="*/ 53401 w 53689"/>
              <a:gd name="connsiteY2" fmla="*/ 9294 h 90157"/>
              <a:gd name="connsiteX3" fmla="*/ 53689 w 53689"/>
              <a:gd name="connsiteY3" fmla="*/ 82441 h 90157"/>
              <a:gd name="connsiteX4" fmla="*/ 50354 w 53689"/>
              <a:gd name="connsiteY4" fmla="*/ 89506 h 90157"/>
              <a:gd name="connsiteX5" fmla="*/ 2304 w 53689"/>
              <a:gd name="connsiteY5" fmla="*/ 90157 h 90157"/>
              <a:gd name="connsiteX6" fmla="*/ 0 w 53689"/>
              <a:gd name="connsiteY6" fmla="*/ 84017 h 90157"/>
              <a:gd name="connsiteX7" fmla="*/ 194 w 53689"/>
              <a:gd name="connsiteY7" fmla="*/ 14662 h 90157"/>
              <a:gd name="connsiteX8" fmla="*/ 4886 w 53689"/>
              <a:gd name="connsiteY8" fmla="*/ 3469 h 90157"/>
              <a:gd name="connsiteX0" fmla="*/ 4886 w 53689"/>
              <a:gd name="connsiteY0" fmla="*/ 5174 h 91862"/>
              <a:gd name="connsiteX1" fmla="*/ 46621 w 53689"/>
              <a:gd name="connsiteY1" fmla="*/ 1705 h 91862"/>
              <a:gd name="connsiteX2" fmla="*/ 53401 w 53689"/>
              <a:gd name="connsiteY2" fmla="*/ 10999 h 91862"/>
              <a:gd name="connsiteX3" fmla="*/ 53689 w 53689"/>
              <a:gd name="connsiteY3" fmla="*/ 84146 h 91862"/>
              <a:gd name="connsiteX4" fmla="*/ 50354 w 53689"/>
              <a:gd name="connsiteY4" fmla="*/ 91211 h 91862"/>
              <a:gd name="connsiteX5" fmla="*/ 2304 w 53689"/>
              <a:gd name="connsiteY5" fmla="*/ 91862 h 91862"/>
              <a:gd name="connsiteX6" fmla="*/ 0 w 53689"/>
              <a:gd name="connsiteY6" fmla="*/ 85722 h 91862"/>
              <a:gd name="connsiteX7" fmla="*/ 194 w 53689"/>
              <a:gd name="connsiteY7" fmla="*/ 16367 h 91862"/>
              <a:gd name="connsiteX8" fmla="*/ 4886 w 53689"/>
              <a:gd name="connsiteY8" fmla="*/ 5174 h 91862"/>
              <a:gd name="connsiteX0" fmla="*/ 4886 w 53689"/>
              <a:gd name="connsiteY0" fmla="*/ 5174 h 91226"/>
              <a:gd name="connsiteX1" fmla="*/ 46621 w 53689"/>
              <a:gd name="connsiteY1" fmla="*/ 1705 h 91226"/>
              <a:gd name="connsiteX2" fmla="*/ 53401 w 53689"/>
              <a:gd name="connsiteY2" fmla="*/ 10999 h 91226"/>
              <a:gd name="connsiteX3" fmla="*/ 53689 w 53689"/>
              <a:gd name="connsiteY3" fmla="*/ 84146 h 91226"/>
              <a:gd name="connsiteX4" fmla="*/ 50354 w 53689"/>
              <a:gd name="connsiteY4" fmla="*/ 91211 h 91226"/>
              <a:gd name="connsiteX5" fmla="*/ 2432 w 53689"/>
              <a:gd name="connsiteY5" fmla="*/ 91226 h 91226"/>
              <a:gd name="connsiteX6" fmla="*/ 0 w 53689"/>
              <a:gd name="connsiteY6" fmla="*/ 85722 h 91226"/>
              <a:gd name="connsiteX7" fmla="*/ 194 w 53689"/>
              <a:gd name="connsiteY7" fmla="*/ 16367 h 91226"/>
              <a:gd name="connsiteX8" fmla="*/ 4886 w 53689"/>
              <a:gd name="connsiteY8" fmla="*/ 5174 h 91226"/>
              <a:gd name="connsiteX0" fmla="*/ 6669 w 55472"/>
              <a:gd name="connsiteY0" fmla="*/ 5174 h 91226"/>
              <a:gd name="connsiteX1" fmla="*/ 48404 w 55472"/>
              <a:gd name="connsiteY1" fmla="*/ 1705 h 91226"/>
              <a:gd name="connsiteX2" fmla="*/ 55184 w 55472"/>
              <a:gd name="connsiteY2" fmla="*/ 10999 h 91226"/>
              <a:gd name="connsiteX3" fmla="*/ 55472 w 55472"/>
              <a:gd name="connsiteY3" fmla="*/ 84146 h 91226"/>
              <a:gd name="connsiteX4" fmla="*/ 52137 w 55472"/>
              <a:gd name="connsiteY4" fmla="*/ 91211 h 91226"/>
              <a:gd name="connsiteX5" fmla="*/ 4215 w 55472"/>
              <a:gd name="connsiteY5" fmla="*/ 91226 h 91226"/>
              <a:gd name="connsiteX6" fmla="*/ 1783 w 55472"/>
              <a:gd name="connsiteY6" fmla="*/ 85722 h 91226"/>
              <a:gd name="connsiteX7" fmla="*/ 64 w 55472"/>
              <a:gd name="connsiteY7" fmla="*/ 4922 h 91226"/>
              <a:gd name="connsiteX8" fmla="*/ 6669 w 55472"/>
              <a:gd name="connsiteY8" fmla="*/ 5174 h 91226"/>
              <a:gd name="connsiteX0" fmla="*/ 4501 w 55472"/>
              <a:gd name="connsiteY0" fmla="*/ 1156 h 100561"/>
              <a:gd name="connsiteX1" fmla="*/ 48404 w 55472"/>
              <a:gd name="connsiteY1" fmla="*/ 11040 h 100561"/>
              <a:gd name="connsiteX2" fmla="*/ 55184 w 55472"/>
              <a:gd name="connsiteY2" fmla="*/ 20334 h 100561"/>
              <a:gd name="connsiteX3" fmla="*/ 55472 w 55472"/>
              <a:gd name="connsiteY3" fmla="*/ 93481 h 100561"/>
              <a:gd name="connsiteX4" fmla="*/ 52137 w 55472"/>
              <a:gd name="connsiteY4" fmla="*/ 100546 h 100561"/>
              <a:gd name="connsiteX5" fmla="*/ 4215 w 55472"/>
              <a:gd name="connsiteY5" fmla="*/ 100561 h 100561"/>
              <a:gd name="connsiteX6" fmla="*/ 1783 w 55472"/>
              <a:gd name="connsiteY6" fmla="*/ 95057 h 100561"/>
              <a:gd name="connsiteX7" fmla="*/ 64 w 55472"/>
              <a:gd name="connsiteY7" fmla="*/ 14257 h 100561"/>
              <a:gd name="connsiteX8" fmla="*/ 4501 w 55472"/>
              <a:gd name="connsiteY8" fmla="*/ 1156 h 100561"/>
              <a:gd name="connsiteX0" fmla="*/ 4501 w 60519"/>
              <a:gd name="connsiteY0" fmla="*/ 1676 h 101081"/>
              <a:gd name="connsiteX1" fmla="*/ 60519 w 60519"/>
              <a:gd name="connsiteY1" fmla="*/ 1705 h 101081"/>
              <a:gd name="connsiteX2" fmla="*/ 55184 w 60519"/>
              <a:gd name="connsiteY2" fmla="*/ 20854 h 101081"/>
              <a:gd name="connsiteX3" fmla="*/ 55472 w 60519"/>
              <a:gd name="connsiteY3" fmla="*/ 94001 h 101081"/>
              <a:gd name="connsiteX4" fmla="*/ 52137 w 60519"/>
              <a:gd name="connsiteY4" fmla="*/ 101066 h 101081"/>
              <a:gd name="connsiteX5" fmla="*/ 4215 w 60519"/>
              <a:gd name="connsiteY5" fmla="*/ 101081 h 101081"/>
              <a:gd name="connsiteX6" fmla="*/ 1783 w 60519"/>
              <a:gd name="connsiteY6" fmla="*/ 95577 h 101081"/>
              <a:gd name="connsiteX7" fmla="*/ 64 w 60519"/>
              <a:gd name="connsiteY7" fmla="*/ 14777 h 101081"/>
              <a:gd name="connsiteX8" fmla="*/ 4501 w 60519"/>
              <a:gd name="connsiteY8" fmla="*/ 1676 h 101081"/>
              <a:gd name="connsiteX0" fmla="*/ 4501 w 65398"/>
              <a:gd name="connsiteY0" fmla="*/ 1676 h 101081"/>
              <a:gd name="connsiteX1" fmla="*/ 60519 w 65398"/>
              <a:gd name="connsiteY1" fmla="*/ 1705 h 101081"/>
              <a:gd name="connsiteX2" fmla="*/ 65259 w 65398"/>
              <a:gd name="connsiteY2" fmla="*/ 9409 h 101081"/>
              <a:gd name="connsiteX3" fmla="*/ 55472 w 65398"/>
              <a:gd name="connsiteY3" fmla="*/ 94001 h 101081"/>
              <a:gd name="connsiteX4" fmla="*/ 52137 w 65398"/>
              <a:gd name="connsiteY4" fmla="*/ 101066 h 101081"/>
              <a:gd name="connsiteX5" fmla="*/ 4215 w 65398"/>
              <a:gd name="connsiteY5" fmla="*/ 101081 h 101081"/>
              <a:gd name="connsiteX6" fmla="*/ 1783 w 65398"/>
              <a:gd name="connsiteY6" fmla="*/ 95577 h 101081"/>
              <a:gd name="connsiteX7" fmla="*/ 64 w 65398"/>
              <a:gd name="connsiteY7" fmla="*/ 14777 h 101081"/>
              <a:gd name="connsiteX8" fmla="*/ 4501 w 65398"/>
              <a:gd name="connsiteY8" fmla="*/ 1676 h 101081"/>
              <a:gd name="connsiteX0" fmla="*/ 4501 w 65802"/>
              <a:gd name="connsiteY0" fmla="*/ 1676 h 101081"/>
              <a:gd name="connsiteX1" fmla="*/ 60519 w 65802"/>
              <a:gd name="connsiteY1" fmla="*/ 1705 h 101081"/>
              <a:gd name="connsiteX2" fmla="*/ 65259 w 65802"/>
              <a:gd name="connsiteY2" fmla="*/ 9409 h 101081"/>
              <a:gd name="connsiteX3" fmla="*/ 65802 w 65802"/>
              <a:gd name="connsiteY3" fmla="*/ 97180 h 101081"/>
              <a:gd name="connsiteX4" fmla="*/ 52137 w 65802"/>
              <a:gd name="connsiteY4" fmla="*/ 101066 h 101081"/>
              <a:gd name="connsiteX5" fmla="*/ 4215 w 65802"/>
              <a:gd name="connsiteY5" fmla="*/ 101081 h 101081"/>
              <a:gd name="connsiteX6" fmla="*/ 1783 w 65802"/>
              <a:gd name="connsiteY6" fmla="*/ 95577 h 101081"/>
              <a:gd name="connsiteX7" fmla="*/ 64 w 65802"/>
              <a:gd name="connsiteY7" fmla="*/ 14777 h 101081"/>
              <a:gd name="connsiteX8" fmla="*/ 4501 w 65802"/>
              <a:gd name="connsiteY8" fmla="*/ 1676 h 101081"/>
              <a:gd name="connsiteX0" fmla="*/ 4501 w 65802"/>
              <a:gd name="connsiteY0" fmla="*/ 1676 h 106471"/>
              <a:gd name="connsiteX1" fmla="*/ 60519 w 65802"/>
              <a:gd name="connsiteY1" fmla="*/ 1705 h 106471"/>
              <a:gd name="connsiteX2" fmla="*/ 65259 w 65802"/>
              <a:gd name="connsiteY2" fmla="*/ 9409 h 106471"/>
              <a:gd name="connsiteX3" fmla="*/ 65802 w 65802"/>
              <a:gd name="connsiteY3" fmla="*/ 97180 h 106471"/>
              <a:gd name="connsiteX4" fmla="*/ 61191 w 65802"/>
              <a:gd name="connsiteY4" fmla="*/ 106471 h 106471"/>
              <a:gd name="connsiteX5" fmla="*/ 4215 w 65802"/>
              <a:gd name="connsiteY5" fmla="*/ 101081 h 106471"/>
              <a:gd name="connsiteX6" fmla="*/ 1783 w 65802"/>
              <a:gd name="connsiteY6" fmla="*/ 95577 h 106471"/>
              <a:gd name="connsiteX7" fmla="*/ 64 w 65802"/>
              <a:gd name="connsiteY7" fmla="*/ 14777 h 106471"/>
              <a:gd name="connsiteX8" fmla="*/ 4501 w 65802"/>
              <a:gd name="connsiteY8" fmla="*/ 1676 h 106471"/>
              <a:gd name="connsiteX0" fmla="*/ 4501 w 65802"/>
              <a:gd name="connsiteY0" fmla="*/ 1676 h 106804"/>
              <a:gd name="connsiteX1" fmla="*/ 60519 w 65802"/>
              <a:gd name="connsiteY1" fmla="*/ 1705 h 106804"/>
              <a:gd name="connsiteX2" fmla="*/ 65259 w 65802"/>
              <a:gd name="connsiteY2" fmla="*/ 9409 h 106804"/>
              <a:gd name="connsiteX3" fmla="*/ 65802 w 65802"/>
              <a:gd name="connsiteY3" fmla="*/ 97180 h 106804"/>
              <a:gd name="connsiteX4" fmla="*/ 61191 w 65802"/>
              <a:gd name="connsiteY4" fmla="*/ 106471 h 106804"/>
              <a:gd name="connsiteX5" fmla="*/ 3450 w 65802"/>
              <a:gd name="connsiteY5" fmla="*/ 106804 h 106804"/>
              <a:gd name="connsiteX6" fmla="*/ 1783 w 65802"/>
              <a:gd name="connsiteY6" fmla="*/ 95577 h 106804"/>
              <a:gd name="connsiteX7" fmla="*/ 64 w 65802"/>
              <a:gd name="connsiteY7" fmla="*/ 14777 h 106804"/>
              <a:gd name="connsiteX8" fmla="*/ 4501 w 65802"/>
              <a:gd name="connsiteY8" fmla="*/ 1676 h 106804"/>
              <a:gd name="connsiteX0" fmla="*/ 4503 w 65804"/>
              <a:gd name="connsiteY0" fmla="*/ 1676 h 106804"/>
              <a:gd name="connsiteX1" fmla="*/ 60521 w 65804"/>
              <a:gd name="connsiteY1" fmla="*/ 1705 h 106804"/>
              <a:gd name="connsiteX2" fmla="*/ 65261 w 65804"/>
              <a:gd name="connsiteY2" fmla="*/ 9409 h 106804"/>
              <a:gd name="connsiteX3" fmla="*/ 65804 w 65804"/>
              <a:gd name="connsiteY3" fmla="*/ 97180 h 106804"/>
              <a:gd name="connsiteX4" fmla="*/ 61193 w 65804"/>
              <a:gd name="connsiteY4" fmla="*/ 106471 h 106804"/>
              <a:gd name="connsiteX5" fmla="*/ 3452 w 65804"/>
              <a:gd name="connsiteY5" fmla="*/ 106804 h 106804"/>
              <a:gd name="connsiteX6" fmla="*/ 0 w 65804"/>
              <a:gd name="connsiteY6" fmla="*/ 93987 h 106804"/>
              <a:gd name="connsiteX7" fmla="*/ 66 w 65804"/>
              <a:gd name="connsiteY7" fmla="*/ 14777 h 106804"/>
              <a:gd name="connsiteX8" fmla="*/ 4503 w 65804"/>
              <a:gd name="connsiteY8" fmla="*/ 1676 h 106804"/>
              <a:gd name="connsiteX0" fmla="*/ 4503 w 65804"/>
              <a:gd name="connsiteY0" fmla="*/ 9502 h 114630"/>
              <a:gd name="connsiteX1" fmla="*/ 60521 w 65804"/>
              <a:gd name="connsiteY1" fmla="*/ 9531 h 114630"/>
              <a:gd name="connsiteX2" fmla="*/ 65261 w 65804"/>
              <a:gd name="connsiteY2" fmla="*/ 17235 h 114630"/>
              <a:gd name="connsiteX3" fmla="*/ 65804 w 65804"/>
              <a:gd name="connsiteY3" fmla="*/ 105006 h 114630"/>
              <a:gd name="connsiteX4" fmla="*/ 61193 w 65804"/>
              <a:gd name="connsiteY4" fmla="*/ 114297 h 114630"/>
              <a:gd name="connsiteX5" fmla="*/ 3452 w 65804"/>
              <a:gd name="connsiteY5" fmla="*/ 114630 h 114630"/>
              <a:gd name="connsiteX6" fmla="*/ 0 w 65804"/>
              <a:gd name="connsiteY6" fmla="*/ 101813 h 114630"/>
              <a:gd name="connsiteX7" fmla="*/ 66 w 65804"/>
              <a:gd name="connsiteY7" fmla="*/ 22603 h 114630"/>
              <a:gd name="connsiteX8" fmla="*/ 4503 w 65804"/>
              <a:gd name="connsiteY8" fmla="*/ 9502 h 114630"/>
              <a:gd name="connsiteX0" fmla="*/ 4503 w 65804"/>
              <a:gd name="connsiteY0" fmla="*/ 11067 h 116195"/>
              <a:gd name="connsiteX1" fmla="*/ 58084 w 65804"/>
              <a:gd name="connsiteY1" fmla="*/ 9531 h 116195"/>
              <a:gd name="connsiteX2" fmla="*/ 65261 w 65804"/>
              <a:gd name="connsiteY2" fmla="*/ 18800 h 116195"/>
              <a:gd name="connsiteX3" fmla="*/ 65804 w 65804"/>
              <a:gd name="connsiteY3" fmla="*/ 106571 h 116195"/>
              <a:gd name="connsiteX4" fmla="*/ 61193 w 65804"/>
              <a:gd name="connsiteY4" fmla="*/ 115862 h 116195"/>
              <a:gd name="connsiteX5" fmla="*/ 3452 w 65804"/>
              <a:gd name="connsiteY5" fmla="*/ 116195 h 116195"/>
              <a:gd name="connsiteX6" fmla="*/ 0 w 65804"/>
              <a:gd name="connsiteY6" fmla="*/ 103378 h 116195"/>
              <a:gd name="connsiteX7" fmla="*/ 66 w 65804"/>
              <a:gd name="connsiteY7" fmla="*/ 24168 h 116195"/>
              <a:gd name="connsiteX8" fmla="*/ 4503 w 65804"/>
              <a:gd name="connsiteY8" fmla="*/ 11067 h 116195"/>
              <a:gd name="connsiteX0" fmla="*/ 4503 w 66009"/>
              <a:gd name="connsiteY0" fmla="*/ 11067 h 116195"/>
              <a:gd name="connsiteX1" fmla="*/ 58084 w 66009"/>
              <a:gd name="connsiteY1" fmla="*/ 9531 h 116195"/>
              <a:gd name="connsiteX2" fmla="*/ 65261 w 66009"/>
              <a:gd name="connsiteY2" fmla="*/ 18800 h 116195"/>
              <a:gd name="connsiteX3" fmla="*/ 65804 w 66009"/>
              <a:gd name="connsiteY3" fmla="*/ 106571 h 116195"/>
              <a:gd name="connsiteX4" fmla="*/ 61193 w 66009"/>
              <a:gd name="connsiteY4" fmla="*/ 115862 h 116195"/>
              <a:gd name="connsiteX5" fmla="*/ 3452 w 66009"/>
              <a:gd name="connsiteY5" fmla="*/ 116195 h 116195"/>
              <a:gd name="connsiteX6" fmla="*/ 0 w 66009"/>
              <a:gd name="connsiteY6" fmla="*/ 103378 h 116195"/>
              <a:gd name="connsiteX7" fmla="*/ 66 w 66009"/>
              <a:gd name="connsiteY7" fmla="*/ 24168 h 116195"/>
              <a:gd name="connsiteX8" fmla="*/ 4503 w 66009"/>
              <a:gd name="connsiteY8" fmla="*/ 11067 h 116195"/>
              <a:gd name="connsiteX0" fmla="*/ 4503 w 65804"/>
              <a:gd name="connsiteY0" fmla="*/ 5638 h 110766"/>
              <a:gd name="connsiteX1" fmla="*/ 58084 w 65804"/>
              <a:gd name="connsiteY1" fmla="*/ 4102 h 110766"/>
              <a:gd name="connsiteX2" fmla="*/ 65804 w 65804"/>
              <a:gd name="connsiteY2" fmla="*/ 101142 h 110766"/>
              <a:gd name="connsiteX3" fmla="*/ 61193 w 65804"/>
              <a:gd name="connsiteY3" fmla="*/ 110433 h 110766"/>
              <a:gd name="connsiteX4" fmla="*/ 3452 w 65804"/>
              <a:gd name="connsiteY4" fmla="*/ 110766 h 110766"/>
              <a:gd name="connsiteX5" fmla="*/ 0 w 65804"/>
              <a:gd name="connsiteY5" fmla="*/ 97949 h 110766"/>
              <a:gd name="connsiteX6" fmla="*/ 66 w 65804"/>
              <a:gd name="connsiteY6" fmla="*/ 18739 h 110766"/>
              <a:gd name="connsiteX7" fmla="*/ 4503 w 65804"/>
              <a:gd name="connsiteY7" fmla="*/ 5638 h 110766"/>
              <a:gd name="connsiteX0" fmla="*/ 4503 w 65804"/>
              <a:gd name="connsiteY0" fmla="*/ 8439 h 113567"/>
              <a:gd name="connsiteX1" fmla="*/ 39861 w 65804"/>
              <a:gd name="connsiteY1" fmla="*/ 3399 h 113567"/>
              <a:gd name="connsiteX2" fmla="*/ 65804 w 65804"/>
              <a:gd name="connsiteY2" fmla="*/ 103943 h 113567"/>
              <a:gd name="connsiteX3" fmla="*/ 61193 w 65804"/>
              <a:gd name="connsiteY3" fmla="*/ 113234 h 113567"/>
              <a:gd name="connsiteX4" fmla="*/ 3452 w 65804"/>
              <a:gd name="connsiteY4" fmla="*/ 113567 h 113567"/>
              <a:gd name="connsiteX5" fmla="*/ 0 w 65804"/>
              <a:gd name="connsiteY5" fmla="*/ 100750 h 113567"/>
              <a:gd name="connsiteX6" fmla="*/ 66 w 65804"/>
              <a:gd name="connsiteY6" fmla="*/ 21540 h 113567"/>
              <a:gd name="connsiteX7" fmla="*/ 4503 w 65804"/>
              <a:gd name="connsiteY7" fmla="*/ 8439 h 113567"/>
              <a:gd name="connsiteX0" fmla="*/ 4503 w 61193"/>
              <a:gd name="connsiteY0" fmla="*/ 8439 h 113567"/>
              <a:gd name="connsiteX1" fmla="*/ 39861 w 61193"/>
              <a:gd name="connsiteY1" fmla="*/ 3399 h 113567"/>
              <a:gd name="connsiteX2" fmla="*/ 61193 w 61193"/>
              <a:gd name="connsiteY2" fmla="*/ 113234 h 113567"/>
              <a:gd name="connsiteX3" fmla="*/ 3452 w 61193"/>
              <a:gd name="connsiteY3" fmla="*/ 113567 h 113567"/>
              <a:gd name="connsiteX4" fmla="*/ 0 w 61193"/>
              <a:gd name="connsiteY4" fmla="*/ 100750 h 113567"/>
              <a:gd name="connsiteX5" fmla="*/ 66 w 61193"/>
              <a:gd name="connsiteY5" fmla="*/ 21540 h 113567"/>
              <a:gd name="connsiteX6" fmla="*/ 4503 w 61193"/>
              <a:gd name="connsiteY6" fmla="*/ 8439 h 113567"/>
              <a:gd name="connsiteX0" fmla="*/ 4503 w 39861"/>
              <a:gd name="connsiteY0" fmla="*/ 8439 h 113567"/>
              <a:gd name="connsiteX1" fmla="*/ 39861 w 39861"/>
              <a:gd name="connsiteY1" fmla="*/ 3399 h 113567"/>
              <a:gd name="connsiteX2" fmla="*/ 38111 w 39861"/>
              <a:gd name="connsiteY2" fmla="*/ 109730 h 113567"/>
              <a:gd name="connsiteX3" fmla="*/ 3452 w 39861"/>
              <a:gd name="connsiteY3" fmla="*/ 113567 h 113567"/>
              <a:gd name="connsiteX4" fmla="*/ 0 w 39861"/>
              <a:gd name="connsiteY4" fmla="*/ 100750 h 113567"/>
              <a:gd name="connsiteX5" fmla="*/ 66 w 39861"/>
              <a:gd name="connsiteY5" fmla="*/ 21540 h 113567"/>
              <a:gd name="connsiteX6" fmla="*/ 4503 w 39861"/>
              <a:gd name="connsiteY6" fmla="*/ 8439 h 113567"/>
              <a:gd name="connsiteX0" fmla="*/ 4503 w 38226"/>
              <a:gd name="connsiteY0" fmla="*/ 8439 h 113567"/>
              <a:gd name="connsiteX1" fmla="*/ 37431 w 38226"/>
              <a:gd name="connsiteY1" fmla="*/ 3399 h 113567"/>
              <a:gd name="connsiteX2" fmla="*/ 38111 w 38226"/>
              <a:gd name="connsiteY2" fmla="*/ 109730 h 113567"/>
              <a:gd name="connsiteX3" fmla="*/ 3452 w 38226"/>
              <a:gd name="connsiteY3" fmla="*/ 113567 h 113567"/>
              <a:gd name="connsiteX4" fmla="*/ 0 w 38226"/>
              <a:gd name="connsiteY4" fmla="*/ 100750 h 113567"/>
              <a:gd name="connsiteX5" fmla="*/ 66 w 38226"/>
              <a:gd name="connsiteY5" fmla="*/ 21540 h 113567"/>
              <a:gd name="connsiteX6" fmla="*/ 4503 w 38226"/>
              <a:gd name="connsiteY6" fmla="*/ 8439 h 113567"/>
              <a:gd name="connsiteX0" fmla="*/ 4503 w 39581"/>
              <a:gd name="connsiteY0" fmla="*/ 9922 h 115050"/>
              <a:gd name="connsiteX1" fmla="*/ 39581 w 39581"/>
              <a:gd name="connsiteY1" fmla="*/ 3130 h 115050"/>
              <a:gd name="connsiteX2" fmla="*/ 38111 w 39581"/>
              <a:gd name="connsiteY2" fmla="*/ 111213 h 115050"/>
              <a:gd name="connsiteX3" fmla="*/ 3452 w 39581"/>
              <a:gd name="connsiteY3" fmla="*/ 115050 h 115050"/>
              <a:gd name="connsiteX4" fmla="*/ 0 w 39581"/>
              <a:gd name="connsiteY4" fmla="*/ 102233 h 115050"/>
              <a:gd name="connsiteX5" fmla="*/ 66 w 39581"/>
              <a:gd name="connsiteY5" fmla="*/ 23023 h 115050"/>
              <a:gd name="connsiteX6" fmla="*/ 4503 w 39581"/>
              <a:gd name="connsiteY6" fmla="*/ 9922 h 115050"/>
              <a:gd name="connsiteX0" fmla="*/ 4503 w 40298"/>
              <a:gd name="connsiteY0" fmla="*/ 11443 h 116571"/>
              <a:gd name="connsiteX1" fmla="*/ 40298 w 40298"/>
              <a:gd name="connsiteY1" fmla="*/ 2899 h 116571"/>
              <a:gd name="connsiteX2" fmla="*/ 38111 w 40298"/>
              <a:gd name="connsiteY2" fmla="*/ 112734 h 116571"/>
              <a:gd name="connsiteX3" fmla="*/ 3452 w 40298"/>
              <a:gd name="connsiteY3" fmla="*/ 116571 h 116571"/>
              <a:gd name="connsiteX4" fmla="*/ 0 w 40298"/>
              <a:gd name="connsiteY4" fmla="*/ 103754 h 116571"/>
              <a:gd name="connsiteX5" fmla="*/ 66 w 40298"/>
              <a:gd name="connsiteY5" fmla="*/ 24544 h 116571"/>
              <a:gd name="connsiteX6" fmla="*/ 4503 w 40298"/>
              <a:gd name="connsiteY6" fmla="*/ 11443 h 116571"/>
              <a:gd name="connsiteX0" fmla="*/ 4503 w 38865"/>
              <a:gd name="connsiteY0" fmla="*/ 8440 h 113568"/>
              <a:gd name="connsiteX1" fmla="*/ 38865 w 38865"/>
              <a:gd name="connsiteY1" fmla="*/ 3400 h 113568"/>
              <a:gd name="connsiteX2" fmla="*/ 38111 w 38865"/>
              <a:gd name="connsiteY2" fmla="*/ 109731 h 113568"/>
              <a:gd name="connsiteX3" fmla="*/ 3452 w 38865"/>
              <a:gd name="connsiteY3" fmla="*/ 113568 h 113568"/>
              <a:gd name="connsiteX4" fmla="*/ 0 w 38865"/>
              <a:gd name="connsiteY4" fmla="*/ 100751 h 113568"/>
              <a:gd name="connsiteX5" fmla="*/ 66 w 38865"/>
              <a:gd name="connsiteY5" fmla="*/ 21541 h 113568"/>
              <a:gd name="connsiteX6" fmla="*/ 4503 w 38865"/>
              <a:gd name="connsiteY6" fmla="*/ 8440 h 113568"/>
              <a:gd name="connsiteX0" fmla="*/ 4503 w 38865"/>
              <a:gd name="connsiteY0" fmla="*/ 3179 h 108307"/>
              <a:gd name="connsiteX1" fmla="*/ 38865 w 38865"/>
              <a:gd name="connsiteY1" fmla="*/ 5146 h 108307"/>
              <a:gd name="connsiteX2" fmla="*/ 38111 w 38865"/>
              <a:gd name="connsiteY2" fmla="*/ 104470 h 108307"/>
              <a:gd name="connsiteX3" fmla="*/ 3452 w 38865"/>
              <a:gd name="connsiteY3" fmla="*/ 108307 h 108307"/>
              <a:gd name="connsiteX4" fmla="*/ 0 w 38865"/>
              <a:gd name="connsiteY4" fmla="*/ 95490 h 108307"/>
              <a:gd name="connsiteX5" fmla="*/ 66 w 38865"/>
              <a:gd name="connsiteY5" fmla="*/ 16280 h 108307"/>
              <a:gd name="connsiteX6" fmla="*/ 4503 w 38865"/>
              <a:gd name="connsiteY6" fmla="*/ 3179 h 108307"/>
              <a:gd name="connsiteX0" fmla="*/ 4503 w 38865"/>
              <a:gd name="connsiteY0" fmla="*/ 8439 h 113567"/>
              <a:gd name="connsiteX1" fmla="*/ 38865 w 38865"/>
              <a:gd name="connsiteY1" fmla="*/ 3399 h 113567"/>
              <a:gd name="connsiteX2" fmla="*/ 38111 w 38865"/>
              <a:gd name="connsiteY2" fmla="*/ 109730 h 113567"/>
              <a:gd name="connsiteX3" fmla="*/ 3452 w 38865"/>
              <a:gd name="connsiteY3" fmla="*/ 113567 h 113567"/>
              <a:gd name="connsiteX4" fmla="*/ 0 w 38865"/>
              <a:gd name="connsiteY4" fmla="*/ 100750 h 113567"/>
              <a:gd name="connsiteX5" fmla="*/ 66 w 38865"/>
              <a:gd name="connsiteY5" fmla="*/ 21540 h 113567"/>
              <a:gd name="connsiteX6" fmla="*/ 4503 w 38865"/>
              <a:gd name="connsiteY6" fmla="*/ 8439 h 113567"/>
              <a:gd name="connsiteX0" fmla="*/ 4503 w 38865"/>
              <a:gd name="connsiteY0" fmla="*/ 5040 h 110168"/>
              <a:gd name="connsiteX1" fmla="*/ 38865 w 38865"/>
              <a:gd name="connsiteY1" fmla="*/ 0 h 110168"/>
              <a:gd name="connsiteX2" fmla="*/ 38111 w 38865"/>
              <a:gd name="connsiteY2" fmla="*/ 106331 h 110168"/>
              <a:gd name="connsiteX3" fmla="*/ 3452 w 38865"/>
              <a:gd name="connsiteY3" fmla="*/ 110168 h 110168"/>
              <a:gd name="connsiteX4" fmla="*/ 0 w 38865"/>
              <a:gd name="connsiteY4" fmla="*/ 97351 h 110168"/>
              <a:gd name="connsiteX5" fmla="*/ 66 w 38865"/>
              <a:gd name="connsiteY5" fmla="*/ 18141 h 110168"/>
              <a:gd name="connsiteX6" fmla="*/ 4503 w 38865"/>
              <a:gd name="connsiteY6" fmla="*/ 5040 h 110168"/>
              <a:gd name="connsiteX0" fmla="*/ 4503 w 39000"/>
              <a:gd name="connsiteY0" fmla="*/ 5040 h 113338"/>
              <a:gd name="connsiteX1" fmla="*/ 38865 w 39000"/>
              <a:gd name="connsiteY1" fmla="*/ 0 h 113338"/>
              <a:gd name="connsiteX2" fmla="*/ 38828 w 39000"/>
              <a:gd name="connsiteY2" fmla="*/ 113338 h 113338"/>
              <a:gd name="connsiteX3" fmla="*/ 3452 w 39000"/>
              <a:gd name="connsiteY3" fmla="*/ 110168 h 113338"/>
              <a:gd name="connsiteX4" fmla="*/ 0 w 39000"/>
              <a:gd name="connsiteY4" fmla="*/ 97351 h 113338"/>
              <a:gd name="connsiteX5" fmla="*/ 66 w 39000"/>
              <a:gd name="connsiteY5" fmla="*/ 18141 h 113338"/>
              <a:gd name="connsiteX6" fmla="*/ 4503 w 39000"/>
              <a:gd name="connsiteY6" fmla="*/ 5040 h 113338"/>
              <a:gd name="connsiteX0" fmla="*/ 4503 w 39000"/>
              <a:gd name="connsiteY0" fmla="*/ 5040 h 110168"/>
              <a:gd name="connsiteX1" fmla="*/ 38865 w 39000"/>
              <a:gd name="connsiteY1" fmla="*/ 0 h 110168"/>
              <a:gd name="connsiteX2" fmla="*/ 38828 w 39000"/>
              <a:gd name="connsiteY2" fmla="*/ 109834 h 110168"/>
              <a:gd name="connsiteX3" fmla="*/ 3452 w 39000"/>
              <a:gd name="connsiteY3" fmla="*/ 110168 h 110168"/>
              <a:gd name="connsiteX4" fmla="*/ 0 w 39000"/>
              <a:gd name="connsiteY4" fmla="*/ 97351 h 110168"/>
              <a:gd name="connsiteX5" fmla="*/ 66 w 39000"/>
              <a:gd name="connsiteY5" fmla="*/ 18141 h 110168"/>
              <a:gd name="connsiteX6" fmla="*/ 4503 w 39000"/>
              <a:gd name="connsiteY6" fmla="*/ 5040 h 110168"/>
              <a:gd name="connsiteX0" fmla="*/ 5185 w 39682"/>
              <a:gd name="connsiteY0" fmla="*/ 5040 h 110168"/>
              <a:gd name="connsiteX1" fmla="*/ 39547 w 39682"/>
              <a:gd name="connsiteY1" fmla="*/ 0 h 110168"/>
              <a:gd name="connsiteX2" fmla="*/ 39510 w 39682"/>
              <a:gd name="connsiteY2" fmla="*/ 109834 h 110168"/>
              <a:gd name="connsiteX3" fmla="*/ 4134 w 39682"/>
              <a:gd name="connsiteY3" fmla="*/ 110168 h 110168"/>
              <a:gd name="connsiteX4" fmla="*/ 682 w 39682"/>
              <a:gd name="connsiteY4" fmla="*/ 97351 h 110168"/>
              <a:gd name="connsiteX5" fmla="*/ 3 w 39682"/>
              <a:gd name="connsiteY5" fmla="*/ 84710 h 110168"/>
              <a:gd name="connsiteX6" fmla="*/ 5185 w 39682"/>
              <a:gd name="connsiteY6" fmla="*/ 5040 h 110168"/>
              <a:gd name="connsiteX0" fmla="*/ 3 w 39682"/>
              <a:gd name="connsiteY0" fmla="*/ 84710 h 110168"/>
              <a:gd name="connsiteX1" fmla="*/ 39547 w 39682"/>
              <a:gd name="connsiteY1" fmla="*/ 0 h 110168"/>
              <a:gd name="connsiteX2" fmla="*/ 39510 w 39682"/>
              <a:gd name="connsiteY2" fmla="*/ 109834 h 110168"/>
              <a:gd name="connsiteX3" fmla="*/ 4134 w 39682"/>
              <a:gd name="connsiteY3" fmla="*/ 110168 h 110168"/>
              <a:gd name="connsiteX4" fmla="*/ 682 w 39682"/>
              <a:gd name="connsiteY4" fmla="*/ 97351 h 110168"/>
              <a:gd name="connsiteX5" fmla="*/ 3 w 39682"/>
              <a:gd name="connsiteY5" fmla="*/ 84710 h 110168"/>
              <a:gd name="connsiteX0" fmla="*/ 3 w 39519"/>
              <a:gd name="connsiteY0" fmla="*/ 4126 h 29584"/>
              <a:gd name="connsiteX1" fmla="*/ 14962 w 39519"/>
              <a:gd name="connsiteY1" fmla="*/ 0 h 29584"/>
              <a:gd name="connsiteX2" fmla="*/ 39510 w 39519"/>
              <a:gd name="connsiteY2" fmla="*/ 29250 h 29584"/>
              <a:gd name="connsiteX3" fmla="*/ 4134 w 39519"/>
              <a:gd name="connsiteY3" fmla="*/ 29584 h 29584"/>
              <a:gd name="connsiteX4" fmla="*/ 682 w 39519"/>
              <a:gd name="connsiteY4" fmla="*/ 16767 h 29584"/>
              <a:gd name="connsiteX5" fmla="*/ 3 w 39519"/>
              <a:gd name="connsiteY5" fmla="*/ 4126 h 29584"/>
              <a:gd name="connsiteX0" fmla="*/ 3 w 39510"/>
              <a:gd name="connsiteY0" fmla="*/ 4126 h 29584"/>
              <a:gd name="connsiteX1" fmla="*/ 14962 w 39510"/>
              <a:gd name="connsiteY1" fmla="*/ 0 h 29584"/>
              <a:gd name="connsiteX2" fmla="*/ 39510 w 39510"/>
              <a:gd name="connsiteY2" fmla="*/ 29250 h 29584"/>
              <a:gd name="connsiteX3" fmla="*/ 4134 w 39510"/>
              <a:gd name="connsiteY3" fmla="*/ 29584 h 29584"/>
              <a:gd name="connsiteX4" fmla="*/ 682 w 39510"/>
              <a:gd name="connsiteY4" fmla="*/ 16767 h 29584"/>
              <a:gd name="connsiteX5" fmla="*/ 3 w 39510"/>
              <a:gd name="connsiteY5" fmla="*/ 4126 h 29584"/>
              <a:gd name="connsiteX0" fmla="*/ 3 w 14962"/>
              <a:gd name="connsiteY0" fmla="*/ 4126 h 31002"/>
              <a:gd name="connsiteX1" fmla="*/ 14962 w 14962"/>
              <a:gd name="connsiteY1" fmla="*/ 0 h 31002"/>
              <a:gd name="connsiteX2" fmla="*/ 14925 w 14962"/>
              <a:gd name="connsiteY2" fmla="*/ 31002 h 31002"/>
              <a:gd name="connsiteX3" fmla="*/ 4134 w 14962"/>
              <a:gd name="connsiteY3" fmla="*/ 29584 h 31002"/>
              <a:gd name="connsiteX4" fmla="*/ 682 w 14962"/>
              <a:gd name="connsiteY4" fmla="*/ 16767 h 31002"/>
              <a:gd name="connsiteX5" fmla="*/ 3 w 14962"/>
              <a:gd name="connsiteY5" fmla="*/ 4126 h 31002"/>
              <a:gd name="connsiteX0" fmla="*/ 3 w 14925"/>
              <a:gd name="connsiteY0" fmla="*/ 0 h 26876"/>
              <a:gd name="connsiteX1" fmla="*/ 14217 w 14925"/>
              <a:gd name="connsiteY1" fmla="*/ 4633 h 26876"/>
              <a:gd name="connsiteX2" fmla="*/ 14925 w 14925"/>
              <a:gd name="connsiteY2" fmla="*/ 26876 h 26876"/>
              <a:gd name="connsiteX3" fmla="*/ 4134 w 14925"/>
              <a:gd name="connsiteY3" fmla="*/ 25458 h 26876"/>
              <a:gd name="connsiteX4" fmla="*/ 682 w 14925"/>
              <a:gd name="connsiteY4" fmla="*/ 12641 h 26876"/>
              <a:gd name="connsiteX5" fmla="*/ 3 w 14925"/>
              <a:gd name="connsiteY5" fmla="*/ 0 h 26876"/>
              <a:gd name="connsiteX0" fmla="*/ 0 w 14922"/>
              <a:gd name="connsiteY0" fmla="*/ 0 h 26876"/>
              <a:gd name="connsiteX1" fmla="*/ 14214 w 14922"/>
              <a:gd name="connsiteY1" fmla="*/ 4633 h 26876"/>
              <a:gd name="connsiteX2" fmla="*/ 14922 w 14922"/>
              <a:gd name="connsiteY2" fmla="*/ 26876 h 26876"/>
              <a:gd name="connsiteX3" fmla="*/ 4131 w 14922"/>
              <a:gd name="connsiteY3" fmla="*/ 25458 h 26876"/>
              <a:gd name="connsiteX4" fmla="*/ 679 w 14922"/>
              <a:gd name="connsiteY4" fmla="*/ 12641 h 26876"/>
              <a:gd name="connsiteX5" fmla="*/ 0 w 14922"/>
              <a:gd name="connsiteY5" fmla="*/ 0 h 26876"/>
              <a:gd name="connsiteX0" fmla="*/ 0 w 14432"/>
              <a:gd name="connsiteY0" fmla="*/ 0 h 24866"/>
              <a:gd name="connsiteX1" fmla="*/ 13724 w 14432"/>
              <a:gd name="connsiteY1" fmla="*/ 2623 h 24866"/>
              <a:gd name="connsiteX2" fmla="*/ 14432 w 14432"/>
              <a:gd name="connsiteY2" fmla="*/ 24866 h 24866"/>
              <a:gd name="connsiteX3" fmla="*/ 3641 w 14432"/>
              <a:gd name="connsiteY3" fmla="*/ 23448 h 24866"/>
              <a:gd name="connsiteX4" fmla="*/ 189 w 14432"/>
              <a:gd name="connsiteY4" fmla="*/ 10631 h 24866"/>
              <a:gd name="connsiteX5" fmla="*/ 0 w 14432"/>
              <a:gd name="connsiteY5" fmla="*/ 0 h 24866"/>
              <a:gd name="connsiteX0" fmla="*/ 0 w 14705"/>
              <a:gd name="connsiteY0" fmla="*/ 1396 h 26262"/>
              <a:gd name="connsiteX1" fmla="*/ 14705 w 14705"/>
              <a:gd name="connsiteY1" fmla="*/ 0 h 26262"/>
              <a:gd name="connsiteX2" fmla="*/ 14432 w 14705"/>
              <a:gd name="connsiteY2" fmla="*/ 26262 h 26262"/>
              <a:gd name="connsiteX3" fmla="*/ 3641 w 14705"/>
              <a:gd name="connsiteY3" fmla="*/ 24844 h 26262"/>
              <a:gd name="connsiteX4" fmla="*/ 189 w 14705"/>
              <a:gd name="connsiteY4" fmla="*/ 12027 h 26262"/>
              <a:gd name="connsiteX5" fmla="*/ 0 w 14705"/>
              <a:gd name="connsiteY5" fmla="*/ 1396 h 26262"/>
              <a:gd name="connsiteX0" fmla="*/ 0 w 14705"/>
              <a:gd name="connsiteY0" fmla="*/ 0 h 24866"/>
              <a:gd name="connsiteX1" fmla="*/ 14705 w 14705"/>
              <a:gd name="connsiteY1" fmla="*/ 913 h 24866"/>
              <a:gd name="connsiteX2" fmla="*/ 14432 w 14705"/>
              <a:gd name="connsiteY2" fmla="*/ 24866 h 24866"/>
              <a:gd name="connsiteX3" fmla="*/ 3641 w 14705"/>
              <a:gd name="connsiteY3" fmla="*/ 23448 h 24866"/>
              <a:gd name="connsiteX4" fmla="*/ 189 w 14705"/>
              <a:gd name="connsiteY4" fmla="*/ 10631 h 24866"/>
              <a:gd name="connsiteX5" fmla="*/ 0 w 14705"/>
              <a:gd name="connsiteY5" fmla="*/ 0 h 24866"/>
              <a:gd name="connsiteX0" fmla="*/ 971 w 15676"/>
              <a:gd name="connsiteY0" fmla="*/ 0 h 24866"/>
              <a:gd name="connsiteX1" fmla="*/ 15676 w 15676"/>
              <a:gd name="connsiteY1" fmla="*/ 913 h 24866"/>
              <a:gd name="connsiteX2" fmla="*/ 15403 w 15676"/>
              <a:gd name="connsiteY2" fmla="*/ 24866 h 24866"/>
              <a:gd name="connsiteX3" fmla="*/ 4612 w 15676"/>
              <a:gd name="connsiteY3" fmla="*/ 23448 h 24866"/>
              <a:gd name="connsiteX4" fmla="*/ 24 w 15676"/>
              <a:gd name="connsiteY4" fmla="*/ 19290 h 24866"/>
              <a:gd name="connsiteX5" fmla="*/ 971 w 15676"/>
              <a:gd name="connsiteY5" fmla="*/ 0 h 24866"/>
              <a:gd name="connsiteX0" fmla="*/ 971 w 15676"/>
              <a:gd name="connsiteY0" fmla="*/ 0 h 29221"/>
              <a:gd name="connsiteX1" fmla="*/ 15676 w 15676"/>
              <a:gd name="connsiteY1" fmla="*/ 913 h 29221"/>
              <a:gd name="connsiteX2" fmla="*/ 15403 w 15676"/>
              <a:gd name="connsiteY2" fmla="*/ 24866 h 29221"/>
              <a:gd name="connsiteX3" fmla="*/ 7261 w 15676"/>
              <a:gd name="connsiteY3" fmla="*/ 29221 h 29221"/>
              <a:gd name="connsiteX4" fmla="*/ 24 w 15676"/>
              <a:gd name="connsiteY4" fmla="*/ 19290 h 29221"/>
              <a:gd name="connsiteX5" fmla="*/ 971 w 15676"/>
              <a:gd name="connsiteY5" fmla="*/ 0 h 29221"/>
              <a:gd name="connsiteX0" fmla="*/ 971 w 15676"/>
              <a:gd name="connsiteY0" fmla="*/ 0 h 29484"/>
              <a:gd name="connsiteX1" fmla="*/ 15676 w 15676"/>
              <a:gd name="connsiteY1" fmla="*/ 913 h 29484"/>
              <a:gd name="connsiteX2" fmla="*/ 15024 w 15676"/>
              <a:gd name="connsiteY2" fmla="*/ 29484 h 29484"/>
              <a:gd name="connsiteX3" fmla="*/ 7261 w 15676"/>
              <a:gd name="connsiteY3" fmla="*/ 29221 h 29484"/>
              <a:gd name="connsiteX4" fmla="*/ 24 w 15676"/>
              <a:gd name="connsiteY4" fmla="*/ 19290 h 29484"/>
              <a:gd name="connsiteX5" fmla="*/ 971 w 15676"/>
              <a:gd name="connsiteY5" fmla="*/ 0 h 29484"/>
              <a:gd name="connsiteX0" fmla="*/ 971 w 15676"/>
              <a:gd name="connsiteY0" fmla="*/ 0 h 29484"/>
              <a:gd name="connsiteX1" fmla="*/ 15676 w 15676"/>
              <a:gd name="connsiteY1" fmla="*/ 4377 h 29484"/>
              <a:gd name="connsiteX2" fmla="*/ 15024 w 15676"/>
              <a:gd name="connsiteY2" fmla="*/ 29484 h 29484"/>
              <a:gd name="connsiteX3" fmla="*/ 7261 w 15676"/>
              <a:gd name="connsiteY3" fmla="*/ 29221 h 29484"/>
              <a:gd name="connsiteX4" fmla="*/ 24 w 15676"/>
              <a:gd name="connsiteY4" fmla="*/ 19290 h 29484"/>
              <a:gd name="connsiteX5" fmla="*/ 971 w 15676"/>
              <a:gd name="connsiteY5" fmla="*/ 0 h 29484"/>
              <a:gd name="connsiteX0" fmla="*/ 0 w 15841"/>
              <a:gd name="connsiteY0" fmla="*/ 241 h 25107"/>
              <a:gd name="connsiteX1" fmla="*/ 15841 w 15841"/>
              <a:gd name="connsiteY1" fmla="*/ 0 h 25107"/>
              <a:gd name="connsiteX2" fmla="*/ 15189 w 15841"/>
              <a:gd name="connsiteY2" fmla="*/ 25107 h 25107"/>
              <a:gd name="connsiteX3" fmla="*/ 7426 w 15841"/>
              <a:gd name="connsiteY3" fmla="*/ 24844 h 25107"/>
              <a:gd name="connsiteX4" fmla="*/ 189 w 15841"/>
              <a:gd name="connsiteY4" fmla="*/ 14913 h 25107"/>
              <a:gd name="connsiteX5" fmla="*/ 0 w 15841"/>
              <a:gd name="connsiteY5" fmla="*/ 241 h 25107"/>
              <a:gd name="connsiteX0" fmla="*/ 0 w 15841"/>
              <a:gd name="connsiteY0" fmla="*/ 241 h 25107"/>
              <a:gd name="connsiteX1" fmla="*/ 15841 w 15841"/>
              <a:gd name="connsiteY1" fmla="*/ 0 h 25107"/>
              <a:gd name="connsiteX2" fmla="*/ 15189 w 15841"/>
              <a:gd name="connsiteY2" fmla="*/ 25107 h 25107"/>
              <a:gd name="connsiteX3" fmla="*/ 7426 w 15841"/>
              <a:gd name="connsiteY3" fmla="*/ 24844 h 25107"/>
              <a:gd name="connsiteX4" fmla="*/ 568 w 15841"/>
              <a:gd name="connsiteY4" fmla="*/ 15490 h 25107"/>
              <a:gd name="connsiteX5" fmla="*/ 0 w 15841"/>
              <a:gd name="connsiteY5" fmla="*/ 241 h 25107"/>
              <a:gd name="connsiteX0" fmla="*/ 239 w 15323"/>
              <a:gd name="connsiteY0" fmla="*/ 0 h 27175"/>
              <a:gd name="connsiteX1" fmla="*/ 15323 w 15323"/>
              <a:gd name="connsiteY1" fmla="*/ 2068 h 27175"/>
              <a:gd name="connsiteX2" fmla="*/ 14671 w 15323"/>
              <a:gd name="connsiteY2" fmla="*/ 27175 h 27175"/>
              <a:gd name="connsiteX3" fmla="*/ 6908 w 15323"/>
              <a:gd name="connsiteY3" fmla="*/ 26912 h 27175"/>
              <a:gd name="connsiteX4" fmla="*/ 50 w 15323"/>
              <a:gd name="connsiteY4" fmla="*/ 17558 h 27175"/>
              <a:gd name="connsiteX5" fmla="*/ 239 w 15323"/>
              <a:gd name="connsiteY5" fmla="*/ 0 h 27175"/>
              <a:gd name="connsiteX0" fmla="*/ 239 w 15323"/>
              <a:gd name="connsiteY0" fmla="*/ 241 h 25107"/>
              <a:gd name="connsiteX1" fmla="*/ 15323 w 15323"/>
              <a:gd name="connsiteY1" fmla="*/ 0 h 25107"/>
              <a:gd name="connsiteX2" fmla="*/ 14671 w 15323"/>
              <a:gd name="connsiteY2" fmla="*/ 25107 h 25107"/>
              <a:gd name="connsiteX3" fmla="*/ 6908 w 15323"/>
              <a:gd name="connsiteY3" fmla="*/ 24844 h 25107"/>
              <a:gd name="connsiteX4" fmla="*/ 50 w 15323"/>
              <a:gd name="connsiteY4" fmla="*/ 15490 h 25107"/>
              <a:gd name="connsiteX5" fmla="*/ 239 w 15323"/>
              <a:gd name="connsiteY5" fmla="*/ 241 h 25107"/>
              <a:gd name="connsiteX0" fmla="*/ 239 w 14671"/>
              <a:gd name="connsiteY0" fmla="*/ 241 h 25107"/>
              <a:gd name="connsiteX1" fmla="*/ 14188 w 14671"/>
              <a:gd name="connsiteY1" fmla="*/ 0 h 25107"/>
              <a:gd name="connsiteX2" fmla="*/ 14671 w 14671"/>
              <a:gd name="connsiteY2" fmla="*/ 25107 h 25107"/>
              <a:gd name="connsiteX3" fmla="*/ 6908 w 14671"/>
              <a:gd name="connsiteY3" fmla="*/ 24844 h 25107"/>
              <a:gd name="connsiteX4" fmla="*/ 50 w 14671"/>
              <a:gd name="connsiteY4" fmla="*/ 15490 h 25107"/>
              <a:gd name="connsiteX5" fmla="*/ 239 w 14671"/>
              <a:gd name="connsiteY5" fmla="*/ 241 h 25107"/>
              <a:gd name="connsiteX0" fmla="*/ 239 w 14293"/>
              <a:gd name="connsiteY0" fmla="*/ 241 h 24844"/>
              <a:gd name="connsiteX1" fmla="*/ 14188 w 14293"/>
              <a:gd name="connsiteY1" fmla="*/ 0 h 24844"/>
              <a:gd name="connsiteX2" fmla="*/ 14293 w 14293"/>
              <a:gd name="connsiteY2" fmla="*/ 24530 h 24844"/>
              <a:gd name="connsiteX3" fmla="*/ 6908 w 14293"/>
              <a:gd name="connsiteY3" fmla="*/ 24844 h 24844"/>
              <a:gd name="connsiteX4" fmla="*/ 50 w 14293"/>
              <a:gd name="connsiteY4" fmla="*/ 15490 h 24844"/>
              <a:gd name="connsiteX5" fmla="*/ 239 w 14293"/>
              <a:gd name="connsiteY5" fmla="*/ 241 h 2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93" h="24844">
                <a:moveTo>
                  <a:pt x="239" y="241"/>
                </a:moveTo>
                <a:lnTo>
                  <a:pt x="14188" y="0"/>
                </a:lnTo>
                <a:cubicBezTo>
                  <a:pt x="14176" y="10334"/>
                  <a:pt x="14305" y="14196"/>
                  <a:pt x="14293" y="24530"/>
                </a:cubicBezTo>
                <a:lnTo>
                  <a:pt x="6908" y="24844"/>
                </a:lnTo>
                <a:lnTo>
                  <a:pt x="50" y="15490"/>
                </a:lnTo>
                <a:cubicBezTo>
                  <a:pt x="-176" y="11276"/>
                  <a:pt x="465" y="4455"/>
                  <a:pt x="239" y="241"/>
                </a:cubicBezTo>
                <a:close/>
              </a:path>
            </a:pathLst>
          </a:custGeom>
          <a:pattFill prst="lgCheck">
            <a:fgClr>
              <a:schemeClr val="accent2"/>
            </a:fgClr>
            <a:bgClr>
              <a:schemeClr val="bg1"/>
            </a:bgClr>
          </a:pattFill>
          <a:ln w="9525">
            <a:solidFill>
              <a:schemeClr val="tx1"/>
            </a:solidFill>
            <a:round/>
            <a:headEnd/>
            <a:tailEnd/>
          </a:ln>
        </p:spPr>
        <p:txBody>
          <a:bodyPr/>
          <a:lstStyle/>
          <a:p>
            <a:endParaRPr lang="ja-JP" altLang="en-US" dirty="0"/>
          </a:p>
        </p:txBody>
      </p:sp>
      <p:sp>
        <p:nvSpPr>
          <p:cNvPr id="4" name="Freeform 141">
            <a:extLst>
              <a:ext uri="{FF2B5EF4-FFF2-40B4-BE49-F238E27FC236}">
                <a16:creationId xmlns:a16="http://schemas.microsoft.com/office/drawing/2014/main" id="{CFA87A76-F2C1-35C6-C8CB-B835C42B256A}"/>
              </a:ext>
            </a:extLst>
          </p:cNvPr>
          <p:cNvSpPr>
            <a:spLocks/>
          </p:cNvSpPr>
          <p:nvPr/>
        </p:nvSpPr>
        <p:spPr bwMode="auto">
          <a:xfrm rot="1756514">
            <a:off x="4171170" y="2675913"/>
            <a:ext cx="183414" cy="83693"/>
          </a:xfrm>
          <a:custGeom>
            <a:avLst/>
            <a:gdLst>
              <a:gd name="T0" fmla="*/ 0 w 34"/>
              <a:gd name="T1" fmla="*/ 0 h 18"/>
              <a:gd name="T2" fmla="*/ 0 w 34"/>
              <a:gd name="T3" fmla="*/ 1237116695 h 18"/>
              <a:gd name="T4" fmla="*/ 2147483647 w 34"/>
              <a:gd name="T5" fmla="*/ 1237116695 h 18"/>
              <a:gd name="T6" fmla="*/ 2147483647 w 34"/>
              <a:gd name="T7" fmla="*/ 0 h 18"/>
              <a:gd name="T8" fmla="*/ 0 w 34"/>
              <a:gd name="T9" fmla="*/ 0 h 18"/>
              <a:gd name="T10" fmla="*/ 0 60000 65536"/>
              <a:gd name="T11" fmla="*/ 0 60000 65536"/>
              <a:gd name="T12" fmla="*/ 0 60000 65536"/>
              <a:gd name="T13" fmla="*/ 0 60000 65536"/>
              <a:gd name="T14" fmla="*/ 0 60000 65536"/>
              <a:gd name="T15" fmla="*/ 0 w 34"/>
              <a:gd name="T16" fmla="*/ 0 h 18"/>
              <a:gd name="T17" fmla="*/ 34 w 34"/>
              <a:gd name="T18" fmla="*/ 18 h 18"/>
            </a:gdLst>
            <a:ahLst/>
            <a:cxnLst>
              <a:cxn ang="T10">
                <a:pos x="T0" y="T1"/>
              </a:cxn>
              <a:cxn ang="T11">
                <a:pos x="T2" y="T3"/>
              </a:cxn>
              <a:cxn ang="T12">
                <a:pos x="T4" y="T5"/>
              </a:cxn>
              <a:cxn ang="T13">
                <a:pos x="T6" y="T7"/>
              </a:cxn>
              <a:cxn ang="T14">
                <a:pos x="T8" y="T9"/>
              </a:cxn>
            </a:cxnLst>
            <a:rect l="T15" t="T16" r="T17" b="T18"/>
            <a:pathLst>
              <a:path w="34" h="18">
                <a:moveTo>
                  <a:pt x="0" y="0"/>
                </a:moveTo>
                <a:lnTo>
                  <a:pt x="0" y="18"/>
                </a:lnTo>
                <a:lnTo>
                  <a:pt x="34" y="18"/>
                </a:lnTo>
                <a:lnTo>
                  <a:pt x="34" y="0"/>
                </a:lnTo>
                <a:lnTo>
                  <a:pt x="0" y="0"/>
                </a:lnTo>
                <a:close/>
              </a:path>
            </a:pathLst>
          </a:custGeom>
          <a:pattFill prst="wdUpDiag">
            <a:fgClr>
              <a:schemeClr val="accent1">
                <a:lumMod val="60000"/>
                <a:lumOff val="40000"/>
              </a:schemeClr>
            </a:fgClr>
            <a:bgClr>
              <a:schemeClr val="bg1"/>
            </a:bgClr>
          </a:patt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14" name="フリーフォーム 70">
            <a:extLst>
              <a:ext uri="{FF2B5EF4-FFF2-40B4-BE49-F238E27FC236}">
                <a16:creationId xmlns:a16="http://schemas.microsoft.com/office/drawing/2014/main" id="{30670BA2-585B-15E7-ED3C-A9DBA5DFEEB5}"/>
              </a:ext>
            </a:extLst>
          </p:cNvPr>
          <p:cNvSpPr/>
          <p:nvPr/>
        </p:nvSpPr>
        <p:spPr>
          <a:xfrm>
            <a:off x="4244770" y="5797471"/>
            <a:ext cx="231265" cy="375263"/>
          </a:xfrm>
          <a:custGeom>
            <a:avLst/>
            <a:gdLst>
              <a:gd name="connsiteX0" fmla="*/ 2931 w 278423"/>
              <a:gd name="connsiteY0" fmla="*/ 5862 h 468924"/>
              <a:gd name="connsiteX1" fmla="*/ 278423 w 278423"/>
              <a:gd name="connsiteY1" fmla="*/ 0 h 468924"/>
              <a:gd name="connsiteX2" fmla="*/ 275493 w 278423"/>
              <a:gd name="connsiteY2" fmla="*/ 108439 h 468924"/>
              <a:gd name="connsiteX3" fmla="*/ 266700 w 278423"/>
              <a:gd name="connsiteY3" fmla="*/ 231531 h 468924"/>
              <a:gd name="connsiteX4" fmla="*/ 240323 w 278423"/>
              <a:gd name="connsiteY4" fmla="*/ 372208 h 468924"/>
              <a:gd name="connsiteX5" fmla="*/ 219808 w 278423"/>
              <a:gd name="connsiteY5" fmla="*/ 468924 h 468924"/>
              <a:gd name="connsiteX6" fmla="*/ 0 w 278423"/>
              <a:gd name="connsiteY6" fmla="*/ 460131 h 468924"/>
              <a:gd name="connsiteX7" fmla="*/ 2931 w 278423"/>
              <a:gd name="connsiteY7" fmla="*/ 5862 h 468924"/>
              <a:gd name="connsiteX0" fmla="*/ 2931 w 278423"/>
              <a:gd name="connsiteY0" fmla="*/ 5862 h 468924"/>
              <a:gd name="connsiteX1" fmla="*/ 278423 w 278423"/>
              <a:gd name="connsiteY1" fmla="*/ 0 h 468924"/>
              <a:gd name="connsiteX2" fmla="*/ 275493 w 278423"/>
              <a:gd name="connsiteY2" fmla="*/ 108439 h 468924"/>
              <a:gd name="connsiteX3" fmla="*/ 266700 w 278423"/>
              <a:gd name="connsiteY3" fmla="*/ 231531 h 468924"/>
              <a:gd name="connsiteX4" fmla="*/ 251012 w 278423"/>
              <a:gd name="connsiteY4" fmla="*/ 372208 h 468924"/>
              <a:gd name="connsiteX5" fmla="*/ 219808 w 278423"/>
              <a:gd name="connsiteY5" fmla="*/ 468924 h 468924"/>
              <a:gd name="connsiteX6" fmla="*/ 0 w 278423"/>
              <a:gd name="connsiteY6" fmla="*/ 460131 h 468924"/>
              <a:gd name="connsiteX7" fmla="*/ 2931 w 278423"/>
              <a:gd name="connsiteY7" fmla="*/ 5862 h 468924"/>
              <a:gd name="connsiteX0" fmla="*/ 2931 w 278423"/>
              <a:gd name="connsiteY0" fmla="*/ 5862 h 461890"/>
              <a:gd name="connsiteX1" fmla="*/ 278423 w 278423"/>
              <a:gd name="connsiteY1" fmla="*/ 0 h 461890"/>
              <a:gd name="connsiteX2" fmla="*/ 275493 w 278423"/>
              <a:gd name="connsiteY2" fmla="*/ 108439 h 461890"/>
              <a:gd name="connsiteX3" fmla="*/ 266700 w 278423"/>
              <a:gd name="connsiteY3" fmla="*/ 231531 h 461890"/>
              <a:gd name="connsiteX4" fmla="*/ 251012 w 278423"/>
              <a:gd name="connsiteY4" fmla="*/ 372208 h 461890"/>
              <a:gd name="connsiteX5" fmla="*/ 235862 w 278423"/>
              <a:gd name="connsiteY5" fmla="*/ 461890 h 461890"/>
              <a:gd name="connsiteX6" fmla="*/ 0 w 278423"/>
              <a:gd name="connsiteY6" fmla="*/ 460131 h 461890"/>
              <a:gd name="connsiteX7" fmla="*/ 2931 w 278423"/>
              <a:gd name="connsiteY7" fmla="*/ 5862 h 46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23" h="461890">
                <a:moveTo>
                  <a:pt x="2931" y="5862"/>
                </a:moveTo>
                <a:lnTo>
                  <a:pt x="278423" y="0"/>
                </a:lnTo>
                <a:cubicBezTo>
                  <a:pt x="277446" y="36146"/>
                  <a:pt x="276470" y="72293"/>
                  <a:pt x="275493" y="108439"/>
                </a:cubicBezTo>
                <a:lnTo>
                  <a:pt x="266700" y="231531"/>
                </a:lnTo>
                <a:lnTo>
                  <a:pt x="251012" y="372208"/>
                </a:lnTo>
                <a:lnTo>
                  <a:pt x="235862" y="461890"/>
                </a:lnTo>
                <a:lnTo>
                  <a:pt x="0" y="460131"/>
                </a:lnTo>
                <a:lnTo>
                  <a:pt x="2931" y="5862"/>
                </a:lnTo>
                <a:close/>
              </a:path>
            </a:pathLst>
          </a:custGeom>
          <a:pattFill prst="lgCheck">
            <a:fgClr>
              <a:schemeClr val="accent2"/>
            </a:fgClr>
            <a:bgClr>
              <a:schemeClr val="bg1"/>
            </a:bgClr>
          </a:pattFill>
          <a:ln w="12700">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18" name="フリーフォーム: 図形 17">
            <a:extLst>
              <a:ext uri="{FF2B5EF4-FFF2-40B4-BE49-F238E27FC236}">
                <a16:creationId xmlns:a16="http://schemas.microsoft.com/office/drawing/2014/main" id="{4CE0DE2C-50DC-47D7-9BAD-CAF98AB856FA}"/>
              </a:ext>
            </a:extLst>
          </p:cNvPr>
          <p:cNvSpPr/>
          <p:nvPr/>
        </p:nvSpPr>
        <p:spPr>
          <a:xfrm>
            <a:off x="3667209" y="2199443"/>
            <a:ext cx="1189990" cy="836930"/>
          </a:xfrm>
          <a:custGeom>
            <a:avLst/>
            <a:gdLst>
              <a:gd name="connsiteX0" fmla="*/ 1209040 w 1209040"/>
              <a:gd name="connsiteY0" fmla="*/ 396240 h 848360"/>
              <a:gd name="connsiteX1" fmla="*/ 990600 w 1209040"/>
              <a:gd name="connsiteY1" fmla="*/ 848360 h 848360"/>
              <a:gd name="connsiteX2" fmla="*/ 0 w 1209040"/>
              <a:gd name="connsiteY2" fmla="*/ 325120 h 848360"/>
              <a:gd name="connsiteX3" fmla="*/ 447040 w 1209040"/>
              <a:gd name="connsiteY3" fmla="*/ 0 h 848360"/>
              <a:gd name="connsiteX4" fmla="*/ 929640 w 1209040"/>
              <a:gd name="connsiteY4" fmla="*/ 269240 h 848360"/>
              <a:gd name="connsiteX5" fmla="*/ 762000 w 1209040"/>
              <a:gd name="connsiteY5" fmla="*/ 619760 h 848360"/>
              <a:gd name="connsiteX6" fmla="*/ 960120 w 1209040"/>
              <a:gd name="connsiteY6" fmla="*/ 721360 h 848360"/>
              <a:gd name="connsiteX7" fmla="*/ 1127760 w 1209040"/>
              <a:gd name="connsiteY7" fmla="*/ 355600 h 848360"/>
              <a:gd name="connsiteX8" fmla="*/ 1209040 w 1209040"/>
              <a:gd name="connsiteY8" fmla="*/ 396240 h 848360"/>
              <a:gd name="connsiteX0" fmla="*/ 1163320 w 1163320"/>
              <a:gd name="connsiteY0" fmla="*/ 396240 h 848360"/>
              <a:gd name="connsiteX1" fmla="*/ 944880 w 1163320"/>
              <a:gd name="connsiteY1" fmla="*/ 848360 h 848360"/>
              <a:gd name="connsiteX2" fmla="*/ 0 w 1163320"/>
              <a:gd name="connsiteY2" fmla="*/ 340360 h 848360"/>
              <a:gd name="connsiteX3" fmla="*/ 401320 w 1163320"/>
              <a:gd name="connsiteY3" fmla="*/ 0 h 848360"/>
              <a:gd name="connsiteX4" fmla="*/ 883920 w 1163320"/>
              <a:gd name="connsiteY4" fmla="*/ 269240 h 848360"/>
              <a:gd name="connsiteX5" fmla="*/ 716280 w 1163320"/>
              <a:gd name="connsiteY5" fmla="*/ 619760 h 848360"/>
              <a:gd name="connsiteX6" fmla="*/ 914400 w 1163320"/>
              <a:gd name="connsiteY6" fmla="*/ 721360 h 848360"/>
              <a:gd name="connsiteX7" fmla="*/ 1082040 w 1163320"/>
              <a:gd name="connsiteY7" fmla="*/ 355600 h 848360"/>
              <a:gd name="connsiteX8" fmla="*/ 1163320 w 1163320"/>
              <a:gd name="connsiteY8" fmla="*/ 396240 h 848360"/>
              <a:gd name="connsiteX0" fmla="*/ 1197610 w 1197610"/>
              <a:gd name="connsiteY0" fmla="*/ 396240 h 848360"/>
              <a:gd name="connsiteX1" fmla="*/ 979170 w 1197610"/>
              <a:gd name="connsiteY1" fmla="*/ 848360 h 848360"/>
              <a:gd name="connsiteX2" fmla="*/ 0 w 1197610"/>
              <a:gd name="connsiteY2" fmla="*/ 325120 h 848360"/>
              <a:gd name="connsiteX3" fmla="*/ 435610 w 1197610"/>
              <a:gd name="connsiteY3" fmla="*/ 0 h 848360"/>
              <a:gd name="connsiteX4" fmla="*/ 918210 w 1197610"/>
              <a:gd name="connsiteY4" fmla="*/ 269240 h 848360"/>
              <a:gd name="connsiteX5" fmla="*/ 750570 w 1197610"/>
              <a:gd name="connsiteY5" fmla="*/ 619760 h 848360"/>
              <a:gd name="connsiteX6" fmla="*/ 948690 w 1197610"/>
              <a:gd name="connsiteY6" fmla="*/ 721360 h 848360"/>
              <a:gd name="connsiteX7" fmla="*/ 1116330 w 1197610"/>
              <a:gd name="connsiteY7" fmla="*/ 355600 h 848360"/>
              <a:gd name="connsiteX8" fmla="*/ 1197610 w 1197610"/>
              <a:gd name="connsiteY8" fmla="*/ 396240 h 848360"/>
              <a:gd name="connsiteX0" fmla="*/ 1197610 w 1197610"/>
              <a:gd name="connsiteY0" fmla="*/ 373380 h 825500"/>
              <a:gd name="connsiteX1" fmla="*/ 979170 w 1197610"/>
              <a:gd name="connsiteY1" fmla="*/ 825500 h 825500"/>
              <a:gd name="connsiteX2" fmla="*/ 0 w 1197610"/>
              <a:gd name="connsiteY2" fmla="*/ 302260 h 825500"/>
              <a:gd name="connsiteX3" fmla="*/ 452755 w 1197610"/>
              <a:gd name="connsiteY3" fmla="*/ 0 h 825500"/>
              <a:gd name="connsiteX4" fmla="*/ 918210 w 1197610"/>
              <a:gd name="connsiteY4" fmla="*/ 246380 h 825500"/>
              <a:gd name="connsiteX5" fmla="*/ 750570 w 1197610"/>
              <a:gd name="connsiteY5" fmla="*/ 596900 h 825500"/>
              <a:gd name="connsiteX6" fmla="*/ 948690 w 1197610"/>
              <a:gd name="connsiteY6" fmla="*/ 698500 h 825500"/>
              <a:gd name="connsiteX7" fmla="*/ 1116330 w 1197610"/>
              <a:gd name="connsiteY7" fmla="*/ 332740 h 825500"/>
              <a:gd name="connsiteX8" fmla="*/ 1197610 w 1197610"/>
              <a:gd name="connsiteY8" fmla="*/ 373380 h 825500"/>
              <a:gd name="connsiteX0" fmla="*/ 1197610 w 1197610"/>
              <a:gd name="connsiteY0" fmla="*/ 384810 h 836930"/>
              <a:gd name="connsiteX1" fmla="*/ 979170 w 1197610"/>
              <a:gd name="connsiteY1" fmla="*/ 836930 h 836930"/>
              <a:gd name="connsiteX2" fmla="*/ 0 w 1197610"/>
              <a:gd name="connsiteY2" fmla="*/ 313690 h 836930"/>
              <a:gd name="connsiteX3" fmla="*/ 422275 w 1197610"/>
              <a:gd name="connsiteY3" fmla="*/ 0 h 836930"/>
              <a:gd name="connsiteX4" fmla="*/ 918210 w 1197610"/>
              <a:gd name="connsiteY4" fmla="*/ 257810 h 836930"/>
              <a:gd name="connsiteX5" fmla="*/ 750570 w 1197610"/>
              <a:gd name="connsiteY5" fmla="*/ 608330 h 836930"/>
              <a:gd name="connsiteX6" fmla="*/ 948690 w 1197610"/>
              <a:gd name="connsiteY6" fmla="*/ 709930 h 836930"/>
              <a:gd name="connsiteX7" fmla="*/ 1116330 w 1197610"/>
              <a:gd name="connsiteY7" fmla="*/ 344170 h 836930"/>
              <a:gd name="connsiteX8" fmla="*/ 1197610 w 1197610"/>
              <a:gd name="connsiteY8" fmla="*/ 384810 h 836930"/>
              <a:gd name="connsiteX0" fmla="*/ 1197610 w 1197610"/>
              <a:gd name="connsiteY0" fmla="*/ 384810 h 836930"/>
              <a:gd name="connsiteX1" fmla="*/ 979170 w 1197610"/>
              <a:gd name="connsiteY1" fmla="*/ 836930 h 836930"/>
              <a:gd name="connsiteX2" fmla="*/ 0 w 1197610"/>
              <a:gd name="connsiteY2" fmla="*/ 313690 h 836930"/>
              <a:gd name="connsiteX3" fmla="*/ 422275 w 1197610"/>
              <a:gd name="connsiteY3" fmla="*/ 0 h 836930"/>
              <a:gd name="connsiteX4" fmla="*/ 918210 w 1197610"/>
              <a:gd name="connsiteY4" fmla="*/ 257810 h 836930"/>
              <a:gd name="connsiteX5" fmla="*/ 750570 w 1197610"/>
              <a:gd name="connsiteY5" fmla="*/ 608330 h 836930"/>
              <a:gd name="connsiteX6" fmla="*/ 948690 w 1197610"/>
              <a:gd name="connsiteY6" fmla="*/ 709930 h 836930"/>
              <a:gd name="connsiteX7" fmla="*/ 1116330 w 1197610"/>
              <a:gd name="connsiteY7" fmla="*/ 344170 h 836930"/>
              <a:gd name="connsiteX8" fmla="*/ 1197610 w 1197610"/>
              <a:gd name="connsiteY8" fmla="*/ 384810 h 836930"/>
              <a:gd name="connsiteX0" fmla="*/ 1197610 w 1197610"/>
              <a:gd name="connsiteY0" fmla="*/ 384810 h 836930"/>
              <a:gd name="connsiteX1" fmla="*/ 979170 w 1197610"/>
              <a:gd name="connsiteY1" fmla="*/ 836930 h 836930"/>
              <a:gd name="connsiteX2" fmla="*/ 0 w 1197610"/>
              <a:gd name="connsiteY2" fmla="*/ 313690 h 836930"/>
              <a:gd name="connsiteX3" fmla="*/ 422275 w 1197610"/>
              <a:gd name="connsiteY3" fmla="*/ 0 h 836930"/>
              <a:gd name="connsiteX4" fmla="*/ 918210 w 1197610"/>
              <a:gd name="connsiteY4" fmla="*/ 257810 h 836930"/>
              <a:gd name="connsiteX5" fmla="*/ 750570 w 1197610"/>
              <a:gd name="connsiteY5" fmla="*/ 608330 h 836930"/>
              <a:gd name="connsiteX6" fmla="*/ 948690 w 1197610"/>
              <a:gd name="connsiteY6" fmla="*/ 709930 h 836930"/>
              <a:gd name="connsiteX7" fmla="*/ 1116330 w 1197610"/>
              <a:gd name="connsiteY7" fmla="*/ 344170 h 836930"/>
              <a:gd name="connsiteX8" fmla="*/ 1197610 w 1197610"/>
              <a:gd name="connsiteY8" fmla="*/ 384810 h 836930"/>
              <a:gd name="connsiteX0" fmla="*/ 1197610 w 1197610"/>
              <a:gd name="connsiteY0" fmla="*/ 384810 h 836930"/>
              <a:gd name="connsiteX1" fmla="*/ 979170 w 1197610"/>
              <a:gd name="connsiteY1" fmla="*/ 836930 h 836930"/>
              <a:gd name="connsiteX2" fmla="*/ 0 w 1197610"/>
              <a:gd name="connsiteY2" fmla="*/ 313690 h 836930"/>
              <a:gd name="connsiteX3" fmla="*/ 422275 w 1197610"/>
              <a:gd name="connsiteY3" fmla="*/ 0 h 836930"/>
              <a:gd name="connsiteX4" fmla="*/ 929640 w 1197610"/>
              <a:gd name="connsiteY4" fmla="*/ 273050 h 836930"/>
              <a:gd name="connsiteX5" fmla="*/ 750570 w 1197610"/>
              <a:gd name="connsiteY5" fmla="*/ 608330 h 836930"/>
              <a:gd name="connsiteX6" fmla="*/ 948690 w 1197610"/>
              <a:gd name="connsiteY6" fmla="*/ 709930 h 836930"/>
              <a:gd name="connsiteX7" fmla="*/ 1116330 w 1197610"/>
              <a:gd name="connsiteY7" fmla="*/ 344170 h 836930"/>
              <a:gd name="connsiteX8" fmla="*/ 1197610 w 1197610"/>
              <a:gd name="connsiteY8" fmla="*/ 384810 h 836930"/>
              <a:gd name="connsiteX0" fmla="*/ 1197610 w 1197610"/>
              <a:gd name="connsiteY0" fmla="*/ 384810 h 836930"/>
              <a:gd name="connsiteX1" fmla="*/ 979170 w 1197610"/>
              <a:gd name="connsiteY1" fmla="*/ 836930 h 836930"/>
              <a:gd name="connsiteX2" fmla="*/ 0 w 1197610"/>
              <a:gd name="connsiteY2" fmla="*/ 313690 h 836930"/>
              <a:gd name="connsiteX3" fmla="*/ 422275 w 1197610"/>
              <a:gd name="connsiteY3" fmla="*/ 0 h 836930"/>
              <a:gd name="connsiteX4" fmla="*/ 891540 w 1197610"/>
              <a:gd name="connsiteY4" fmla="*/ 282575 h 836930"/>
              <a:gd name="connsiteX5" fmla="*/ 750570 w 1197610"/>
              <a:gd name="connsiteY5" fmla="*/ 608330 h 836930"/>
              <a:gd name="connsiteX6" fmla="*/ 948690 w 1197610"/>
              <a:gd name="connsiteY6" fmla="*/ 709930 h 836930"/>
              <a:gd name="connsiteX7" fmla="*/ 1116330 w 1197610"/>
              <a:gd name="connsiteY7" fmla="*/ 344170 h 836930"/>
              <a:gd name="connsiteX8" fmla="*/ 1197610 w 1197610"/>
              <a:gd name="connsiteY8" fmla="*/ 384810 h 836930"/>
              <a:gd name="connsiteX0" fmla="*/ 1197610 w 1197610"/>
              <a:gd name="connsiteY0" fmla="*/ 384810 h 836930"/>
              <a:gd name="connsiteX1" fmla="*/ 979170 w 1197610"/>
              <a:gd name="connsiteY1" fmla="*/ 836930 h 836930"/>
              <a:gd name="connsiteX2" fmla="*/ 0 w 1197610"/>
              <a:gd name="connsiteY2" fmla="*/ 313690 h 836930"/>
              <a:gd name="connsiteX3" fmla="*/ 422275 w 1197610"/>
              <a:gd name="connsiteY3" fmla="*/ 0 h 836930"/>
              <a:gd name="connsiteX4" fmla="*/ 914400 w 1197610"/>
              <a:gd name="connsiteY4" fmla="*/ 252095 h 836930"/>
              <a:gd name="connsiteX5" fmla="*/ 750570 w 1197610"/>
              <a:gd name="connsiteY5" fmla="*/ 608330 h 836930"/>
              <a:gd name="connsiteX6" fmla="*/ 948690 w 1197610"/>
              <a:gd name="connsiteY6" fmla="*/ 709930 h 836930"/>
              <a:gd name="connsiteX7" fmla="*/ 1116330 w 1197610"/>
              <a:gd name="connsiteY7" fmla="*/ 344170 h 836930"/>
              <a:gd name="connsiteX8" fmla="*/ 1197610 w 1197610"/>
              <a:gd name="connsiteY8" fmla="*/ 384810 h 836930"/>
              <a:gd name="connsiteX0" fmla="*/ 1197610 w 1197610"/>
              <a:gd name="connsiteY0" fmla="*/ 384810 h 836930"/>
              <a:gd name="connsiteX1" fmla="*/ 979170 w 1197610"/>
              <a:gd name="connsiteY1" fmla="*/ 836930 h 836930"/>
              <a:gd name="connsiteX2" fmla="*/ 0 w 1197610"/>
              <a:gd name="connsiteY2" fmla="*/ 313690 h 836930"/>
              <a:gd name="connsiteX3" fmla="*/ 422275 w 1197610"/>
              <a:gd name="connsiteY3" fmla="*/ 0 h 836930"/>
              <a:gd name="connsiteX4" fmla="*/ 912495 w 1197610"/>
              <a:gd name="connsiteY4" fmla="*/ 255905 h 836930"/>
              <a:gd name="connsiteX5" fmla="*/ 750570 w 1197610"/>
              <a:gd name="connsiteY5" fmla="*/ 608330 h 836930"/>
              <a:gd name="connsiteX6" fmla="*/ 948690 w 1197610"/>
              <a:gd name="connsiteY6" fmla="*/ 709930 h 836930"/>
              <a:gd name="connsiteX7" fmla="*/ 1116330 w 1197610"/>
              <a:gd name="connsiteY7" fmla="*/ 344170 h 836930"/>
              <a:gd name="connsiteX8" fmla="*/ 1197610 w 1197610"/>
              <a:gd name="connsiteY8" fmla="*/ 384810 h 836930"/>
              <a:gd name="connsiteX0" fmla="*/ 1197610 w 1197610"/>
              <a:gd name="connsiteY0" fmla="*/ 384810 h 836930"/>
              <a:gd name="connsiteX1" fmla="*/ 979170 w 1197610"/>
              <a:gd name="connsiteY1" fmla="*/ 836930 h 836930"/>
              <a:gd name="connsiteX2" fmla="*/ 0 w 1197610"/>
              <a:gd name="connsiteY2" fmla="*/ 313690 h 836930"/>
              <a:gd name="connsiteX3" fmla="*/ 422275 w 1197610"/>
              <a:gd name="connsiteY3" fmla="*/ 0 h 836930"/>
              <a:gd name="connsiteX4" fmla="*/ 912495 w 1197610"/>
              <a:gd name="connsiteY4" fmla="*/ 255905 h 836930"/>
              <a:gd name="connsiteX5" fmla="*/ 750570 w 1197610"/>
              <a:gd name="connsiteY5" fmla="*/ 608330 h 836930"/>
              <a:gd name="connsiteX6" fmla="*/ 948690 w 1197610"/>
              <a:gd name="connsiteY6" fmla="*/ 709930 h 836930"/>
              <a:gd name="connsiteX7" fmla="*/ 1108710 w 1197610"/>
              <a:gd name="connsiteY7" fmla="*/ 351790 h 836930"/>
              <a:gd name="connsiteX8" fmla="*/ 1197610 w 1197610"/>
              <a:gd name="connsiteY8" fmla="*/ 384810 h 836930"/>
              <a:gd name="connsiteX0" fmla="*/ 1182370 w 1182370"/>
              <a:gd name="connsiteY0" fmla="*/ 403860 h 836930"/>
              <a:gd name="connsiteX1" fmla="*/ 979170 w 1182370"/>
              <a:gd name="connsiteY1" fmla="*/ 836930 h 836930"/>
              <a:gd name="connsiteX2" fmla="*/ 0 w 1182370"/>
              <a:gd name="connsiteY2" fmla="*/ 313690 h 836930"/>
              <a:gd name="connsiteX3" fmla="*/ 422275 w 1182370"/>
              <a:gd name="connsiteY3" fmla="*/ 0 h 836930"/>
              <a:gd name="connsiteX4" fmla="*/ 912495 w 1182370"/>
              <a:gd name="connsiteY4" fmla="*/ 255905 h 836930"/>
              <a:gd name="connsiteX5" fmla="*/ 750570 w 1182370"/>
              <a:gd name="connsiteY5" fmla="*/ 608330 h 836930"/>
              <a:gd name="connsiteX6" fmla="*/ 948690 w 1182370"/>
              <a:gd name="connsiteY6" fmla="*/ 709930 h 836930"/>
              <a:gd name="connsiteX7" fmla="*/ 1108710 w 1182370"/>
              <a:gd name="connsiteY7" fmla="*/ 351790 h 836930"/>
              <a:gd name="connsiteX8" fmla="*/ 1182370 w 1182370"/>
              <a:gd name="connsiteY8" fmla="*/ 403860 h 836930"/>
              <a:gd name="connsiteX0" fmla="*/ 1182370 w 1182370"/>
              <a:gd name="connsiteY0" fmla="*/ 403860 h 836930"/>
              <a:gd name="connsiteX1" fmla="*/ 979170 w 1182370"/>
              <a:gd name="connsiteY1" fmla="*/ 836930 h 836930"/>
              <a:gd name="connsiteX2" fmla="*/ 0 w 1182370"/>
              <a:gd name="connsiteY2" fmla="*/ 313690 h 836930"/>
              <a:gd name="connsiteX3" fmla="*/ 422275 w 1182370"/>
              <a:gd name="connsiteY3" fmla="*/ 0 h 836930"/>
              <a:gd name="connsiteX4" fmla="*/ 912495 w 1182370"/>
              <a:gd name="connsiteY4" fmla="*/ 255905 h 836930"/>
              <a:gd name="connsiteX5" fmla="*/ 750570 w 1182370"/>
              <a:gd name="connsiteY5" fmla="*/ 608330 h 836930"/>
              <a:gd name="connsiteX6" fmla="*/ 948690 w 1182370"/>
              <a:gd name="connsiteY6" fmla="*/ 709930 h 836930"/>
              <a:gd name="connsiteX7" fmla="*/ 1099185 w 1182370"/>
              <a:gd name="connsiteY7" fmla="*/ 363220 h 836930"/>
              <a:gd name="connsiteX8" fmla="*/ 1182370 w 1182370"/>
              <a:gd name="connsiteY8" fmla="*/ 403860 h 836930"/>
              <a:gd name="connsiteX0" fmla="*/ 1189990 w 1189990"/>
              <a:gd name="connsiteY0" fmla="*/ 403860 h 836930"/>
              <a:gd name="connsiteX1" fmla="*/ 979170 w 1189990"/>
              <a:gd name="connsiteY1" fmla="*/ 836930 h 836930"/>
              <a:gd name="connsiteX2" fmla="*/ 0 w 1189990"/>
              <a:gd name="connsiteY2" fmla="*/ 313690 h 836930"/>
              <a:gd name="connsiteX3" fmla="*/ 422275 w 1189990"/>
              <a:gd name="connsiteY3" fmla="*/ 0 h 836930"/>
              <a:gd name="connsiteX4" fmla="*/ 912495 w 1189990"/>
              <a:gd name="connsiteY4" fmla="*/ 255905 h 836930"/>
              <a:gd name="connsiteX5" fmla="*/ 750570 w 1189990"/>
              <a:gd name="connsiteY5" fmla="*/ 608330 h 836930"/>
              <a:gd name="connsiteX6" fmla="*/ 948690 w 1189990"/>
              <a:gd name="connsiteY6" fmla="*/ 709930 h 836930"/>
              <a:gd name="connsiteX7" fmla="*/ 1099185 w 1189990"/>
              <a:gd name="connsiteY7" fmla="*/ 363220 h 836930"/>
              <a:gd name="connsiteX8" fmla="*/ 1189990 w 1189990"/>
              <a:gd name="connsiteY8" fmla="*/ 403860 h 83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9990" h="836930">
                <a:moveTo>
                  <a:pt x="1189990" y="403860"/>
                </a:moveTo>
                <a:lnTo>
                  <a:pt x="979170" y="836930"/>
                </a:lnTo>
                <a:lnTo>
                  <a:pt x="0" y="313690"/>
                </a:lnTo>
                <a:lnTo>
                  <a:pt x="422275" y="0"/>
                </a:lnTo>
                <a:cubicBezTo>
                  <a:pt x="585682" y="91652"/>
                  <a:pt x="747183" y="169968"/>
                  <a:pt x="912495" y="255905"/>
                </a:cubicBezTo>
                <a:lnTo>
                  <a:pt x="750570" y="608330"/>
                </a:lnTo>
                <a:lnTo>
                  <a:pt x="948690" y="709930"/>
                </a:lnTo>
                <a:lnTo>
                  <a:pt x="1099185" y="363220"/>
                </a:lnTo>
                <a:lnTo>
                  <a:pt x="1189990" y="403860"/>
                </a:lnTo>
                <a:close/>
              </a:path>
            </a:pathLst>
          </a:custGeom>
          <a:pattFill prst="lgCheck">
            <a:fgClr>
              <a:schemeClr val="accent2"/>
            </a:fgClr>
            <a:bgClr>
              <a:schemeClr val="bg1"/>
            </a:bgClr>
          </a:pattFill>
          <a:ln w="12700">
            <a:solidFill>
              <a:schemeClr val="tx1"/>
            </a:solidFill>
            <a:round/>
            <a:headEnd/>
            <a:tailEnd/>
          </a:ln>
        </p:spPr>
        <p:txBody>
          <a:bodyPr rtlCol="0" anchor="ctr"/>
          <a:lstStyle/>
          <a:p>
            <a:pPr algn="l"/>
            <a:endParaRPr lang="ja-JP" altLang="en-US"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79BD971C-45B7-3393-4CBF-1002CB89F4DB}"/>
              </a:ext>
            </a:extLst>
          </p:cNvPr>
          <p:cNvSpPr txBox="1"/>
          <p:nvPr/>
        </p:nvSpPr>
        <p:spPr>
          <a:xfrm>
            <a:off x="213067" y="144001"/>
            <a:ext cx="6864381" cy="338554"/>
          </a:xfrm>
          <a:prstGeom prst="rect">
            <a:avLst/>
          </a:prstGeom>
          <a:noFill/>
        </p:spPr>
        <p:txBody>
          <a:bodyPr wrap="square" rtlCol="0">
            <a:spAutoFit/>
          </a:bodyPr>
          <a:lstStyle/>
          <a:p>
            <a:pPr marL="382458" indent="-382458">
              <a:buFont typeface="ＭＳ 明朝" panose="02020609040205080304" pitchFamily="17" charset="-128"/>
              <a:buChar char="○"/>
            </a:pPr>
            <a:r>
              <a:rPr lang="ja-JP" altLang="en-US" sz="1600" b="1" dirty="0">
                <a:solidFill>
                  <a:schemeClr val="accent1">
                    <a:lumMod val="50000"/>
                  </a:schemeClr>
                </a:solidFill>
              </a:rPr>
              <a:t>売出土地および売却時期について（舞洲地区・鶴浜地区）</a:t>
            </a:r>
            <a:endParaRPr lang="en-US" altLang="ja-JP" sz="1600" b="1" dirty="0">
              <a:solidFill>
                <a:schemeClr val="accent1">
                  <a:lumMod val="50000"/>
                </a:schemeClr>
              </a:solidFill>
            </a:endParaRPr>
          </a:p>
        </p:txBody>
      </p:sp>
      <p:grpSp>
        <p:nvGrpSpPr>
          <p:cNvPr id="86" name="グループ化 85">
            <a:extLst>
              <a:ext uri="{FF2B5EF4-FFF2-40B4-BE49-F238E27FC236}">
                <a16:creationId xmlns:a16="http://schemas.microsoft.com/office/drawing/2014/main" id="{67E02BBD-96DD-0CE5-969B-E2D2C48BDEBF}"/>
              </a:ext>
            </a:extLst>
          </p:cNvPr>
          <p:cNvGrpSpPr/>
          <p:nvPr/>
        </p:nvGrpSpPr>
        <p:grpSpPr>
          <a:xfrm>
            <a:off x="474501" y="1542448"/>
            <a:ext cx="1652280" cy="1256660"/>
            <a:chOff x="69334" y="1471271"/>
            <a:chExt cx="1692634" cy="1304893"/>
          </a:xfrm>
        </p:grpSpPr>
        <p:sp>
          <p:nvSpPr>
            <p:cNvPr id="87" name="Rectangle 25">
              <a:extLst>
                <a:ext uri="{FF2B5EF4-FFF2-40B4-BE49-F238E27FC236}">
                  <a16:creationId xmlns:a16="http://schemas.microsoft.com/office/drawing/2014/main" id="{F3243D29-107C-084A-465D-3174B5BBE7D5}"/>
                </a:ext>
              </a:extLst>
            </p:cNvPr>
            <p:cNvSpPr>
              <a:spLocks noChangeAspect="1" noChangeArrowheads="1"/>
            </p:cNvSpPr>
            <p:nvPr/>
          </p:nvSpPr>
          <p:spPr bwMode="auto">
            <a:xfrm>
              <a:off x="69334" y="1471271"/>
              <a:ext cx="1545271" cy="1304893"/>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88" name="Text Box 29">
              <a:extLst>
                <a:ext uri="{FF2B5EF4-FFF2-40B4-BE49-F238E27FC236}">
                  <a16:creationId xmlns:a16="http://schemas.microsoft.com/office/drawing/2014/main" id="{0D60B253-2A91-AA94-9A57-D4A54CD2CA34}"/>
                </a:ext>
              </a:extLst>
            </p:cNvPr>
            <p:cNvSpPr txBox="1">
              <a:spLocks noChangeAspect="1" noChangeArrowheads="1"/>
            </p:cNvSpPr>
            <p:nvPr/>
          </p:nvSpPr>
          <p:spPr bwMode="auto">
            <a:xfrm>
              <a:off x="553924" y="1687924"/>
              <a:ext cx="1208044"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2025</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R6</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2026</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R7</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2027</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R8</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2028</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R9</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2029</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R10</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p:txBody>
        </p:sp>
        <p:sp>
          <p:nvSpPr>
            <p:cNvPr id="89" name="Rectangle 30">
              <a:extLst>
                <a:ext uri="{FF2B5EF4-FFF2-40B4-BE49-F238E27FC236}">
                  <a16:creationId xmlns:a16="http://schemas.microsoft.com/office/drawing/2014/main" id="{433316E1-7505-4ECE-2930-B03303318CCE}"/>
                </a:ext>
              </a:extLst>
            </p:cNvPr>
            <p:cNvSpPr>
              <a:spLocks noChangeAspect="1" noChangeArrowheads="1"/>
            </p:cNvSpPr>
            <p:nvPr/>
          </p:nvSpPr>
          <p:spPr bwMode="auto">
            <a:xfrm>
              <a:off x="231883" y="1760445"/>
              <a:ext cx="272907" cy="95250"/>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90" name="Rectangle 30">
              <a:extLst>
                <a:ext uri="{FF2B5EF4-FFF2-40B4-BE49-F238E27FC236}">
                  <a16:creationId xmlns:a16="http://schemas.microsoft.com/office/drawing/2014/main" id="{A3B74627-2B6B-D278-FB9E-A0DCEB06E3DA}"/>
                </a:ext>
              </a:extLst>
            </p:cNvPr>
            <p:cNvSpPr>
              <a:spLocks noChangeArrowheads="1"/>
            </p:cNvSpPr>
            <p:nvPr/>
          </p:nvSpPr>
          <p:spPr bwMode="auto">
            <a:xfrm>
              <a:off x="231883" y="2123718"/>
              <a:ext cx="272906" cy="97200"/>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grpSp>
      <p:sp>
        <p:nvSpPr>
          <p:cNvPr id="92" name="Rectangle 30">
            <a:extLst>
              <a:ext uri="{FF2B5EF4-FFF2-40B4-BE49-F238E27FC236}">
                <a16:creationId xmlns:a16="http://schemas.microsoft.com/office/drawing/2014/main" id="{B78FF3B8-02F8-1B87-CB0A-7F068125D1E0}"/>
              </a:ext>
            </a:extLst>
          </p:cNvPr>
          <p:cNvSpPr>
            <a:spLocks noChangeArrowheads="1"/>
          </p:cNvSpPr>
          <p:nvPr/>
        </p:nvSpPr>
        <p:spPr bwMode="auto">
          <a:xfrm>
            <a:off x="633175" y="1990458"/>
            <a:ext cx="266400" cy="95250"/>
          </a:xfrm>
          <a:prstGeom prst="rect">
            <a:avLst/>
          </a:prstGeom>
          <a:pattFill prst="smGrid">
            <a:fgClr>
              <a:schemeClr val="accent2"/>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93" name="Rectangle 30">
            <a:extLst>
              <a:ext uri="{FF2B5EF4-FFF2-40B4-BE49-F238E27FC236}">
                <a16:creationId xmlns:a16="http://schemas.microsoft.com/office/drawing/2014/main" id="{523D90E8-322A-BE46-4ABA-F11A4C14B8A7}"/>
              </a:ext>
            </a:extLst>
          </p:cNvPr>
          <p:cNvSpPr>
            <a:spLocks noChangeArrowheads="1"/>
          </p:cNvSpPr>
          <p:nvPr/>
        </p:nvSpPr>
        <p:spPr bwMode="auto">
          <a:xfrm>
            <a:off x="633175" y="2323236"/>
            <a:ext cx="266400" cy="97200"/>
          </a:xfrm>
          <a:prstGeom prst="rect">
            <a:avLst/>
          </a:prstGeom>
          <a:pattFill prst="pct20">
            <a:fgClr>
              <a:srgbClr val="002060"/>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grpSp>
        <p:nvGrpSpPr>
          <p:cNvPr id="94" name="グループ化 93">
            <a:extLst>
              <a:ext uri="{FF2B5EF4-FFF2-40B4-BE49-F238E27FC236}">
                <a16:creationId xmlns:a16="http://schemas.microsoft.com/office/drawing/2014/main" id="{FD454521-9CAD-2DF5-4E13-7961C642FAF8}"/>
              </a:ext>
            </a:extLst>
          </p:cNvPr>
          <p:cNvGrpSpPr/>
          <p:nvPr/>
        </p:nvGrpSpPr>
        <p:grpSpPr>
          <a:xfrm>
            <a:off x="7529079" y="1406816"/>
            <a:ext cx="1652280" cy="1257691"/>
            <a:chOff x="69334" y="1471271"/>
            <a:chExt cx="1692634" cy="1318604"/>
          </a:xfrm>
        </p:grpSpPr>
        <p:sp>
          <p:nvSpPr>
            <p:cNvPr id="95" name="Rectangle 25">
              <a:extLst>
                <a:ext uri="{FF2B5EF4-FFF2-40B4-BE49-F238E27FC236}">
                  <a16:creationId xmlns:a16="http://schemas.microsoft.com/office/drawing/2014/main" id="{B20FACBC-D7B1-44BD-A2BD-26EA27DE4A6F}"/>
                </a:ext>
              </a:extLst>
            </p:cNvPr>
            <p:cNvSpPr>
              <a:spLocks noChangeAspect="1" noChangeArrowheads="1"/>
            </p:cNvSpPr>
            <p:nvPr/>
          </p:nvSpPr>
          <p:spPr bwMode="auto">
            <a:xfrm>
              <a:off x="69334" y="1471271"/>
              <a:ext cx="1545271" cy="1318604"/>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96" name="Text Box 29">
              <a:extLst>
                <a:ext uri="{FF2B5EF4-FFF2-40B4-BE49-F238E27FC236}">
                  <a16:creationId xmlns:a16="http://schemas.microsoft.com/office/drawing/2014/main" id="{85D16725-9D90-6E73-CC79-628922BA882B}"/>
                </a:ext>
              </a:extLst>
            </p:cNvPr>
            <p:cNvSpPr txBox="1">
              <a:spLocks noChangeAspect="1" noChangeArrowheads="1"/>
            </p:cNvSpPr>
            <p:nvPr/>
          </p:nvSpPr>
          <p:spPr bwMode="auto">
            <a:xfrm>
              <a:off x="553924" y="1687924"/>
              <a:ext cx="1208044"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2025</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R6</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2026</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R7</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2027</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R8</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2028</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R9</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2029</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R10</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p:txBody>
        </p:sp>
        <p:sp>
          <p:nvSpPr>
            <p:cNvPr id="97" name="Rectangle 30">
              <a:extLst>
                <a:ext uri="{FF2B5EF4-FFF2-40B4-BE49-F238E27FC236}">
                  <a16:creationId xmlns:a16="http://schemas.microsoft.com/office/drawing/2014/main" id="{2CEF5189-C3E9-71F3-469E-EB571594D6F8}"/>
                </a:ext>
              </a:extLst>
            </p:cNvPr>
            <p:cNvSpPr>
              <a:spLocks noChangeAspect="1" noChangeArrowheads="1"/>
            </p:cNvSpPr>
            <p:nvPr/>
          </p:nvSpPr>
          <p:spPr bwMode="auto">
            <a:xfrm>
              <a:off x="249937" y="1765332"/>
              <a:ext cx="272907" cy="95250"/>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98" name="Rectangle 30">
              <a:extLst>
                <a:ext uri="{FF2B5EF4-FFF2-40B4-BE49-F238E27FC236}">
                  <a16:creationId xmlns:a16="http://schemas.microsoft.com/office/drawing/2014/main" id="{5A58E150-6ED6-A534-8EED-D8B7DCDA8F2E}"/>
                </a:ext>
              </a:extLst>
            </p:cNvPr>
            <p:cNvSpPr>
              <a:spLocks noChangeArrowheads="1"/>
            </p:cNvSpPr>
            <p:nvPr/>
          </p:nvSpPr>
          <p:spPr bwMode="auto">
            <a:xfrm>
              <a:off x="250340" y="2120329"/>
              <a:ext cx="272906" cy="97200"/>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grpSp>
      <p:sp>
        <p:nvSpPr>
          <p:cNvPr id="100" name="Rectangle 30">
            <a:extLst>
              <a:ext uri="{FF2B5EF4-FFF2-40B4-BE49-F238E27FC236}">
                <a16:creationId xmlns:a16="http://schemas.microsoft.com/office/drawing/2014/main" id="{CF503D6F-D195-F2AB-F51C-D0FD887B97E5}"/>
              </a:ext>
            </a:extLst>
          </p:cNvPr>
          <p:cNvSpPr>
            <a:spLocks noChangeArrowheads="1"/>
          </p:cNvSpPr>
          <p:nvPr/>
        </p:nvSpPr>
        <p:spPr bwMode="auto">
          <a:xfrm>
            <a:off x="7705376" y="1853730"/>
            <a:ext cx="266400" cy="95250"/>
          </a:xfrm>
          <a:prstGeom prst="rect">
            <a:avLst/>
          </a:prstGeom>
          <a:pattFill prst="smGrid">
            <a:fgClr>
              <a:schemeClr val="accent2"/>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101" name="Rectangle 30">
            <a:extLst>
              <a:ext uri="{FF2B5EF4-FFF2-40B4-BE49-F238E27FC236}">
                <a16:creationId xmlns:a16="http://schemas.microsoft.com/office/drawing/2014/main" id="{F017CF8B-6A10-2B19-C35B-D6E0B6C21800}"/>
              </a:ext>
            </a:extLst>
          </p:cNvPr>
          <p:cNvSpPr>
            <a:spLocks noChangeArrowheads="1"/>
          </p:cNvSpPr>
          <p:nvPr/>
        </p:nvSpPr>
        <p:spPr bwMode="auto">
          <a:xfrm>
            <a:off x="7716954" y="2359915"/>
            <a:ext cx="266400" cy="97200"/>
          </a:xfrm>
          <a:prstGeom prst="rect">
            <a:avLst/>
          </a:prstGeom>
          <a:pattFill prst="lgCheck">
            <a:fgClr>
              <a:schemeClr val="accent2"/>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sp>
        <p:nvSpPr>
          <p:cNvPr id="20" name="Rectangle 30">
            <a:extLst>
              <a:ext uri="{FF2B5EF4-FFF2-40B4-BE49-F238E27FC236}">
                <a16:creationId xmlns:a16="http://schemas.microsoft.com/office/drawing/2014/main" id="{F68D14F3-A48C-800F-B928-A589DEBCC8F8}"/>
              </a:ext>
            </a:extLst>
          </p:cNvPr>
          <p:cNvSpPr>
            <a:spLocks noChangeArrowheads="1"/>
          </p:cNvSpPr>
          <p:nvPr/>
        </p:nvSpPr>
        <p:spPr bwMode="auto">
          <a:xfrm>
            <a:off x="627940" y="2479795"/>
            <a:ext cx="266400" cy="97200"/>
          </a:xfrm>
          <a:prstGeom prst="rect">
            <a:avLst/>
          </a:prstGeom>
          <a:pattFill prst="lgCheck">
            <a:fgClr>
              <a:schemeClr val="accent2"/>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21" name="Rectangle 30">
            <a:extLst>
              <a:ext uri="{FF2B5EF4-FFF2-40B4-BE49-F238E27FC236}">
                <a16:creationId xmlns:a16="http://schemas.microsoft.com/office/drawing/2014/main" id="{D84A79ED-4D00-CB30-C0E8-133358C33FA8}"/>
              </a:ext>
            </a:extLst>
          </p:cNvPr>
          <p:cNvSpPr>
            <a:spLocks noChangeArrowheads="1"/>
          </p:cNvSpPr>
          <p:nvPr/>
        </p:nvSpPr>
        <p:spPr bwMode="auto">
          <a:xfrm>
            <a:off x="7709906" y="2198926"/>
            <a:ext cx="266400" cy="97200"/>
          </a:xfrm>
          <a:prstGeom prst="rect">
            <a:avLst/>
          </a:prstGeom>
          <a:pattFill prst="pct20">
            <a:fgClr>
              <a:srgbClr val="002060"/>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71501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752016" y="8258780"/>
            <a:ext cx="504709" cy="394565"/>
          </a:xfrm>
        </p:spPr>
        <p:txBody>
          <a:bodyPr/>
          <a:lstStyle/>
          <a:p>
            <a:fld id="{2B80A2B0-4F1B-46AA-953C-4F7E6E88B3BD}" type="slidenum">
              <a:rPr kumimoji="1" lang="ja-JP" altLang="en-US" smtClean="0"/>
              <a:t>26</a:t>
            </a:fld>
            <a:endParaRPr kumimoji="1" lang="ja-JP" altLang="en-US" dirty="0"/>
          </a:p>
        </p:txBody>
      </p:sp>
      <p:pic>
        <p:nvPicPr>
          <p:cNvPr id="5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50406" y="850655"/>
            <a:ext cx="10048248" cy="7169530"/>
          </a:xfrm>
          <a:prstGeom prst="rect">
            <a:avLst/>
          </a:prstGeom>
          <a:solidFill>
            <a:schemeClr val="accent2"/>
          </a:solidFill>
          <a:ln w="9525">
            <a:noFill/>
            <a:miter lim="800000"/>
            <a:headEnd/>
            <a:tailEnd/>
          </a:ln>
        </p:spPr>
      </p:pic>
      <p:sp>
        <p:nvSpPr>
          <p:cNvPr id="59" name="テキスト ボックス 33"/>
          <p:cNvSpPr txBox="1"/>
          <p:nvPr/>
        </p:nvSpPr>
        <p:spPr>
          <a:xfrm>
            <a:off x="5434217" y="2486130"/>
            <a:ext cx="510301" cy="32502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512" b="1" dirty="0"/>
          </a:p>
        </p:txBody>
      </p:sp>
      <p:sp>
        <p:nvSpPr>
          <p:cNvPr id="61" name="テキスト ボックス 32"/>
          <p:cNvSpPr txBox="1"/>
          <p:nvPr/>
        </p:nvSpPr>
        <p:spPr>
          <a:xfrm>
            <a:off x="4465950" y="4104118"/>
            <a:ext cx="512248" cy="36381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764" b="1" dirty="0"/>
          </a:p>
        </p:txBody>
      </p:sp>
      <p:sp>
        <p:nvSpPr>
          <p:cNvPr id="89" name="フリーフォーム 88"/>
          <p:cNvSpPr/>
          <p:nvPr/>
        </p:nvSpPr>
        <p:spPr>
          <a:xfrm rot="18121004">
            <a:off x="9268273" y="2485816"/>
            <a:ext cx="275513" cy="266469"/>
          </a:xfrm>
          <a:custGeom>
            <a:avLst/>
            <a:gdLst>
              <a:gd name="connsiteX0" fmla="*/ 0 w 299357"/>
              <a:gd name="connsiteY0" fmla="*/ 0 h 421822"/>
              <a:gd name="connsiteX1" fmla="*/ 299357 w 299357"/>
              <a:gd name="connsiteY1" fmla="*/ 421822 h 421822"/>
              <a:gd name="connsiteX2" fmla="*/ 299357 w 299357"/>
              <a:gd name="connsiteY2" fmla="*/ 136072 h 421822"/>
              <a:gd name="connsiteX3" fmla="*/ 244929 w 299357"/>
              <a:gd name="connsiteY3" fmla="*/ 136072 h 421822"/>
              <a:gd name="connsiteX4" fmla="*/ 190500 w 299357"/>
              <a:gd name="connsiteY4" fmla="*/ 0 h 421822"/>
              <a:gd name="connsiteX5" fmla="*/ 108857 w 299357"/>
              <a:gd name="connsiteY5" fmla="*/ 27214 h 421822"/>
              <a:gd name="connsiteX6" fmla="*/ 0 w 299357"/>
              <a:gd name="connsiteY6" fmla="*/ 0 h 421822"/>
              <a:gd name="connsiteX0" fmla="*/ 0 w 359228"/>
              <a:gd name="connsiteY0" fmla="*/ 0 h 421822"/>
              <a:gd name="connsiteX1" fmla="*/ 299357 w 359228"/>
              <a:gd name="connsiteY1" fmla="*/ 421822 h 421822"/>
              <a:gd name="connsiteX2" fmla="*/ 359228 w 359228"/>
              <a:gd name="connsiteY2" fmla="*/ 151332 h 421822"/>
              <a:gd name="connsiteX3" fmla="*/ 244929 w 359228"/>
              <a:gd name="connsiteY3" fmla="*/ 136072 h 421822"/>
              <a:gd name="connsiteX4" fmla="*/ 190500 w 359228"/>
              <a:gd name="connsiteY4" fmla="*/ 0 h 421822"/>
              <a:gd name="connsiteX5" fmla="*/ 108857 w 359228"/>
              <a:gd name="connsiteY5" fmla="*/ 27214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151332 h 421822"/>
              <a:gd name="connsiteX3" fmla="*/ 244929 w 359228"/>
              <a:gd name="connsiteY3" fmla="*/ 136072 h 421822"/>
              <a:gd name="connsiteX4" fmla="*/ 190500 w 359228"/>
              <a:gd name="connsiteY4" fmla="*/ 0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151332 h 421822"/>
              <a:gd name="connsiteX3" fmla="*/ 244929 w 359228"/>
              <a:gd name="connsiteY3" fmla="*/ 136072 h 421822"/>
              <a:gd name="connsiteX4" fmla="*/ 235404 w 359228"/>
              <a:gd name="connsiteY4" fmla="*/ 38149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204742 h 421822"/>
              <a:gd name="connsiteX3" fmla="*/ 244929 w 359228"/>
              <a:gd name="connsiteY3" fmla="*/ 136072 h 421822"/>
              <a:gd name="connsiteX4" fmla="*/ 235404 w 359228"/>
              <a:gd name="connsiteY4" fmla="*/ 38149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204742 h 421822"/>
              <a:gd name="connsiteX3" fmla="*/ 214994 w 359228"/>
              <a:gd name="connsiteY3" fmla="*/ 197112 h 421822"/>
              <a:gd name="connsiteX4" fmla="*/ 235404 w 359228"/>
              <a:gd name="connsiteY4" fmla="*/ 38149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204742 h 421822"/>
              <a:gd name="connsiteX3" fmla="*/ 214994 w 359228"/>
              <a:gd name="connsiteY3" fmla="*/ 197112 h 421822"/>
              <a:gd name="connsiteX4" fmla="*/ 224882 w 359228"/>
              <a:gd name="connsiteY4" fmla="*/ 117243 h 421822"/>
              <a:gd name="connsiteX5" fmla="*/ 235404 w 359228"/>
              <a:gd name="connsiteY5" fmla="*/ 38149 h 421822"/>
              <a:gd name="connsiteX6" fmla="*/ 101373 w 359228"/>
              <a:gd name="connsiteY6" fmla="*/ 4326 h 421822"/>
              <a:gd name="connsiteX7" fmla="*/ 0 w 359228"/>
              <a:gd name="connsiteY7" fmla="*/ 0 h 421822"/>
              <a:gd name="connsiteX0" fmla="*/ 0 w 359228"/>
              <a:gd name="connsiteY0" fmla="*/ 0 h 421822"/>
              <a:gd name="connsiteX1" fmla="*/ 299357 w 359228"/>
              <a:gd name="connsiteY1" fmla="*/ 421822 h 421822"/>
              <a:gd name="connsiteX2" fmla="*/ 359228 w 359228"/>
              <a:gd name="connsiteY2" fmla="*/ 204742 h 421822"/>
              <a:gd name="connsiteX3" fmla="*/ 214994 w 359228"/>
              <a:gd name="connsiteY3" fmla="*/ 197112 h 421822"/>
              <a:gd name="connsiteX4" fmla="*/ 171887 w 359228"/>
              <a:gd name="connsiteY4" fmla="*/ 126299 h 421822"/>
              <a:gd name="connsiteX5" fmla="*/ 235404 w 359228"/>
              <a:gd name="connsiteY5" fmla="*/ 38149 h 421822"/>
              <a:gd name="connsiteX6" fmla="*/ 101373 w 359228"/>
              <a:gd name="connsiteY6" fmla="*/ 4326 h 421822"/>
              <a:gd name="connsiteX7" fmla="*/ 0 w 359228"/>
              <a:gd name="connsiteY7" fmla="*/ 0 h 421822"/>
              <a:gd name="connsiteX0" fmla="*/ 0 w 359228"/>
              <a:gd name="connsiteY0" fmla="*/ 0 h 421822"/>
              <a:gd name="connsiteX1" fmla="*/ 299357 w 359228"/>
              <a:gd name="connsiteY1" fmla="*/ 421822 h 421822"/>
              <a:gd name="connsiteX2" fmla="*/ 359228 w 359228"/>
              <a:gd name="connsiteY2" fmla="*/ 204742 h 421822"/>
              <a:gd name="connsiteX3" fmla="*/ 214994 w 359228"/>
              <a:gd name="connsiteY3" fmla="*/ 197112 h 421822"/>
              <a:gd name="connsiteX4" fmla="*/ 171887 w 359228"/>
              <a:gd name="connsiteY4" fmla="*/ 126299 h 421822"/>
              <a:gd name="connsiteX5" fmla="*/ 235404 w 359228"/>
              <a:gd name="connsiteY5" fmla="*/ 38149 h 421822"/>
              <a:gd name="connsiteX6" fmla="*/ 182466 w 359228"/>
              <a:gd name="connsiteY6" fmla="*/ 16415 h 421822"/>
              <a:gd name="connsiteX7" fmla="*/ 101373 w 359228"/>
              <a:gd name="connsiteY7" fmla="*/ 4326 h 421822"/>
              <a:gd name="connsiteX8" fmla="*/ 0 w 359228"/>
              <a:gd name="connsiteY8" fmla="*/ 0 h 421822"/>
              <a:gd name="connsiteX0" fmla="*/ 0 w 359228"/>
              <a:gd name="connsiteY0" fmla="*/ 6684 h 428506"/>
              <a:gd name="connsiteX1" fmla="*/ 299357 w 359228"/>
              <a:gd name="connsiteY1" fmla="*/ 428506 h 428506"/>
              <a:gd name="connsiteX2" fmla="*/ 359228 w 359228"/>
              <a:gd name="connsiteY2" fmla="*/ 211426 h 428506"/>
              <a:gd name="connsiteX3" fmla="*/ 214994 w 359228"/>
              <a:gd name="connsiteY3" fmla="*/ 203796 h 428506"/>
              <a:gd name="connsiteX4" fmla="*/ 171887 w 359228"/>
              <a:gd name="connsiteY4" fmla="*/ 132983 h 428506"/>
              <a:gd name="connsiteX5" fmla="*/ 235404 w 359228"/>
              <a:gd name="connsiteY5" fmla="*/ 44833 h 428506"/>
              <a:gd name="connsiteX6" fmla="*/ 180158 w 359228"/>
              <a:gd name="connsiteY6" fmla="*/ 0 h 428506"/>
              <a:gd name="connsiteX7" fmla="*/ 101373 w 359228"/>
              <a:gd name="connsiteY7" fmla="*/ 11010 h 428506"/>
              <a:gd name="connsiteX8" fmla="*/ 0 w 359228"/>
              <a:gd name="connsiteY8" fmla="*/ 6684 h 428506"/>
              <a:gd name="connsiteX0" fmla="*/ 0 w 335120"/>
              <a:gd name="connsiteY0" fmla="*/ 6684 h 428506"/>
              <a:gd name="connsiteX1" fmla="*/ 299357 w 335120"/>
              <a:gd name="connsiteY1" fmla="*/ 428506 h 428506"/>
              <a:gd name="connsiteX2" fmla="*/ 335119 w 335120"/>
              <a:gd name="connsiteY2" fmla="*/ 257837 h 428506"/>
              <a:gd name="connsiteX3" fmla="*/ 214994 w 335120"/>
              <a:gd name="connsiteY3" fmla="*/ 203796 h 428506"/>
              <a:gd name="connsiteX4" fmla="*/ 171887 w 335120"/>
              <a:gd name="connsiteY4" fmla="*/ 132983 h 428506"/>
              <a:gd name="connsiteX5" fmla="*/ 235404 w 335120"/>
              <a:gd name="connsiteY5" fmla="*/ 44833 h 428506"/>
              <a:gd name="connsiteX6" fmla="*/ 180158 w 335120"/>
              <a:gd name="connsiteY6" fmla="*/ 0 h 428506"/>
              <a:gd name="connsiteX7" fmla="*/ 101373 w 335120"/>
              <a:gd name="connsiteY7" fmla="*/ 11010 h 428506"/>
              <a:gd name="connsiteX8" fmla="*/ 0 w 335120"/>
              <a:gd name="connsiteY8" fmla="*/ 6684 h 428506"/>
              <a:gd name="connsiteX0" fmla="*/ 0 w 339577"/>
              <a:gd name="connsiteY0" fmla="*/ 6684 h 428506"/>
              <a:gd name="connsiteX1" fmla="*/ 299357 w 339577"/>
              <a:gd name="connsiteY1" fmla="*/ 428506 h 428506"/>
              <a:gd name="connsiteX2" fmla="*/ 339576 w 339577"/>
              <a:gd name="connsiteY2" fmla="*/ 266473 h 428506"/>
              <a:gd name="connsiteX3" fmla="*/ 214994 w 339577"/>
              <a:gd name="connsiteY3" fmla="*/ 203796 h 428506"/>
              <a:gd name="connsiteX4" fmla="*/ 171887 w 339577"/>
              <a:gd name="connsiteY4" fmla="*/ 132983 h 428506"/>
              <a:gd name="connsiteX5" fmla="*/ 235404 w 339577"/>
              <a:gd name="connsiteY5" fmla="*/ 44833 h 428506"/>
              <a:gd name="connsiteX6" fmla="*/ 180158 w 339577"/>
              <a:gd name="connsiteY6" fmla="*/ 0 h 428506"/>
              <a:gd name="connsiteX7" fmla="*/ 101373 w 339577"/>
              <a:gd name="connsiteY7" fmla="*/ 11010 h 428506"/>
              <a:gd name="connsiteX8" fmla="*/ 0 w 339577"/>
              <a:gd name="connsiteY8" fmla="*/ 6684 h 428506"/>
              <a:gd name="connsiteX0" fmla="*/ 0 w 339576"/>
              <a:gd name="connsiteY0" fmla="*/ 6684 h 428506"/>
              <a:gd name="connsiteX1" fmla="*/ 299357 w 339576"/>
              <a:gd name="connsiteY1" fmla="*/ 428506 h 428506"/>
              <a:gd name="connsiteX2" fmla="*/ 334146 w 339576"/>
              <a:gd name="connsiteY2" fmla="*/ 354297 h 428506"/>
              <a:gd name="connsiteX3" fmla="*/ 339576 w 339576"/>
              <a:gd name="connsiteY3" fmla="*/ 266473 h 428506"/>
              <a:gd name="connsiteX4" fmla="*/ 214994 w 339576"/>
              <a:gd name="connsiteY4" fmla="*/ 203796 h 428506"/>
              <a:gd name="connsiteX5" fmla="*/ 171887 w 339576"/>
              <a:gd name="connsiteY5" fmla="*/ 132983 h 428506"/>
              <a:gd name="connsiteX6" fmla="*/ 235404 w 339576"/>
              <a:gd name="connsiteY6" fmla="*/ 44833 h 428506"/>
              <a:gd name="connsiteX7" fmla="*/ 180158 w 339576"/>
              <a:gd name="connsiteY7" fmla="*/ 0 h 428506"/>
              <a:gd name="connsiteX8" fmla="*/ 101373 w 339576"/>
              <a:gd name="connsiteY8" fmla="*/ 11010 h 428506"/>
              <a:gd name="connsiteX9" fmla="*/ 0 w 339576"/>
              <a:gd name="connsiteY9" fmla="*/ 6684 h 428506"/>
              <a:gd name="connsiteX0" fmla="*/ 0 w 339576"/>
              <a:gd name="connsiteY0" fmla="*/ 6684 h 428506"/>
              <a:gd name="connsiteX1" fmla="*/ 299357 w 339576"/>
              <a:gd name="connsiteY1" fmla="*/ 428506 h 428506"/>
              <a:gd name="connsiteX2" fmla="*/ 334146 w 339576"/>
              <a:gd name="connsiteY2" fmla="*/ 354297 h 428506"/>
              <a:gd name="connsiteX3" fmla="*/ 339576 w 339576"/>
              <a:gd name="connsiteY3" fmla="*/ 266473 h 428506"/>
              <a:gd name="connsiteX4" fmla="*/ 214994 w 339576"/>
              <a:gd name="connsiteY4" fmla="*/ 203796 h 428506"/>
              <a:gd name="connsiteX5" fmla="*/ 171887 w 339576"/>
              <a:gd name="connsiteY5" fmla="*/ 132983 h 428506"/>
              <a:gd name="connsiteX6" fmla="*/ 235404 w 339576"/>
              <a:gd name="connsiteY6" fmla="*/ 44833 h 428506"/>
              <a:gd name="connsiteX7" fmla="*/ 180158 w 339576"/>
              <a:gd name="connsiteY7" fmla="*/ 0 h 428506"/>
              <a:gd name="connsiteX8" fmla="*/ 101373 w 339576"/>
              <a:gd name="connsiteY8" fmla="*/ 11010 h 428506"/>
              <a:gd name="connsiteX9" fmla="*/ 0 w 339576"/>
              <a:gd name="connsiteY9" fmla="*/ 6684 h 428506"/>
              <a:gd name="connsiteX0" fmla="*/ 0 w 339576"/>
              <a:gd name="connsiteY0" fmla="*/ 6684 h 428506"/>
              <a:gd name="connsiteX1" fmla="*/ 299357 w 339576"/>
              <a:gd name="connsiteY1" fmla="*/ 428506 h 428506"/>
              <a:gd name="connsiteX2" fmla="*/ 334146 w 339576"/>
              <a:gd name="connsiteY2" fmla="*/ 354297 h 428506"/>
              <a:gd name="connsiteX3" fmla="*/ 339576 w 339576"/>
              <a:gd name="connsiteY3" fmla="*/ 266473 h 428506"/>
              <a:gd name="connsiteX4" fmla="*/ 293877 w 339576"/>
              <a:gd name="connsiteY4" fmla="*/ 239008 h 428506"/>
              <a:gd name="connsiteX5" fmla="*/ 214994 w 339576"/>
              <a:gd name="connsiteY5" fmla="*/ 203796 h 428506"/>
              <a:gd name="connsiteX6" fmla="*/ 171887 w 339576"/>
              <a:gd name="connsiteY6" fmla="*/ 132983 h 428506"/>
              <a:gd name="connsiteX7" fmla="*/ 235404 w 339576"/>
              <a:gd name="connsiteY7" fmla="*/ 44833 h 428506"/>
              <a:gd name="connsiteX8" fmla="*/ 180158 w 339576"/>
              <a:gd name="connsiteY8" fmla="*/ 0 h 428506"/>
              <a:gd name="connsiteX9" fmla="*/ 101373 w 339576"/>
              <a:gd name="connsiteY9" fmla="*/ 11010 h 428506"/>
              <a:gd name="connsiteX10" fmla="*/ 0 w 339576"/>
              <a:gd name="connsiteY10" fmla="*/ 6684 h 428506"/>
              <a:gd name="connsiteX0" fmla="*/ 0 w 339576"/>
              <a:gd name="connsiteY0" fmla="*/ 6684 h 428506"/>
              <a:gd name="connsiteX1" fmla="*/ 299357 w 339576"/>
              <a:gd name="connsiteY1" fmla="*/ 428506 h 428506"/>
              <a:gd name="connsiteX2" fmla="*/ 334146 w 339576"/>
              <a:gd name="connsiteY2" fmla="*/ 354297 h 428506"/>
              <a:gd name="connsiteX3" fmla="*/ 339576 w 339576"/>
              <a:gd name="connsiteY3" fmla="*/ 266473 h 428506"/>
              <a:gd name="connsiteX4" fmla="*/ 267460 w 339576"/>
              <a:gd name="connsiteY4" fmla="*/ 262320 h 428506"/>
              <a:gd name="connsiteX5" fmla="*/ 214994 w 339576"/>
              <a:gd name="connsiteY5" fmla="*/ 203796 h 428506"/>
              <a:gd name="connsiteX6" fmla="*/ 171887 w 339576"/>
              <a:gd name="connsiteY6" fmla="*/ 132983 h 428506"/>
              <a:gd name="connsiteX7" fmla="*/ 235404 w 339576"/>
              <a:gd name="connsiteY7" fmla="*/ 44833 h 428506"/>
              <a:gd name="connsiteX8" fmla="*/ 180158 w 339576"/>
              <a:gd name="connsiteY8" fmla="*/ 0 h 428506"/>
              <a:gd name="connsiteX9" fmla="*/ 101373 w 339576"/>
              <a:gd name="connsiteY9" fmla="*/ 11010 h 428506"/>
              <a:gd name="connsiteX10" fmla="*/ 0 w 339576"/>
              <a:gd name="connsiteY10" fmla="*/ 6684 h 428506"/>
              <a:gd name="connsiteX0" fmla="*/ 0 w 339576"/>
              <a:gd name="connsiteY0" fmla="*/ 6684 h 428506"/>
              <a:gd name="connsiteX1" fmla="*/ 299357 w 339576"/>
              <a:gd name="connsiteY1" fmla="*/ 428506 h 428506"/>
              <a:gd name="connsiteX2" fmla="*/ 334146 w 339576"/>
              <a:gd name="connsiteY2" fmla="*/ 354297 h 428506"/>
              <a:gd name="connsiteX3" fmla="*/ 339576 w 339576"/>
              <a:gd name="connsiteY3" fmla="*/ 266473 h 428506"/>
              <a:gd name="connsiteX4" fmla="*/ 267460 w 339576"/>
              <a:gd name="connsiteY4" fmla="*/ 262320 h 428506"/>
              <a:gd name="connsiteX5" fmla="*/ 214994 w 339576"/>
              <a:gd name="connsiteY5" fmla="*/ 203796 h 428506"/>
              <a:gd name="connsiteX6" fmla="*/ 171887 w 339576"/>
              <a:gd name="connsiteY6" fmla="*/ 132983 h 428506"/>
              <a:gd name="connsiteX7" fmla="*/ 235404 w 339576"/>
              <a:gd name="connsiteY7" fmla="*/ 44833 h 428506"/>
              <a:gd name="connsiteX8" fmla="*/ 180158 w 339576"/>
              <a:gd name="connsiteY8" fmla="*/ 0 h 428506"/>
              <a:gd name="connsiteX9" fmla="*/ 0 w 339576"/>
              <a:gd name="connsiteY9" fmla="*/ 6684 h 428506"/>
              <a:gd name="connsiteX0" fmla="*/ 0 w 339576"/>
              <a:gd name="connsiteY0" fmla="*/ 6684 h 428506"/>
              <a:gd name="connsiteX1" fmla="*/ 299357 w 339576"/>
              <a:gd name="connsiteY1" fmla="*/ 428506 h 428506"/>
              <a:gd name="connsiteX2" fmla="*/ 334146 w 339576"/>
              <a:gd name="connsiteY2" fmla="*/ 354297 h 428506"/>
              <a:gd name="connsiteX3" fmla="*/ 339576 w 339576"/>
              <a:gd name="connsiteY3" fmla="*/ 266473 h 428506"/>
              <a:gd name="connsiteX4" fmla="*/ 267460 w 339576"/>
              <a:gd name="connsiteY4" fmla="*/ 262320 h 428506"/>
              <a:gd name="connsiteX5" fmla="*/ 214994 w 339576"/>
              <a:gd name="connsiteY5" fmla="*/ 203796 h 428506"/>
              <a:gd name="connsiteX6" fmla="*/ 171887 w 339576"/>
              <a:gd name="connsiteY6" fmla="*/ 132983 h 428506"/>
              <a:gd name="connsiteX7" fmla="*/ 226303 w 339576"/>
              <a:gd name="connsiteY7" fmla="*/ 48149 h 428506"/>
              <a:gd name="connsiteX8" fmla="*/ 180158 w 339576"/>
              <a:gd name="connsiteY8" fmla="*/ 0 h 428506"/>
              <a:gd name="connsiteX9" fmla="*/ 0 w 339576"/>
              <a:gd name="connsiteY9" fmla="*/ 6684 h 428506"/>
              <a:gd name="connsiteX0" fmla="*/ 0 w 339576"/>
              <a:gd name="connsiteY0" fmla="*/ 6684 h 428506"/>
              <a:gd name="connsiteX1" fmla="*/ 299357 w 339576"/>
              <a:gd name="connsiteY1" fmla="*/ 428506 h 428506"/>
              <a:gd name="connsiteX2" fmla="*/ 334146 w 339576"/>
              <a:gd name="connsiteY2" fmla="*/ 354297 h 428506"/>
              <a:gd name="connsiteX3" fmla="*/ 339576 w 339576"/>
              <a:gd name="connsiteY3" fmla="*/ 266473 h 428506"/>
              <a:gd name="connsiteX4" fmla="*/ 267460 w 339576"/>
              <a:gd name="connsiteY4" fmla="*/ 262320 h 428506"/>
              <a:gd name="connsiteX5" fmla="*/ 214994 w 339576"/>
              <a:gd name="connsiteY5" fmla="*/ 203796 h 428506"/>
              <a:gd name="connsiteX6" fmla="*/ 171887 w 339576"/>
              <a:gd name="connsiteY6" fmla="*/ 132983 h 428506"/>
              <a:gd name="connsiteX7" fmla="*/ 206031 w 339576"/>
              <a:gd name="connsiteY7" fmla="*/ 27862 h 428506"/>
              <a:gd name="connsiteX8" fmla="*/ 180158 w 339576"/>
              <a:gd name="connsiteY8" fmla="*/ 0 h 428506"/>
              <a:gd name="connsiteX9" fmla="*/ 0 w 339576"/>
              <a:gd name="connsiteY9" fmla="*/ 6684 h 428506"/>
              <a:gd name="connsiteX0" fmla="*/ 0 w 339576"/>
              <a:gd name="connsiteY0" fmla="*/ 29050 h 450872"/>
              <a:gd name="connsiteX1" fmla="*/ 299357 w 339576"/>
              <a:gd name="connsiteY1" fmla="*/ 450872 h 450872"/>
              <a:gd name="connsiteX2" fmla="*/ 334146 w 339576"/>
              <a:gd name="connsiteY2" fmla="*/ 376663 h 450872"/>
              <a:gd name="connsiteX3" fmla="*/ 339576 w 339576"/>
              <a:gd name="connsiteY3" fmla="*/ 288839 h 450872"/>
              <a:gd name="connsiteX4" fmla="*/ 267460 w 339576"/>
              <a:gd name="connsiteY4" fmla="*/ 284686 h 450872"/>
              <a:gd name="connsiteX5" fmla="*/ 214994 w 339576"/>
              <a:gd name="connsiteY5" fmla="*/ 226162 h 450872"/>
              <a:gd name="connsiteX6" fmla="*/ 171887 w 339576"/>
              <a:gd name="connsiteY6" fmla="*/ 155349 h 450872"/>
              <a:gd name="connsiteX7" fmla="*/ 206031 w 339576"/>
              <a:gd name="connsiteY7" fmla="*/ 50228 h 450872"/>
              <a:gd name="connsiteX8" fmla="*/ 190606 w 339576"/>
              <a:gd name="connsiteY8" fmla="*/ 0 h 450872"/>
              <a:gd name="connsiteX9" fmla="*/ 0 w 339576"/>
              <a:gd name="connsiteY9" fmla="*/ 29050 h 450872"/>
              <a:gd name="connsiteX0" fmla="*/ 0 w 339576"/>
              <a:gd name="connsiteY0" fmla="*/ 29050 h 450872"/>
              <a:gd name="connsiteX1" fmla="*/ 299357 w 339576"/>
              <a:gd name="connsiteY1" fmla="*/ 450872 h 450872"/>
              <a:gd name="connsiteX2" fmla="*/ 334146 w 339576"/>
              <a:gd name="connsiteY2" fmla="*/ 376663 h 450872"/>
              <a:gd name="connsiteX3" fmla="*/ 339576 w 339576"/>
              <a:gd name="connsiteY3" fmla="*/ 288839 h 450872"/>
              <a:gd name="connsiteX4" fmla="*/ 267460 w 339576"/>
              <a:gd name="connsiteY4" fmla="*/ 284686 h 450872"/>
              <a:gd name="connsiteX5" fmla="*/ 214994 w 339576"/>
              <a:gd name="connsiteY5" fmla="*/ 226162 h 450872"/>
              <a:gd name="connsiteX6" fmla="*/ 171887 w 339576"/>
              <a:gd name="connsiteY6" fmla="*/ 155349 h 450872"/>
              <a:gd name="connsiteX7" fmla="*/ 186080 w 339576"/>
              <a:gd name="connsiteY7" fmla="*/ 52721 h 450872"/>
              <a:gd name="connsiteX8" fmla="*/ 190606 w 339576"/>
              <a:gd name="connsiteY8" fmla="*/ 0 h 450872"/>
              <a:gd name="connsiteX9" fmla="*/ 0 w 339576"/>
              <a:gd name="connsiteY9" fmla="*/ 29050 h 450872"/>
              <a:gd name="connsiteX0" fmla="*/ 0 w 339576"/>
              <a:gd name="connsiteY0" fmla="*/ 7506 h 429328"/>
              <a:gd name="connsiteX1" fmla="*/ 299357 w 339576"/>
              <a:gd name="connsiteY1" fmla="*/ 429328 h 429328"/>
              <a:gd name="connsiteX2" fmla="*/ 334146 w 339576"/>
              <a:gd name="connsiteY2" fmla="*/ 355119 h 429328"/>
              <a:gd name="connsiteX3" fmla="*/ 339576 w 339576"/>
              <a:gd name="connsiteY3" fmla="*/ 267295 h 429328"/>
              <a:gd name="connsiteX4" fmla="*/ 267460 w 339576"/>
              <a:gd name="connsiteY4" fmla="*/ 263142 h 429328"/>
              <a:gd name="connsiteX5" fmla="*/ 214994 w 339576"/>
              <a:gd name="connsiteY5" fmla="*/ 204618 h 429328"/>
              <a:gd name="connsiteX6" fmla="*/ 171887 w 339576"/>
              <a:gd name="connsiteY6" fmla="*/ 133805 h 429328"/>
              <a:gd name="connsiteX7" fmla="*/ 186080 w 339576"/>
              <a:gd name="connsiteY7" fmla="*/ 31177 h 429328"/>
              <a:gd name="connsiteX8" fmla="*/ 158623 w 339576"/>
              <a:gd name="connsiteY8" fmla="*/ 0 h 429328"/>
              <a:gd name="connsiteX9" fmla="*/ 0 w 339576"/>
              <a:gd name="connsiteY9" fmla="*/ 7506 h 429328"/>
              <a:gd name="connsiteX0" fmla="*/ 0 w 339576"/>
              <a:gd name="connsiteY0" fmla="*/ 7506 h 429328"/>
              <a:gd name="connsiteX1" fmla="*/ 299357 w 339576"/>
              <a:gd name="connsiteY1" fmla="*/ 429328 h 429328"/>
              <a:gd name="connsiteX2" fmla="*/ 331928 w 339576"/>
              <a:gd name="connsiteY2" fmla="*/ 343109 h 429328"/>
              <a:gd name="connsiteX3" fmla="*/ 339576 w 339576"/>
              <a:gd name="connsiteY3" fmla="*/ 267295 h 429328"/>
              <a:gd name="connsiteX4" fmla="*/ 267460 w 339576"/>
              <a:gd name="connsiteY4" fmla="*/ 263142 h 429328"/>
              <a:gd name="connsiteX5" fmla="*/ 214994 w 339576"/>
              <a:gd name="connsiteY5" fmla="*/ 204618 h 429328"/>
              <a:gd name="connsiteX6" fmla="*/ 171887 w 339576"/>
              <a:gd name="connsiteY6" fmla="*/ 133805 h 429328"/>
              <a:gd name="connsiteX7" fmla="*/ 186080 w 339576"/>
              <a:gd name="connsiteY7" fmla="*/ 31177 h 429328"/>
              <a:gd name="connsiteX8" fmla="*/ 158623 w 339576"/>
              <a:gd name="connsiteY8" fmla="*/ 0 h 429328"/>
              <a:gd name="connsiteX9" fmla="*/ 0 w 339576"/>
              <a:gd name="connsiteY9" fmla="*/ 7506 h 429328"/>
              <a:gd name="connsiteX0" fmla="*/ 0 w 339576"/>
              <a:gd name="connsiteY0" fmla="*/ 7506 h 429328"/>
              <a:gd name="connsiteX1" fmla="*/ 299357 w 339576"/>
              <a:gd name="connsiteY1" fmla="*/ 429328 h 429328"/>
              <a:gd name="connsiteX2" fmla="*/ 339576 w 339576"/>
              <a:gd name="connsiteY2" fmla="*/ 267295 h 429328"/>
              <a:gd name="connsiteX3" fmla="*/ 267460 w 339576"/>
              <a:gd name="connsiteY3" fmla="*/ 263142 h 429328"/>
              <a:gd name="connsiteX4" fmla="*/ 214994 w 339576"/>
              <a:gd name="connsiteY4" fmla="*/ 204618 h 429328"/>
              <a:gd name="connsiteX5" fmla="*/ 171887 w 339576"/>
              <a:gd name="connsiteY5" fmla="*/ 133805 h 429328"/>
              <a:gd name="connsiteX6" fmla="*/ 186080 w 339576"/>
              <a:gd name="connsiteY6" fmla="*/ 31177 h 429328"/>
              <a:gd name="connsiteX7" fmla="*/ 158623 w 339576"/>
              <a:gd name="connsiteY7" fmla="*/ 0 h 429328"/>
              <a:gd name="connsiteX8" fmla="*/ 0 w 339576"/>
              <a:gd name="connsiteY8" fmla="*/ 7506 h 429328"/>
              <a:gd name="connsiteX0" fmla="*/ 0 w 348582"/>
              <a:gd name="connsiteY0" fmla="*/ 7506 h 429328"/>
              <a:gd name="connsiteX1" fmla="*/ 299357 w 348582"/>
              <a:gd name="connsiteY1" fmla="*/ 429328 h 429328"/>
              <a:gd name="connsiteX2" fmla="*/ 348582 w 348582"/>
              <a:gd name="connsiteY2" fmla="*/ 361403 h 429328"/>
              <a:gd name="connsiteX3" fmla="*/ 339576 w 348582"/>
              <a:gd name="connsiteY3" fmla="*/ 267295 h 429328"/>
              <a:gd name="connsiteX4" fmla="*/ 267460 w 348582"/>
              <a:gd name="connsiteY4" fmla="*/ 263142 h 429328"/>
              <a:gd name="connsiteX5" fmla="*/ 214994 w 348582"/>
              <a:gd name="connsiteY5" fmla="*/ 204618 h 429328"/>
              <a:gd name="connsiteX6" fmla="*/ 171887 w 348582"/>
              <a:gd name="connsiteY6" fmla="*/ 133805 h 429328"/>
              <a:gd name="connsiteX7" fmla="*/ 186080 w 348582"/>
              <a:gd name="connsiteY7" fmla="*/ 31177 h 429328"/>
              <a:gd name="connsiteX8" fmla="*/ 158623 w 348582"/>
              <a:gd name="connsiteY8" fmla="*/ 0 h 429328"/>
              <a:gd name="connsiteX9" fmla="*/ 0 w 348582"/>
              <a:gd name="connsiteY9" fmla="*/ 7506 h 429328"/>
              <a:gd name="connsiteX0" fmla="*/ 0 w 339576"/>
              <a:gd name="connsiteY0" fmla="*/ 7506 h 429328"/>
              <a:gd name="connsiteX1" fmla="*/ 299357 w 339576"/>
              <a:gd name="connsiteY1" fmla="*/ 429328 h 429328"/>
              <a:gd name="connsiteX2" fmla="*/ 336231 w 339576"/>
              <a:gd name="connsiteY2" fmla="*/ 357679 h 429328"/>
              <a:gd name="connsiteX3" fmla="*/ 339576 w 339576"/>
              <a:gd name="connsiteY3" fmla="*/ 267295 h 429328"/>
              <a:gd name="connsiteX4" fmla="*/ 267460 w 339576"/>
              <a:gd name="connsiteY4" fmla="*/ 263142 h 429328"/>
              <a:gd name="connsiteX5" fmla="*/ 214994 w 339576"/>
              <a:gd name="connsiteY5" fmla="*/ 204618 h 429328"/>
              <a:gd name="connsiteX6" fmla="*/ 171887 w 339576"/>
              <a:gd name="connsiteY6" fmla="*/ 133805 h 429328"/>
              <a:gd name="connsiteX7" fmla="*/ 186080 w 339576"/>
              <a:gd name="connsiteY7" fmla="*/ 31177 h 429328"/>
              <a:gd name="connsiteX8" fmla="*/ 158623 w 339576"/>
              <a:gd name="connsiteY8" fmla="*/ 0 h 429328"/>
              <a:gd name="connsiteX9" fmla="*/ 0 w 339576"/>
              <a:gd name="connsiteY9" fmla="*/ 7506 h 429328"/>
              <a:gd name="connsiteX0" fmla="*/ 0 w 339576"/>
              <a:gd name="connsiteY0" fmla="*/ 7506 h 451686"/>
              <a:gd name="connsiteX1" fmla="*/ 317096 w 339576"/>
              <a:gd name="connsiteY1" fmla="*/ 451686 h 451686"/>
              <a:gd name="connsiteX2" fmla="*/ 336231 w 339576"/>
              <a:gd name="connsiteY2" fmla="*/ 357679 h 451686"/>
              <a:gd name="connsiteX3" fmla="*/ 339576 w 339576"/>
              <a:gd name="connsiteY3" fmla="*/ 267295 h 451686"/>
              <a:gd name="connsiteX4" fmla="*/ 267460 w 339576"/>
              <a:gd name="connsiteY4" fmla="*/ 263142 h 451686"/>
              <a:gd name="connsiteX5" fmla="*/ 214994 w 339576"/>
              <a:gd name="connsiteY5" fmla="*/ 204618 h 451686"/>
              <a:gd name="connsiteX6" fmla="*/ 171887 w 339576"/>
              <a:gd name="connsiteY6" fmla="*/ 133805 h 451686"/>
              <a:gd name="connsiteX7" fmla="*/ 186080 w 339576"/>
              <a:gd name="connsiteY7" fmla="*/ 31177 h 451686"/>
              <a:gd name="connsiteX8" fmla="*/ 158623 w 339576"/>
              <a:gd name="connsiteY8" fmla="*/ 0 h 451686"/>
              <a:gd name="connsiteX9" fmla="*/ 0 w 339576"/>
              <a:gd name="connsiteY9" fmla="*/ 7506 h 451686"/>
              <a:gd name="connsiteX0" fmla="*/ 0 w 347947"/>
              <a:gd name="connsiteY0" fmla="*/ 7506 h 451686"/>
              <a:gd name="connsiteX1" fmla="*/ 317096 w 347947"/>
              <a:gd name="connsiteY1" fmla="*/ 451686 h 451686"/>
              <a:gd name="connsiteX2" fmla="*/ 347947 w 347947"/>
              <a:gd name="connsiteY2" fmla="*/ 352706 h 451686"/>
              <a:gd name="connsiteX3" fmla="*/ 339576 w 347947"/>
              <a:gd name="connsiteY3" fmla="*/ 267295 h 451686"/>
              <a:gd name="connsiteX4" fmla="*/ 267460 w 347947"/>
              <a:gd name="connsiteY4" fmla="*/ 263142 h 451686"/>
              <a:gd name="connsiteX5" fmla="*/ 214994 w 347947"/>
              <a:gd name="connsiteY5" fmla="*/ 204618 h 451686"/>
              <a:gd name="connsiteX6" fmla="*/ 171887 w 347947"/>
              <a:gd name="connsiteY6" fmla="*/ 133805 h 451686"/>
              <a:gd name="connsiteX7" fmla="*/ 186080 w 347947"/>
              <a:gd name="connsiteY7" fmla="*/ 31177 h 451686"/>
              <a:gd name="connsiteX8" fmla="*/ 158623 w 347947"/>
              <a:gd name="connsiteY8" fmla="*/ 0 h 451686"/>
              <a:gd name="connsiteX9" fmla="*/ 0 w 347947"/>
              <a:gd name="connsiteY9" fmla="*/ 7506 h 451686"/>
              <a:gd name="connsiteX0" fmla="*/ 0 w 347947"/>
              <a:gd name="connsiteY0" fmla="*/ 7506 h 430568"/>
              <a:gd name="connsiteX1" fmla="*/ 303474 w 347947"/>
              <a:gd name="connsiteY1" fmla="*/ 430569 h 430568"/>
              <a:gd name="connsiteX2" fmla="*/ 347947 w 347947"/>
              <a:gd name="connsiteY2" fmla="*/ 352706 h 430568"/>
              <a:gd name="connsiteX3" fmla="*/ 339576 w 347947"/>
              <a:gd name="connsiteY3" fmla="*/ 267295 h 430568"/>
              <a:gd name="connsiteX4" fmla="*/ 267460 w 347947"/>
              <a:gd name="connsiteY4" fmla="*/ 263142 h 430568"/>
              <a:gd name="connsiteX5" fmla="*/ 214994 w 347947"/>
              <a:gd name="connsiteY5" fmla="*/ 204618 h 430568"/>
              <a:gd name="connsiteX6" fmla="*/ 171887 w 347947"/>
              <a:gd name="connsiteY6" fmla="*/ 133805 h 430568"/>
              <a:gd name="connsiteX7" fmla="*/ 186080 w 347947"/>
              <a:gd name="connsiteY7" fmla="*/ 31177 h 430568"/>
              <a:gd name="connsiteX8" fmla="*/ 158623 w 347947"/>
              <a:gd name="connsiteY8" fmla="*/ 0 h 430568"/>
              <a:gd name="connsiteX9" fmla="*/ 0 w 347947"/>
              <a:gd name="connsiteY9" fmla="*/ 7506 h 430568"/>
              <a:gd name="connsiteX0" fmla="*/ 0 w 347947"/>
              <a:gd name="connsiteY0" fmla="*/ 7506 h 457072"/>
              <a:gd name="connsiteX1" fmla="*/ 316144 w 347947"/>
              <a:gd name="connsiteY1" fmla="*/ 457072 h 457072"/>
              <a:gd name="connsiteX2" fmla="*/ 347947 w 347947"/>
              <a:gd name="connsiteY2" fmla="*/ 352706 h 457072"/>
              <a:gd name="connsiteX3" fmla="*/ 339576 w 347947"/>
              <a:gd name="connsiteY3" fmla="*/ 267295 h 457072"/>
              <a:gd name="connsiteX4" fmla="*/ 267460 w 347947"/>
              <a:gd name="connsiteY4" fmla="*/ 263142 h 457072"/>
              <a:gd name="connsiteX5" fmla="*/ 214994 w 347947"/>
              <a:gd name="connsiteY5" fmla="*/ 204618 h 457072"/>
              <a:gd name="connsiteX6" fmla="*/ 171887 w 347947"/>
              <a:gd name="connsiteY6" fmla="*/ 133805 h 457072"/>
              <a:gd name="connsiteX7" fmla="*/ 186080 w 347947"/>
              <a:gd name="connsiteY7" fmla="*/ 31177 h 457072"/>
              <a:gd name="connsiteX8" fmla="*/ 158623 w 347947"/>
              <a:gd name="connsiteY8" fmla="*/ 0 h 457072"/>
              <a:gd name="connsiteX9" fmla="*/ 0 w 347947"/>
              <a:gd name="connsiteY9" fmla="*/ 7506 h 457072"/>
              <a:gd name="connsiteX0" fmla="*/ 0 w 341926"/>
              <a:gd name="connsiteY0" fmla="*/ 7506 h 457072"/>
              <a:gd name="connsiteX1" fmla="*/ 316144 w 341926"/>
              <a:gd name="connsiteY1" fmla="*/ 457072 h 457072"/>
              <a:gd name="connsiteX2" fmla="*/ 341926 w 341926"/>
              <a:gd name="connsiteY2" fmla="*/ 325374 h 457072"/>
              <a:gd name="connsiteX3" fmla="*/ 339576 w 341926"/>
              <a:gd name="connsiteY3" fmla="*/ 267295 h 457072"/>
              <a:gd name="connsiteX4" fmla="*/ 267460 w 341926"/>
              <a:gd name="connsiteY4" fmla="*/ 263142 h 457072"/>
              <a:gd name="connsiteX5" fmla="*/ 214994 w 341926"/>
              <a:gd name="connsiteY5" fmla="*/ 204618 h 457072"/>
              <a:gd name="connsiteX6" fmla="*/ 171887 w 341926"/>
              <a:gd name="connsiteY6" fmla="*/ 133805 h 457072"/>
              <a:gd name="connsiteX7" fmla="*/ 186080 w 341926"/>
              <a:gd name="connsiteY7" fmla="*/ 31177 h 457072"/>
              <a:gd name="connsiteX8" fmla="*/ 158623 w 341926"/>
              <a:gd name="connsiteY8" fmla="*/ 0 h 457072"/>
              <a:gd name="connsiteX9" fmla="*/ 0 w 341926"/>
              <a:gd name="connsiteY9" fmla="*/ 7506 h 457072"/>
              <a:gd name="connsiteX0" fmla="*/ 0 w 341926"/>
              <a:gd name="connsiteY0" fmla="*/ 7506 h 437197"/>
              <a:gd name="connsiteX1" fmla="*/ 306639 w 341926"/>
              <a:gd name="connsiteY1" fmla="*/ 437196 h 437197"/>
              <a:gd name="connsiteX2" fmla="*/ 341926 w 341926"/>
              <a:gd name="connsiteY2" fmla="*/ 325374 h 437197"/>
              <a:gd name="connsiteX3" fmla="*/ 339576 w 341926"/>
              <a:gd name="connsiteY3" fmla="*/ 267295 h 437197"/>
              <a:gd name="connsiteX4" fmla="*/ 267460 w 341926"/>
              <a:gd name="connsiteY4" fmla="*/ 263142 h 437197"/>
              <a:gd name="connsiteX5" fmla="*/ 214994 w 341926"/>
              <a:gd name="connsiteY5" fmla="*/ 204618 h 437197"/>
              <a:gd name="connsiteX6" fmla="*/ 171887 w 341926"/>
              <a:gd name="connsiteY6" fmla="*/ 133805 h 437197"/>
              <a:gd name="connsiteX7" fmla="*/ 186080 w 341926"/>
              <a:gd name="connsiteY7" fmla="*/ 31177 h 437197"/>
              <a:gd name="connsiteX8" fmla="*/ 158623 w 341926"/>
              <a:gd name="connsiteY8" fmla="*/ 0 h 437197"/>
              <a:gd name="connsiteX9" fmla="*/ 0 w 341926"/>
              <a:gd name="connsiteY9" fmla="*/ 7506 h 437197"/>
              <a:gd name="connsiteX0" fmla="*/ 0 w 341926"/>
              <a:gd name="connsiteY0" fmla="*/ 7506 h 437195"/>
              <a:gd name="connsiteX1" fmla="*/ 306639 w 341926"/>
              <a:gd name="connsiteY1" fmla="*/ 437196 h 437195"/>
              <a:gd name="connsiteX2" fmla="*/ 341926 w 341926"/>
              <a:gd name="connsiteY2" fmla="*/ 325374 h 437195"/>
              <a:gd name="connsiteX3" fmla="*/ 339576 w 341926"/>
              <a:gd name="connsiteY3" fmla="*/ 267295 h 437195"/>
              <a:gd name="connsiteX4" fmla="*/ 267460 w 341926"/>
              <a:gd name="connsiteY4" fmla="*/ 263142 h 437195"/>
              <a:gd name="connsiteX5" fmla="*/ 214994 w 341926"/>
              <a:gd name="connsiteY5" fmla="*/ 204618 h 437195"/>
              <a:gd name="connsiteX6" fmla="*/ 156372 w 341926"/>
              <a:gd name="connsiteY6" fmla="*/ 160314 h 437195"/>
              <a:gd name="connsiteX7" fmla="*/ 186080 w 341926"/>
              <a:gd name="connsiteY7" fmla="*/ 31177 h 437195"/>
              <a:gd name="connsiteX8" fmla="*/ 158623 w 341926"/>
              <a:gd name="connsiteY8" fmla="*/ 0 h 437195"/>
              <a:gd name="connsiteX9" fmla="*/ 0 w 341926"/>
              <a:gd name="connsiteY9" fmla="*/ 7506 h 437195"/>
              <a:gd name="connsiteX0" fmla="*/ 0 w 341926"/>
              <a:gd name="connsiteY0" fmla="*/ 7506 h 437197"/>
              <a:gd name="connsiteX1" fmla="*/ 306639 w 341926"/>
              <a:gd name="connsiteY1" fmla="*/ 437196 h 437197"/>
              <a:gd name="connsiteX2" fmla="*/ 341926 w 341926"/>
              <a:gd name="connsiteY2" fmla="*/ 325374 h 437197"/>
              <a:gd name="connsiteX3" fmla="*/ 339576 w 341926"/>
              <a:gd name="connsiteY3" fmla="*/ 267295 h 437197"/>
              <a:gd name="connsiteX4" fmla="*/ 267460 w 341926"/>
              <a:gd name="connsiteY4" fmla="*/ 263142 h 437197"/>
              <a:gd name="connsiteX5" fmla="*/ 156372 w 341926"/>
              <a:gd name="connsiteY5" fmla="*/ 160314 h 437197"/>
              <a:gd name="connsiteX6" fmla="*/ 186080 w 341926"/>
              <a:gd name="connsiteY6" fmla="*/ 31177 h 437197"/>
              <a:gd name="connsiteX7" fmla="*/ 158623 w 341926"/>
              <a:gd name="connsiteY7" fmla="*/ 0 h 437197"/>
              <a:gd name="connsiteX8" fmla="*/ 0 w 341926"/>
              <a:gd name="connsiteY8" fmla="*/ 7506 h 437197"/>
              <a:gd name="connsiteX0" fmla="*/ 0 w 341926"/>
              <a:gd name="connsiteY0" fmla="*/ 7506 h 437195"/>
              <a:gd name="connsiteX1" fmla="*/ 306639 w 341926"/>
              <a:gd name="connsiteY1" fmla="*/ 437196 h 437195"/>
              <a:gd name="connsiteX2" fmla="*/ 341926 w 341926"/>
              <a:gd name="connsiteY2" fmla="*/ 325374 h 437195"/>
              <a:gd name="connsiteX3" fmla="*/ 339576 w 341926"/>
              <a:gd name="connsiteY3" fmla="*/ 267295 h 437195"/>
              <a:gd name="connsiteX4" fmla="*/ 257960 w 341926"/>
              <a:gd name="connsiteY4" fmla="*/ 280123 h 437195"/>
              <a:gd name="connsiteX5" fmla="*/ 156372 w 341926"/>
              <a:gd name="connsiteY5" fmla="*/ 160314 h 437195"/>
              <a:gd name="connsiteX6" fmla="*/ 186080 w 341926"/>
              <a:gd name="connsiteY6" fmla="*/ 31177 h 437195"/>
              <a:gd name="connsiteX7" fmla="*/ 158623 w 341926"/>
              <a:gd name="connsiteY7" fmla="*/ 0 h 437195"/>
              <a:gd name="connsiteX8" fmla="*/ 0 w 341926"/>
              <a:gd name="connsiteY8" fmla="*/ 7506 h 437195"/>
              <a:gd name="connsiteX0" fmla="*/ 0 w 345677"/>
              <a:gd name="connsiteY0" fmla="*/ 7506 h 437197"/>
              <a:gd name="connsiteX1" fmla="*/ 306639 w 345677"/>
              <a:gd name="connsiteY1" fmla="*/ 437196 h 437197"/>
              <a:gd name="connsiteX2" fmla="*/ 341926 w 345677"/>
              <a:gd name="connsiteY2" fmla="*/ 325374 h 437197"/>
              <a:gd name="connsiteX3" fmla="*/ 345598 w 345677"/>
              <a:gd name="connsiteY3" fmla="*/ 294626 h 437197"/>
              <a:gd name="connsiteX4" fmla="*/ 257960 w 345677"/>
              <a:gd name="connsiteY4" fmla="*/ 280123 h 437197"/>
              <a:gd name="connsiteX5" fmla="*/ 156372 w 345677"/>
              <a:gd name="connsiteY5" fmla="*/ 160314 h 437197"/>
              <a:gd name="connsiteX6" fmla="*/ 186080 w 345677"/>
              <a:gd name="connsiteY6" fmla="*/ 31177 h 437197"/>
              <a:gd name="connsiteX7" fmla="*/ 158623 w 345677"/>
              <a:gd name="connsiteY7" fmla="*/ 0 h 437197"/>
              <a:gd name="connsiteX8" fmla="*/ 0 w 345677"/>
              <a:gd name="connsiteY8" fmla="*/ 7506 h 437197"/>
              <a:gd name="connsiteX0" fmla="*/ 0 w 345678"/>
              <a:gd name="connsiteY0" fmla="*/ 7506 h 437195"/>
              <a:gd name="connsiteX1" fmla="*/ 306639 w 345678"/>
              <a:gd name="connsiteY1" fmla="*/ 437196 h 437195"/>
              <a:gd name="connsiteX2" fmla="*/ 341926 w 345678"/>
              <a:gd name="connsiteY2" fmla="*/ 325374 h 437195"/>
              <a:gd name="connsiteX3" fmla="*/ 345598 w 345678"/>
              <a:gd name="connsiteY3" fmla="*/ 294626 h 437195"/>
              <a:gd name="connsiteX4" fmla="*/ 247508 w 345678"/>
              <a:gd name="connsiteY4" fmla="*/ 265632 h 437195"/>
              <a:gd name="connsiteX5" fmla="*/ 156372 w 345678"/>
              <a:gd name="connsiteY5" fmla="*/ 160314 h 437195"/>
              <a:gd name="connsiteX6" fmla="*/ 186080 w 345678"/>
              <a:gd name="connsiteY6" fmla="*/ 31177 h 437195"/>
              <a:gd name="connsiteX7" fmla="*/ 158623 w 345678"/>
              <a:gd name="connsiteY7" fmla="*/ 0 h 437195"/>
              <a:gd name="connsiteX8" fmla="*/ 0 w 345678"/>
              <a:gd name="connsiteY8" fmla="*/ 7506 h 437195"/>
              <a:gd name="connsiteX0" fmla="*/ 0 w 345678"/>
              <a:gd name="connsiteY0" fmla="*/ 7506 h 437197"/>
              <a:gd name="connsiteX1" fmla="*/ 306639 w 345678"/>
              <a:gd name="connsiteY1" fmla="*/ 437196 h 437197"/>
              <a:gd name="connsiteX2" fmla="*/ 341926 w 345678"/>
              <a:gd name="connsiteY2" fmla="*/ 325374 h 437197"/>
              <a:gd name="connsiteX3" fmla="*/ 345598 w 345678"/>
              <a:gd name="connsiteY3" fmla="*/ 294626 h 437197"/>
              <a:gd name="connsiteX4" fmla="*/ 227871 w 345678"/>
              <a:gd name="connsiteY4" fmla="*/ 254041 h 437197"/>
              <a:gd name="connsiteX5" fmla="*/ 156372 w 345678"/>
              <a:gd name="connsiteY5" fmla="*/ 160314 h 437197"/>
              <a:gd name="connsiteX6" fmla="*/ 186080 w 345678"/>
              <a:gd name="connsiteY6" fmla="*/ 31177 h 437197"/>
              <a:gd name="connsiteX7" fmla="*/ 158623 w 345678"/>
              <a:gd name="connsiteY7" fmla="*/ 0 h 437197"/>
              <a:gd name="connsiteX8" fmla="*/ 0 w 345678"/>
              <a:gd name="connsiteY8" fmla="*/ 7506 h 437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678" h="437197">
                <a:moveTo>
                  <a:pt x="0" y="7506"/>
                </a:moveTo>
                <a:lnTo>
                  <a:pt x="306639" y="437196"/>
                </a:lnTo>
                <a:cubicBezTo>
                  <a:pt x="311856" y="408345"/>
                  <a:pt x="336709" y="354225"/>
                  <a:pt x="341926" y="325374"/>
                </a:cubicBezTo>
                <a:cubicBezTo>
                  <a:pt x="341143" y="306014"/>
                  <a:pt x="346381" y="313986"/>
                  <a:pt x="345598" y="294626"/>
                </a:cubicBezTo>
                <a:lnTo>
                  <a:pt x="227871" y="254041"/>
                </a:lnTo>
                <a:lnTo>
                  <a:pt x="156372" y="160314"/>
                </a:lnTo>
                <a:lnTo>
                  <a:pt x="186080" y="31177"/>
                </a:lnTo>
                <a:lnTo>
                  <a:pt x="158623" y="0"/>
                </a:lnTo>
                <a:lnTo>
                  <a:pt x="0" y="7506"/>
                </a:lnTo>
                <a:close/>
              </a:path>
            </a:pathLst>
          </a:custGeom>
          <a:pattFill prst="lgCheck">
            <a:fgClr>
              <a:schemeClr val="accent2"/>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Arial" panose="020B0604020202020204" pitchFamily="34" charset="0"/>
              <a:ea typeface="ＭＳ Ｐゴシック" panose="020B0600070205080204" pitchFamily="50" charset="-128"/>
            </a:endParaRPr>
          </a:p>
        </p:txBody>
      </p:sp>
      <p:sp>
        <p:nvSpPr>
          <p:cNvPr id="98" name="フリーフォーム 97"/>
          <p:cNvSpPr/>
          <p:nvPr/>
        </p:nvSpPr>
        <p:spPr>
          <a:xfrm>
            <a:off x="9297862" y="2541132"/>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4"/>
          </a:p>
        </p:txBody>
      </p:sp>
      <p:sp>
        <p:nvSpPr>
          <p:cNvPr id="99" name="正方形/長方形 98"/>
          <p:cNvSpPr/>
          <p:nvPr/>
        </p:nvSpPr>
        <p:spPr>
          <a:xfrm rot="18597411">
            <a:off x="8198272" y="3773422"/>
            <a:ext cx="224704" cy="81804"/>
          </a:xfrm>
          <a:prstGeom prst="rect">
            <a:avLst/>
          </a:prstGeom>
          <a:pattFill prst="lgCheck">
            <a:fgClr>
              <a:schemeClr val="accent2"/>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Arial" panose="020B0604020202020204" pitchFamily="34" charset="0"/>
              <a:ea typeface="ＭＳ Ｐゴシック" panose="020B0600070205080204" pitchFamily="50" charset="-128"/>
            </a:endParaRPr>
          </a:p>
        </p:txBody>
      </p:sp>
      <p:sp>
        <p:nvSpPr>
          <p:cNvPr id="109" name="フリーフォーム 108"/>
          <p:cNvSpPr/>
          <p:nvPr/>
        </p:nvSpPr>
        <p:spPr>
          <a:xfrm>
            <a:off x="5404014" y="1777420"/>
            <a:ext cx="2779015" cy="1186834"/>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126512 w 3306726"/>
              <a:gd name="connsiteY0" fmla="*/ 1881963 h 1881963"/>
              <a:gd name="connsiteX1" fmla="*/ 2822944 w 3306726"/>
              <a:gd name="connsiteY1" fmla="*/ 1052623 h 1881963"/>
              <a:gd name="connsiteX2" fmla="*/ 3306726 w 3306726"/>
              <a:gd name="connsiteY2" fmla="*/ 1461976 h 1881963"/>
              <a:gd name="connsiteX3" fmla="*/ 3296093 w 3306726"/>
              <a:gd name="connsiteY3" fmla="*/ 430618 h 1881963"/>
              <a:gd name="connsiteX4" fmla="*/ 1084521 w 3306726"/>
              <a:gd name="connsiteY4" fmla="*/ 0 h 1881963"/>
              <a:gd name="connsiteX5" fmla="*/ 0 w 3306726"/>
              <a:gd name="connsiteY5" fmla="*/ 1616149 h 1881963"/>
              <a:gd name="connsiteX6" fmla="*/ 2126512 w 3306726"/>
              <a:gd name="connsiteY6" fmla="*/ 1881963 h 1881963"/>
              <a:gd name="connsiteX0" fmla="*/ 2126512 w 3296093"/>
              <a:gd name="connsiteY0" fmla="*/ 1881963 h 1881963"/>
              <a:gd name="connsiteX1" fmla="*/ 2822944 w 3296093"/>
              <a:gd name="connsiteY1" fmla="*/ 1052623 h 1881963"/>
              <a:gd name="connsiteX2" fmla="*/ 3296093 w 3296093"/>
              <a:gd name="connsiteY2" fmla="*/ 430618 h 1881963"/>
              <a:gd name="connsiteX3" fmla="*/ 1084521 w 3296093"/>
              <a:gd name="connsiteY3" fmla="*/ 0 h 1881963"/>
              <a:gd name="connsiteX4" fmla="*/ 0 w 3296093"/>
              <a:gd name="connsiteY4" fmla="*/ 1616149 h 1881963"/>
              <a:gd name="connsiteX5" fmla="*/ 2126512 w 3296093"/>
              <a:gd name="connsiteY5" fmla="*/ 1881963 h 1881963"/>
              <a:gd name="connsiteX0" fmla="*/ 2126512 w 3296093"/>
              <a:gd name="connsiteY0" fmla="*/ 1881963 h 1881963"/>
              <a:gd name="connsiteX1" fmla="*/ 2322575 w 3296093"/>
              <a:gd name="connsiteY1" fmla="*/ 1623528 h 1881963"/>
              <a:gd name="connsiteX2" fmla="*/ 2822944 w 3296093"/>
              <a:gd name="connsiteY2" fmla="*/ 1052623 h 1881963"/>
              <a:gd name="connsiteX3" fmla="*/ 3296093 w 3296093"/>
              <a:gd name="connsiteY3" fmla="*/ 430618 h 1881963"/>
              <a:gd name="connsiteX4" fmla="*/ 1084521 w 3296093"/>
              <a:gd name="connsiteY4" fmla="*/ 0 h 1881963"/>
              <a:gd name="connsiteX5" fmla="*/ 0 w 3296093"/>
              <a:gd name="connsiteY5" fmla="*/ 1616149 h 1881963"/>
              <a:gd name="connsiteX6" fmla="*/ 2126512 w 3296093"/>
              <a:gd name="connsiteY6" fmla="*/ 1881963 h 1881963"/>
              <a:gd name="connsiteX0" fmla="*/ 2126512 w 3296093"/>
              <a:gd name="connsiteY0" fmla="*/ 1881963 h 1881963"/>
              <a:gd name="connsiteX1" fmla="*/ 2322575 w 3296093"/>
              <a:gd name="connsiteY1" fmla="*/ 1623528 h 1881963"/>
              <a:gd name="connsiteX2" fmla="*/ 2412481 w 3296093"/>
              <a:gd name="connsiteY2" fmla="*/ 1509223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715914 w 3296093"/>
              <a:gd name="connsiteY3" fmla="*/ 1109156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10193 w 3296093"/>
              <a:gd name="connsiteY2" fmla="*/ 154351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2722943"/>
              <a:gd name="connsiteY0" fmla="*/ 1881963 h 1881963"/>
              <a:gd name="connsiteX1" fmla="*/ 2322575 w 2722943"/>
              <a:gd name="connsiteY1" fmla="*/ 1623528 h 1881963"/>
              <a:gd name="connsiteX2" fmla="*/ 2210193 w 2722943"/>
              <a:gd name="connsiteY2" fmla="*/ 1543515 h 1881963"/>
              <a:gd name="connsiteX3" fmla="*/ 2468673 w 2722943"/>
              <a:gd name="connsiteY3" fmla="*/ 1234891 h 1881963"/>
              <a:gd name="connsiteX4" fmla="*/ 2598180 w 2722943"/>
              <a:gd name="connsiteY4" fmla="*/ 1292663 h 1881963"/>
              <a:gd name="connsiteX5" fmla="*/ 2722943 w 2722943"/>
              <a:gd name="connsiteY5" fmla="*/ 1127878 h 1881963"/>
              <a:gd name="connsiteX6" fmla="*/ 1084521 w 2722943"/>
              <a:gd name="connsiteY6" fmla="*/ 0 h 1881963"/>
              <a:gd name="connsiteX7" fmla="*/ 0 w 2722943"/>
              <a:gd name="connsiteY7" fmla="*/ 1616149 h 1881963"/>
              <a:gd name="connsiteX8" fmla="*/ 2126512 w 2722943"/>
              <a:gd name="connsiteY8" fmla="*/ 1881963 h 1881963"/>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747373 w 2722943"/>
              <a:gd name="connsiteY6" fmla="*/ 0 h 1287578"/>
              <a:gd name="connsiteX7" fmla="*/ 0 w 2722943"/>
              <a:gd name="connsiteY7" fmla="*/ 1021764 h 1287578"/>
              <a:gd name="connsiteX8" fmla="*/ 2126512 w 272294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598180 w 2913993"/>
              <a:gd name="connsiteY4" fmla="*/ 698278 h 1287578"/>
              <a:gd name="connsiteX5" fmla="*/ 2913993 w 2913993"/>
              <a:gd name="connsiteY5" fmla="*/ 430619 h 1287578"/>
              <a:gd name="connsiteX6" fmla="*/ 747373 w 2913993"/>
              <a:gd name="connsiteY6" fmla="*/ 0 h 1287578"/>
              <a:gd name="connsiteX7" fmla="*/ 0 w 2913993"/>
              <a:gd name="connsiteY7" fmla="*/ 1021764 h 1287578"/>
              <a:gd name="connsiteX8" fmla="*/ 2126512 w 291399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46196 w 2913993"/>
              <a:gd name="connsiteY3" fmla="*/ 937699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446196 w 2913993"/>
              <a:gd name="connsiteY2" fmla="*/ 937699 h 1287578"/>
              <a:gd name="connsiteX3" fmla="*/ 2913993 w 2913993"/>
              <a:gd name="connsiteY3" fmla="*/ 430619 h 1287578"/>
              <a:gd name="connsiteX4" fmla="*/ 747373 w 2913993"/>
              <a:gd name="connsiteY4" fmla="*/ 0 h 1287578"/>
              <a:gd name="connsiteX5" fmla="*/ 0 w 2913993"/>
              <a:gd name="connsiteY5" fmla="*/ 1021764 h 1287578"/>
              <a:gd name="connsiteX6" fmla="*/ 2126512 w 2913993"/>
              <a:gd name="connsiteY6" fmla="*/ 1287578 h 1287578"/>
              <a:gd name="connsiteX0" fmla="*/ 1721936 w 2509417"/>
              <a:gd name="connsiteY0" fmla="*/ 1287578 h 1287578"/>
              <a:gd name="connsiteX1" fmla="*/ 1917999 w 2509417"/>
              <a:gd name="connsiteY1" fmla="*/ 1029143 h 1287578"/>
              <a:gd name="connsiteX2" fmla="*/ 2041620 w 2509417"/>
              <a:gd name="connsiteY2" fmla="*/ 937699 h 1287578"/>
              <a:gd name="connsiteX3" fmla="*/ 2509417 w 2509417"/>
              <a:gd name="connsiteY3" fmla="*/ 430619 h 1287578"/>
              <a:gd name="connsiteX4" fmla="*/ 342797 w 2509417"/>
              <a:gd name="connsiteY4" fmla="*/ 0 h 1287578"/>
              <a:gd name="connsiteX5" fmla="*/ 0 w 2509417"/>
              <a:gd name="connsiteY5" fmla="*/ 507391 h 1287578"/>
              <a:gd name="connsiteX6" fmla="*/ 1721936 w 2509417"/>
              <a:gd name="connsiteY6" fmla="*/ 1287578 h 1287578"/>
              <a:gd name="connsiteX0" fmla="*/ 0 w 2509417"/>
              <a:gd name="connsiteY0" fmla="*/ 507391 h 1029143"/>
              <a:gd name="connsiteX1" fmla="*/ 1917999 w 2509417"/>
              <a:gd name="connsiteY1" fmla="*/ 1029143 h 1029143"/>
              <a:gd name="connsiteX2" fmla="*/ 2041620 w 2509417"/>
              <a:gd name="connsiteY2" fmla="*/ 937699 h 1029143"/>
              <a:gd name="connsiteX3" fmla="*/ 2509417 w 2509417"/>
              <a:gd name="connsiteY3" fmla="*/ 430619 h 1029143"/>
              <a:gd name="connsiteX4" fmla="*/ 342797 w 2509417"/>
              <a:gd name="connsiteY4" fmla="*/ 0 h 1029143"/>
              <a:gd name="connsiteX5" fmla="*/ 0 w 2509417"/>
              <a:gd name="connsiteY5" fmla="*/ 507391 h 1029143"/>
              <a:gd name="connsiteX0" fmla="*/ 0 w 2509417"/>
              <a:gd name="connsiteY0" fmla="*/ 507391 h 937699"/>
              <a:gd name="connsiteX1" fmla="*/ 670555 w 2509417"/>
              <a:gd name="connsiteY1" fmla="*/ 663367 h 937699"/>
              <a:gd name="connsiteX2" fmla="*/ 2041620 w 2509417"/>
              <a:gd name="connsiteY2" fmla="*/ 937699 h 937699"/>
              <a:gd name="connsiteX3" fmla="*/ 2509417 w 2509417"/>
              <a:gd name="connsiteY3" fmla="*/ 430619 h 937699"/>
              <a:gd name="connsiteX4" fmla="*/ 342797 w 2509417"/>
              <a:gd name="connsiteY4" fmla="*/ 0 h 937699"/>
              <a:gd name="connsiteX5" fmla="*/ 0 w 2509417"/>
              <a:gd name="connsiteY5" fmla="*/ 507391 h 937699"/>
              <a:gd name="connsiteX0" fmla="*/ 0 w 2408273"/>
              <a:gd name="connsiteY0" fmla="*/ 324504 h 937699"/>
              <a:gd name="connsiteX1" fmla="*/ 569411 w 2408273"/>
              <a:gd name="connsiteY1" fmla="*/ 663367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937699"/>
              <a:gd name="connsiteX1" fmla="*/ 1243706 w 2408273"/>
              <a:gd name="connsiteY1" fmla="*/ 583354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1006282"/>
              <a:gd name="connsiteX1" fmla="*/ 1243706 w 2408273"/>
              <a:gd name="connsiteY1" fmla="*/ 583354 h 1006282"/>
              <a:gd name="connsiteX2" fmla="*/ 1884284 w 2408273"/>
              <a:gd name="connsiteY2" fmla="*/ 1006282 h 1006282"/>
              <a:gd name="connsiteX3" fmla="*/ 2408273 w 2408273"/>
              <a:gd name="connsiteY3" fmla="*/ 430619 h 1006282"/>
              <a:gd name="connsiteX4" fmla="*/ 241653 w 2408273"/>
              <a:gd name="connsiteY4" fmla="*/ 0 h 1006282"/>
              <a:gd name="connsiteX5" fmla="*/ 0 w 2408273"/>
              <a:gd name="connsiteY5" fmla="*/ 324504 h 1006282"/>
              <a:gd name="connsiteX0" fmla="*/ 0 w 2408273"/>
              <a:gd name="connsiteY0" fmla="*/ 324504 h 1032722"/>
              <a:gd name="connsiteX1" fmla="*/ 1243706 w 2408273"/>
              <a:gd name="connsiteY1" fmla="*/ 583354 h 1032722"/>
              <a:gd name="connsiteX2" fmla="*/ 1917240 w 2408273"/>
              <a:gd name="connsiteY2" fmla="*/ 1032722 h 1032722"/>
              <a:gd name="connsiteX3" fmla="*/ 2408273 w 2408273"/>
              <a:gd name="connsiteY3" fmla="*/ 430619 h 1032722"/>
              <a:gd name="connsiteX4" fmla="*/ 241653 w 2408273"/>
              <a:gd name="connsiteY4" fmla="*/ 0 h 1032722"/>
              <a:gd name="connsiteX5" fmla="*/ 0 w 2408273"/>
              <a:gd name="connsiteY5" fmla="*/ 324504 h 1032722"/>
              <a:gd name="connsiteX0" fmla="*/ 0 w 2388500"/>
              <a:gd name="connsiteY0" fmla="*/ 324504 h 1032722"/>
              <a:gd name="connsiteX1" fmla="*/ 1243706 w 2388500"/>
              <a:gd name="connsiteY1" fmla="*/ 583354 h 1032722"/>
              <a:gd name="connsiteX2" fmla="*/ 1917240 w 2388500"/>
              <a:gd name="connsiteY2" fmla="*/ 1032722 h 1032722"/>
              <a:gd name="connsiteX3" fmla="*/ 2388500 w 2388500"/>
              <a:gd name="connsiteY3" fmla="*/ 424009 h 1032722"/>
              <a:gd name="connsiteX4" fmla="*/ 241653 w 2388500"/>
              <a:gd name="connsiteY4" fmla="*/ 0 h 1032722"/>
              <a:gd name="connsiteX5" fmla="*/ 0 w 2388500"/>
              <a:gd name="connsiteY5" fmla="*/ 324504 h 1032722"/>
              <a:gd name="connsiteX0" fmla="*/ 0 w 2388500"/>
              <a:gd name="connsiteY0" fmla="*/ 324504 h 1019502"/>
              <a:gd name="connsiteX1" fmla="*/ 1243706 w 2388500"/>
              <a:gd name="connsiteY1" fmla="*/ 583354 h 1019502"/>
              <a:gd name="connsiteX2" fmla="*/ 1910649 w 2388500"/>
              <a:gd name="connsiteY2" fmla="*/ 1019502 h 1019502"/>
              <a:gd name="connsiteX3" fmla="*/ 2388500 w 2388500"/>
              <a:gd name="connsiteY3" fmla="*/ 424009 h 1019502"/>
              <a:gd name="connsiteX4" fmla="*/ 241653 w 2388500"/>
              <a:gd name="connsiteY4" fmla="*/ 0 h 1019502"/>
              <a:gd name="connsiteX5" fmla="*/ 0 w 2388500"/>
              <a:gd name="connsiteY5" fmla="*/ 324504 h 1019502"/>
              <a:gd name="connsiteX0" fmla="*/ 0 w 2388500"/>
              <a:gd name="connsiteY0" fmla="*/ 298816 h 993814"/>
              <a:gd name="connsiteX1" fmla="*/ 1243706 w 2388500"/>
              <a:gd name="connsiteY1" fmla="*/ 557666 h 993814"/>
              <a:gd name="connsiteX2" fmla="*/ 1910649 w 2388500"/>
              <a:gd name="connsiteY2" fmla="*/ 993814 h 993814"/>
              <a:gd name="connsiteX3" fmla="*/ 2388500 w 2388500"/>
              <a:gd name="connsiteY3" fmla="*/ 398321 h 993814"/>
              <a:gd name="connsiteX4" fmla="*/ 168712 w 2388500"/>
              <a:gd name="connsiteY4" fmla="*/ 0 h 993814"/>
              <a:gd name="connsiteX5" fmla="*/ 0 w 2388500"/>
              <a:gd name="connsiteY5" fmla="*/ 298816 h 993814"/>
              <a:gd name="connsiteX0" fmla="*/ 0 w 2415024"/>
              <a:gd name="connsiteY0" fmla="*/ 305238 h 993814"/>
              <a:gd name="connsiteX1" fmla="*/ 1270230 w 2415024"/>
              <a:gd name="connsiteY1" fmla="*/ 557666 h 993814"/>
              <a:gd name="connsiteX2" fmla="*/ 1937173 w 2415024"/>
              <a:gd name="connsiteY2" fmla="*/ 993814 h 993814"/>
              <a:gd name="connsiteX3" fmla="*/ 2415024 w 2415024"/>
              <a:gd name="connsiteY3" fmla="*/ 398321 h 993814"/>
              <a:gd name="connsiteX4" fmla="*/ 195236 w 2415024"/>
              <a:gd name="connsiteY4" fmla="*/ 0 h 993814"/>
              <a:gd name="connsiteX5" fmla="*/ 0 w 2415024"/>
              <a:gd name="connsiteY5" fmla="*/ 305238 h 993814"/>
              <a:gd name="connsiteX0" fmla="*/ 0 w 2415024"/>
              <a:gd name="connsiteY0" fmla="*/ 298816 h 987392"/>
              <a:gd name="connsiteX1" fmla="*/ 1270230 w 2415024"/>
              <a:gd name="connsiteY1" fmla="*/ 551244 h 987392"/>
              <a:gd name="connsiteX2" fmla="*/ 1937173 w 2415024"/>
              <a:gd name="connsiteY2" fmla="*/ 987392 h 987392"/>
              <a:gd name="connsiteX3" fmla="*/ 2415024 w 2415024"/>
              <a:gd name="connsiteY3" fmla="*/ 391899 h 987392"/>
              <a:gd name="connsiteX4" fmla="*/ 208498 w 2415024"/>
              <a:gd name="connsiteY4" fmla="*/ 0 h 987392"/>
              <a:gd name="connsiteX5" fmla="*/ 0 w 2415024"/>
              <a:gd name="connsiteY5" fmla="*/ 298816 h 987392"/>
              <a:gd name="connsiteX0" fmla="*/ 0 w 2415024"/>
              <a:gd name="connsiteY0" fmla="*/ 298816 h 948860"/>
              <a:gd name="connsiteX1" fmla="*/ 1270230 w 2415024"/>
              <a:gd name="connsiteY1" fmla="*/ 551244 h 948860"/>
              <a:gd name="connsiteX2" fmla="*/ 1983591 w 2415024"/>
              <a:gd name="connsiteY2" fmla="*/ 948860 h 948860"/>
              <a:gd name="connsiteX3" fmla="*/ 2415024 w 2415024"/>
              <a:gd name="connsiteY3" fmla="*/ 391899 h 948860"/>
              <a:gd name="connsiteX4" fmla="*/ 208498 w 2415024"/>
              <a:gd name="connsiteY4" fmla="*/ 0 h 948860"/>
              <a:gd name="connsiteX5" fmla="*/ 0 w 2415024"/>
              <a:gd name="connsiteY5" fmla="*/ 298816 h 948860"/>
              <a:gd name="connsiteX0" fmla="*/ 0 w 2415024"/>
              <a:gd name="connsiteY0" fmla="*/ 298816 h 948860"/>
              <a:gd name="connsiteX1" fmla="*/ 1283492 w 2415024"/>
              <a:gd name="connsiteY1" fmla="*/ 499868 h 948860"/>
              <a:gd name="connsiteX2" fmla="*/ 1983591 w 2415024"/>
              <a:gd name="connsiteY2" fmla="*/ 948860 h 948860"/>
              <a:gd name="connsiteX3" fmla="*/ 2415024 w 2415024"/>
              <a:gd name="connsiteY3" fmla="*/ 391899 h 948860"/>
              <a:gd name="connsiteX4" fmla="*/ 208498 w 2415024"/>
              <a:gd name="connsiteY4" fmla="*/ 0 h 948860"/>
              <a:gd name="connsiteX5" fmla="*/ 0 w 2415024"/>
              <a:gd name="connsiteY5" fmla="*/ 298816 h 948860"/>
              <a:gd name="connsiteX0" fmla="*/ 0 w 2388500"/>
              <a:gd name="connsiteY0" fmla="*/ 266706 h 948860"/>
              <a:gd name="connsiteX1" fmla="*/ 1256968 w 2388500"/>
              <a:gd name="connsiteY1" fmla="*/ 499868 h 948860"/>
              <a:gd name="connsiteX2" fmla="*/ 1957067 w 2388500"/>
              <a:gd name="connsiteY2" fmla="*/ 948860 h 948860"/>
              <a:gd name="connsiteX3" fmla="*/ 2388500 w 2388500"/>
              <a:gd name="connsiteY3" fmla="*/ 391899 h 948860"/>
              <a:gd name="connsiteX4" fmla="*/ 181974 w 2388500"/>
              <a:gd name="connsiteY4" fmla="*/ 0 h 948860"/>
              <a:gd name="connsiteX5" fmla="*/ 0 w 2388500"/>
              <a:gd name="connsiteY5" fmla="*/ 266706 h 948860"/>
              <a:gd name="connsiteX0" fmla="*/ 0 w 2401762"/>
              <a:gd name="connsiteY0" fmla="*/ 266706 h 948860"/>
              <a:gd name="connsiteX1" fmla="*/ 1256968 w 2401762"/>
              <a:gd name="connsiteY1" fmla="*/ 499868 h 948860"/>
              <a:gd name="connsiteX2" fmla="*/ 1957067 w 2401762"/>
              <a:gd name="connsiteY2" fmla="*/ 948860 h 948860"/>
              <a:gd name="connsiteX3" fmla="*/ 2401762 w 2401762"/>
              <a:gd name="connsiteY3" fmla="*/ 398321 h 948860"/>
              <a:gd name="connsiteX4" fmla="*/ 181974 w 2401762"/>
              <a:gd name="connsiteY4" fmla="*/ 0 h 948860"/>
              <a:gd name="connsiteX5" fmla="*/ 0 w 2401762"/>
              <a:gd name="connsiteY5" fmla="*/ 266706 h 948860"/>
              <a:gd name="connsiteX0" fmla="*/ 0 w 2401762"/>
              <a:gd name="connsiteY0" fmla="*/ 266706 h 974548"/>
              <a:gd name="connsiteX1" fmla="*/ 1256968 w 2401762"/>
              <a:gd name="connsiteY1" fmla="*/ 499868 h 974548"/>
              <a:gd name="connsiteX2" fmla="*/ 1957068 w 2401762"/>
              <a:gd name="connsiteY2" fmla="*/ 974548 h 974548"/>
              <a:gd name="connsiteX3" fmla="*/ 2401762 w 2401762"/>
              <a:gd name="connsiteY3" fmla="*/ 398321 h 974548"/>
              <a:gd name="connsiteX4" fmla="*/ 181974 w 2401762"/>
              <a:gd name="connsiteY4" fmla="*/ 0 h 974548"/>
              <a:gd name="connsiteX5" fmla="*/ 0 w 2401762"/>
              <a:gd name="connsiteY5" fmla="*/ 266706 h 974548"/>
              <a:gd name="connsiteX0" fmla="*/ 0 w 2401762"/>
              <a:gd name="connsiteY0" fmla="*/ 266706 h 980970"/>
              <a:gd name="connsiteX1" fmla="*/ 1256968 w 2401762"/>
              <a:gd name="connsiteY1" fmla="*/ 499868 h 980970"/>
              <a:gd name="connsiteX2" fmla="*/ 1963699 w 2401762"/>
              <a:gd name="connsiteY2" fmla="*/ 980970 h 980970"/>
              <a:gd name="connsiteX3" fmla="*/ 2401762 w 2401762"/>
              <a:gd name="connsiteY3" fmla="*/ 398321 h 980970"/>
              <a:gd name="connsiteX4" fmla="*/ 181974 w 2401762"/>
              <a:gd name="connsiteY4" fmla="*/ 0 h 980970"/>
              <a:gd name="connsiteX5" fmla="*/ 0 w 2401762"/>
              <a:gd name="connsiteY5" fmla="*/ 266706 h 980970"/>
              <a:gd name="connsiteX0" fmla="*/ 0 w 2401762"/>
              <a:gd name="connsiteY0" fmla="*/ 266706 h 1000236"/>
              <a:gd name="connsiteX1" fmla="*/ 1256968 w 2401762"/>
              <a:gd name="connsiteY1" fmla="*/ 499868 h 1000236"/>
              <a:gd name="connsiteX2" fmla="*/ 1963699 w 2401762"/>
              <a:gd name="connsiteY2" fmla="*/ 1000236 h 1000236"/>
              <a:gd name="connsiteX3" fmla="*/ 2401762 w 2401762"/>
              <a:gd name="connsiteY3" fmla="*/ 398321 h 1000236"/>
              <a:gd name="connsiteX4" fmla="*/ 181974 w 2401762"/>
              <a:gd name="connsiteY4" fmla="*/ 0 h 1000236"/>
              <a:gd name="connsiteX5" fmla="*/ 0 w 2401762"/>
              <a:gd name="connsiteY5" fmla="*/ 266706 h 1000236"/>
              <a:gd name="connsiteX0" fmla="*/ 0 w 2418340"/>
              <a:gd name="connsiteY0" fmla="*/ 266706 h 1000236"/>
              <a:gd name="connsiteX1" fmla="*/ 1256968 w 2418340"/>
              <a:gd name="connsiteY1" fmla="*/ 499868 h 1000236"/>
              <a:gd name="connsiteX2" fmla="*/ 1963699 w 2418340"/>
              <a:gd name="connsiteY2" fmla="*/ 1000236 h 1000236"/>
              <a:gd name="connsiteX3" fmla="*/ 2418340 w 2418340"/>
              <a:gd name="connsiteY3" fmla="*/ 403672 h 1000236"/>
              <a:gd name="connsiteX4" fmla="*/ 181974 w 2418340"/>
              <a:gd name="connsiteY4" fmla="*/ 0 h 1000236"/>
              <a:gd name="connsiteX5" fmla="*/ 0 w 2418340"/>
              <a:gd name="connsiteY5" fmla="*/ 266706 h 100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340" h="1000236">
                <a:moveTo>
                  <a:pt x="0" y="266706"/>
                </a:moveTo>
                <a:lnTo>
                  <a:pt x="1256968" y="499868"/>
                </a:lnTo>
                <a:lnTo>
                  <a:pt x="1963699" y="1000236"/>
                </a:lnTo>
                <a:lnTo>
                  <a:pt x="2418340" y="403672"/>
                </a:lnTo>
                <a:lnTo>
                  <a:pt x="181974" y="0"/>
                </a:lnTo>
                <a:lnTo>
                  <a:pt x="0" y="266706"/>
                </a:lnTo>
                <a:close/>
              </a:path>
            </a:pathLst>
          </a:custGeom>
          <a:solidFill>
            <a:schemeClr val="bg1"/>
          </a:solidFill>
          <a:ln w="9525">
            <a:solidFill>
              <a:schemeClr val="tx1"/>
            </a:solidFill>
            <a:miter lim="800000"/>
            <a:headEnd/>
            <a:tailEnd/>
          </a:ln>
        </p:spPr>
        <p:txBody>
          <a:bodyPr wrap="none" anchor="ctr"/>
          <a:lstStyle/>
          <a:p>
            <a:pPr>
              <a:spcBef>
                <a:spcPct val="0"/>
              </a:spcBef>
            </a:pPr>
            <a:endParaRPr lang="ja-JP" altLang="en-US" sz="800">
              <a:latin typeface="Arial" panose="020B0604020202020204" pitchFamily="34" charset="0"/>
              <a:ea typeface="ＭＳ Ｐゴシック" panose="020B0600070205080204" pitchFamily="50" charset="-128"/>
            </a:endParaRPr>
          </a:p>
        </p:txBody>
      </p:sp>
      <p:sp>
        <p:nvSpPr>
          <p:cNvPr id="110" name="フリーフォーム 109"/>
          <p:cNvSpPr/>
          <p:nvPr/>
        </p:nvSpPr>
        <p:spPr>
          <a:xfrm>
            <a:off x="7672411" y="2257688"/>
            <a:ext cx="1310239" cy="1181841"/>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126512 w 3306726"/>
              <a:gd name="connsiteY0" fmla="*/ 1881963 h 1881963"/>
              <a:gd name="connsiteX1" fmla="*/ 2822944 w 3306726"/>
              <a:gd name="connsiteY1" fmla="*/ 1052623 h 1881963"/>
              <a:gd name="connsiteX2" fmla="*/ 3306726 w 3306726"/>
              <a:gd name="connsiteY2" fmla="*/ 1461976 h 1881963"/>
              <a:gd name="connsiteX3" fmla="*/ 3296093 w 3306726"/>
              <a:gd name="connsiteY3" fmla="*/ 430618 h 1881963"/>
              <a:gd name="connsiteX4" fmla="*/ 1084521 w 3306726"/>
              <a:gd name="connsiteY4" fmla="*/ 0 h 1881963"/>
              <a:gd name="connsiteX5" fmla="*/ 0 w 3306726"/>
              <a:gd name="connsiteY5" fmla="*/ 1616149 h 1881963"/>
              <a:gd name="connsiteX6" fmla="*/ 2126512 w 3306726"/>
              <a:gd name="connsiteY6" fmla="*/ 1881963 h 1881963"/>
              <a:gd name="connsiteX0" fmla="*/ 2126512 w 3296093"/>
              <a:gd name="connsiteY0" fmla="*/ 1881963 h 1881963"/>
              <a:gd name="connsiteX1" fmla="*/ 2822944 w 3296093"/>
              <a:gd name="connsiteY1" fmla="*/ 1052623 h 1881963"/>
              <a:gd name="connsiteX2" fmla="*/ 3296093 w 3296093"/>
              <a:gd name="connsiteY2" fmla="*/ 430618 h 1881963"/>
              <a:gd name="connsiteX3" fmla="*/ 1084521 w 3296093"/>
              <a:gd name="connsiteY3" fmla="*/ 0 h 1881963"/>
              <a:gd name="connsiteX4" fmla="*/ 0 w 3296093"/>
              <a:gd name="connsiteY4" fmla="*/ 1616149 h 1881963"/>
              <a:gd name="connsiteX5" fmla="*/ 2126512 w 3296093"/>
              <a:gd name="connsiteY5" fmla="*/ 1881963 h 1881963"/>
              <a:gd name="connsiteX0" fmla="*/ 2126512 w 3296093"/>
              <a:gd name="connsiteY0" fmla="*/ 1881963 h 1881963"/>
              <a:gd name="connsiteX1" fmla="*/ 2322575 w 3296093"/>
              <a:gd name="connsiteY1" fmla="*/ 1623528 h 1881963"/>
              <a:gd name="connsiteX2" fmla="*/ 2822944 w 3296093"/>
              <a:gd name="connsiteY2" fmla="*/ 1052623 h 1881963"/>
              <a:gd name="connsiteX3" fmla="*/ 3296093 w 3296093"/>
              <a:gd name="connsiteY3" fmla="*/ 430618 h 1881963"/>
              <a:gd name="connsiteX4" fmla="*/ 1084521 w 3296093"/>
              <a:gd name="connsiteY4" fmla="*/ 0 h 1881963"/>
              <a:gd name="connsiteX5" fmla="*/ 0 w 3296093"/>
              <a:gd name="connsiteY5" fmla="*/ 1616149 h 1881963"/>
              <a:gd name="connsiteX6" fmla="*/ 2126512 w 3296093"/>
              <a:gd name="connsiteY6" fmla="*/ 1881963 h 1881963"/>
              <a:gd name="connsiteX0" fmla="*/ 2126512 w 3296093"/>
              <a:gd name="connsiteY0" fmla="*/ 1881963 h 1881963"/>
              <a:gd name="connsiteX1" fmla="*/ 2322575 w 3296093"/>
              <a:gd name="connsiteY1" fmla="*/ 1623528 h 1881963"/>
              <a:gd name="connsiteX2" fmla="*/ 2412481 w 3296093"/>
              <a:gd name="connsiteY2" fmla="*/ 1509223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715914 w 3296093"/>
              <a:gd name="connsiteY3" fmla="*/ 1109156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10193 w 3296093"/>
              <a:gd name="connsiteY2" fmla="*/ 154351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2722943"/>
              <a:gd name="connsiteY0" fmla="*/ 1881963 h 1881963"/>
              <a:gd name="connsiteX1" fmla="*/ 2322575 w 2722943"/>
              <a:gd name="connsiteY1" fmla="*/ 1623528 h 1881963"/>
              <a:gd name="connsiteX2" fmla="*/ 2210193 w 2722943"/>
              <a:gd name="connsiteY2" fmla="*/ 1543515 h 1881963"/>
              <a:gd name="connsiteX3" fmla="*/ 2468673 w 2722943"/>
              <a:gd name="connsiteY3" fmla="*/ 1234891 h 1881963"/>
              <a:gd name="connsiteX4" fmla="*/ 2598180 w 2722943"/>
              <a:gd name="connsiteY4" fmla="*/ 1292663 h 1881963"/>
              <a:gd name="connsiteX5" fmla="*/ 2722943 w 2722943"/>
              <a:gd name="connsiteY5" fmla="*/ 1127878 h 1881963"/>
              <a:gd name="connsiteX6" fmla="*/ 1084521 w 2722943"/>
              <a:gd name="connsiteY6" fmla="*/ 0 h 1881963"/>
              <a:gd name="connsiteX7" fmla="*/ 0 w 2722943"/>
              <a:gd name="connsiteY7" fmla="*/ 1616149 h 1881963"/>
              <a:gd name="connsiteX8" fmla="*/ 2126512 w 2722943"/>
              <a:gd name="connsiteY8" fmla="*/ 1881963 h 1881963"/>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747373 w 2722943"/>
              <a:gd name="connsiteY6" fmla="*/ 0 h 1287578"/>
              <a:gd name="connsiteX7" fmla="*/ 0 w 2722943"/>
              <a:gd name="connsiteY7" fmla="*/ 1021764 h 1287578"/>
              <a:gd name="connsiteX8" fmla="*/ 2126512 w 272294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598180 w 2913993"/>
              <a:gd name="connsiteY4" fmla="*/ 698278 h 1287578"/>
              <a:gd name="connsiteX5" fmla="*/ 2913993 w 2913993"/>
              <a:gd name="connsiteY5" fmla="*/ 430619 h 1287578"/>
              <a:gd name="connsiteX6" fmla="*/ 747373 w 2913993"/>
              <a:gd name="connsiteY6" fmla="*/ 0 h 1287578"/>
              <a:gd name="connsiteX7" fmla="*/ 0 w 2913993"/>
              <a:gd name="connsiteY7" fmla="*/ 1021764 h 1287578"/>
              <a:gd name="connsiteX8" fmla="*/ 2126512 w 291399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46196 w 2913993"/>
              <a:gd name="connsiteY3" fmla="*/ 937699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446196 w 2913993"/>
              <a:gd name="connsiteY2" fmla="*/ 937699 h 1287578"/>
              <a:gd name="connsiteX3" fmla="*/ 2913993 w 2913993"/>
              <a:gd name="connsiteY3" fmla="*/ 430619 h 1287578"/>
              <a:gd name="connsiteX4" fmla="*/ 747373 w 2913993"/>
              <a:gd name="connsiteY4" fmla="*/ 0 h 1287578"/>
              <a:gd name="connsiteX5" fmla="*/ 0 w 2913993"/>
              <a:gd name="connsiteY5" fmla="*/ 1021764 h 1287578"/>
              <a:gd name="connsiteX6" fmla="*/ 2126512 w 2913993"/>
              <a:gd name="connsiteY6" fmla="*/ 1287578 h 1287578"/>
              <a:gd name="connsiteX0" fmla="*/ 1721936 w 2509417"/>
              <a:gd name="connsiteY0" fmla="*/ 1287578 h 1287578"/>
              <a:gd name="connsiteX1" fmla="*/ 1917999 w 2509417"/>
              <a:gd name="connsiteY1" fmla="*/ 1029143 h 1287578"/>
              <a:gd name="connsiteX2" fmla="*/ 2041620 w 2509417"/>
              <a:gd name="connsiteY2" fmla="*/ 937699 h 1287578"/>
              <a:gd name="connsiteX3" fmla="*/ 2509417 w 2509417"/>
              <a:gd name="connsiteY3" fmla="*/ 430619 h 1287578"/>
              <a:gd name="connsiteX4" fmla="*/ 342797 w 2509417"/>
              <a:gd name="connsiteY4" fmla="*/ 0 h 1287578"/>
              <a:gd name="connsiteX5" fmla="*/ 0 w 2509417"/>
              <a:gd name="connsiteY5" fmla="*/ 507391 h 1287578"/>
              <a:gd name="connsiteX6" fmla="*/ 1721936 w 2509417"/>
              <a:gd name="connsiteY6" fmla="*/ 1287578 h 1287578"/>
              <a:gd name="connsiteX0" fmla="*/ 0 w 2509417"/>
              <a:gd name="connsiteY0" fmla="*/ 507391 h 1029143"/>
              <a:gd name="connsiteX1" fmla="*/ 1917999 w 2509417"/>
              <a:gd name="connsiteY1" fmla="*/ 1029143 h 1029143"/>
              <a:gd name="connsiteX2" fmla="*/ 2041620 w 2509417"/>
              <a:gd name="connsiteY2" fmla="*/ 937699 h 1029143"/>
              <a:gd name="connsiteX3" fmla="*/ 2509417 w 2509417"/>
              <a:gd name="connsiteY3" fmla="*/ 430619 h 1029143"/>
              <a:gd name="connsiteX4" fmla="*/ 342797 w 2509417"/>
              <a:gd name="connsiteY4" fmla="*/ 0 h 1029143"/>
              <a:gd name="connsiteX5" fmla="*/ 0 w 2509417"/>
              <a:gd name="connsiteY5" fmla="*/ 507391 h 1029143"/>
              <a:gd name="connsiteX0" fmla="*/ 0 w 2509417"/>
              <a:gd name="connsiteY0" fmla="*/ 507391 h 937699"/>
              <a:gd name="connsiteX1" fmla="*/ 670555 w 2509417"/>
              <a:gd name="connsiteY1" fmla="*/ 663367 h 937699"/>
              <a:gd name="connsiteX2" fmla="*/ 2041620 w 2509417"/>
              <a:gd name="connsiteY2" fmla="*/ 937699 h 937699"/>
              <a:gd name="connsiteX3" fmla="*/ 2509417 w 2509417"/>
              <a:gd name="connsiteY3" fmla="*/ 430619 h 937699"/>
              <a:gd name="connsiteX4" fmla="*/ 342797 w 2509417"/>
              <a:gd name="connsiteY4" fmla="*/ 0 h 937699"/>
              <a:gd name="connsiteX5" fmla="*/ 0 w 2509417"/>
              <a:gd name="connsiteY5" fmla="*/ 507391 h 937699"/>
              <a:gd name="connsiteX0" fmla="*/ 0 w 2408273"/>
              <a:gd name="connsiteY0" fmla="*/ 324504 h 937699"/>
              <a:gd name="connsiteX1" fmla="*/ 569411 w 2408273"/>
              <a:gd name="connsiteY1" fmla="*/ 663367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937699"/>
              <a:gd name="connsiteX1" fmla="*/ 1243706 w 2408273"/>
              <a:gd name="connsiteY1" fmla="*/ 583354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1006282"/>
              <a:gd name="connsiteX1" fmla="*/ 1243706 w 2408273"/>
              <a:gd name="connsiteY1" fmla="*/ 583354 h 1006282"/>
              <a:gd name="connsiteX2" fmla="*/ 1884284 w 2408273"/>
              <a:gd name="connsiteY2" fmla="*/ 1006282 h 1006282"/>
              <a:gd name="connsiteX3" fmla="*/ 2408273 w 2408273"/>
              <a:gd name="connsiteY3" fmla="*/ 430619 h 1006282"/>
              <a:gd name="connsiteX4" fmla="*/ 241653 w 2408273"/>
              <a:gd name="connsiteY4" fmla="*/ 0 h 1006282"/>
              <a:gd name="connsiteX5" fmla="*/ 0 w 2408273"/>
              <a:gd name="connsiteY5" fmla="*/ 324504 h 1006282"/>
              <a:gd name="connsiteX0" fmla="*/ 0 w 2408273"/>
              <a:gd name="connsiteY0" fmla="*/ 324504 h 1032722"/>
              <a:gd name="connsiteX1" fmla="*/ 1243706 w 2408273"/>
              <a:gd name="connsiteY1" fmla="*/ 583354 h 1032722"/>
              <a:gd name="connsiteX2" fmla="*/ 1917240 w 2408273"/>
              <a:gd name="connsiteY2" fmla="*/ 1032722 h 1032722"/>
              <a:gd name="connsiteX3" fmla="*/ 2408273 w 2408273"/>
              <a:gd name="connsiteY3" fmla="*/ 430619 h 1032722"/>
              <a:gd name="connsiteX4" fmla="*/ 241653 w 2408273"/>
              <a:gd name="connsiteY4" fmla="*/ 0 h 1032722"/>
              <a:gd name="connsiteX5" fmla="*/ 0 w 2408273"/>
              <a:gd name="connsiteY5" fmla="*/ 324504 h 1032722"/>
              <a:gd name="connsiteX0" fmla="*/ 0 w 2388500"/>
              <a:gd name="connsiteY0" fmla="*/ 324504 h 1032722"/>
              <a:gd name="connsiteX1" fmla="*/ 1243706 w 2388500"/>
              <a:gd name="connsiteY1" fmla="*/ 583354 h 1032722"/>
              <a:gd name="connsiteX2" fmla="*/ 1917240 w 2388500"/>
              <a:gd name="connsiteY2" fmla="*/ 1032722 h 1032722"/>
              <a:gd name="connsiteX3" fmla="*/ 2388500 w 2388500"/>
              <a:gd name="connsiteY3" fmla="*/ 424009 h 1032722"/>
              <a:gd name="connsiteX4" fmla="*/ 241653 w 2388500"/>
              <a:gd name="connsiteY4" fmla="*/ 0 h 1032722"/>
              <a:gd name="connsiteX5" fmla="*/ 0 w 2388500"/>
              <a:gd name="connsiteY5" fmla="*/ 324504 h 1032722"/>
              <a:gd name="connsiteX0" fmla="*/ 0 w 2388500"/>
              <a:gd name="connsiteY0" fmla="*/ 324504 h 1019502"/>
              <a:gd name="connsiteX1" fmla="*/ 1243706 w 2388500"/>
              <a:gd name="connsiteY1" fmla="*/ 583354 h 1019502"/>
              <a:gd name="connsiteX2" fmla="*/ 1910649 w 2388500"/>
              <a:gd name="connsiteY2" fmla="*/ 1019502 h 1019502"/>
              <a:gd name="connsiteX3" fmla="*/ 2388500 w 2388500"/>
              <a:gd name="connsiteY3" fmla="*/ 424009 h 1019502"/>
              <a:gd name="connsiteX4" fmla="*/ 241653 w 2388500"/>
              <a:gd name="connsiteY4" fmla="*/ 0 h 1019502"/>
              <a:gd name="connsiteX5" fmla="*/ 0 w 2388500"/>
              <a:gd name="connsiteY5" fmla="*/ 324504 h 1019502"/>
              <a:gd name="connsiteX0" fmla="*/ 0 w 2388500"/>
              <a:gd name="connsiteY0" fmla="*/ 165864 h 860862"/>
              <a:gd name="connsiteX1" fmla="*/ 1243706 w 2388500"/>
              <a:gd name="connsiteY1" fmla="*/ 424714 h 860862"/>
              <a:gd name="connsiteX2" fmla="*/ 1910649 w 2388500"/>
              <a:gd name="connsiteY2" fmla="*/ 860862 h 860862"/>
              <a:gd name="connsiteX3" fmla="*/ 2388500 w 2388500"/>
              <a:gd name="connsiteY3" fmla="*/ 265369 h 860862"/>
              <a:gd name="connsiteX4" fmla="*/ 1869660 w 2388500"/>
              <a:gd name="connsiteY4" fmla="*/ 0 h 860862"/>
              <a:gd name="connsiteX5" fmla="*/ 0 w 2388500"/>
              <a:gd name="connsiteY5" fmla="*/ 165864 h 860862"/>
              <a:gd name="connsiteX0" fmla="*/ 694083 w 1144794"/>
              <a:gd name="connsiteY0" fmla="*/ 0 h 932959"/>
              <a:gd name="connsiteX1" fmla="*/ 0 w 1144794"/>
              <a:gd name="connsiteY1" fmla="*/ 496811 h 932959"/>
              <a:gd name="connsiteX2" fmla="*/ 666943 w 1144794"/>
              <a:gd name="connsiteY2" fmla="*/ 932959 h 932959"/>
              <a:gd name="connsiteX3" fmla="*/ 1144794 w 1144794"/>
              <a:gd name="connsiteY3" fmla="*/ 337466 h 932959"/>
              <a:gd name="connsiteX4" fmla="*/ 625954 w 1144794"/>
              <a:gd name="connsiteY4" fmla="*/ 72097 h 932959"/>
              <a:gd name="connsiteX5" fmla="*/ 694083 w 1144794"/>
              <a:gd name="connsiteY5" fmla="*/ 0 h 932959"/>
              <a:gd name="connsiteX0" fmla="*/ 694083 w 1144794"/>
              <a:gd name="connsiteY0" fmla="*/ 0 h 932959"/>
              <a:gd name="connsiteX1" fmla="*/ 546188 w 1144794"/>
              <a:gd name="connsiteY1" fmla="*/ 86176 h 932959"/>
              <a:gd name="connsiteX2" fmla="*/ 0 w 1144794"/>
              <a:gd name="connsiteY2" fmla="*/ 496811 h 932959"/>
              <a:gd name="connsiteX3" fmla="*/ 666943 w 1144794"/>
              <a:gd name="connsiteY3" fmla="*/ 932959 h 932959"/>
              <a:gd name="connsiteX4" fmla="*/ 1144794 w 1144794"/>
              <a:gd name="connsiteY4" fmla="*/ 337466 h 932959"/>
              <a:gd name="connsiteX5" fmla="*/ 625954 w 1144794"/>
              <a:gd name="connsiteY5" fmla="*/ 72097 h 932959"/>
              <a:gd name="connsiteX6" fmla="*/ 694083 w 1144794"/>
              <a:gd name="connsiteY6" fmla="*/ 0 h 932959"/>
              <a:gd name="connsiteX0" fmla="*/ 694083 w 1144794"/>
              <a:gd name="connsiteY0" fmla="*/ 12975 h 945934"/>
              <a:gd name="connsiteX1" fmla="*/ 612099 w 1144794"/>
              <a:gd name="connsiteY1" fmla="*/ 0 h 945934"/>
              <a:gd name="connsiteX2" fmla="*/ 0 w 1144794"/>
              <a:gd name="connsiteY2" fmla="*/ 509786 h 945934"/>
              <a:gd name="connsiteX3" fmla="*/ 666943 w 1144794"/>
              <a:gd name="connsiteY3" fmla="*/ 945934 h 945934"/>
              <a:gd name="connsiteX4" fmla="*/ 1144794 w 1144794"/>
              <a:gd name="connsiteY4" fmla="*/ 350441 h 945934"/>
              <a:gd name="connsiteX5" fmla="*/ 625954 w 1144794"/>
              <a:gd name="connsiteY5" fmla="*/ 85072 h 945934"/>
              <a:gd name="connsiteX6" fmla="*/ 694083 w 1144794"/>
              <a:gd name="connsiteY6" fmla="*/ 12975 h 945934"/>
              <a:gd name="connsiteX0" fmla="*/ 568852 w 1019563"/>
              <a:gd name="connsiteY0" fmla="*/ 12975 h 945934"/>
              <a:gd name="connsiteX1" fmla="*/ 486868 w 1019563"/>
              <a:gd name="connsiteY1" fmla="*/ 0 h 945934"/>
              <a:gd name="connsiteX2" fmla="*/ 0 w 1019563"/>
              <a:gd name="connsiteY2" fmla="*/ 595715 h 945934"/>
              <a:gd name="connsiteX3" fmla="*/ 541712 w 1019563"/>
              <a:gd name="connsiteY3" fmla="*/ 945934 h 945934"/>
              <a:gd name="connsiteX4" fmla="*/ 1019563 w 1019563"/>
              <a:gd name="connsiteY4" fmla="*/ 350441 h 945934"/>
              <a:gd name="connsiteX5" fmla="*/ 500723 w 1019563"/>
              <a:gd name="connsiteY5" fmla="*/ 85072 h 945934"/>
              <a:gd name="connsiteX6" fmla="*/ 568852 w 1019563"/>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00723 w 1107692"/>
              <a:gd name="connsiteY5" fmla="*/ 85072 h 945934"/>
              <a:gd name="connsiteX6" fmla="*/ 568852 w 1107692"/>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25902 w 1107692"/>
              <a:gd name="connsiteY5" fmla="*/ 72772 h 945934"/>
              <a:gd name="connsiteX6" fmla="*/ 568852 w 1107692"/>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25902 w 1107692"/>
              <a:gd name="connsiteY5" fmla="*/ 60471 h 945934"/>
              <a:gd name="connsiteX6" fmla="*/ 568852 w 1107692"/>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25902 w 1107692"/>
              <a:gd name="connsiteY5" fmla="*/ 60471 h 945934"/>
              <a:gd name="connsiteX6" fmla="*/ 568852 w 1107692"/>
              <a:gd name="connsiteY6" fmla="*/ 12975 h 945934"/>
              <a:gd name="connsiteX0" fmla="*/ 568852 w 1107692"/>
              <a:gd name="connsiteY0" fmla="*/ 0 h 932959"/>
              <a:gd name="connsiteX1" fmla="*/ 461688 w 1107692"/>
              <a:gd name="connsiteY1" fmla="*/ 5476 h 932959"/>
              <a:gd name="connsiteX2" fmla="*/ 0 w 1107692"/>
              <a:gd name="connsiteY2" fmla="*/ 582740 h 932959"/>
              <a:gd name="connsiteX3" fmla="*/ 541712 w 1107692"/>
              <a:gd name="connsiteY3" fmla="*/ 932959 h 932959"/>
              <a:gd name="connsiteX4" fmla="*/ 1107692 w 1107692"/>
              <a:gd name="connsiteY4" fmla="*/ 319016 h 932959"/>
              <a:gd name="connsiteX5" fmla="*/ 525902 w 1107692"/>
              <a:gd name="connsiteY5" fmla="*/ 47496 h 932959"/>
              <a:gd name="connsiteX6" fmla="*/ 568852 w 1107692"/>
              <a:gd name="connsiteY6" fmla="*/ 0 h 932959"/>
              <a:gd name="connsiteX0" fmla="*/ 594032 w 1132872"/>
              <a:gd name="connsiteY0" fmla="*/ 0 h 932959"/>
              <a:gd name="connsiteX1" fmla="*/ 486868 w 1132872"/>
              <a:gd name="connsiteY1" fmla="*/ 5476 h 932959"/>
              <a:gd name="connsiteX2" fmla="*/ 0 w 1132872"/>
              <a:gd name="connsiteY2" fmla="*/ 595040 h 932959"/>
              <a:gd name="connsiteX3" fmla="*/ 566892 w 1132872"/>
              <a:gd name="connsiteY3" fmla="*/ 932959 h 932959"/>
              <a:gd name="connsiteX4" fmla="*/ 1132872 w 1132872"/>
              <a:gd name="connsiteY4" fmla="*/ 319016 h 932959"/>
              <a:gd name="connsiteX5" fmla="*/ 551082 w 1132872"/>
              <a:gd name="connsiteY5" fmla="*/ 47496 h 932959"/>
              <a:gd name="connsiteX6" fmla="*/ 594032 w 1132872"/>
              <a:gd name="connsiteY6" fmla="*/ 0 h 932959"/>
              <a:gd name="connsiteX0" fmla="*/ 594032 w 1132872"/>
              <a:gd name="connsiteY0" fmla="*/ 0 h 982161"/>
              <a:gd name="connsiteX1" fmla="*/ 486868 w 1132872"/>
              <a:gd name="connsiteY1" fmla="*/ 5476 h 982161"/>
              <a:gd name="connsiteX2" fmla="*/ 0 w 1132872"/>
              <a:gd name="connsiteY2" fmla="*/ 595040 h 982161"/>
              <a:gd name="connsiteX3" fmla="*/ 548007 w 1132872"/>
              <a:gd name="connsiteY3" fmla="*/ 982161 h 982161"/>
              <a:gd name="connsiteX4" fmla="*/ 1132872 w 1132872"/>
              <a:gd name="connsiteY4" fmla="*/ 319016 h 982161"/>
              <a:gd name="connsiteX5" fmla="*/ 551082 w 1132872"/>
              <a:gd name="connsiteY5" fmla="*/ 47496 h 982161"/>
              <a:gd name="connsiteX6" fmla="*/ 594032 w 1132872"/>
              <a:gd name="connsiteY6" fmla="*/ 0 h 982161"/>
              <a:gd name="connsiteX0" fmla="*/ 568552 w 1107392"/>
              <a:gd name="connsiteY0" fmla="*/ 0 h 982161"/>
              <a:gd name="connsiteX1" fmla="*/ 461388 w 1107392"/>
              <a:gd name="connsiteY1" fmla="*/ 5476 h 982161"/>
              <a:gd name="connsiteX2" fmla="*/ 0 w 1107392"/>
              <a:gd name="connsiteY2" fmla="*/ 595040 h 982161"/>
              <a:gd name="connsiteX3" fmla="*/ 522527 w 1107392"/>
              <a:gd name="connsiteY3" fmla="*/ 982161 h 982161"/>
              <a:gd name="connsiteX4" fmla="*/ 1107392 w 1107392"/>
              <a:gd name="connsiteY4" fmla="*/ 319016 h 982161"/>
              <a:gd name="connsiteX5" fmla="*/ 525602 w 1107392"/>
              <a:gd name="connsiteY5" fmla="*/ 47496 h 982161"/>
              <a:gd name="connsiteX6" fmla="*/ 568552 w 1107392"/>
              <a:gd name="connsiteY6" fmla="*/ 0 h 982161"/>
              <a:gd name="connsiteX0" fmla="*/ 555812 w 1094652"/>
              <a:gd name="connsiteY0" fmla="*/ 0 h 982161"/>
              <a:gd name="connsiteX1" fmla="*/ 448648 w 1094652"/>
              <a:gd name="connsiteY1" fmla="*/ 5476 h 982161"/>
              <a:gd name="connsiteX2" fmla="*/ 0 w 1094652"/>
              <a:gd name="connsiteY2" fmla="*/ 564053 h 982161"/>
              <a:gd name="connsiteX3" fmla="*/ 509787 w 1094652"/>
              <a:gd name="connsiteY3" fmla="*/ 982161 h 982161"/>
              <a:gd name="connsiteX4" fmla="*/ 1094652 w 1094652"/>
              <a:gd name="connsiteY4" fmla="*/ 319016 h 982161"/>
              <a:gd name="connsiteX5" fmla="*/ 512862 w 1094652"/>
              <a:gd name="connsiteY5" fmla="*/ 47496 h 982161"/>
              <a:gd name="connsiteX6" fmla="*/ 555812 w 1094652"/>
              <a:gd name="connsiteY6" fmla="*/ 0 h 982161"/>
              <a:gd name="connsiteX0" fmla="*/ 543072 w 1081912"/>
              <a:gd name="connsiteY0" fmla="*/ 0 h 982161"/>
              <a:gd name="connsiteX1" fmla="*/ 435908 w 1081912"/>
              <a:gd name="connsiteY1" fmla="*/ 5476 h 982161"/>
              <a:gd name="connsiteX2" fmla="*/ 0 w 1081912"/>
              <a:gd name="connsiteY2" fmla="*/ 570250 h 982161"/>
              <a:gd name="connsiteX3" fmla="*/ 497047 w 1081912"/>
              <a:gd name="connsiteY3" fmla="*/ 982161 h 982161"/>
              <a:gd name="connsiteX4" fmla="*/ 1081912 w 1081912"/>
              <a:gd name="connsiteY4" fmla="*/ 319016 h 982161"/>
              <a:gd name="connsiteX5" fmla="*/ 500122 w 1081912"/>
              <a:gd name="connsiteY5" fmla="*/ 47496 h 982161"/>
              <a:gd name="connsiteX6" fmla="*/ 543072 w 1081912"/>
              <a:gd name="connsiteY6" fmla="*/ 0 h 982161"/>
              <a:gd name="connsiteX0" fmla="*/ 523962 w 1062802"/>
              <a:gd name="connsiteY0" fmla="*/ 0 h 982161"/>
              <a:gd name="connsiteX1" fmla="*/ 416798 w 1062802"/>
              <a:gd name="connsiteY1" fmla="*/ 5476 h 982161"/>
              <a:gd name="connsiteX2" fmla="*/ 0 w 1062802"/>
              <a:gd name="connsiteY2" fmla="*/ 570250 h 982161"/>
              <a:gd name="connsiteX3" fmla="*/ 477937 w 1062802"/>
              <a:gd name="connsiteY3" fmla="*/ 982161 h 982161"/>
              <a:gd name="connsiteX4" fmla="*/ 1062802 w 1062802"/>
              <a:gd name="connsiteY4" fmla="*/ 319016 h 982161"/>
              <a:gd name="connsiteX5" fmla="*/ 481012 w 1062802"/>
              <a:gd name="connsiteY5" fmla="*/ 47496 h 982161"/>
              <a:gd name="connsiteX6" fmla="*/ 523962 w 1062802"/>
              <a:gd name="connsiteY6" fmla="*/ 0 h 982161"/>
              <a:gd name="connsiteX0" fmla="*/ 523962 w 1062802"/>
              <a:gd name="connsiteY0" fmla="*/ 0 h 982161"/>
              <a:gd name="connsiteX1" fmla="*/ 416798 w 1062802"/>
              <a:gd name="connsiteY1" fmla="*/ 5476 h 982161"/>
              <a:gd name="connsiteX2" fmla="*/ 0 w 1062802"/>
              <a:gd name="connsiteY2" fmla="*/ 570250 h 982161"/>
              <a:gd name="connsiteX3" fmla="*/ 477937 w 1062802"/>
              <a:gd name="connsiteY3" fmla="*/ 982161 h 982161"/>
              <a:gd name="connsiteX4" fmla="*/ 1062802 w 1062802"/>
              <a:gd name="connsiteY4" fmla="*/ 319016 h 982161"/>
              <a:gd name="connsiteX5" fmla="*/ 538342 w 1062802"/>
              <a:gd name="connsiteY5" fmla="*/ 59891 h 982161"/>
              <a:gd name="connsiteX6" fmla="*/ 523962 w 1062802"/>
              <a:gd name="connsiteY6" fmla="*/ 0 h 982161"/>
              <a:gd name="connsiteX0" fmla="*/ 555812 w 1062802"/>
              <a:gd name="connsiteY0" fmla="*/ 0 h 988358"/>
              <a:gd name="connsiteX1" fmla="*/ 416798 w 1062802"/>
              <a:gd name="connsiteY1" fmla="*/ 11673 h 988358"/>
              <a:gd name="connsiteX2" fmla="*/ 0 w 1062802"/>
              <a:gd name="connsiteY2" fmla="*/ 576447 h 988358"/>
              <a:gd name="connsiteX3" fmla="*/ 477937 w 1062802"/>
              <a:gd name="connsiteY3" fmla="*/ 988358 h 988358"/>
              <a:gd name="connsiteX4" fmla="*/ 1062802 w 1062802"/>
              <a:gd name="connsiteY4" fmla="*/ 325213 h 988358"/>
              <a:gd name="connsiteX5" fmla="*/ 538342 w 1062802"/>
              <a:gd name="connsiteY5" fmla="*/ 66088 h 988358"/>
              <a:gd name="connsiteX6" fmla="*/ 555812 w 1062802"/>
              <a:gd name="connsiteY6" fmla="*/ 0 h 988358"/>
              <a:gd name="connsiteX0" fmla="*/ 555812 w 1062802"/>
              <a:gd name="connsiteY0" fmla="*/ 0 h 988358"/>
              <a:gd name="connsiteX1" fmla="*/ 416798 w 1062802"/>
              <a:gd name="connsiteY1" fmla="*/ 11673 h 988358"/>
              <a:gd name="connsiteX2" fmla="*/ 0 w 1062802"/>
              <a:gd name="connsiteY2" fmla="*/ 576447 h 988358"/>
              <a:gd name="connsiteX3" fmla="*/ 477937 w 1062802"/>
              <a:gd name="connsiteY3" fmla="*/ 988358 h 988358"/>
              <a:gd name="connsiteX4" fmla="*/ 1062802 w 1062802"/>
              <a:gd name="connsiteY4" fmla="*/ 325213 h 988358"/>
              <a:gd name="connsiteX5" fmla="*/ 468850 w 1062802"/>
              <a:gd name="connsiteY5" fmla="*/ 120174 h 988358"/>
              <a:gd name="connsiteX6" fmla="*/ 555812 w 1062802"/>
              <a:gd name="connsiteY6" fmla="*/ 0 h 988358"/>
              <a:gd name="connsiteX0" fmla="*/ 534578 w 1062802"/>
              <a:gd name="connsiteY0" fmla="*/ 8985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68850 w 1062802"/>
              <a:gd name="connsiteY5" fmla="*/ 108501 h 976685"/>
              <a:gd name="connsiteX6" fmla="*/ 534578 w 1062802"/>
              <a:gd name="connsiteY6" fmla="*/ 8985 h 976685"/>
              <a:gd name="connsiteX0" fmla="*/ 529270 w 1062802"/>
              <a:gd name="connsiteY0" fmla="*/ 24479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68850 w 1062802"/>
              <a:gd name="connsiteY5" fmla="*/ 108501 h 976685"/>
              <a:gd name="connsiteX6" fmla="*/ 529270 w 1062802"/>
              <a:gd name="connsiteY6" fmla="*/ 24479 h 976685"/>
              <a:gd name="connsiteX0" fmla="*/ 529270 w 1062802"/>
              <a:gd name="connsiteY0" fmla="*/ 24479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37000 w 1062802"/>
              <a:gd name="connsiteY5" fmla="*/ 103336 h 976685"/>
              <a:gd name="connsiteX6" fmla="*/ 529270 w 1062802"/>
              <a:gd name="connsiteY6" fmla="*/ 24479 h 976685"/>
              <a:gd name="connsiteX0" fmla="*/ 502728 w 1062802"/>
              <a:gd name="connsiteY0" fmla="*/ 14150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37000 w 1062802"/>
              <a:gd name="connsiteY5" fmla="*/ 103336 h 976685"/>
              <a:gd name="connsiteX6" fmla="*/ 502728 w 1062802"/>
              <a:gd name="connsiteY6" fmla="*/ 14150 h 976685"/>
              <a:gd name="connsiteX0" fmla="*/ 502728 w 1062802"/>
              <a:gd name="connsiteY0" fmla="*/ 14150 h 976685"/>
              <a:gd name="connsiteX1" fmla="*/ 416798 w 1062802"/>
              <a:gd name="connsiteY1" fmla="*/ 0 h 976685"/>
              <a:gd name="connsiteX2" fmla="*/ 0 w 1062802"/>
              <a:gd name="connsiteY2" fmla="*/ 564774 h 976685"/>
              <a:gd name="connsiteX3" fmla="*/ 477937 w 1062802"/>
              <a:gd name="connsiteY3" fmla="*/ 976685 h 976685"/>
              <a:gd name="connsiteX4" fmla="*/ 526604 w 1062802"/>
              <a:gd name="connsiteY4" fmla="*/ 937201 h 976685"/>
              <a:gd name="connsiteX5" fmla="*/ 1062802 w 1062802"/>
              <a:gd name="connsiteY5" fmla="*/ 313540 h 976685"/>
              <a:gd name="connsiteX6" fmla="*/ 437000 w 1062802"/>
              <a:gd name="connsiteY6" fmla="*/ 103336 h 976685"/>
              <a:gd name="connsiteX7" fmla="*/ 502728 w 1062802"/>
              <a:gd name="connsiteY7" fmla="*/ 14150 h 976685"/>
              <a:gd name="connsiteX0" fmla="*/ 502728 w 1062802"/>
              <a:gd name="connsiteY0" fmla="*/ 14150 h 961192"/>
              <a:gd name="connsiteX1" fmla="*/ 416798 w 1062802"/>
              <a:gd name="connsiteY1" fmla="*/ 0 h 961192"/>
              <a:gd name="connsiteX2" fmla="*/ 0 w 1062802"/>
              <a:gd name="connsiteY2" fmla="*/ 564774 h 961192"/>
              <a:gd name="connsiteX3" fmla="*/ 462012 w 1062802"/>
              <a:gd name="connsiteY3" fmla="*/ 961192 h 961192"/>
              <a:gd name="connsiteX4" fmla="*/ 526604 w 1062802"/>
              <a:gd name="connsiteY4" fmla="*/ 937201 h 961192"/>
              <a:gd name="connsiteX5" fmla="*/ 1062802 w 1062802"/>
              <a:gd name="connsiteY5" fmla="*/ 313540 h 961192"/>
              <a:gd name="connsiteX6" fmla="*/ 437000 w 1062802"/>
              <a:gd name="connsiteY6" fmla="*/ 103336 h 961192"/>
              <a:gd name="connsiteX7" fmla="*/ 502728 w 1062802"/>
              <a:gd name="connsiteY7" fmla="*/ 14150 h 961192"/>
              <a:gd name="connsiteX0" fmla="*/ 502728 w 1062802"/>
              <a:gd name="connsiteY0" fmla="*/ 14150 h 961192"/>
              <a:gd name="connsiteX1" fmla="*/ 416798 w 1062802"/>
              <a:gd name="connsiteY1" fmla="*/ 0 h 961192"/>
              <a:gd name="connsiteX2" fmla="*/ 0 w 1062802"/>
              <a:gd name="connsiteY2" fmla="*/ 564774 h 961192"/>
              <a:gd name="connsiteX3" fmla="*/ 462012 w 1062802"/>
              <a:gd name="connsiteY3" fmla="*/ 961192 h 961192"/>
              <a:gd name="connsiteX4" fmla="*/ 521295 w 1062802"/>
              <a:gd name="connsiteY4" fmla="*/ 957859 h 961192"/>
              <a:gd name="connsiteX5" fmla="*/ 1062802 w 1062802"/>
              <a:gd name="connsiteY5" fmla="*/ 313540 h 961192"/>
              <a:gd name="connsiteX6" fmla="*/ 437000 w 1062802"/>
              <a:gd name="connsiteY6" fmla="*/ 103336 h 961192"/>
              <a:gd name="connsiteX7" fmla="*/ 502728 w 1062802"/>
              <a:gd name="connsiteY7" fmla="*/ 14150 h 961192"/>
              <a:gd name="connsiteX0" fmla="*/ 508036 w 1068110"/>
              <a:gd name="connsiteY0" fmla="*/ 14150 h 961192"/>
              <a:gd name="connsiteX1" fmla="*/ 422106 w 1068110"/>
              <a:gd name="connsiteY1" fmla="*/ 0 h 961192"/>
              <a:gd name="connsiteX2" fmla="*/ 0 w 1068110"/>
              <a:gd name="connsiteY2" fmla="*/ 585432 h 961192"/>
              <a:gd name="connsiteX3" fmla="*/ 467320 w 1068110"/>
              <a:gd name="connsiteY3" fmla="*/ 961192 h 961192"/>
              <a:gd name="connsiteX4" fmla="*/ 526603 w 1068110"/>
              <a:gd name="connsiteY4" fmla="*/ 957859 h 961192"/>
              <a:gd name="connsiteX5" fmla="*/ 1068110 w 1068110"/>
              <a:gd name="connsiteY5" fmla="*/ 313540 h 961192"/>
              <a:gd name="connsiteX6" fmla="*/ 442308 w 1068110"/>
              <a:gd name="connsiteY6" fmla="*/ 103336 h 961192"/>
              <a:gd name="connsiteX7" fmla="*/ 508036 w 1068110"/>
              <a:gd name="connsiteY7" fmla="*/ 14150 h 961192"/>
              <a:gd name="connsiteX0" fmla="*/ 513344 w 1073418"/>
              <a:gd name="connsiteY0" fmla="*/ 14150 h 961192"/>
              <a:gd name="connsiteX1" fmla="*/ 427414 w 1073418"/>
              <a:gd name="connsiteY1" fmla="*/ 0 h 961192"/>
              <a:gd name="connsiteX2" fmla="*/ 0 w 1073418"/>
              <a:gd name="connsiteY2" fmla="*/ 580267 h 961192"/>
              <a:gd name="connsiteX3" fmla="*/ 472628 w 1073418"/>
              <a:gd name="connsiteY3" fmla="*/ 961192 h 961192"/>
              <a:gd name="connsiteX4" fmla="*/ 531911 w 1073418"/>
              <a:gd name="connsiteY4" fmla="*/ 957859 h 961192"/>
              <a:gd name="connsiteX5" fmla="*/ 1073418 w 1073418"/>
              <a:gd name="connsiteY5" fmla="*/ 313540 h 961192"/>
              <a:gd name="connsiteX6" fmla="*/ 447616 w 1073418"/>
              <a:gd name="connsiteY6" fmla="*/ 103336 h 961192"/>
              <a:gd name="connsiteX7" fmla="*/ 513344 w 1073418"/>
              <a:gd name="connsiteY7" fmla="*/ 14150 h 961192"/>
              <a:gd name="connsiteX0" fmla="*/ 513344 w 1095315"/>
              <a:gd name="connsiteY0" fmla="*/ 14150 h 961192"/>
              <a:gd name="connsiteX1" fmla="*/ 427414 w 1095315"/>
              <a:gd name="connsiteY1" fmla="*/ 0 h 961192"/>
              <a:gd name="connsiteX2" fmla="*/ 0 w 1095315"/>
              <a:gd name="connsiteY2" fmla="*/ 580267 h 961192"/>
              <a:gd name="connsiteX3" fmla="*/ 472628 w 1095315"/>
              <a:gd name="connsiteY3" fmla="*/ 961192 h 961192"/>
              <a:gd name="connsiteX4" fmla="*/ 531911 w 1095315"/>
              <a:gd name="connsiteY4" fmla="*/ 957859 h 961192"/>
              <a:gd name="connsiteX5" fmla="*/ 1095315 w 1095315"/>
              <a:gd name="connsiteY5" fmla="*/ 315478 h 961192"/>
              <a:gd name="connsiteX6" fmla="*/ 447616 w 1095315"/>
              <a:gd name="connsiteY6" fmla="*/ 103336 h 961192"/>
              <a:gd name="connsiteX7" fmla="*/ 513344 w 1095315"/>
              <a:gd name="connsiteY7" fmla="*/ 14150 h 96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5315" h="961192">
                <a:moveTo>
                  <a:pt x="513344" y="14150"/>
                </a:moveTo>
                <a:lnTo>
                  <a:pt x="427414" y="0"/>
                </a:lnTo>
                <a:lnTo>
                  <a:pt x="0" y="580267"/>
                </a:lnTo>
                <a:lnTo>
                  <a:pt x="472628" y="961192"/>
                </a:lnTo>
                <a:lnTo>
                  <a:pt x="531911" y="957859"/>
                </a:lnTo>
                <a:lnTo>
                  <a:pt x="1095315" y="315478"/>
                </a:lnTo>
                <a:lnTo>
                  <a:pt x="447616" y="103336"/>
                </a:lnTo>
                <a:lnTo>
                  <a:pt x="513344" y="14150"/>
                </a:lnTo>
                <a:close/>
              </a:path>
            </a:pathLst>
          </a:custGeom>
          <a:solidFill>
            <a:schemeClr val="bg1"/>
          </a:solidFill>
          <a:ln w="9525">
            <a:solidFill>
              <a:schemeClr val="tx1"/>
            </a:solidFill>
            <a:miter lim="800000"/>
            <a:headEnd/>
            <a:tailEnd/>
          </a:ln>
        </p:spPr>
        <p:txBody>
          <a:bodyPr wrap="none" anchor="ctr"/>
          <a:lstStyle/>
          <a:p>
            <a:pPr>
              <a:spcBef>
                <a:spcPct val="0"/>
              </a:spcBef>
            </a:pPr>
            <a:endParaRPr lang="ja-JP" altLang="en-US" sz="800">
              <a:latin typeface="Arial" panose="020B0604020202020204" pitchFamily="34" charset="0"/>
              <a:ea typeface="ＭＳ Ｐゴシック" panose="020B0600070205080204" pitchFamily="50" charset="-128"/>
            </a:endParaRPr>
          </a:p>
        </p:txBody>
      </p:sp>
      <p:sp>
        <p:nvSpPr>
          <p:cNvPr id="112" name="Rectangle 19"/>
          <p:cNvSpPr>
            <a:spLocks noChangeArrowheads="1"/>
          </p:cNvSpPr>
          <p:nvPr/>
        </p:nvSpPr>
        <p:spPr bwMode="auto">
          <a:xfrm>
            <a:off x="474135" y="701870"/>
            <a:ext cx="11266730" cy="7271221"/>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121" name="AutoShape 28"/>
          <p:cNvSpPr>
            <a:spLocks noChangeArrowheads="1"/>
          </p:cNvSpPr>
          <p:nvPr/>
        </p:nvSpPr>
        <p:spPr bwMode="auto">
          <a:xfrm>
            <a:off x="716774" y="827281"/>
            <a:ext cx="1820515" cy="355604"/>
          </a:xfrm>
          <a:prstGeom prst="roundRect">
            <a:avLst>
              <a:gd name="adj" fmla="val 16667"/>
            </a:avLst>
          </a:prstGeom>
          <a:gradFill>
            <a:gsLst>
              <a:gs pos="0">
                <a:schemeClr val="accent2">
                  <a:lumMod val="75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夢洲地区</a:t>
            </a:r>
          </a:p>
        </p:txBody>
      </p:sp>
      <p:sp>
        <p:nvSpPr>
          <p:cNvPr id="124" name="テキスト ボックス 42"/>
          <p:cNvSpPr txBox="1"/>
          <p:nvPr/>
        </p:nvSpPr>
        <p:spPr>
          <a:xfrm>
            <a:off x="4315601" y="6095355"/>
            <a:ext cx="662222" cy="304865"/>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dirty="0"/>
              <a:t>Ⅲ</a:t>
            </a:r>
            <a:r>
              <a:rPr lang="ja-JP" altLang="en-US" sz="1386" b="1" dirty="0"/>
              <a:t>期</a:t>
            </a:r>
          </a:p>
        </p:txBody>
      </p:sp>
      <p:sp>
        <p:nvSpPr>
          <p:cNvPr id="126" name="テキスト ボックス 52"/>
          <p:cNvSpPr txBox="1"/>
          <p:nvPr/>
        </p:nvSpPr>
        <p:spPr>
          <a:xfrm>
            <a:off x="3594432" y="1933996"/>
            <a:ext cx="1442336" cy="36381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764" b="1" dirty="0"/>
              <a:t>ⅰ</a:t>
            </a:r>
            <a:r>
              <a:rPr lang="ja-JP" altLang="en-US" sz="1323" b="1" dirty="0"/>
              <a:t> </a:t>
            </a:r>
            <a:r>
              <a:rPr lang="en-US" altLang="ja-JP" sz="1323" b="1" dirty="0"/>
              <a:t>IR</a:t>
            </a:r>
            <a:r>
              <a:rPr lang="ja-JP" altLang="en-US" sz="1323" b="1" dirty="0"/>
              <a:t>予定区域</a:t>
            </a:r>
            <a:endParaRPr lang="en-US" altLang="ja-JP" sz="1323" b="1" dirty="0"/>
          </a:p>
        </p:txBody>
      </p:sp>
      <p:cxnSp>
        <p:nvCxnSpPr>
          <p:cNvPr id="127" name="直線コネクタ 126"/>
          <p:cNvCxnSpPr/>
          <p:nvPr/>
        </p:nvCxnSpPr>
        <p:spPr>
          <a:xfrm flipV="1">
            <a:off x="4863200" y="2061695"/>
            <a:ext cx="1451338" cy="198507"/>
          </a:xfrm>
          <a:prstGeom prst="line">
            <a:avLst/>
          </a:prstGeom>
        </p:spPr>
        <p:style>
          <a:lnRef idx="1">
            <a:schemeClr val="accent1"/>
          </a:lnRef>
          <a:fillRef idx="0">
            <a:schemeClr val="accent1"/>
          </a:fillRef>
          <a:effectRef idx="0">
            <a:schemeClr val="accent1"/>
          </a:effectRef>
          <a:fontRef idx="minor">
            <a:schemeClr val="tx1"/>
          </a:fontRef>
        </p:style>
      </p:cxnSp>
      <p:sp>
        <p:nvSpPr>
          <p:cNvPr id="129" name="テキスト ボックス 52"/>
          <p:cNvSpPr txBox="1"/>
          <p:nvPr/>
        </p:nvSpPr>
        <p:spPr>
          <a:xfrm>
            <a:off x="7174948" y="1266520"/>
            <a:ext cx="2509964" cy="36381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764" b="1" dirty="0"/>
              <a:t>ⅱ </a:t>
            </a:r>
            <a:r>
              <a:rPr lang="ja-JP" altLang="en-US" sz="1323" b="1" dirty="0"/>
              <a:t> </a:t>
            </a:r>
            <a:r>
              <a:rPr lang="en-US" altLang="ja-JP" sz="1323" b="1" dirty="0" err="1"/>
              <a:t>IR</a:t>
            </a:r>
            <a:r>
              <a:rPr lang="ja-JP" altLang="en-US" sz="1323" b="1" dirty="0"/>
              <a:t>区域拡張予定地</a:t>
            </a:r>
            <a:endParaRPr lang="en-US" altLang="ja-JP" sz="1323" b="1" dirty="0"/>
          </a:p>
        </p:txBody>
      </p:sp>
      <p:cxnSp>
        <p:nvCxnSpPr>
          <p:cNvPr id="130" name="直線コネクタ 129"/>
          <p:cNvCxnSpPr>
            <a:cxnSpLocks/>
          </p:cNvCxnSpPr>
          <p:nvPr/>
        </p:nvCxnSpPr>
        <p:spPr>
          <a:xfrm flipH="1" flipV="1">
            <a:off x="7903477" y="1645932"/>
            <a:ext cx="303641" cy="1165222"/>
          </a:xfrm>
          <a:prstGeom prst="line">
            <a:avLst/>
          </a:prstGeom>
        </p:spPr>
        <p:style>
          <a:lnRef idx="1">
            <a:schemeClr val="accent1"/>
          </a:lnRef>
          <a:fillRef idx="0">
            <a:schemeClr val="accent1"/>
          </a:fillRef>
          <a:effectRef idx="0">
            <a:schemeClr val="accent1"/>
          </a:effectRef>
          <a:fontRef idx="minor">
            <a:schemeClr val="tx1"/>
          </a:fontRef>
        </p:style>
      </p:cxnSp>
      <p:sp>
        <p:nvSpPr>
          <p:cNvPr id="202" name="フリーフォーム 201"/>
          <p:cNvSpPr/>
          <p:nvPr/>
        </p:nvSpPr>
        <p:spPr>
          <a:xfrm>
            <a:off x="4339615" y="2198433"/>
            <a:ext cx="3208731" cy="2138700"/>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126512 w 3306726"/>
              <a:gd name="connsiteY0" fmla="*/ 1881963 h 1881963"/>
              <a:gd name="connsiteX1" fmla="*/ 2822944 w 3306726"/>
              <a:gd name="connsiteY1" fmla="*/ 1052623 h 1881963"/>
              <a:gd name="connsiteX2" fmla="*/ 3306726 w 3306726"/>
              <a:gd name="connsiteY2" fmla="*/ 1461976 h 1881963"/>
              <a:gd name="connsiteX3" fmla="*/ 3296093 w 3306726"/>
              <a:gd name="connsiteY3" fmla="*/ 430618 h 1881963"/>
              <a:gd name="connsiteX4" fmla="*/ 1084521 w 3306726"/>
              <a:gd name="connsiteY4" fmla="*/ 0 h 1881963"/>
              <a:gd name="connsiteX5" fmla="*/ 0 w 3306726"/>
              <a:gd name="connsiteY5" fmla="*/ 1616149 h 1881963"/>
              <a:gd name="connsiteX6" fmla="*/ 2126512 w 3306726"/>
              <a:gd name="connsiteY6" fmla="*/ 1881963 h 1881963"/>
              <a:gd name="connsiteX0" fmla="*/ 2126512 w 3296093"/>
              <a:gd name="connsiteY0" fmla="*/ 1881963 h 1881963"/>
              <a:gd name="connsiteX1" fmla="*/ 2822944 w 3296093"/>
              <a:gd name="connsiteY1" fmla="*/ 1052623 h 1881963"/>
              <a:gd name="connsiteX2" fmla="*/ 3296093 w 3296093"/>
              <a:gd name="connsiteY2" fmla="*/ 430618 h 1881963"/>
              <a:gd name="connsiteX3" fmla="*/ 1084521 w 3296093"/>
              <a:gd name="connsiteY3" fmla="*/ 0 h 1881963"/>
              <a:gd name="connsiteX4" fmla="*/ 0 w 3296093"/>
              <a:gd name="connsiteY4" fmla="*/ 1616149 h 1881963"/>
              <a:gd name="connsiteX5" fmla="*/ 2126512 w 3296093"/>
              <a:gd name="connsiteY5" fmla="*/ 1881963 h 1881963"/>
              <a:gd name="connsiteX0" fmla="*/ 2126512 w 3296093"/>
              <a:gd name="connsiteY0" fmla="*/ 1881963 h 1881963"/>
              <a:gd name="connsiteX1" fmla="*/ 2322575 w 3296093"/>
              <a:gd name="connsiteY1" fmla="*/ 1623528 h 1881963"/>
              <a:gd name="connsiteX2" fmla="*/ 2822944 w 3296093"/>
              <a:gd name="connsiteY2" fmla="*/ 1052623 h 1881963"/>
              <a:gd name="connsiteX3" fmla="*/ 3296093 w 3296093"/>
              <a:gd name="connsiteY3" fmla="*/ 430618 h 1881963"/>
              <a:gd name="connsiteX4" fmla="*/ 1084521 w 3296093"/>
              <a:gd name="connsiteY4" fmla="*/ 0 h 1881963"/>
              <a:gd name="connsiteX5" fmla="*/ 0 w 3296093"/>
              <a:gd name="connsiteY5" fmla="*/ 1616149 h 1881963"/>
              <a:gd name="connsiteX6" fmla="*/ 2126512 w 3296093"/>
              <a:gd name="connsiteY6" fmla="*/ 1881963 h 1881963"/>
              <a:gd name="connsiteX0" fmla="*/ 2126512 w 3296093"/>
              <a:gd name="connsiteY0" fmla="*/ 1881963 h 1881963"/>
              <a:gd name="connsiteX1" fmla="*/ 2322575 w 3296093"/>
              <a:gd name="connsiteY1" fmla="*/ 1623528 h 1881963"/>
              <a:gd name="connsiteX2" fmla="*/ 2412481 w 3296093"/>
              <a:gd name="connsiteY2" fmla="*/ 1509223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715914 w 3296093"/>
              <a:gd name="connsiteY3" fmla="*/ 1109156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10193 w 3296093"/>
              <a:gd name="connsiteY2" fmla="*/ 154351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2722943"/>
              <a:gd name="connsiteY0" fmla="*/ 1881963 h 1881963"/>
              <a:gd name="connsiteX1" fmla="*/ 2322575 w 2722943"/>
              <a:gd name="connsiteY1" fmla="*/ 1623528 h 1881963"/>
              <a:gd name="connsiteX2" fmla="*/ 2210193 w 2722943"/>
              <a:gd name="connsiteY2" fmla="*/ 1543515 h 1881963"/>
              <a:gd name="connsiteX3" fmla="*/ 2468673 w 2722943"/>
              <a:gd name="connsiteY3" fmla="*/ 1234891 h 1881963"/>
              <a:gd name="connsiteX4" fmla="*/ 2598180 w 2722943"/>
              <a:gd name="connsiteY4" fmla="*/ 1292663 h 1881963"/>
              <a:gd name="connsiteX5" fmla="*/ 2722943 w 2722943"/>
              <a:gd name="connsiteY5" fmla="*/ 1127878 h 1881963"/>
              <a:gd name="connsiteX6" fmla="*/ 1084521 w 2722943"/>
              <a:gd name="connsiteY6" fmla="*/ 0 h 1881963"/>
              <a:gd name="connsiteX7" fmla="*/ 0 w 2722943"/>
              <a:gd name="connsiteY7" fmla="*/ 1616149 h 1881963"/>
              <a:gd name="connsiteX8" fmla="*/ 2126512 w 2722943"/>
              <a:gd name="connsiteY8" fmla="*/ 1881963 h 1881963"/>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747373 w 2722943"/>
              <a:gd name="connsiteY6" fmla="*/ 0 h 1287578"/>
              <a:gd name="connsiteX7" fmla="*/ 0 w 2722943"/>
              <a:gd name="connsiteY7" fmla="*/ 1021764 h 1287578"/>
              <a:gd name="connsiteX8" fmla="*/ 2126512 w 2722943"/>
              <a:gd name="connsiteY8" fmla="*/ 1287578 h 1287578"/>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1861808 w 2722943"/>
              <a:gd name="connsiteY6" fmla="*/ 297591 h 1287578"/>
              <a:gd name="connsiteX7" fmla="*/ 747373 w 2722943"/>
              <a:gd name="connsiteY7" fmla="*/ 0 h 1287578"/>
              <a:gd name="connsiteX8" fmla="*/ 0 w 2722943"/>
              <a:gd name="connsiteY8" fmla="*/ 1021764 h 1287578"/>
              <a:gd name="connsiteX9" fmla="*/ 2126512 w 2722943"/>
              <a:gd name="connsiteY9" fmla="*/ 1287578 h 1287578"/>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2075334 w 2722943"/>
              <a:gd name="connsiteY6" fmla="*/ 103272 h 1287578"/>
              <a:gd name="connsiteX7" fmla="*/ 747373 w 2722943"/>
              <a:gd name="connsiteY7" fmla="*/ 0 h 1287578"/>
              <a:gd name="connsiteX8" fmla="*/ 0 w 2722943"/>
              <a:gd name="connsiteY8" fmla="*/ 1021764 h 1287578"/>
              <a:gd name="connsiteX9" fmla="*/ 2126512 w 2722943"/>
              <a:gd name="connsiteY9" fmla="*/ 1287578 h 1287578"/>
              <a:gd name="connsiteX0" fmla="*/ 2126512 w 2711705"/>
              <a:gd name="connsiteY0" fmla="*/ 1287578 h 1287578"/>
              <a:gd name="connsiteX1" fmla="*/ 2322575 w 2711705"/>
              <a:gd name="connsiteY1" fmla="*/ 1029143 h 1287578"/>
              <a:gd name="connsiteX2" fmla="*/ 2210193 w 2711705"/>
              <a:gd name="connsiteY2" fmla="*/ 949130 h 1287578"/>
              <a:gd name="connsiteX3" fmla="*/ 2468673 w 2711705"/>
              <a:gd name="connsiteY3" fmla="*/ 640506 h 1287578"/>
              <a:gd name="connsiteX4" fmla="*/ 2598180 w 2711705"/>
              <a:gd name="connsiteY4" fmla="*/ 698278 h 1287578"/>
              <a:gd name="connsiteX5" fmla="*/ 2711705 w 2711705"/>
              <a:gd name="connsiteY5" fmla="*/ 453480 h 1287578"/>
              <a:gd name="connsiteX6" fmla="*/ 2075334 w 2711705"/>
              <a:gd name="connsiteY6" fmla="*/ 103272 h 1287578"/>
              <a:gd name="connsiteX7" fmla="*/ 747373 w 2711705"/>
              <a:gd name="connsiteY7" fmla="*/ 0 h 1287578"/>
              <a:gd name="connsiteX8" fmla="*/ 0 w 2711705"/>
              <a:gd name="connsiteY8" fmla="*/ 1021764 h 1287578"/>
              <a:gd name="connsiteX9" fmla="*/ 2126512 w 2711705"/>
              <a:gd name="connsiteY9" fmla="*/ 1287578 h 1287578"/>
              <a:gd name="connsiteX0" fmla="*/ 2126512 w 2711705"/>
              <a:gd name="connsiteY0" fmla="*/ 1436174 h 1436174"/>
              <a:gd name="connsiteX1" fmla="*/ 2322575 w 2711705"/>
              <a:gd name="connsiteY1" fmla="*/ 1177739 h 1436174"/>
              <a:gd name="connsiteX2" fmla="*/ 2210193 w 2711705"/>
              <a:gd name="connsiteY2" fmla="*/ 1097726 h 1436174"/>
              <a:gd name="connsiteX3" fmla="*/ 2468673 w 2711705"/>
              <a:gd name="connsiteY3" fmla="*/ 789102 h 1436174"/>
              <a:gd name="connsiteX4" fmla="*/ 2598180 w 2711705"/>
              <a:gd name="connsiteY4" fmla="*/ 846874 h 1436174"/>
              <a:gd name="connsiteX5" fmla="*/ 2711705 w 2711705"/>
              <a:gd name="connsiteY5" fmla="*/ 602076 h 1436174"/>
              <a:gd name="connsiteX6" fmla="*/ 2075334 w 2711705"/>
              <a:gd name="connsiteY6" fmla="*/ 251868 h 1436174"/>
              <a:gd name="connsiteX7" fmla="*/ 870994 w 2711705"/>
              <a:gd name="connsiteY7" fmla="*/ 0 h 1436174"/>
              <a:gd name="connsiteX8" fmla="*/ 0 w 2711705"/>
              <a:gd name="connsiteY8" fmla="*/ 1170360 h 1436174"/>
              <a:gd name="connsiteX9" fmla="*/ 2126512 w 2711705"/>
              <a:gd name="connsiteY9" fmla="*/ 1436174 h 1436174"/>
              <a:gd name="connsiteX0" fmla="*/ 2126512 w 2711705"/>
              <a:gd name="connsiteY0" fmla="*/ 1481896 h 1481896"/>
              <a:gd name="connsiteX1" fmla="*/ 2322575 w 2711705"/>
              <a:gd name="connsiteY1" fmla="*/ 1223461 h 1481896"/>
              <a:gd name="connsiteX2" fmla="*/ 2210193 w 2711705"/>
              <a:gd name="connsiteY2" fmla="*/ 1143448 h 1481896"/>
              <a:gd name="connsiteX3" fmla="*/ 2468673 w 2711705"/>
              <a:gd name="connsiteY3" fmla="*/ 834824 h 1481896"/>
              <a:gd name="connsiteX4" fmla="*/ 2598180 w 2711705"/>
              <a:gd name="connsiteY4" fmla="*/ 892596 h 1481896"/>
              <a:gd name="connsiteX5" fmla="*/ 2711705 w 2711705"/>
              <a:gd name="connsiteY5" fmla="*/ 647798 h 1481896"/>
              <a:gd name="connsiteX6" fmla="*/ 2075334 w 2711705"/>
              <a:gd name="connsiteY6" fmla="*/ 297590 h 1481896"/>
              <a:gd name="connsiteX7" fmla="*/ 870994 w 2711705"/>
              <a:gd name="connsiteY7" fmla="*/ 0 h 1481896"/>
              <a:gd name="connsiteX8" fmla="*/ 0 w 2711705"/>
              <a:gd name="connsiteY8" fmla="*/ 1216082 h 1481896"/>
              <a:gd name="connsiteX9" fmla="*/ 2126512 w 2711705"/>
              <a:gd name="connsiteY9" fmla="*/ 1481896 h 1481896"/>
              <a:gd name="connsiteX0" fmla="*/ 2126512 w 2711705"/>
              <a:gd name="connsiteY0" fmla="*/ 1481896 h 1481896"/>
              <a:gd name="connsiteX1" fmla="*/ 2322575 w 2711705"/>
              <a:gd name="connsiteY1" fmla="*/ 1223461 h 1481896"/>
              <a:gd name="connsiteX2" fmla="*/ 2210193 w 2711705"/>
              <a:gd name="connsiteY2" fmla="*/ 1143448 h 1481896"/>
              <a:gd name="connsiteX3" fmla="*/ 2468673 w 2711705"/>
              <a:gd name="connsiteY3" fmla="*/ 834824 h 1481896"/>
              <a:gd name="connsiteX4" fmla="*/ 2598180 w 2711705"/>
              <a:gd name="connsiteY4" fmla="*/ 892596 h 1481896"/>
              <a:gd name="connsiteX5" fmla="*/ 2711705 w 2711705"/>
              <a:gd name="connsiteY5" fmla="*/ 647798 h 1481896"/>
              <a:gd name="connsiteX6" fmla="*/ 2064095 w 2711705"/>
              <a:gd name="connsiteY6" fmla="*/ 251868 h 1481896"/>
              <a:gd name="connsiteX7" fmla="*/ 870994 w 2711705"/>
              <a:gd name="connsiteY7" fmla="*/ 0 h 1481896"/>
              <a:gd name="connsiteX8" fmla="*/ 0 w 2711705"/>
              <a:gd name="connsiteY8" fmla="*/ 1216082 h 1481896"/>
              <a:gd name="connsiteX9" fmla="*/ 2126512 w 2711705"/>
              <a:gd name="connsiteY9" fmla="*/ 1481896 h 1481896"/>
              <a:gd name="connsiteX0" fmla="*/ 2126512 w 2745420"/>
              <a:gd name="connsiteY0" fmla="*/ 1481896 h 1481896"/>
              <a:gd name="connsiteX1" fmla="*/ 2322575 w 2745420"/>
              <a:gd name="connsiteY1" fmla="*/ 1223461 h 1481896"/>
              <a:gd name="connsiteX2" fmla="*/ 2210193 w 2745420"/>
              <a:gd name="connsiteY2" fmla="*/ 1143448 h 1481896"/>
              <a:gd name="connsiteX3" fmla="*/ 2468673 w 2745420"/>
              <a:gd name="connsiteY3" fmla="*/ 834824 h 1481896"/>
              <a:gd name="connsiteX4" fmla="*/ 2598180 w 2745420"/>
              <a:gd name="connsiteY4" fmla="*/ 892596 h 1481896"/>
              <a:gd name="connsiteX5" fmla="*/ 2745420 w 2745420"/>
              <a:gd name="connsiteY5" fmla="*/ 682090 h 1481896"/>
              <a:gd name="connsiteX6" fmla="*/ 2064095 w 2745420"/>
              <a:gd name="connsiteY6" fmla="*/ 251868 h 1481896"/>
              <a:gd name="connsiteX7" fmla="*/ 870994 w 2745420"/>
              <a:gd name="connsiteY7" fmla="*/ 0 h 1481896"/>
              <a:gd name="connsiteX8" fmla="*/ 0 w 2745420"/>
              <a:gd name="connsiteY8" fmla="*/ 1216082 h 1481896"/>
              <a:gd name="connsiteX9" fmla="*/ 2126512 w 2745420"/>
              <a:gd name="connsiteY9" fmla="*/ 1481896 h 1481896"/>
              <a:gd name="connsiteX0" fmla="*/ 2126512 w 2745420"/>
              <a:gd name="connsiteY0" fmla="*/ 1481896 h 1481896"/>
              <a:gd name="connsiteX1" fmla="*/ 2322575 w 2745420"/>
              <a:gd name="connsiteY1" fmla="*/ 1223461 h 1481896"/>
              <a:gd name="connsiteX2" fmla="*/ 2210193 w 2745420"/>
              <a:gd name="connsiteY2" fmla="*/ 1143448 h 1481896"/>
              <a:gd name="connsiteX3" fmla="*/ 2468673 w 2745420"/>
              <a:gd name="connsiteY3" fmla="*/ 834824 h 1481896"/>
              <a:gd name="connsiteX4" fmla="*/ 2564466 w 2745420"/>
              <a:gd name="connsiteY4" fmla="*/ 904027 h 1481896"/>
              <a:gd name="connsiteX5" fmla="*/ 2745420 w 2745420"/>
              <a:gd name="connsiteY5" fmla="*/ 682090 h 1481896"/>
              <a:gd name="connsiteX6" fmla="*/ 2064095 w 2745420"/>
              <a:gd name="connsiteY6" fmla="*/ 251868 h 1481896"/>
              <a:gd name="connsiteX7" fmla="*/ 870994 w 2745420"/>
              <a:gd name="connsiteY7" fmla="*/ 0 h 1481896"/>
              <a:gd name="connsiteX8" fmla="*/ 0 w 2745420"/>
              <a:gd name="connsiteY8" fmla="*/ 1216082 h 1481896"/>
              <a:gd name="connsiteX9" fmla="*/ 2126512 w 2745420"/>
              <a:gd name="connsiteY9" fmla="*/ 1481896 h 1481896"/>
              <a:gd name="connsiteX0" fmla="*/ 2126512 w 2745420"/>
              <a:gd name="connsiteY0" fmla="*/ 1481896 h 1481896"/>
              <a:gd name="connsiteX1" fmla="*/ 2322575 w 2745420"/>
              <a:gd name="connsiteY1" fmla="*/ 1223461 h 1481896"/>
              <a:gd name="connsiteX2" fmla="*/ 2210193 w 2745420"/>
              <a:gd name="connsiteY2" fmla="*/ 1143448 h 1481896"/>
              <a:gd name="connsiteX3" fmla="*/ 2468673 w 2745420"/>
              <a:gd name="connsiteY3" fmla="*/ 834824 h 1481896"/>
              <a:gd name="connsiteX4" fmla="*/ 2564466 w 2745420"/>
              <a:gd name="connsiteY4" fmla="*/ 904027 h 1481896"/>
              <a:gd name="connsiteX5" fmla="*/ 2745420 w 2745420"/>
              <a:gd name="connsiteY5" fmla="*/ 682090 h 1481896"/>
              <a:gd name="connsiteX6" fmla="*/ 2064095 w 2745420"/>
              <a:gd name="connsiteY6" fmla="*/ 251868 h 1481896"/>
              <a:gd name="connsiteX7" fmla="*/ 996463 w 2745420"/>
              <a:gd name="connsiteY7" fmla="*/ 23259 h 1481896"/>
              <a:gd name="connsiteX8" fmla="*/ 870994 w 2745420"/>
              <a:gd name="connsiteY8" fmla="*/ 0 h 1481896"/>
              <a:gd name="connsiteX9" fmla="*/ 0 w 2745420"/>
              <a:gd name="connsiteY9" fmla="*/ 1216082 h 1481896"/>
              <a:gd name="connsiteX10" fmla="*/ 2126512 w 2745420"/>
              <a:gd name="connsiteY10" fmla="*/ 1481896 h 1481896"/>
              <a:gd name="connsiteX0" fmla="*/ 2126512 w 2745420"/>
              <a:gd name="connsiteY0" fmla="*/ 1458637 h 1458637"/>
              <a:gd name="connsiteX1" fmla="*/ 2322575 w 2745420"/>
              <a:gd name="connsiteY1" fmla="*/ 1200202 h 1458637"/>
              <a:gd name="connsiteX2" fmla="*/ 2210193 w 2745420"/>
              <a:gd name="connsiteY2" fmla="*/ 1120189 h 1458637"/>
              <a:gd name="connsiteX3" fmla="*/ 2468673 w 2745420"/>
              <a:gd name="connsiteY3" fmla="*/ 811565 h 1458637"/>
              <a:gd name="connsiteX4" fmla="*/ 2564466 w 2745420"/>
              <a:gd name="connsiteY4" fmla="*/ 880768 h 1458637"/>
              <a:gd name="connsiteX5" fmla="*/ 2745420 w 2745420"/>
              <a:gd name="connsiteY5" fmla="*/ 658831 h 1458637"/>
              <a:gd name="connsiteX6" fmla="*/ 2064095 w 2745420"/>
              <a:gd name="connsiteY6" fmla="*/ 228609 h 1458637"/>
              <a:gd name="connsiteX7" fmla="*/ 996463 w 2745420"/>
              <a:gd name="connsiteY7" fmla="*/ 0 h 1458637"/>
              <a:gd name="connsiteX8" fmla="*/ 803565 w 2745420"/>
              <a:gd name="connsiteY8" fmla="*/ 79615 h 1458637"/>
              <a:gd name="connsiteX9" fmla="*/ 0 w 2745420"/>
              <a:gd name="connsiteY9" fmla="*/ 1192823 h 1458637"/>
              <a:gd name="connsiteX10" fmla="*/ 2126512 w 2745420"/>
              <a:gd name="connsiteY10" fmla="*/ 1458637 h 1458637"/>
              <a:gd name="connsiteX0" fmla="*/ 2126512 w 2745420"/>
              <a:gd name="connsiteY0" fmla="*/ 1458637 h 1458637"/>
              <a:gd name="connsiteX1" fmla="*/ 2322575 w 2745420"/>
              <a:gd name="connsiteY1" fmla="*/ 1200202 h 1458637"/>
              <a:gd name="connsiteX2" fmla="*/ 2210193 w 2745420"/>
              <a:gd name="connsiteY2" fmla="*/ 1120189 h 1458637"/>
              <a:gd name="connsiteX3" fmla="*/ 2468673 w 2745420"/>
              <a:gd name="connsiteY3" fmla="*/ 811565 h 1458637"/>
              <a:gd name="connsiteX4" fmla="*/ 2564466 w 2745420"/>
              <a:gd name="connsiteY4" fmla="*/ 880768 h 1458637"/>
              <a:gd name="connsiteX5" fmla="*/ 2745420 w 2745420"/>
              <a:gd name="connsiteY5" fmla="*/ 658831 h 1458637"/>
              <a:gd name="connsiteX6" fmla="*/ 2064095 w 2745420"/>
              <a:gd name="connsiteY6" fmla="*/ 228609 h 1458637"/>
              <a:gd name="connsiteX7" fmla="*/ 996463 w 2745420"/>
              <a:gd name="connsiteY7" fmla="*/ 0 h 1458637"/>
              <a:gd name="connsiteX8" fmla="*/ 803565 w 2745420"/>
              <a:gd name="connsiteY8" fmla="*/ 79615 h 1458637"/>
              <a:gd name="connsiteX9" fmla="*/ 41213 w 2745420"/>
              <a:gd name="connsiteY9" fmla="*/ 1085897 h 1458637"/>
              <a:gd name="connsiteX10" fmla="*/ 0 w 2745420"/>
              <a:gd name="connsiteY10" fmla="*/ 1192823 h 1458637"/>
              <a:gd name="connsiteX11" fmla="*/ 2126512 w 2745420"/>
              <a:gd name="connsiteY11" fmla="*/ 1458637 h 1458637"/>
              <a:gd name="connsiteX0" fmla="*/ 2085299 w 2704207"/>
              <a:gd name="connsiteY0" fmla="*/ 1458637 h 1458637"/>
              <a:gd name="connsiteX1" fmla="*/ 2281362 w 2704207"/>
              <a:gd name="connsiteY1" fmla="*/ 1200202 h 1458637"/>
              <a:gd name="connsiteX2" fmla="*/ 2168980 w 2704207"/>
              <a:gd name="connsiteY2" fmla="*/ 1120189 h 1458637"/>
              <a:gd name="connsiteX3" fmla="*/ 2427460 w 2704207"/>
              <a:gd name="connsiteY3" fmla="*/ 811565 h 1458637"/>
              <a:gd name="connsiteX4" fmla="*/ 2523253 w 2704207"/>
              <a:gd name="connsiteY4" fmla="*/ 880768 h 1458637"/>
              <a:gd name="connsiteX5" fmla="*/ 2704207 w 2704207"/>
              <a:gd name="connsiteY5" fmla="*/ 658831 h 1458637"/>
              <a:gd name="connsiteX6" fmla="*/ 2022882 w 2704207"/>
              <a:gd name="connsiteY6" fmla="*/ 228609 h 1458637"/>
              <a:gd name="connsiteX7" fmla="*/ 955250 w 2704207"/>
              <a:gd name="connsiteY7" fmla="*/ 0 h 1458637"/>
              <a:gd name="connsiteX8" fmla="*/ 762352 w 2704207"/>
              <a:gd name="connsiteY8" fmla="*/ 79615 h 1458637"/>
              <a:gd name="connsiteX9" fmla="*/ 0 w 2704207"/>
              <a:gd name="connsiteY9" fmla="*/ 1085897 h 1458637"/>
              <a:gd name="connsiteX10" fmla="*/ 59931 w 2704207"/>
              <a:gd name="connsiteY10" fmla="*/ 1181393 h 1458637"/>
              <a:gd name="connsiteX11" fmla="*/ 2085299 w 2704207"/>
              <a:gd name="connsiteY11" fmla="*/ 1458637 h 1458637"/>
              <a:gd name="connsiteX0" fmla="*/ 2085299 w 2704207"/>
              <a:gd name="connsiteY0" fmla="*/ 1458637 h 1458637"/>
              <a:gd name="connsiteX1" fmla="*/ 2281362 w 2704207"/>
              <a:gd name="connsiteY1" fmla="*/ 1200202 h 1458637"/>
              <a:gd name="connsiteX2" fmla="*/ 2168980 w 2704207"/>
              <a:gd name="connsiteY2" fmla="*/ 1120189 h 1458637"/>
              <a:gd name="connsiteX3" fmla="*/ 2427460 w 2704207"/>
              <a:gd name="connsiteY3" fmla="*/ 811565 h 1458637"/>
              <a:gd name="connsiteX4" fmla="*/ 2523253 w 2704207"/>
              <a:gd name="connsiteY4" fmla="*/ 880768 h 1458637"/>
              <a:gd name="connsiteX5" fmla="*/ 2704207 w 2704207"/>
              <a:gd name="connsiteY5" fmla="*/ 658831 h 1458637"/>
              <a:gd name="connsiteX6" fmla="*/ 2022882 w 2704207"/>
              <a:gd name="connsiteY6" fmla="*/ 228609 h 1458637"/>
              <a:gd name="connsiteX7" fmla="*/ 955250 w 2704207"/>
              <a:gd name="connsiteY7" fmla="*/ 0 h 1458637"/>
              <a:gd name="connsiteX8" fmla="*/ 762352 w 2704207"/>
              <a:gd name="connsiteY8" fmla="*/ 79615 h 1458637"/>
              <a:gd name="connsiteX9" fmla="*/ 0 w 2704207"/>
              <a:gd name="connsiteY9" fmla="*/ 1085897 h 1458637"/>
              <a:gd name="connsiteX10" fmla="*/ 82407 w 2704207"/>
              <a:gd name="connsiteY10" fmla="*/ 1215684 h 1458637"/>
              <a:gd name="connsiteX11" fmla="*/ 2085299 w 2704207"/>
              <a:gd name="connsiteY11" fmla="*/ 1458637 h 1458637"/>
              <a:gd name="connsiteX0" fmla="*/ 2085299 w 2704207"/>
              <a:gd name="connsiteY0" fmla="*/ 1458637 h 1458637"/>
              <a:gd name="connsiteX1" fmla="*/ 2146503 w 2704207"/>
              <a:gd name="connsiteY1" fmla="*/ 1394520 h 1458637"/>
              <a:gd name="connsiteX2" fmla="*/ 2281362 w 2704207"/>
              <a:gd name="connsiteY2" fmla="*/ 1200202 h 1458637"/>
              <a:gd name="connsiteX3" fmla="*/ 2168980 w 2704207"/>
              <a:gd name="connsiteY3" fmla="*/ 1120189 h 1458637"/>
              <a:gd name="connsiteX4" fmla="*/ 2427460 w 2704207"/>
              <a:gd name="connsiteY4" fmla="*/ 811565 h 1458637"/>
              <a:gd name="connsiteX5" fmla="*/ 2523253 w 2704207"/>
              <a:gd name="connsiteY5" fmla="*/ 880768 h 1458637"/>
              <a:gd name="connsiteX6" fmla="*/ 2704207 w 2704207"/>
              <a:gd name="connsiteY6" fmla="*/ 658831 h 1458637"/>
              <a:gd name="connsiteX7" fmla="*/ 2022882 w 2704207"/>
              <a:gd name="connsiteY7" fmla="*/ 228609 h 1458637"/>
              <a:gd name="connsiteX8" fmla="*/ 955250 w 2704207"/>
              <a:gd name="connsiteY8" fmla="*/ 0 h 1458637"/>
              <a:gd name="connsiteX9" fmla="*/ 762352 w 2704207"/>
              <a:gd name="connsiteY9" fmla="*/ 79615 h 1458637"/>
              <a:gd name="connsiteX10" fmla="*/ 0 w 2704207"/>
              <a:gd name="connsiteY10" fmla="*/ 1085897 h 1458637"/>
              <a:gd name="connsiteX11" fmla="*/ 82407 w 2704207"/>
              <a:gd name="connsiteY11" fmla="*/ 1215684 h 1458637"/>
              <a:gd name="connsiteX12" fmla="*/ 2085299 w 2704207"/>
              <a:gd name="connsiteY12" fmla="*/ 1458637 h 1458637"/>
              <a:gd name="connsiteX0" fmla="*/ 2006632 w 2704207"/>
              <a:gd name="connsiteY0" fmla="*/ 1435776 h 1435776"/>
              <a:gd name="connsiteX1" fmla="*/ 2146503 w 2704207"/>
              <a:gd name="connsiteY1" fmla="*/ 1394520 h 1435776"/>
              <a:gd name="connsiteX2" fmla="*/ 2281362 w 2704207"/>
              <a:gd name="connsiteY2" fmla="*/ 1200202 h 1435776"/>
              <a:gd name="connsiteX3" fmla="*/ 2168980 w 2704207"/>
              <a:gd name="connsiteY3" fmla="*/ 1120189 h 1435776"/>
              <a:gd name="connsiteX4" fmla="*/ 2427460 w 2704207"/>
              <a:gd name="connsiteY4" fmla="*/ 811565 h 1435776"/>
              <a:gd name="connsiteX5" fmla="*/ 2523253 w 2704207"/>
              <a:gd name="connsiteY5" fmla="*/ 880768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427460 w 2704207"/>
              <a:gd name="connsiteY4" fmla="*/ 811565 h 1435776"/>
              <a:gd name="connsiteX5" fmla="*/ 2523253 w 2704207"/>
              <a:gd name="connsiteY5" fmla="*/ 880768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427460 w 2704207"/>
              <a:gd name="connsiteY4" fmla="*/ 811565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382507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393745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7 w 2704207"/>
              <a:gd name="connsiteY3" fmla="*/ 1165910 h 1435776"/>
              <a:gd name="connsiteX4" fmla="*/ 2393745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8 w 2704207"/>
              <a:gd name="connsiteY3" fmla="*/ 1185670 h 1435776"/>
              <a:gd name="connsiteX4" fmla="*/ 2393745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8 w 2704207"/>
              <a:gd name="connsiteY3" fmla="*/ 1185670 h 1435776"/>
              <a:gd name="connsiteX4" fmla="*/ 2373970 w 2704207"/>
              <a:gd name="connsiteY4" fmla="*/ 94775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8 w 2704207"/>
              <a:gd name="connsiteY3" fmla="*/ 1185670 h 1435776"/>
              <a:gd name="connsiteX4" fmla="*/ 2373970 w 2704207"/>
              <a:gd name="connsiteY4" fmla="*/ 947758 h 1435776"/>
              <a:gd name="connsiteX5" fmla="*/ 2418977 w 2704207"/>
              <a:gd name="connsiteY5" fmla="*/ 1002045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18977 w 2734301"/>
              <a:gd name="connsiteY5" fmla="*/ 1002045 h 1435776"/>
              <a:gd name="connsiteX6" fmla="*/ 2734301 w 2734301"/>
              <a:gd name="connsiteY6" fmla="*/ 644399 h 1435776"/>
              <a:gd name="connsiteX7" fmla="*/ 2022882 w 2734301"/>
              <a:gd name="connsiteY7" fmla="*/ 228609 h 1435776"/>
              <a:gd name="connsiteX8" fmla="*/ 955250 w 2734301"/>
              <a:gd name="connsiteY8" fmla="*/ 0 h 1435776"/>
              <a:gd name="connsiteX9" fmla="*/ 762352 w 2734301"/>
              <a:gd name="connsiteY9" fmla="*/ 79615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18977 w 2734301"/>
              <a:gd name="connsiteY5" fmla="*/ 1002045 h 1435776"/>
              <a:gd name="connsiteX6" fmla="*/ 2734301 w 2734301"/>
              <a:gd name="connsiteY6" fmla="*/ 644399 h 1435776"/>
              <a:gd name="connsiteX7" fmla="*/ 2068023 w 2734301"/>
              <a:gd name="connsiteY7" fmla="*/ 228609 h 1435776"/>
              <a:gd name="connsiteX8" fmla="*/ 955250 w 2734301"/>
              <a:gd name="connsiteY8" fmla="*/ 0 h 1435776"/>
              <a:gd name="connsiteX9" fmla="*/ 762352 w 2734301"/>
              <a:gd name="connsiteY9" fmla="*/ 79615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68023 w 2734301"/>
              <a:gd name="connsiteY7" fmla="*/ 228609 h 1435776"/>
              <a:gd name="connsiteX8" fmla="*/ 955250 w 2734301"/>
              <a:gd name="connsiteY8" fmla="*/ 0 h 1435776"/>
              <a:gd name="connsiteX9" fmla="*/ 762352 w 2734301"/>
              <a:gd name="connsiteY9" fmla="*/ 79615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68023 w 2734301"/>
              <a:gd name="connsiteY7" fmla="*/ 228609 h 1435776"/>
              <a:gd name="connsiteX8" fmla="*/ 955250 w 2734301"/>
              <a:gd name="connsiteY8" fmla="*/ 0 h 1435776"/>
              <a:gd name="connsiteX9" fmla="*/ 749061 w 2734301"/>
              <a:gd name="connsiteY9" fmla="*/ 60492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68023 w 2734301"/>
              <a:gd name="connsiteY7" fmla="*/ 228609 h 1435776"/>
              <a:gd name="connsiteX8" fmla="*/ 928667 w 2734301"/>
              <a:gd name="connsiteY8" fmla="*/ 0 h 1435776"/>
              <a:gd name="connsiteX9" fmla="*/ 749061 w 2734301"/>
              <a:gd name="connsiteY9" fmla="*/ 60492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74669 w 2734301"/>
              <a:gd name="connsiteY7" fmla="*/ 222235 h 1435776"/>
              <a:gd name="connsiteX8" fmla="*/ 928667 w 2734301"/>
              <a:gd name="connsiteY8" fmla="*/ 0 h 1435776"/>
              <a:gd name="connsiteX9" fmla="*/ 749061 w 2734301"/>
              <a:gd name="connsiteY9" fmla="*/ 60492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749061 w 2760884"/>
              <a:gd name="connsiteY9" fmla="*/ 60492 h 1435776"/>
              <a:gd name="connsiteX10" fmla="*/ 0 w 2760884"/>
              <a:gd name="connsiteY10" fmla="*/ 1085897 h 1435776"/>
              <a:gd name="connsiteX11" fmla="*/ 82407 w 2760884"/>
              <a:gd name="connsiteY11" fmla="*/ 1215684 h 1435776"/>
              <a:gd name="connsiteX12" fmla="*/ 2006632 w 2760884"/>
              <a:gd name="connsiteY12"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749061 w 2760884"/>
              <a:gd name="connsiteY9" fmla="*/ 60492 h 1435776"/>
              <a:gd name="connsiteX10" fmla="*/ 0 w 2760884"/>
              <a:gd name="connsiteY10" fmla="*/ 1085897 h 1435776"/>
              <a:gd name="connsiteX11" fmla="*/ 48185 w 2760884"/>
              <a:gd name="connsiteY11" fmla="*/ 1147700 h 1435776"/>
              <a:gd name="connsiteX12" fmla="*/ 82407 w 2760884"/>
              <a:gd name="connsiteY12" fmla="*/ 1215684 h 1435776"/>
              <a:gd name="connsiteX13" fmla="*/ 2006632 w 2760884"/>
              <a:gd name="connsiteY13"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749061 w 2760884"/>
              <a:gd name="connsiteY9" fmla="*/ 60492 h 1435776"/>
              <a:gd name="connsiteX10" fmla="*/ 0 w 2760884"/>
              <a:gd name="connsiteY10" fmla="*/ 1085897 h 1435776"/>
              <a:gd name="connsiteX11" fmla="*/ 1665 w 2760884"/>
              <a:gd name="connsiteY11" fmla="*/ 1166823 h 1435776"/>
              <a:gd name="connsiteX12" fmla="*/ 82407 w 2760884"/>
              <a:gd name="connsiteY12" fmla="*/ 1215684 h 1435776"/>
              <a:gd name="connsiteX13" fmla="*/ 2006632 w 2760884"/>
              <a:gd name="connsiteY13"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832386 w 2760884"/>
              <a:gd name="connsiteY9" fmla="*/ 25819 h 1435776"/>
              <a:gd name="connsiteX10" fmla="*/ 749061 w 2760884"/>
              <a:gd name="connsiteY10" fmla="*/ 60492 h 1435776"/>
              <a:gd name="connsiteX11" fmla="*/ 0 w 2760884"/>
              <a:gd name="connsiteY11" fmla="*/ 1085897 h 1435776"/>
              <a:gd name="connsiteX12" fmla="*/ 1665 w 2760884"/>
              <a:gd name="connsiteY12" fmla="*/ 1166823 h 1435776"/>
              <a:gd name="connsiteX13" fmla="*/ 82407 w 2760884"/>
              <a:gd name="connsiteY13" fmla="*/ 1215684 h 1435776"/>
              <a:gd name="connsiteX14" fmla="*/ 2006632 w 2760884"/>
              <a:gd name="connsiteY14"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839032 w 2760884"/>
              <a:gd name="connsiteY9" fmla="*/ 6696 h 1435776"/>
              <a:gd name="connsiteX10" fmla="*/ 749061 w 2760884"/>
              <a:gd name="connsiteY10" fmla="*/ 60492 h 1435776"/>
              <a:gd name="connsiteX11" fmla="*/ 0 w 2760884"/>
              <a:gd name="connsiteY11" fmla="*/ 1085897 h 1435776"/>
              <a:gd name="connsiteX12" fmla="*/ 1665 w 2760884"/>
              <a:gd name="connsiteY12" fmla="*/ 1166823 h 1435776"/>
              <a:gd name="connsiteX13" fmla="*/ 82407 w 2760884"/>
              <a:gd name="connsiteY13" fmla="*/ 1215684 h 1435776"/>
              <a:gd name="connsiteX14" fmla="*/ 2006632 w 2760884"/>
              <a:gd name="connsiteY14" fmla="*/ 1435776 h 1435776"/>
              <a:gd name="connsiteX0" fmla="*/ 2006632 w 2787467"/>
              <a:gd name="connsiteY0" fmla="*/ 1435776 h 1435776"/>
              <a:gd name="connsiteX1" fmla="*/ 2146503 w 2787467"/>
              <a:gd name="connsiteY1" fmla="*/ 1394520 h 1435776"/>
              <a:gd name="connsiteX2" fmla="*/ 2254995 w 2787467"/>
              <a:gd name="connsiteY2" fmla="*/ 1239723 h 1435776"/>
              <a:gd name="connsiteX3" fmla="*/ 2191458 w 2787467"/>
              <a:gd name="connsiteY3" fmla="*/ 1185670 h 1435776"/>
              <a:gd name="connsiteX4" fmla="*/ 2373970 w 2787467"/>
              <a:gd name="connsiteY4" fmla="*/ 947758 h 1435776"/>
              <a:gd name="connsiteX5" fmla="*/ 2449072 w 2787467"/>
              <a:gd name="connsiteY5" fmla="*/ 1016477 h 1435776"/>
              <a:gd name="connsiteX6" fmla="*/ 2787467 w 2787467"/>
              <a:gd name="connsiteY6" fmla="*/ 631649 h 1435776"/>
              <a:gd name="connsiteX7" fmla="*/ 2074669 w 2787467"/>
              <a:gd name="connsiteY7" fmla="*/ 222235 h 1435776"/>
              <a:gd name="connsiteX8" fmla="*/ 928667 w 2787467"/>
              <a:gd name="connsiteY8" fmla="*/ 0 h 1435776"/>
              <a:gd name="connsiteX9" fmla="*/ 839032 w 2787467"/>
              <a:gd name="connsiteY9" fmla="*/ 6696 h 1435776"/>
              <a:gd name="connsiteX10" fmla="*/ 749061 w 2787467"/>
              <a:gd name="connsiteY10" fmla="*/ 60492 h 1435776"/>
              <a:gd name="connsiteX11" fmla="*/ 0 w 2787467"/>
              <a:gd name="connsiteY11" fmla="*/ 1085897 h 1435776"/>
              <a:gd name="connsiteX12" fmla="*/ 1665 w 2787467"/>
              <a:gd name="connsiteY12" fmla="*/ 1166823 h 1435776"/>
              <a:gd name="connsiteX13" fmla="*/ 82407 w 2787467"/>
              <a:gd name="connsiteY13" fmla="*/ 1215684 h 1435776"/>
              <a:gd name="connsiteX14" fmla="*/ 2006632 w 2787467"/>
              <a:gd name="connsiteY14" fmla="*/ 1435776 h 1435776"/>
              <a:gd name="connsiteX0" fmla="*/ 2006632 w 2787467"/>
              <a:gd name="connsiteY0" fmla="*/ 1435776 h 1435776"/>
              <a:gd name="connsiteX1" fmla="*/ 2146503 w 2787467"/>
              <a:gd name="connsiteY1" fmla="*/ 1394520 h 1435776"/>
              <a:gd name="connsiteX2" fmla="*/ 2254995 w 2787467"/>
              <a:gd name="connsiteY2" fmla="*/ 1239723 h 1435776"/>
              <a:gd name="connsiteX3" fmla="*/ 2191458 w 2787467"/>
              <a:gd name="connsiteY3" fmla="*/ 1185670 h 1435776"/>
              <a:gd name="connsiteX4" fmla="*/ 2373970 w 2787467"/>
              <a:gd name="connsiteY4" fmla="*/ 947758 h 1435776"/>
              <a:gd name="connsiteX5" fmla="*/ 2449072 w 2787467"/>
              <a:gd name="connsiteY5" fmla="*/ 1016477 h 1435776"/>
              <a:gd name="connsiteX6" fmla="*/ 2787467 w 2787467"/>
              <a:gd name="connsiteY6" fmla="*/ 631649 h 1435776"/>
              <a:gd name="connsiteX7" fmla="*/ 2114543 w 2787467"/>
              <a:gd name="connsiteY7" fmla="*/ 190363 h 1435776"/>
              <a:gd name="connsiteX8" fmla="*/ 928667 w 2787467"/>
              <a:gd name="connsiteY8" fmla="*/ 0 h 1435776"/>
              <a:gd name="connsiteX9" fmla="*/ 839032 w 2787467"/>
              <a:gd name="connsiteY9" fmla="*/ 6696 h 1435776"/>
              <a:gd name="connsiteX10" fmla="*/ 749061 w 2787467"/>
              <a:gd name="connsiteY10" fmla="*/ 60492 h 1435776"/>
              <a:gd name="connsiteX11" fmla="*/ 0 w 2787467"/>
              <a:gd name="connsiteY11" fmla="*/ 1085897 h 1435776"/>
              <a:gd name="connsiteX12" fmla="*/ 1665 w 2787467"/>
              <a:gd name="connsiteY12" fmla="*/ 1166823 h 1435776"/>
              <a:gd name="connsiteX13" fmla="*/ 82407 w 2787467"/>
              <a:gd name="connsiteY13" fmla="*/ 1215684 h 1435776"/>
              <a:gd name="connsiteX14" fmla="*/ 2006632 w 2787467"/>
              <a:gd name="connsiteY14" fmla="*/ 1435776 h 1435776"/>
              <a:gd name="connsiteX0" fmla="*/ 2006632 w 2787467"/>
              <a:gd name="connsiteY0" fmla="*/ 1467648 h 1467648"/>
              <a:gd name="connsiteX1" fmla="*/ 2146503 w 2787467"/>
              <a:gd name="connsiteY1" fmla="*/ 1426392 h 1467648"/>
              <a:gd name="connsiteX2" fmla="*/ 2254995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9032 w 2787467"/>
              <a:gd name="connsiteY9" fmla="*/ 38568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46503 w 2787467"/>
              <a:gd name="connsiteY1" fmla="*/ 1426392 h 1467648"/>
              <a:gd name="connsiteX2" fmla="*/ 2254995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33212 w 2787467"/>
              <a:gd name="connsiteY1" fmla="*/ 1426392 h 1467648"/>
              <a:gd name="connsiteX2" fmla="*/ 2254995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33212 w 2787467"/>
              <a:gd name="connsiteY1" fmla="*/ 1426392 h 1467648"/>
              <a:gd name="connsiteX2" fmla="*/ 2281578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33212 w 2787467"/>
              <a:gd name="connsiteY1" fmla="*/ 1426392 h 1467648"/>
              <a:gd name="connsiteX2" fmla="*/ 2281578 w 2787467"/>
              <a:gd name="connsiteY2" fmla="*/ 1271595 h 1467648"/>
              <a:gd name="connsiteX3" fmla="*/ 2191458 w 2787467"/>
              <a:gd name="connsiteY3" fmla="*/ 1217542 h 1467648"/>
              <a:gd name="connsiteX4" fmla="*/ 2373970 w 2787467"/>
              <a:gd name="connsiteY4" fmla="*/ 979630 h 1467648"/>
              <a:gd name="connsiteX5" fmla="*/ 2469010 w 2787467"/>
              <a:gd name="connsiteY5" fmla="*/ 1061097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94113"/>
              <a:gd name="connsiteY0" fmla="*/ 1467648 h 1467648"/>
              <a:gd name="connsiteX1" fmla="*/ 2133212 w 2794113"/>
              <a:gd name="connsiteY1" fmla="*/ 1426392 h 1467648"/>
              <a:gd name="connsiteX2" fmla="*/ 2281578 w 2794113"/>
              <a:gd name="connsiteY2" fmla="*/ 1271595 h 1467648"/>
              <a:gd name="connsiteX3" fmla="*/ 2191458 w 2794113"/>
              <a:gd name="connsiteY3" fmla="*/ 1217542 h 1467648"/>
              <a:gd name="connsiteX4" fmla="*/ 2373970 w 2794113"/>
              <a:gd name="connsiteY4" fmla="*/ 979630 h 1467648"/>
              <a:gd name="connsiteX5" fmla="*/ 2469010 w 2794113"/>
              <a:gd name="connsiteY5" fmla="*/ 1061097 h 1467648"/>
              <a:gd name="connsiteX6" fmla="*/ 2794113 w 2794113"/>
              <a:gd name="connsiteY6" fmla="*/ 663521 h 1467648"/>
              <a:gd name="connsiteX7" fmla="*/ 2114543 w 2794113"/>
              <a:gd name="connsiteY7" fmla="*/ 222235 h 1467648"/>
              <a:gd name="connsiteX8" fmla="*/ 955250 w 2794113"/>
              <a:gd name="connsiteY8" fmla="*/ 0 h 1467648"/>
              <a:gd name="connsiteX9" fmla="*/ 832386 w 2794113"/>
              <a:gd name="connsiteY9" fmla="*/ 6696 h 1467648"/>
              <a:gd name="connsiteX10" fmla="*/ 749061 w 2794113"/>
              <a:gd name="connsiteY10" fmla="*/ 92364 h 1467648"/>
              <a:gd name="connsiteX11" fmla="*/ 0 w 2794113"/>
              <a:gd name="connsiteY11" fmla="*/ 1117769 h 1467648"/>
              <a:gd name="connsiteX12" fmla="*/ 1665 w 2794113"/>
              <a:gd name="connsiteY12" fmla="*/ 1198695 h 1467648"/>
              <a:gd name="connsiteX13" fmla="*/ 82407 w 2794113"/>
              <a:gd name="connsiteY13" fmla="*/ 1247556 h 1467648"/>
              <a:gd name="connsiteX14" fmla="*/ 2006632 w 2794113"/>
              <a:gd name="connsiteY14" fmla="*/ 1467648 h 1467648"/>
              <a:gd name="connsiteX0" fmla="*/ 2006632 w 2794113"/>
              <a:gd name="connsiteY0" fmla="*/ 1467648 h 1467648"/>
              <a:gd name="connsiteX1" fmla="*/ 2133212 w 2794113"/>
              <a:gd name="connsiteY1" fmla="*/ 1426392 h 1467648"/>
              <a:gd name="connsiteX2" fmla="*/ 2281578 w 2794113"/>
              <a:gd name="connsiteY2" fmla="*/ 1271595 h 1467648"/>
              <a:gd name="connsiteX3" fmla="*/ 2191458 w 2794113"/>
              <a:gd name="connsiteY3" fmla="*/ 1217542 h 1467648"/>
              <a:gd name="connsiteX4" fmla="*/ 2373970 w 2794113"/>
              <a:gd name="connsiteY4" fmla="*/ 979630 h 1467648"/>
              <a:gd name="connsiteX5" fmla="*/ 2469010 w 2794113"/>
              <a:gd name="connsiteY5" fmla="*/ 1061097 h 1467648"/>
              <a:gd name="connsiteX6" fmla="*/ 2794113 w 2794113"/>
              <a:gd name="connsiteY6" fmla="*/ 701767 h 1467648"/>
              <a:gd name="connsiteX7" fmla="*/ 2114543 w 2794113"/>
              <a:gd name="connsiteY7" fmla="*/ 222235 h 1467648"/>
              <a:gd name="connsiteX8" fmla="*/ 955250 w 2794113"/>
              <a:gd name="connsiteY8" fmla="*/ 0 h 1467648"/>
              <a:gd name="connsiteX9" fmla="*/ 832386 w 2794113"/>
              <a:gd name="connsiteY9" fmla="*/ 6696 h 1467648"/>
              <a:gd name="connsiteX10" fmla="*/ 749061 w 2794113"/>
              <a:gd name="connsiteY10" fmla="*/ 92364 h 1467648"/>
              <a:gd name="connsiteX11" fmla="*/ 0 w 2794113"/>
              <a:gd name="connsiteY11" fmla="*/ 1117769 h 1467648"/>
              <a:gd name="connsiteX12" fmla="*/ 1665 w 2794113"/>
              <a:gd name="connsiteY12" fmla="*/ 1198695 h 1467648"/>
              <a:gd name="connsiteX13" fmla="*/ 82407 w 2794113"/>
              <a:gd name="connsiteY13" fmla="*/ 1247556 h 1467648"/>
              <a:gd name="connsiteX14" fmla="*/ 2006632 w 2794113"/>
              <a:gd name="connsiteY14" fmla="*/ 1467648 h 1467648"/>
              <a:gd name="connsiteX0" fmla="*/ 1861633 w 2794113"/>
              <a:gd name="connsiteY0" fmla="*/ 1731892 h 1731892"/>
              <a:gd name="connsiteX1" fmla="*/ 2133212 w 2794113"/>
              <a:gd name="connsiteY1" fmla="*/ 1426392 h 1731892"/>
              <a:gd name="connsiteX2" fmla="*/ 2281578 w 2794113"/>
              <a:gd name="connsiteY2" fmla="*/ 1271595 h 1731892"/>
              <a:gd name="connsiteX3" fmla="*/ 2191458 w 2794113"/>
              <a:gd name="connsiteY3" fmla="*/ 1217542 h 1731892"/>
              <a:gd name="connsiteX4" fmla="*/ 2373970 w 2794113"/>
              <a:gd name="connsiteY4" fmla="*/ 979630 h 1731892"/>
              <a:gd name="connsiteX5" fmla="*/ 2469010 w 2794113"/>
              <a:gd name="connsiteY5" fmla="*/ 1061097 h 1731892"/>
              <a:gd name="connsiteX6" fmla="*/ 2794113 w 2794113"/>
              <a:gd name="connsiteY6" fmla="*/ 701767 h 1731892"/>
              <a:gd name="connsiteX7" fmla="*/ 2114543 w 2794113"/>
              <a:gd name="connsiteY7" fmla="*/ 222235 h 1731892"/>
              <a:gd name="connsiteX8" fmla="*/ 955250 w 2794113"/>
              <a:gd name="connsiteY8" fmla="*/ 0 h 1731892"/>
              <a:gd name="connsiteX9" fmla="*/ 832386 w 2794113"/>
              <a:gd name="connsiteY9" fmla="*/ 6696 h 1731892"/>
              <a:gd name="connsiteX10" fmla="*/ 749061 w 2794113"/>
              <a:gd name="connsiteY10" fmla="*/ 92364 h 1731892"/>
              <a:gd name="connsiteX11" fmla="*/ 0 w 2794113"/>
              <a:gd name="connsiteY11" fmla="*/ 1117769 h 1731892"/>
              <a:gd name="connsiteX12" fmla="*/ 1665 w 2794113"/>
              <a:gd name="connsiteY12" fmla="*/ 1198695 h 1731892"/>
              <a:gd name="connsiteX13" fmla="*/ 82407 w 2794113"/>
              <a:gd name="connsiteY13" fmla="*/ 1247556 h 1731892"/>
              <a:gd name="connsiteX14" fmla="*/ 1861633 w 2794113"/>
              <a:gd name="connsiteY14" fmla="*/ 1731892 h 1731892"/>
              <a:gd name="connsiteX0" fmla="*/ 1861633 w 2794113"/>
              <a:gd name="connsiteY0" fmla="*/ 1731892 h 1731892"/>
              <a:gd name="connsiteX1" fmla="*/ 1886715 w 2794113"/>
              <a:gd name="connsiteY1" fmla="*/ 1635006 h 1731892"/>
              <a:gd name="connsiteX2" fmla="*/ 2281578 w 2794113"/>
              <a:gd name="connsiteY2" fmla="*/ 1271595 h 1731892"/>
              <a:gd name="connsiteX3" fmla="*/ 2191458 w 2794113"/>
              <a:gd name="connsiteY3" fmla="*/ 1217542 h 1731892"/>
              <a:gd name="connsiteX4" fmla="*/ 2373970 w 2794113"/>
              <a:gd name="connsiteY4" fmla="*/ 979630 h 1731892"/>
              <a:gd name="connsiteX5" fmla="*/ 2469010 w 2794113"/>
              <a:gd name="connsiteY5" fmla="*/ 1061097 h 1731892"/>
              <a:gd name="connsiteX6" fmla="*/ 2794113 w 2794113"/>
              <a:gd name="connsiteY6" fmla="*/ 701767 h 1731892"/>
              <a:gd name="connsiteX7" fmla="*/ 2114543 w 2794113"/>
              <a:gd name="connsiteY7" fmla="*/ 222235 h 1731892"/>
              <a:gd name="connsiteX8" fmla="*/ 955250 w 2794113"/>
              <a:gd name="connsiteY8" fmla="*/ 0 h 1731892"/>
              <a:gd name="connsiteX9" fmla="*/ 832386 w 2794113"/>
              <a:gd name="connsiteY9" fmla="*/ 6696 h 1731892"/>
              <a:gd name="connsiteX10" fmla="*/ 749061 w 2794113"/>
              <a:gd name="connsiteY10" fmla="*/ 92364 h 1731892"/>
              <a:gd name="connsiteX11" fmla="*/ 0 w 2794113"/>
              <a:gd name="connsiteY11" fmla="*/ 1117769 h 1731892"/>
              <a:gd name="connsiteX12" fmla="*/ 1665 w 2794113"/>
              <a:gd name="connsiteY12" fmla="*/ 1198695 h 1731892"/>
              <a:gd name="connsiteX13" fmla="*/ 82407 w 2794113"/>
              <a:gd name="connsiteY13" fmla="*/ 1247556 h 1731892"/>
              <a:gd name="connsiteX14" fmla="*/ 1861633 w 2794113"/>
              <a:gd name="connsiteY14" fmla="*/ 1731892 h 1731892"/>
              <a:gd name="connsiteX0" fmla="*/ 1745634 w 2794113"/>
              <a:gd name="connsiteY0" fmla="*/ 1676261 h 1676261"/>
              <a:gd name="connsiteX1" fmla="*/ 1886715 w 2794113"/>
              <a:gd name="connsiteY1" fmla="*/ 1635006 h 1676261"/>
              <a:gd name="connsiteX2" fmla="*/ 2281578 w 2794113"/>
              <a:gd name="connsiteY2" fmla="*/ 1271595 h 1676261"/>
              <a:gd name="connsiteX3" fmla="*/ 2191458 w 2794113"/>
              <a:gd name="connsiteY3" fmla="*/ 1217542 h 1676261"/>
              <a:gd name="connsiteX4" fmla="*/ 2373970 w 2794113"/>
              <a:gd name="connsiteY4" fmla="*/ 979630 h 1676261"/>
              <a:gd name="connsiteX5" fmla="*/ 2469010 w 2794113"/>
              <a:gd name="connsiteY5" fmla="*/ 1061097 h 1676261"/>
              <a:gd name="connsiteX6" fmla="*/ 2794113 w 2794113"/>
              <a:gd name="connsiteY6" fmla="*/ 701767 h 1676261"/>
              <a:gd name="connsiteX7" fmla="*/ 2114543 w 2794113"/>
              <a:gd name="connsiteY7" fmla="*/ 222235 h 1676261"/>
              <a:gd name="connsiteX8" fmla="*/ 955250 w 2794113"/>
              <a:gd name="connsiteY8" fmla="*/ 0 h 1676261"/>
              <a:gd name="connsiteX9" fmla="*/ 832386 w 2794113"/>
              <a:gd name="connsiteY9" fmla="*/ 6696 h 1676261"/>
              <a:gd name="connsiteX10" fmla="*/ 749061 w 2794113"/>
              <a:gd name="connsiteY10" fmla="*/ 92364 h 1676261"/>
              <a:gd name="connsiteX11" fmla="*/ 0 w 2794113"/>
              <a:gd name="connsiteY11" fmla="*/ 1117769 h 1676261"/>
              <a:gd name="connsiteX12" fmla="*/ 1665 w 2794113"/>
              <a:gd name="connsiteY12" fmla="*/ 1198695 h 1676261"/>
              <a:gd name="connsiteX13" fmla="*/ 82407 w 2794113"/>
              <a:gd name="connsiteY13" fmla="*/ 1247556 h 1676261"/>
              <a:gd name="connsiteX14" fmla="*/ 1745634 w 2794113"/>
              <a:gd name="connsiteY14" fmla="*/ 1676261 h 1676261"/>
              <a:gd name="connsiteX0" fmla="*/ 1808225 w 2856704"/>
              <a:gd name="connsiteY0" fmla="*/ 1676261 h 1676261"/>
              <a:gd name="connsiteX1" fmla="*/ 1949306 w 2856704"/>
              <a:gd name="connsiteY1" fmla="*/ 1635006 h 1676261"/>
              <a:gd name="connsiteX2" fmla="*/ 2344169 w 2856704"/>
              <a:gd name="connsiteY2" fmla="*/ 1271595 h 1676261"/>
              <a:gd name="connsiteX3" fmla="*/ 2254049 w 2856704"/>
              <a:gd name="connsiteY3" fmla="*/ 1217542 h 1676261"/>
              <a:gd name="connsiteX4" fmla="*/ 2436561 w 2856704"/>
              <a:gd name="connsiteY4" fmla="*/ 979630 h 1676261"/>
              <a:gd name="connsiteX5" fmla="*/ 2531601 w 2856704"/>
              <a:gd name="connsiteY5" fmla="*/ 1061097 h 1676261"/>
              <a:gd name="connsiteX6" fmla="*/ 2856704 w 2856704"/>
              <a:gd name="connsiteY6" fmla="*/ 701767 h 1676261"/>
              <a:gd name="connsiteX7" fmla="*/ 2177134 w 2856704"/>
              <a:gd name="connsiteY7" fmla="*/ 222235 h 1676261"/>
              <a:gd name="connsiteX8" fmla="*/ 1017841 w 2856704"/>
              <a:gd name="connsiteY8" fmla="*/ 0 h 1676261"/>
              <a:gd name="connsiteX9" fmla="*/ 894977 w 2856704"/>
              <a:gd name="connsiteY9" fmla="*/ 6696 h 1676261"/>
              <a:gd name="connsiteX10" fmla="*/ 811652 w 2856704"/>
              <a:gd name="connsiteY10" fmla="*/ 92364 h 1676261"/>
              <a:gd name="connsiteX11" fmla="*/ 62591 w 2856704"/>
              <a:gd name="connsiteY11" fmla="*/ 1117769 h 1676261"/>
              <a:gd name="connsiteX12" fmla="*/ 64256 w 2856704"/>
              <a:gd name="connsiteY12" fmla="*/ 1198695 h 1676261"/>
              <a:gd name="connsiteX13" fmla="*/ 0 w 2856704"/>
              <a:gd name="connsiteY13" fmla="*/ 1303187 h 1676261"/>
              <a:gd name="connsiteX14" fmla="*/ 1808225 w 2856704"/>
              <a:gd name="connsiteY14" fmla="*/ 1676261 h 1676261"/>
              <a:gd name="connsiteX0" fmla="*/ 1895224 w 2943703"/>
              <a:gd name="connsiteY0" fmla="*/ 1676261 h 1676261"/>
              <a:gd name="connsiteX1" fmla="*/ 2036305 w 2943703"/>
              <a:gd name="connsiteY1" fmla="*/ 1635006 h 1676261"/>
              <a:gd name="connsiteX2" fmla="*/ 2431168 w 2943703"/>
              <a:gd name="connsiteY2" fmla="*/ 1271595 h 1676261"/>
              <a:gd name="connsiteX3" fmla="*/ 2341048 w 2943703"/>
              <a:gd name="connsiteY3" fmla="*/ 1217542 h 1676261"/>
              <a:gd name="connsiteX4" fmla="*/ 2523560 w 2943703"/>
              <a:gd name="connsiteY4" fmla="*/ 979630 h 1676261"/>
              <a:gd name="connsiteX5" fmla="*/ 2618600 w 2943703"/>
              <a:gd name="connsiteY5" fmla="*/ 1061097 h 1676261"/>
              <a:gd name="connsiteX6" fmla="*/ 2943703 w 2943703"/>
              <a:gd name="connsiteY6" fmla="*/ 701767 h 1676261"/>
              <a:gd name="connsiteX7" fmla="*/ 2264133 w 2943703"/>
              <a:gd name="connsiteY7" fmla="*/ 222235 h 1676261"/>
              <a:gd name="connsiteX8" fmla="*/ 1104840 w 2943703"/>
              <a:gd name="connsiteY8" fmla="*/ 0 h 1676261"/>
              <a:gd name="connsiteX9" fmla="*/ 981976 w 2943703"/>
              <a:gd name="connsiteY9" fmla="*/ 6696 h 1676261"/>
              <a:gd name="connsiteX10" fmla="*/ 898651 w 2943703"/>
              <a:gd name="connsiteY10" fmla="*/ 92364 h 1676261"/>
              <a:gd name="connsiteX11" fmla="*/ 149590 w 2943703"/>
              <a:gd name="connsiteY11" fmla="*/ 1117769 h 1676261"/>
              <a:gd name="connsiteX12" fmla="*/ 151255 w 2943703"/>
              <a:gd name="connsiteY12" fmla="*/ 1198695 h 1676261"/>
              <a:gd name="connsiteX13" fmla="*/ 0 w 2943703"/>
              <a:gd name="connsiteY13" fmla="*/ 1303187 h 1676261"/>
              <a:gd name="connsiteX14" fmla="*/ 1895224 w 2943703"/>
              <a:gd name="connsiteY14" fmla="*/ 1676261 h 1676261"/>
              <a:gd name="connsiteX0" fmla="*/ 1895224 w 2943703"/>
              <a:gd name="connsiteY0" fmla="*/ 1676261 h 1676261"/>
              <a:gd name="connsiteX1" fmla="*/ 2036305 w 2943703"/>
              <a:gd name="connsiteY1" fmla="*/ 1635006 h 1676261"/>
              <a:gd name="connsiteX2" fmla="*/ 2431168 w 2943703"/>
              <a:gd name="connsiteY2" fmla="*/ 1271595 h 1676261"/>
              <a:gd name="connsiteX3" fmla="*/ 2341048 w 2943703"/>
              <a:gd name="connsiteY3" fmla="*/ 1217542 h 1676261"/>
              <a:gd name="connsiteX4" fmla="*/ 2523560 w 2943703"/>
              <a:gd name="connsiteY4" fmla="*/ 979630 h 1676261"/>
              <a:gd name="connsiteX5" fmla="*/ 2618600 w 2943703"/>
              <a:gd name="connsiteY5" fmla="*/ 1061097 h 1676261"/>
              <a:gd name="connsiteX6" fmla="*/ 2943703 w 2943703"/>
              <a:gd name="connsiteY6" fmla="*/ 701767 h 1676261"/>
              <a:gd name="connsiteX7" fmla="*/ 2264133 w 2943703"/>
              <a:gd name="connsiteY7" fmla="*/ 222235 h 1676261"/>
              <a:gd name="connsiteX8" fmla="*/ 1104840 w 2943703"/>
              <a:gd name="connsiteY8" fmla="*/ 0 h 1676261"/>
              <a:gd name="connsiteX9" fmla="*/ 981976 w 2943703"/>
              <a:gd name="connsiteY9" fmla="*/ 6696 h 1676261"/>
              <a:gd name="connsiteX10" fmla="*/ 898651 w 2943703"/>
              <a:gd name="connsiteY10" fmla="*/ 92364 h 1676261"/>
              <a:gd name="connsiteX11" fmla="*/ 149590 w 2943703"/>
              <a:gd name="connsiteY11" fmla="*/ 1117769 h 1676261"/>
              <a:gd name="connsiteX12" fmla="*/ 78756 w 2943703"/>
              <a:gd name="connsiteY12" fmla="*/ 1198695 h 1676261"/>
              <a:gd name="connsiteX13" fmla="*/ 0 w 2943703"/>
              <a:gd name="connsiteY13" fmla="*/ 1303187 h 1676261"/>
              <a:gd name="connsiteX14" fmla="*/ 1895224 w 2943703"/>
              <a:gd name="connsiteY14" fmla="*/ 1676261 h 1676261"/>
              <a:gd name="connsiteX0" fmla="*/ 1837224 w 2943703"/>
              <a:gd name="connsiteY0" fmla="*/ 1704076 h 1704076"/>
              <a:gd name="connsiteX1" fmla="*/ 2036305 w 2943703"/>
              <a:gd name="connsiteY1" fmla="*/ 1635006 h 1704076"/>
              <a:gd name="connsiteX2" fmla="*/ 2431168 w 2943703"/>
              <a:gd name="connsiteY2" fmla="*/ 1271595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92806 w 2943703"/>
              <a:gd name="connsiteY1" fmla="*/ 1648913 h 1704076"/>
              <a:gd name="connsiteX2" fmla="*/ 2431168 w 2943703"/>
              <a:gd name="connsiteY2" fmla="*/ 1271595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431168 w 2943703"/>
              <a:gd name="connsiteY2" fmla="*/ 1271595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253948 w 2943703"/>
              <a:gd name="connsiteY2" fmla="*/ 1399081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253948 w 2943703"/>
              <a:gd name="connsiteY2" fmla="*/ 1399081 h 1704076"/>
              <a:gd name="connsiteX3" fmla="*/ 2163827 w 2943703"/>
              <a:gd name="connsiteY3" fmla="*/ 1345029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87491 w 2943703"/>
              <a:gd name="connsiteY2" fmla="*/ 1473448 h 1704076"/>
              <a:gd name="connsiteX3" fmla="*/ 2163827 w 2943703"/>
              <a:gd name="connsiteY3" fmla="*/ 1345029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63827 w 2943703"/>
              <a:gd name="connsiteY3" fmla="*/ 1345029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02908 w 2943703"/>
              <a:gd name="connsiteY3" fmla="*/ 1451268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02908 w 2943703"/>
              <a:gd name="connsiteY3" fmla="*/ 1451268 h 1704076"/>
              <a:gd name="connsiteX4" fmla="*/ 2523560 w 2943703"/>
              <a:gd name="connsiteY4" fmla="*/ 979630 h 1704076"/>
              <a:gd name="connsiteX5" fmla="*/ 2513375 w 2943703"/>
              <a:gd name="connsiteY5" fmla="*/ 1177959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02908 w 2943703"/>
              <a:gd name="connsiteY3" fmla="*/ 1451268 h 1704076"/>
              <a:gd name="connsiteX4" fmla="*/ 2423873 w 2943703"/>
              <a:gd name="connsiteY4" fmla="*/ 1096493 h 1704076"/>
              <a:gd name="connsiteX5" fmla="*/ 2513375 w 2943703"/>
              <a:gd name="connsiteY5" fmla="*/ 1177959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21550"/>
              <a:gd name="connsiteY0" fmla="*/ 1704076 h 1704076"/>
              <a:gd name="connsiteX1" fmla="*/ 1942963 w 2921550"/>
              <a:gd name="connsiteY1" fmla="*/ 1702032 h 1704076"/>
              <a:gd name="connsiteX2" fmla="*/ 2165339 w 2921550"/>
              <a:gd name="connsiteY2" fmla="*/ 1505319 h 1704076"/>
              <a:gd name="connsiteX3" fmla="*/ 2102908 w 2921550"/>
              <a:gd name="connsiteY3" fmla="*/ 1451268 h 1704076"/>
              <a:gd name="connsiteX4" fmla="*/ 2423873 w 2921550"/>
              <a:gd name="connsiteY4" fmla="*/ 1096493 h 1704076"/>
              <a:gd name="connsiteX5" fmla="*/ 2513375 w 2921550"/>
              <a:gd name="connsiteY5" fmla="*/ 1177959 h 1704076"/>
              <a:gd name="connsiteX6" fmla="*/ 2921550 w 2921550"/>
              <a:gd name="connsiteY6" fmla="*/ 696455 h 1704076"/>
              <a:gd name="connsiteX7" fmla="*/ 2264133 w 2921550"/>
              <a:gd name="connsiteY7" fmla="*/ 222235 h 1704076"/>
              <a:gd name="connsiteX8" fmla="*/ 1104840 w 2921550"/>
              <a:gd name="connsiteY8" fmla="*/ 0 h 1704076"/>
              <a:gd name="connsiteX9" fmla="*/ 981976 w 2921550"/>
              <a:gd name="connsiteY9" fmla="*/ 6696 h 1704076"/>
              <a:gd name="connsiteX10" fmla="*/ 898651 w 2921550"/>
              <a:gd name="connsiteY10" fmla="*/ 92364 h 1704076"/>
              <a:gd name="connsiteX11" fmla="*/ 149590 w 2921550"/>
              <a:gd name="connsiteY11" fmla="*/ 1117769 h 1704076"/>
              <a:gd name="connsiteX12" fmla="*/ 78756 w 2921550"/>
              <a:gd name="connsiteY12" fmla="*/ 1198695 h 1704076"/>
              <a:gd name="connsiteX13" fmla="*/ 0 w 2921550"/>
              <a:gd name="connsiteY13" fmla="*/ 1303187 h 1704076"/>
              <a:gd name="connsiteX14" fmla="*/ 1837224 w 2921550"/>
              <a:gd name="connsiteY14" fmla="*/ 1704076 h 1704076"/>
              <a:gd name="connsiteX0" fmla="*/ 1837224 w 2921550"/>
              <a:gd name="connsiteY0" fmla="*/ 1704076 h 1704076"/>
              <a:gd name="connsiteX1" fmla="*/ 1942963 w 2921550"/>
              <a:gd name="connsiteY1" fmla="*/ 1702032 h 1704076"/>
              <a:gd name="connsiteX2" fmla="*/ 2165339 w 2921550"/>
              <a:gd name="connsiteY2" fmla="*/ 1505319 h 1704076"/>
              <a:gd name="connsiteX3" fmla="*/ 2102908 w 2921550"/>
              <a:gd name="connsiteY3" fmla="*/ 1451268 h 1704076"/>
              <a:gd name="connsiteX4" fmla="*/ 2423873 w 2921550"/>
              <a:gd name="connsiteY4" fmla="*/ 1096493 h 1704076"/>
              <a:gd name="connsiteX5" fmla="*/ 2474608 w 2921550"/>
              <a:gd name="connsiteY5" fmla="*/ 1172648 h 1704076"/>
              <a:gd name="connsiteX6" fmla="*/ 2921550 w 2921550"/>
              <a:gd name="connsiteY6" fmla="*/ 696455 h 1704076"/>
              <a:gd name="connsiteX7" fmla="*/ 2264133 w 2921550"/>
              <a:gd name="connsiteY7" fmla="*/ 222235 h 1704076"/>
              <a:gd name="connsiteX8" fmla="*/ 1104840 w 2921550"/>
              <a:gd name="connsiteY8" fmla="*/ 0 h 1704076"/>
              <a:gd name="connsiteX9" fmla="*/ 981976 w 2921550"/>
              <a:gd name="connsiteY9" fmla="*/ 6696 h 1704076"/>
              <a:gd name="connsiteX10" fmla="*/ 898651 w 2921550"/>
              <a:gd name="connsiteY10" fmla="*/ 92364 h 1704076"/>
              <a:gd name="connsiteX11" fmla="*/ 149590 w 2921550"/>
              <a:gd name="connsiteY11" fmla="*/ 1117769 h 1704076"/>
              <a:gd name="connsiteX12" fmla="*/ 78756 w 2921550"/>
              <a:gd name="connsiteY12" fmla="*/ 1198695 h 1704076"/>
              <a:gd name="connsiteX13" fmla="*/ 0 w 2921550"/>
              <a:gd name="connsiteY13" fmla="*/ 1303187 h 1704076"/>
              <a:gd name="connsiteX14" fmla="*/ 1837224 w 2921550"/>
              <a:gd name="connsiteY14" fmla="*/ 1704076 h 1704076"/>
              <a:gd name="connsiteX0" fmla="*/ 1837224 w 2899397"/>
              <a:gd name="connsiteY0" fmla="*/ 1704076 h 1704076"/>
              <a:gd name="connsiteX1" fmla="*/ 1942963 w 2899397"/>
              <a:gd name="connsiteY1" fmla="*/ 1702032 h 1704076"/>
              <a:gd name="connsiteX2" fmla="*/ 2165339 w 2899397"/>
              <a:gd name="connsiteY2" fmla="*/ 1505319 h 1704076"/>
              <a:gd name="connsiteX3" fmla="*/ 2102908 w 2899397"/>
              <a:gd name="connsiteY3" fmla="*/ 1451268 h 1704076"/>
              <a:gd name="connsiteX4" fmla="*/ 2423873 w 2899397"/>
              <a:gd name="connsiteY4" fmla="*/ 1096493 h 1704076"/>
              <a:gd name="connsiteX5" fmla="*/ 2474608 w 2899397"/>
              <a:gd name="connsiteY5" fmla="*/ 1172648 h 1704076"/>
              <a:gd name="connsiteX6" fmla="*/ 2899397 w 2899397"/>
              <a:gd name="connsiteY6" fmla="*/ 675207 h 1704076"/>
              <a:gd name="connsiteX7" fmla="*/ 2264133 w 2899397"/>
              <a:gd name="connsiteY7" fmla="*/ 222235 h 1704076"/>
              <a:gd name="connsiteX8" fmla="*/ 1104840 w 2899397"/>
              <a:gd name="connsiteY8" fmla="*/ 0 h 1704076"/>
              <a:gd name="connsiteX9" fmla="*/ 981976 w 2899397"/>
              <a:gd name="connsiteY9" fmla="*/ 6696 h 1704076"/>
              <a:gd name="connsiteX10" fmla="*/ 898651 w 2899397"/>
              <a:gd name="connsiteY10" fmla="*/ 92364 h 1704076"/>
              <a:gd name="connsiteX11" fmla="*/ 149590 w 2899397"/>
              <a:gd name="connsiteY11" fmla="*/ 1117769 h 1704076"/>
              <a:gd name="connsiteX12" fmla="*/ 78756 w 2899397"/>
              <a:gd name="connsiteY12" fmla="*/ 1198695 h 1704076"/>
              <a:gd name="connsiteX13" fmla="*/ 0 w 2899397"/>
              <a:gd name="connsiteY13" fmla="*/ 1303187 h 1704076"/>
              <a:gd name="connsiteX14" fmla="*/ 1837224 w 2899397"/>
              <a:gd name="connsiteY14" fmla="*/ 1704076 h 1704076"/>
              <a:gd name="connsiteX0" fmla="*/ 1837224 w 2899397"/>
              <a:gd name="connsiteY0" fmla="*/ 1704076 h 1704076"/>
              <a:gd name="connsiteX1" fmla="*/ 1942963 w 2899397"/>
              <a:gd name="connsiteY1" fmla="*/ 1702032 h 1704076"/>
              <a:gd name="connsiteX2" fmla="*/ 2165339 w 2899397"/>
              <a:gd name="connsiteY2" fmla="*/ 1505319 h 1704076"/>
              <a:gd name="connsiteX3" fmla="*/ 2102908 w 2899397"/>
              <a:gd name="connsiteY3" fmla="*/ 1451268 h 1704076"/>
              <a:gd name="connsiteX4" fmla="*/ 2423873 w 2899397"/>
              <a:gd name="connsiteY4" fmla="*/ 1096493 h 1704076"/>
              <a:gd name="connsiteX5" fmla="*/ 2474608 w 2899397"/>
              <a:gd name="connsiteY5" fmla="*/ 1172648 h 1704076"/>
              <a:gd name="connsiteX6" fmla="*/ 2899397 w 2899397"/>
              <a:gd name="connsiteY6" fmla="*/ 685831 h 1704076"/>
              <a:gd name="connsiteX7" fmla="*/ 2264133 w 2899397"/>
              <a:gd name="connsiteY7" fmla="*/ 222235 h 1704076"/>
              <a:gd name="connsiteX8" fmla="*/ 1104840 w 2899397"/>
              <a:gd name="connsiteY8" fmla="*/ 0 h 1704076"/>
              <a:gd name="connsiteX9" fmla="*/ 981976 w 2899397"/>
              <a:gd name="connsiteY9" fmla="*/ 6696 h 1704076"/>
              <a:gd name="connsiteX10" fmla="*/ 898651 w 2899397"/>
              <a:gd name="connsiteY10" fmla="*/ 92364 h 1704076"/>
              <a:gd name="connsiteX11" fmla="*/ 149590 w 2899397"/>
              <a:gd name="connsiteY11" fmla="*/ 1117769 h 1704076"/>
              <a:gd name="connsiteX12" fmla="*/ 78756 w 2899397"/>
              <a:gd name="connsiteY12" fmla="*/ 1198695 h 1704076"/>
              <a:gd name="connsiteX13" fmla="*/ 0 w 2899397"/>
              <a:gd name="connsiteY13" fmla="*/ 1303187 h 1704076"/>
              <a:gd name="connsiteX14" fmla="*/ 1837224 w 2899397"/>
              <a:gd name="connsiteY14" fmla="*/ 1704076 h 1704076"/>
              <a:gd name="connsiteX0" fmla="*/ 1837224 w 2899397"/>
              <a:gd name="connsiteY0" fmla="*/ 1704076 h 1704076"/>
              <a:gd name="connsiteX1" fmla="*/ 1942963 w 2899397"/>
              <a:gd name="connsiteY1" fmla="*/ 1702032 h 1704076"/>
              <a:gd name="connsiteX2" fmla="*/ 2165339 w 2899397"/>
              <a:gd name="connsiteY2" fmla="*/ 1505319 h 1704076"/>
              <a:gd name="connsiteX3" fmla="*/ 2102908 w 2899397"/>
              <a:gd name="connsiteY3" fmla="*/ 1451268 h 1704076"/>
              <a:gd name="connsiteX4" fmla="*/ 2407258 w 2899397"/>
              <a:gd name="connsiteY4" fmla="*/ 1107117 h 1704076"/>
              <a:gd name="connsiteX5" fmla="*/ 2474608 w 2899397"/>
              <a:gd name="connsiteY5" fmla="*/ 1172648 h 1704076"/>
              <a:gd name="connsiteX6" fmla="*/ 2899397 w 2899397"/>
              <a:gd name="connsiteY6" fmla="*/ 685831 h 1704076"/>
              <a:gd name="connsiteX7" fmla="*/ 2264133 w 2899397"/>
              <a:gd name="connsiteY7" fmla="*/ 222235 h 1704076"/>
              <a:gd name="connsiteX8" fmla="*/ 1104840 w 2899397"/>
              <a:gd name="connsiteY8" fmla="*/ 0 h 1704076"/>
              <a:gd name="connsiteX9" fmla="*/ 981976 w 2899397"/>
              <a:gd name="connsiteY9" fmla="*/ 6696 h 1704076"/>
              <a:gd name="connsiteX10" fmla="*/ 898651 w 2899397"/>
              <a:gd name="connsiteY10" fmla="*/ 92364 h 1704076"/>
              <a:gd name="connsiteX11" fmla="*/ 149590 w 2899397"/>
              <a:gd name="connsiteY11" fmla="*/ 1117769 h 1704076"/>
              <a:gd name="connsiteX12" fmla="*/ 78756 w 2899397"/>
              <a:gd name="connsiteY12" fmla="*/ 1198695 h 1704076"/>
              <a:gd name="connsiteX13" fmla="*/ 0 w 2899397"/>
              <a:gd name="connsiteY13" fmla="*/ 1303187 h 1704076"/>
              <a:gd name="connsiteX14" fmla="*/ 1837224 w 2899397"/>
              <a:gd name="connsiteY14" fmla="*/ 1704076 h 1704076"/>
              <a:gd name="connsiteX0" fmla="*/ 1758468 w 2820641"/>
              <a:gd name="connsiteY0" fmla="*/ 1704076 h 1704076"/>
              <a:gd name="connsiteX1" fmla="*/ 1864207 w 2820641"/>
              <a:gd name="connsiteY1" fmla="*/ 1702032 h 1704076"/>
              <a:gd name="connsiteX2" fmla="*/ 2086583 w 2820641"/>
              <a:gd name="connsiteY2" fmla="*/ 1505319 h 1704076"/>
              <a:gd name="connsiteX3" fmla="*/ 2024152 w 2820641"/>
              <a:gd name="connsiteY3" fmla="*/ 1451268 h 1704076"/>
              <a:gd name="connsiteX4" fmla="*/ 2328502 w 2820641"/>
              <a:gd name="connsiteY4" fmla="*/ 1107117 h 1704076"/>
              <a:gd name="connsiteX5" fmla="*/ 2395852 w 2820641"/>
              <a:gd name="connsiteY5" fmla="*/ 1172648 h 1704076"/>
              <a:gd name="connsiteX6" fmla="*/ 2820641 w 2820641"/>
              <a:gd name="connsiteY6" fmla="*/ 685831 h 1704076"/>
              <a:gd name="connsiteX7" fmla="*/ 2185377 w 2820641"/>
              <a:gd name="connsiteY7" fmla="*/ 222235 h 1704076"/>
              <a:gd name="connsiteX8" fmla="*/ 1026084 w 2820641"/>
              <a:gd name="connsiteY8" fmla="*/ 0 h 1704076"/>
              <a:gd name="connsiteX9" fmla="*/ 903220 w 2820641"/>
              <a:gd name="connsiteY9" fmla="*/ 6696 h 1704076"/>
              <a:gd name="connsiteX10" fmla="*/ 819895 w 2820641"/>
              <a:gd name="connsiteY10" fmla="*/ 92364 h 1704076"/>
              <a:gd name="connsiteX11" fmla="*/ 70834 w 2820641"/>
              <a:gd name="connsiteY11" fmla="*/ 1117769 h 1704076"/>
              <a:gd name="connsiteX12" fmla="*/ 0 w 2820641"/>
              <a:gd name="connsiteY12" fmla="*/ 1198695 h 1704076"/>
              <a:gd name="connsiteX13" fmla="*/ 15392 w 2820641"/>
              <a:gd name="connsiteY13" fmla="*/ 1324435 h 1704076"/>
              <a:gd name="connsiteX14" fmla="*/ 1758468 w 2820641"/>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218606 w 2853870"/>
              <a:gd name="connsiteY7" fmla="*/ 222235 h 1704076"/>
              <a:gd name="connsiteX8" fmla="*/ 1059313 w 2853870"/>
              <a:gd name="connsiteY8" fmla="*/ 0 h 1704076"/>
              <a:gd name="connsiteX9" fmla="*/ 936449 w 2853870"/>
              <a:gd name="connsiteY9" fmla="*/ 6696 h 1704076"/>
              <a:gd name="connsiteX10" fmla="*/ 853124 w 2853870"/>
              <a:gd name="connsiteY10" fmla="*/ 92364 h 1704076"/>
              <a:gd name="connsiteX11" fmla="*/ 104063 w 2853870"/>
              <a:gd name="connsiteY11" fmla="*/ 1117769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218606 w 2853870"/>
              <a:gd name="connsiteY7" fmla="*/ 222235 h 1704076"/>
              <a:gd name="connsiteX8" fmla="*/ 1059313 w 2853870"/>
              <a:gd name="connsiteY8" fmla="*/ 0 h 1704076"/>
              <a:gd name="connsiteX9" fmla="*/ 936449 w 2853870"/>
              <a:gd name="connsiteY9" fmla="*/ 6696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218606 w 2853870"/>
              <a:gd name="connsiteY7" fmla="*/ 222235 h 1704076"/>
              <a:gd name="connsiteX8" fmla="*/ 1059313 w 2853870"/>
              <a:gd name="connsiteY8" fmla="*/ 0 h 1704076"/>
              <a:gd name="connsiteX9" fmla="*/ 914296 w 2853870"/>
              <a:gd name="connsiteY9" fmla="*/ 22632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185378 w 2853870"/>
              <a:gd name="connsiteY7" fmla="*/ 222235 h 1704076"/>
              <a:gd name="connsiteX8" fmla="*/ 1059313 w 2853870"/>
              <a:gd name="connsiteY8" fmla="*/ 0 h 1704076"/>
              <a:gd name="connsiteX9" fmla="*/ 914296 w 2853870"/>
              <a:gd name="connsiteY9" fmla="*/ 22632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91143 h 1704076"/>
              <a:gd name="connsiteX7" fmla="*/ 2185378 w 2853870"/>
              <a:gd name="connsiteY7" fmla="*/ 222235 h 1704076"/>
              <a:gd name="connsiteX8" fmla="*/ 1059313 w 2853870"/>
              <a:gd name="connsiteY8" fmla="*/ 0 h 1704076"/>
              <a:gd name="connsiteX9" fmla="*/ 914296 w 2853870"/>
              <a:gd name="connsiteY9" fmla="*/ 22632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185378 w 2837256"/>
              <a:gd name="connsiteY7" fmla="*/ 222235 h 1704076"/>
              <a:gd name="connsiteX8" fmla="*/ 1059313 w 2837256"/>
              <a:gd name="connsiteY8" fmla="*/ 0 h 1704076"/>
              <a:gd name="connsiteX9" fmla="*/ 914296 w 2837256"/>
              <a:gd name="connsiteY9" fmla="*/ 22632 h 1704076"/>
              <a:gd name="connsiteX10" fmla="*/ 853124 w 2837256"/>
              <a:gd name="connsiteY10" fmla="*/ 92364 h 1704076"/>
              <a:gd name="connsiteX11" fmla="*/ 59758 w 2837256"/>
              <a:gd name="connsiteY11" fmla="*/ 1192136 h 1704076"/>
              <a:gd name="connsiteX12" fmla="*/ 0 w 2837256"/>
              <a:gd name="connsiteY12" fmla="*/ 1273062 h 1704076"/>
              <a:gd name="connsiteX13" fmla="*/ 48621 w 2837256"/>
              <a:gd name="connsiteY13" fmla="*/ 1324435 h 1704076"/>
              <a:gd name="connsiteX14" fmla="*/ 1791697 w 2837256"/>
              <a:gd name="connsiteY14"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785974 w 2837256"/>
              <a:gd name="connsiteY7" fmla="*/ 657633 h 1704076"/>
              <a:gd name="connsiteX8" fmla="*/ 2185378 w 2837256"/>
              <a:gd name="connsiteY8" fmla="*/ 222235 h 1704076"/>
              <a:gd name="connsiteX9" fmla="*/ 1059313 w 2837256"/>
              <a:gd name="connsiteY9" fmla="*/ 0 h 1704076"/>
              <a:gd name="connsiteX10" fmla="*/ 914296 w 2837256"/>
              <a:gd name="connsiteY10" fmla="*/ 22632 h 1704076"/>
              <a:gd name="connsiteX11" fmla="*/ 853124 w 2837256"/>
              <a:gd name="connsiteY11" fmla="*/ 92364 h 1704076"/>
              <a:gd name="connsiteX12" fmla="*/ 59758 w 2837256"/>
              <a:gd name="connsiteY12" fmla="*/ 1192136 h 1704076"/>
              <a:gd name="connsiteX13" fmla="*/ 0 w 2837256"/>
              <a:gd name="connsiteY13" fmla="*/ 1273062 h 1704076"/>
              <a:gd name="connsiteX14" fmla="*/ 48621 w 2837256"/>
              <a:gd name="connsiteY14" fmla="*/ 1324435 h 1704076"/>
              <a:gd name="connsiteX15" fmla="*/ 1791697 w 2837256"/>
              <a:gd name="connsiteY15"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785974 w 2837256"/>
              <a:gd name="connsiteY7" fmla="*/ 657633 h 1704076"/>
              <a:gd name="connsiteX8" fmla="*/ 2785974 w 2837256"/>
              <a:gd name="connsiteY8" fmla="*/ 657633 h 1704076"/>
              <a:gd name="connsiteX9" fmla="*/ 2185378 w 2837256"/>
              <a:gd name="connsiteY9" fmla="*/ 222235 h 1704076"/>
              <a:gd name="connsiteX10" fmla="*/ 1059313 w 2837256"/>
              <a:gd name="connsiteY10" fmla="*/ 0 h 1704076"/>
              <a:gd name="connsiteX11" fmla="*/ 914296 w 2837256"/>
              <a:gd name="connsiteY11" fmla="*/ 22632 h 1704076"/>
              <a:gd name="connsiteX12" fmla="*/ 853124 w 2837256"/>
              <a:gd name="connsiteY12" fmla="*/ 92364 h 1704076"/>
              <a:gd name="connsiteX13" fmla="*/ 59758 w 2837256"/>
              <a:gd name="connsiteY13" fmla="*/ 1192136 h 1704076"/>
              <a:gd name="connsiteX14" fmla="*/ 0 w 2837256"/>
              <a:gd name="connsiteY14" fmla="*/ 1273062 h 1704076"/>
              <a:gd name="connsiteX15" fmla="*/ 48621 w 2837256"/>
              <a:gd name="connsiteY15" fmla="*/ 1324435 h 1704076"/>
              <a:gd name="connsiteX16" fmla="*/ 1791697 w 2837256"/>
              <a:gd name="connsiteY16"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785974 w 2837256"/>
              <a:gd name="connsiteY7" fmla="*/ 657633 h 1704076"/>
              <a:gd name="connsiteX8" fmla="*/ 2808127 w 2837256"/>
              <a:gd name="connsiteY8" fmla="*/ 662945 h 1704076"/>
              <a:gd name="connsiteX9" fmla="*/ 2185378 w 2837256"/>
              <a:gd name="connsiteY9" fmla="*/ 222235 h 1704076"/>
              <a:gd name="connsiteX10" fmla="*/ 1059313 w 2837256"/>
              <a:gd name="connsiteY10" fmla="*/ 0 h 1704076"/>
              <a:gd name="connsiteX11" fmla="*/ 914296 w 2837256"/>
              <a:gd name="connsiteY11" fmla="*/ 22632 h 1704076"/>
              <a:gd name="connsiteX12" fmla="*/ 853124 w 2837256"/>
              <a:gd name="connsiteY12" fmla="*/ 92364 h 1704076"/>
              <a:gd name="connsiteX13" fmla="*/ 59758 w 2837256"/>
              <a:gd name="connsiteY13" fmla="*/ 1192136 h 1704076"/>
              <a:gd name="connsiteX14" fmla="*/ 0 w 2837256"/>
              <a:gd name="connsiteY14" fmla="*/ 1273062 h 1704076"/>
              <a:gd name="connsiteX15" fmla="*/ 48621 w 2837256"/>
              <a:gd name="connsiteY15" fmla="*/ 1324435 h 1704076"/>
              <a:gd name="connsiteX16" fmla="*/ 1791697 w 2837256"/>
              <a:gd name="connsiteY16" fmla="*/ 1704076 h 1704076"/>
              <a:gd name="connsiteX0" fmla="*/ 1791697 w 2826180"/>
              <a:gd name="connsiteY0" fmla="*/ 1704076 h 1704076"/>
              <a:gd name="connsiteX1" fmla="*/ 1897436 w 2826180"/>
              <a:gd name="connsiteY1" fmla="*/ 1702032 h 1704076"/>
              <a:gd name="connsiteX2" fmla="*/ 2119812 w 2826180"/>
              <a:gd name="connsiteY2" fmla="*/ 1505319 h 1704076"/>
              <a:gd name="connsiteX3" fmla="*/ 2057381 w 2826180"/>
              <a:gd name="connsiteY3" fmla="*/ 1451268 h 1704076"/>
              <a:gd name="connsiteX4" fmla="*/ 2361731 w 2826180"/>
              <a:gd name="connsiteY4" fmla="*/ 1107117 h 1704076"/>
              <a:gd name="connsiteX5" fmla="*/ 2429081 w 2826180"/>
              <a:gd name="connsiteY5" fmla="*/ 1172648 h 1704076"/>
              <a:gd name="connsiteX6" fmla="*/ 2826180 w 2826180"/>
              <a:gd name="connsiteY6" fmla="*/ 707079 h 1704076"/>
              <a:gd name="connsiteX7" fmla="*/ 2785974 w 2826180"/>
              <a:gd name="connsiteY7" fmla="*/ 657633 h 1704076"/>
              <a:gd name="connsiteX8" fmla="*/ 2808127 w 2826180"/>
              <a:gd name="connsiteY8" fmla="*/ 662945 h 1704076"/>
              <a:gd name="connsiteX9" fmla="*/ 2185378 w 2826180"/>
              <a:gd name="connsiteY9" fmla="*/ 222235 h 1704076"/>
              <a:gd name="connsiteX10" fmla="*/ 1059313 w 2826180"/>
              <a:gd name="connsiteY10" fmla="*/ 0 h 1704076"/>
              <a:gd name="connsiteX11" fmla="*/ 914296 w 2826180"/>
              <a:gd name="connsiteY11" fmla="*/ 22632 h 1704076"/>
              <a:gd name="connsiteX12" fmla="*/ 853124 w 2826180"/>
              <a:gd name="connsiteY12" fmla="*/ 92364 h 1704076"/>
              <a:gd name="connsiteX13" fmla="*/ 59758 w 2826180"/>
              <a:gd name="connsiteY13" fmla="*/ 1192136 h 1704076"/>
              <a:gd name="connsiteX14" fmla="*/ 0 w 2826180"/>
              <a:gd name="connsiteY14" fmla="*/ 1273062 h 1704076"/>
              <a:gd name="connsiteX15" fmla="*/ 48621 w 2826180"/>
              <a:gd name="connsiteY15" fmla="*/ 1324435 h 1704076"/>
              <a:gd name="connsiteX16" fmla="*/ 1791697 w 2826180"/>
              <a:gd name="connsiteY16" fmla="*/ 1704076 h 1704076"/>
              <a:gd name="connsiteX0" fmla="*/ 1791697 w 2826180"/>
              <a:gd name="connsiteY0" fmla="*/ 1704076 h 1704076"/>
              <a:gd name="connsiteX1" fmla="*/ 1897436 w 2826180"/>
              <a:gd name="connsiteY1" fmla="*/ 1702032 h 1704076"/>
              <a:gd name="connsiteX2" fmla="*/ 2119812 w 2826180"/>
              <a:gd name="connsiteY2" fmla="*/ 1505319 h 1704076"/>
              <a:gd name="connsiteX3" fmla="*/ 2057381 w 2826180"/>
              <a:gd name="connsiteY3" fmla="*/ 1451268 h 1704076"/>
              <a:gd name="connsiteX4" fmla="*/ 2361731 w 2826180"/>
              <a:gd name="connsiteY4" fmla="*/ 1107117 h 1704076"/>
              <a:gd name="connsiteX5" fmla="*/ 2429081 w 2826180"/>
              <a:gd name="connsiteY5" fmla="*/ 1172648 h 1704076"/>
              <a:gd name="connsiteX6" fmla="*/ 2826180 w 2826180"/>
              <a:gd name="connsiteY6" fmla="*/ 707079 h 1704076"/>
              <a:gd name="connsiteX7" fmla="*/ 2785974 w 2826180"/>
              <a:gd name="connsiteY7" fmla="*/ 657633 h 1704076"/>
              <a:gd name="connsiteX8" fmla="*/ 2185378 w 2826180"/>
              <a:gd name="connsiteY8" fmla="*/ 222235 h 1704076"/>
              <a:gd name="connsiteX9" fmla="*/ 1059313 w 2826180"/>
              <a:gd name="connsiteY9" fmla="*/ 0 h 1704076"/>
              <a:gd name="connsiteX10" fmla="*/ 914296 w 2826180"/>
              <a:gd name="connsiteY10" fmla="*/ 22632 h 1704076"/>
              <a:gd name="connsiteX11" fmla="*/ 853124 w 2826180"/>
              <a:gd name="connsiteY11" fmla="*/ 92364 h 1704076"/>
              <a:gd name="connsiteX12" fmla="*/ 59758 w 2826180"/>
              <a:gd name="connsiteY12" fmla="*/ 1192136 h 1704076"/>
              <a:gd name="connsiteX13" fmla="*/ 0 w 2826180"/>
              <a:gd name="connsiteY13" fmla="*/ 1273062 h 1704076"/>
              <a:gd name="connsiteX14" fmla="*/ 48621 w 2826180"/>
              <a:gd name="connsiteY14" fmla="*/ 1324435 h 1704076"/>
              <a:gd name="connsiteX15" fmla="*/ 1791697 w 2826180"/>
              <a:gd name="connsiteY15" fmla="*/ 1704076 h 1704076"/>
              <a:gd name="connsiteX0" fmla="*/ 1791697 w 2815104"/>
              <a:gd name="connsiteY0" fmla="*/ 1704076 h 1704076"/>
              <a:gd name="connsiteX1" fmla="*/ 1897436 w 2815104"/>
              <a:gd name="connsiteY1" fmla="*/ 1702032 h 1704076"/>
              <a:gd name="connsiteX2" fmla="*/ 2119812 w 2815104"/>
              <a:gd name="connsiteY2" fmla="*/ 1505319 h 1704076"/>
              <a:gd name="connsiteX3" fmla="*/ 2057381 w 2815104"/>
              <a:gd name="connsiteY3" fmla="*/ 1451268 h 1704076"/>
              <a:gd name="connsiteX4" fmla="*/ 2361731 w 2815104"/>
              <a:gd name="connsiteY4" fmla="*/ 1107117 h 1704076"/>
              <a:gd name="connsiteX5" fmla="*/ 2429081 w 2815104"/>
              <a:gd name="connsiteY5" fmla="*/ 1172648 h 1704076"/>
              <a:gd name="connsiteX6" fmla="*/ 2815104 w 2815104"/>
              <a:gd name="connsiteY6" fmla="*/ 723014 h 1704076"/>
              <a:gd name="connsiteX7" fmla="*/ 2785974 w 2815104"/>
              <a:gd name="connsiteY7" fmla="*/ 657633 h 1704076"/>
              <a:gd name="connsiteX8" fmla="*/ 2185378 w 2815104"/>
              <a:gd name="connsiteY8" fmla="*/ 222235 h 1704076"/>
              <a:gd name="connsiteX9" fmla="*/ 1059313 w 2815104"/>
              <a:gd name="connsiteY9" fmla="*/ 0 h 1704076"/>
              <a:gd name="connsiteX10" fmla="*/ 914296 w 2815104"/>
              <a:gd name="connsiteY10" fmla="*/ 22632 h 1704076"/>
              <a:gd name="connsiteX11" fmla="*/ 853124 w 2815104"/>
              <a:gd name="connsiteY11" fmla="*/ 92364 h 1704076"/>
              <a:gd name="connsiteX12" fmla="*/ 59758 w 2815104"/>
              <a:gd name="connsiteY12" fmla="*/ 1192136 h 1704076"/>
              <a:gd name="connsiteX13" fmla="*/ 0 w 2815104"/>
              <a:gd name="connsiteY13" fmla="*/ 1273062 h 1704076"/>
              <a:gd name="connsiteX14" fmla="*/ 48621 w 2815104"/>
              <a:gd name="connsiteY14" fmla="*/ 1324435 h 1704076"/>
              <a:gd name="connsiteX15" fmla="*/ 1791697 w 2815104"/>
              <a:gd name="connsiteY15" fmla="*/ 1704076 h 1704076"/>
              <a:gd name="connsiteX0" fmla="*/ 1791697 w 2815104"/>
              <a:gd name="connsiteY0" fmla="*/ 1704076 h 1704076"/>
              <a:gd name="connsiteX1" fmla="*/ 1897436 w 2815104"/>
              <a:gd name="connsiteY1" fmla="*/ 1702032 h 1704076"/>
              <a:gd name="connsiteX2" fmla="*/ 2119812 w 2815104"/>
              <a:gd name="connsiteY2" fmla="*/ 1505319 h 1704076"/>
              <a:gd name="connsiteX3" fmla="*/ 2057381 w 2815104"/>
              <a:gd name="connsiteY3" fmla="*/ 1451268 h 1704076"/>
              <a:gd name="connsiteX4" fmla="*/ 2361731 w 2815104"/>
              <a:gd name="connsiteY4" fmla="*/ 1107117 h 1704076"/>
              <a:gd name="connsiteX5" fmla="*/ 2429081 w 2815104"/>
              <a:gd name="connsiteY5" fmla="*/ 1172648 h 1704076"/>
              <a:gd name="connsiteX6" fmla="*/ 2815104 w 2815104"/>
              <a:gd name="connsiteY6" fmla="*/ 723014 h 1704076"/>
              <a:gd name="connsiteX7" fmla="*/ 2802589 w 2815104"/>
              <a:gd name="connsiteY7" fmla="*/ 673569 h 1704076"/>
              <a:gd name="connsiteX8" fmla="*/ 2185378 w 2815104"/>
              <a:gd name="connsiteY8" fmla="*/ 222235 h 1704076"/>
              <a:gd name="connsiteX9" fmla="*/ 1059313 w 2815104"/>
              <a:gd name="connsiteY9" fmla="*/ 0 h 1704076"/>
              <a:gd name="connsiteX10" fmla="*/ 914296 w 2815104"/>
              <a:gd name="connsiteY10" fmla="*/ 22632 h 1704076"/>
              <a:gd name="connsiteX11" fmla="*/ 853124 w 2815104"/>
              <a:gd name="connsiteY11" fmla="*/ 92364 h 1704076"/>
              <a:gd name="connsiteX12" fmla="*/ 59758 w 2815104"/>
              <a:gd name="connsiteY12" fmla="*/ 1192136 h 1704076"/>
              <a:gd name="connsiteX13" fmla="*/ 0 w 2815104"/>
              <a:gd name="connsiteY13" fmla="*/ 1273062 h 1704076"/>
              <a:gd name="connsiteX14" fmla="*/ 48621 w 2815104"/>
              <a:gd name="connsiteY14" fmla="*/ 1324435 h 1704076"/>
              <a:gd name="connsiteX15" fmla="*/ 1791697 w 2815104"/>
              <a:gd name="connsiteY15" fmla="*/ 1704076 h 1704076"/>
              <a:gd name="connsiteX0" fmla="*/ 1791697 w 2824742"/>
              <a:gd name="connsiteY0" fmla="*/ 1704076 h 1704076"/>
              <a:gd name="connsiteX1" fmla="*/ 1897436 w 2824742"/>
              <a:gd name="connsiteY1" fmla="*/ 1702032 h 1704076"/>
              <a:gd name="connsiteX2" fmla="*/ 2119812 w 2824742"/>
              <a:gd name="connsiteY2" fmla="*/ 1505319 h 1704076"/>
              <a:gd name="connsiteX3" fmla="*/ 2057381 w 2824742"/>
              <a:gd name="connsiteY3" fmla="*/ 1451268 h 1704076"/>
              <a:gd name="connsiteX4" fmla="*/ 2361731 w 2824742"/>
              <a:gd name="connsiteY4" fmla="*/ 1107117 h 1704076"/>
              <a:gd name="connsiteX5" fmla="*/ 2429081 w 2824742"/>
              <a:gd name="connsiteY5" fmla="*/ 1172648 h 1704076"/>
              <a:gd name="connsiteX6" fmla="*/ 2815104 w 2824742"/>
              <a:gd name="connsiteY6" fmla="*/ 723014 h 1704076"/>
              <a:gd name="connsiteX7" fmla="*/ 2824742 w 2824742"/>
              <a:gd name="connsiteY7" fmla="*/ 673569 h 1704076"/>
              <a:gd name="connsiteX8" fmla="*/ 2185378 w 2824742"/>
              <a:gd name="connsiteY8" fmla="*/ 222235 h 1704076"/>
              <a:gd name="connsiteX9" fmla="*/ 1059313 w 2824742"/>
              <a:gd name="connsiteY9" fmla="*/ 0 h 1704076"/>
              <a:gd name="connsiteX10" fmla="*/ 914296 w 2824742"/>
              <a:gd name="connsiteY10" fmla="*/ 22632 h 1704076"/>
              <a:gd name="connsiteX11" fmla="*/ 853124 w 2824742"/>
              <a:gd name="connsiteY11" fmla="*/ 92364 h 1704076"/>
              <a:gd name="connsiteX12" fmla="*/ 59758 w 2824742"/>
              <a:gd name="connsiteY12" fmla="*/ 1192136 h 1704076"/>
              <a:gd name="connsiteX13" fmla="*/ 0 w 2824742"/>
              <a:gd name="connsiteY13" fmla="*/ 1273062 h 1704076"/>
              <a:gd name="connsiteX14" fmla="*/ 48621 w 2824742"/>
              <a:gd name="connsiteY14" fmla="*/ 1324435 h 1704076"/>
              <a:gd name="connsiteX15" fmla="*/ 1791697 w 2824742"/>
              <a:gd name="connsiteY15" fmla="*/ 1704076 h 1704076"/>
              <a:gd name="connsiteX0" fmla="*/ 1791697 w 2824742"/>
              <a:gd name="connsiteY0" fmla="*/ 1704076 h 1717968"/>
              <a:gd name="connsiteX1" fmla="*/ 1925127 w 2824742"/>
              <a:gd name="connsiteY1" fmla="*/ 1717968 h 1717968"/>
              <a:gd name="connsiteX2" fmla="*/ 2119812 w 2824742"/>
              <a:gd name="connsiteY2" fmla="*/ 1505319 h 1717968"/>
              <a:gd name="connsiteX3" fmla="*/ 2057381 w 2824742"/>
              <a:gd name="connsiteY3" fmla="*/ 1451268 h 1717968"/>
              <a:gd name="connsiteX4" fmla="*/ 2361731 w 2824742"/>
              <a:gd name="connsiteY4" fmla="*/ 1107117 h 1717968"/>
              <a:gd name="connsiteX5" fmla="*/ 2429081 w 2824742"/>
              <a:gd name="connsiteY5" fmla="*/ 1172648 h 1717968"/>
              <a:gd name="connsiteX6" fmla="*/ 2815104 w 2824742"/>
              <a:gd name="connsiteY6" fmla="*/ 723014 h 1717968"/>
              <a:gd name="connsiteX7" fmla="*/ 2824742 w 2824742"/>
              <a:gd name="connsiteY7" fmla="*/ 673569 h 1717968"/>
              <a:gd name="connsiteX8" fmla="*/ 2185378 w 2824742"/>
              <a:gd name="connsiteY8" fmla="*/ 222235 h 1717968"/>
              <a:gd name="connsiteX9" fmla="*/ 1059313 w 2824742"/>
              <a:gd name="connsiteY9" fmla="*/ 0 h 1717968"/>
              <a:gd name="connsiteX10" fmla="*/ 914296 w 2824742"/>
              <a:gd name="connsiteY10" fmla="*/ 22632 h 1717968"/>
              <a:gd name="connsiteX11" fmla="*/ 853124 w 2824742"/>
              <a:gd name="connsiteY11" fmla="*/ 92364 h 1717968"/>
              <a:gd name="connsiteX12" fmla="*/ 59758 w 2824742"/>
              <a:gd name="connsiteY12" fmla="*/ 1192136 h 1717968"/>
              <a:gd name="connsiteX13" fmla="*/ 0 w 2824742"/>
              <a:gd name="connsiteY13" fmla="*/ 1273062 h 1717968"/>
              <a:gd name="connsiteX14" fmla="*/ 48621 w 2824742"/>
              <a:gd name="connsiteY14" fmla="*/ 1324435 h 1717968"/>
              <a:gd name="connsiteX15" fmla="*/ 1791697 w 2824742"/>
              <a:gd name="connsiteY15" fmla="*/ 1704076 h 1717968"/>
              <a:gd name="connsiteX0" fmla="*/ 1791697 w 2824742"/>
              <a:gd name="connsiteY0" fmla="*/ 1704076 h 1717968"/>
              <a:gd name="connsiteX1" fmla="*/ 1925127 w 2824742"/>
              <a:gd name="connsiteY1" fmla="*/ 1717968 h 1717968"/>
              <a:gd name="connsiteX2" fmla="*/ 2119812 w 2824742"/>
              <a:gd name="connsiteY2" fmla="*/ 1505319 h 1717968"/>
              <a:gd name="connsiteX3" fmla="*/ 2057381 w 2824742"/>
              <a:gd name="connsiteY3" fmla="*/ 1451268 h 1717968"/>
              <a:gd name="connsiteX4" fmla="*/ 2361731 w 2824742"/>
              <a:gd name="connsiteY4" fmla="*/ 1107117 h 1717968"/>
              <a:gd name="connsiteX5" fmla="*/ 2429081 w 2824742"/>
              <a:gd name="connsiteY5" fmla="*/ 1172648 h 1717968"/>
              <a:gd name="connsiteX6" fmla="*/ 2815104 w 2824742"/>
              <a:gd name="connsiteY6" fmla="*/ 723014 h 1717968"/>
              <a:gd name="connsiteX7" fmla="*/ 2824742 w 2824742"/>
              <a:gd name="connsiteY7" fmla="*/ 673569 h 1717968"/>
              <a:gd name="connsiteX8" fmla="*/ 2185378 w 2824742"/>
              <a:gd name="connsiteY8" fmla="*/ 222235 h 1717968"/>
              <a:gd name="connsiteX9" fmla="*/ 1059313 w 2824742"/>
              <a:gd name="connsiteY9" fmla="*/ 0 h 1717968"/>
              <a:gd name="connsiteX10" fmla="*/ 914296 w 2824742"/>
              <a:gd name="connsiteY10" fmla="*/ 22632 h 1717968"/>
              <a:gd name="connsiteX11" fmla="*/ 853124 w 2824742"/>
              <a:gd name="connsiteY11" fmla="*/ 92364 h 1717968"/>
              <a:gd name="connsiteX12" fmla="*/ 59758 w 2824742"/>
              <a:gd name="connsiteY12" fmla="*/ 1192136 h 1717968"/>
              <a:gd name="connsiteX13" fmla="*/ 0 w 2824742"/>
              <a:gd name="connsiteY13" fmla="*/ 1273062 h 1717968"/>
              <a:gd name="connsiteX14" fmla="*/ 90158 w 2824742"/>
              <a:gd name="connsiteY14" fmla="*/ 1340371 h 1717968"/>
              <a:gd name="connsiteX15" fmla="*/ 1791697 w 2824742"/>
              <a:gd name="connsiteY15" fmla="*/ 1704076 h 1717968"/>
              <a:gd name="connsiteX0" fmla="*/ 1775083 w 2808128"/>
              <a:gd name="connsiteY0" fmla="*/ 1704076 h 1717968"/>
              <a:gd name="connsiteX1" fmla="*/ 1908513 w 2808128"/>
              <a:gd name="connsiteY1" fmla="*/ 1717968 h 1717968"/>
              <a:gd name="connsiteX2" fmla="*/ 2103198 w 2808128"/>
              <a:gd name="connsiteY2" fmla="*/ 1505319 h 1717968"/>
              <a:gd name="connsiteX3" fmla="*/ 2040767 w 2808128"/>
              <a:gd name="connsiteY3" fmla="*/ 1451268 h 1717968"/>
              <a:gd name="connsiteX4" fmla="*/ 2345117 w 2808128"/>
              <a:gd name="connsiteY4" fmla="*/ 1107117 h 1717968"/>
              <a:gd name="connsiteX5" fmla="*/ 2412467 w 2808128"/>
              <a:gd name="connsiteY5" fmla="*/ 1172648 h 1717968"/>
              <a:gd name="connsiteX6" fmla="*/ 2798490 w 2808128"/>
              <a:gd name="connsiteY6" fmla="*/ 723014 h 1717968"/>
              <a:gd name="connsiteX7" fmla="*/ 2808128 w 2808128"/>
              <a:gd name="connsiteY7" fmla="*/ 673569 h 1717968"/>
              <a:gd name="connsiteX8" fmla="*/ 2168764 w 2808128"/>
              <a:gd name="connsiteY8" fmla="*/ 222235 h 1717968"/>
              <a:gd name="connsiteX9" fmla="*/ 1042699 w 2808128"/>
              <a:gd name="connsiteY9" fmla="*/ 0 h 1717968"/>
              <a:gd name="connsiteX10" fmla="*/ 897682 w 2808128"/>
              <a:gd name="connsiteY10" fmla="*/ 22632 h 1717968"/>
              <a:gd name="connsiteX11" fmla="*/ 836510 w 2808128"/>
              <a:gd name="connsiteY11" fmla="*/ 92364 h 1717968"/>
              <a:gd name="connsiteX12" fmla="*/ 43144 w 2808128"/>
              <a:gd name="connsiteY12" fmla="*/ 1192136 h 1717968"/>
              <a:gd name="connsiteX13" fmla="*/ 0 w 2808128"/>
              <a:gd name="connsiteY13" fmla="*/ 1273062 h 1717968"/>
              <a:gd name="connsiteX14" fmla="*/ 73544 w 2808128"/>
              <a:gd name="connsiteY14" fmla="*/ 1340371 h 1717968"/>
              <a:gd name="connsiteX15" fmla="*/ 1775083 w 2808128"/>
              <a:gd name="connsiteY15" fmla="*/ 1704076 h 1717968"/>
              <a:gd name="connsiteX0" fmla="*/ 1833233 w 2808128"/>
              <a:gd name="connsiteY0" fmla="*/ 1704076 h 1717968"/>
              <a:gd name="connsiteX1" fmla="*/ 1908513 w 2808128"/>
              <a:gd name="connsiteY1" fmla="*/ 1717968 h 1717968"/>
              <a:gd name="connsiteX2" fmla="*/ 2103198 w 2808128"/>
              <a:gd name="connsiteY2" fmla="*/ 1505319 h 1717968"/>
              <a:gd name="connsiteX3" fmla="*/ 2040767 w 2808128"/>
              <a:gd name="connsiteY3" fmla="*/ 1451268 h 1717968"/>
              <a:gd name="connsiteX4" fmla="*/ 2345117 w 2808128"/>
              <a:gd name="connsiteY4" fmla="*/ 1107117 h 1717968"/>
              <a:gd name="connsiteX5" fmla="*/ 2412467 w 2808128"/>
              <a:gd name="connsiteY5" fmla="*/ 1172648 h 1717968"/>
              <a:gd name="connsiteX6" fmla="*/ 2798490 w 2808128"/>
              <a:gd name="connsiteY6" fmla="*/ 723014 h 1717968"/>
              <a:gd name="connsiteX7" fmla="*/ 2808128 w 2808128"/>
              <a:gd name="connsiteY7" fmla="*/ 673569 h 1717968"/>
              <a:gd name="connsiteX8" fmla="*/ 2168764 w 2808128"/>
              <a:gd name="connsiteY8" fmla="*/ 222235 h 1717968"/>
              <a:gd name="connsiteX9" fmla="*/ 1042699 w 2808128"/>
              <a:gd name="connsiteY9" fmla="*/ 0 h 1717968"/>
              <a:gd name="connsiteX10" fmla="*/ 897682 w 2808128"/>
              <a:gd name="connsiteY10" fmla="*/ 22632 h 1717968"/>
              <a:gd name="connsiteX11" fmla="*/ 836510 w 2808128"/>
              <a:gd name="connsiteY11" fmla="*/ 92364 h 1717968"/>
              <a:gd name="connsiteX12" fmla="*/ 43144 w 2808128"/>
              <a:gd name="connsiteY12" fmla="*/ 1192136 h 1717968"/>
              <a:gd name="connsiteX13" fmla="*/ 0 w 2808128"/>
              <a:gd name="connsiteY13" fmla="*/ 1273062 h 1717968"/>
              <a:gd name="connsiteX14" fmla="*/ 73544 w 2808128"/>
              <a:gd name="connsiteY14" fmla="*/ 1340371 h 1717968"/>
              <a:gd name="connsiteX15" fmla="*/ 1833233 w 2808128"/>
              <a:gd name="connsiteY15" fmla="*/ 1704076 h 1717968"/>
              <a:gd name="connsiteX0" fmla="*/ 1833233 w 2808128"/>
              <a:gd name="connsiteY0" fmla="*/ 1704076 h 1704076"/>
              <a:gd name="connsiteX1" fmla="*/ 1950050 w 2808128"/>
              <a:gd name="connsiteY1" fmla="*/ 1678128 h 1704076"/>
              <a:gd name="connsiteX2" fmla="*/ 2103198 w 2808128"/>
              <a:gd name="connsiteY2" fmla="*/ 1505319 h 1704076"/>
              <a:gd name="connsiteX3" fmla="*/ 2040767 w 2808128"/>
              <a:gd name="connsiteY3" fmla="*/ 1451268 h 1704076"/>
              <a:gd name="connsiteX4" fmla="*/ 2345117 w 2808128"/>
              <a:gd name="connsiteY4" fmla="*/ 1107117 h 1704076"/>
              <a:gd name="connsiteX5" fmla="*/ 2412467 w 2808128"/>
              <a:gd name="connsiteY5" fmla="*/ 1172648 h 1704076"/>
              <a:gd name="connsiteX6" fmla="*/ 2798490 w 2808128"/>
              <a:gd name="connsiteY6" fmla="*/ 723014 h 1704076"/>
              <a:gd name="connsiteX7" fmla="*/ 2808128 w 2808128"/>
              <a:gd name="connsiteY7" fmla="*/ 673569 h 1704076"/>
              <a:gd name="connsiteX8" fmla="*/ 2168764 w 2808128"/>
              <a:gd name="connsiteY8" fmla="*/ 222235 h 1704076"/>
              <a:gd name="connsiteX9" fmla="*/ 1042699 w 2808128"/>
              <a:gd name="connsiteY9" fmla="*/ 0 h 1704076"/>
              <a:gd name="connsiteX10" fmla="*/ 897682 w 2808128"/>
              <a:gd name="connsiteY10" fmla="*/ 22632 h 1704076"/>
              <a:gd name="connsiteX11" fmla="*/ 836510 w 2808128"/>
              <a:gd name="connsiteY11" fmla="*/ 92364 h 1704076"/>
              <a:gd name="connsiteX12" fmla="*/ 43144 w 2808128"/>
              <a:gd name="connsiteY12" fmla="*/ 1192136 h 1704076"/>
              <a:gd name="connsiteX13" fmla="*/ 0 w 2808128"/>
              <a:gd name="connsiteY13" fmla="*/ 1273062 h 1704076"/>
              <a:gd name="connsiteX14" fmla="*/ 73544 w 2808128"/>
              <a:gd name="connsiteY14" fmla="*/ 1340371 h 1704076"/>
              <a:gd name="connsiteX15" fmla="*/ 1833233 w 2808128"/>
              <a:gd name="connsiteY15" fmla="*/ 1704076 h 1704076"/>
              <a:gd name="connsiteX0" fmla="*/ 1833233 w 2808128"/>
              <a:gd name="connsiteY0" fmla="*/ 1704076 h 1704076"/>
              <a:gd name="connsiteX1" fmla="*/ 1950050 w 2808128"/>
              <a:gd name="connsiteY1" fmla="*/ 1678128 h 1704076"/>
              <a:gd name="connsiteX2" fmla="*/ 2103198 w 2808128"/>
              <a:gd name="connsiteY2" fmla="*/ 1505319 h 1704076"/>
              <a:gd name="connsiteX3" fmla="*/ 2040767 w 2808128"/>
              <a:gd name="connsiteY3" fmla="*/ 1451268 h 1704076"/>
              <a:gd name="connsiteX4" fmla="*/ 2345117 w 2808128"/>
              <a:gd name="connsiteY4" fmla="*/ 1107117 h 1704076"/>
              <a:gd name="connsiteX5" fmla="*/ 2412467 w 2808128"/>
              <a:gd name="connsiteY5" fmla="*/ 1172648 h 1704076"/>
              <a:gd name="connsiteX6" fmla="*/ 2798490 w 2808128"/>
              <a:gd name="connsiteY6" fmla="*/ 723014 h 1704076"/>
              <a:gd name="connsiteX7" fmla="*/ 2808128 w 2808128"/>
              <a:gd name="connsiteY7" fmla="*/ 673569 h 1704076"/>
              <a:gd name="connsiteX8" fmla="*/ 2168764 w 2808128"/>
              <a:gd name="connsiteY8" fmla="*/ 222235 h 1704076"/>
              <a:gd name="connsiteX9" fmla="*/ 1042699 w 2808128"/>
              <a:gd name="connsiteY9" fmla="*/ 0 h 1704076"/>
              <a:gd name="connsiteX10" fmla="*/ 897682 w 2808128"/>
              <a:gd name="connsiteY10" fmla="*/ 22632 h 1704076"/>
              <a:gd name="connsiteX11" fmla="*/ 836510 w 2808128"/>
              <a:gd name="connsiteY11" fmla="*/ 92364 h 1704076"/>
              <a:gd name="connsiteX12" fmla="*/ 43144 w 2808128"/>
              <a:gd name="connsiteY12" fmla="*/ 1192136 h 1704076"/>
              <a:gd name="connsiteX13" fmla="*/ 0 w 2808128"/>
              <a:gd name="connsiteY13" fmla="*/ 1273062 h 1704076"/>
              <a:gd name="connsiteX14" fmla="*/ 73544 w 2808128"/>
              <a:gd name="connsiteY14" fmla="*/ 1340371 h 1704076"/>
              <a:gd name="connsiteX15" fmla="*/ 1833233 w 2808128"/>
              <a:gd name="connsiteY15" fmla="*/ 1704076 h 1704076"/>
              <a:gd name="connsiteX0" fmla="*/ 1833233 w 2808128"/>
              <a:gd name="connsiteY0" fmla="*/ 1704076 h 1704076"/>
              <a:gd name="connsiteX1" fmla="*/ 1950050 w 2808128"/>
              <a:gd name="connsiteY1" fmla="*/ 1678128 h 1704076"/>
              <a:gd name="connsiteX2" fmla="*/ 2128120 w 2808128"/>
              <a:gd name="connsiteY2" fmla="*/ 1505319 h 1704076"/>
              <a:gd name="connsiteX3" fmla="*/ 2040767 w 2808128"/>
              <a:gd name="connsiteY3" fmla="*/ 1451268 h 1704076"/>
              <a:gd name="connsiteX4" fmla="*/ 2345117 w 2808128"/>
              <a:gd name="connsiteY4" fmla="*/ 1107117 h 1704076"/>
              <a:gd name="connsiteX5" fmla="*/ 2412467 w 2808128"/>
              <a:gd name="connsiteY5" fmla="*/ 1172648 h 1704076"/>
              <a:gd name="connsiteX6" fmla="*/ 2798490 w 2808128"/>
              <a:gd name="connsiteY6" fmla="*/ 723014 h 1704076"/>
              <a:gd name="connsiteX7" fmla="*/ 2808128 w 2808128"/>
              <a:gd name="connsiteY7" fmla="*/ 673569 h 1704076"/>
              <a:gd name="connsiteX8" fmla="*/ 2168764 w 2808128"/>
              <a:gd name="connsiteY8" fmla="*/ 222235 h 1704076"/>
              <a:gd name="connsiteX9" fmla="*/ 1042699 w 2808128"/>
              <a:gd name="connsiteY9" fmla="*/ 0 h 1704076"/>
              <a:gd name="connsiteX10" fmla="*/ 897682 w 2808128"/>
              <a:gd name="connsiteY10" fmla="*/ 22632 h 1704076"/>
              <a:gd name="connsiteX11" fmla="*/ 836510 w 2808128"/>
              <a:gd name="connsiteY11" fmla="*/ 92364 h 1704076"/>
              <a:gd name="connsiteX12" fmla="*/ 43144 w 2808128"/>
              <a:gd name="connsiteY12" fmla="*/ 1192136 h 1704076"/>
              <a:gd name="connsiteX13" fmla="*/ 0 w 2808128"/>
              <a:gd name="connsiteY13" fmla="*/ 1273062 h 1704076"/>
              <a:gd name="connsiteX14" fmla="*/ 73544 w 2808128"/>
              <a:gd name="connsiteY14" fmla="*/ 1340371 h 1704076"/>
              <a:gd name="connsiteX15" fmla="*/ 1833233 w 2808128"/>
              <a:gd name="connsiteY15" fmla="*/ 1704076 h 1704076"/>
              <a:gd name="connsiteX0" fmla="*/ 1600631 w 2808128"/>
              <a:gd name="connsiteY0" fmla="*/ 1751883 h 1751883"/>
              <a:gd name="connsiteX1" fmla="*/ 1950050 w 2808128"/>
              <a:gd name="connsiteY1" fmla="*/ 1678128 h 1751883"/>
              <a:gd name="connsiteX2" fmla="*/ 2128120 w 2808128"/>
              <a:gd name="connsiteY2" fmla="*/ 1505319 h 1751883"/>
              <a:gd name="connsiteX3" fmla="*/ 2040767 w 2808128"/>
              <a:gd name="connsiteY3" fmla="*/ 1451268 h 1751883"/>
              <a:gd name="connsiteX4" fmla="*/ 2345117 w 2808128"/>
              <a:gd name="connsiteY4" fmla="*/ 1107117 h 1751883"/>
              <a:gd name="connsiteX5" fmla="*/ 2412467 w 2808128"/>
              <a:gd name="connsiteY5" fmla="*/ 1172648 h 1751883"/>
              <a:gd name="connsiteX6" fmla="*/ 2798490 w 2808128"/>
              <a:gd name="connsiteY6" fmla="*/ 723014 h 1751883"/>
              <a:gd name="connsiteX7" fmla="*/ 2808128 w 2808128"/>
              <a:gd name="connsiteY7" fmla="*/ 673569 h 1751883"/>
              <a:gd name="connsiteX8" fmla="*/ 2168764 w 2808128"/>
              <a:gd name="connsiteY8" fmla="*/ 222235 h 1751883"/>
              <a:gd name="connsiteX9" fmla="*/ 1042699 w 2808128"/>
              <a:gd name="connsiteY9" fmla="*/ 0 h 1751883"/>
              <a:gd name="connsiteX10" fmla="*/ 897682 w 2808128"/>
              <a:gd name="connsiteY10" fmla="*/ 22632 h 1751883"/>
              <a:gd name="connsiteX11" fmla="*/ 836510 w 2808128"/>
              <a:gd name="connsiteY11" fmla="*/ 92364 h 1751883"/>
              <a:gd name="connsiteX12" fmla="*/ 43144 w 2808128"/>
              <a:gd name="connsiteY12" fmla="*/ 1192136 h 1751883"/>
              <a:gd name="connsiteX13" fmla="*/ 0 w 2808128"/>
              <a:gd name="connsiteY13" fmla="*/ 1273062 h 1751883"/>
              <a:gd name="connsiteX14" fmla="*/ 73544 w 2808128"/>
              <a:gd name="connsiteY14" fmla="*/ 1340371 h 1751883"/>
              <a:gd name="connsiteX15" fmla="*/ 1600631 w 2808128"/>
              <a:gd name="connsiteY15" fmla="*/ 1751883 h 1751883"/>
              <a:gd name="connsiteX0" fmla="*/ 1600631 w 2808128"/>
              <a:gd name="connsiteY0" fmla="*/ 1751883 h 1768872"/>
              <a:gd name="connsiteX1" fmla="*/ 1742033 w 2808128"/>
              <a:gd name="connsiteY1" fmla="*/ 1765171 h 1768872"/>
              <a:gd name="connsiteX2" fmla="*/ 1950050 w 2808128"/>
              <a:gd name="connsiteY2" fmla="*/ 1678128 h 1768872"/>
              <a:gd name="connsiteX3" fmla="*/ 2128120 w 2808128"/>
              <a:gd name="connsiteY3" fmla="*/ 1505319 h 1768872"/>
              <a:gd name="connsiteX4" fmla="*/ 2040767 w 2808128"/>
              <a:gd name="connsiteY4" fmla="*/ 1451268 h 1768872"/>
              <a:gd name="connsiteX5" fmla="*/ 2345117 w 2808128"/>
              <a:gd name="connsiteY5" fmla="*/ 1107117 h 1768872"/>
              <a:gd name="connsiteX6" fmla="*/ 2412467 w 2808128"/>
              <a:gd name="connsiteY6" fmla="*/ 1172648 h 1768872"/>
              <a:gd name="connsiteX7" fmla="*/ 2798490 w 2808128"/>
              <a:gd name="connsiteY7" fmla="*/ 723014 h 1768872"/>
              <a:gd name="connsiteX8" fmla="*/ 2808128 w 2808128"/>
              <a:gd name="connsiteY8" fmla="*/ 673569 h 1768872"/>
              <a:gd name="connsiteX9" fmla="*/ 2168764 w 2808128"/>
              <a:gd name="connsiteY9" fmla="*/ 222235 h 1768872"/>
              <a:gd name="connsiteX10" fmla="*/ 1042699 w 2808128"/>
              <a:gd name="connsiteY10" fmla="*/ 0 h 1768872"/>
              <a:gd name="connsiteX11" fmla="*/ 897682 w 2808128"/>
              <a:gd name="connsiteY11" fmla="*/ 22632 h 1768872"/>
              <a:gd name="connsiteX12" fmla="*/ 836510 w 2808128"/>
              <a:gd name="connsiteY12" fmla="*/ 92364 h 1768872"/>
              <a:gd name="connsiteX13" fmla="*/ 43144 w 2808128"/>
              <a:gd name="connsiteY13" fmla="*/ 1192136 h 1768872"/>
              <a:gd name="connsiteX14" fmla="*/ 0 w 2808128"/>
              <a:gd name="connsiteY14" fmla="*/ 1273062 h 1768872"/>
              <a:gd name="connsiteX15" fmla="*/ 73544 w 2808128"/>
              <a:gd name="connsiteY15" fmla="*/ 1340371 h 1768872"/>
              <a:gd name="connsiteX16" fmla="*/ 1600631 w 2808128"/>
              <a:gd name="connsiteY16" fmla="*/ 1751883 h 1768872"/>
              <a:gd name="connsiteX0" fmla="*/ 1600631 w 2808128"/>
              <a:gd name="connsiteY0" fmla="*/ 1751883 h 1768872"/>
              <a:gd name="connsiteX1" fmla="*/ 1742033 w 2808128"/>
              <a:gd name="connsiteY1" fmla="*/ 1765171 h 1768872"/>
              <a:gd name="connsiteX2" fmla="*/ 1833413 w 2808128"/>
              <a:gd name="connsiteY2" fmla="*/ 1749235 h 1768872"/>
              <a:gd name="connsiteX3" fmla="*/ 1950050 w 2808128"/>
              <a:gd name="connsiteY3" fmla="*/ 1678128 h 1768872"/>
              <a:gd name="connsiteX4" fmla="*/ 2128120 w 2808128"/>
              <a:gd name="connsiteY4" fmla="*/ 1505319 h 1768872"/>
              <a:gd name="connsiteX5" fmla="*/ 2040767 w 2808128"/>
              <a:gd name="connsiteY5" fmla="*/ 1451268 h 1768872"/>
              <a:gd name="connsiteX6" fmla="*/ 2345117 w 2808128"/>
              <a:gd name="connsiteY6" fmla="*/ 1107117 h 1768872"/>
              <a:gd name="connsiteX7" fmla="*/ 2412467 w 2808128"/>
              <a:gd name="connsiteY7" fmla="*/ 1172648 h 1768872"/>
              <a:gd name="connsiteX8" fmla="*/ 2798490 w 2808128"/>
              <a:gd name="connsiteY8" fmla="*/ 723014 h 1768872"/>
              <a:gd name="connsiteX9" fmla="*/ 2808128 w 2808128"/>
              <a:gd name="connsiteY9" fmla="*/ 673569 h 1768872"/>
              <a:gd name="connsiteX10" fmla="*/ 2168764 w 2808128"/>
              <a:gd name="connsiteY10" fmla="*/ 222235 h 1768872"/>
              <a:gd name="connsiteX11" fmla="*/ 1042699 w 2808128"/>
              <a:gd name="connsiteY11" fmla="*/ 0 h 1768872"/>
              <a:gd name="connsiteX12" fmla="*/ 897682 w 2808128"/>
              <a:gd name="connsiteY12" fmla="*/ 22632 h 1768872"/>
              <a:gd name="connsiteX13" fmla="*/ 836510 w 2808128"/>
              <a:gd name="connsiteY13" fmla="*/ 92364 h 1768872"/>
              <a:gd name="connsiteX14" fmla="*/ 43144 w 2808128"/>
              <a:gd name="connsiteY14" fmla="*/ 1192136 h 1768872"/>
              <a:gd name="connsiteX15" fmla="*/ 0 w 2808128"/>
              <a:gd name="connsiteY15" fmla="*/ 1273062 h 1768872"/>
              <a:gd name="connsiteX16" fmla="*/ 73544 w 2808128"/>
              <a:gd name="connsiteY16" fmla="*/ 1340371 h 1768872"/>
              <a:gd name="connsiteX17" fmla="*/ 1600631 w 2808128"/>
              <a:gd name="connsiteY17" fmla="*/ 1751883 h 1768872"/>
              <a:gd name="connsiteX0" fmla="*/ 1600631 w 2808128"/>
              <a:gd name="connsiteY0" fmla="*/ 1751883 h 1768872"/>
              <a:gd name="connsiteX1" fmla="*/ 1742033 w 2808128"/>
              <a:gd name="connsiteY1" fmla="*/ 1765171 h 1768872"/>
              <a:gd name="connsiteX2" fmla="*/ 1833413 w 2808128"/>
              <a:gd name="connsiteY2" fmla="*/ 1749235 h 1768872"/>
              <a:gd name="connsiteX3" fmla="*/ 1950050 w 2808128"/>
              <a:gd name="connsiteY3" fmla="*/ 1678128 h 1768872"/>
              <a:gd name="connsiteX4" fmla="*/ 2128120 w 2808128"/>
              <a:gd name="connsiteY4" fmla="*/ 1505319 h 1768872"/>
              <a:gd name="connsiteX5" fmla="*/ 2040767 w 2808128"/>
              <a:gd name="connsiteY5" fmla="*/ 1451268 h 1768872"/>
              <a:gd name="connsiteX6" fmla="*/ 2345117 w 2808128"/>
              <a:gd name="connsiteY6" fmla="*/ 1107117 h 1768872"/>
              <a:gd name="connsiteX7" fmla="*/ 2412467 w 2808128"/>
              <a:gd name="connsiteY7" fmla="*/ 1172648 h 1768872"/>
              <a:gd name="connsiteX8" fmla="*/ 2798490 w 2808128"/>
              <a:gd name="connsiteY8" fmla="*/ 723014 h 1768872"/>
              <a:gd name="connsiteX9" fmla="*/ 2808128 w 2808128"/>
              <a:gd name="connsiteY9" fmla="*/ 673569 h 1768872"/>
              <a:gd name="connsiteX10" fmla="*/ 2168764 w 2808128"/>
              <a:gd name="connsiteY10" fmla="*/ 222235 h 1768872"/>
              <a:gd name="connsiteX11" fmla="*/ 1042699 w 2808128"/>
              <a:gd name="connsiteY11" fmla="*/ 0 h 1768872"/>
              <a:gd name="connsiteX12" fmla="*/ 897682 w 2808128"/>
              <a:gd name="connsiteY12" fmla="*/ 22632 h 1768872"/>
              <a:gd name="connsiteX13" fmla="*/ 836510 w 2808128"/>
              <a:gd name="connsiteY13" fmla="*/ 92364 h 1768872"/>
              <a:gd name="connsiteX14" fmla="*/ 43144 w 2808128"/>
              <a:gd name="connsiteY14" fmla="*/ 1192136 h 1768872"/>
              <a:gd name="connsiteX15" fmla="*/ 0 w 2808128"/>
              <a:gd name="connsiteY15" fmla="*/ 1273062 h 1768872"/>
              <a:gd name="connsiteX16" fmla="*/ 56930 w 2808128"/>
              <a:gd name="connsiteY16" fmla="*/ 1348339 h 1768872"/>
              <a:gd name="connsiteX17" fmla="*/ 1600631 w 2808128"/>
              <a:gd name="connsiteY17" fmla="*/ 1751883 h 1768872"/>
              <a:gd name="connsiteX0" fmla="*/ 1550788 w 2808128"/>
              <a:gd name="connsiteY0" fmla="*/ 1759851 h 1769484"/>
              <a:gd name="connsiteX1" fmla="*/ 1742033 w 2808128"/>
              <a:gd name="connsiteY1" fmla="*/ 1765171 h 1769484"/>
              <a:gd name="connsiteX2" fmla="*/ 1833413 w 2808128"/>
              <a:gd name="connsiteY2" fmla="*/ 1749235 h 1769484"/>
              <a:gd name="connsiteX3" fmla="*/ 1950050 w 2808128"/>
              <a:gd name="connsiteY3" fmla="*/ 1678128 h 1769484"/>
              <a:gd name="connsiteX4" fmla="*/ 2128120 w 2808128"/>
              <a:gd name="connsiteY4" fmla="*/ 1505319 h 1769484"/>
              <a:gd name="connsiteX5" fmla="*/ 2040767 w 2808128"/>
              <a:gd name="connsiteY5" fmla="*/ 1451268 h 1769484"/>
              <a:gd name="connsiteX6" fmla="*/ 2345117 w 2808128"/>
              <a:gd name="connsiteY6" fmla="*/ 1107117 h 1769484"/>
              <a:gd name="connsiteX7" fmla="*/ 2412467 w 2808128"/>
              <a:gd name="connsiteY7" fmla="*/ 1172648 h 1769484"/>
              <a:gd name="connsiteX8" fmla="*/ 2798490 w 2808128"/>
              <a:gd name="connsiteY8" fmla="*/ 723014 h 1769484"/>
              <a:gd name="connsiteX9" fmla="*/ 2808128 w 2808128"/>
              <a:gd name="connsiteY9" fmla="*/ 673569 h 1769484"/>
              <a:gd name="connsiteX10" fmla="*/ 2168764 w 2808128"/>
              <a:gd name="connsiteY10" fmla="*/ 222235 h 1769484"/>
              <a:gd name="connsiteX11" fmla="*/ 1042699 w 2808128"/>
              <a:gd name="connsiteY11" fmla="*/ 0 h 1769484"/>
              <a:gd name="connsiteX12" fmla="*/ 897682 w 2808128"/>
              <a:gd name="connsiteY12" fmla="*/ 22632 h 1769484"/>
              <a:gd name="connsiteX13" fmla="*/ 836510 w 2808128"/>
              <a:gd name="connsiteY13" fmla="*/ 92364 h 1769484"/>
              <a:gd name="connsiteX14" fmla="*/ 43144 w 2808128"/>
              <a:gd name="connsiteY14" fmla="*/ 1192136 h 1769484"/>
              <a:gd name="connsiteX15" fmla="*/ 0 w 2808128"/>
              <a:gd name="connsiteY15" fmla="*/ 1273062 h 1769484"/>
              <a:gd name="connsiteX16" fmla="*/ 56930 w 2808128"/>
              <a:gd name="connsiteY16" fmla="*/ 1348339 h 1769484"/>
              <a:gd name="connsiteX17" fmla="*/ 1550788 w 2808128"/>
              <a:gd name="connsiteY17" fmla="*/ 1759851 h 1769484"/>
              <a:gd name="connsiteX0" fmla="*/ 1550788 w 2808128"/>
              <a:gd name="connsiteY0" fmla="*/ 1759851 h 1776840"/>
              <a:gd name="connsiteX1" fmla="*/ 1692190 w 2808128"/>
              <a:gd name="connsiteY1" fmla="*/ 1773139 h 1776840"/>
              <a:gd name="connsiteX2" fmla="*/ 1833413 w 2808128"/>
              <a:gd name="connsiteY2" fmla="*/ 1749235 h 1776840"/>
              <a:gd name="connsiteX3" fmla="*/ 1950050 w 2808128"/>
              <a:gd name="connsiteY3" fmla="*/ 1678128 h 1776840"/>
              <a:gd name="connsiteX4" fmla="*/ 2128120 w 2808128"/>
              <a:gd name="connsiteY4" fmla="*/ 1505319 h 1776840"/>
              <a:gd name="connsiteX5" fmla="*/ 2040767 w 2808128"/>
              <a:gd name="connsiteY5" fmla="*/ 1451268 h 1776840"/>
              <a:gd name="connsiteX6" fmla="*/ 2345117 w 2808128"/>
              <a:gd name="connsiteY6" fmla="*/ 1107117 h 1776840"/>
              <a:gd name="connsiteX7" fmla="*/ 2412467 w 2808128"/>
              <a:gd name="connsiteY7" fmla="*/ 1172648 h 1776840"/>
              <a:gd name="connsiteX8" fmla="*/ 2798490 w 2808128"/>
              <a:gd name="connsiteY8" fmla="*/ 723014 h 1776840"/>
              <a:gd name="connsiteX9" fmla="*/ 2808128 w 2808128"/>
              <a:gd name="connsiteY9" fmla="*/ 673569 h 1776840"/>
              <a:gd name="connsiteX10" fmla="*/ 2168764 w 2808128"/>
              <a:gd name="connsiteY10" fmla="*/ 222235 h 1776840"/>
              <a:gd name="connsiteX11" fmla="*/ 1042699 w 2808128"/>
              <a:gd name="connsiteY11" fmla="*/ 0 h 1776840"/>
              <a:gd name="connsiteX12" fmla="*/ 897682 w 2808128"/>
              <a:gd name="connsiteY12" fmla="*/ 22632 h 1776840"/>
              <a:gd name="connsiteX13" fmla="*/ 836510 w 2808128"/>
              <a:gd name="connsiteY13" fmla="*/ 92364 h 1776840"/>
              <a:gd name="connsiteX14" fmla="*/ 43144 w 2808128"/>
              <a:gd name="connsiteY14" fmla="*/ 1192136 h 1776840"/>
              <a:gd name="connsiteX15" fmla="*/ 0 w 2808128"/>
              <a:gd name="connsiteY15" fmla="*/ 1273062 h 1776840"/>
              <a:gd name="connsiteX16" fmla="*/ 56930 w 2808128"/>
              <a:gd name="connsiteY16" fmla="*/ 1348339 h 1776840"/>
              <a:gd name="connsiteX17" fmla="*/ 1550788 w 2808128"/>
              <a:gd name="connsiteY17" fmla="*/ 1759851 h 1776840"/>
              <a:gd name="connsiteX0" fmla="*/ 1550788 w 2808128"/>
              <a:gd name="connsiteY0" fmla="*/ 1759851 h 1791962"/>
              <a:gd name="connsiteX1" fmla="*/ 1700497 w 2808128"/>
              <a:gd name="connsiteY1" fmla="*/ 1789075 h 1791962"/>
              <a:gd name="connsiteX2" fmla="*/ 1833413 w 2808128"/>
              <a:gd name="connsiteY2" fmla="*/ 1749235 h 1791962"/>
              <a:gd name="connsiteX3" fmla="*/ 1950050 w 2808128"/>
              <a:gd name="connsiteY3" fmla="*/ 1678128 h 1791962"/>
              <a:gd name="connsiteX4" fmla="*/ 2128120 w 2808128"/>
              <a:gd name="connsiteY4" fmla="*/ 1505319 h 1791962"/>
              <a:gd name="connsiteX5" fmla="*/ 2040767 w 2808128"/>
              <a:gd name="connsiteY5" fmla="*/ 1451268 h 1791962"/>
              <a:gd name="connsiteX6" fmla="*/ 2345117 w 2808128"/>
              <a:gd name="connsiteY6" fmla="*/ 1107117 h 1791962"/>
              <a:gd name="connsiteX7" fmla="*/ 2412467 w 2808128"/>
              <a:gd name="connsiteY7" fmla="*/ 1172648 h 1791962"/>
              <a:gd name="connsiteX8" fmla="*/ 2798490 w 2808128"/>
              <a:gd name="connsiteY8" fmla="*/ 723014 h 1791962"/>
              <a:gd name="connsiteX9" fmla="*/ 2808128 w 2808128"/>
              <a:gd name="connsiteY9" fmla="*/ 673569 h 1791962"/>
              <a:gd name="connsiteX10" fmla="*/ 2168764 w 2808128"/>
              <a:gd name="connsiteY10" fmla="*/ 222235 h 1791962"/>
              <a:gd name="connsiteX11" fmla="*/ 1042699 w 2808128"/>
              <a:gd name="connsiteY11" fmla="*/ 0 h 1791962"/>
              <a:gd name="connsiteX12" fmla="*/ 897682 w 2808128"/>
              <a:gd name="connsiteY12" fmla="*/ 22632 h 1791962"/>
              <a:gd name="connsiteX13" fmla="*/ 836510 w 2808128"/>
              <a:gd name="connsiteY13" fmla="*/ 92364 h 1791962"/>
              <a:gd name="connsiteX14" fmla="*/ 43144 w 2808128"/>
              <a:gd name="connsiteY14" fmla="*/ 1192136 h 1791962"/>
              <a:gd name="connsiteX15" fmla="*/ 0 w 2808128"/>
              <a:gd name="connsiteY15" fmla="*/ 1273062 h 1791962"/>
              <a:gd name="connsiteX16" fmla="*/ 56930 w 2808128"/>
              <a:gd name="connsiteY16" fmla="*/ 1348339 h 1791962"/>
              <a:gd name="connsiteX17" fmla="*/ 1550788 w 2808128"/>
              <a:gd name="connsiteY17" fmla="*/ 1759851 h 1791962"/>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2040767 w 2808128"/>
              <a:gd name="connsiteY5" fmla="*/ 1451268 h 1789075"/>
              <a:gd name="connsiteX6" fmla="*/ 2345117 w 2808128"/>
              <a:gd name="connsiteY6" fmla="*/ 1107117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2040767 w 2808128"/>
              <a:gd name="connsiteY5" fmla="*/ 1451268 h 1789075"/>
              <a:gd name="connsiteX6" fmla="*/ 2345117 w 2808128"/>
              <a:gd name="connsiteY6" fmla="*/ 1107117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2040767 w 2808128"/>
              <a:gd name="connsiteY5" fmla="*/ 1451268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1957695 w 2808128"/>
              <a:gd name="connsiteY5" fmla="*/ 1451268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028433 w 2808128"/>
              <a:gd name="connsiteY4" fmla="*/ 1696549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03198 w 2808128"/>
              <a:gd name="connsiteY4" fmla="*/ 1513287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999231 w 2808128"/>
              <a:gd name="connsiteY5" fmla="*/ 1427364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999231 w 2808128"/>
              <a:gd name="connsiteY5" fmla="*/ 1427364 h 1789075"/>
              <a:gd name="connsiteX6" fmla="*/ 2295274 w 2808128"/>
              <a:gd name="connsiteY6" fmla="*/ 1051342 h 1789075"/>
              <a:gd name="connsiteX7" fmla="*/ 2412467 w 2808128"/>
              <a:gd name="connsiteY7" fmla="*/ 1164681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999231 w 2808128"/>
              <a:gd name="connsiteY5" fmla="*/ 1427364 h 1789075"/>
              <a:gd name="connsiteX6" fmla="*/ 2320196 w 2808128"/>
              <a:gd name="connsiteY6" fmla="*/ 1075246 h 1789075"/>
              <a:gd name="connsiteX7" fmla="*/ 2412467 w 2808128"/>
              <a:gd name="connsiteY7" fmla="*/ 1164681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12467 w 2798490"/>
              <a:gd name="connsiteY7" fmla="*/ 1164681 h 1789075"/>
              <a:gd name="connsiteX8" fmla="*/ 2798490 w 2798490"/>
              <a:gd name="connsiteY8" fmla="*/ 723014 h 1789075"/>
              <a:gd name="connsiteX9" fmla="*/ 2783206 w 2798490"/>
              <a:gd name="connsiteY9" fmla="*/ 673569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12467 w 2798490"/>
              <a:gd name="connsiteY7" fmla="*/ 1164681 h 1789075"/>
              <a:gd name="connsiteX8" fmla="*/ 2798490 w 2798490"/>
              <a:gd name="connsiteY8" fmla="*/ 723014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12467 w 2798490"/>
              <a:gd name="connsiteY7" fmla="*/ 1164681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103198 w 2798490"/>
              <a:gd name="connsiteY4" fmla="*/ 1513287 h 1789075"/>
              <a:gd name="connsiteX5" fmla="*/ 1982617 w 2798490"/>
              <a:gd name="connsiteY5" fmla="*/ 1459236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82617 w 2798490"/>
              <a:gd name="connsiteY5" fmla="*/ 1459236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82617 w 2798490"/>
              <a:gd name="connsiteY5" fmla="*/ 1459236 h 1789075"/>
              <a:gd name="connsiteX6" fmla="*/ 2320196 w 2798490"/>
              <a:gd name="connsiteY6" fmla="*/ 1075246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82617 w 2798490"/>
              <a:gd name="connsiteY5" fmla="*/ 1459236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66003 w 2798490"/>
              <a:gd name="connsiteY5" fmla="*/ 1499075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1662 w 2798490"/>
              <a:gd name="connsiteY4" fmla="*/ 1553127 h 1789075"/>
              <a:gd name="connsiteX5" fmla="*/ 1966003 w 2798490"/>
              <a:gd name="connsiteY5" fmla="*/ 1499075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1662 w 2798490"/>
              <a:gd name="connsiteY4" fmla="*/ 1553127 h 1789075"/>
              <a:gd name="connsiteX5" fmla="*/ 1966003 w 2798490"/>
              <a:gd name="connsiteY5" fmla="*/ 1483140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1662 w 2798490"/>
              <a:gd name="connsiteY4" fmla="*/ 1553127 h 1789075"/>
              <a:gd name="connsiteX5" fmla="*/ 1966003 w 2798490"/>
              <a:gd name="connsiteY5" fmla="*/ 1483140 h 1789075"/>
              <a:gd name="connsiteX6" fmla="*/ 2286967 w 2798490"/>
              <a:gd name="connsiteY6" fmla="*/ 1083214 h 1789075"/>
              <a:gd name="connsiteX7" fmla="*/ 2387547 w 2798490"/>
              <a:gd name="connsiteY7" fmla="*/ 1156714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98490" h="1789075">
                <a:moveTo>
                  <a:pt x="1550788" y="1759851"/>
                </a:moveTo>
                <a:cubicBezTo>
                  <a:pt x="1628382" y="1774904"/>
                  <a:pt x="1614596" y="1766054"/>
                  <a:pt x="1700497" y="1789075"/>
                </a:cubicBezTo>
                <a:cubicBezTo>
                  <a:pt x="1739264" y="1767827"/>
                  <a:pt x="1761417" y="1802354"/>
                  <a:pt x="1800184" y="1781106"/>
                </a:cubicBezTo>
                <a:cubicBezTo>
                  <a:pt x="1866753" y="1752092"/>
                  <a:pt x="1900095" y="1707142"/>
                  <a:pt x="1950050" y="1678128"/>
                </a:cubicBezTo>
                <a:lnTo>
                  <a:pt x="2061662" y="1553127"/>
                </a:lnTo>
                <a:lnTo>
                  <a:pt x="1966003" y="1483140"/>
                </a:lnTo>
                <a:lnTo>
                  <a:pt x="2286967" y="1083214"/>
                </a:lnTo>
                <a:lnTo>
                  <a:pt x="2387547" y="1156714"/>
                </a:lnTo>
                <a:lnTo>
                  <a:pt x="2798490" y="699110"/>
                </a:lnTo>
                <a:lnTo>
                  <a:pt x="2774899" y="641697"/>
                </a:lnTo>
                <a:lnTo>
                  <a:pt x="2168764" y="222235"/>
                </a:lnTo>
                <a:lnTo>
                  <a:pt x="1042699" y="0"/>
                </a:lnTo>
                <a:lnTo>
                  <a:pt x="897682" y="22632"/>
                </a:lnTo>
                <a:lnTo>
                  <a:pt x="836510" y="92364"/>
                </a:lnTo>
                <a:lnTo>
                  <a:pt x="43144" y="1192136"/>
                </a:lnTo>
                <a:lnTo>
                  <a:pt x="0" y="1273062"/>
                </a:lnTo>
                <a:lnTo>
                  <a:pt x="56930" y="1348339"/>
                </a:lnTo>
                <a:lnTo>
                  <a:pt x="1550788" y="1759851"/>
                </a:lnTo>
                <a:close/>
              </a:path>
            </a:pathLst>
          </a:custGeom>
          <a:solidFill>
            <a:schemeClr val="bg1"/>
          </a:solidFill>
          <a:ln w="9525">
            <a:solidFill>
              <a:schemeClr val="tx1"/>
            </a:solidFill>
            <a:miter lim="800000"/>
            <a:headEnd/>
            <a:tailEnd/>
          </a:ln>
        </p:spPr>
        <p:txBody>
          <a:bodyPr wrap="none" anchor="ctr"/>
          <a:lstStyle/>
          <a:p>
            <a:pPr>
              <a:spcBef>
                <a:spcPct val="0"/>
              </a:spcBef>
            </a:pPr>
            <a:endParaRPr lang="ja-JP" altLang="en-US" sz="800">
              <a:latin typeface="Arial" panose="020B0604020202020204" pitchFamily="34" charset="0"/>
              <a:ea typeface="ＭＳ Ｐゴシック" panose="020B0600070205080204" pitchFamily="50" charset="-128"/>
            </a:endParaRPr>
          </a:p>
        </p:txBody>
      </p:sp>
      <p:sp>
        <p:nvSpPr>
          <p:cNvPr id="203" name="テキスト ボックス 42"/>
          <p:cNvSpPr txBox="1"/>
          <p:nvPr/>
        </p:nvSpPr>
        <p:spPr>
          <a:xfrm>
            <a:off x="5841914" y="2964255"/>
            <a:ext cx="662222" cy="304865"/>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dirty="0"/>
              <a:t>Ⅰ</a:t>
            </a:r>
            <a:r>
              <a:rPr lang="ja-JP" altLang="en-US" sz="1386" b="1" dirty="0"/>
              <a:t>期</a:t>
            </a:r>
          </a:p>
        </p:txBody>
      </p:sp>
      <p:sp>
        <p:nvSpPr>
          <p:cNvPr id="49" name="正方形/長方形 48">
            <a:extLst>
              <a:ext uri="{FF2B5EF4-FFF2-40B4-BE49-F238E27FC236}">
                <a16:creationId xmlns:a16="http://schemas.microsoft.com/office/drawing/2014/main" id="{00000000-0008-0000-0E00-000011000000}"/>
              </a:ext>
            </a:extLst>
          </p:cNvPr>
          <p:cNvSpPr/>
          <p:nvPr/>
        </p:nvSpPr>
        <p:spPr>
          <a:xfrm rot="18597411">
            <a:off x="7574895" y="4158098"/>
            <a:ext cx="1149790" cy="254442"/>
          </a:xfrm>
          <a:prstGeom prst="rect">
            <a:avLst/>
          </a:prstGeom>
          <a:pattFill prst="lgCheck">
            <a:fgClr>
              <a:schemeClr val="accent2"/>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0"/>
              </a:spcBef>
            </a:pPr>
            <a:endParaRPr lang="ja-JP" altLang="en-US" sz="800">
              <a:latin typeface="Arial" panose="020B0604020202020204" pitchFamily="34" charset="0"/>
              <a:ea typeface="ＭＳ Ｐゴシック" panose="020B0600070205080204" pitchFamily="50" charset="-128"/>
            </a:endParaRPr>
          </a:p>
        </p:txBody>
      </p:sp>
      <p:sp>
        <p:nvSpPr>
          <p:cNvPr id="50" name="フリーフォーム 49"/>
          <p:cNvSpPr>
            <a:spLocks noChangeAspect="1"/>
          </p:cNvSpPr>
          <p:nvPr/>
        </p:nvSpPr>
        <p:spPr>
          <a:xfrm>
            <a:off x="8297982" y="2239721"/>
            <a:ext cx="902248" cy="361464"/>
          </a:xfrm>
          <a:custGeom>
            <a:avLst/>
            <a:gdLst>
              <a:gd name="connsiteX0" fmla="*/ 906780 w 906780"/>
              <a:gd name="connsiteY0" fmla="*/ 140970 h 419100"/>
              <a:gd name="connsiteX1" fmla="*/ 60960 w 906780"/>
              <a:gd name="connsiteY1" fmla="*/ 0 h 419100"/>
              <a:gd name="connsiteX2" fmla="*/ 0 w 906780"/>
              <a:gd name="connsiteY2" fmla="*/ 118110 h 419100"/>
              <a:gd name="connsiteX3" fmla="*/ 701040 w 906780"/>
              <a:gd name="connsiteY3" fmla="*/ 419100 h 419100"/>
              <a:gd name="connsiteX4" fmla="*/ 906780 w 906780"/>
              <a:gd name="connsiteY4" fmla="*/ 140970 h 419100"/>
              <a:gd name="connsiteX0" fmla="*/ 814603 w 814603"/>
              <a:gd name="connsiteY0" fmla="*/ 199860 h 419100"/>
              <a:gd name="connsiteX1" fmla="*/ 60960 w 814603"/>
              <a:gd name="connsiteY1" fmla="*/ 0 h 419100"/>
              <a:gd name="connsiteX2" fmla="*/ 0 w 814603"/>
              <a:gd name="connsiteY2" fmla="*/ 118110 h 419100"/>
              <a:gd name="connsiteX3" fmla="*/ 701040 w 814603"/>
              <a:gd name="connsiteY3" fmla="*/ 419100 h 419100"/>
              <a:gd name="connsiteX4" fmla="*/ 814603 w 814603"/>
              <a:gd name="connsiteY4" fmla="*/ 199860 h 419100"/>
              <a:gd name="connsiteX0" fmla="*/ 919584 w 919584"/>
              <a:gd name="connsiteY0" fmla="*/ 164013 h 419100"/>
              <a:gd name="connsiteX1" fmla="*/ 60960 w 919584"/>
              <a:gd name="connsiteY1" fmla="*/ 0 h 419100"/>
              <a:gd name="connsiteX2" fmla="*/ 0 w 919584"/>
              <a:gd name="connsiteY2" fmla="*/ 118110 h 419100"/>
              <a:gd name="connsiteX3" fmla="*/ 701040 w 919584"/>
              <a:gd name="connsiteY3" fmla="*/ 419100 h 419100"/>
              <a:gd name="connsiteX4" fmla="*/ 919584 w 919584"/>
              <a:gd name="connsiteY4" fmla="*/ 164013 h 419100"/>
              <a:gd name="connsiteX0" fmla="*/ 919584 w 919584"/>
              <a:gd name="connsiteY0" fmla="*/ 164013 h 401177"/>
              <a:gd name="connsiteX1" fmla="*/ 60960 w 919584"/>
              <a:gd name="connsiteY1" fmla="*/ 0 h 401177"/>
              <a:gd name="connsiteX2" fmla="*/ 0 w 919584"/>
              <a:gd name="connsiteY2" fmla="*/ 118110 h 401177"/>
              <a:gd name="connsiteX3" fmla="*/ 698479 w 919584"/>
              <a:gd name="connsiteY3" fmla="*/ 401177 h 401177"/>
              <a:gd name="connsiteX4" fmla="*/ 919584 w 919584"/>
              <a:gd name="connsiteY4" fmla="*/ 164013 h 401177"/>
              <a:gd name="connsiteX0" fmla="*/ 919584 w 919584"/>
              <a:gd name="connsiteY0" fmla="*/ 164013 h 406299"/>
              <a:gd name="connsiteX1" fmla="*/ 60960 w 919584"/>
              <a:gd name="connsiteY1" fmla="*/ 0 h 406299"/>
              <a:gd name="connsiteX2" fmla="*/ 0 w 919584"/>
              <a:gd name="connsiteY2" fmla="*/ 118110 h 406299"/>
              <a:gd name="connsiteX3" fmla="*/ 693357 w 919584"/>
              <a:gd name="connsiteY3" fmla="*/ 406299 h 406299"/>
              <a:gd name="connsiteX4" fmla="*/ 919584 w 919584"/>
              <a:gd name="connsiteY4" fmla="*/ 164013 h 406299"/>
              <a:gd name="connsiteX0" fmla="*/ 928337 w 928337"/>
              <a:gd name="connsiteY0" fmla="*/ 164013 h 406299"/>
              <a:gd name="connsiteX1" fmla="*/ 69713 w 928337"/>
              <a:gd name="connsiteY1" fmla="*/ 0 h 406299"/>
              <a:gd name="connsiteX2" fmla="*/ 0 w 928337"/>
              <a:gd name="connsiteY2" fmla="*/ 141449 h 406299"/>
              <a:gd name="connsiteX3" fmla="*/ 702110 w 928337"/>
              <a:gd name="connsiteY3" fmla="*/ 406299 h 406299"/>
              <a:gd name="connsiteX4" fmla="*/ 928337 w 928337"/>
              <a:gd name="connsiteY4" fmla="*/ 164013 h 406299"/>
              <a:gd name="connsiteX0" fmla="*/ 928337 w 928337"/>
              <a:gd name="connsiteY0" fmla="*/ 164013 h 429639"/>
              <a:gd name="connsiteX1" fmla="*/ 69713 w 928337"/>
              <a:gd name="connsiteY1" fmla="*/ 0 h 429639"/>
              <a:gd name="connsiteX2" fmla="*/ 0 w 928337"/>
              <a:gd name="connsiteY2" fmla="*/ 141449 h 429639"/>
              <a:gd name="connsiteX3" fmla="*/ 670016 w 928337"/>
              <a:gd name="connsiteY3" fmla="*/ 429639 h 429639"/>
              <a:gd name="connsiteX4" fmla="*/ 928337 w 928337"/>
              <a:gd name="connsiteY4" fmla="*/ 164013 h 429639"/>
              <a:gd name="connsiteX0" fmla="*/ 928337 w 928337"/>
              <a:gd name="connsiteY0" fmla="*/ 164013 h 439881"/>
              <a:gd name="connsiteX1" fmla="*/ 69713 w 928337"/>
              <a:gd name="connsiteY1" fmla="*/ 0 h 439881"/>
              <a:gd name="connsiteX2" fmla="*/ 0 w 928337"/>
              <a:gd name="connsiteY2" fmla="*/ 141449 h 439881"/>
              <a:gd name="connsiteX3" fmla="*/ 687940 w 928337"/>
              <a:gd name="connsiteY3" fmla="*/ 439881 h 439881"/>
              <a:gd name="connsiteX4" fmla="*/ 928337 w 928337"/>
              <a:gd name="connsiteY4" fmla="*/ 164013 h 439881"/>
              <a:gd name="connsiteX0" fmla="*/ 928337 w 928337"/>
              <a:gd name="connsiteY0" fmla="*/ 164013 h 414276"/>
              <a:gd name="connsiteX1" fmla="*/ 69713 w 928337"/>
              <a:gd name="connsiteY1" fmla="*/ 0 h 414276"/>
              <a:gd name="connsiteX2" fmla="*/ 0 w 928337"/>
              <a:gd name="connsiteY2" fmla="*/ 141449 h 414276"/>
              <a:gd name="connsiteX3" fmla="*/ 716106 w 928337"/>
              <a:gd name="connsiteY3" fmla="*/ 414276 h 414276"/>
              <a:gd name="connsiteX4" fmla="*/ 928337 w 928337"/>
              <a:gd name="connsiteY4" fmla="*/ 164013 h 414276"/>
              <a:gd name="connsiteX0" fmla="*/ 928337 w 928337"/>
              <a:gd name="connsiteY0" fmla="*/ 164013 h 401474"/>
              <a:gd name="connsiteX1" fmla="*/ 69713 w 928337"/>
              <a:gd name="connsiteY1" fmla="*/ 0 h 401474"/>
              <a:gd name="connsiteX2" fmla="*/ 0 w 928337"/>
              <a:gd name="connsiteY2" fmla="*/ 141449 h 401474"/>
              <a:gd name="connsiteX3" fmla="*/ 728909 w 928337"/>
              <a:gd name="connsiteY3" fmla="*/ 401474 h 401474"/>
              <a:gd name="connsiteX4" fmla="*/ 928337 w 928337"/>
              <a:gd name="connsiteY4" fmla="*/ 164013 h 401474"/>
              <a:gd name="connsiteX0" fmla="*/ 928337 w 928337"/>
              <a:gd name="connsiteY0" fmla="*/ 164013 h 391232"/>
              <a:gd name="connsiteX1" fmla="*/ 69713 w 928337"/>
              <a:gd name="connsiteY1" fmla="*/ 0 h 391232"/>
              <a:gd name="connsiteX2" fmla="*/ 0 w 928337"/>
              <a:gd name="connsiteY2" fmla="*/ 141449 h 391232"/>
              <a:gd name="connsiteX3" fmla="*/ 723789 w 928337"/>
              <a:gd name="connsiteY3" fmla="*/ 391232 h 391232"/>
              <a:gd name="connsiteX4" fmla="*/ 928337 w 928337"/>
              <a:gd name="connsiteY4" fmla="*/ 164013 h 391232"/>
              <a:gd name="connsiteX0" fmla="*/ 928337 w 928337"/>
              <a:gd name="connsiteY0" fmla="*/ 164013 h 370748"/>
              <a:gd name="connsiteX1" fmla="*/ 69713 w 928337"/>
              <a:gd name="connsiteY1" fmla="*/ 0 h 370748"/>
              <a:gd name="connsiteX2" fmla="*/ 0 w 928337"/>
              <a:gd name="connsiteY2" fmla="*/ 141449 h 370748"/>
              <a:gd name="connsiteX3" fmla="*/ 739151 w 928337"/>
              <a:gd name="connsiteY3" fmla="*/ 370748 h 370748"/>
              <a:gd name="connsiteX4" fmla="*/ 928337 w 928337"/>
              <a:gd name="connsiteY4" fmla="*/ 164013 h 370748"/>
              <a:gd name="connsiteX0" fmla="*/ 936019 w 936019"/>
              <a:gd name="connsiteY0" fmla="*/ 164013 h 370748"/>
              <a:gd name="connsiteX1" fmla="*/ 77395 w 936019"/>
              <a:gd name="connsiteY1" fmla="*/ 0 h 370748"/>
              <a:gd name="connsiteX2" fmla="*/ 0 w 936019"/>
              <a:gd name="connsiteY2" fmla="*/ 146569 h 370748"/>
              <a:gd name="connsiteX3" fmla="*/ 746833 w 936019"/>
              <a:gd name="connsiteY3" fmla="*/ 370748 h 370748"/>
              <a:gd name="connsiteX4" fmla="*/ 936019 w 936019"/>
              <a:gd name="connsiteY4" fmla="*/ 164013 h 370748"/>
              <a:gd name="connsiteX0" fmla="*/ 930899 w 930899"/>
              <a:gd name="connsiteY0" fmla="*/ 164013 h 370748"/>
              <a:gd name="connsiteX1" fmla="*/ 72275 w 930899"/>
              <a:gd name="connsiteY1" fmla="*/ 0 h 370748"/>
              <a:gd name="connsiteX2" fmla="*/ 0 w 930899"/>
              <a:gd name="connsiteY2" fmla="*/ 136327 h 370748"/>
              <a:gd name="connsiteX3" fmla="*/ 741713 w 930899"/>
              <a:gd name="connsiteY3" fmla="*/ 370748 h 370748"/>
              <a:gd name="connsiteX4" fmla="*/ 930899 w 930899"/>
              <a:gd name="connsiteY4" fmla="*/ 164013 h 370748"/>
              <a:gd name="connsiteX0" fmla="*/ 930899 w 930899"/>
              <a:gd name="connsiteY0" fmla="*/ 164013 h 378430"/>
              <a:gd name="connsiteX1" fmla="*/ 72275 w 930899"/>
              <a:gd name="connsiteY1" fmla="*/ 0 h 378430"/>
              <a:gd name="connsiteX2" fmla="*/ 0 w 930899"/>
              <a:gd name="connsiteY2" fmla="*/ 136327 h 378430"/>
              <a:gd name="connsiteX3" fmla="*/ 731471 w 930899"/>
              <a:gd name="connsiteY3" fmla="*/ 378430 h 378430"/>
              <a:gd name="connsiteX4" fmla="*/ 930899 w 930899"/>
              <a:gd name="connsiteY4" fmla="*/ 164013 h 378430"/>
              <a:gd name="connsiteX0" fmla="*/ 936021 w 936021"/>
              <a:gd name="connsiteY0" fmla="*/ 164013 h 378430"/>
              <a:gd name="connsiteX1" fmla="*/ 77397 w 936021"/>
              <a:gd name="connsiteY1" fmla="*/ 0 h 378430"/>
              <a:gd name="connsiteX2" fmla="*/ 0 w 936021"/>
              <a:gd name="connsiteY2" fmla="*/ 141449 h 378430"/>
              <a:gd name="connsiteX3" fmla="*/ 736593 w 936021"/>
              <a:gd name="connsiteY3" fmla="*/ 378430 h 378430"/>
              <a:gd name="connsiteX4" fmla="*/ 936021 w 936021"/>
              <a:gd name="connsiteY4" fmla="*/ 164013 h 378430"/>
              <a:gd name="connsiteX0" fmla="*/ 936021 w 936021"/>
              <a:gd name="connsiteY0" fmla="*/ 164013 h 378430"/>
              <a:gd name="connsiteX1" fmla="*/ 77397 w 936021"/>
              <a:gd name="connsiteY1" fmla="*/ 0 h 378430"/>
              <a:gd name="connsiteX2" fmla="*/ 0 w 936021"/>
              <a:gd name="connsiteY2" fmla="*/ 141449 h 378430"/>
              <a:gd name="connsiteX3" fmla="*/ 736593 w 936021"/>
              <a:gd name="connsiteY3" fmla="*/ 378430 h 378430"/>
              <a:gd name="connsiteX4" fmla="*/ 936021 w 936021"/>
              <a:gd name="connsiteY4" fmla="*/ 164013 h 378430"/>
              <a:gd name="connsiteX0" fmla="*/ 956505 w 956505"/>
              <a:gd name="connsiteY0" fmla="*/ 164013 h 378430"/>
              <a:gd name="connsiteX1" fmla="*/ 97881 w 956505"/>
              <a:gd name="connsiteY1" fmla="*/ 0 h 378430"/>
              <a:gd name="connsiteX2" fmla="*/ 0 w 956505"/>
              <a:gd name="connsiteY2" fmla="*/ 138035 h 378430"/>
              <a:gd name="connsiteX3" fmla="*/ 757077 w 956505"/>
              <a:gd name="connsiteY3" fmla="*/ 378430 h 378430"/>
              <a:gd name="connsiteX4" fmla="*/ 956505 w 956505"/>
              <a:gd name="connsiteY4" fmla="*/ 164013 h 378430"/>
              <a:gd name="connsiteX0" fmla="*/ 956505 w 956505"/>
              <a:gd name="connsiteY0" fmla="*/ 174255 h 388672"/>
              <a:gd name="connsiteX1" fmla="*/ 63741 w 956505"/>
              <a:gd name="connsiteY1" fmla="*/ 0 h 388672"/>
              <a:gd name="connsiteX2" fmla="*/ 0 w 956505"/>
              <a:gd name="connsiteY2" fmla="*/ 148277 h 388672"/>
              <a:gd name="connsiteX3" fmla="*/ 757077 w 956505"/>
              <a:gd name="connsiteY3" fmla="*/ 388672 h 388672"/>
              <a:gd name="connsiteX4" fmla="*/ 956505 w 956505"/>
              <a:gd name="connsiteY4" fmla="*/ 174255 h 388672"/>
              <a:gd name="connsiteX0" fmla="*/ 956505 w 956505"/>
              <a:gd name="connsiteY0" fmla="*/ 181083 h 395500"/>
              <a:gd name="connsiteX1" fmla="*/ 80811 w 956505"/>
              <a:gd name="connsiteY1" fmla="*/ 0 h 395500"/>
              <a:gd name="connsiteX2" fmla="*/ 0 w 956505"/>
              <a:gd name="connsiteY2" fmla="*/ 155105 h 395500"/>
              <a:gd name="connsiteX3" fmla="*/ 757077 w 956505"/>
              <a:gd name="connsiteY3" fmla="*/ 395500 h 395500"/>
              <a:gd name="connsiteX4" fmla="*/ 956505 w 956505"/>
              <a:gd name="connsiteY4" fmla="*/ 181083 h 395500"/>
              <a:gd name="connsiteX0" fmla="*/ 970161 w 970161"/>
              <a:gd name="connsiteY0" fmla="*/ 181083 h 395500"/>
              <a:gd name="connsiteX1" fmla="*/ 94467 w 970161"/>
              <a:gd name="connsiteY1" fmla="*/ 0 h 395500"/>
              <a:gd name="connsiteX2" fmla="*/ 0 w 970161"/>
              <a:gd name="connsiteY2" fmla="*/ 155105 h 395500"/>
              <a:gd name="connsiteX3" fmla="*/ 770733 w 970161"/>
              <a:gd name="connsiteY3" fmla="*/ 395500 h 395500"/>
              <a:gd name="connsiteX4" fmla="*/ 970161 w 970161"/>
              <a:gd name="connsiteY4" fmla="*/ 181083 h 395500"/>
              <a:gd name="connsiteX0" fmla="*/ 970161 w 970161"/>
              <a:gd name="connsiteY0" fmla="*/ 174255 h 388672"/>
              <a:gd name="connsiteX1" fmla="*/ 87639 w 970161"/>
              <a:gd name="connsiteY1" fmla="*/ 0 h 388672"/>
              <a:gd name="connsiteX2" fmla="*/ 0 w 970161"/>
              <a:gd name="connsiteY2" fmla="*/ 148277 h 388672"/>
              <a:gd name="connsiteX3" fmla="*/ 770733 w 970161"/>
              <a:gd name="connsiteY3" fmla="*/ 388672 h 388672"/>
              <a:gd name="connsiteX4" fmla="*/ 970161 w 970161"/>
              <a:gd name="connsiteY4" fmla="*/ 174255 h 388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61" h="388672">
                <a:moveTo>
                  <a:pt x="970161" y="174255"/>
                </a:moveTo>
                <a:lnTo>
                  <a:pt x="87639" y="0"/>
                </a:lnTo>
                <a:lnTo>
                  <a:pt x="0" y="148277"/>
                </a:lnTo>
                <a:lnTo>
                  <a:pt x="770733" y="388672"/>
                </a:lnTo>
                <a:lnTo>
                  <a:pt x="970161" y="174255"/>
                </a:lnTo>
                <a:close/>
              </a:path>
            </a:pathLst>
          </a:custGeom>
          <a:pattFill prst="lgCheck">
            <a:fgClr>
              <a:schemeClr val="accent2"/>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dirty="0"/>
          </a:p>
        </p:txBody>
      </p:sp>
      <p:sp>
        <p:nvSpPr>
          <p:cNvPr id="5" name="フリーフォーム 4"/>
          <p:cNvSpPr/>
          <p:nvPr/>
        </p:nvSpPr>
        <p:spPr>
          <a:xfrm>
            <a:off x="2871309" y="5288364"/>
            <a:ext cx="3231373" cy="1988456"/>
          </a:xfrm>
          <a:custGeom>
            <a:avLst/>
            <a:gdLst>
              <a:gd name="connsiteX0" fmla="*/ 3120572 w 3120572"/>
              <a:gd name="connsiteY0" fmla="*/ 943428 h 1988457"/>
              <a:gd name="connsiteX1" fmla="*/ 3048000 w 3120572"/>
              <a:gd name="connsiteY1" fmla="*/ 943428 h 1988457"/>
              <a:gd name="connsiteX2" fmla="*/ 2336800 w 3120572"/>
              <a:gd name="connsiteY2" fmla="*/ 1988457 h 1988457"/>
              <a:gd name="connsiteX3" fmla="*/ 841829 w 3120572"/>
              <a:gd name="connsiteY3" fmla="*/ 1886857 h 1988457"/>
              <a:gd name="connsiteX4" fmla="*/ 0 w 3120572"/>
              <a:gd name="connsiteY4" fmla="*/ 508000 h 1988457"/>
              <a:gd name="connsiteX5" fmla="*/ 304800 w 3120572"/>
              <a:gd name="connsiteY5" fmla="*/ 0 h 1988457"/>
              <a:gd name="connsiteX6" fmla="*/ 3120572 w 3120572"/>
              <a:gd name="connsiteY6" fmla="*/ 943428 h 198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0572" h="1988457">
                <a:moveTo>
                  <a:pt x="3120572" y="943428"/>
                </a:moveTo>
                <a:lnTo>
                  <a:pt x="3048000" y="943428"/>
                </a:lnTo>
                <a:lnTo>
                  <a:pt x="2336800" y="1988457"/>
                </a:lnTo>
                <a:lnTo>
                  <a:pt x="841829" y="1886857"/>
                </a:lnTo>
                <a:lnTo>
                  <a:pt x="0" y="508000"/>
                </a:lnTo>
                <a:lnTo>
                  <a:pt x="304800" y="0"/>
                </a:lnTo>
                <a:lnTo>
                  <a:pt x="3120572" y="943428"/>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フリーフォーム 5"/>
          <p:cNvSpPr/>
          <p:nvPr/>
        </p:nvSpPr>
        <p:spPr>
          <a:xfrm>
            <a:off x="3220177" y="3854079"/>
            <a:ext cx="4107543" cy="2351314"/>
          </a:xfrm>
          <a:custGeom>
            <a:avLst/>
            <a:gdLst>
              <a:gd name="connsiteX0" fmla="*/ 4107543 w 4107543"/>
              <a:gd name="connsiteY0" fmla="*/ 740229 h 2351314"/>
              <a:gd name="connsiteX1" fmla="*/ 2815772 w 4107543"/>
              <a:gd name="connsiteY1" fmla="*/ 2351314 h 2351314"/>
              <a:gd name="connsiteX2" fmla="*/ 0 w 4107543"/>
              <a:gd name="connsiteY2" fmla="*/ 1422400 h 2351314"/>
              <a:gd name="connsiteX3" fmla="*/ 856343 w 4107543"/>
              <a:gd name="connsiteY3" fmla="*/ 0 h 2351314"/>
              <a:gd name="connsiteX4" fmla="*/ 3207657 w 4107543"/>
              <a:gd name="connsiteY4" fmla="*/ 682172 h 2351314"/>
              <a:gd name="connsiteX5" fmla="*/ 3585029 w 4107543"/>
              <a:gd name="connsiteY5" fmla="*/ 290286 h 2351314"/>
              <a:gd name="connsiteX6" fmla="*/ 4107543 w 4107543"/>
              <a:gd name="connsiteY6" fmla="*/ 740229 h 235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7543" h="2351314">
                <a:moveTo>
                  <a:pt x="4107543" y="740229"/>
                </a:moveTo>
                <a:lnTo>
                  <a:pt x="2815772" y="2351314"/>
                </a:lnTo>
                <a:lnTo>
                  <a:pt x="0" y="1422400"/>
                </a:lnTo>
                <a:lnTo>
                  <a:pt x="856343" y="0"/>
                </a:lnTo>
                <a:lnTo>
                  <a:pt x="3207657" y="682172"/>
                </a:lnTo>
                <a:lnTo>
                  <a:pt x="3585029" y="290286"/>
                </a:lnTo>
                <a:lnTo>
                  <a:pt x="4107543" y="740229"/>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9" name="テキスト ボックス 42"/>
          <p:cNvSpPr txBox="1"/>
          <p:nvPr/>
        </p:nvSpPr>
        <p:spPr>
          <a:xfrm>
            <a:off x="4892693" y="4773780"/>
            <a:ext cx="662222" cy="304865"/>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dirty="0"/>
              <a:t>Ⅱ</a:t>
            </a:r>
            <a:r>
              <a:rPr lang="ja-JP" altLang="en-US" sz="1386" b="1" dirty="0"/>
              <a:t>期</a:t>
            </a:r>
          </a:p>
        </p:txBody>
      </p:sp>
      <p:grpSp>
        <p:nvGrpSpPr>
          <p:cNvPr id="9" name="グループ化 8">
            <a:extLst>
              <a:ext uri="{FF2B5EF4-FFF2-40B4-BE49-F238E27FC236}">
                <a16:creationId xmlns:a16="http://schemas.microsoft.com/office/drawing/2014/main" id="{D75A1422-53AF-34F0-976E-AEDD97857BED}"/>
              </a:ext>
            </a:extLst>
          </p:cNvPr>
          <p:cNvGrpSpPr/>
          <p:nvPr/>
        </p:nvGrpSpPr>
        <p:grpSpPr>
          <a:xfrm>
            <a:off x="5261963" y="5863384"/>
            <a:ext cx="2087653" cy="1609012"/>
            <a:chOff x="5084521" y="6078360"/>
            <a:chExt cx="2087653" cy="1609012"/>
          </a:xfrm>
          <a:pattFill prst="lgCheck">
            <a:fgClr>
              <a:schemeClr val="accent2"/>
            </a:fgClr>
            <a:bgClr>
              <a:schemeClr val="bg1"/>
            </a:bgClr>
          </a:pattFill>
        </p:grpSpPr>
        <p:sp>
          <p:nvSpPr>
            <p:cNvPr id="7" name="フリーフォーム 6"/>
            <p:cNvSpPr/>
            <p:nvPr/>
          </p:nvSpPr>
          <p:spPr>
            <a:xfrm>
              <a:off x="5084521" y="6078360"/>
              <a:ext cx="2087653" cy="1609012"/>
            </a:xfrm>
            <a:custGeom>
              <a:avLst/>
              <a:gdLst>
                <a:gd name="connsiteX0" fmla="*/ 2133600 w 2133600"/>
                <a:gd name="connsiteY0" fmla="*/ 1480457 h 1625600"/>
                <a:gd name="connsiteX1" fmla="*/ 1901372 w 2133600"/>
                <a:gd name="connsiteY1" fmla="*/ 754743 h 1625600"/>
                <a:gd name="connsiteX2" fmla="*/ 1132114 w 2133600"/>
                <a:gd name="connsiteY2" fmla="*/ 0 h 1625600"/>
                <a:gd name="connsiteX3" fmla="*/ 0 w 2133600"/>
                <a:gd name="connsiteY3" fmla="*/ 1436914 h 1625600"/>
                <a:gd name="connsiteX4" fmla="*/ 2061029 w 2133600"/>
                <a:gd name="connsiteY4" fmla="*/ 1625600 h 1625600"/>
                <a:gd name="connsiteX5" fmla="*/ 2133600 w 2133600"/>
                <a:gd name="connsiteY5" fmla="*/ 1480457 h 1625600"/>
                <a:gd name="connsiteX0" fmla="*/ 2133600 w 2133600"/>
                <a:gd name="connsiteY0" fmla="*/ 1458766 h 1603909"/>
                <a:gd name="connsiteX1" fmla="*/ 1901372 w 2133600"/>
                <a:gd name="connsiteY1" fmla="*/ 733052 h 1603909"/>
                <a:gd name="connsiteX2" fmla="*/ 1167303 w 2133600"/>
                <a:gd name="connsiteY2" fmla="*/ 0 h 1603909"/>
                <a:gd name="connsiteX3" fmla="*/ 0 w 2133600"/>
                <a:gd name="connsiteY3" fmla="*/ 1415223 h 1603909"/>
                <a:gd name="connsiteX4" fmla="*/ 2061029 w 2133600"/>
                <a:gd name="connsiteY4" fmla="*/ 1603909 h 1603909"/>
                <a:gd name="connsiteX5" fmla="*/ 2133600 w 2133600"/>
                <a:gd name="connsiteY5" fmla="*/ 1458766 h 1603909"/>
                <a:gd name="connsiteX0" fmla="*/ 1985804 w 1985804"/>
                <a:gd name="connsiteY0" fmla="*/ 1458766 h 1603909"/>
                <a:gd name="connsiteX1" fmla="*/ 1753576 w 1985804"/>
                <a:gd name="connsiteY1" fmla="*/ 733052 h 1603909"/>
                <a:gd name="connsiteX2" fmla="*/ 1019507 w 1985804"/>
                <a:gd name="connsiteY2" fmla="*/ 0 h 1603909"/>
                <a:gd name="connsiteX3" fmla="*/ 0 w 1985804"/>
                <a:gd name="connsiteY3" fmla="*/ 1458606 h 1603909"/>
                <a:gd name="connsiteX4" fmla="*/ 1913233 w 1985804"/>
                <a:gd name="connsiteY4" fmla="*/ 1603909 h 1603909"/>
                <a:gd name="connsiteX5" fmla="*/ 1985804 w 1985804"/>
                <a:gd name="connsiteY5" fmla="*/ 1458766 h 1603909"/>
                <a:gd name="connsiteX0" fmla="*/ 1845047 w 1845047"/>
                <a:gd name="connsiteY0" fmla="*/ 1458766 h 1603909"/>
                <a:gd name="connsiteX1" fmla="*/ 1612819 w 1845047"/>
                <a:gd name="connsiteY1" fmla="*/ 733052 h 1603909"/>
                <a:gd name="connsiteX2" fmla="*/ 878750 w 1845047"/>
                <a:gd name="connsiteY2" fmla="*/ 0 h 1603909"/>
                <a:gd name="connsiteX3" fmla="*/ 0 w 1845047"/>
                <a:gd name="connsiteY3" fmla="*/ 1494758 h 1603909"/>
                <a:gd name="connsiteX4" fmla="*/ 1772476 w 1845047"/>
                <a:gd name="connsiteY4" fmla="*/ 1603909 h 1603909"/>
                <a:gd name="connsiteX5" fmla="*/ 1845047 w 1845047"/>
                <a:gd name="connsiteY5" fmla="*/ 1458766 h 1603909"/>
                <a:gd name="connsiteX0" fmla="*/ 1971730 w 1971730"/>
                <a:gd name="connsiteY0" fmla="*/ 1458766 h 1603909"/>
                <a:gd name="connsiteX1" fmla="*/ 1739502 w 1971730"/>
                <a:gd name="connsiteY1" fmla="*/ 733052 h 1603909"/>
                <a:gd name="connsiteX2" fmla="*/ 1005433 w 1971730"/>
                <a:gd name="connsiteY2" fmla="*/ 0 h 1603909"/>
                <a:gd name="connsiteX3" fmla="*/ 0 w 1971730"/>
                <a:gd name="connsiteY3" fmla="*/ 1458606 h 1603909"/>
                <a:gd name="connsiteX4" fmla="*/ 1899159 w 1971730"/>
                <a:gd name="connsiteY4" fmla="*/ 1603909 h 1603909"/>
                <a:gd name="connsiteX5" fmla="*/ 1971730 w 1971730"/>
                <a:gd name="connsiteY5" fmla="*/ 1458766 h 1603909"/>
                <a:gd name="connsiteX0" fmla="*/ 1971730 w 1971730"/>
                <a:gd name="connsiteY0" fmla="*/ 1458766 h 1603909"/>
                <a:gd name="connsiteX1" fmla="*/ 1736659 w 1971730"/>
                <a:gd name="connsiteY1" fmla="*/ 759335 h 1603909"/>
                <a:gd name="connsiteX2" fmla="*/ 1005433 w 1971730"/>
                <a:gd name="connsiteY2" fmla="*/ 0 h 1603909"/>
                <a:gd name="connsiteX3" fmla="*/ 0 w 1971730"/>
                <a:gd name="connsiteY3" fmla="*/ 1458606 h 1603909"/>
                <a:gd name="connsiteX4" fmla="*/ 1899159 w 1971730"/>
                <a:gd name="connsiteY4" fmla="*/ 1603909 h 1603909"/>
                <a:gd name="connsiteX5" fmla="*/ 1971730 w 1971730"/>
                <a:gd name="connsiteY5" fmla="*/ 1458766 h 1603909"/>
                <a:gd name="connsiteX0" fmla="*/ 1971730 w 1971730"/>
                <a:gd name="connsiteY0" fmla="*/ 1420801 h 1565944"/>
                <a:gd name="connsiteX1" fmla="*/ 1736659 w 1971730"/>
                <a:gd name="connsiteY1" fmla="*/ 721370 h 1565944"/>
                <a:gd name="connsiteX2" fmla="*/ 977006 w 1971730"/>
                <a:gd name="connsiteY2" fmla="*/ 0 h 1565944"/>
                <a:gd name="connsiteX3" fmla="*/ 0 w 1971730"/>
                <a:gd name="connsiteY3" fmla="*/ 1420641 h 1565944"/>
                <a:gd name="connsiteX4" fmla="*/ 1899159 w 1971730"/>
                <a:gd name="connsiteY4" fmla="*/ 1565944 h 1565944"/>
                <a:gd name="connsiteX5" fmla="*/ 1971730 w 1971730"/>
                <a:gd name="connsiteY5" fmla="*/ 1420801 h 1565944"/>
                <a:gd name="connsiteX0" fmla="*/ 1971730 w 1971730"/>
                <a:gd name="connsiteY0" fmla="*/ 1388676 h 1533819"/>
                <a:gd name="connsiteX1" fmla="*/ 1736659 w 1971730"/>
                <a:gd name="connsiteY1" fmla="*/ 689245 h 1533819"/>
                <a:gd name="connsiteX2" fmla="*/ 962793 w 1971730"/>
                <a:gd name="connsiteY2" fmla="*/ 0 h 1533819"/>
                <a:gd name="connsiteX3" fmla="*/ 0 w 1971730"/>
                <a:gd name="connsiteY3" fmla="*/ 1388516 h 1533819"/>
                <a:gd name="connsiteX4" fmla="*/ 1899159 w 1971730"/>
                <a:gd name="connsiteY4" fmla="*/ 1533819 h 1533819"/>
                <a:gd name="connsiteX5" fmla="*/ 1971730 w 1971730"/>
                <a:gd name="connsiteY5" fmla="*/ 1388676 h 1533819"/>
                <a:gd name="connsiteX0" fmla="*/ 1971730 w 1971730"/>
                <a:gd name="connsiteY0" fmla="*/ 1412039 h 1557182"/>
                <a:gd name="connsiteX1" fmla="*/ 1736659 w 1971730"/>
                <a:gd name="connsiteY1" fmla="*/ 712608 h 1557182"/>
                <a:gd name="connsiteX2" fmla="*/ 985535 w 1971730"/>
                <a:gd name="connsiteY2" fmla="*/ 0 h 1557182"/>
                <a:gd name="connsiteX3" fmla="*/ 0 w 1971730"/>
                <a:gd name="connsiteY3" fmla="*/ 1411879 h 1557182"/>
                <a:gd name="connsiteX4" fmla="*/ 1899159 w 1971730"/>
                <a:gd name="connsiteY4" fmla="*/ 1557182 h 1557182"/>
                <a:gd name="connsiteX5" fmla="*/ 1971730 w 1971730"/>
                <a:gd name="connsiteY5" fmla="*/ 1412039 h 1557182"/>
                <a:gd name="connsiteX0" fmla="*/ 1971730 w 1971730"/>
                <a:gd name="connsiteY0" fmla="*/ 1412039 h 1580545"/>
                <a:gd name="connsiteX1" fmla="*/ 1736659 w 1971730"/>
                <a:gd name="connsiteY1" fmla="*/ 712608 h 1580545"/>
                <a:gd name="connsiteX2" fmla="*/ 985535 w 1971730"/>
                <a:gd name="connsiteY2" fmla="*/ 0 h 1580545"/>
                <a:gd name="connsiteX3" fmla="*/ 0 w 1971730"/>
                <a:gd name="connsiteY3" fmla="*/ 1411879 h 1580545"/>
                <a:gd name="connsiteX4" fmla="*/ 1893474 w 1971730"/>
                <a:gd name="connsiteY4" fmla="*/ 1580545 h 1580545"/>
                <a:gd name="connsiteX5" fmla="*/ 1971730 w 1971730"/>
                <a:gd name="connsiteY5" fmla="*/ 1412039 h 1580545"/>
                <a:gd name="connsiteX0" fmla="*/ 1983101 w 1983101"/>
                <a:gd name="connsiteY0" fmla="*/ 1470447 h 1580545"/>
                <a:gd name="connsiteX1" fmla="*/ 1736659 w 1983101"/>
                <a:gd name="connsiteY1" fmla="*/ 712608 h 1580545"/>
                <a:gd name="connsiteX2" fmla="*/ 985535 w 1983101"/>
                <a:gd name="connsiteY2" fmla="*/ 0 h 1580545"/>
                <a:gd name="connsiteX3" fmla="*/ 0 w 1983101"/>
                <a:gd name="connsiteY3" fmla="*/ 1411879 h 1580545"/>
                <a:gd name="connsiteX4" fmla="*/ 1893474 w 1983101"/>
                <a:gd name="connsiteY4" fmla="*/ 1580545 h 1580545"/>
                <a:gd name="connsiteX5" fmla="*/ 1983101 w 1983101"/>
                <a:gd name="connsiteY5" fmla="*/ 1470447 h 1580545"/>
                <a:gd name="connsiteX0" fmla="*/ 1983101 w 1983101"/>
                <a:gd name="connsiteY0" fmla="*/ 1467526 h 1577624"/>
                <a:gd name="connsiteX1" fmla="*/ 1736659 w 1983101"/>
                <a:gd name="connsiteY1" fmla="*/ 709687 h 1577624"/>
                <a:gd name="connsiteX2" fmla="*/ 977007 w 1983101"/>
                <a:gd name="connsiteY2" fmla="*/ 0 h 1577624"/>
                <a:gd name="connsiteX3" fmla="*/ 0 w 1983101"/>
                <a:gd name="connsiteY3" fmla="*/ 1408958 h 1577624"/>
                <a:gd name="connsiteX4" fmla="*/ 1893474 w 1983101"/>
                <a:gd name="connsiteY4" fmla="*/ 1577624 h 1577624"/>
                <a:gd name="connsiteX5" fmla="*/ 1983101 w 1983101"/>
                <a:gd name="connsiteY5" fmla="*/ 1467526 h 1577624"/>
                <a:gd name="connsiteX0" fmla="*/ 1973751 w 1973751"/>
                <a:gd name="connsiteY0" fmla="*/ 1461122 h 1577624"/>
                <a:gd name="connsiteX1" fmla="*/ 1736659 w 1973751"/>
                <a:gd name="connsiteY1" fmla="*/ 709687 h 1577624"/>
                <a:gd name="connsiteX2" fmla="*/ 977007 w 1973751"/>
                <a:gd name="connsiteY2" fmla="*/ 0 h 1577624"/>
                <a:gd name="connsiteX3" fmla="*/ 0 w 1973751"/>
                <a:gd name="connsiteY3" fmla="*/ 1408958 h 1577624"/>
                <a:gd name="connsiteX4" fmla="*/ 1893474 w 1973751"/>
                <a:gd name="connsiteY4" fmla="*/ 1577624 h 1577624"/>
                <a:gd name="connsiteX5" fmla="*/ 1973751 w 1973751"/>
                <a:gd name="connsiteY5" fmla="*/ 1461122 h 1577624"/>
                <a:gd name="connsiteX0" fmla="*/ 1989334 w 1989334"/>
                <a:gd name="connsiteY0" fmla="*/ 1461122 h 1577624"/>
                <a:gd name="connsiteX1" fmla="*/ 1752242 w 1989334"/>
                <a:gd name="connsiteY1" fmla="*/ 709687 h 1577624"/>
                <a:gd name="connsiteX2" fmla="*/ 992590 w 1989334"/>
                <a:gd name="connsiteY2" fmla="*/ 0 h 1577624"/>
                <a:gd name="connsiteX3" fmla="*/ 0 w 1989334"/>
                <a:gd name="connsiteY3" fmla="*/ 1389746 h 1577624"/>
                <a:gd name="connsiteX4" fmla="*/ 1909057 w 1989334"/>
                <a:gd name="connsiteY4" fmla="*/ 1577624 h 1577624"/>
                <a:gd name="connsiteX5" fmla="*/ 1989334 w 1989334"/>
                <a:gd name="connsiteY5" fmla="*/ 1461122 h 1577624"/>
                <a:gd name="connsiteX0" fmla="*/ 1992451 w 1992451"/>
                <a:gd name="connsiteY0" fmla="*/ 1461122 h 1577624"/>
                <a:gd name="connsiteX1" fmla="*/ 1755359 w 1992451"/>
                <a:gd name="connsiteY1" fmla="*/ 709687 h 1577624"/>
                <a:gd name="connsiteX2" fmla="*/ 995707 w 1992451"/>
                <a:gd name="connsiteY2" fmla="*/ 0 h 1577624"/>
                <a:gd name="connsiteX3" fmla="*/ 0 w 1992451"/>
                <a:gd name="connsiteY3" fmla="*/ 1389746 h 1577624"/>
                <a:gd name="connsiteX4" fmla="*/ 1912174 w 1992451"/>
                <a:gd name="connsiteY4" fmla="*/ 1577624 h 1577624"/>
                <a:gd name="connsiteX5" fmla="*/ 1992451 w 1992451"/>
                <a:gd name="connsiteY5" fmla="*/ 1461122 h 157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2451" h="1577624">
                  <a:moveTo>
                    <a:pt x="1992451" y="1461122"/>
                  </a:moveTo>
                  <a:lnTo>
                    <a:pt x="1755359" y="709687"/>
                  </a:lnTo>
                  <a:lnTo>
                    <a:pt x="995707" y="0"/>
                  </a:lnTo>
                  <a:lnTo>
                    <a:pt x="0" y="1389746"/>
                  </a:lnTo>
                  <a:lnTo>
                    <a:pt x="1912174" y="1577624"/>
                  </a:lnTo>
                  <a:lnTo>
                    <a:pt x="1992451" y="1461122"/>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6" name="テキスト ボックス 52"/>
            <p:cNvSpPr txBox="1"/>
            <p:nvPr/>
          </p:nvSpPr>
          <p:spPr>
            <a:xfrm>
              <a:off x="5279062" y="6929752"/>
              <a:ext cx="1638685"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900" dirty="0"/>
                <a:t>物流ゾーン</a:t>
              </a:r>
            </a:p>
          </p:txBody>
        </p:sp>
      </p:grpSp>
      <p:graphicFrame>
        <p:nvGraphicFramePr>
          <p:cNvPr id="60" name="表 59"/>
          <p:cNvGraphicFramePr>
            <a:graphicFrameLocks noGrp="1"/>
          </p:cNvGraphicFramePr>
          <p:nvPr>
            <p:extLst>
              <p:ext uri="{D42A27DB-BD31-4B8C-83A1-F6EECF244321}">
                <p14:modId xmlns:p14="http://schemas.microsoft.com/office/powerpoint/2010/main" val="3708107624"/>
              </p:ext>
            </p:extLst>
          </p:nvPr>
        </p:nvGraphicFramePr>
        <p:xfrm>
          <a:off x="604235" y="7137961"/>
          <a:ext cx="2163243" cy="741680"/>
        </p:xfrm>
        <a:graphic>
          <a:graphicData uri="http://schemas.openxmlformats.org/drawingml/2006/table">
            <a:tbl>
              <a:tblPr firstRow="1" bandRow="1">
                <a:tableStyleId>{5C22544A-7EE6-4342-B048-85BDC9FD1C3A}</a:tableStyleId>
              </a:tblPr>
              <a:tblGrid>
                <a:gridCol w="2163243">
                  <a:extLst>
                    <a:ext uri="{9D8B030D-6E8A-4147-A177-3AD203B41FA5}">
                      <a16:colId xmlns:a16="http://schemas.microsoft.com/office/drawing/2014/main" val="20000"/>
                    </a:ext>
                  </a:extLst>
                </a:gridCol>
              </a:tblGrid>
              <a:tr h="370840">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70840">
                <a:tc>
                  <a:txBody>
                    <a:bodyPr/>
                    <a:lstStyle/>
                    <a:p>
                      <a:pPr algn="ctr"/>
                      <a:r>
                        <a:rPr kumimoji="1" lang="en-US" altLang="ja-JP" sz="1600" dirty="0">
                          <a:solidFill>
                            <a:schemeClr val="tx1"/>
                          </a:solidFill>
                          <a:latin typeface="+mn-ea"/>
                          <a:ea typeface="+mn-ea"/>
                        </a:rPr>
                        <a:t>68,033/</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sp>
        <p:nvSpPr>
          <p:cNvPr id="68" name="Freeform 170"/>
          <p:cNvSpPr>
            <a:spLocks/>
          </p:cNvSpPr>
          <p:nvPr/>
        </p:nvSpPr>
        <p:spPr bwMode="auto">
          <a:xfrm rot="14359038">
            <a:off x="8662416" y="2503509"/>
            <a:ext cx="279172" cy="357626"/>
          </a:xfrm>
          <a:custGeom>
            <a:avLst/>
            <a:gdLst>
              <a:gd name="T0" fmla="*/ 2147483646 w 172"/>
              <a:gd name="T1" fmla="*/ 0 h 124"/>
              <a:gd name="T2" fmla="*/ 2147483646 w 172"/>
              <a:gd name="T3" fmla="*/ 2147483646 h 124"/>
              <a:gd name="T4" fmla="*/ 2147483646 w 172"/>
              <a:gd name="T5" fmla="*/ 2147483646 h 124"/>
              <a:gd name="T6" fmla="*/ 0 w 172"/>
              <a:gd name="T7" fmla="*/ 2147483646 h 124"/>
              <a:gd name="T8" fmla="*/ 2147483646 w 172"/>
              <a:gd name="T9" fmla="*/ 2147483646 h 124"/>
              <a:gd name="T10" fmla="*/ 2147483646 w 172"/>
              <a:gd name="T11" fmla="*/ 2147483646 h 124"/>
              <a:gd name="T12" fmla="*/ 2147483646 w 172"/>
              <a:gd name="T13" fmla="*/ 2147483646 h 124"/>
              <a:gd name="T14" fmla="*/ 2147483646 w 172"/>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172"/>
              <a:gd name="T25" fmla="*/ 0 h 124"/>
              <a:gd name="T26" fmla="*/ 172 w 172"/>
              <a:gd name="T27" fmla="*/ 124 h 124"/>
              <a:gd name="connsiteX0" fmla="*/ 8837 w 10000"/>
              <a:gd name="connsiteY0" fmla="*/ 0 h 10000"/>
              <a:gd name="connsiteX1" fmla="*/ 1221 w 10000"/>
              <a:gd name="connsiteY1" fmla="*/ 1935 h 10000"/>
              <a:gd name="connsiteX2" fmla="*/ 1279 w 10000"/>
              <a:gd name="connsiteY2" fmla="*/ 2339 h 10000"/>
              <a:gd name="connsiteX3" fmla="*/ 0 w 10000"/>
              <a:gd name="connsiteY3" fmla="*/ 2661 h 10000"/>
              <a:gd name="connsiteX4" fmla="*/ 349 w 10000"/>
              <a:gd name="connsiteY4" fmla="*/ 5242 h 10000"/>
              <a:gd name="connsiteX5" fmla="*/ 5116 w 10000"/>
              <a:gd name="connsiteY5" fmla="*/ 10000 h 10000"/>
              <a:gd name="connsiteX6" fmla="*/ 6392 w 10000"/>
              <a:gd name="connsiteY6" fmla="*/ 9556 h 10000"/>
              <a:gd name="connsiteX7" fmla="*/ 10000 w 10000"/>
              <a:gd name="connsiteY7" fmla="*/ 8145 h 10000"/>
              <a:gd name="connsiteX8" fmla="*/ 8837 w 10000"/>
              <a:gd name="connsiteY8" fmla="*/ 0 h 10000"/>
              <a:gd name="connsiteX0" fmla="*/ 8837 w 10000"/>
              <a:gd name="connsiteY0" fmla="*/ 0 h 10000"/>
              <a:gd name="connsiteX1" fmla="*/ 1221 w 10000"/>
              <a:gd name="connsiteY1" fmla="*/ 1935 h 10000"/>
              <a:gd name="connsiteX2" fmla="*/ 1279 w 10000"/>
              <a:gd name="connsiteY2" fmla="*/ 2339 h 10000"/>
              <a:gd name="connsiteX3" fmla="*/ 0 w 10000"/>
              <a:gd name="connsiteY3" fmla="*/ 2661 h 10000"/>
              <a:gd name="connsiteX4" fmla="*/ 349 w 10000"/>
              <a:gd name="connsiteY4" fmla="*/ 5242 h 10000"/>
              <a:gd name="connsiteX5" fmla="*/ 5116 w 10000"/>
              <a:gd name="connsiteY5" fmla="*/ 10000 h 10000"/>
              <a:gd name="connsiteX6" fmla="*/ 6582 w 10000"/>
              <a:gd name="connsiteY6" fmla="*/ 9919 h 10000"/>
              <a:gd name="connsiteX7" fmla="*/ 10000 w 10000"/>
              <a:gd name="connsiteY7" fmla="*/ 8145 h 10000"/>
              <a:gd name="connsiteX8" fmla="*/ 8837 w 10000"/>
              <a:gd name="connsiteY8" fmla="*/ 0 h 10000"/>
              <a:gd name="connsiteX0" fmla="*/ 8837 w 10000"/>
              <a:gd name="connsiteY0" fmla="*/ 0 h 10000"/>
              <a:gd name="connsiteX1" fmla="*/ 1221 w 10000"/>
              <a:gd name="connsiteY1" fmla="*/ 1935 h 10000"/>
              <a:gd name="connsiteX2" fmla="*/ 1279 w 10000"/>
              <a:gd name="connsiteY2" fmla="*/ 2339 h 10000"/>
              <a:gd name="connsiteX3" fmla="*/ 0 w 10000"/>
              <a:gd name="connsiteY3" fmla="*/ 2661 h 10000"/>
              <a:gd name="connsiteX4" fmla="*/ 349 w 10000"/>
              <a:gd name="connsiteY4" fmla="*/ 5242 h 10000"/>
              <a:gd name="connsiteX5" fmla="*/ 5116 w 10000"/>
              <a:gd name="connsiteY5" fmla="*/ 10000 h 10000"/>
              <a:gd name="connsiteX6" fmla="*/ 6582 w 10000"/>
              <a:gd name="connsiteY6" fmla="*/ 9919 h 10000"/>
              <a:gd name="connsiteX7" fmla="*/ 8861 w 10000"/>
              <a:gd name="connsiteY7" fmla="*/ 8831 h 10000"/>
              <a:gd name="connsiteX8" fmla="*/ 10000 w 10000"/>
              <a:gd name="connsiteY8" fmla="*/ 8145 h 10000"/>
              <a:gd name="connsiteX9" fmla="*/ 8837 w 10000"/>
              <a:gd name="connsiteY9" fmla="*/ 0 h 10000"/>
              <a:gd name="connsiteX0" fmla="*/ 8837 w 10000"/>
              <a:gd name="connsiteY0" fmla="*/ 0 h 10000"/>
              <a:gd name="connsiteX1" fmla="*/ 1221 w 10000"/>
              <a:gd name="connsiteY1" fmla="*/ 1935 h 10000"/>
              <a:gd name="connsiteX2" fmla="*/ 1279 w 10000"/>
              <a:gd name="connsiteY2" fmla="*/ 2339 h 10000"/>
              <a:gd name="connsiteX3" fmla="*/ 0 w 10000"/>
              <a:gd name="connsiteY3" fmla="*/ 2661 h 10000"/>
              <a:gd name="connsiteX4" fmla="*/ 349 w 10000"/>
              <a:gd name="connsiteY4" fmla="*/ 5242 h 10000"/>
              <a:gd name="connsiteX5" fmla="*/ 5116 w 10000"/>
              <a:gd name="connsiteY5" fmla="*/ 10000 h 10000"/>
              <a:gd name="connsiteX6" fmla="*/ 6582 w 10000"/>
              <a:gd name="connsiteY6" fmla="*/ 9919 h 10000"/>
              <a:gd name="connsiteX7" fmla="*/ 6677 w 10000"/>
              <a:gd name="connsiteY7" fmla="*/ 9194 h 10000"/>
              <a:gd name="connsiteX8" fmla="*/ 10000 w 10000"/>
              <a:gd name="connsiteY8" fmla="*/ 8145 h 10000"/>
              <a:gd name="connsiteX9" fmla="*/ 8837 w 10000"/>
              <a:gd name="connsiteY9" fmla="*/ 0 h 10000"/>
              <a:gd name="connsiteX0" fmla="*/ 9122 w 10285"/>
              <a:gd name="connsiteY0" fmla="*/ 0 h 10000"/>
              <a:gd name="connsiteX1" fmla="*/ 1506 w 10285"/>
              <a:gd name="connsiteY1" fmla="*/ 1935 h 10000"/>
              <a:gd name="connsiteX2" fmla="*/ 1564 w 10285"/>
              <a:gd name="connsiteY2" fmla="*/ 2339 h 10000"/>
              <a:gd name="connsiteX3" fmla="*/ 0 w 10285"/>
              <a:gd name="connsiteY3" fmla="*/ 2661 h 10000"/>
              <a:gd name="connsiteX4" fmla="*/ 634 w 10285"/>
              <a:gd name="connsiteY4" fmla="*/ 5242 h 10000"/>
              <a:gd name="connsiteX5" fmla="*/ 5401 w 10285"/>
              <a:gd name="connsiteY5" fmla="*/ 10000 h 10000"/>
              <a:gd name="connsiteX6" fmla="*/ 6867 w 10285"/>
              <a:gd name="connsiteY6" fmla="*/ 9919 h 10000"/>
              <a:gd name="connsiteX7" fmla="*/ 6962 w 10285"/>
              <a:gd name="connsiteY7" fmla="*/ 9194 h 10000"/>
              <a:gd name="connsiteX8" fmla="*/ 10285 w 10285"/>
              <a:gd name="connsiteY8" fmla="*/ 8145 h 10000"/>
              <a:gd name="connsiteX9" fmla="*/ 9122 w 10285"/>
              <a:gd name="connsiteY9" fmla="*/ 0 h 10000"/>
              <a:gd name="connsiteX0" fmla="*/ 9453 w 10616"/>
              <a:gd name="connsiteY0" fmla="*/ 0 h 10000"/>
              <a:gd name="connsiteX1" fmla="*/ 1837 w 10616"/>
              <a:gd name="connsiteY1" fmla="*/ 1935 h 10000"/>
              <a:gd name="connsiteX2" fmla="*/ 1895 w 10616"/>
              <a:gd name="connsiteY2" fmla="*/ 2339 h 10000"/>
              <a:gd name="connsiteX3" fmla="*/ 331 w 10616"/>
              <a:gd name="connsiteY3" fmla="*/ 2661 h 10000"/>
              <a:gd name="connsiteX4" fmla="*/ 16 w 10616"/>
              <a:gd name="connsiteY4" fmla="*/ 4274 h 10000"/>
              <a:gd name="connsiteX5" fmla="*/ 5732 w 10616"/>
              <a:gd name="connsiteY5" fmla="*/ 10000 h 10000"/>
              <a:gd name="connsiteX6" fmla="*/ 7198 w 10616"/>
              <a:gd name="connsiteY6" fmla="*/ 9919 h 10000"/>
              <a:gd name="connsiteX7" fmla="*/ 7293 w 10616"/>
              <a:gd name="connsiteY7" fmla="*/ 9194 h 10000"/>
              <a:gd name="connsiteX8" fmla="*/ 10616 w 10616"/>
              <a:gd name="connsiteY8" fmla="*/ 8145 h 10000"/>
              <a:gd name="connsiteX9" fmla="*/ 9453 w 10616"/>
              <a:gd name="connsiteY9" fmla="*/ 0 h 10000"/>
              <a:gd name="connsiteX0" fmla="*/ 9453 w 10616"/>
              <a:gd name="connsiteY0" fmla="*/ 0 h 10000"/>
              <a:gd name="connsiteX1" fmla="*/ 1837 w 10616"/>
              <a:gd name="connsiteY1" fmla="*/ 1935 h 10000"/>
              <a:gd name="connsiteX2" fmla="*/ 1895 w 10616"/>
              <a:gd name="connsiteY2" fmla="*/ 2339 h 10000"/>
              <a:gd name="connsiteX3" fmla="*/ 331 w 10616"/>
              <a:gd name="connsiteY3" fmla="*/ 2661 h 10000"/>
              <a:gd name="connsiteX4" fmla="*/ 16 w 10616"/>
              <a:gd name="connsiteY4" fmla="*/ 4637 h 10000"/>
              <a:gd name="connsiteX5" fmla="*/ 5732 w 10616"/>
              <a:gd name="connsiteY5" fmla="*/ 10000 h 10000"/>
              <a:gd name="connsiteX6" fmla="*/ 7198 w 10616"/>
              <a:gd name="connsiteY6" fmla="*/ 9919 h 10000"/>
              <a:gd name="connsiteX7" fmla="*/ 7293 w 10616"/>
              <a:gd name="connsiteY7" fmla="*/ 9194 h 10000"/>
              <a:gd name="connsiteX8" fmla="*/ 10616 w 10616"/>
              <a:gd name="connsiteY8" fmla="*/ 8145 h 10000"/>
              <a:gd name="connsiteX9" fmla="*/ 9453 w 10616"/>
              <a:gd name="connsiteY9" fmla="*/ 0 h 10000"/>
              <a:gd name="connsiteX0" fmla="*/ 9453 w 10616"/>
              <a:gd name="connsiteY0" fmla="*/ 0 h 10000"/>
              <a:gd name="connsiteX1" fmla="*/ 1837 w 10616"/>
              <a:gd name="connsiteY1" fmla="*/ 1935 h 10000"/>
              <a:gd name="connsiteX2" fmla="*/ 1895 w 10616"/>
              <a:gd name="connsiteY2" fmla="*/ 2339 h 10000"/>
              <a:gd name="connsiteX3" fmla="*/ 331 w 10616"/>
              <a:gd name="connsiteY3" fmla="*/ 2661 h 10000"/>
              <a:gd name="connsiteX4" fmla="*/ 16 w 10616"/>
              <a:gd name="connsiteY4" fmla="*/ 4637 h 10000"/>
              <a:gd name="connsiteX5" fmla="*/ 5732 w 10616"/>
              <a:gd name="connsiteY5" fmla="*/ 10000 h 10000"/>
              <a:gd name="connsiteX6" fmla="*/ 7198 w 10616"/>
              <a:gd name="connsiteY6" fmla="*/ 9919 h 10000"/>
              <a:gd name="connsiteX7" fmla="*/ 7198 w 10616"/>
              <a:gd name="connsiteY7" fmla="*/ 8831 h 10000"/>
              <a:gd name="connsiteX8" fmla="*/ 10616 w 10616"/>
              <a:gd name="connsiteY8" fmla="*/ 8145 h 10000"/>
              <a:gd name="connsiteX9" fmla="*/ 9453 w 10616"/>
              <a:gd name="connsiteY9" fmla="*/ 0 h 10000"/>
              <a:gd name="connsiteX0" fmla="*/ 9453 w 10616"/>
              <a:gd name="connsiteY0" fmla="*/ 0 h 10000"/>
              <a:gd name="connsiteX1" fmla="*/ 1837 w 10616"/>
              <a:gd name="connsiteY1" fmla="*/ 1935 h 10000"/>
              <a:gd name="connsiteX2" fmla="*/ 1895 w 10616"/>
              <a:gd name="connsiteY2" fmla="*/ 2339 h 10000"/>
              <a:gd name="connsiteX3" fmla="*/ 331 w 10616"/>
              <a:gd name="connsiteY3" fmla="*/ 2661 h 10000"/>
              <a:gd name="connsiteX4" fmla="*/ 16 w 10616"/>
              <a:gd name="connsiteY4" fmla="*/ 4637 h 10000"/>
              <a:gd name="connsiteX5" fmla="*/ 5732 w 10616"/>
              <a:gd name="connsiteY5" fmla="*/ 10000 h 10000"/>
              <a:gd name="connsiteX6" fmla="*/ 7293 w 10616"/>
              <a:gd name="connsiteY6" fmla="*/ 9919 h 10000"/>
              <a:gd name="connsiteX7" fmla="*/ 7198 w 10616"/>
              <a:gd name="connsiteY7" fmla="*/ 8831 h 10000"/>
              <a:gd name="connsiteX8" fmla="*/ 10616 w 10616"/>
              <a:gd name="connsiteY8" fmla="*/ 8145 h 10000"/>
              <a:gd name="connsiteX9" fmla="*/ 9453 w 10616"/>
              <a:gd name="connsiteY9" fmla="*/ 0 h 10000"/>
              <a:gd name="connsiteX0" fmla="*/ 9453 w 10616"/>
              <a:gd name="connsiteY0" fmla="*/ 0 h 10000"/>
              <a:gd name="connsiteX1" fmla="*/ 1837 w 10616"/>
              <a:gd name="connsiteY1" fmla="*/ 1935 h 10000"/>
              <a:gd name="connsiteX2" fmla="*/ 1895 w 10616"/>
              <a:gd name="connsiteY2" fmla="*/ 2339 h 10000"/>
              <a:gd name="connsiteX3" fmla="*/ 331 w 10616"/>
              <a:gd name="connsiteY3" fmla="*/ 2661 h 10000"/>
              <a:gd name="connsiteX4" fmla="*/ 16 w 10616"/>
              <a:gd name="connsiteY4" fmla="*/ 4637 h 10000"/>
              <a:gd name="connsiteX5" fmla="*/ 5732 w 10616"/>
              <a:gd name="connsiteY5" fmla="*/ 10000 h 10000"/>
              <a:gd name="connsiteX6" fmla="*/ 7293 w 10616"/>
              <a:gd name="connsiteY6" fmla="*/ 9919 h 10000"/>
              <a:gd name="connsiteX7" fmla="*/ 7293 w 10616"/>
              <a:gd name="connsiteY7" fmla="*/ 9315 h 10000"/>
              <a:gd name="connsiteX8" fmla="*/ 10616 w 10616"/>
              <a:gd name="connsiteY8" fmla="*/ 8145 h 10000"/>
              <a:gd name="connsiteX9" fmla="*/ 9453 w 10616"/>
              <a:gd name="connsiteY9" fmla="*/ 0 h 10000"/>
              <a:gd name="connsiteX0" fmla="*/ 9453 w 10711"/>
              <a:gd name="connsiteY0" fmla="*/ 0 h 10000"/>
              <a:gd name="connsiteX1" fmla="*/ 1837 w 10711"/>
              <a:gd name="connsiteY1" fmla="*/ 1935 h 10000"/>
              <a:gd name="connsiteX2" fmla="*/ 1895 w 10711"/>
              <a:gd name="connsiteY2" fmla="*/ 2339 h 10000"/>
              <a:gd name="connsiteX3" fmla="*/ 331 w 10711"/>
              <a:gd name="connsiteY3" fmla="*/ 2661 h 10000"/>
              <a:gd name="connsiteX4" fmla="*/ 16 w 10711"/>
              <a:gd name="connsiteY4" fmla="*/ 4637 h 10000"/>
              <a:gd name="connsiteX5" fmla="*/ 5732 w 10711"/>
              <a:gd name="connsiteY5" fmla="*/ 10000 h 10000"/>
              <a:gd name="connsiteX6" fmla="*/ 7293 w 10711"/>
              <a:gd name="connsiteY6" fmla="*/ 9919 h 10000"/>
              <a:gd name="connsiteX7" fmla="*/ 7293 w 10711"/>
              <a:gd name="connsiteY7" fmla="*/ 9315 h 10000"/>
              <a:gd name="connsiteX8" fmla="*/ 10711 w 10711"/>
              <a:gd name="connsiteY8" fmla="*/ 8750 h 10000"/>
              <a:gd name="connsiteX9" fmla="*/ 9453 w 10711"/>
              <a:gd name="connsiteY9" fmla="*/ 0 h 10000"/>
              <a:gd name="connsiteX0" fmla="*/ 9453 w 10711"/>
              <a:gd name="connsiteY0" fmla="*/ 0 h 10000"/>
              <a:gd name="connsiteX1" fmla="*/ 1837 w 10711"/>
              <a:gd name="connsiteY1" fmla="*/ 1935 h 10000"/>
              <a:gd name="connsiteX2" fmla="*/ 1895 w 10711"/>
              <a:gd name="connsiteY2" fmla="*/ 2339 h 10000"/>
              <a:gd name="connsiteX3" fmla="*/ 331 w 10711"/>
              <a:gd name="connsiteY3" fmla="*/ 2661 h 10000"/>
              <a:gd name="connsiteX4" fmla="*/ 16 w 10711"/>
              <a:gd name="connsiteY4" fmla="*/ 4637 h 10000"/>
              <a:gd name="connsiteX5" fmla="*/ 5732 w 10711"/>
              <a:gd name="connsiteY5" fmla="*/ 10000 h 10000"/>
              <a:gd name="connsiteX6" fmla="*/ 7293 w 10711"/>
              <a:gd name="connsiteY6" fmla="*/ 9919 h 10000"/>
              <a:gd name="connsiteX7" fmla="*/ 7293 w 10711"/>
              <a:gd name="connsiteY7" fmla="*/ 9315 h 10000"/>
              <a:gd name="connsiteX8" fmla="*/ 10711 w 10711"/>
              <a:gd name="connsiteY8" fmla="*/ 8266 h 10000"/>
              <a:gd name="connsiteX9" fmla="*/ 9453 w 10711"/>
              <a:gd name="connsiteY9" fmla="*/ 0 h 10000"/>
              <a:gd name="connsiteX0" fmla="*/ 9453 w 10711"/>
              <a:gd name="connsiteY0" fmla="*/ 0 h 10000"/>
              <a:gd name="connsiteX1" fmla="*/ 1837 w 10711"/>
              <a:gd name="connsiteY1" fmla="*/ 1935 h 10000"/>
              <a:gd name="connsiteX2" fmla="*/ 1895 w 10711"/>
              <a:gd name="connsiteY2" fmla="*/ 2339 h 10000"/>
              <a:gd name="connsiteX3" fmla="*/ 331 w 10711"/>
              <a:gd name="connsiteY3" fmla="*/ 2661 h 10000"/>
              <a:gd name="connsiteX4" fmla="*/ 16 w 10711"/>
              <a:gd name="connsiteY4" fmla="*/ 4637 h 10000"/>
              <a:gd name="connsiteX5" fmla="*/ 5732 w 10711"/>
              <a:gd name="connsiteY5" fmla="*/ 10000 h 10000"/>
              <a:gd name="connsiteX6" fmla="*/ 7293 w 10711"/>
              <a:gd name="connsiteY6" fmla="*/ 9919 h 10000"/>
              <a:gd name="connsiteX7" fmla="*/ 7293 w 10711"/>
              <a:gd name="connsiteY7" fmla="*/ 9315 h 10000"/>
              <a:gd name="connsiteX8" fmla="*/ 10711 w 10711"/>
              <a:gd name="connsiteY8" fmla="*/ 8387 h 10000"/>
              <a:gd name="connsiteX9" fmla="*/ 9453 w 10711"/>
              <a:gd name="connsiteY9" fmla="*/ 0 h 10000"/>
              <a:gd name="connsiteX0" fmla="*/ 9437 w 10695"/>
              <a:gd name="connsiteY0" fmla="*/ 0 h 10000"/>
              <a:gd name="connsiteX1" fmla="*/ 1821 w 10695"/>
              <a:gd name="connsiteY1" fmla="*/ 1935 h 10000"/>
              <a:gd name="connsiteX2" fmla="*/ 1879 w 10695"/>
              <a:gd name="connsiteY2" fmla="*/ 2339 h 10000"/>
              <a:gd name="connsiteX3" fmla="*/ 0 w 10695"/>
              <a:gd name="connsiteY3" fmla="*/ 4637 h 10000"/>
              <a:gd name="connsiteX4" fmla="*/ 5716 w 10695"/>
              <a:gd name="connsiteY4" fmla="*/ 10000 h 10000"/>
              <a:gd name="connsiteX5" fmla="*/ 7277 w 10695"/>
              <a:gd name="connsiteY5" fmla="*/ 9919 h 10000"/>
              <a:gd name="connsiteX6" fmla="*/ 7277 w 10695"/>
              <a:gd name="connsiteY6" fmla="*/ 9315 h 10000"/>
              <a:gd name="connsiteX7" fmla="*/ 10695 w 10695"/>
              <a:gd name="connsiteY7" fmla="*/ 8387 h 10000"/>
              <a:gd name="connsiteX8" fmla="*/ 9437 w 10695"/>
              <a:gd name="connsiteY8" fmla="*/ 0 h 10000"/>
              <a:gd name="connsiteX0" fmla="*/ 9650 w 10908"/>
              <a:gd name="connsiteY0" fmla="*/ 0 h 10000"/>
              <a:gd name="connsiteX1" fmla="*/ 2034 w 10908"/>
              <a:gd name="connsiteY1" fmla="*/ 1935 h 10000"/>
              <a:gd name="connsiteX2" fmla="*/ 213 w 10908"/>
              <a:gd name="connsiteY2" fmla="*/ 4637 h 10000"/>
              <a:gd name="connsiteX3" fmla="*/ 5929 w 10908"/>
              <a:gd name="connsiteY3" fmla="*/ 10000 h 10000"/>
              <a:gd name="connsiteX4" fmla="*/ 7490 w 10908"/>
              <a:gd name="connsiteY4" fmla="*/ 9919 h 10000"/>
              <a:gd name="connsiteX5" fmla="*/ 7490 w 10908"/>
              <a:gd name="connsiteY5" fmla="*/ 9315 h 10000"/>
              <a:gd name="connsiteX6" fmla="*/ 10908 w 10908"/>
              <a:gd name="connsiteY6" fmla="*/ 8387 h 10000"/>
              <a:gd name="connsiteX7" fmla="*/ 9650 w 10908"/>
              <a:gd name="connsiteY7" fmla="*/ 0 h 10000"/>
              <a:gd name="connsiteX0" fmla="*/ 9437 w 10695"/>
              <a:gd name="connsiteY0" fmla="*/ 0 h 10000"/>
              <a:gd name="connsiteX1" fmla="*/ 0 w 10695"/>
              <a:gd name="connsiteY1" fmla="*/ 4637 h 10000"/>
              <a:gd name="connsiteX2" fmla="*/ 5716 w 10695"/>
              <a:gd name="connsiteY2" fmla="*/ 10000 h 10000"/>
              <a:gd name="connsiteX3" fmla="*/ 7277 w 10695"/>
              <a:gd name="connsiteY3" fmla="*/ 9919 h 10000"/>
              <a:gd name="connsiteX4" fmla="*/ 7277 w 10695"/>
              <a:gd name="connsiteY4" fmla="*/ 9315 h 10000"/>
              <a:gd name="connsiteX5" fmla="*/ 10695 w 10695"/>
              <a:gd name="connsiteY5" fmla="*/ 8387 h 10000"/>
              <a:gd name="connsiteX6" fmla="*/ 9437 w 10695"/>
              <a:gd name="connsiteY6" fmla="*/ 0 h 10000"/>
              <a:gd name="connsiteX0" fmla="*/ 9437 w 10695"/>
              <a:gd name="connsiteY0" fmla="*/ 0 h 10000"/>
              <a:gd name="connsiteX1" fmla="*/ 0 w 10695"/>
              <a:gd name="connsiteY1" fmla="*/ 4637 h 10000"/>
              <a:gd name="connsiteX2" fmla="*/ 5716 w 10695"/>
              <a:gd name="connsiteY2" fmla="*/ 10000 h 10000"/>
              <a:gd name="connsiteX3" fmla="*/ 7277 w 10695"/>
              <a:gd name="connsiteY3" fmla="*/ 9919 h 10000"/>
              <a:gd name="connsiteX4" fmla="*/ 10695 w 10695"/>
              <a:gd name="connsiteY4" fmla="*/ 8387 h 10000"/>
              <a:gd name="connsiteX5" fmla="*/ 9437 w 10695"/>
              <a:gd name="connsiteY5" fmla="*/ 0 h 10000"/>
              <a:gd name="connsiteX0" fmla="*/ 9437 w 10695"/>
              <a:gd name="connsiteY0" fmla="*/ 0 h 10000"/>
              <a:gd name="connsiteX1" fmla="*/ 0 w 10695"/>
              <a:gd name="connsiteY1" fmla="*/ 4637 h 10000"/>
              <a:gd name="connsiteX2" fmla="*/ 5716 w 10695"/>
              <a:gd name="connsiteY2" fmla="*/ 10000 h 10000"/>
              <a:gd name="connsiteX3" fmla="*/ 10695 w 10695"/>
              <a:gd name="connsiteY3" fmla="*/ 8387 h 10000"/>
              <a:gd name="connsiteX4" fmla="*/ 9437 w 10695"/>
              <a:gd name="connsiteY4" fmla="*/ 0 h 10000"/>
              <a:gd name="connsiteX0" fmla="*/ 9437 w 10695"/>
              <a:gd name="connsiteY0" fmla="*/ 0 h 13472"/>
              <a:gd name="connsiteX1" fmla="*/ 0 w 10695"/>
              <a:gd name="connsiteY1" fmla="*/ 4637 h 13472"/>
              <a:gd name="connsiteX2" fmla="*/ 3051 w 10695"/>
              <a:gd name="connsiteY2" fmla="*/ 13472 h 13472"/>
              <a:gd name="connsiteX3" fmla="*/ 10695 w 10695"/>
              <a:gd name="connsiteY3" fmla="*/ 8387 h 13472"/>
              <a:gd name="connsiteX4" fmla="*/ 9437 w 10695"/>
              <a:gd name="connsiteY4" fmla="*/ 0 h 13472"/>
              <a:gd name="connsiteX0" fmla="*/ 9437 w 10695"/>
              <a:gd name="connsiteY0" fmla="*/ 0 h 14538"/>
              <a:gd name="connsiteX1" fmla="*/ 0 w 10695"/>
              <a:gd name="connsiteY1" fmla="*/ 4637 h 14538"/>
              <a:gd name="connsiteX2" fmla="*/ 3539 w 10695"/>
              <a:gd name="connsiteY2" fmla="*/ 14538 h 14538"/>
              <a:gd name="connsiteX3" fmla="*/ 10695 w 10695"/>
              <a:gd name="connsiteY3" fmla="*/ 8387 h 14538"/>
              <a:gd name="connsiteX4" fmla="*/ 9437 w 10695"/>
              <a:gd name="connsiteY4" fmla="*/ 0 h 14538"/>
              <a:gd name="connsiteX0" fmla="*/ 9437 w 10695"/>
              <a:gd name="connsiteY0" fmla="*/ 0 h 14747"/>
              <a:gd name="connsiteX1" fmla="*/ 0 w 10695"/>
              <a:gd name="connsiteY1" fmla="*/ 4637 h 14747"/>
              <a:gd name="connsiteX2" fmla="*/ 3057 w 10695"/>
              <a:gd name="connsiteY2" fmla="*/ 14747 h 14747"/>
              <a:gd name="connsiteX3" fmla="*/ 10695 w 10695"/>
              <a:gd name="connsiteY3" fmla="*/ 8387 h 14747"/>
              <a:gd name="connsiteX4" fmla="*/ 9437 w 10695"/>
              <a:gd name="connsiteY4" fmla="*/ 0 h 14747"/>
              <a:gd name="connsiteX0" fmla="*/ 9866 w 11124"/>
              <a:gd name="connsiteY0" fmla="*/ 0 h 14747"/>
              <a:gd name="connsiteX1" fmla="*/ 0 w 11124"/>
              <a:gd name="connsiteY1" fmla="*/ 4752 h 14747"/>
              <a:gd name="connsiteX2" fmla="*/ 3486 w 11124"/>
              <a:gd name="connsiteY2" fmla="*/ 14747 h 14747"/>
              <a:gd name="connsiteX3" fmla="*/ 11124 w 11124"/>
              <a:gd name="connsiteY3" fmla="*/ 8387 h 14747"/>
              <a:gd name="connsiteX4" fmla="*/ 9866 w 11124"/>
              <a:gd name="connsiteY4" fmla="*/ 0 h 14747"/>
              <a:gd name="connsiteX0" fmla="*/ 9866 w 11104"/>
              <a:gd name="connsiteY0" fmla="*/ 0 h 14747"/>
              <a:gd name="connsiteX1" fmla="*/ 0 w 11104"/>
              <a:gd name="connsiteY1" fmla="*/ 4752 h 14747"/>
              <a:gd name="connsiteX2" fmla="*/ 3486 w 11104"/>
              <a:gd name="connsiteY2" fmla="*/ 14747 h 14747"/>
              <a:gd name="connsiteX3" fmla="*/ 11104 w 11104"/>
              <a:gd name="connsiteY3" fmla="*/ 7993 h 14747"/>
              <a:gd name="connsiteX4" fmla="*/ 9866 w 11104"/>
              <a:gd name="connsiteY4" fmla="*/ 0 h 14747"/>
              <a:gd name="connsiteX0" fmla="*/ 10660 w 11898"/>
              <a:gd name="connsiteY0" fmla="*/ 0 h 14747"/>
              <a:gd name="connsiteX1" fmla="*/ 0 w 11898"/>
              <a:gd name="connsiteY1" fmla="*/ 5745 h 14747"/>
              <a:gd name="connsiteX2" fmla="*/ 4280 w 11898"/>
              <a:gd name="connsiteY2" fmla="*/ 14747 h 14747"/>
              <a:gd name="connsiteX3" fmla="*/ 11898 w 11898"/>
              <a:gd name="connsiteY3" fmla="*/ 7993 h 14747"/>
              <a:gd name="connsiteX4" fmla="*/ 10660 w 11898"/>
              <a:gd name="connsiteY4" fmla="*/ 0 h 14747"/>
              <a:gd name="connsiteX0" fmla="*/ 10660 w 11898"/>
              <a:gd name="connsiteY0" fmla="*/ 0 h 15209"/>
              <a:gd name="connsiteX1" fmla="*/ 0 w 11898"/>
              <a:gd name="connsiteY1" fmla="*/ 5745 h 15209"/>
              <a:gd name="connsiteX2" fmla="*/ 3432 w 11898"/>
              <a:gd name="connsiteY2" fmla="*/ 15209 h 15209"/>
              <a:gd name="connsiteX3" fmla="*/ 11898 w 11898"/>
              <a:gd name="connsiteY3" fmla="*/ 7993 h 15209"/>
              <a:gd name="connsiteX4" fmla="*/ 10660 w 11898"/>
              <a:gd name="connsiteY4" fmla="*/ 0 h 15209"/>
              <a:gd name="connsiteX0" fmla="*/ 10453 w 11691"/>
              <a:gd name="connsiteY0" fmla="*/ 0 h 15209"/>
              <a:gd name="connsiteX1" fmla="*/ 0 w 11691"/>
              <a:gd name="connsiteY1" fmla="*/ 5378 h 15209"/>
              <a:gd name="connsiteX2" fmla="*/ 3225 w 11691"/>
              <a:gd name="connsiteY2" fmla="*/ 15209 h 15209"/>
              <a:gd name="connsiteX3" fmla="*/ 11691 w 11691"/>
              <a:gd name="connsiteY3" fmla="*/ 7993 h 15209"/>
              <a:gd name="connsiteX4" fmla="*/ 10453 w 11691"/>
              <a:gd name="connsiteY4" fmla="*/ 0 h 15209"/>
              <a:gd name="connsiteX0" fmla="*/ 10453 w 11691"/>
              <a:gd name="connsiteY0" fmla="*/ 0 h 16032"/>
              <a:gd name="connsiteX1" fmla="*/ 0 w 11691"/>
              <a:gd name="connsiteY1" fmla="*/ 5378 h 16032"/>
              <a:gd name="connsiteX2" fmla="*/ 3350 w 11691"/>
              <a:gd name="connsiteY2" fmla="*/ 16032 h 16032"/>
              <a:gd name="connsiteX3" fmla="*/ 11691 w 11691"/>
              <a:gd name="connsiteY3" fmla="*/ 7993 h 16032"/>
              <a:gd name="connsiteX4" fmla="*/ 10453 w 11691"/>
              <a:gd name="connsiteY4" fmla="*/ 0 h 16032"/>
              <a:gd name="connsiteX0" fmla="*/ 10453 w 11865"/>
              <a:gd name="connsiteY0" fmla="*/ 0 h 16032"/>
              <a:gd name="connsiteX1" fmla="*/ 0 w 11865"/>
              <a:gd name="connsiteY1" fmla="*/ 5378 h 16032"/>
              <a:gd name="connsiteX2" fmla="*/ 3350 w 11865"/>
              <a:gd name="connsiteY2" fmla="*/ 16032 h 16032"/>
              <a:gd name="connsiteX3" fmla="*/ 11865 w 11865"/>
              <a:gd name="connsiteY3" fmla="*/ 8102 h 16032"/>
              <a:gd name="connsiteX4" fmla="*/ 10453 w 11865"/>
              <a:gd name="connsiteY4" fmla="*/ 0 h 16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5" h="16032">
                <a:moveTo>
                  <a:pt x="10453" y="0"/>
                </a:moveTo>
                <a:lnTo>
                  <a:pt x="0" y="5378"/>
                </a:lnTo>
                <a:lnTo>
                  <a:pt x="3350" y="16032"/>
                </a:lnTo>
                <a:lnTo>
                  <a:pt x="11865" y="8102"/>
                </a:lnTo>
                <a:lnTo>
                  <a:pt x="10453" y="0"/>
                </a:lnTo>
                <a:close/>
              </a:path>
            </a:pathLst>
          </a:custGeom>
          <a:solidFill>
            <a:schemeClr val="accent2"/>
          </a:solidFill>
          <a:ln w="9525" cap="flat" cmpd="sng">
            <a:solidFill>
              <a:schemeClr val="tx1"/>
            </a:solidFill>
            <a:prstDash val="solid"/>
            <a:round/>
            <a:headEnd type="none" w="med" len="med"/>
            <a:tailEnd type="none" w="med" len="med"/>
          </a:ln>
        </p:spPr>
        <p:txBody>
          <a:bodyPr/>
          <a:lstStyle/>
          <a:p>
            <a:endParaRPr lang="ja-JP" altLang="en-US"/>
          </a:p>
        </p:txBody>
      </p:sp>
      <p:sp>
        <p:nvSpPr>
          <p:cNvPr id="3" name="フリーフォーム 2"/>
          <p:cNvSpPr/>
          <p:nvPr/>
        </p:nvSpPr>
        <p:spPr>
          <a:xfrm>
            <a:off x="7588303" y="5103528"/>
            <a:ext cx="368300" cy="361950"/>
          </a:xfrm>
          <a:custGeom>
            <a:avLst/>
            <a:gdLst>
              <a:gd name="connsiteX0" fmla="*/ 0 w 368300"/>
              <a:gd name="connsiteY0" fmla="*/ 165100 h 342900"/>
              <a:gd name="connsiteX1" fmla="*/ 114300 w 368300"/>
              <a:gd name="connsiteY1" fmla="*/ 0 h 342900"/>
              <a:gd name="connsiteX2" fmla="*/ 368300 w 368300"/>
              <a:gd name="connsiteY2" fmla="*/ 190500 h 342900"/>
              <a:gd name="connsiteX3" fmla="*/ 241300 w 368300"/>
              <a:gd name="connsiteY3" fmla="*/ 342900 h 342900"/>
              <a:gd name="connsiteX4" fmla="*/ 0 w 368300"/>
              <a:gd name="connsiteY4" fmla="*/ 165100 h 342900"/>
              <a:gd name="connsiteX0" fmla="*/ 0 w 368300"/>
              <a:gd name="connsiteY0" fmla="*/ 165100 h 361950"/>
              <a:gd name="connsiteX1" fmla="*/ 114300 w 368300"/>
              <a:gd name="connsiteY1" fmla="*/ 0 h 361950"/>
              <a:gd name="connsiteX2" fmla="*/ 368300 w 368300"/>
              <a:gd name="connsiteY2" fmla="*/ 190500 h 361950"/>
              <a:gd name="connsiteX3" fmla="*/ 212725 w 368300"/>
              <a:gd name="connsiteY3" fmla="*/ 361950 h 361950"/>
              <a:gd name="connsiteX4" fmla="*/ 0 w 368300"/>
              <a:gd name="connsiteY4" fmla="*/ 165100 h 361950"/>
              <a:gd name="connsiteX0" fmla="*/ 0 w 349250"/>
              <a:gd name="connsiteY0" fmla="*/ 165100 h 361950"/>
              <a:gd name="connsiteX1" fmla="*/ 114300 w 349250"/>
              <a:gd name="connsiteY1" fmla="*/ 0 h 361950"/>
              <a:gd name="connsiteX2" fmla="*/ 349250 w 349250"/>
              <a:gd name="connsiteY2" fmla="*/ 195263 h 361950"/>
              <a:gd name="connsiteX3" fmla="*/ 212725 w 349250"/>
              <a:gd name="connsiteY3" fmla="*/ 361950 h 361950"/>
              <a:gd name="connsiteX4" fmla="*/ 0 w 349250"/>
              <a:gd name="connsiteY4" fmla="*/ 165100 h 361950"/>
              <a:gd name="connsiteX0" fmla="*/ 0 w 349250"/>
              <a:gd name="connsiteY0" fmla="*/ 210819 h 407669"/>
              <a:gd name="connsiteX1" fmla="*/ 117292 w 349250"/>
              <a:gd name="connsiteY1" fmla="*/ 0 h 407669"/>
              <a:gd name="connsiteX2" fmla="*/ 349250 w 349250"/>
              <a:gd name="connsiteY2" fmla="*/ 240982 h 407669"/>
              <a:gd name="connsiteX3" fmla="*/ 212725 w 349250"/>
              <a:gd name="connsiteY3" fmla="*/ 407669 h 407669"/>
              <a:gd name="connsiteX4" fmla="*/ 0 w 349250"/>
              <a:gd name="connsiteY4" fmla="*/ 210819 h 407669"/>
              <a:gd name="connsiteX0" fmla="*/ 0 w 349250"/>
              <a:gd name="connsiteY0" fmla="*/ 165100 h 361950"/>
              <a:gd name="connsiteX1" fmla="*/ 131580 w 349250"/>
              <a:gd name="connsiteY1" fmla="*/ 0 h 361950"/>
              <a:gd name="connsiteX2" fmla="*/ 349250 w 349250"/>
              <a:gd name="connsiteY2" fmla="*/ 195263 h 361950"/>
              <a:gd name="connsiteX3" fmla="*/ 212725 w 349250"/>
              <a:gd name="connsiteY3" fmla="*/ 361950 h 361950"/>
              <a:gd name="connsiteX4" fmla="*/ 0 w 349250"/>
              <a:gd name="connsiteY4" fmla="*/ 165100 h 361950"/>
              <a:gd name="connsiteX0" fmla="*/ 0 w 349250"/>
              <a:gd name="connsiteY0" fmla="*/ 193675 h 361950"/>
              <a:gd name="connsiteX1" fmla="*/ 131580 w 349250"/>
              <a:gd name="connsiteY1" fmla="*/ 0 h 361950"/>
              <a:gd name="connsiteX2" fmla="*/ 349250 w 349250"/>
              <a:gd name="connsiteY2" fmla="*/ 195263 h 361950"/>
              <a:gd name="connsiteX3" fmla="*/ 212725 w 349250"/>
              <a:gd name="connsiteY3" fmla="*/ 361950 h 361950"/>
              <a:gd name="connsiteX4" fmla="*/ 0 w 349250"/>
              <a:gd name="connsiteY4" fmla="*/ 193675 h 361950"/>
              <a:gd name="connsiteX0" fmla="*/ 0 w 368300"/>
              <a:gd name="connsiteY0" fmla="*/ 174625 h 361950"/>
              <a:gd name="connsiteX1" fmla="*/ 150630 w 368300"/>
              <a:gd name="connsiteY1" fmla="*/ 0 h 361950"/>
              <a:gd name="connsiteX2" fmla="*/ 368300 w 368300"/>
              <a:gd name="connsiteY2" fmla="*/ 195263 h 361950"/>
              <a:gd name="connsiteX3" fmla="*/ 231775 w 368300"/>
              <a:gd name="connsiteY3" fmla="*/ 361950 h 361950"/>
              <a:gd name="connsiteX4" fmla="*/ 0 w 368300"/>
              <a:gd name="connsiteY4" fmla="*/ 1746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300" h="361950">
                <a:moveTo>
                  <a:pt x="0" y="174625"/>
                </a:moveTo>
                <a:lnTo>
                  <a:pt x="150630" y="0"/>
                </a:lnTo>
                <a:lnTo>
                  <a:pt x="368300" y="195263"/>
                </a:lnTo>
                <a:lnTo>
                  <a:pt x="231775" y="361950"/>
                </a:lnTo>
                <a:lnTo>
                  <a:pt x="0" y="174625"/>
                </a:lnTo>
                <a:close/>
              </a:path>
            </a:pathLst>
          </a:custGeom>
          <a:pattFill prst="smGrid">
            <a:fgClr>
              <a:schemeClr val="accent1">
                <a:lumMod val="60000"/>
                <a:lumOff val="40000"/>
              </a:schemeClr>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28" name="直線コネクタ 127"/>
          <p:cNvCxnSpPr/>
          <p:nvPr/>
        </p:nvCxnSpPr>
        <p:spPr>
          <a:xfrm>
            <a:off x="4863200" y="2281592"/>
            <a:ext cx="528698" cy="398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a:stCxn id="68" idx="0"/>
          </p:cNvCxnSpPr>
          <p:nvPr/>
        </p:nvCxnSpPr>
        <p:spPr>
          <a:xfrm flipH="1" flipV="1">
            <a:off x="8093767" y="2370838"/>
            <a:ext cx="500181" cy="311256"/>
          </a:xfrm>
          <a:prstGeom prst="line">
            <a:avLst/>
          </a:prstGeom>
          <a:ln w="9525"/>
        </p:spPr>
        <p:style>
          <a:lnRef idx="1">
            <a:schemeClr val="dk1"/>
          </a:lnRef>
          <a:fillRef idx="0">
            <a:schemeClr val="dk1"/>
          </a:fillRef>
          <a:effectRef idx="0">
            <a:schemeClr val="dk1"/>
          </a:effectRef>
          <a:fontRef idx="minor">
            <a:schemeClr val="tx1"/>
          </a:fontRef>
        </p:style>
      </p:cxnSp>
      <p:sp>
        <p:nvSpPr>
          <p:cNvPr id="15" name="テキスト ボックス 14"/>
          <p:cNvSpPr txBox="1"/>
          <p:nvPr/>
        </p:nvSpPr>
        <p:spPr>
          <a:xfrm>
            <a:off x="8839280" y="1658494"/>
            <a:ext cx="2567258" cy="307777"/>
          </a:xfrm>
          <a:prstGeom prst="rect">
            <a:avLst/>
          </a:prstGeom>
          <a:noFill/>
        </p:spPr>
        <p:txBody>
          <a:bodyPr wrap="square" rtlCol="0">
            <a:spAutoFit/>
          </a:bodyPr>
          <a:lstStyle/>
          <a:p>
            <a:r>
              <a:rPr lang="en-US" altLang="ja-JP" sz="1400" b="1" dirty="0"/>
              <a:t>IR</a:t>
            </a:r>
            <a:r>
              <a:rPr lang="ja-JP" altLang="en-US" sz="1400" b="1" dirty="0"/>
              <a:t>区域拡張予定地隣接地</a:t>
            </a:r>
          </a:p>
        </p:txBody>
      </p:sp>
      <p:cxnSp>
        <p:nvCxnSpPr>
          <p:cNvPr id="55" name="直線コネクタ 54"/>
          <p:cNvCxnSpPr>
            <a:cxnSpLocks/>
          </p:cNvCxnSpPr>
          <p:nvPr/>
        </p:nvCxnSpPr>
        <p:spPr>
          <a:xfrm flipV="1">
            <a:off x="8590048" y="1995752"/>
            <a:ext cx="531677" cy="600053"/>
          </a:xfrm>
          <a:prstGeom prst="line">
            <a:avLst/>
          </a:prstGeom>
        </p:spPr>
        <p:style>
          <a:lnRef idx="1">
            <a:schemeClr val="accent1"/>
          </a:lnRef>
          <a:fillRef idx="0">
            <a:schemeClr val="accent1"/>
          </a:fillRef>
          <a:effectRef idx="0">
            <a:schemeClr val="accent1"/>
          </a:effectRef>
          <a:fontRef idx="minor">
            <a:schemeClr val="tx1"/>
          </a:fontRef>
        </p:style>
      </p:cxnSp>
      <p:sp>
        <p:nvSpPr>
          <p:cNvPr id="4" name="フリーフォーム 14">
            <a:extLst>
              <a:ext uri="{FF2B5EF4-FFF2-40B4-BE49-F238E27FC236}">
                <a16:creationId xmlns:a16="http://schemas.microsoft.com/office/drawing/2014/main" id="{00000000-0008-0000-0200-00000F000000}"/>
              </a:ext>
            </a:extLst>
          </p:cNvPr>
          <p:cNvSpPr/>
          <p:nvPr/>
        </p:nvSpPr>
        <p:spPr>
          <a:xfrm>
            <a:off x="9103656" y="2697077"/>
            <a:ext cx="1061245" cy="1103312"/>
          </a:xfrm>
          <a:custGeom>
            <a:avLst/>
            <a:gdLst>
              <a:gd name="connsiteX0" fmla="*/ 628650 w 1054100"/>
              <a:gd name="connsiteY0" fmla="*/ 0 h 1111250"/>
              <a:gd name="connsiteX1" fmla="*/ 0 w 1054100"/>
              <a:gd name="connsiteY1" fmla="*/ 736600 h 1111250"/>
              <a:gd name="connsiteX2" fmla="*/ 438150 w 1054100"/>
              <a:gd name="connsiteY2" fmla="*/ 1111250 h 1111250"/>
              <a:gd name="connsiteX3" fmla="*/ 1054100 w 1054100"/>
              <a:gd name="connsiteY3" fmla="*/ 381000 h 1111250"/>
              <a:gd name="connsiteX4" fmla="*/ 628650 w 1054100"/>
              <a:gd name="connsiteY4" fmla="*/ 0 h 1111250"/>
              <a:gd name="connsiteX0" fmla="*/ 641350 w 1066800"/>
              <a:gd name="connsiteY0" fmla="*/ 0 h 1111250"/>
              <a:gd name="connsiteX1" fmla="*/ 0 w 1066800"/>
              <a:gd name="connsiteY1" fmla="*/ 755650 h 1111250"/>
              <a:gd name="connsiteX2" fmla="*/ 450850 w 1066800"/>
              <a:gd name="connsiteY2" fmla="*/ 1111250 h 1111250"/>
              <a:gd name="connsiteX3" fmla="*/ 1066800 w 1066800"/>
              <a:gd name="connsiteY3" fmla="*/ 381000 h 1111250"/>
              <a:gd name="connsiteX4" fmla="*/ 641350 w 1066800"/>
              <a:gd name="connsiteY4" fmla="*/ 0 h 1111250"/>
              <a:gd name="connsiteX0" fmla="*/ 641350 w 1066800"/>
              <a:gd name="connsiteY0" fmla="*/ 0 h 1136650"/>
              <a:gd name="connsiteX1" fmla="*/ 0 w 1066800"/>
              <a:gd name="connsiteY1" fmla="*/ 755650 h 1136650"/>
              <a:gd name="connsiteX2" fmla="*/ 425450 w 1066800"/>
              <a:gd name="connsiteY2" fmla="*/ 1136650 h 1136650"/>
              <a:gd name="connsiteX3" fmla="*/ 1066800 w 1066800"/>
              <a:gd name="connsiteY3" fmla="*/ 381000 h 1136650"/>
              <a:gd name="connsiteX4" fmla="*/ 641350 w 1066800"/>
              <a:gd name="connsiteY4" fmla="*/ 0 h 1136650"/>
              <a:gd name="connsiteX0" fmla="*/ 628650 w 1066800"/>
              <a:gd name="connsiteY0" fmla="*/ 0 h 1111250"/>
              <a:gd name="connsiteX1" fmla="*/ 0 w 1066800"/>
              <a:gd name="connsiteY1" fmla="*/ 730250 h 1111250"/>
              <a:gd name="connsiteX2" fmla="*/ 425450 w 1066800"/>
              <a:gd name="connsiteY2" fmla="*/ 1111250 h 1111250"/>
              <a:gd name="connsiteX3" fmla="*/ 1066800 w 1066800"/>
              <a:gd name="connsiteY3" fmla="*/ 355600 h 1111250"/>
              <a:gd name="connsiteX4" fmla="*/ 628650 w 1066800"/>
              <a:gd name="connsiteY4" fmla="*/ 0 h 1111250"/>
              <a:gd name="connsiteX0" fmla="*/ 609600 w 1066800"/>
              <a:gd name="connsiteY0" fmla="*/ 0 h 1104900"/>
              <a:gd name="connsiteX1" fmla="*/ 0 w 1066800"/>
              <a:gd name="connsiteY1" fmla="*/ 723900 h 1104900"/>
              <a:gd name="connsiteX2" fmla="*/ 425450 w 1066800"/>
              <a:gd name="connsiteY2" fmla="*/ 1104900 h 1104900"/>
              <a:gd name="connsiteX3" fmla="*/ 1066800 w 1066800"/>
              <a:gd name="connsiteY3" fmla="*/ 349250 h 1104900"/>
              <a:gd name="connsiteX4" fmla="*/ 609600 w 1066800"/>
              <a:gd name="connsiteY4" fmla="*/ 0 h 1104900"/>
              <a:gd name="connsiteX0" fmla="*/ 609600 w 1066800"/>
              <a:gd name="connsiteY0" fmla="*/ 0 h 1074554"/>
              <a:gd name="connsiteX1" fmla="*/ 0 w 1066800"/>
              <a:gd name="connsiteY1" fmla="*/ 723900 h 1074554"/>
              <a:gd name="connsiteX2" fmla="*/ 458888 w 1066800"/>
              <a:gd name="connsiteY2" fmla="*/ 1074554 h 1074554"/>
              <a:gd name="connsiteX3" fmla="*/ 1066800 w 1066800"/>
              <a:gd name="connsiteY3" fmla="*/ 349250 h 1074554"/>
              <a:gd name="connsiteX4" fmla="*/ 609600 w 1066800"/>
              <a:gd name="connsiteY4" fmla="*/ 0 h 1074554"/>
              <a:gd name="connsiteX0" fmla="*/ 557057 w 1014257"/>
              <a:gd name="connsiteY0" fmla="*/ 0 h 1074554"/>
              <a:gd name="connsiteX1" fmla="*/ 0 w 1014257"/>
              <a:gd name="connsiteY1" fmla="*/ 702892 h 1074554"/>
              <a:gd name="connsiteX2" fmla="*/ 406345 w 1014257"/>
              <a:gd name="connsiteY2" fmla="*/ 1074554 h 1074554"/>
              <a:gd name="connsiteX3" fmla="*/ 1014257 w 1014257"/>
              <a:gd name="connsiteY3" fmla="*/ 349250 h 1074554"/>
              <a:gd name="connsiteX4" fmla="*/ 557057 w 1014257"/>
              <a:gd name="connsiteY4" fmla="*/ 0 h 1074554"/>
              <a:gd name="connsiteX0" fmla="*/ 607213 w 1064413"/>
              <a:gd name="connsiteY0" fmla="*/ 0 h 1074554"/>
              <a:gd name="connsiteX1" fmla="*/ 0 w 1064413"/>
              <a:gd name="connsiteY1" fmla="*/ 705226 h 1074554"/>
              <a:gd name="connsiteX2" fmla="*/ 456501 w 1064413"/>
              <a:gd name="connsiteY2" fmla="*/ 1074554 h 1074554"/>
              <a:gd name="connsiteX3" fmla="*/ 1064413 w 1064413"/>
              <a:gd name="connsiteY3" fmla="*/ 349250 h 1074554"/>
              <a:gd name="connsiteX4" fmla="*/ 607213 w 1064413"/>
              <a:gd name="connsiteY4" fmla="*/ 0 h 1074554"/>
              <a:gd name="connsiteX0" fmla="*/ 592884 w 1064413"/>
              <a:gd name="connsiteY0" fmla="*/ 0 h 1081556"/>
              <a:gd name="connsiteX1" fmla="*/ 0 w 1064413"/>
              <a:gd name="connsiteY1" fmla="*/ 712228 h 1081556"/>
              <a:gd name="connsiteX2" fmla="*/ 456501 w 1064413"/>
              <a:gd name="connsiteY2" fmla="*/ 1081556 h 1081556"/>
              <a:gd name="connsiteX3" fmla="*/ 1064413 w 1064413"/>
              <a:gd name="connsiteY3" fmla="*/ 356252 h 1081556"/>
              <a:gd name="connsiteX4" fmla="*/ 592884 w 1064413"/>
              <a:gd name="connsiteY4" fmla="*/ 0 h 1081556"/>
              <a:gd name="connsiteX0" fmla="*/ 592884 w 1064413"/>
              <a:gd name="connsiteY0" fmla="*/ 0 h 1081556"/>
              <a:gd name="connsiteX1" fmla="*/ 0 w 1064413"/>
              <a:gd name="connsiteY1" fmla="*/ 712228 h 1081556"/>
              <a:gd name="connsiteX2" fmla="*/ 456501 w 1064413"/>
              <a:gd name="connsiteY2" fmla="*/ 1081556 h 1081556"/>
              <a:gd name="connsiteX3" fmla="*/ 1064413 w 1064413"/>
              <a:gd name="connsiteY3" fmla="*/ 358586 h 1081556"/>
              <a:gd name="connsiteX4" fmla="*/ 592884 w 1064413"/>
              <a:gd name="connsiteY4" fmla="*/ 0 h 108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13" h="1081556">
                <a:moveTo>
                  <a:pt x="592884" y="0"/>
                </a:moveTo>
                <a:lnTo>
                  <a:pt x="0" y="712228"/>
                </a:lnTo>
                <a:lnTo>
                  <a:pt x="456501" y="1081556"/>
                </a:lnTo>
                <a:lnTo>
                  <a:pt x="1064413" y="358586"/>
                </a:lnTo>
                <a:lnTo>
                  <a:pt x="592884" y="0"/>
                </a:lnTo>
                <a:close/>
              </a:path>
            </a:pathLst>
          </a:custGeom>
          <a:pattFill prst="pct75">
            <a:fgClr>
              <a:schemeClr val="accent5">
                <a:lumMod val="60000"/>
                <a:lumOff val="40000"/>
              </a:schemeClr>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a:p>
        </p:txBody>
      </p:sp>
      <p:sp>
        <p:nvSpPr>
          <p:cNvPr id="8" name="テキスト ボックス 7">
            <a:extLst>
              <a:ext uri="{FF2B5EF4-FFF2-40B4-BE49-F238E27FC236}">
                <a16:creationId xmlns:a16="http://schemas.microsoft.com/office/drawing/2014/main" id="{ACF73039-E99C-6484-0F70-3C9D299A8FBA}"/>
              </a:ext>
            </a:extLst>
          </p:cNvPr>
          <p:cNvSpPr txBox="1"/>
          <p:nvPr/>
        </p:nvSpPr>
        <p:spPr>
          <a:xfrm>
            <a:off x="213067" y="144001"/>
            <a:ext cx="6864381" cy="338554"/>
          </a:xfrm>
          <a:prstGeom prst="rect">
            <a:avLst/>
          </a:prstGeom>
          <a:noFill/>
        </p:spPr>
        <p:txBody>
          <a:bodyPr wrap="square" rtlCol="0">
            <a:spAutoFit/>
          </a:bodyPr>
          <a:lstStyle/>
          <a:p>
            <a:pPr marL="382458" indent="-382458">
              <a:buFont typeface="ＭＳ 明朝" panose="02020609040205080304" pitchFamily="17" charset="-128"/>
              <a:buChar char="○"/>
            </a:pPr>
            <a:r>
              <a:rPr lang="ja-JP" altLang="en-US" sz="1600" b="1" dirty="0">
                <a:solidFill>
                  <a:schemeClr val="accent1">
                    <a:lumMod val="50000"/>
                  </a:schemeClr>
                </a:solidFill>
              </a:rPr>
              <a:t>売出土地および売却時期について（夢洲地区）</a:t>
            </a:r>
            <a:endParaRPr lang="en-US" altLang="ja-JP" sz="1600" b="1" dirty="0">
              <a:solidFill>
                <a:schemeClr val="accent1">
                  <a:lumMod val="50000"/>
                </a:schemeClr>
              </a:solidFill>
            </a:endParaRPr>
          </a:p>
        </p:txBody>
      </p:sp>
      <p:grpSp>
        <p:nvGrpSpPr>
          <p:cNvPr id="11" name="グループ化 10">
            <a:extLst>
              <a:ext uri="{FF2B5EF4-FFF2-40B4-BE49-F238E27FC236}">
                <a16:creationId xmlns:a16="http://schemas.microsoft.com/office/drawing/2014/main" id="{8AB36628-629E-D052-4AFE-B62721B39678}"/>
              </a:ext>
            </a:extLst>
          </p:cNvPr>
          <p:cNvGrpSpPr/>
          <p:nvPr/>
        </p:nvGrpSpPr>
        <p:grpSpPr>
          <a:xfrm>
            <a:off x="733991" y="1399687"/>
            <a:ext cx="1652280" cy="1279945"/>
            <a:chOff x="69334" y="1471271"/>
            <a:chExt cx="1692634" cy="1323193"/>
          </a:xfrm>
        </p:grpSpPr>
        <p:sp>
          <p:nvSpPr>
            <p:cNvPr id="13" name="Rectangle 25">
              <a:extLst>
                <a:ext uri="{FF2B5EF4-FFF2-40B4-BE49-F238E27FC236}">
                  <a16:creationId xmlns:a16="http://schemas.microsoft.com/office/drawing/2014/main" id="{B38742CB-5F95-3353-8A13-35061BD6DC56}"/>
                </a:ext>
              </a:extLst>
            </p:cNvPr>
            <p:cNvSpPr>
              <a:spLocks noChangeAspect="1" noChangeArrowheads="1"/>
            </p:cNvSpPr>
            <p:nvPr/>
          </p:nvSpPr>
          <p:spPr bwMode="auto">
            <a:xfrm>
              <a:off x="69334" y="1471271"/>
              <a:ext cx="1545271" cy="1323193"/>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14" name="Text Box 29">
              <a:extLst>
                <a:ext uri="{FF2B5EF4-FFF2-40B4-BE49-F238E27FC236}">
                  <a16:creationId xmlns:a16="http://schemas.microsoft.com/office/drawing/2014/main" id="{98952C4F-1803-8443-A336-4FCA2B0B6A41}"/>
                </a:ext>
              </a:extLst>
            </p:cNvPr>
            <p:cNvSpPr txBox="1">
              <a:spLocks noChangeAspect="1" noChangeArrowheads="1"/>
            </p:cNvSpPr>
            <p:nvPr/>
          </p:nvSpPr>
          <p:spPr bwMode="auto">
            <a:xfrm>
              <a:off x="553924" y="1687924"/>
              <a:ext cx="1208044"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2025</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R6</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2026</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R7</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2027</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R8</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2028</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R9</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2029</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R10</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p:txBody>
        </p:sp>
        <p:sp>
          <p:nvSpPr>
            <p:cNvPr id="16" name="Rectangle 30">
              <a:extLst>
                <a:ext uri="{FF2B5EF4-FFF2-40B4-BE49-F238E27FC236}">
                  <a16:creationId xmlns:a16="http://schemas.microsoft.com/office/drawing/2014/main" id="{CB19C2D8-C211-E8F6-BD4F-F7423233798D}"/>
                </a:ext>
              </a:extLst>
            </p:cNvPr>
            <p:cNvSpPr>
              <a:spLocks noChangeAspect="1" noChangeArrowheads="1"/>
            </p:cNvSpPr>
            <p:nvPr/>
          </p:nvSpPr>
          <p:spPr bwMode="auto">
            <a:xfrm>
              <a:off x="245809" y="1765331"/>
              <a:ext cx="272907" cy="95250"/>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17" name="Rectangle 30">
              <a:extLst>
                <a:ext uri="{FF2B5EF4-FFF2-40B4-BE49-F238E27FC236}">
                  <a16:creationId xmlns:a16="http://schemas.microsoft.com/office/drawing/2014/main" id="{352A203D-FBA0-70A2-C3E2-D4D194755877}"/>
                </a:ext>
              </a:extLst>
            </p:cNvPr>
            <p:cNvSpPr>
              <a:spLocks noChangeArrowheads="1"/>
            </p:cNvSpPr>
            <p:nvPr/>
          </p:nvSpPr>
          <p:spPr bwMode="auto">
            <a:xfrm>
              <a:off x="244596" y="2114489"/>
              <a:ext cx="272906" cy="97200"/>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grpSp>
      <p:sp>
        <p:nvSpPr>
          <p:cNvPr id="19" name="Rectangle 30">
            <a:extLst>
              <a:ext uri="{FF2B5EF4-FFF2-40B4-BE49-F238E27FC236}">
                <a16:creationId xmlns:a16="http://schemas.microsoft.com/office/drawing/2014/main" id="{22C20B32-351D-8CA2-5DA6-356B1B452627}"/>
              </a:ext>
            </a:extLst>
          </p:cNvPr>
          <p:cNvSpPr>
            <a:spLocks noChangeArrowheads="1"/>
          </p:cNvSpPr>
          <p:nvPr/>
        </p:nvSpPr>
        <p:spPr bwMode="auto">
          <a:xfrm>
            <a:off x="901229" y="1850076"/>
            <a:ext cx="266400" cy="95250"/>
          </a:xfrm>
          <a:prstGeom prst="rect">
            <a:avLst/>
          </a:prstGeom>
          <a:pattFill prst="smGrid">
            <a:fgClr>
              <a:schemeClr val="accent2"/>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20" name="Rectangle 30">
            <a:extLst>
              <a:ext uri="{FF2B5EF4-FFF2-40B4-BE49-F238E27FC236}">
                <a16:creationId xmlns:a16="http://schemas.microsoft.com/office/drawing/2014/main" id="{5DCDF8D5-0F05-FF3F-55E9-A8108A89656A}"/>
              </a:ext>
            </a:extLst>
          </p:cNvPr>
          <p:cNvSpPr>
            <a:spLocks noChangeArrowheads="1"/>
          </p:cNvSpPr>
          <p:nvPr/>
        </p:nvSpPr>
        <p:spPr bwMode="auto">
          <a:xfrm>
            <a:off x="901229" y="2184392"/>
            <a:ext cx="266400" cy="97200"/>
          </a:xfrm>
          <a:prstGeom prst="rect">
            <a:avLst/>
          </a:prstGeom>
          <a:pattFill prst="pct20">
            <a:fgClr>
              <a:srgbClr val="002060"/>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21" name="Rectangle 30">
            <a:extLst>
              <a:ext uri="{FF2B5EF4-FFF2-40B4-BE49-F238E27FC236}">
                <a16:creationId xmlns:a16="http://schemas.microsoft.com/office/drawing/2014/main" id="{DD7543C4-F841-2BEE-908A-B8E4F0E335FD}"/>
              </a:ext>
            </a:extLst>
          </p:cNvPr>
          <p:cNvSpPr>
            <a:spLocks noChangeArrowheads="1"/>
          </p:cNvSpPr>
          <p:nvPr/>
        </p:nvSpPr>
        <p:spPr bwMode="auto">
          <a:xfrm>
            <a:off x="901229" y="2364333"/>
            <a:ext cx="266400" cy="97200"/>
          </a:xfrm>
          <a:prstGeom prst="rect">
            <a:avLst/>
          </a:prstGeom>
          <a:pattFill prst="lgCheck">
            <a:fgClr>
              <a:schemeClr val="accent2"/>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28212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テキスト ボックス 9"/>
          <p:cNvSpPr txBox="1"/>
          <p:nvPr/>
        </p:nvSpPr>
        <p:spPr>
          <a:xfrm>
            <a:off x="121400" y="787796"/>
            <a:ext cx="11815950" cy="6709529"/>
          </a:xfrm>
          <a:prstGeom prst="rect">
            <a:avLst/>
          </a:prstGeom>
          <a:noFill/>
        </p:spPr>
        <p:txBody>
          <a:bodyPr wrap="square" rtlCol="0">
            <a:spAutoFit/>
          </a:bodyPr>
          <a:lstStyle/>
          <a:p>
            <a:pPr>
              <a:lnSpc>
                <a:spcPct val="150000"/>
              </a:lnSpc>
            </a:pPr>
            <a:r>
              <a:rPr lang="ja-JP" altLang="en-US" sz="1600" b="1" dirty="0"/>
              <a:t>　　 </a:t>
            </a:r>
            <a:r>
              <a:rPr lang="ja-JP" altLang="en-US" sz="1600" b="1" u="sng" dirty="0"/>
              <a:t>人件費</a:t>
            </a:r>
            <a:endParaRPr lang="en-US" altLang="ja-JP" sz="1600" b="1" u="sng" dirty="0"/>
          </a:p>
          <a:p>
            <a:pPr marL="778200" lvl="1" indent="-285750">
              <a:lnSpc>
                <a:spcPct val="150000"/>
              </a:lnSpc>
              <a:buFont typeface="Wingdings" panose="05000000000000000000" pitchFamily="2" charset="2"/>
              <a:buChar char="Ø"/>
            </a:pPr>
            <a:r>
              <a:rPr lang="ja-JP" altLang="en-US" sz="1600" dirty="0">
                <a:latin typeface="+mn-ea"/>
              </a:rPr>
              <a:t>職員数については、行政職員同様、技能労務職員についても退職補充を行い、定年退職後の再任用を見込む。</a:t>
            </a:r>
            <a:endParaRPr lang="en-US" altLang="ja-JP" sz="1600" dirty="0">
              <a:latin typeface="+mn-ea"/>
            </a:endParaRPr>
          </a:p>
          <a:p>
            <a:pPr lvl="1">
              <a:lnSpc>
                <a:spcPct val="150000"/>
              </a:lnSpc>
            </a:pPr>
            <a:endParaRPr lang="en-US" altLang="ja-JP" sz="1600" dirty="0"/>
          </a:p>
          <a:p>
            <a:pPr lvl="1">
              <a:lnSpc>
                <a:spcPct val="150000"/>
              </a:lnSpc>
            </a:pPr>
            <a:r>
              <a:rPr lang="ja-JP" altLang="en-US" sz="1600" b="1" u="sng" dirty="0"/>
              <a:t>一般管理費</a:t>
            </a:r>
            <a:endParaRPr lang="en-US" altLang="ja-JP" sz="1600" b="1" u="sng" dirty="0"/>
          </a:p>
          <a:p>
            <a:pPr marL="778146" lvl="1" indent="-285730">
              <a:lnSpc>
                <a:spcPct val="150000"/>
              </a:lnSpc>
              <a:buFont typeface="Wingdings" panose="05000000000000000000" pitchFamily="2" charset="2"/>
              <a:buChar char="Ø"/>
            </a:pPr>
            <a:r>
              <a:rPr lang="ja-JP" altLang="en-US" sz="1600" dirty="0"/>
              <a:t>原則として、</a:t>
            </a:r>
            <a:r>
              <a:rPr lang="en-US" altLang="ja-JP" sz="1600" dirty="0"/>
              <a:t>2025</a:t>
            </a:r>
            <a:r>
              <a:rPr lang="ja-JP" altLang="en-US" sz="1600" dirty="0"/>
              <a:t>（</a:t>
            </a:r>
            <a:r>
              <a:rPr lang="en-US" altLang="ja-JP" sz="1600" dirty="0"/>
              <a:t>R7</a:t>
            </a:r>
            <a:r>
              <a:rPr lang="ja-JP" altLang="en-US" sz="1600" dirty="0"/>
              <a:t>）年度予算ベースで今後も推移すると見込む。</a:t>
            </a:r>
            <a:endParaRPr lang="en-US" altLang="ja-JP" sz="1600" dirty="0"/>
          </a:p>
          <a:p>
            <a:pPr marL="778146" lvl="1" indent="-285730">
              <a:lnSpc>
                <a:spcPct val="150000"/>
              </a:lnSpc>
              <a:buFont typeface="Wingdings" panose="05000000000000000000" pitchFamily="2" charset="2"/>
              <a:buChar char="Ø"/>
            </a:pPr>
            <a:r>
              <a:rPr lang="ja-JP" altLang="en-US" sz="1600" dirty="0"/>
              <a:t>売却地から発生する建設発生土の受入に伴う費用については、土地売却計画に基づき見込む。</a:t>
            </a:r>
            <a:endParaRPr lang="en-US" altLang="ja-JP" sz="1600" dirty="0"/>
          </a:p>
          <a:p>
            <a:pPr lvl="1">
              <a:lnSpc>
                <a:spcPct val="150000"/>
              </a:lnSpc>
            </a:pPr>
            <a:endParaRPr lang="en-US" altLang="ja-JP" sz="1600" dirty="0"/>
          </a:p>
          <a:p>
            <a:pPr lvl="1">
              <a:lnSpc>
                <a:spcPct val="150000"/>
              </a:lnSpc>
            </a:pPr>
            <a:r>
              <a:rPr lang="ja-JP" altLang="en-US" sz="1600" b="1" u="sng" dirty="0"/>
              <a:t>企業債利息</a:t>
            </a:r>
            <a:endParaRPr lang="en-US" altLang="ja-JP" sz="1600" b="1" u="sng" dirty="0"/>
          </a:p>
          <a:p>
            <a:pPr marL="778146" lvl="1" indent="-285730">
              <a:lnSpc>
                <a:spcPct val="150000"/>
              </a:lnSpc>
              <a:buFont typeface="Wingdings" panose="05000000000000000000" pitchFamily="2" charset="2"/>
              <a:buChar char="Ø"/>
            </a:pPr>
            <a:r>
              <a:rPr lang="ja-JP" altLang="en-US" sz="1600" dirty="0"/>
              <a:t>既発債については、 各企業債の利率に基づき見込む。</a:t>
            </a:r>
            <a:endParaRPr lang="en-US" altLang="ja-JP" sz="1600" dirty="0"/>
          </a:p>
          <a:p>
            <a:pPr marL="778146" lvl="1" indent="-285730">
              <a:lnSpc>
                <a:spcPct val="150000"/>
              </a:lnSpc>
              <a:buFont typeface="Wingdings" panose="05000000000000000000" pitchFamily="2" charset="2"/>
              <a:buChar char="Ø"/>
            </a:pPr>
            <a:r>
              <a:rPr lang="ja-JP" altLang="en-US" sz="1600" dirty="0"/>
              <a:t>新規発行債については、</a:t>
            </a:r>
            <a:r>
              <a:rPr lang="ja-JP" altLang="en-US" sz="1600" dirty="0">
                <a:latin typeface="+mn-ea"/>
              </a:rPr>
              <a:t>本市財政局公表の「今後の財政収支概算（粗い試算）</a:t>
            </a:r>
            <a:r>
              <a:rPr lang="en-US" altLang="ja-JP" sz="1600" dirty="0">
                <a:latin typeface="+mn-ea"/>
              </a:rPr>
              <a:t>2025</a:t>
            </a:r>
            <a:r>
              <a:rPr lang="ja-JP" altLang="en-US" sz="1600" dirty="0">
                <a:latin typeface="+mn-ea"/>
              </a:rPr>
              <a:t>（令和</a:t>
            </a:r>
            <a:r>
              <a:rPr lang="en-US" altLang="ja-JP" sz="1600" dirty="0">
                <a:latin typeface="+mn-ea"/>
              </a:rPr>
              <a:t>7</a:t>
            </a:r>
            <a:r>
              <a:rPr lang="ja-JP" altLang="en-US" sz="1600" dirty="0">
                <a:latin typeface="+mn-ea"/>
              </a:rPr>
              <a:t>）年</a:t>
            </a:r>
            <a:r>
              <a:rPr lang="en-US" altLang="ja-JP" sz="1600" dirty="0">
                <a:latin typeface="+mn-ea"/>
              </a:rPr>
              <a:t>2</a:t>
            </a:r>
            <a:r>
              <a:rPr lang="ja-JP" altLang="en-US" sz="1600" dirty="0">
                <a:latin typeface="+mn-ea"/>
              </a:rPr>
              <a:t>月版」に基づき算定。</a:t>
            </a:r>
          </a:p>
          <a:p>
            <a:pPr lvl="1">
              <a:lnSpc>
                <a:spcPct val="150000"/>
              </a:lnSpc>
            </a:pPr>
            <a:endParaRPr lang="en-US" altLang="ja-JP" sz="1600" b="1" u="sng" dirty="0"/>
          </a:p>
          <a:p>
            <a:pPr lvl="1">
              <a:lnSpc>
                <a:spcPct val="150000"/>
              </a:lnSpc>
            </a:pPr>
            <a:endParaRPr lang="en-US" altLang="ja-JP" sz="1600" b="1" u="sng" dirty="0"/>
          </a:p>
          <a:p>
            <a:pPr lvl="1">
              <a:lnSpc>
                <a:spcPct val="150000"/>
              </a:lnSpc>
            </a:pPr>
            <a:endParaRPr lang="en-US" altLang="ja-JP" sz="1600" b="1" u="sng" dirty="0"/>
          </a:p>
          <a:p>
            <a:pPr lvl="1">
              <a:lnSpc>
                <a:spcPct val="150000"/>
              </a:lnSpc>
            </a:pPr>
            <a:endParaRPr lang="en-US" altLang="ja-JP" sz="1600" b="1" u="sng" dirty="0"/>
          </a:p>
          <a:p>
            <a:pPr lvl="1">
              <a:lnSpc>
                <a:spcPct val="150000"/>
              </a:lnSpc>
            </a:pPr>
            <a:r>
              <a:rPr lang="ja-JP" altLang="en-US" sz="1600" b="1" u="sng" dirty="0"/>
              <a:t>企業債償還金</a:t>
            </a:r>
            <a:endParaRPr lang="en-US" altLang="ja-JP" sz="1600" b="1" u="sng" dirty="0"/>
          </a:p>
          <a:p>
            <a:pPr marL="778146" lvl="1" indent="-285730">
              <a:lnSpc>
                <a:spcPct val="150000"/>
              </a:lnSpc>
              <a:buFont typeface="Wingdings" panose="05000000000000000000" pitchFamily="2" charset="2"/>
              <a:buChar char="Ø"/>
            </a:pPr>
            <a:r>
              <a:rPr lang="ja-JP" altLang="en-US" sz="1600" dirty="0"/>
              <a:t>原則として、</a:t>
            </a:r>
            <a:r>
              <a:rPr lang="en-US" altLang="ja-JP" sz="1600" dirty="0"/>
              <a:t>10</a:t>
            </a:r>
            <a:r>
              <a:rPr lang="ja-JP" altLang="en-US" sz="1600" dirty="0"/>
              <a:t>年満期一括償還、</a:t>
            </a:r>
            <a:r>
              <a:rPr lang="en-US" altLang="ja-JP" sz="1600" dirty="0"/>
              <a:t>2</a:t>
            </a:r>
            <a:r>
              <a:rPr lang="ja-JP" altLang="en-US" sz="1600" dirty="0"/>
              <a:t>回借換により</a:t>
            </a:r>
            <a:r>
              <a:rPr lang="en-US" altLang="ja-JP" sz="1600" dirty="0"/>
              <a:t>30</a:t>
            </a:r>
            <a:r>
              <a:rPr lang="ja-JP" altLang="en-US" sz="1600" dirty="0"/>
              <a:t>年以内に償還するものとし、借替については、公債償還基金への積立ルールに準じるものとして見込むとともに、売却予定地の未処分率に応じ可能な限り全額借替を行うものとして見込む。</a:t>
            </a:r>
            <a:endParaRPr lang="en-US" altLang="ja-JP" sz="1600" dirty="0"/>
          </a:p>
        </p:txBody>
      </p:sp>
      <p:sp>
        <p:nvSpPr>
          <p:cNvPr id="3" name="スライド番号プレースホルダー 2"/>
          <p:cNvSpPr>
            <a:spLocks noGrp="1"/>
          </p:cNvSpPr>
          <p:nvPr>
            <p:ph type="sldNum" sz="quarter" idx="12"/>
          </p:nvPr>
        </p:nvSpPr>
        <p:spPr>
          <a:xfrm>
            <a:off x="11569481" y="8251153"/>
            <a:ext cx="686187" cy="400762"/>
          </a:xfrm>
        </p:spPr>
        <p:txBody>
          <a:bodyPr/>
          <a:lstStyle/>
          <a:p>
            <a:fld id="{9855AF58-FB1E-4A03-A555-249AA4299BCB}" type="slidenum">
              <a:rPr lang="ja-JP" altLang="en-US" smtClean="0"/>
              <a:pPr/>
              <a:t>27</a:t>
            </a:fld>
            <a:endParaRPr lang="ja-JP" altLang="en-US" dirty="0"/>
          </a:p>
        </p:txBody>
      </p:sp>
      <p:graphicFrame>
        <p:nvGraphicFramePr>
          <p:cNvPr id="2" name="表 1">
            <a:extLst>
              <a:ext uri="{FF2B5EF4-FFF2-40B4-BE49-F238E27FC236}">
                <a16:creationId xmlns:a16="http://schemas.microsoft.com/office/drawing/2014/main" id="{34EA3531-D4D1-1B48-C08A-F12776B0B4D3}"/>
              </a:ext>
            </a:extLst>
          </p:cNvPr>
          <p:cNvGraphicFramePr>
            <a:graphicFrameLocks noGrp="1"/>
          </p:cNvGraphicFramePr>
          <p:nvPr>
            <p:extLst>
              <p:ext uri="{D42A27DB-BD31-4B8C-83A1-F6EECF244321}">
                <p14:modId xmlns:p14="http://schemas.microsoft.com/office/powerpoint/2010/main" val="3631641565"/>
              </p:ext>
            </p:extLst>
          </p:nvPr>
        </p:nvGraphicFramePr>
        <p:xfrm>
          <a:off x="982352" y="4602538"/>
          <a:ext cx="10661777" cy="1175027"/>
        </p:xfrm>
        <a:graphic>
          <a:graphicData uri="http://schemas.openxmlformats.org/drawingml/2006/table">
            <a:tbl>
              <a:tblPr firstRow="1" bandRow="1">
                <a:tableStyleId>{5C22544A-7EE6-4342-B048-85BDC9FD1C3A}</a:tableStyleId>
              </a:tblPr>
              <a:tblGrid>
                <a:gridCol w="1066367">
                  <a:extLst>
                    <a:ext uri="{9D8B030D-6E8A-4147-A177-3AD203B41FA5}">
                      <a16:colId xmlns:a16="http://schemas.microsoft.com/office/drawing/2014/main" val="3175191250"/>
                    </a:ext>
                  </a:extLst>
                </a:gridCol>
                <a:gridCol w="872310">
                  <a:extLst>
                    <a:ext uri="{9D8B030D-6E8A-4147-A177-3AD203B41FA5}">
                      <a16:colId xmlns:a16="http://schemas.microsoft.com/office/drawing/2014/main" val="20001"/>
                    </a:ext>
                  </a:extLst>
                </a:gridCol>
                <a:gridCol w="872310">
                  <a:extLst>
                    <a:ext uri="{9D8B030D-6E8A-4147-A177-3AD203B41FA5}">
                      <a16:colId xmlns:a16="http://schemas.microsoft.com/office/drawing/2014/main" val="20002"/>
                    </a:ext>
                  </a:extLst>
                </a:gridCol>
                <a:gridCol w="872310">
                  <a:extLst>
                    <a:ext uri="{9D8B030D-6E8A-4147-A177-3AD203B41FA5}">
                      <a16:colId xmlns:a16="http://schemas.microsoft.com/office/drawing/2014/main" val="20003"/>
                    </a:ext>
                  </a:extLst>
                </a:gridCol>
                <a:gridCol w="872310">
                  <a:extLst>
                    <a:ext uri="{9D8B030D-6E8A-4147-A177-3AD203B41FA5}">
                      <a16:colId xmlns:a16="http://schemas.microsoft.com/office/drawing/2014/main" val="20004"/>
                    </a:ext>
                  </a:extLst>
                </a:gridCol>
                <a:gridCol w="872310">
                  <a:extLst>
                    <a:ext uri="{9D8B030D-6E8A-4147-A177-3AD203B41FA5}">
                      <a16:colId xmlns:a16="http://schemas.microsoft.com/office/drawing/2014/main" val="20005"/>
                    </a:ext>
                  </a:extLst>
                </a:gridCol>
                <a:gridCol w="872310">
                  <a:extLst>
                    <a:ext uri="{9D8B030D-6E8A-4147-A177-3AD203B41FA5}">
                      <a16:colId xmlns:a16="http://schemas.microsoft.com/office/drawing/2014/main" val="3016484104"/>
                    </a:ext>
                  </a:extLst>
                </a:gridCol>
                <a:gridCol w="872310">
                  <a:extLst>
                    <a:ext uri="{9D8B030D-6E8A-4147-A177-3AD203B41FA5}">
                      <a16:colId xmlns:a16="http://schemas.microsoft.com/office/drawing/2014/main" val="1723078257"/>
                    </a:ext>
                  </a:extLst>
                </a:gridCol>
                <a:gridCol w="872310">
                  <a:extLst>
                    <a:ext uri="{9D8B030D-6E8A-4147-A177-3AD203B41FA5}">
                      <a16:colId xmlns:a16="http://schemas.microsoft.com/office/drawing/2014/main" val="34809414"/>
                    </a:ext>
                  </a:extLst>
                </a:gridCol>
                <a:gridCol w="872310">
                  <a:extLst>
                    <a:ext uri="{9D8B030D-6E8A-4147-A177-3AD203B41FA5}">
                      <a16:colId xmlns:a16="http://schemas.microsoft.com/office/drawing/2014/main" val="20006"/>
                    </a:ext>
                  </a:extLst>
                </a:gridCol>
                <a:gridCol w="872310">
                  <a:extLst>
                    <a:ext uri="{9D8B030D-6E8A-4147-A177-3AD203B41FA5}">
                      <a16:colId xmlns:a16="http://schemas.microsoft.com/office/drawing/2014/main" val="20007"/>
                    </a:ext>
                  </a:extLst>
                </a:gridCol>
                <a:gridCol w="872310">
                  <a:extLst>
                    <a:ext uri="{9D8B030D-6E8A-4147-A177-3AD203B41FA5}">
                      <a16:colId xmlns:a16="http://schemas.microsoft.com/office/drawing/2014/main" val="20009"/>
                    </a:ext>
                  </a:extLst>
                </a:gridCol>
              </a:tblGrid>
              <a:tr h="648000">
                <a:tc>
                  <a:txBody>
                    <a:bodyPr/>
                    <a:lstStyle/>
                    <a:p>
                      <a:pPr algn="ctr"/>
                      <a:r>
                        <a:rPr kumimoji="1" lang="ja-JP" altLang="en-US" sz="1400" dirty="0"/>
                        <a:t>年度</a:t>
                      </a:r>
                    </a:p>
                  </a:txBody>
                  <a:tcPr anchor="ctr"/>
                </a:tc>
                <a:tc>
                  <a:txBody>
                    <a:bodyPr/>
                    <a:lstStyle/>
                    <a:p>
                      <a:pPr algn="ctr"/>
                      <a:r>
                        <a:rPr kumimoji="1" lang="en-US" altLang="ja-JP" sz="1400" dirty="0"/>
                        <a:t>2024</a:t>
                      </a:r>
                    </a:p>
                    <a:p>
                      <a:pPr algn="ctr"/>
                      <a:r>
                        <a:rPr kumimoji="1" lang="ja-JP" altLang="en-US" sz="1400" dirty="0"/>
                        <a:t>（</a:t>
                      </a:r>
                      <a:r>
                        <a:rPr kumimoji="1" lang="en-US" altLang="ja-JP" sz="1400" dirty="0"/>
                        <a:t>R6</a:t>
                      </a:r>
                      <a:r>
                        <a:rPr kumimoji="1" lang="ja-JP" altLang="en-US" sz="1400" dirty="0"/>
                        <a:t>）</a:t>
                      </a:r>
                    </a:p>
                  </a:txBody>
                  <a:tcPr anchor="ctr"/>
                </a:tc>
                <a:tc>
                  <a:txBody>
                    <a:bodyPr/>
                    <a:lstStyle/>
                    <a:p>
                      <a:pPr algn="ctr"/>
                      <a:r>
                        <a:rPr kumimoji="1" lang="en-US" altLang="ja-JP" sz="1400" dirty="0"/>
                        <a:t>2025</a:t>
                      </a:r>
                    </a:p>
                    <a:p>
                      <a:pPr algn="ctr"/>
                      <a:r>
                        <a:rPr kumimoji="1" lang="ja-JP" altLang="en-US" sz="1400" dirty="0"/>
                        <a:t>（</a:t>
                      </a:r>
                      <a:r>
                        <a:rPr kumimoji="1" lang="en-US" altLang="ja-JP" sz="1400" dirty="0"/>
                        <a:t>R7</a:t>
                      </a:r>
                      <a:r>
                        <a:rPr kumimoji="1" lang="ja-JP" altLang="en-US" sz="1400" dirty="0"/>
                        <a:t>）</a:t>
                      </a:r>
                      <a:endParaRPr kumimoji="1" lang="en-US" altLang="ja-JP" sz="1400" dirty="0"/>
                    </a:p>
                  </a:txBody>
                  <a:tcPr anchor="ctr"/>
                </a:tc>
                <a:tc>
                  <a:txBody>
                    <a:bodyPr/>
                    <a:lstStyle/>
                    <a:p>
                      <a:pPr algn="ctr"/>
                      <a:r>
                        <a:rPr kumimoji="1" lang="en-US" altLang="ja-JP" sz="1400" dirty="0"/>
                        <a:t>2026</a:t>
                      </a:r>
                    </a:p>
                    <a:p>
                      <a:pPr algn="ctr"/>
                      <a:r>
                        <a:rPr kumimoji="1" lang="ja-JP" altLang="en-US" sz="1400" dirty="0"/>
                        <a:t>（</a:t>
                      </a:r>
                      <a:r>
                        <a:rPr kumimoji="1" lang="en-US" altLang="ja-JP" sz="1400" dirty="0"/>
                        <a:t>R8</a:t>
                      </a:r>
                      <a:r>
                        <a:rPr kumimoji="1" lang="ja-JP" altLang="en-US" sz="1400" dirty="0"/>
                        <a:t>）</a:t>
                      </a:r>
                      <a:endParaRPr kumimoji="1" lang="en-US" altLang="ja-JP" sz="1400" dirty="0"/>
                    </a:p>
                  </a:txBody>
                  <a:tcPr anchor="ctr"/>
                </a:tc>
                <a:tc>
                  <a:txBody>
                    <a:bodyPr/>
                    <a:lstStyle/>
                    <a:p>
                      <a:pPr algn="ctr"/>
                      <a:r>
                        <a:rPr kumimoji="1" lang="en-US" altLang="ja-JP" sz="1400" dirty="0"/>
                        <a:t>2027</a:t>
                      </a:r>
                    </a:p>
                    <a:p>
                      <a:pPr algn="ctr"/>
                      <a:r>
                        <a:rPr kumimoji="1" lang="ja-JP" altLang="en-US" sz="1400" dirty="0"/>
                        <a:t>（</a:t>
                      </a:r>
                      <a:r>
                        <a:rPr kumimoji="1" lang="en-US" altLang="ja-JP" sz="1400" dirty="0"/>
                        <a:t>R9</a:t>
                      </a:r>
                      <a:r>
                        <a:rPr kumimoji="1" lang="ja-JP" altLang="en-US" sz="1400" dirty="0"/>
                        <a:t>）</a:t>
                      </a:r>
                      <a:endParaRPr kumimoji="1" lang="en-US" altLang="ja-JP" sz="1400" dirty="0"/>
                    </a:p>
                  </a:txBody>
                  <a:tcPr anchor="ctr"/>
                </a:tc>
                <a:tc>
                  <a:txBody>
                    <a:bodyPr/>
                    <a:lstStyle/>
                    <a:p>
                      <a:pPr algn="ctr"/>
                      <a:r>
                        <a:rPr kumimoji="1" lang="en-US" altLang="ja-JP" sz="1400" dirty="0"/>
                        <a:t>2028</a:t>
                      </a:r>
                    </a:p>
                    <a:p>
                      <a:pPr algn="ctr"/>
                      <a:r>
                        <a:rPr kumimoji="1" lang="ja-JP" altLang="en-US" sz="1400" dirty="0"/>
                        <a:t>（</a:t>
                      </a:r>
                      <a:r>
                        <a:rPr kumimoji="1" lang="en-US" altLang="ja-JP" sz="1400" dirty="0"/>
                        <a:t>R10</a:t>
                      </a:r>
                      <a:r>
                        <a:rPr kumimoji="1" lang="ja-JP" altLang="en-US" sz="1400" dirty="0"/>
                        <a:t>）</a:t>
                      </a:r>
                      <a:endParaRPr kumimoji="1" lang="en-US" altLang="ja-JP" sz="1400" dirty="0"/>
                    </a:p>
                  </a:txBody>
                  <a:tcPr anchor="ctr"/>
                </a:tc>
                <a:tc>
                  <a:txBody>
                    <a:bodyPr/>
                    <a:lstStyle/>
                    <a:p>
                      <a:pPr algn="ctr"/>
                      <a:r>
                        <a:rPr kumimoji="1" lang="en-US" altLang="ja-JP" sz="1400" dirty="0"/>
                        <a:t>2029</a:t>
                      </a:r>
                    </a:p>
                    <a:p>
                      <a:pPr algn="ctr"/>
                      <a:r>
                        <a:rPr kumimoji="1" lang="en-US" altLang="ja-JP" sz="1400" dirty="0"/>
                        <a:t>(R11)</a:t>
                      </a:r>
                    </a:p>
                  </a:txBody>
                  <a:tcPr anchor="ctr"/>
                </a:tc>
                <a:tc>
                  <a:txBody>
                    <a:bodyPr/>
                    <a:lstStyle/>
                    <a:p>
                      <a:pPr algn="ctr"/>
                      <a:r>
                        <a:rPr kumimoji="1" lang="en-US" altLang="ja-JP" sz="1400" dirty="0"/>
                        <a:t>2030</a:t>
                      </a:r>
                    </a:p>
                    <a:p>
                      <a:pPr algn="ctr"/>
                      <a:r>
                        <a:rPr kumimoji="1" lang="en-US" altLang="ja-JP" sz="1400" dirty="0"/>
                        <a:t>(R12)</a:t>
                      </a:r>
                    </a:p>
                  </a:txBody>
                  <a:tcPr anchor="ctr"/>
                </a:tc>
                <a:tc>
                  <a:txBody>
                    <a:bodyPr/>
                    <a:lstStyle/>
                    <a:p>
                      <a:pPr algn="ctr"/>
                      <a:r>
                        <a:rPr kumimoji="1" lang="en-US" altLang="ja-JP" sz="1400" dirty="0"/>
                        <a:t>2031</a:t>
                      </a:r>
                    </a:p>
                    <a:p>
                      <a:pPr algn="ctr"/>
                      <a:r>
                        <a:rPr kumimoji="1" lang="en-US" altLang="ja-JP" sz="1400" dirty="0"/>
                        <a:t>(R13)</a:t>
                      </a:r>
                    </a:p>
                  </a:txBody>
                  <a:tcPr anchor="ctr"/>
                </a:tc>
                <a:tc>
                  <a:txBody>
                    <a:bodyPr/>
                    <a:lstStyle/>
                    <a:p>
                      <a:pPr algn="ctr"/>
                      <a:r>
                        <a:rPr kumimoji="1" lang="en-US" altLang="ja-JP" sz="1400" dirty="0"/>
                        <a:t>2032</a:t>
                      </a:r>
                    </a:p>
                    <a:p>
                      <a:pPr algn="ctr"/>
                      <a:r>
                        <a:rPr kumimoji="1" lang="en-US" altLang="ja-JP" sz="1400" dirty="0"/>
                        <a:t>(R14)</a:t>
                      </a:r>
                    </a:p>
                  </a:txBody>
                  <a:tcPr anchor="ctr"/>
                </a:tc>
                <a:tc>
                  <a:txBody>
                    <a:bodyPr/>
                    <a:lstStyle/>
                    <a:p>
                      <a:pPr algn="ctr"/>
                      <a:r>
                        <a:rPr kumimoji="1" lang="en-US" altLang="ja-JP" sz="1400" dirty="0"/>
                        <a:t>2033</a:t>
                      </a:r>
                    </a:p>
                    <a:p>
                      <a:pPr algn="ctr"/>
                      <a:r>
                        <a:rPr kumimoji="1" lang="en-US" altLang="ja-JP" sz="1400" dirty="0"/>
                        <a:t>(R15)</a:t>
                      </a:r>
                    </a:p>
                  </a:txBody>
                  <a:tcPr anchor="ctr"/>
                </a:tc>
                <a:tc>
                  <a:txBody>
                    <a:bodyPr/>
                    <a:lstStyle/>
                    <a:p>
                      <a:pPr algn="ctr"/>
                      <a:r>
                        <a:rPr kumimoji="1" lang="en-US" altLang="ja-JP" sz="1400" dirty="0"/>
                        <a:t>2034</a:t>
                      </a:r>
                      <a:r>
                        <a:rPr kumimoji="1" lang="ja-JP" altLang="en-US" sz="1400" dirty="0"/>
                        <a:t>～</a:t>
                      </a:r>
                      <a:endParaRPr kumimoji="1" lang="en-US" altLang="ja-JP" sz="1400" dirty="0"/>
                    </a:p>
                    <a:p>
                      <a:pPr algn="ctr"/>
                      <a:r>
                        <a:rPr kumimoji="1" lang="en-US" altLang="ja-JP" sz="1400" dirty="0"/>
                        <a:t>(R16</a:t>
                      </a:r>
                      <a:r>
                        <a:rPr kumimoji="1" lang="ja-JP" altLang="en-US" sz="1400" dirty="0"/>
                        <a:t>～</a:t>
                      </a:r>
                      <a:r>
                        <a:rPr kumimoji="1" lang="en-US" altLang="ja-JP" sz="1400" dirty="0"/>
                        <a:t>)</a:t>
                      </a:r>
                    </a:p>
                  </a:txBody>
                  <a:tcPr anchor="ctr"/>
                </a:tc>
                <a:extLst>
                  <a:ext uri="{0D108BD9-81ED-4DB2-BD59-A6C34878D82A}">
                    <a16:rowId xmlns:a16="http://schemas.microsoft.com/office/drawing/2014/main" val="10000"/>
                  </a:ext>
                </a:extLst>
              </a:tr>
              <a:tr h="527027">
                <a:tc>
                  <a:txBody>
                    <a:bodyPr/>
                    <a:lstStyle/>
                    <a:p>
                      <a:pPr algn="ctr"/>
                      <a:r>
                        <a:rPr kumimoji="1" lang="ja-JP" altLang="en-US" sz="1600" dirty="0"/>
                        <a:t>算定金利</a:t>
                      </a:r>
                    </a:p>
                  </a:txBody>
                  <a:tcPr anchor="ctr"/>
                </a:tc>
                <a:tc>
                  <a:txBody>
                    <a:bodyPr/>
                    <a:lstStyle/>
                    <a:p>
                      <a:pPr algn="ctr"/>
                      <a:r>
                        <a:rPr kumimoji="1" lang="en-US" altLang="ja-JP" sz="1600" dirty="0"/>
                        <a:t>1.7</a:t>
                      </a:r>
                      <a:r>
                        <a:rPr kumimoji="1" lang="ja-JP" altLang="en-US" sz="1600" dirty="0"/>
                        <a:t>％</a:t>
                      </a:r>
                    </a:p>
                  </a:txBody>
                  <a:tcPr anchor="ctr"/>
                </a:tc>
                <a:tc>
                  <a:txBody>
                    <a:bodyPr/>
                    <a:lstStyle/>
                    <a:p>
                      <a:pPr algn="ctr"/>
                      <a:r>
                        <a:rPr kumimoji="1" lang="en-US" altLang="ja-JP" sz="1600" dirty="0"/>
                        <a:t>1.7</a:t>
                      </a:r>
                      <a:r>
                        <a:rPr kumimoji="1" lang="ja-JP" altLang="en-US" sz="1600" dirty="0"/>
                        <a:t>％</a:t>
                      </a:r>
                    </a:p>
                  </a:txBody>
                  <a:tcPr anchor="ctr"/>
                </a:tc>
                <a:tc>
                  <a:txBody>
                    <a:bodyPr/>
                    <a:lstStyle/>
                    <a:p>
                      <a:pPr algn="ctr"/>
                      <a:r>
                        <a:rPr kumimoji="1" lang="en-US" altLang="ja-JP" sz="1600" dirty="0"/>
                        <a:t>1.7</a:t>
                      </a:r>
                      <a:r>
                        <a:rPr kumimoji="1" lang="ja-JP" altLang="en-US" sz="1600" dirty="0"/>
                        <a:t>％</a:t>
                      </a:r>
                    </a:p>
                  </a:txBody>
                  <a:tcPr anchor="ctr"/>
                </a:tc>
                <a:tc>
                  <a:txBody>
                    <a:bodyPr/>
                    <a:lstStyle/>
                    <a:p>
                      <a:pPr marL="0" marR="0" lvl="0" indent="0" algn="ctr" defTabSz="576072"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1.7</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a:t>
                      </a:r>
                    </a:p>
                  </a:txBody>
                  <a:tcPr anchor="ctr"/>
                </a:tc>
                <a:tc>
                  <a:txBody>
                    <a:bodyPr/>
                    <a:lstStyle/>
                    <a:p>
                      <a:pPr marL="0" marR="0" lvl="0" indent="0" algn="ctr" defTabSz="576072"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1.7</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a:t>
                      </a:r>
                    </a:p>
                  </a:txBody>
                  <a:tcPr anchor="ctr"/>
                </a:tc>
                <a:tc>
                  <a:txBody>
                    <a:bodyPr/>
                    <a:lstStyle/>
                    <a:p>
                      <a:pPr marL="0" marR="0" lvl="0" indent="0" algn="ctr" defTabSz="576072"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1.7</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a:t>
                      </a:r>
                    </a:p>
                  </a:txBody>
                  <a:tcPr anchor="ctr"/>
                </a:tc>
                <a:tc>
                  <a:txBody>
                    <a:bodyPr/>
                    <a:lstStyle/>
                    <a:p>
                      <a:pPr marL="0" marR="0" lvl="0" indent="0" algn="ctr" defTabSz="576072"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1.7</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a:t>
                      </a:r>
                    </a:p>
                  </a:txBody>
                  <a:tcPr anchor="ctr"/>
                </a:tc>
                <a:tc>
                  <a:txBody>
                    <a:bodyPr/>
                    <a:lstStyle/>
                    <a:p>
                      <a:pPr marL="0" marR="0" lvl="0" indent="0" algn="ctr" defTabSz="576072"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1.7</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a:t>
                      </a:r>
                    </a:p>
                  </a:txBody>
                  <a:tcPr anchor="ctr"/>
                </a:tc>
                <a:tc>
                  <a:txBody>
                    <a:bodyPr/>
                    <a:lstStyle/>
                    <a:p>
                      <a:pPr marL="0" marR="0" lvl="0" indent="0" algn="ctr" defTabSz="576072"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1.7</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a:t>
                      </a:r>
                    </a:p>
                  </a:txBody>
                  <a:tcPr anchor="ctr"/>
                </a:tc>
                <a:tc>
                  <a:txBody>
                    <a:bodyPr/>
                    <a:lstStyle/>
                    <a:p>
                      <a:pPr marL="0" marR="0" lvl="0" indent="0" algn="ctr" defTabSz="576072"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1.7</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a:t>
                      </a:r>
                    </a:p>
                  </a:txBody>
                  <a:tcPr anchor="ctr"/>
                </a:tc>
                <a:tc>
                  <a:txBody>
                    <a:bodyPr/>
                    <a:lstStyle/>
                    <a:p>
                      <a:pPr algn="ctr"/>
                      <a:r>
                        <a:rPr kumimoji="1" lang="en-US" altLang="ja-JP" sz="1600" dirty="0"/>
                        <a:t>1.7</a:t>
                      </a:r>
                      <a:r>
                        <a:rPr kumimoji="1" lang="ja-JP" altLang="en-US" sz="1600" dirty="0"/>
                        <a:t>％</a:t>
                      </a:r>
                    </a:p>
                  </a:txBody>
                  <a:tcPr anchor="ctr"/>
                </a:tc>
                <a:extLst>
                  <a:ext uri="{0D108BD9-81ED-4DB2-BD59-A6C34878D82A}">
                    <a16:rowId xmlns:a16="http://schemas.microsoft.com/office/drawing/2014/main" val="10001"/>
                  </a:ext>
                </a:extLst>
              </a:tr>
            </a:tbl>
          </a:graphicData>
        </a:graphic>
      </p:graphicFrame>
      <p:sp>
        <p:nvSpPr>
          <p:cNvPr id="5" name="テキスト ボックス 4">
            <a:extLst>
              <a:ext uri="{FF2B5EF4-FFF2-40B4-BE49-F238E27FC236}">
                <a16:creationId xmlns:a16="http://schemas.microsoft.com/office/drawing/2014/main" id="{9E886B3D-16D6-2AFA-86C1-85A8B8DCA87F}"/>
              </a:ext>
            </a:extLst>
          </p:cNvPr>
          <p:cNvSpPr txBox="1"/>
          <p:nvPr/>
        </p:nvSpPr>
        <p:spPr>
          <a:xfrm>
            <a:off x="213068" y="479560"/>
            <a:ext cx="4000117" cy="338554"/>
          </a:xfrm>
          <a:prstGeom prst="rect">
            <a:avLst/>
          </a:prstGeom>
          <a:noFill/>
        </p:spPr>
        <p:txBody>
          <a:bodyPr wrap="square" rtlCol="0">
            <a:spAutoFit/>
          </a:bodyPr>
          <a:lstStyle/>
          <a:p>
            <a:pPr marL="382458" indent="-382458">
              <a:buFont typeface="ＭＳ 明朝" panose="02020609040205080304" pitchFamily="17" charset="-128"/>
              <a:buChar char="○"/>
            </a:pPr>
            <a:r>
              <a:rPr lang="ja-JP" altLang="en-US" sz="1600" b="1" dirty="0">
                <a:solidFill>
                  <a:schemeClr val="accent1">
                    <a:lumMod val="50000"/>
                  </a:schemeClr>
                </a:solidFill>
              </a:rPr>
              <a:t>投資以外の経費について</a:t>
            </a:r>
            <a:endParaRPr lang="en-US" altLang="ja-JP" sz="1600" b="1" dirty="0">
              <a:solidFill>
                <a:schemeClr val="accent1">
                  <a:lumMod val="50000"/>
                </a:schemeClr>
              </a:solidFill>
            </a:endParaRPr>
          </a:p>
        </p:txBody>
      </p:sp>
    </p:spTree>
    <p:extLst>
      <p:ext uri="{BB962C8B-B14F-4D97-AF65-F5344CB8AC3E}">
        <p14:creationId xmlns:p14="http://schemas.microsoft.com/office/powerpoint/2010/main" val="1254803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32117" y="876623"/>
            <a:ext cx="5622273" cy="338554"/>
          </a:xfrm>
          <a:prstGeom prst="rect">
            <a:avLst/>
          </a:prstGeom>
          <a:noFill/>
        </p:spPr>
        <p:txBody>
          <a:bodyPr wrap="square" rtlCol="0">
            <a:spAutoFit/>
          </a:bodyPr>
          <a:lstStyle/>
          <a:p>
            <a:r>
              <a:rPr lang="ja-JP" altLang="en-US" sz="1600" b="1" dirty="0">
                <a:solidFill>
                  <a:schemeClr val="accent1">
                    <a:lumMod val="50000"/>
                  </a:schemeClr>
                </a:solidFill>
              </a:rPr>
              <a:t>①　今後の投資についての考え方・検討状況</a:t>
            </a:r>
          </a:p>
        </p:txBody>
      </p:sp>
      <p:sp>
        <p:nvSpPr>
          <p:cNvPr id="6" name="テキスト ボックス 5"/>
          <p:cNvSpPr txBox="1"/>
          <p:nvPr/>
        </p:nvSpPr>
        <p:spPr>
          <a:xfrm>
            <a:off x="634192" y="1273408"/>
            <a:ext cx="11261169" cy="7040389"/>
          </a:xfrm>
          <a:prstGeom prst="rect">
            <a:avLst/>
          </a:prstGeom>
          <a:noFill/>
        </p:spPr>
        <p:txBody>
          <a:bodyPr wrap="square" rtlCol="0">
            <a:spAutoFit/>
          </a:bodyPr>
          <a:lstStyle/>
          <a:p>
            <a:pPr>
              <a:lnSpc>
                <a:spcPct val="150000"/>
              </a:lnSpc>
              <a:spcBef>
                <a:spcPts val="300"/>
              </a:spcBef>
            </a:pPr>
            <a:r>
              <a:rPr lang="ja-JP" altLang="en-US" sz="1600" b="1" dirty="0">
                <a:solidFill>
                  <a:schemeClr val="accent1">
                    <a:lumMod val="50000"/>
                  </a:schemeClr>
                </a:solidFill>
              </a:rPr>
              <a:t>○　既存の造成計画の見直しに関する事項</a:t>
            </a:r>
            <a:endParaRPr lang="en-US" altLang="ja-JP" sz="1600" b="1" dirty="0">
              <a:solidFill>
                <a:schemeClr val="accent1">
                  <a:lumMod val="50000"/>
                </a:schemeClr>
              </a:solidFill>
            </a:endParaRPr>
          </a:p>
          <a:p>
            <a:pPr>
              <a:lnSpc>
                <a:spcPct val="150000"/>
              </a:lnSpc>
              <a:spcBef>
                <a:spcPts val="300"/>
              </a:spcBef>
            </a:pPr>
            <a:r>
              <a:rPr lang="ja-JP" altLang="en-US" sz="1600" b="1" dirty="0"/>
              <a:t>　　</a:t>
            </a:r>
            <a:r>
              <a:rPr lang="ja-JP" altLang="en-US" sz="1600" b="1" u="sng" dirty="0"/>
              <a:t>夢洲地区</a:t>
            </a:r>
            <a:endParaRPr lang="en-US" altLang="ja-JP" sz="1600" b="1" u="sng" dirty="0"/>
          </a:p>
          <a:p>
            <a:pPr marL="179988">
              <a:lnSpc>
                <a:spcPct val="150000"/>
              </a:lnSpc>
              <a:spcBef>
                <a:spcPts val="300"/>
              </a:spcBef>
            </a:pPr>
            <a:r>
              <a:rPr lang="ja-JP" altLang="en-US" sz="1600" dirty="0"/>
              <a:t>　・</a:t>
            </a:r>
            <a:r>
              <a:rPr lang="en-US" altLang="ja-JP" sz="1600" dirty="0"/>
              <a:t>2</a:t>
            </a:r>
            <a:r>
              <a:rPr lang="ja-JP" altLang="en-US" sz="1600" dirty="0"/>
              <a:t>期開発用地については、夢洲第</a:t>
            </a:r>
            <a:r>
              <a:rPr lang="en-US" altLang="ja-JP" sz="1600" dirty="0"/>
              <a:t>2</a:t>
            </a:r>
            <a:r>
              <a:rPr lang="ja-JP" altLang="en-US" sz="1600" dirty="0"/>
              <a:t>期区域マスタープラン等を踏まえて基盤整備等の内容を具体化し、必要に応じ</a:t>
            </a:r>
            <a:endParaRPr lang="en-US" altLang="ja-JP" sz="1600" dirty="0"/>
          </a:p>
          <a:p>
            <a:pPr marL="179988">
              <a:lnSpc>
                <a:spcPct val="150000"/>
              </a:lnSpc>
              <a:spcBef>
                <a:spcPts val="300"/>
              </a:spcBef>
            </a:pPr>
            <a:r>
              <a:rPr lang="ja-JP" altLang="en-US" sz="1600" dirty="0"/>
              <a:t>　　て見直しを行う。</a:t>
            </a:r>
            <a:endParaRPr lang="en-US" altLang="ja-JP" sz="1600" dirty="0"/>
          </a:p>
          <a:p>
            <a:pPr marL="179988">
              <a:lnSpc>
                <a:spcPct val="150000"/>
              </a:lnSpc>
              <a:spcBef>
                <a:spcPts val="300"/>
              </a:spcBef>
            </a:pPr>
            <a:r>
              <a:rPr lang="ja-JP" altLang="en-US" sz="1600" dirty="0"/>
              <a:t>　・</a:t>
            </a:r>
            <a:r>
              <a:rPr lang="en-US" altLang="ja-JP" sz="1600" dirty="0"/>
              <a:t>3</a:t>
            </a:r>
            <a:r>
              <a:rPr lang="ja-JP" altLang="en-US" sz="1600" dirty="0"/>
              <a:t>期開発用地については、具体的な土地利用や基盤整備等の内容が具体化した段階で、必要に応じて見直しを行う。</a:t>
            </a:r>
            <a:endParaRPr lang="en-US" altLang="ja-JP" sz="1600" b="1" dirty="0"/>
          </a:p>
          <a:p>
            <a:pPr>
              <a:lnSpc>
                <a:spcPct val="250000"/>
              </a:lnSpc>
              <a:spcBef>
                <a:spcPts val="300"/>
              </a:spcBef>
            </a:pPr>
            <a:r>
              <a:rPr lang="ja-JP" altLang="en-US" sz="1600" b="1" dirty="0">
                <a:solidFill>
                  <a:schemeClr val="accent1">
                    <a:lumMod val="50000"/>
                  </a:schemeClr>
                </a:solidFill>
              </a:rPr>
              <a:t>○　新規造成計画に関する事項</a:t>
            </a:r>
          </a:p>
          <a:p>
            <a:pPr>
              <a:lnSpc>
                <a:spcPct val="150000"/>
              </a:lnSpc>
              <a:spcBef>
                <a:spcPts val="300"/>
              </a:spcBef>
            </a:pPr>
            <a:r>
              <a:rPr lang="ja-JP" altLang="en-US" sz="1600" dirty="0"/>
              <a:t>　　</a:t>
            </a:r>
            <a:r>
              <a:rPr lang="ja-JP" altLang="en-US" sz="1600" b="1" u="sng" dirty="0"/>
              <a:t>咲洲東地区・新島地区</a:t>
            </a:r>
            <a:endParaRPr lang="en-US" altLang="ja-JP" sz="1600" b="1" u="sng" dirty="0"/>
          </a:p>
          <a:p>
            <a:pPr marL="179988">
              <a:lnSpc>
                <a:spcPct val="150000"/>
              </a:lnSpc>
              <a:spcBef>
                <a:spcPts val="300"/>
              </a:spcBef>
            </a:pPr>
            <a:r>
              <a:rPr lang="ja-JP" altLang="en-US" sz="1600" dirty="0"/>
              <a:t>　・咲洲東地区においては、</a:t>
            </a:r>
            <a:r>
              <a:rPr lang="en-US" altLang="ja-JP" sz="1600" dirty="0"/>
              <a:t>2009</a:t>
            </a:r>
            <a:r>
              <a:rPr lang="ja-JP" altLang="en-US" sz="1600" dirty="0"/>
              <a:t>（</a:t>
            </a:r>
            <a:r>
              <a:rPr lang="en-US" altLang="ja-JP" sz="1600" dirty="0"/>
              <a:t>H21</a:t>
            </a:r>
            <a:r>
              <a:rPr lang="ja-JP" altLang="en-US" sz="1600" dirty="0"/>
              <a:t>）年度に事業を休止したが、</a:t>
            </a:r>
            <a:r>
              <a:rPr lang="en-US" altLang="ja-JP" sz="1600" dirty="0"/>
              <a:t>2022</a:t>
            </a:r>
            <a:r>
              <a:rPr lang="ja-JP" altLang="en-US" sz="1600" dirty="0"/>
              <a:t>（</a:t>
            </a:r>
            <a:r>
              <a:rPr lang="en-US" altLang="ja-JP" sz="1600" dirty="0"/>
              <a:t>R4</a:t>
            </a:r>
            <a:r>
              <a:rPr lang="ja-JP" altLang="en-US" sz="1600" dirty="0"/>
              <a:t>）年度の事業再評価の結果、事業継続</a:t>
            </a:r>
            <a:endParaRPr lang="en-US" altLang="ja-JP" sz="1600" dirty="0"/>
          </a:p>
          <a:p>
            <a:pPr marL="179988">
              <a:lnSpc>
                <a:spcPct val="150000"/>
              </a:lnSpc>
              <a:spcBef>
                <a:spcPts val="300"/>
              </a:spcBef>
            </a:pPr>
            <a:r>
              <a:rPr lang="ja-JP" altLang="en-US" sz="1600" dirty="0"/>
              <a:t>　　とされたことから、事業を再開し護岸整備等を進めていく。</a:t>
            </a:r>
            <a:endParaRPr lang="en-US" altLang="ja-JP" sz="1600" dirty="0"/>
          </a:p>
          <a:p>
            <a:pPr marL="179988">
              <a:lnSpc>
                <a:spcPct val="150000"/>
              </a:lnSpc>
              <a:spcBef>
                <a:spcPts val="300"/>
              </a:spcBef>
            </a:pPr>
            <a:r>
              <a:rPr lang="ja-JP" altLang="en-US" sz="1600" dirty="0"/>
              <a:t>　・新島地区においては、国（直轄事業）による整備を除き現在事業休止中であるが、建設発生土の処分場所として</a:t>
            </a:r>
            <a:endParaRPr lang="en-US" altLang="ja-JP" sz="1600" dirty="0"/>
          </a:p>
          <a:p>
            <a:pPr marL="179988">
              <a:lnSpc>
                <a:spcPct val="150000"/>
              </a:lnSpc>
              <a:spcBef>
                <a:spcPts val="300"/>
              </a:spcBef>
            </a:pPr>
            <a:r>
              <a:rPr lang="ja-JP" altLang="en-US" sz="1600" dirty="0"/>
              <a:t>　　の需要も見極めつつ、採算性確保のための新たな事業スキーム等の検討を行う。</a:t>
            </a:r>
            <a:endParaRPr lang="en-US" altLang="ja-JP" sz="1600" dirty="0"/>
          </a:p>
          <a:p>
            <a:pPr>
              <a:lnSpc>
                <a:spcPct val="250000"/>
              </a:lnSpc>
              <a:spcBef>
                <a:spcPts val="300"/>
              </a:spcBef>
            </a:pPr>
            <a:r>
              <a:rPr lang="ja-JP" altLang="en-US" sz="1600" b="1" dirty="0">
                <a:solidFill>
                  <a:schemeClr val="accent1">
                    <a:lumMod val="50000"/>
                  </a:schemeClr>
                </a:solidFill>
              </a:rPr>
              <a:t>○　集客施設の更新に関する事項</a:t>
            </a:r>
          </a:p>
          <a:p>
            <a:pPr>
              <a:lnSpc>
                <a:spcPct val="150000"/>
              </a:lnSpc>
              <a:spcBef>
                <a:spcPts val="300"/>
              </a:spcBef>
            </a:pPr>
            <a:r>
              <a:rPr lang="ja-JP" altLang="en-US" sz="1600" dirty="0"/>
              <a:t>　　</a:t>
            </a:r>
            <a:r>
              <a:rPr lang="ja-JP" altLang="en-US" sz="1600" b="1" u="sng" dirty="0"/>
              <a:t>舞洲体育館</a:t>
            </a:r>
            <a:endParaRPr lang="en-US" altLang="ja-JP" sz="1600" b="1" u="sng" dirty="0"/>
          </a:p>
          <a:p>
            <a:pPr>
              <a:lnSpc>
                <a:spcPct val="150000"/>
              </a:lnSpc>
              <a:spcBef>
                <a:spcPts val="300"/>
              </a:spcBef>
            </a:pPr>
            <a:r>
              <a:rPr lang="ja-JP" altLang="en-US" sz="1600" dirty="0"/>
              <a:t>　　・</a:t>
            </a:r>
            <a:r>
              <a:rPr lang="en-US" altLang="ja-JP" sz="1600" dirty="0"/>
              <a:t>2024</a:t>
            </a:r>
            <a:r>
              <a:rPr lang="ja-JP" altLang="en-US" sz="1600" dirty="0"/>
              <a:t>（</a:t>
            </a:r>
            <a:r>
              <a:rPr lang="en-US" altLang="ja-JP" sz="1600" dirty="0"/>
              <a:t>R6</a:t>
            </a:r>
            <a:r>
              <a:rPr lang="ja-JP" altLang="en-US" sz="1600" dirty="0"/>
              <a:t>）年度まで定期建物賃貸借契約を締結しており、</a:t>
            </a:r>
            <a:r>
              <a:rPr lang="en-US" altLang="ja-JP" sz="1600" dirty="0"/>
              <a:t>2025</a:t>
            </a:r>
            <a:r>
              <a:rPr lang="ja-JP" altLang="en-US" sz="1600" dirty="0"/>
              <a:t>（</a:t>
            </a:r>
            <a:r>
              <a:rPr lang="en-US" altLang="ja-JP" sz="1600" dirty="0"/>
              <a:t>R7</a:t>
            </a:r>
            <a:r>
              <a:rPr lang="ja-JP" altLang="en-US" sz="1600" dirty="0"/>
              <a:t>）年度以降は</a:t>
            </a:r>
            <a:r>
              <a:rPr lang="en-US" altLang="ja-JP" sz="1600" dirty="0"/>
              <a:t>3</a:t>
            </a:r>
            <a:r>
              <a:rPr lang="ja-JP" altLang="en-US" sz="1600" dirty="0"/>
              <a:t>年間の定期建物賃貸借契約を</a:t>
            </a:r>
            <a:endParaRPr lang="en-US" altLang="ja-JP" sz="1600" dirty="0"/>
          </a:p>
          <a:p>
            <a:pPr>
              <a:lnSpc>
                <a:spcPct val="150000"/>
              </a:lnSpc>
              <a:spcBef>
                <a:spcPts val="300"/>
              </a:spcBef>
            </a:pPr>
            <a:r>
              <a:rPr lang="ja-JP" altLang="en-US" sz="1600" dirty="0"/>
              <a:t>　　　再契約する予定である。</a:t>
            </a:r>
            <a:r>
              <a:rPr lang="en-US" altLang="ja-JP" sz="1600" dirty="0"/>
              <a:t>2028</a:t>
            </a:r>
            <a:r>
              <a:rPr lang="ja-JP" altLang="en-US" sz="1600" dirty="0"/>
              <a:t>（</a:t>
            </a:r>
            <a:r>
              <a:rPr lang="en-US" altLang="ja-JP" sz="1600" dirty="0"/>
              <a:t>R10</a:t>
            </a:r>
            <a:r>
              <a:rPr lang="ja-JP" altLang="en-US" sz="1600" dirty="0"/>
              <a:t>）年度以降の舞洲体育館の活用については、需要を見極めつつ活用方針を策</a:t>
            </a:r>
            <a:endParaRPr lang="en-US" altLang="ja-JP" sz="1600" dirty="0"/>
          </a:p>
          <a:p>
            <a:pPr>
              <a:lnSpc>
                <a:spcPct val="150000"/>
              </a:lnSpc>
              <a:spcBef>
                <a:spcPts val="300"/>
              </a:spcBef>
            </a:pPr>
            <a:r>
              <a:rPr lang="ja-JP" altLang="en-US" sz="1600" dirty="0"/>
              <a:t>　　　定する。</a:t>
            </a:r>
          </a:p>
        </p:txBody>
      </p:sp>
      <p:sp>
        <p:nvSpPr>
          <p:cNvPr id="8" name="スライド番号プレースホルダー 1"/>
          <p:cNvSpPr>
            <a:spLocks noGrp="1"/>
          </p:cNvSpPr>
          <p:nvPr>
            <p:ph type="sldNum" sz="quarter" idx="12"/>
          </p:nvPr>
        </p:nvSpPr>
        <p:spPr>
          <a:xfrm>
            <a:off x="11775688" y="8225327"/>
            <a:ext cx="481037" cy="460041"/>
          </a:xfrm>
        </p:spPr>
        <p:txBody>
          <a:bodyPr/>
          <a:lstStyle/>
          <a:p>
            <a:fld id="{2B80A2B0-4F1B-46AA-953C-4F7E6E88B3BD}" type="slidenum">
              <a:rPr kumimoji="1" lang="ja-JP" altLang="en-US" smtClean="0"/>
              <a:t>28</a:t>
            </a:fld>
            <a:endParaRPr kumimoji="1" lang="ja-JP" altLang="en-US" dirty="0"/>
          </a:p>
        </p:txBody>
      </p:sp>
      <p:sp>
        <p:nvSpPr>
          <p:cNvPr id="3" name="テキスト ボックス 2">
            <a:extLst>
              <a:ext uri="{FF2B5EF4-FFF2-40B4-BE49-F238E27FC236}">
                <a16:creationId xmlns:a16="http://schemas.microsoft.com/office/drawing/2014/main" id="{0C914A06-8B29-9BC9-3C29-A276B10026AA}"/>
              </a:ext>
            </a:extLst>
          </p:cNvPr>
          <p:cNvSpPr txBox="1"/>
          <p:nvPr/>
        </p:nvSpPr>
        <p:spPr>
          <a:xfrm>
            <a:off x="-11152" y="479280"/>
            <a:ext cx="8632637" cy="338554"/>
          </a:xfrm>
          <a:prstGeom prst="rect">
            <a:avLst/>
          </a:prstGeom>
          <a:noFill/>
        </p:spPr>
        <p:txBody>
          <a:bodyPr wrap="square" rtlCol="0">
            <a:spAutoFit/>
          </a:bodyPr>
          <a:lstStyle/>
          <a:p>
            <a:r>
              <a:rPr lang="ja-JP" altLang="en-US" sz="1600" b="1" dirty="0"/>
              <a:t>（３）投資・財政計画（収支計画）に未反映の取り組みや今後検討予定の取り組みの概要</a:t>
            </a:r>
            <a:endParaRPr lang="en-US" altLang="ja-JP" sz="1600" b="1" dirty="0"/>
          </a:p>
        </p:txBody>
      </p:sp>
    </p:spTree>
    <p:extLst>
      <p:ext uri="{BB962C8B-B14F-4D97-AF65-F5344CB8AC3E}">
        <p14:creationId xmlns:p14="http://schemas.microsoft.com/office/powerpoint/2010/main" val="2733299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8574" y="2654685"/>
            <a:ext cx="5922479" cy="3331395"/>
          </a:xfrm>
          <a:prstGeom prst="rect">
            <a:avLst/>
          </a:prstGeom>
        </p:spPr>
      </p:pic>
      <p:sp>
        <p:nvSpPr>
          <p:cNvPr id="10" name="テキスト ボックス 9"/>
          <p:cNvSpPr txBox="1"/>
          <p:nvPr/>
        </p:nvSpPr>
        <p:spPr>
          <a:xfrm>
            <a:off x="180744" y="1099044"/>
            <a:ext cx="6131566" cy="4524315"/>
          </a:xfrm>
          <a:prstGeom prst="rect">
            <a:avLst/>
          </a:prstGeom>
          <a:noFill/>
        </p:spPr>
        <p:txBody>
          <a:bodyPr wrap="square" rtlCol="0">
            <a:spAutoFit/>
          </a:bodyPr>
          <a:lstStyle/>
          <a:p>
            <a:pPr marL="382458" indent="-382458">
              <a:buFont typeface="ＭＳ 明朝" panose="02020609040205080304" pitchFamily="17" charset="-128"/>
              <a:buChar char="○"/>
            </a:pPr>
            <a:r>
              <a:rPr lang="ja-JP" altLang="en-US" sz="1600" b="1" dirty="0">
                <a:solidFill>
                  <a:schemeClr val="accent1">
                    <a:lumMod val="50000"/>
                  </a:schemeClr>
                </a:solidFill>
              </a:rPr>
              <a:t>地方公営企業法の適用（全部適用・一部適用）非適の区分</a:t>
            </a:r>
            <a:endParaRPr lang="en-US" altLang="ja-JP" sz="1600" b="1" dirty="0">
              <a:solidFill>
                <a:schemeClr val="accent1">
                  <a:lumMod val="50000"/>
                </a:schemeClr>
              </a:solidFill>
            </a:endParaRPr>
          </a:p>
          <a:p>
            <a:pPr lvl="1"/>
            <a:r>
              <a:rPr lang="ja-JP" altLang="en-US" sz="1600" dirty="0"/>
              <a:t>財務規定のみ適用</a:t>
            </a:r>
            <a:r>
              <a:rPr lang="ja-JP" altLang="en-US" sz="1600" dirty="0">
                <a:latin typeface="メイリオ 本文"/>
              </a:rPr>
              <a:t>（</a:t>
            </a:r>
            <a:r>
              <a:rPr lang="en-US" altLang="ja-JP" sz="1600" dirty="0">
                <a:latin typeface="メイリオ 本文"/>
              </a:rPr>
              <a:t>1964</a:t>
            </a:r>
            <a:r>
              <a:rPr lang="ja-JP" altLang="en-US" sz="1600" dirty="0">
                <a:latin typeface="メイリオ 本文"/>
              </a:rPr>
              <a:t>（</a:t>
            </a:r>
            <a:r>
              <a:rPr lang="en-US" altLang="ja-JP" sz="1600" dirty="0">
                <a:latin typeface="メイリオ 本文"/>
              </a:rPr>
              <a:t>S39</a:t>
            </a:r>
            <a:r>
              <a:rPr lang="ja-JP" altLang="en-US" sz="1600" dirty="0">
                <a:latin typeface="メイリオ 本文"/>
              </a:rPr>
              <a:t>）年</a:t>
            </a:r>
            <a:r>
              <a:rPr lang="en-US" altLang="ja-JP" sz="1600" dirty="0">
                <a:latin typeface="メイリオ 本文"/>
              </a:rPr>
              <a:t>4</a:t>
            </a:r>
            <a:r>
              <a:rPr lang="ja-JP" altLang="en-US" sz="1600" dirty="0">
                <a:latin typeface="メイリオ 本文"/>
              </a:rPr>
              <a:t>月</a:t>
            </a:r>
            <a:r>
              <a:rPr lang="en-US" altLang="ja-JP" sz="1600" dirty="0">
                <a:latin typeface="メイリオ 本文"/>
              </a:rPr>
              <a:t>1</a:t>
            </a:r>
            <a:r>
              <a:rPr lang="ja-JP" altLang="en-US" sz="1600" dirty="0">
                <a:latin typeface="メイリオ 本文"/>
              </a:rPr>
              <a:t>日適用開始）</a:t>
            </a:r>
            <a:endParaRPr lang="en-US" altLang="ja-JP" sz="1600" dirty="0">
              <a:latin typeface="メイリオ 本文"/>
            </a:endParaRPr>
          </a:p>
          <a:p>
            <a:pPr lvl="1"/>
            <a:endParaRPr lang="en-US" altLang="ja-JP" sz="1600" dirty="0"/>
          </a:p>
          <a:p>
            <a:pPr marL="382458" indent="-382458">
              <a:buFont typeface="ＭＳ 明朝" panose="02020609040205080304" pitchFamily="17" charset="-128"/>
              <a:buChar char="○"/>
            </a:pPr>
            <a:r>
              <a:rPr lang="ja-JP" altLang="en-US" sz="1600" b="1" dirty="0">
                <a:solidFill>
                  <a:schemeClr val="accent1">
                    <a:lumMod val="50000"/>
                  </a:schemeClr>
                </a:solidFill>
              </a:rPr>
              <a:t>事業開始年度</a:t>
            </a:r>
            <a:endParaRPr lang="en-US" altLang="ja-JP" sz="1600" b="1" dirty="0">
              <a:solidFill>
                <a:schemeClr val="accent1">
                  <a:lumMod val="50000"/>
                </a:schemeClr>
              </a:solidFill>
            </a:endParaRPr>
          </a:p>
          <a:p>
            <a:pPr lvl="1"/>
            <a:r>
              <a:rPr lang="en-US" altLang="ja-JP" sz="1600" dirty="0">
                <a:latin typeface="メイリオ 本文"/>
              </a:rPr>
              <a:t>1958</a:t>
            </a:r>
            <a:r>
              <a:rPr lang="ja-JP" altLang="en-US" sz="1600" dirty="0">
                <a:latin typeface="メイリオ 本文"/>
              </a:rPr>
              <a:t>（</a:t>
            </a:r>
            <a:r>
              <a:rPr lang="en-US" altLang="ja-JP" sz="1600" dirty="0">
                <a:latin typeface="メイリオ 本文"/>
              </a:rPr>
              <a:t>S33</a:t>
            </a:r>
            <a:r>
              <a:rPr lang="ja-JP" altLang="en-US" sz="1600" dirty="0">
                <a:latin typeface="メイリオ 本文"/>
              </a:rPr>
              <a:t>）年</a:t>
            </a:r>
            <a:r>
              <a:rPr lang="en-US" altLang="ja-JP" sz="1600" dirty="0">
                <a:latin typeface="メイリオ 本文"/>
              </a:rPr>
              <a:t>7</a:t>
            </a:r>
            <a:r>
              <a:rPr lang="ja-JP" altLang="en-US" sz="1600" dirty="0">
                <a:latin typeface="メイリオ 本文"/>
              </a:rPr>
              <a:t>月</a:t>
            </a:r>
            <a:r>
              <a:rPr lang="en-US" altLang="ja-JP" sz="1600" dirty="0">
                <a:latin typeface="メイリオ 本文"/>
              </a:rPr>
              <a:t>15</a:t>
            </a:r>
            <a:r>
              <a:rPr lang="ja-JP" altLang="en-US" sz="1600" dirty="0">
                <a:latin typeface="メイリオ 本文"/>
              </a:rPr>
              <a:t>日</a:t>
            </a:r>
            <a:endParaRPr lang="en-US" altLang="ja-JP" sz="1600" dirty="0">
              <a:latin typeface="メイリオ 本文"/>
            </a:endParaRPr>
          </a:p>
          <a:p>
            <a:pPr lvl="1"/>
            <a:endParaRPr lang="en-US" altLang="ja-JP" sz="1600" dirty="0">
              <a:latin typeface="メイリオ 本文"/>
            </a:endParaRPr>
          </a:p>
          <a:p>
            <a:pPr marL="382458" indent="-382458">
              <a:buFont typeface="ＭＳ 明朝" panose="02020609040205080304" pitchFamily="17" charset="-128"/>
              <a:buChar char="○"/>
            </a:pPr>
            <a:r>
              <a:rPr lang="ja-JP" altLang="en-US" sz="1600" b="1" dirty="0">
                <a:solidFill>
                  <a:schemeClr val="accent1">
                    <a:lumMod val="50000"/>
                  </a:schemeClr>
                </a:solidFill>
                <a:latin typeface="メイリオ 本文"/>
              </a:rPr>
              <a:t>職員数</a:t>
            </a:r>
            <a:endParaRPr lang="en-US" altLang="ja-JP" sz="1600" b="1" dirty="0">
              <a:solidFill>
                <a:schemeClr val="accent1">
                  <a:lumMod val="50000"/>
                </a:schemeClr>
              </a:solidFill>
              <a:latin typeface="メイリオ 本文"/>
            </a:endParaRPr>
          </a:p>
          <a:p>
            <a:r>
              <a:rPr lang="ja-JP" altLang="en-US" sz="1600" b="1" dirty="0">
                <a:latin typeface="メイリオ 本文"/>
              </a:rPr>
              <a:t>　　</a:t>
            </a:r>
            <a:r>
              <a:rPr lang="ja-JP" altLang="en-US" sz="1600" dirty="0">
                <a:latin typeface="メイリオ 本文"/>
              </a:rPr>
              <a:t> </a:t>
            </a:r>
            <a:r>
              <a:rPr lang="en-US" altLang="ja-JP" sz="1600" dirty="0">
                <a:latin typeface="メイリオ 本文"/>
              </a:rPr>
              <a:t>81</a:t>
            </a:r>
            <a:r>
              <a:rPr lang="ja-JP" altLang="en-US" sz="1600" dirty="0">
                <a:latin typeface="メイリオ 本文"/>
              </a:rPr>
              <a:t>人（港営事業会計全体 </a:t>
            </a:r>
            <a:r>
              <a:rPr lang="en-US" altLang="ja-JP" sz="1600" dirty="0">
                <a:latin typeface="メイリオ 本文"/>
              </a:rPr>
              <a:t>108</a:t>
            </a:r>
            <a:r>
              <a:rPr lang="ja-JP" altLang="en-US" sz="1600" dirty="0">
                <a:latin typeface="メイリオ 本文"/>
              </a:rPr>
              <a:t>人）</a:t>
            </a:r>
            <a:endParaRPr lang="en-US" altLang="ja-JP" sz="1600" dirty="0">
              <a:latin typeface="メイリオ 本文"/>
            </a:endParaRPr>
          </a:p>
          <a:p>
            <a:r>
              <a:rPr lang="ja-JP" altLang="en-US" sz="1600" b="1" dirty="0">
                <a:solidFill>
                  <a:schemeClr val="accent1">
                    <a:lumMod val="50000"/>
                  </a:schemeClr>
                </a:solidFill>
                <a:latin typeface="メイリオ 本文"/>
              </a:rPr>
              <a:t>　    </a:t>
            </a:r>
            <a:r>
              <a:rPr lang="en-US" altLang="ja-JP" sz="1600" dirty="0">
                <a:latin typeface="メイリオ 本文"/>
              </a:rPr>
              <a:t>※2024</a:t>
            </a:r>
            <a:r>
              <a:rPr lang="ja-JP" altLang="en-US" sz="1600" dirty="0">
                <a:latin typeface="メイリオ 本文"/>
              </a:rPr>
              <a:t>（</a:t>
            </a:r>
            <a:r>
              <a:rPr lang="en-US" altLang="ja-JP" sz="1600" dirty="0">
                <a:latin typeface="メイリオ 本文"/>
              </a:rPr>
              <a:t>R6</a:t>
            </a:r>
            <a:r>
              <a:rPr lang="ja-JP" altLang="en-US" sz="1600" dirty="0">
                <a:latin typeface="メイリオ 本文"/>
              </a:rPr>
              <a:t>）年</a:t>
            </a:r>
            <a:r>
              <a:rPr lang="en-US" altLang="ja-JP" sz="1600" dirty="0">
                <a:latin typeface="メイリオ 本文"/>
              </a:rPr>
              <a:t>3</a:t>
            </a:r>
            <a:r>
              <a:rPr lang="ja-JP" altLang="en-US" sz="1600" dirty="0">
                <a:latin typeface="メイリオ 本文"/>
              </a:rPr>
              <a:t>月</a:t>
            </a:r>
            <a:r>
              <a:rPr lang="en-US" altLang="ja-JP" sz="1600" dirty="0">
                <a:latin typeface="メイリオ 本文"/>
              </a:rPr>
              <a:t>31</a:t>
            </a:r>
            <a:r>
              <a:rPr lang="ja-JP" altLang="en-US" sz="1600" dirty="0">
                <a:latin typeface="メイリオ 本文"/>
              </a:rPr>
              <a:t>日時点</a:t>
            </a:r>
            <a:endParaRPr lang="en-US" altLang="ja-JP" sz="1600" dirty="0">
              <a:latin typeface="メイリオ 本文"/>
            </a:endParaRPr>
          </a:p>
          <a:p>
            <a:pPr lvl="1"/>
            <a:endParaRPr lang="en-US" altLang="ja-JP" sz="1600" dirty="0"/>
          </a:p>
          <a:p>
            <a:pPr marL="382458" indent="-382458">
              <a:buFont typeface="ＭＳ 明朝" panose="02020609040205080304" pitchFamily="17" charset="-128"/>
              <a:buChar char="○"/>
            </a:pPr>
            <a:r>
              <a:rPr lang="ja-JP" altLang="en-US" sz="1600" b="1" dirty="0">
                <a:solidFill>
                  <a:schemeClr val="accent1">
                    <a:lumMod val="50000"/>
                  </a:schemeClr>
                </a:solidFill>
              </a:rPr>
              <a:t>事業の種類</a:t>
            </a:r>
            <a:endParaRPr lang="en-US" altLang="ja-JP" sz="1600" b="1" dirty="0">
              <a:solidFill>
                <a:schemeClr val="accent1">
                  <a:lumMod val="50000"/>
                </a:schemeClr>
              </a:solidFill>
            </a:endParaRPr>
          </a:p>
          <a:p>
            <a:pPr lvl="1"/>
            <a:r>
              <a:rPr lang="ja-JP" altLang="en-US" sz="1600" dirty="0"/>
              <a:t>臨海部土地造成事業</a:t>
            </a:r>
            <a:endParaRPr lang="en-US" altLang="ja-JP" sz="1600" dirty="0"/>
          </a:p>
          <a:p>
            <a:pPr lvl="2"/>
            <a:endParaRPr lang="en-US" altLang="ja-JP" sz="1600" b="1" dirty="0">
              <a:solidFill>
                <a:schemeClr val="accent1">
                  <a:lumMod val="50000"/>
                </a:schemeClr>
              </a:solidFill>
            </a:endParaRPr>
          </a:p>
          <a:p>
            <a:pPr marL="380650" indent="-380650">
              <a:buFont typeface="ＭＳ 明朝" panose="02020609040205080304" pitchFamily="17" charset="-128"/>
              <a:buChar char="○"/>
            </a:pPr>
            <a:r>
              <a:rPr lang="ja-JP" altLang="en-US" sz="1600" b="1" dirty="0">
                <a:solidFill>
                  <a:schemeClr val="accent1">
                    <a:lumMod val="50000"/>
                  </a:schemeClr>
                </a:solidFill>
              </a:rPr>
              <a:t>施工地区</a:t>
            </a:r>
            <a:endParaRPr lang="en-US" altLang="ja-JP" sz="1600" b="1" dirty="0">
              <a:solidFill>
                <a:schemeClr val="accent1">
                  <a:lumMod val="50000"/>
                </a:schemeClr>
              </a:solidFill>
            </a:endParaRPr>
          </a:p>
          <a:p>
            <a:pPr marL="778146" lvl="1" indent="-285730">
              <a:buFont typeface="Arial" panose="020B0604020202020204" pitchFamily="34" charset="0"/>
              <a:buChar char="•"/>
            </a:pPr>
            <a:r>
              <a:rPr lang="ja-JP" altLang="en-US" sz="1600" dirty="0"/>
              <a:t>咲洲（南港地区）</a:t>
            </a:r>
            <a:endParaRPr lang="en-US" altLang="ja-JP" sz="1600" dirty="0"/>
          </a:p>
          <a:p>
            <a:pPr marL="778146" lvl="1" indent="-285730">
              <a:buFont typeface="Arial" panose="020B0604020202020204" pitchFamily="34" charset="0"/>
              <a:buChar char="•"/>
            </a:pPr>
            <a:r>
              <a:rPr lang="ja-JP" altLang="en-US" sz="1600" dirty="0"/>
              <a:t>舞洲（北港北地区）</a:t>
            </a:r>
            <a:endParaRPr lang="en-US" altLang="ja-JP" sz="1600" dirty="0"/>
          </a:p>
          <a:p>
            <a:pPr marL="778146" lvl="1" indent="-285730">
              <a:buFont typeface="Arial" panose="020B0604020202020204" pitchFamily="34" charset="0"/>
              <a:buChar char="•"/>
            </a:pPr>
            <a:r>
              <a:rPr lang="ja-JP" altLang="en-US" sz="1600" dirty="0"/>
              <a:t>鶴浜（鶴浜地区）</a:t>
            </a:r>
            <a:endParaRPr lang="en-US" altLang="ja-JP" sz="1600" dirty="0"/>
          </a:p>
          <a:p>
            <a:pPr marL="778146" lvl="1" indent="-285730">
              <a:buFont typeface="Arial" panose="020B0604020202020204" pitchFamily="34" charset="0"/>
              <a:buChar char="•"/>
            </a:pPr>
            <a:r>
              <a:rPr lang="ja-JP" altLang="en-US" sz="1600" dirty="0"/>
              <a:t>夢洲（北港南地区）</a:t>
            </a:r>
            <a:endParaRPr lang="en-US" altLang="ja-JP" sz="1600" dirty="0"/>
          </a:p>
        </p:txBody>
      </p:sp>
      <p:sp>
        <p:nvSpPr>
          <p:cNvPr id="18" name="角丸四角形 17"/>
          <p:cNvSpPr/>
          <p:nvPr/>
        </p:nvSpPr>
        <p:spPr>
          <a:xfrm>
            <a:off x="0" y="-3906"/>
            <a:ext cx="12239626"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en-US" altLang="ja-JP" sz="2400" b="1" dirty="0">
                <a:solidFill>
                  <a:schemeClr val="bg1"/>
                </a:solidFill>
                <a:latin typeface="+mj-ea"/>
                <a:ea typeface="+mj-ea"/>
              </a:rPr>
              <a:t>1. </a:t>
            </a:r>
            <a:r>
              <a:rPr lang="ja-JP" altLang="en-US" sz="2400" b="1" dirty="0">
                <a:solidFill>
                  <a:schemeClr val="bg1"/>
                </a:solidFill>
                <a:latin typeface="+mj-ea"/>
                <a:ea typeface="+mj-ea"/>
              </a:rPr>
              <a:t>事業の概要</a:t>
            </a:r>
          </a:p>
        </p:txBody>
      </p:sp>
      <p:sp>
        <p:nvSpPr>
          <p:cNvPr id="19" name="テキスト ボックス 18"/>
          <p:cNvSpPr txBox="1"/>
          <p:nvPr/>
        </p:nvSpPr>
        <p:spPr>
          <a:xfrm>
            <a:off x="1" y="646995"/>
            <a:ext cx="2095500" cy="338554"/>
          </a:xfrm>
          <a:prstGeom prst="rect">
            <a:avLst/>
          </a:prstGeom>
          <a:noFill/>
        </p:spPr>
        <p:txBody>
          <a:bodyPr wrap="square" rtlCol="0">
            <a:spAutoFit/>
          </a:bodyPr>
          <a:lstStyle/>
          <a:p>
            <a:r>
              <a:rPr lang="ja-JP" altLang="en-US" sz="1600" b="1" dirty="0"/>
              <a:t>（１）事業形態等</a:t>
            </a:r>
            <a:endParaRPr lang="en-US" altLang="ja-JP" sz="1600" b="1" dirty="0"/>
          </a:p>
        </p:txBody>
      </p:sp>
      <p:grpSp>
        <p:nvGrpSpPr>
          <p:cNvPr id="6" name="グループ化 5"/>
          <p:cNvGrpSpPr/>
          <p:nvPr/>
        </p:nvGrpSpPr>
        <p:grpSpPr>
          <a:xfrm>
            <a:off x="5106839" y="1690778"/>
            <a:ext cx="7438565" cy="6506877"/>
            <a:chOff x="4920411" y="2043459"/>
            <a:chExt cx="6999337" cy="6375749"/>
          </a:xfrm>
        </p:grpSpPr>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20411" y="2043459"/>
              <a:ext cx="6562304" cy="6375749"/>
            </a:xfrm>
            <a:prstGeom prst="rect">
              <a:avLst/>
            </a:prstGeom>
            <a:ln>
              <a:solidFill>
                <a:schemeClr val="tx1"/>
              </a:solidFill>
            </a:ln>
          </p:spPr>
        </p:pic>
        <p:sp>
          <p:nvSpPr>
            <p:cNvPr id="8" name="円/楕円 7"/>
            <p:cNvSpPr/>
            <p:nvPr/>
          </p:nvSpPr>
          <p:spPr>
            <a:xfrm rot="480000">
              <a:off x="6140519" y="2622556"/>
              <a:ext cx="2287140" cy="145075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 name="円/楕円 10"/>
            <p:cNvSpPr/>
            <p:nvPr/>
          </p:nvSpPr>
          <p:spPr>
            <a:xfrm>
              <a:off x="6743160" y="5035796"/>
              <a:ext cx="3808726" cy="328089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2" name="円/楕円 11"/>
            <p:cNvSpPr/>
            <p:nvPr/>
          </p:nvSpPr>
          <p:spPr>
            <a:xfrm>
              <a:off x="10460726" y="5343739"/>
              <a:ext cx="556574" cy="91191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3" name="円/楕円 12"/>
            <p:cNvSpPr/>
            <p:nvPr/>
          </p:nvSpPr>
          <p:spPr>
            <a:xfrm rot="20880000">
              <a:off x="5048156" y="3572779"/>
              <a:ext cx="2431499" cy="2162839"/>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4" name="テキスト ボックス 13"/>
            <p:cNvSpPr txBox="1"/>
            <p:nvPr/>
          </p:nvSpPr>
          <p:spPr>
            <a:xfrm>
              <a:off x="7602239" y="6139614"/>
              <a:ext cx="2090567" cy="814251"/>
            </a:xfrm>
            <a:prstGeom prst="rect">
              <a:avLst/>
            </a:prstGeom>
            <a:noFill/>
          </p:spPr>
          <p:txBody>
            <a:bodyPr wrap="square" rtlCol="0">
              <a:spAutoFit/>
            </a:bodyPr>
            <a:lstStyle/>
            <a:p>
              <a:pPr algn="ctr"/>
              <a:r>
                <a:rPr lang="ja-JP" altLang="en-US" sz="2400" dirty="0">
                  <a:solidFill>
                    <a:schemeClr val="accent1">
                      <a:lumMod val="50000"/>
                    </a:schemeClr>
                  </a:solidFill>
                </a:rPr>
                <a:t>咲洲</a:t>
              </a:r>
              <a:endParaRPr lang="en-US" altLang="ja-JP" sz="2400" dirty="0">
                <a:solidFill>
                  <a:schemeClr val="accent1">
                    <a:lumMod val="50000"/>
                  </a:schemeClr>
                </a:solidFill>
              </a:endParaRPr>
            </a:p>
            <a:p>
              <a:pPr algn="ctr"/>
              <a:r>
                <a:rPr lang="ja-JP" altLang="en-US" sz="2400" dirty="0">
                  <a:solidFill>
                    <a:schemeClr val="accent1">
                      <a:lumMod val="50000"/>
                    </a:schemeClr>
                  </a:solidFill>
                </a:rPr>
                <a:t>（南港地区）</a:t>
              </a:r>
            </a:p>
          </p:txBody>
        </p:sp>
        <p:sp>
          <p:nvSpPr>
            <p:cNvPr id="20" name="テキスト ボックス 19"/>
            <p:cNvSpPr txBox="1"/>
            <p:nvPr/>
          </p:nvSpPr>
          <p:spPr>
            <a:xfrm>
              <a:off x="9558277" y="4443973"/>
              <a:ext cx="2361471" cy="814251"/>
            </a:xfrm>
            <a:prstGeom prst="rect">
              <a:avLst/>
            </a:prstGeom>
            <a:noFill/>
          </p:spPr>
          <p:txBody>
            <a:bodyPr wrap="square" rtlCol="0">
              <a:spAutoFit/>
            </a:bodyPr>
            <a:lstStyle/>
            <a:p>
              <a:pPr algn="ctr"/>
              <a:r>
                <a:rPr lang="ja-JP" altLang="en-US" sz="2400" dirty="0">
                  <a:solidFill>
                    <a:schemeClr val="accent1">
                      <a:lumMod val="50000"/>
                    </a:schemeClr>
                  </a:solidFill>
                </a:rPr>
                <a:t>鶴浜</a:t>
              </a:r>
              <a:endParaRPr lang="en-US" altLang="ja-JP" sz="2400" dirty="0">
                <a:solidFill>
                  <a:schemeClr val="accent1">
                    <a:lumMod val="50000"/>
                  </a:schemeClr>
                </a:solidFill>
              </a:endParaRPr>
            </a:p>
            <a:p>
              <a:pPr algn="ctr"/>
              <a:r>
                <a:rPr lang="ja-JP" altLang="en-US" sz="2400" dirty="0">
                  <a:solidFill>
                    <a:schemeClr val="accent1">
                      <a:lumMod val="50000"/>
                    </a:schemeClr>
                  </a:solidFill>
                </a:rPr>
                <a:t>（鶴浜地区）</a:t>
              </a:r>
            </a:p>
          </p:txBody>
        </p:sp>
        <p:sp>
          <p:nvSpPr>
            <p:cNvPr id="22" name="テキスト ボックス 21"/>
            <p:cNvSpPr txBox="1"/>
            <p:nvPr/>
          </p:nvSpPr>
          <p:spPr>
            <a:xfrm>
              <a:off x="5137681" y="4211709"/>
              <a:ext cx="2250091" cy="814251"/>
            </a:xfrm>
            <a:prstGeom prst="rect">
              <a:avLst/>
            </a:prstGeom>
            <a:noFill/>
          </p:spPr>
          <p:txBody>
            <a:bodyPr wrap="square" rtlCol="0">
              <a:spAutoFit/>
            </a:bodyPr>
            <a:lstStyle/>
            <a:p>
              <a:pPr algn="ctr"/>
              <a:r>
                <a:rPr lang="ja-JP" altLang="en-US" sz="2400" dirty="0">
                  <a:solidFill>
                    <a:schemeClr val="accent1">
                      <a:lumMod val="50000"/>
                    </a:schemeClr>
                  </a:solidFill>
                </a:rPr>
                <a:t>夢洲</a:t>
              </a:r>
              <a:endParaRPr lang="en-US" altLang="ja-JP" sz="2400" dirty="0">
                <a:solidFill>
                  <a:schemeClr val="accent1">
                    <a:lumMod val="50000"/>
                  </a:schemeClr>
                </a:solidFill>
              </a:endParaRPr>
            </a:p>
            <a:p>
              <a:pPr algn="ctr"/>
              <a:r>
                <a:rPr lang="ja-JP" altLang="en-US" sz="2400" dirty="0">
                  <a:solidFill>
                    <a:schemeClr val="accent1">
                      <a:lumMod val="50000"/>
                    </a:schemeClr>
                  </a:solidFill>
                </a:rPr>
                <a:t>（北港南地区）</a:t>
              </a:r>
            </a:p>
          </p:txBody>
        </p:sp>
        <p:sp>
          <p:nvSpPr>
            <p:cNvPr id="23" name="テキスト ボックス 22"/>
            <p:cNvSpPr txBox="1"/>
            <p:nvPr/>
          </p:nvSpPr>
          <p:spPr>
            <a:xfrm>
              <a:off x="6258584" y="2895502"/>
              <a:ext cx="2356381" cy="814251"/>
            </a:xfrm>
            <a:prstGeom prst="rect">
              <a:avLst/>
            </a:prstGeom>
            <a:noFill/>
          </p:spPr>
          <p:txBody>
            <a:bodyPr wrap="square" rtlCol="0">
              <a:spAutoFit/>
            </a:bodyPr>
            <a:lstStyle/>
            <a:p>
              <a:pPr algn="ctr"/>
              <a:r>
                <a:rPr lang="ja-JP" altLang="en-US" sz="2400" dirty="0">
                  <a:solidFill>
                    <a:schemeClr val="accent1">
                      <a:lumMod val="50000"/>
                    </a:schemeClr>
                  </a:solidFill>
                </a:rPr>
                <a:t>舞洲</a:t>
              </a:r>
              <a:endParaRPr lang="en-US" altLang="ja-JP" sz="2400" dirty="0">
                <a:solidFill>
                  <a:schemeClr val="accent1">
                    <a:lumMod val="50000"/>
                  </a:schemeClr>
                </a:solidFill>
              </a:endParaRPr>
            </a:p>
            <a:p>
              <a:pPr algn="ctr"/>
              <a:r>
                <a:rPr lang="ja-JP" altLang="en-US" sz="2400" dirty="0">
                  <a:solidFill>
                    <a:schemeClr val="accent1">
                      <a:lumMod val="50000"/>
                    </a:schemeClr>
                  </a:solidFill>
                </a:rPr>
                <a:t>（北港北地区）</a:t>
              </a:r>
            </a:p>
          </p:txBody>
        </p:sp>
        <p:sp>
          <p:nvSpPr>
            <p:cNvPr id="24" name="テキスト ボックス 23"/>
            <p:cNvSpPr txBox="1"/>
            <p:nvPr/>
          </p:nvSpPr>
          <p:spPr>
            <a:xfrm>
              <a:off x="4934925" y="2078058"/>
              <a:ext cx="2452846" cy="452361"/>
            </a:xfrm>
            <a:prstGeom prst="rect">
              <a:avLst/>
            </a:prstGeom>
            <a:solidFill>
              <a:schemeClr val="bg1"/>
            </a:solidFill>
          </p:spPr>
          <p:txBody>
            <a:bodyPr wrap="square" rtlCol="0">
              <a:spAutoFit/>
            </a:bodyPr>
            <a:lstStyle/>
            <a:p>
              <a:r>
                <a:rPr lang="ja-JP" altLang="en-US" sz="2400" b="1" i="1" dirty="0">
                  <a:solidFill>
                    <a:schemeClr val="accent1">
                      <a:lumMod val="50000"/>
                    </a:schemeClr>
                  </a:solidFill>
                </a:rPr>
                <a:t>施工地区箇所図</a:t>
              </a:r>
            </a:p>
          </p:txBody>
        </p:sp>
      </p:grpSp>
      <p:sp>
        <p:nvSpPr>
          <p:cNvPr id="4" name="スライド番号プレースホルダー 3"/>
          <p:cNvSpPr>
            <a:spLocks noGrp="1"/>
          </p:cNvSpPr>
          <p:nvPr>
            <p:ph type="sldNum" sz="quarter" idx="12"/>
          </p:nvPr>
        </p:nvSpPr>
        <p:spPr/>
        <p:txBody>
          <a:bodyPr/>
          <a:lstStyle/>
          <a:p>
            <a:fld id="{9855AF58-FB1E-4A03-A555-249AA4299BCB}" type="slidenum">
              <a:rPr lang="ja-JP" altLang="en-US" smtClean="0"/>
              <a:pPr/>
              <a:t>2</a:t>
            </a:fld>
            <a:endParaRPr lang="ja-JP" altLang="en-US" dirty="0"/>
          </a:p>
        </p:txBody>
      </p:sp>
    </p:spTree>
    <p:extLst>
      <p:ext uri="{BB962C8B-B14F-4D97-AF65-F5344CB8AC3E}">
        <p14:creationId xmlns:p14="http://schemas.microsoft.com/office/powerpoint/2010/main" val="3476311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636450" y="1286173"/>
            <a:ext cx="11560629" cy="3693319"/>
          </a:xfrm>
          <a:prstGeom prst="rect">
            <a:avLst/>
          </a:prstGeom>
          <a:noFill/>
        </p:spPr>
        <p:txBody>
          <a:bodyPr wrap="square" rtlCol="0">
            <a:spAutoFit/>
          </a:bodyPr>
          <a:lstStyle/>
          <a:p>
            <a:pPr>
              <a:lnSpc>
                <a:spcPct val="150000"/>
              </a:lnSpc>
              <a:spcBef>
                <a:spcPts val="300"/>
              </a:spcBef>
            </a:pPr>
            <a:r>
              <a:rPr lang="ja-JP" altLang="en-US" sz="1600" b="1" dirty="0">
                <a:solidFill>
                  <a:schemeClr val="accent1">
                    <a:lumMod val="50000"/>
                  </a:schemeClr>
                </a:solidFill>
              </a:rPr>
              <a:t>○　土地処分の見通しに関する事項</a:t>
            </a:r>
            <a:endParaRPr lang="en-US" altLang="ja-JP" sz="1600" b="1" dirty="0">
              <a:solidFill>
                <a:schemeClr val="accent1">
                  <a:lumMod val="50000"/>
                </a:schemeClr>
              </a:solidFill>
            </a:endParaRPr>
          </a:p>
          <a:p>
            <a:pPr>
              <a:lnSpc>
                <a:spcPct val="150000"/>
              </a:lnSpc>
              <a:spcBef>
                <a:spcPts val="300"/>
              </a:spcBef>
            </a:pPr>
            <a:r>
              <a:rPr lang="ja-JP" altLang="en-US" sz="1600" b="1" dirty="0">
                <a:solidFill>
                  <a:schemeClr val="accent1">
                    <a:lumMod val="50000"/>
                  </a:schemeClr>
                </a:solidFill>
              </a:rPr>
              <a:t>　　</a:t>
            </a:r>
            <a:r>
              <a:rPr lang="ja-JP" altLang="en-US" sz="1600" dirty="0"/>
              <a:t>収入の確保を図るため、経済情勢や企業ニーズに対応した売却促進策の実施</a:t>
            </a:r>
          </a:p>
          <a:p>
            <a:pPr marL="719970" indent="-285750">
              <a:lnSpc>
                <a:spcPct val="150000"/>
              </a:lnSpc>
              <a:spcBef>
                <a:spcPts val="300"/>
              </a:spcBef>
              <a:buFont typeface="Wingdings" panose="05000000000000000000" pitchFamily="2" charset="2"/>
              <a:buChar char="Ø"/>
            </a:pPr>
            <a:r>
              <a:rPr lang="ja-JP" altLang="en-US" sz="1600" dirty="0"/>
              <a:t>積極的な誘致活動の展開（個別誘致活動、ＰＲ・プロモーション活動）</a:t>
            </a:r>
            <a:endParaRPr lang="en-US" altLang="ja-JP" sz="1600" dirty="0"/>
          </a:p>
          <a:p>
            <a:pPr marL="434220">
              <a:lnSpc>
                <a:spcPct val="150000"/>
              </a:lnSpc>
              <a:spcBef>
                <a:spcPts val="300"/>
              </a:spcBef>
            </a:pPr>
            <a:r>
              <a:rPr lang="ja-JP" altLang="en-US" sz="1600" dirty="0"/>
              <a:t>　　・積極的な個別誘致活動を実施するとともに、セミナーや現地案内を実施</a:t>
            </a:r>
            <a:endParaRPr lang="en-US" altLang="ja-JP" sz="1600" dirty="0"/>
          </a:p>
          <a:p>
            <a:pPr marL="434220">
              <a:lnSpc>
                <a:spcPct val="150000"/>
              </a:lnSpc>
              <a:spcBef>
                <a:spcPts val="300"/>
              </a:spcBef>
            </a:pPr>
            <a:r>
              <a:rPr lang="ja-JP" altLang="en-US" sz="1600" dirty="0"/>
              <a:t>　　・臨海部のイメージアップに向けたプロモーション活動</a:t>
            </a:r>
            <a:endParaRPr lang="en-US" altLang="ja-JP" sz="1600" dirty="0"/>
          </a:p>
          <a:p>
            <a:pPr marL="434220">
              <a:lnSpc>
                <a:spcPct val="150000"/>
              </a:lnSpc>
              <a:spcBef>
                <a:spcPts val="300"/>
              </a:spcBef>
            </a:pPr>
            <a:r>
              <a:rPr lang="ja-JP" altLang="en-US" sz="1600" dirty="0"/>
              <a:t>　　・様々な機会を捉えた埋立地のＰＲ活動を実施</a:t>
            </a:r>
          </a:p>
          <a:p>
            <a:pPr marL="778200" lvl="1" indent="-285750">
              <a:lnSpc>
                <a:spcPct val="150000"/>
              </a:lnSpc>
              <a:spcBef>
                <a:spcPts val="300"/>
              </a:spcBef>
              <a:buFont typeface="Wingdings" panose="05000000000000000000" pitchFamily="2" charset="2"/>
              <a:buChar char="Ø"/>
            </a:pPr>
            <a:r>
              <a:rPr lang="ja-JP" altLang="en-US" sz="1600" dirty="0"/>
              <a:t>企業ニーズへの柔軟な対応</a:t>
            </a:r>
          </a:p>
          <a:p>
            <a:pPr marL="435570">
              <a:lnSpc>
                <a:spcPct val="150000"/>
              </a:lnSpc>
              <a:spcBef>
                <a:spcPts val="300"/>
              </a:spcBef>
            </a:pPr>
            <a:r>
              <a:rPr lang="ja-JP" altLang="en-US" sz="1600" dirty="0"/>
              <a:t>　　・地区の特性などを踏まえた事業用定期借地制度等の活用</a:t>
            </a:r>
            <a:endParaRPr lang="en-US" altLang="ja-JP" sz="1600" dirty="0"/>
          </a:p>
          <a:p>
            <a:pPr marL="435570">
              <a:lnSpc>
                <a:spcPct val="150000"/>
              </a:lnSpc>
              <a:spcBef>
                <a:spcPts val="300"/>
              </a:spcBef>
            </a:pPr>
            <a:r>
              <a:rPr lang="ja-JP" altLang="en-US" sz="1600" dirty="0"/>
              <a:t>　　・土地利用の促進を図るため、マーケットサウンディングの実施や現行の用途制限への企業ニーズの反映</a:t>
            </a:r>
            <a:endParaRPr lang="en-US" altLang="ja-JP" sz="1600" dirty="0"/>
          </a:p>
        </p:txBody>
      </p:sp>
      <p:sp>
        <p:nvSpPr>
          <p:cNvPr id="2" name="スライド番号プレースホルダー 1"/>
          <p:cNvSpPr>
            <a:spLocks noGrp="1"/>
          </p:cNvSpPr>
          <p:nvPr>
            <p:ph type="sldNum" sz="quarter" idx="12"/>
          </p:nvPr>
        </p:nvSpPr>
        <p:spPr>
          <a:xfrm>
            <a:off x="11571806" y="8222714"/>
            <a:ext cx="686187" cy="460041"/>
          </a:xfrm>
        </p:spPr>
        <p:txBody>
          <a:bodyPr/>
          <a:lstStyle/>
          <a:p>
            <a:fld id="{9855AF58-FB1E-4A03-A555-249AA4299BCB}" type="slidenum">
              <a:rPr kumimoji="1" lang="ja-JP" altLang="en-US" smtClean="0"/>
              <a:t>29</a:t>
            </a:fld>
            <a:endParaRPr kumimoji="1" lang="ja-JP" altLang="en-US" dirty="0"/>
          </a:p>
        </p:txBody>
      </p:sp>
      <p:sp>
        <p:nvSpPr>
          <p:cNvPr id="7" name="テキスト ボックス 6"/>
          <p:cNvSpPr txBox="1"/>
          <p:nvPr/>
        </p:nvSpPr>
        <p:spPr>
          <a:xfrm>
            <a:off x="636449" y="4934346"/>
            <a:ext cx="11560629" cy="838691"/>
          </a:xfrm>
          <a:prstGeom prst="rect">
            <a:avLst/>
          </a:prstGeom>
          <a:noFill/>
        </p:spPr>
        <p:txBody>
          <a:bodyPr wrap="square" rtlCol="0">
            <a:spAutoFit/>
          </a:bodyPr>
          <a:lstStyle/>
          <a:p>
            <a:pPr>
              <a:lnSpc>
                <a:spcPct val="150000"/>
              </a:lnSpc>
              <a:spcBef>
                <a:spcPts val="300"/>
              </a:spcBef>
            </a:pPr>
            <a:r>
              <a:rPr lang="ja-JP" altLang="en-US" sz="1600" b="1" dirty="0">
                <a:solidFill>
                  <a:schemeClr val="accent1">
                    <a:lumMod val="50000"/>
                  </a:schemeClr>
                </a:solidFill>
              </a:rPr>
              <a:t>○　賃貸方式による造成地活用に関する事項</a:t>
            </a:r>
          </a:p>
          <a:p>
            <a:pPr>
              <a:lnSpc>
                <a:spcPct val="150000"/>
              </a:lnSpc>
              <a:spcBef>
                <a:spcPts val="300"/>
              </a:spcBef>
            </a:pPr>
            <a:r>
              <a:rPr lang="ja-JP" altLang="en-US" sz="1600" dirty="0"/>
              <a:t>　　土地の特性や事業者ニーズに応じ、賃貸方式による土地活用を促進する。</a:t>
            </a:r>
            <a:endParaRPr lang="en-US" altLang="ja-JP" sz="1600" dirty="0"/>
          </a:p>
        </p:txBody>
      </p:sp>
      <p:sp>
        <p:nvSpPr>
          <p:cNvPr id="3" name="テキスト ボックス 2">
            <a:extLst>
              <a:ext uri="{FF2B5EF4-FFF2-40B4-BE49-F238E27FC236}">
                <a16:creationId xmlns:a16="http://schemas.microsoft.com/office/drawing/2014/main" id="{7E2E1F81-4A7C-8B27-D7D0-28D4B461A932}"/>
              </a:ext>
            </a:extLst>
          </p:cNvPr>
          <p:cNvSpPr txBox="1"/>
          <p:nvPr/>
        </p:nvSpPr>
        <p:spPr>
          <a:xfrm>
            <a:off x="232117" y="876623"/>
            <a:ext cx="5622273" cy="338554"/>
          </a:xfrm>
          <a:prstGeom prst="rect">
            <a:avLst/>
          </a:prstGeom>
          <a:noFill/>
        </p:spPr>
        <p:txBody>
          <a:bodyPr wrap="square" rtlCol="0">
            <a:spAutoFit/>
          </a:bodyPr>
          <a:lstStyle/>
          <a:p>
            <a:r>
              <a:rPr lang="ja-JP" altLang="en-US" sz="1600" b="1" dirty="0">
                <a:solidFill>
                  <a:schemeClr val="accent1">
                    <a:lumMod val="50000"/>
                  </a:schemeClr>
                </a:solidFill>
              </a:rPr>
              <a:t>②　今後の投資についての考え方・検討状況</a:t>
            </a:r>
          </a:p>
        </p:txBody>
      </p:sp>
    </p:spTree>
    <p:extLst>
      <p:ext uri="{BB962C8B-B14F-4D97-AF65-F5344CB8AC3E}">
        <p14:creationId xmlns:p14="http://schemas.microsoft.com/office/powerpoint/2010/main" val="74219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角丸四角形 8"/>
          <p:cNvSpPr/>
          <p:nvPr/>
        </p:nvSpPr>
        <p:spPr>
          <a:xfrm>
            <a:off x="-1" y="0"/>
            <a:ext cx="12239626"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a:solidFill>
                  <a:schemeClr val="bg1"/>
                </a:solidFill>
                <a:latin typeface="+mj-ea"/>
                <a:ea typeface="+mj-ea"/>
              </a:rPr>
              <a:t>４</a:t>
            </a:r>
            <a:r>
              <a:rPr lang="en-US" altLang="ja-JP" sz="2400" b="1" dirty="0">
                <a:solidFill>
                  <a:schemeClr val="bg1"/>
                </a:solidFill>
                <a:latin typeface="+mj-ea"/>
                <a:ea typeface="+mj-ea"/>
              </a:rPr>
              <a:t>.</a:t>
            </a:r>
            <a:r>
              <a:rPr lang="ja-JP" altLang="en-US" sz="2400" b="1" dirty="0">
                <a:solidFill>
                  <a:schemeClr val="bg1"/>
                </a:solidFill>
                <a:latin typeface="+mj-ea"/>
                <a:ea typeface="+mj-ea"/>
              </a:rPr>
              <a:t>長期収支見込みの事後検証、更新等に関する事項</a:t>
            </a:r>
          </a:p>
        </p:txBody>
      </p:sp>
      <p:sp>
        <p:nvSpPr>
          <p:cNvPr id="10" name="テキスト ボックス 9"/>
          <p:cNvSpPr txBox="1"/>
          <p:nvPr/>
        </p:nvSpPr>
        <p:spPr>
          <a:xfrm>
            <a:off x="151847" y="700885"/>
            <a:ext cx="11935929" cy="984885"/>
          </a:xfrm>
          <a:prstGeom prst="rect">
            <a:avLst/>
          </a:prstGeom>
          <a:noFill/>
        </p:spPr>
        <p:txBody>
          <a:bodyPr wrap="square" rtlCol="0">
            <a:spAutoFit/>
          </a:bodyPr>
          <a:lstStyle/>
          <a:p>
            <a:pPr>
              <a:spcBef>
                <a:spcPts val="600"/>
              </a:spcBef>
              <a:defRPr/>
            </a:pPr>
            <a:r>
              <a:rPr lang="ja-JP" altLang="en-US" sz="1600" b="1" dirty="0">
                <a:latin typeface="+mj-ea"/>
                <a:ea typeface="+mj-ea"/>
              </a:rPr>
              <a:t>「長期収支見込み」の進捗管理（モニタリング）、見直し（ローリング）について</a:t>
            </a:r>
            <a:endParaRPr lang="zh-TW" altLang="en-US" sz="1600" b="1" dirty="0">
              <a:latin typeface="+mj-ea"/>
              <a:ea typeface="+mj-ea"/>
            </a:endParaRPr>
          </a:p>
          <a:p>
            <a:pPr>
              <a:spcBef>
                <a:spcPts val="600"/>
              </a:spcBef>
              <a:defRPr/>
            </a:pPr>
            <a:r>
              <a:rPr lang="ja-JP" altLang="en-US" sz="1600" dirty="0">
                <a:latin typeface="+mj-ea"/>
                <a:ea typeface="+mj-ea"/>
              </a:rPr>
              <a:t>　　予算や決算を考慮したうえで今後の経済情勢や新たな収支内容を反映し、長期収支見込みを更新するとともに、事業内容</a:t>
            </a:r>
            <a:endParaRPr lang="en-US" altLang="ja-JP" sz="1600" dirty="0">
              <a:latin typeface="+mj-ea"/>
              <a:ea typeface="+mj-ea"/>
            </a:endParaRPr>
          </a:p>
          <a:p>
            <a:pPr>
              <a:spcBef>
                <a:spcPts val="600"/>
              </a:spcBef>
              <a:defRPr/>
            </a:pPr>
            <a:r>
              <a:rPr lang="ja-JP" altLang="en-US" sz="1600" dirty="0">
                <a:latin typeface="+mj-ea"/>
                <a:ea typeface="+mj-ea"/>
              </a:rPr>
              <a:t>　の精査や実施などの経営判断に活用していく。</a:t>
            </a:r>
            <a:endParaRPr lang="en-US" altLang="ja-JP" sz="1600" dirty="0">
              <a:latin typeface="+mj-ea"/>
              <a:ea typeface="+mj-ea"/>
            </a:endParaRPr>
          </a:p>
        </p:txBody>
      </p:sp>
      <p:sp>
        <p:nvSpPr>
          <p:cNvPr id="2" name="スライド番号プレースホルダー 1"/>
          <p:cNvSpPr>
            <a:spLocks noGrp="1"/>
          </p:cNvSpPr>
          <p:nvPr>
            <p:ph type="sldNum" sz="quarter" idx="12"/>
          </p:nvPr>
        </p:nvSpPr>
        <p:spPr>
          <a:xfrm>
            <a:off x="11560575" y="8219917"/>
            <a:ext cx="686187" cy="460041"/>
          </a:xfrm>
        </p:spPr>
        <p:txBody>
          <a:bodyPr/>
          <a:lstStyle/>
          <a:p>
            <a:fld id="{9855AF58-FB1E-4A03-A555-249AA4299BCB}" type="slidenum">
              <a:rPr kumimoji="1" lang="ja-JP" altLang="en-US" smtClean="0"/>
              <a:t>30</a:t>
            </a:fld>
            <a:endParaRPr kumimoji="1" lang="ja-JP" altLang="en-US" dirty="0"/>
          </a:p>
        </p:txBody>
      </p:sp>
    </p:spTree>
    <p:extLst>
      <p:ext uri="{BB962C8B-B14F-4D97-AF65-F5344CB8AC3E}">
        <p14:creationId xmlns:p14="http://schemas.microsoft.com/office/powerpoint/2010/main" val="1682191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216001" y="468000"/>
            <a:ext cx="11421372" cy="338554"/>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a:latin typeface="+mn-ea"/>
                <a:ea typeface="+mn-ea"/>
              </a:rPr>
              <a:t>○　土地売却実績の推移（「売却代金」は翌年度以降の分納分を含むので、決算額とは相違する。）</a:t>
            </a:r>
          </a:p>
        </p:txBody>
      </p:sp>
      <p:sp>
        <p:nvSpPr>
          <p:cNvPr id="4" name="スライド番号プレースホルダー 3"/>
          <p:cNvSpPr>
            <a:spLocks noGrp="1"/>
          </p:cNvSpPr>
          <p:nvPr>
            <p:ph type="sldNum" sz="quarter" idx="12"/>
          </p:nvPr>
        </p:nvSpPr>
        <p:spPr>
          <a:xfrm>
            <a:off x="11569700" y="8229600"/>
            <a:ext cx="685800" cy="458788"/>
          </a:xfrm>
        </p:spPr>
        <p:txBody>
          <a:bodyPr/>
          <a:lstStyle/>
          <a:p>
            <a:fld id="{9855AF58-FB1E-4A03-A555-249AA4299BCB}" type="slidenum">
              <a:rPr lang="ja-JP" altLang="en-US" smtClean="0"/>
              <a:pPr/>
              <a:t>3</a:t>
            </a:fld>
            <a:endParaRPr lang="ja-JP" altLang="en-US" dirty="0"/>
          </a:p>
        </p:txBody>
      </p:sp>
      <p:sp>
        <p:nvSpPr>
          <p:cNvPr id="6" name="テキスト ボックス 5">
            <a:extLst>
              <a:ext uri="{FF2B5EF4-FFF2-40B4-BE49-F238E27FC236}">
                <a16:creationId xmlns:a16="http://schemas.microsoft.com/office/drawing/2014/main" id="{B83123BA-B023-3673-41F0-1FD27EED8381}"/>
              </a:ext>
            </a:extLst>
          </p:cNvPr>
          <p:cNvSpPr txBox="1"/>
          <p:nvPr/>
        </p:nvSpPr>
        <p:spPr>
          <a:xfrm>
            <a:off x="-11151" y="144000"/>
            <a:ext cx="6153150" cy="338554"/>
          </a:xfrm>
          <a:prstGeom prst="rect">
            <a:avLst/>
          </a:prstGeom>
          <a:noFill/>
        </p:spPr>
        <p:txBody>
          <a:bodyPr wrap="square" rtlCol="0">
            <a:spAutoFit/>
          </a:bodyPr>
          <a:lstStyle/>
          <a:p>
            <a:r>
              <a:rPr lang="ja-JP" altLang="en-US" sz="1600" b="1" dirty="0"/>
              <a:t>（２）土地処分状況等</a:t>
            </a:r>
            <a:endParaRPr lang="en-US" altLang="ja-JP" sz="1600" b="1" dirty="0"/>
          </a:p>
        </p:txBody>
      </p:sp>
      <p:pic>
        <p:nvPicPr>
          <p:cNvPr id="5" name="図 4">
            <a:extLst>
              <a:ext uri="{FF2B5EF4-FFF2-40B4-BE49-F238E27FC236}">
                <a16:creationId xmlns:a16="http://schemas.microsoft.com/office/drawing/2014/main" id="{55523908-37B2-3792-E229-45D7E241ACBC}"/>
              </a:ext>
            </a:extLst>
          </p:cNvPr>
          <p:cNvPicPr>
            <a:picLocks noChangeAspect="1"/>
          </p:cNvPicPr>
          <p:nvPr/>
        </p:nvPicPr>
        <p:blipFill>
          <a:blip r:embed="rId3"/>
          <a:stretch>
            <a:fillRect/>
          </a:stretch>
        </p:blipFill>
        <p:spPr>
          <a:xfrm>
            <a:off x="496542" y="806554"/>
            <a:ext cx="11246540" cy="7539815"/>
          </a:xfrm>
          <a:prstGeom prst="rect">
            <a:avLst/>
          </a:prstGeom>
        </p:spPr>
      </p:pic>
    </p:spTree>
    <p:extLst>
      <p:ext uri="{BB962C8B-B14F-4D97-AF65-F5344CB8AC3E}">
        <p14:creationId xmlns:p14="http://schemas.microsoft.com/office/powerpoint/2010/main" val="3770414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855AF58-FB1E-4A03-A555-249AA4299BCB}" type="slidenum">
              <a:rPr lang="ja-JP" altLang="en-US" smtClean="0"/>
              <a:pPr/>
              <a:t>4</a:t>
            </a:fld>
            <a:endParaRPr lang="ja-JP" altLang="en-US" dirty="0"/>
          </a:p>
        </p:txBody>
      </p:sp>
      <p:sp>
        <p:nvSpPr>
          <p:cNvPr id="3" name="タイトル 1">
            <a:extLst>
              <a:ext uri="{FF2B5EF4-FFF2-40B4-BE49-F238E27FC236}">
                <a16:creationId xmlns:a16="http://schemas.microsoft.com/office/drawing/2014/main" id="{3E254361-1C17-E4D8-8EF4-73E66C6AF879}"/>
              </a:ext>
            </a:extLst>
          </p:cNvPr>
          <p:cNvSpPr txBox="1">
            <a:spLocks/>
          </p:cNvSpPr>
          <p:nvPr/>
        </p:nvSpPr>
        <p:spPr>
          <a:xfrm>
            <a:off x="216000" y="468000"/>
            <a:ext cx="4564344" cy="272780"/>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a:latin typeface="+mn-ea"/>
                <a:ea typeface="+mn-ea"/>
              </a:rPr>
              <a:t>○　土地賃貸実績の推移</a:t>
            </a:r>
          </a:p>
        </p:txBody>
      </p:sp>
      <p:pic>
        <p:nvPicPr>
          <p:cNvPr id="6" name="図 5">
            <a:extLst>
              <a:ext uri="{FF2B5EF4-FFF2-40B4-BE49-F238E27FC236}">
                <a16:creationId xmlns:a16="http://schemas.microsoft.com/office/drawing/2014/main" id="{7D01F2D0-CE52-CDA2-4290-8C0EE3E29B06}"/>
              </a:ext>
            </a:extLst>
          </p:cNvPr>
          <p:cNvPicPr>
            <a:picLocks noChangeAspect="1"/>
          </p:cNvPicPr>
          <p:nvPr/>
        </p:nvPicPr>
        <p:blipFill>
          <a:blip r:embed="rId3"/>
          <a:stretch>
            <a:fillRect/>
          </a:stretch>
        </p:blipFill>
        <p:spPr>
          <a:xfrm>
            <a:off x="500060" y="813095"/>
            <a:ext cx="11167221" cy="7579833"/>
          </a:xfrm>
          <a:prstGeom prst="rect">
            <a:avLst/>
          </a:prstGeom>
        </p:spPr>
      </p:pic>
    </p:spTree>
    <p:extLst>
      <p:ext uri="{BB962C8B-B14F-4D97-AF65-F5344CB8AC3E}">
        <p14:creationId xmlns:p14="http://schemas.microsoft.com/office/powerpoint/2010/main" val="2657379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973275" y="2817370"/>
            <a:ext cx="11266350" cy="824091"/>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dirty="0">
                <a:solidFill>
                  <a:schemeClr val="tx1"/>
                </a:solidFill>
                <a:latin typeface="+mn-ea"/>
              </a:rPr>
              <a:t>これまで、物流機能を中心に居住機能等を導入しながらまちづくりを進めており、引き続き土地造成や</a:t>
            </a:r>
            <a:endParaRPr lang="en-US" altLang="ja-JP" sz="1800" dirty="0">
              <a:solidFill>
                <a:schemeClr val="tx1"/>
              </a:solidFill>
              <a:latin typeface="+mn-ea"/>
            </a:endParaRPr>
          </a:p>
          <a:p>
            <a:r>
              <a:rPr lang="ja-JP" altLang="en-US" sz="1800" dirty="0">
                <a:solidFill>
                  <a:schemeClr val="tx1"/>
                </a:solidFill>
                <a:latin typeface="+mn-ea"/>
              </a:rPr>
              <a:t>基盤整備を実施し、残りの未利用地について売却を進めていく。</a:t>
            </a:r>
            <a:endParaRPr lang="en-US" altLang="ja-JP" sz="1800" dirty="0">
              <a:solidFill>
                <a:schemeClr val="tx1"/>
              </a:solidFill>
              <a:latin typeface="+mn-ea"/>
            </a:endParaRPr>
          </a:p>
          <a:p>
            <a:endParaRPr lang="en-US" altLang="ja-JP" sz="1800" dirty="0">
              <a:solidFill>
                <a:schemeClr val="tx1"/>
              </a:solidFill>
              <a:latin typeface="+mn-ea"/>
            </a:endParaRPr>
          </a:p>
          <a:p>
            <a:endParaRPr lang="en-US" altLang="ja-JP" sz="1800" dirty="0">
              <a:solidFill>
                <a:schemeClr val="tx1"/>
              </a:solidFill>
              <a:latin typeface="+mn-ea"/>
            </a:endParaRPr>
          </a:p>
          <a:p>
            <a:r>
              <a:rPr lang="ja-JP" altLang="en-US" sz="1800" dirty="0">
                <a:solidFill>
                  <a:schemeClr val="tx1"/>
                </a:solidFill>
                <a:latin typeface="+mn-ea"/>
              </a:rPr>
              <a:t>地区の東側において物流・環境機能の集積を図るとともに、西側においては市民の多様化するスポーツ</a:t>
            </a:r>
            <a:endParaRPr lang="en-US" altLang="ja-JP" sz="1800" dirty="0">
              <a:solidFill>
                <a:schemeClr val="tx1"/>
              </a:solidFill>
              <a:latin typeface="+mn-ea"/>
            </a:endParaRPr>
          </a:p>
          <a:p>
            <a:r>
              <a:rPr lang="ja-JP" altLang="en-US" sz="1800" dirty="0">
                <a:solidFill>
                  <a:schemeClr val="tx1"/>
                </a:solidFill>
                <a:latin typeface="+mn-ea"/>
              </a:rPr>
              <a:t>・レクリエーションの需要に対応できるまちづくりを進めてきており、引き続き残りの未利用地の活用</a:t>
            </a:r>
            <a:endParaRPr lang="en-US" altLang="ja-JP" sz="1800" dirty="0">
              <a:solidFill>
                <a:schemeClr val="tx1"/>
              </a:solidFill>
              <a:latin typeface="+mn-ea"/>
            </a:endParaRPr>
          </a:p>
          <a:p>
            <a:r>
              <a:rPr lang="ja-JP" altLang="en-US" sz="1800" dirty="0">
                <a:solidFill>
                  <a:schemeClr val="tx1"/>
                </a:solidFill>
                <a:latin typeface="+mn-ea"/>
              </a:rPr>
              <a:t>に必要となる基盤整備を実施していく。</a:t>
            </a:r>
            <a:endParaRPr lang="en-US" altLang="ja-JP" sz="1800" dirty="0">
              <a:solidFill>
                <a:schemeClr val="tx1"/>
              </a:solidFill>
              <a:latin typeface="+mn-ea"/>
            </a:endParaRPr>
          </a:p>
          <a:p>
            <a:pPr marL="285730" indent="-285730">
              <a:buFont typeface="Wingdings" panose="05000000000000000000" pitchFamily="2" charset="2"/>
              <a:buChar char="Ø"/>
            </a:pPr>
            <a:endParaRPr lang="en-US" altLang="ja-JP" sz="1800" dirty="0">
              <a:solidFill>
                <a:schemeClr val="tx1"/>
              </a:solidFill>
              <a:latin typeface="+mn-ea"/>
            </a:endParaRPr>
          </a:p>
          <a:p>
            <a:pPr marL="285730" indent="-285730">
              <a:buFont typeface="Wingdings" panose="05000000000000000000" pitchFamily="2" charset="2"/>
              <a:buChar char="Ø"/>
            </a:pPr>
            <a:endParaRPr lang="en-US" altLang="ja-JP" sz="1800" dirty="0">
              <a:solidFill>
                <a:schemeClr val="tx1"/>
              </a:solidFill>
              <a:latin typeface="+mn-ea"/>
            </a:endParaRPr>
          </a:p>
          <a:p>
            <a:r>
              <a:rPr lang="ja-JP" altLang="en-US" sz="1800" dirty="0">
                <a:solidFill>
                  <a:schemeClr val="tx1"/>
                </a:solidFill>
                <a:latin typeface="+mn-ea"/>
              </a:rPr>
              <a:t>魅力ある商業・業務・交流及び居住機能等を導入する複合開発を進めており、これまで商業施設等の立</a:t>
            </a:r>
            <a:endParaRPr lang="en-US" altLang="ja-JP" sz="1800" dirty="0">
              <a:solidFill>
                <a:schemeClr val="tx1"/>
              </a:solidFill>
              <a:latin typeface="+mn-ea"/>
            </a:endParaRPr>
          </a:p>
          <a:p>
            <a:r>
              <a:rPr lang="ja-JP" altLang="en-US" sz="1800" dirty="0">
                <a:solidFill>
                  <a:schemeClr val="tx1"/>
                </a:solidFill>
                <a:latin typeface="+mn-ea"/>
              </a:rPr>
              <a:t>地を図ってきた。引き続き残りの未利用地の活用に必要となる基盤整備を実施し、売却を進めていく。</a:t>
            </a:r>
            <a:endParaRPr lang="en-US" altLang="ja-JP" sz="1800" dirty="0">
              <a:solidFill>
                <a:schemeClr val="tx1"/>
              </a:solidFill>
              <a:latin typeface="+mn-ea"/>
            </a:endParaRPr>
          </a:p>
          <a:p>
            <a:pPr marL="285730" indent="-285730">
              <a:buFont typeface="Wingdings" panose="05000000000000000000" pitchFamily="2" charset="2"/>
              <a:buChar char="Ø"/>
            </a:pPr>
            <a:endParaRPr lang="en-US" altLang="ja-JP" sz="1800" dirty="0">
              <a:solidFill>
                <a:schemeClr val="tx1"/>
              </a:solidFill>
              <a:latin typeface="+mn-ea"/>
            </a:endParaRPr>
          </a:p>
          <a:p>
            <a:pPr marL="285730" indent="-285730">
              <a:buFont typeface="Wingdings" panose="05000000000000000000" pitchFamily="2" charset="2"/>
              <a:buChar char="Ø"/>
            </a:pPr>
            <a:endParaRPr lang="en-US" altLang="ja-JP" sz="1800" dirty="0">
              <a:solidFill>
                <a:schemeClr val="tx1"/>
              </a:solidFill>
              <a:latin typeface="+mn-ea"/>
            </a:endParaRPr>
          </a:p>
          <a:p>
            <a:r>
              <a:rPr lang="ja-JP" altLang="en-US" sz="1800" dirty="0">
                <a:solidFill>
                  <a:schemeClr val="tx1"/>
                </a:solidFill>
                <a:latin typeface="+mn-ea"/>
              </a:rPr>
              <a:t>地区の東部は、コンテナターミナル背後を中心に物流機能の強化を図るとともに、地区の中央部は、</a:t>
            </a:r>
            <a:endParaRPr lang="en-US" altLang="ja-JP" sz="1800" dirty="0">
              <a:solidFill>
                <a:schemeClr val="tx1"/>
              </a:solidFill>
              <a:latin typeface="+mn-ea"/>
            </a:endParaRPr>
          </a:p>
          <a:p>
            <a:r>
              <a:rPr lang="en-US" altLang="ja-JP" sz="1800" dirty="0">
                <a:solidFill>
                  <a:schemeClr val="tx1"/>
                </a:solidFill>
                <a:latin typeface="+mn-ea"/>
              </a:rPr>
              <a:t>2017</a:t>
            </a:r>
            <a:r>
              <a:rPr lang="ja-JP" altLang="en-US" sz="1800" dirty="0">
                <a:solidFill>
                  <a:schemeClr val="tx1"/>
                </a:solidFill>
                <a:latin typeface="+mn-ea"/>
              </a:rPr>
              <a:t>（</a:t>
            </a:r>
            <a:r>
              <a:rPr lang="en-US" altLang="ja-JP" sz="1800" dirty="0">
                <a:solidFill>
                  <a:schemeClr val="tx1"/>
                </a:solidFill>
                <a:latin typeface="+mn-ea"/>
              </a:rPr>
              <a:t>H29</a:t>
            </a:r>
            <a:r>
              <a:rPr lang="ja-JP" altLang="en-US" sz="1800" dirty="0">
                <a:solidFill>
                  <a:schemeClr val="tx1"/>
                </a:solidFill>
                <a:latin typeface="+mn-ea"/>
              </a:rPr>
              <a:t>）年</a:t>
            </a:r>
            <a:r>
              <a:rPr lang="en-US" altLang="ja-JP" sz="1800" dirty="0">
                <a:solidFill>
                  <a:schemeClr val="tx1"/>
                </a:solidFill>
                <a:latin typeface="+mn-ea"/>
              </a:rPr>
              <a:t>8</a:t>
            </a:r>
            <a:r>
              <a:rPr lang="ja-JP" altLang="en-US" sz="1800" dirty="0">
                <a:solidFill>
                  <a:schemeClr val="tx1"/>
                </a:solidFill>
                <a:latin typeface="+mn-ea"/>
              </a:rPr>
              <a:t>月に策定した「夢洲まちづくり構想」に基づき国際観光拠点の形成をめざしており、</a:t>
            </a:r>
            <a:endParaRPr lang="en-US" altLang="ja-JP" sz="1800" dirty="0">
              <a:solidFill>
                <a:schemeClr val="tx1"/>
              </a:solidFill>
              <a:latin typeface="+mn-ea"/>
            </a:endParaRPr>
          </a:p>
          <a:p>
            <a:r>
              <a:rPr lang="en-US" altLang="ja-JP" sz="1800" dirty="0">
                <a:solidFill>
                  <a:schemeClr val="tx1"/>
                </a:solidFill>
                <a:latin typeface="+mn-ea"/>
              </a:rPr>
              <a:t>2025</a:t>
            </a:r>
            <a:r>
              <a:rPr lang="ja-JP" altLang="en-US" sz="1800" dirty="0">
                <a:solidFill>
                  <a:schemeClr val="tx1"/>
                </a:solidFill>
                <a:latin typeface="+mn-ea"/>
              </a:rPr>
              <a:t>（Ｒ</a:t>
            </a:r>
            <a:r>
              <a:rPr lang="en-US" altLang="ja-JP" sz="1800" dirty="0">
                <a:solidFill>
                  <a:schemeClr val="tx1"/>
                </a:solidFill>
                <a:latin typeface="+mn-ea"/>
              </a:rPr>
              <a:t>7</a:t>
            </a:r>
            <a:r>
              <a:rPr lang="ja-JP" altLang="en-US" sz="1800" dirty="0">
                <a:solidFill>
                  <a:schemeClr val="tx1"/>
                </a:solidFill>
                <a:latin typeface="+mn-ea"/>
              </a:rPr>
              <a:t>）年日本国際博覧会の開催とＩＲ開業に向けて、土地造成・基盤整備を実施していく。</a:t>
            </a:r>
          </a:p>
          <a:p>
            <a:pPr marL="285730" indent="-285730">
              <a:buFont typeface="Wingdings" panose="05000000000000000000" pitchFamily="2" charset="2"/>
              <a:buChar char="Ø"/>
            </a:pPr>
            <a:endParaRPr lang="ja-JP" altLang="en-US" sz="1800" dirty="0">
              <a:solidFill>
                <a:schemeClr val="tx1"/>
              </a:solidFill>
              <a:latin typeface="+mn-ea"/>
            </a:endParaRPr>
          </a:p>
          <a:p>
            <a:pPr marL="285730" indent="-285730">
              <a:buFont typeface="Wingdings" panose="05000000000000000000" pitchFamily="2" charset="2"/>
              <a:buChar char="Ø"/>
            </a:pPr>
            <a:endParaRPr lang="ja-JP" altLang="en-US" sz="1800" dirty="0">
              <a:solidFill>
                <a:schemeClr val="tx1"/>
              </a:solidFill>
              <a:latin typeface="+mn-ea"/>
            </a:endParaRPr>
          </a:p>
          <a:p>
            <a:pPr marL="285730" indent="-285730">
              <a:buFont typeface="Wingdings" panose="05000000000000000000" pitchFamily="2" charset="2"/>
              <a:buChar char="Ø"/>
            </a:pPr>
            <a:endParaRPr lang="ja-JP" altLang="en-US" sz="1800" dirty="0">
              <a:solidFill>
                <a:schemeClr val="tx1"/>
              </a:solidFill>
              <a:latin typeface="+mn-ea"/>
            </a:endParaRPr>
          </a:p>
          <a:p>
            <a:pPr marL="285730" indent="-285730">
              <a:buFont typeface="Wingdings" panose="05000000000000000000" pitchFamily="2" charset="2"/>
              <a:buChar char="Ø"/>
            </a:pPr>
            <a:endParaRPr lang="ja-JP" altLang="en-US" sz="1800" dirty="0">
              <a:solidFill>
                <a:schemeClr val="tx1"/>
              </a:solidFill>
              <a:latin typeface="+mn-ea"/>
            </a:endParaRPr>
          </a:p>
        </p:txBody>
      </p:sp>
      <p:sp>
        <p:nvSpPr>
          <p:cNvPr id="18" name="角丸四角形 17"/>
          <p:cNvSpPr/>
          <p:nvPr/>
        </p:nvSpPr>
        <p:spPr>
          <a:xfrm>
            <a:off x="0" y="-3906"/>
            <a:ext cx="12239626"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a:solidFill>
                  <a:schemeClr val="bg1"/>
                </a:solidFill>
                <a:latin typeface="+mj-ea"/>
                <a:ea typeface="+mj-ea"/>
              </a:rPr>
              <a:t>２</a:t>
            </a:r>
            <a:r>
              <a:rPr lang="en-US" altLang="ja-JP" sz="2400" b="1" dirty="0">
                <a:solidFill>
                  <a:schemeClr val="bg1"/>
                </a:solidFill>
                <a:latin typeface="+mj-ea"/>
                <a:ea typeface="+mj-ea"/>
              </a:rPr>
              <a:t>. </a:t>
            </a:r>
            <a:r>
              <a:rPr lang="ja-JP" altLang="en-US" sz="2400" b="1" dirty="0">
                <a:solidFill>
                  <a:schemeClr val="bg1"/>
                </a:solidFill>
                <a:latin typeface="+mj-ea"/>
                <a:ea typeface="+mj-ea"/>
              </a:rPr>
              <a:t>経営の基本方針</a:t>
            </a:r>
          </a:p>
        </p:txBody>
      </p:sp>
      <p:sp>
        <p:nvSpPr>
          <p:cNvPr id="19" name="テキスト ボックス 18"/>
          <p:cNvSpPr txBox="1"/>
          <p:nvPr/>
        </p:nvSpPr>
        <p:spPr>
          <a:xfrm>
            <a:off x="115748" y="674170"/>
            <a:ext cx="10972801" cy="338554"/>
          </a:xfrm>
          <a:prstGeom prst="rect">
            <a:avLst/>
          </a:prstGeom>
          <a:noFill/>
        </p:spPr>
        <p:txBody>
          <a:bodyPr wrap="square" rtlCol="0">
            <a:spAutoFit/>
          </a:bodyPr>
          <a:lstStyle/>
          <a:p>
            <a:r>
              <a:rPr lang="ja-JP" altLang="en-US" sz="1600" b="1" dirty="0"/>
              <a:t>大阪港埋立事業の基本方針</a:t>
            </a:r>
            <a:endParaRPr lang="en-US" altLang="ja-JP" sz="1600" b="1" dirty="0"/>
          </a:p>
        </p:txBody>
      </p:sp>
      <p:sp>
        <p:nvSpPr>
          <p:cNvPr id="25" name="タイトル 1"/>
          <p:cNvSpPr txBox="1">
            <a:spLocks/>
          </p:cNvSpPr>
          <p:nvPr/>
        </p:nvSpPr>
        <p:spPr>
          <a:xfrm>
            <a:off x="683834" y="2490836"/>
            <a:ext cx="11087791" cy="378940"/>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285750" indent="-285750">
              <a:buFont typeface="Wingdings" panose="05000000000000000000" pitchFamily="2" charset="2"/>
              <a:buChar char="Ø"/>
            </a:pPr>
            <a:r>
              <a:rPr lang="ja-JP" altLang="en-US" sz="1800" b="1" dirty="0">
                <a:latin typeface="+mn-ea"/>
                <a:ea typeface="+mn-ea"/>
              </a:rPr>
              <a:t>咲洲</a:t>
            </a:r>
            <a:endParaRPr lang="en-US" altLang="ja-JP" sz="1800" b="1" dirty="0">
              <a:latin typeface="+mn-ea"/>
              <a:ea typeface="+mn-ea"/>
            </a:endParaRPr>
          </a:p>
        </p:txBody>
      </p:sp>
      <p:sp>
        <p:nvSpPr>
          <p:cNvPr id="8" name="タイトル 1"/>
          <p:cNvSpPr txBox="1">
            <a:spLocks/>
          </p:cNvSpPr>
          <p:nvPr/>
        </p:nvSpPr>
        <p:spPr>
          <a:xfrm>
            <a:off x="683834" y="3582660"/>
            <a:ext cx="11087791" cy="305397"/>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285750" indent="-285750">
              <a:buFont typeface="Wingdings" panose="05000000000000000000" pitchFamily="2" charset="2"/>
              <a:buChar char="Ø"/>
            </a:pPr>
            <a:r>
              <a:rPr lang="ja-JP" altLang="en-US" sz="1800" b="1" dirty="0">
                <a:latin typeface="+mn-ea"/>
                <a:ea typeface="+mn-ea"/>
              </a:rPr>
              <a:t>舞洲</a:t>
            </a:r>
            <a:endParaRPr lang="en-US" altLang="ja-JP" sz="1800" b="1" dirty="0">
              <a:latin typeface="+mn-ea"/>
              <a:ea typeface="+mn-ea"/>
            </a:endParaRPr>
          </a:p>
        </p:txBody>
      </p:sp>
      <p:sp>
        <p:nvSpPr>
          <p:cNvPr id="10" name="タイトル 1"/>
          <p:cNvSpPr txBox="1">
            <a:spLocks/>
          </p:cNvSpPr>
          <p:nvPr/>
        </p:nvSpPr>
        <p:spPr>
          <a:xfrm>
            <a:off x="683833" y="4947300"/>
            <a:ext cx="11087791" cy="334390"/>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285750" indent="-285750">
              <a:buFont typeface="Wingdings" panose="05000000000000000000" pitchFamily="2" charset="2"/>
              <a:buChar char="Ø"/>
            </a:pPr>
            <a:r>
              <a:rPr lang="ja-JP" altLang="en-US" sz="1800" b="1" dirty="0">
                <a:latin typeface="+mn-ea"/>
                <a:ea typeface="+mn-ea"/>
              </a:rPr>
              <a:t>鶴浜</a:t>
            </a:r>
            <a:endParaRPr lang="en-US" altLang="ja-JP" sz="1800" b="1" dirty="0">
              <a:latin typeface="+mn-ea"/>
              <a:ea typeface="+mn-ea"/>
            </a:endParaRPr>
          </a:p>
        </p:txBody>
      </p:sp>
      <p:sp>
        <p:nvSpPr>
          <p:cNvPr id="12" name="タイトル 1"/>
          <p:cNvSpPr txBox="1">
            <a:spLocks/>
          </p:cNvSpPr>
          <p:nvPr/>
        </p:nvSpPr>
        <p:spPr>
          <a:xfrm>
            <a:off x="683833" y="6072661"/>
            <a:ext cx="11087791" cy="334390"/>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285750" indent="-285750">
              <a:buFont typeface="Wingdings" panose="05000000000000000000" pitchFamily="2" charset="2"/>
              <a:buChar char="Ø"/>
            </a:pPr>
            <a:r>
              <a:rPr lang="ja-JP" altLang="en-US" sz="1800" b="1" dirty="0">
                <a:latin typeface="+mn-ea"/>
                <a:ea typeface="+mn-ea"/>
              </a:rPr>
              <a:t>夢洲</a:t>
            </a:r>
            <a:endParaRPr lang="en-US" altLang="ja-JP" sz="1800" b="1" dirty="0">
              <a:latin typeface="+mn-ea"/>
              <a:ea typeface="+mn-ea"/>
            </a:endParaRPr>
          </a:p>
        </p:txBody>
      </p:sp>
      <p:sp>
        <p:nvSpPr>
          <p:cNvPr id="14" name="タイトル 1"/>
          <p:cNvSpPr txBox="1">
            <a:spLocks/>
          </p:cNvSpPr>
          <p:nvPr/>
        </p:nvSpPr>
        <p:spPr>
          <a:xfrm>
            <a:off x="196561" y="1038326"/>
            <a:ext cx="11087791" cy="473417"/>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a:latin typeface="+mn-ea"/>
                <a:ea typeface="+mn-ea"/>
              </a:rPr>
              <a:t>○　大阪港埋立事業</a:t>
            </a:r>
            <a:endParaRPr lang="en-US" altLang="ja-JP" sz="1800" b="1" dirty="0">
              <a:latin typeface="+mn-ea"/>
              <a:ea typeface="+mn-ea"/>
            </a:endParaRPr>
          </a:p>
        </p:txBody>
      </p:sp>
      <p:sp>
        <p:nvSpPr>
          <p:cNvPr id="16" name="タイトル 1"/>
          <p:cNvSpPr txBox="1">
            <a:spLocks/>
          </p:cNvSpPr>
          <p:nvPr/>
        </p:nvSpPr>
        <p:spPr>
          <a:xfrm>
            <a:off x="659549" y="1381551"/>
            <a:ext cx="11430795" cy="954073"/>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dirty="0">
                <a:solidFill>
                  <a:schemeClr val="tx1"/>
                </a:solidFill>
                <a:latin typeface="+mn-ea"/>
              </a:rPr>
              <a:t>大阪港埋立事業は、市内で発生する廃棄物や浚渫土砂の処分場所を確保するとともに、社会経済情勢の要    </a:t>
            </a:r>
            <a:endParaRPr lang="en-US" altLang="ja-JP" sz="1800" dirty="0">
              <a:solidFill>
                <a:schemeClr val="tx1"/>
              </a:solidFill>
              <a:latin typeface="+mn-ea"/>
            </a:endParaRPr>
          </a:p>
          <a:p>
            <a:r>
              <a:rPr lang="ja-JP" altLang="en-US" sz="1800" dirty="0">
                <a:solidFill>
                  <a:schemeClr val="tx1"/>
                </a:solidFill>
                <a:latin typeface="+mn-ea"/>
              </a:rPr>
              <a:t>請に応じた臨海部における新たな開発エリアを創出することを目的としており、企業等へ本事業で造成し　</a:t>
            </a:r>
            <a:endParaRPr lang="en-US" altLang="ja-JP" sz="1800" dirty="0">
              <a:solidFill>
                <a:schemeClr val="tx1"/>
              </a:solidFill>
              <a:latin typeface="+mn-ea"/>
            </a:endParaRPr>
          </a:p>
          <a:p>
            <a:r>
              <a:rPr lang="ja-JP" altLang="en-US" sz="1800" dirty="0">
                <a:solidFill>
                  <a:schemeClr val="tx1"/>
                </a:solidFill>
                <a:latin typeface="+mn-ea"/>
              </a:rPr>
              <a:t>た用地を分譲・賃貸することにより、大阪・関西の成長・発展に寄与していく。 </a:t>
            </a:r>
            <a:endParaRPr lang="en-US" altLang="ja-JP" sz="1800" dirty="0">
              <a:solidFill>
                <a:schemeClr val="tx1"/>
              </a:solidFill>
              <a:latin typeface="+mn-ea"/>
            </a:endParaRPr>
          </a:p>
        </p:txBody>
      </p:sp>
      <p:sp>
        <p:nvSpPr>
          <p:cNvPr id="13" name="スライド番号プレースホルダー 3"/>
          <p:cNvSpPr>
            <a:spLocks noGrp="1"/>
          </p:cNvSpPr>
          <p:nvPr>
            <p:ph type="sldNum" sz="quarter" idx="12"/>
          </p:nvPr>
        </p:nvSpPr>
        <p:spPr>
          <a:xfrm>
            <a:off x="11569480" y="8228849"/>
            <a:ext cx="686187" cy="460041"/>
          </a:xfrm>
        </p:spPr>
        <p:txBody>
          <a:bodyPr/>
          <a:lstStyle/>
          <a:p>
            <a:fld id="{9855AF58-FB1E-4A03-A555-249AA4299BCB}" type="slidenum">
              <a:rPr lang="ja-JP" altLang="en-US" smtClean="0"/>
              <a:pPr/>
              <a:t>5</a:t>
            </a:fld>
            <a:endParaRPr lang="ja-JP" altLang="en-US" dirty="0"/>
          </a:p>
        </p:txBody>
      </p:sp>
    </p:spTree>
    <p:extLst>
      <p:ext uri="{BB962C8B-B14F-4D97-AF65-F5344CB8AC3E}">
        <p14:creationId xmlns:p14="http://schemas.microsoft.com/office/powerpoint/2010/main" val="2088596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0" y="-3906"/>
            <a:ext cx="12239626"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a:solidFill>
                  <a:schemeClr val="bg1"/>
                </a:solidFill>
                <a:latin typeface="+mj-ea"/>
                <a:ea typeface="+mj-ea"/>
              </a:rPr>
              <a:t>３</a:t>
            </a:r>
            <a:r>
              <a:rPr lang="en-US" altLang="ja-JP" sz="2400" b="1" dirty="0">
                <a:solidFill>
                  <a:schemeClr val="bg1"/>
                </a:solidFill>
                <a:latin typeface="+mj-ea"/>
                <a:ea typeface="+mj-ea"/>
              </a:rPr>
              <a:t>.</a:t>
            </a:r>
            <a:r>
              <a:rPr lang="ja-JP" altLang="en-US" sz="2400" b="1" dirty="0">
                <a:solidFill>
                  <a:schemeClr val="bg1"/>
                </a:solidFill>
                <a:latin typeface="+mj-ea"/>
                <a:ea typeface="+mj-ea"/>
              </a:rPr>
              <a:t>投資・財政計画（収支計画）</a:t>
            </a:r>
          </a:p>
        </p:txBody>
      </p:sp>
      <p:sp>
        <p:nvSpPr>
          <p:cNvPr id="15" name="テキスト ボックス 14"/>
          <p:cNvSpPr txBox="1"/>
          <p:nvPr/>
        </p:nvSpPr>
        <p:spPr>
          <a:xfrm>
            <a:off x="-1" y="646994"/>
            <a:ext cx="10972801" cy="338554"/>
          </a:xfrm>
          <a:prstGeom prst="rect">
            <a:avLst/>
          </a:prstGeom>
          <a:noFill/>
        </p:spPr>
        <p:txBody>
          <a:bodyPr wrap="square" rtlCol="0">
            <a:spAutoFit/>
          </a:bodyPr>
          <a:lstStyle/>
          <a:p>
            <a:r>
              <a:rPr lang="ja-JP" altLang="en-US" sz="1600" b="1" dirty="0"/>
              <a:t>（１）投資・財政計画（収支計画）</a:t>
            </a:r>
            <a:endParaRPr lang="en-US" altLang="ja-JP" sz="1600" b="1" dirty="0"/>
          </a:p>
        </p:txBody>
      </p:sp>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6</a:t>
            </a:fld>
            <a:endParaRPr lang="ja-JP" altLang="en-US" dirty="0"/>
          </a:p>
        </p:txBody>
      </p:sp>
      <p:sp>
        <p:nvSpPr>
          <p:cNvPr id="7" name="タイトル 1"/>
          <p:cNvSpPr txBox="1">
            <a:spLocks/>
          </p:cNvSpPr>
          <p:nvPr/>
        </p:nvSpPr>
        <p:spPr>
          <a:xfrm>
            <a:off x="603208" y="970330"/>
            <a:ext cx="11636418" cy="1361175"/>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dirty="0">
                <a:solidFill>
                  <a:schemeClr val="tx1"/>
                </a:solidFill>
                <a:latin typeface="+mn-ea"/>
                <a:ea typeface="+mn-ea"/>
              </a:rPr>
              <a:t>　</a:t>
            </a:r>
            <a:r>
              <a:rPr lang="en-US" altLang="ja-JP" sz="1600" dirty="0">
                <a:solidFill>
                  <a:schemeClr val="tx1"/>
                </a:solidFill>
                <a:latin typeface="+mn-ea"/>
                <a:ea typeface="+mn-ea"/>
              </a:rPr>
              <a:t>IR</a:t>
            </a:r>
            <a:r>
              <a:rPr lang="ja-JP" altLang="en-US" sz="1600" dirty="0">
                <a:solidFill>
                  <a:schemeClr val="tx1"/>
                </a:solidFill>
                <a:latin typeface="+mn-ea"/>
                <a:ea typeface="+mn-ea"/>
              </a:rPr>
              <a:t>予定区域（当初開業）及び夢洲２期・３期用地の土地関連費用（土壌汚染対策費、地中障害物撤去費、液状化対策費</a:t>
            </a:r>
            <a:endParaRPr lang="en-US" altLang="ja-JP" sz="1600" dirty="0">
              <a:solidFill>
                <a:schemeClr val="tx1"/>
              </a:solidFill>
              <a:latin typeface="+mn-ea"/>
              <a:ea typeface="+mn-ea"/>
            </a:endParaRPr>
          </a:p>
          <a:p>
            <a:r>
              <a:rPr lang="ja-JP" altLang="en-US" sz="1600" dirty="0">
                <a:solidFill>
                  <a:schemeClr val="tx1"/>
                </a:solidFill>
                <a:latin typeface="+mn-ea"/>
                <a:ea typeface="+mn-ea"/>
              </a:rPr>
              <a:t>計 </a:t>
            </a:r>
            <a:r>
              <a:rPr lang="en-US" altLang="ja-JP" sz="1600" dirty="0">
                <a:solidFill>
                  <a:schemeClr val="tx1"/>
                </a:solidFill>
                <a:latin typeface="+mn-ea"/>
                <a:ea typeface="+mn-ea"/>
              </a:rPr>
              <a:t>1,297</a:t>
            </a:r>
            <a:r>
              <a:rPr lang="ja-JP" altLang="en-US" sz="1600" dirty="0">
                <a:solidFill>
                  <a:schemeClr val="tx1"/>
                </a:solidFill>
                <a:latin typeface="+mn-ea"/>
                <a:ea typeface="+mn-ea"/>
              </a:rPr>
              <a:t>億円）に加え、</a:t>
            </a:r>
            <a:r>
              <a:rPr lang="en-US" altLang="ja-JP" sz="1600" dirty="0">
                <a:solidFill>
                  <a:schemeClr val="tx1"/>
                </a:solidFill>
                <a:latin typeface="+mn-ea"/>
                <a:ea typeface="+mn-ea"/>
              </a:rPr>
              <a:t>IR</a:t>
            </a:r>
            <a:r>
              <a:rPr lang="ja-JP" altLang="en-US" sz="1600" dirty="0">
                <a:solidFill>
                  <a:schemeClr val="tx1"/>
                </a:solidFill>
                <a:latin typeface="+mn-ea"/>
                <a:ea typeface="+mn-ea"/>
              </a:rPr>
              <a:t>予定区域（拡張整備）及び</a:t>
            </a:r>
            <a:r>
              <a:rPr lang="en-US" altLang="ja-JP" sz="1600" dirty="0">
                <a:solidFill>
                  <a:schemeClr val="tx1"/>
                </a:solidFill>
                <a:latin typeface="+mn-ea"/>
                <a:ea typeface="+mn-ea"/>
              </a:rPr>
              <a:t>IR</a:t>
            </a:r>
            <a:r>
              <a:rPr lang="ja-JP" altLang="en-US" sz="1600" dirty="0">
                <a:solidFill>
                  <a:schemeClr val="tx1"/>
                </a:solidFill>
                <a:latin typeface="+mn-ea"/>
                <a:ea typeface="+mn-ea"/>
              </a:rPr>
              <a:t>区域拡張予定地の土地関連費用（計</a:t>
            </a:r>
            <a:r>
              <a:rPr lang="en-US" altLang="ja-JP" sz="1600" dirty="0">
                <a:solidFill>
                  <a:schemeClr val="tx1"/>
                </a:solidFill>
                <a:latin typeface="+mn-ea"/>
                <a:ea typeface="+mn-ea"/>
              </a:rPr>
              <a:t>206</a:t>
            </a:r>
            <a:r>
              <a:rPr lang="ja-JP" altLang="en-US" sz="1600" dirty="0">
                <a:solidFill>
                  <a:schemeClr val="tx1"/>
                </a:solidFill>
                <a:latin typeface="+mn-ea"/>
                <a:ea typeface="+mn-ea"/>
              </a:rPr>
              <a:t>億円）を将来発生する見</a:t>
            </a:r>
            <a:endParaRPr lang="en-US" altLang="ja-JP" sz="1600" dirty="0">
              <a:solidFill>
                <a:schemeClr val="tx1"/>
              </a:solidFill>
              <a:latin typeface="+mn-ea"/>
              <a:ea typeface="+mn-ea"/>
            </a:endParaRPr>
          </a:p>
          <a:p>
            <a:r>
              <a:rPr lang="ja-JP" altLang="en-US" sz="1600" dirty="0">
                <a:solidFill>
                  <a:schemeClr val="tx1"/>
                </a:solidFill>
                <a:latin typeface="+mn-ea"/>
                <a:ea typeface="+mn-ea"/>
              </a:rPr>
              <a:t>込みの事業費として投資計画に見込んだことに伴い、これらの投資に係る企業債償還までの収支計画を把握しリスク管理</a:t>
            </a:r>
            <a:endParaRPr lang="en-US" altLang="ja-JP" sz="1600" dirty="0">
              <a:solidFill>
                <a:schemeClr val="tx1"/>
              </a:solidFill>
              <a:latin typeface="+mn-ea"/>
              <a:ea typeface="+mn-ea"/>
            </a:endParaRPr>
          </a:p>
          <a:p>
            <a:r>
              <a:rPr lang="ja-JP" altLang="en-US" sz="1600" dirty="0">
                <a:solidFill>
                  <a:schemeClr val="tx1"/>
                </a:solidFill>
                <a:latin typeface="+mn-ea"/>
                <a:ea typeface="+mn-ea"/>
              </a:rPr>
              <a:t>に努めるため、今後</a:t>
            </a:r>
            <a:r>
              <a:rPr lang="en-US" altLang="ja-JP" sz="1600" dirty="0">
                <a:solidFill>
                  <a:schemeClr val="tx1"/>
                </a:solidFill>
                <a:latin typeface="+mn-ea"/>
                <a:ea typeface="+mn-ea"/>
              </a:rPr>
              <a:t>10</a:t>
            </a:r>
            <a:r>
              <a:rPr lang="ja-JP" altLang="en-US" sz="1600" dirty="0">
                <a:solidFill>
                  <a:schemeClr val="tx1"/>
                </a:solidFill>
                <a:latin typeface="+mn-ea"/>
                <a:ea typeface="+mn-ea"/>
              </a:rPr>
              <a:t>年間の収支（</a:t>
            </a:r>
            <a:r>
              <a:rPr lang="en-US" altLang="ja-JP" sz="1600" dirty="0">
                <a:solidFill>
                  <a:schemeClr val="tx1"/>
                </a:solidFill>
                <a:latin typeface="+mn-ea"/>
                <a:ea typeface="+mn-ea"/>
              </a:rPr>
              <a:t>2034</a:t>
            </a:r>
            <a:r>
              <a:rPr lang="ja-JP" altLang="en-US" sz="1600" dirty="0">
                <a:solidFill>
                  <a:schemeClr val="tx1"/>
                </a:solidFill>
                <a:latin typeface="+mn-ea"/>
                <a:ea typeface="+mn-ea"/>
              </a:rPr>
              <a:t>（</a:t>
            </a:r>
            <a:r>
              <a:rPr lang="en-US" altLang="ja-JP" sz="1600" dirty="0">
                <a:solidFill>
                  <a:schemeClr val="tx1"/>
                </a:solidFill>
                <a:latin typeface="+mn-ea"/>
                <a:ea typeface="+mn-ea"/>
              </a:rPr>
              <a:t>R16</a:t>
            </a:r>
            <a:r>
              <a:rPr lang="ja-JP" altLang="en-US" sz="1600" dirty="0">
                <a:solidFill>
                  <a:schemeClr val="tx1"/>
                </a:solidFill>
                <a:latin typeface="+mn-ea"/>
                <a:ea typeface="+mn-ea"/>
              </a:rPr>
              <a:t>）年度まで）に加え、</a:t>
            </a:r>
            <a:r>
              <a:rPr lang="ja-JP" altLang="ja-JP" sz="1600" dirty="0">
                <a:solidFill>
                  <a:schemeClr val="tx1"/>
                </a:solidFill>
                <a:latin typeface="+mn-ea"/>
                <a:ea typeface="+mn-ea"/>
              </a:rPr>
              <a:t>現在計画している</a:t>
            </a:r>
            <a:r>
              <a:rPr lang="ja-JP" altLang="en-US" sz="1600" dirty="0">
                <a:solidFill>
                  <a:schemeClr val="tx1"/>
                </a:solidFill>
                <a:latin typeface="+mn-ea"/>
                <a:ea typeface="+mn-ea"/>
              </a:rPr>
              <a:t>企業債償還の最終年度までの収支（</a:t>
            </a:r>
            <a:r>
              <a:rPr lang="en-US" altLang="ja-JP" sz="1600" dirty="0">
                <a:solidFill>
                  <a:schemeClr val="tx1"/>
                </a:solidFill>
                <a:latin typeface="+mn-ea"/>
                <a:ea typeface="+mn-ea"/>
              </a:rPr>
              <a:t>2075</a:t>
            </a:r>
            <a:r>
              <a:rPr lang="ja-JP" altLang="en-US" sz="1600" dirty="0">
                <a:solidFill>
                  <a:schemeClr val="tx1"/>
                </a:solidFill>
                <a:latin typeface="+mn-ea"/>
                <a:ea typeface="+mn-ea"/>
              </a:rPr>
              <a:t>（</a:t>
            </a:r>
            <a:r>
              <a:rPr lang="en-US" altLang="ja-JP" sz="1600" dirty="0">
                <a:solidFill>
                  <a:schemeClr val="tx1"/>
                </a:solidFill>
                <a:latin typeface="+mn-ea"/>
                <a:ea typeface="+mn-ea"/>
              </a:rPr>
              <a:t>R57</a:t>
            </a:r>
            <a:r>
              <a:rPr lang="ja-JP" altLang="en-US" sz="1600" dirty="0">
                <a:solidFill>
                  <a:schemeClr val="tx1"/>
                </a:solidFill>
                <a:latin typeface="+mn-ea"/>
                <a:ea typeface="+mn-ea"/>
              </a:rPr>
              <a:t>）年度まで）を試算する。</a:t>
            </a:r>
          </a:p>
        </p:txBody>
      </p:sp>
      <p:pic>
        <p:nvPicPr>
          <p:cNvPr id="4" name="図 3">
            <a:extLst>
              <a:ext uri="{FF2B5EF4-FFF2-40B4-BE49-F238E27FC236}">
                <a16:creationId xmlns:a16="http://schemas.microsoft.com/office/drawing/2014/main" id="{73E19330-3483-4C3E-C506-1EFD90D21FB6}"/>
              </a:ext>
            </a:extLst>
          </p:cNvPr>
          <p:cNvPicPr>
            <a:picLocks noChangeAspect="1"/>
          </p:cNvPicPr>
          <p:nvPr/>
        </p:nvPicPr>
        <p:blipFill>
          <a:blip r:embed="rId3"/>
          <a:stretch>
            <a:fillRect/>
          </a:stretch>
        </p:blipFill>
        <p:spPr>
          <a:xfrm>
            <a:off x="949956" y="2432969"/>
            <a:ext cx="10339712" cy="5322269"/>
          </a:xfrm>
          <a:prstGeom prst="rect">
            <a:avLst/>
          </a:prstGeom>
        </p:spPr>
      </p:pic>
    </p:spTree>
    <p:extLst>
      <p:ext uri="{BB962C8B-B14F-4D97-AF65-F5344CB8AC3E}">
        <p14:creationId xmlns:p14="http://schemas.microsoft.com/office/powerpoint/2010/main" val="1715145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D74929C-8025-7818-0C69-0155634E2EEE}"/>
              </a:ext>
            </a:extLst>
          </p:cNvPr>
          <p:cNvPicPr>
            <a:picLocks noChangeAspect="1"/>
          </p:cNvPicPr>
          <p:nvPr/>
        </p:nvPicPr>
        <p:blipFill>
          <a:blip r:embed="rId3"/>
          <a:stretch>
            <a:fillRect/>
          </a:stretch>
        </p:blipFill>
        <p:spPr>
          <a:xfrm>
            <a:off x="718749" y="0"/>
            <a:ext cx="11150550" cy="6931753"/>
          </a:xfrm>
          <a:prstGeom prst="rect">
            <a:avLst/>
          </a:prstGeom>
        </p:spPr>
      </p:pic>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7</a:t>
            </a:fld>
            <a:endParaRPr lang="ja-JP" altLang="en-US" dirty="0"/>
          </a:p>
        </p:txBody>
      </p:sp>
      <p:pic>
        <p:nvPicPr>
          <p:cNvPr id="4" name="図 3"/>
          <p:cNvPicPr>
            <a:picLocks noChangeAspect="1"/>
          </p:cNvPicPr>
          <p:nvPr/>
        </p:nvPicPr>
        <p:blipFill>
          <a:blip r:embed="rId4"/>
          <a:stretch>
            <a:fillRect/>
          </a:stretch>
        </p:blipFill>
        <p:spPr>
          <a:xfrm>
            <a:off x="346861" y="2151099"/>
            <a:ext cx="371888" cy="2341067"/>
          </a:xfrm>
          <a:prstGeom prst="rect">
            <a:avLst/>
          </a:prstGeom>
        </p:spPr>
      </p:pic>
      <p:sp>
        <p:nvSpPr>
          <p:cNvPr id="7" name="正方形/長方形 6"/>
          <p:cNvSpPr/>
          <p:nvPr/>
        </p:nvSpPr>
        <p:spPr>
          <a:xfrm>
            <a:off x="174715" y="6738711"/>
            <a:ext cx="11852694" cy="12217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30" indent="-285730">
              <a:buFont typeface="Arial" panose="020B0604020202020204" pitchFamily="34" charset="0"/>
              <a:buChar char="•"/>
            </a:pPr>
            <a:r>
              <a:rPr lang="en-US" altLang="ja-JP" sz="1600" dirty="0">
                <a:solidFill>
                  <a:schemeClr val="tx1"/>
                </a:solidFill>
              </a:rPr>
              <a:t>2075</a:t>
            </a:r>
            <a:r>
              <a:rPr lang="ja-JP" altLang="en-US" sz="1600" dirty="0">
                <a:solidFill>
                  <a:schemeClr val="tx1"/>
                </a:solidFill>
              </a:rPr>
              <a:t>（</a:t>
            </a:r>
            <a:r>
              <a:rPr lang="en-US" altLang="ja-JP" sz="1600" dirty="0">
                <a:solidFill>
                  <a:schemeClr val="tx1"/>
                </a:solidFill>
              </a:rPr>
              <a:t>R57</a:t>
            </a:r>
            <a:r>
              <a:rPr lang="ja-JP" altLang="en-US" sz="1600" dirty="0">
                <a:solidFill>
                  <a:schemeClr val="tx1"/>
                </a:solidFill>
              </a:rPr>
              <a:t>）年度までの長期収支試算結果においては、大阪港振興基金を充当することなく資金不足は生じない見込み。</a:t>
            </a:r>
            <a:endParaRPr lang="en-US" altLang="ja-JP" sz="1600" dirty="0">
              <a:solidFill>
                <a:schemeClr val="tx1"/>
              </a:solidFill>
            </a:endParaRPr>
          </a:p>
          <a:p>
            <a:pPr marL="285730" indent="-285730">
              <a:buFont typeface="Arial" panose="020B0604020202020204" pitchFamily="34" charset="0"/>
              <a:buChar char="•"/>
            </a:pPr>
            <a:r>
              <a:rPr lang="ja-JP" altLang="en-US" sz="1600" dirty="0">
                <a:solidFill>
                  <a:schemeClr val="tx1"/>
                </a:solidFill>
              </a:rPr>
              <a:t>前提条件となっている収益、事業費、企業債利息などの資金収支の変動要素があることから、引き続きリスク管理に努める。</a:t>
            </a:r>
            <a:endParaRPr lang="en-US" altLang="ja-JP" sz="1600" dirty="0">
              <a:solidFill>
                <a:schemeClr val="tx1"/>
              </a:solidFill>
            </a:endParaRPr>
          </a:p>
        </p:txBody>
      </p:sp>
      <p:sp>
        <p:nvSpPr>
          <p:cNvPr id="5" name="テキスト ボックス 2">
            <a:extLst>
              <a:ext uri="{FF2B5EF4-FFF2-40B4-BE49-F238E27FC236}">
                <a16:creationId xmlns:a16="http://schemas.microsoft.com/office/drawing/2014/main" id="{00000000-0008-0000-0B00-000004000000}"/>
              </a:ext>
            </a:extLst>
          </p:cNvPr>
          <p:cNvSpPr txBox="1"/>
          <p:nvPr/>
        </p:nvSpPr>
        <p:spPr>
          <a:xfrm>
            <a:off x="6925387" y="6422677"/>
            <a:ext cx="4361703" cy="20895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a:r>
              <a:rPr lang="en-US" altLang="ja-JP" sz="1199" dirty="0">
                <a:latin typeface="Meiryo UI" panose="020B0604030504040204" pitchFamily="50" charset="-128"/>
                <a:ea typeface="Meiryo UI" panose="020B0604030504040204" pitchFamily="50" charset="-128"/>
              </a:rPr>
              <a:t>※</a:t>
            </a:r>
            <a:r>
              <a:rPr lang="ja-JP" altLang="en-US" sz="1199" dirty="0">
                <a:latin typeface="Meiryo UI" panose="020B0604030504040204" pitchFamily="50" charset="-128"/>
                <a:ea typeface="Meiryo UI" panose="020B0604030504040204" pitchFamily="50" charset="-128"/>
              </a:rPr>
              <a:t>累積資金残高には大阪港振興基金（</a:t>
            </a:r>
            <a:r>
              <a:rPr lang="en-US" altLang="ja-JP" sz="1199" dirty="0">
                <a:latin typeface="Meiryo UI" panose="020B0604030504040204" pitchFamily="50" charset="-128"/>
                <a:ea typeface="Meiryo UI" panose="020B0604030504040204" pitchFamily="50" charset="-128"/>
              </a:rPr>
              <a:t>62</a:t>
            </a:r>
            <a:r>
              <a:rPr lang="ja-JP" altLang="en-US" sz="1199" dirty="0">
                <a:latin typeface="Meiryo UI" panose="020B0604030504040204" pitchFamily="50" charset="-128"/>
                <a:ea typeface="Meiryo UI" panose="020B0604030504040204" pitchFamily="50" charset="-128"/>
              </a:rPr>
              <a:t>～</a:t>
            </a:r>
            <a:r>
              <a:rPr lang="en-US" altLang="ja-JP" sz="1199" dirty="0">
                <a:latin typeface="Meiryo UI" panose="020B0604030504040204" pitchFamily="50" charset="-128"/>
                <a:ea typeface="Meiryo UI" panose="020B0604030504040204" pitchFamily="50" charset="-128"/>
              </a:rPr>
              <a:t>91</a:t>
            </a:r>
            <a:r>
              <a:rPr lang="ja-JP" altLang="en-US" sz="1199" dirty="0">
                <a:latin typeface="Meiryo UI" panose="020B0604030504040204" pitchFamily="50" charset="-128"/>
                <a:ea typeface="Meiryo UI" panose="020B0604030504040204" pitchFamily="50" charset="-128"/>
              </a:rPr>
              <a:t>億円）を含む</a:t>
            </a:r>
          </a:p>
        </p:txBody>
      </p:sp>
    </p:spTree>
    <p:extLst>
      <p:ext uri="{BB962C8B-B14F-4D97-AF65-F5344CB8AC3E}">
        <p14:creationId xmlns:p14="http://schemas.microsoft.com/office/powerpoint/2010/main" val="3366036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8</a:t>
            </a:fld>
            <a:endParaRPr lang="ja-JP" altLang="en-US" dirty="0"/>
          </a:p>
        </p:txBody>
      </p:sp>
      <p:sp>
        <p:nvSpPr>
          <p:cNvPr id="6" name="テキスト ボックス 5"/>
          <p:cNvSpPr txBox="1"/>
          <p:nvPr/>
        </p:nvSpPr>
        <p:spPr>
          <a:xfrm>
            <a:off x="1239882" y="137288"/>
            <a:ext cx="2194490" cy="399981"/>
          </a:xfrm>
          <a:prstGeom prst="rect">
            <a:avLst/>
          </a:prstGeom>
          <a:noFill/>
          <a:ln w="57150">
            <a:solidFill>
              <a:schemeClr val="tx1"/>
            </a:solidFill>
          </a:ln>
        </p:spPr>
        <p:txBody>
          <a:bodyPr wrap="square" rtlCol="0" anchor="ctr">
            <a:spAutoFit/>
          </a:bodyPr>
          <a:lstStyle/>
          <a:p>
            <a:pPr algn="ctr"/>
            <a:r>
              <a:rPr lang="ja-JP" altLang="en-US" sz="1999" b="1" dirty="0"/>
              <a:t>収支の推移</a:t>
            </a:r>
            <a:endParaRPr lang="en-US" altLang="ja-JP" sz="1999" b="1" dirty="0"/>
          </a:p>
        </p:txBody>
      </p:sp>
      <p:pic>
        <p:nvPicPr>
          <p:cNvPr id="3" name="図 2">
            <a:extLst>
              <a:ext uri="{FF2B5EF4-FFF2-40B4-BE49-F238E27FC236}">
                <a16:creationId xmlns:a16="http://schemas.microsoft.com/office/drawing/2014/main" id="{EE2871C8-7FD8-3B9C-C0F1-F2AC3D1844DD}"/>
              </a:ext>
            </a:extLst>
          </p:cNvPr>
          <p:cNvPicPr>
            <a:picLocks noChangeAspect="1"/>
          </p:cNvPicPr>
          <p:nvPr/>
        </p:nvPicPr>
        <p:blipFill>
          <a:blip r:embed="rId3"/>
          <a:stretch>
            <a:fillRect/>
          </a:stretch>
        </p:blipFill>
        <p:spPr>
          <a:xfrm>
            <a:off x="867231" y="407654"/>
            <a:ext cx="10505161" cy="8051216"/>
          </a:xfrm>
          <a:prstGeom prst="rect">
            <a:avLst/>
          </a:prstGeom>
        </p:spPr>
      </p:pic>
    </p:spTree>
    <p:extLst>
      <p:ext uri="{BB962C8B-B14F-4D97-AF65-F5344CB8AC3E}">
        <p14:creationId xmlns:p14="http://schemas.microsoft.com/office/powerpoint/2010/main" val="3532966547"/>
      </p:ext>
    </p:extLst>
  </p:cSld>
  <p:clrMapOvr>
    <a:masterClrMapping/>
  </p:clrMapOvr>
</p:sld>
</file>

<file path=ppt/theme/theme1.xml><?xml version="1.0" encoding="utf-8"?>
<a:theme xmlns:a="http://schemas.openxmlformats.org/drawingml/2006/main" name="ファセット">
  <a:themeElements>
    <a:clrScheme name="赤紫">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24092</TotalTime>
  <Words>2846</Words>
  <PresentationFormat>ユーザー設定</PresentationFormat>
  <Paragraphs>335</Paragraphs>
  <Slides>31</Slides>
  <Notes>28</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31</vt:i4>
      </vt:variant>
    </vt:vector>
  </HeadingPairs>
  <TitlesOfParts>
    <vt:vector size="41" baseType="lpstr">
      <vt:lpstr>Meiryo UI</vt:lpstr>
      <vt:lpstr>ＭＳ 明朝</vt:lpstr>
      <vt:lpstr>メイリオ</vt:lpstr>
      <vt:lpstr>メイリオ 本文</vt:lpstr>
      <vt:lpstr>Arial</vt:lpstr>
      <vt:lpstr>Calibri</vt:lpstr>
      <vt:lpstr>Trebuchet MS</vt:lpstr>
      <vt:lpstr>Wingdings</vt:lpstr>
      <vt:lpstr>Wingdings 3</vt:lpstr>
      <vt:lpstr>ファセット</vt:lpstr>
      <vt:lpstr>大阪港埋立事業の長期収支見込み 【2024（R6）～ 　　　　　　2075（R57）年度】</vt:lpstr>
      <vt:lpstr>目　　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2024-08-16T00:30:11Z</cp:lastPrinted>
  <dcterms:created xsi:type="dcterms:W3CDTF">2016-03-01T04:03:03Z</dcterms:created>
  <dcterms:modified xsi:type="dcterms:W3CDTF">2025-01-23T00:59:22Z</dcterms:modified>
</cp:coreProperties>
</file>