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59" r:id="rId1"/>
  </p:sldMasterIdLst>
  <p:notesMasterIdLst>
    <p:notesMasterId r:id="rId23"/>
  </p:notesMasterIdLst>
  <p:handoutMasterIdLst>
    <p:handoutMasterId r:id="rId24"/>
  </p:handoutMasterIdLst>
  <p:sldIdLst>
    <p:sldId id="256" r:id="rId2"/>
    <p:sldId id="328" r:id="rId3"/>
    <p:sldId id="257" r:id="rId4"/>
    <p:sldId id="288" r:id="rId5"/>
    <p:sldId id="258" r:id="rId6"/>
    <p:sldId id="277" r:id="rId7"/>
    <p:sldId id="329" r:id="rId8"/>
    <p:sldId id="300" r:id="rId9"/>
    <p:sldId id="311" r:id="rId10"/>
    <p:sldId id="302" r:id="rId11"/>
    <p:sldId id="303" r:id="rId12"/>
    <p:sldId id="304" r:id="rId13"/>
    <p:sldId id="319" r:id="rId14"/>
    <p:sldId id="310" r:id="rId15"/>
    <p:sldId id="325" r:id="rId16"/>
    <p:sldId id="326" r:id="rId17"/>
    <p:sldId id="327" r:id="rId18"/>
    <p:sldId id="286" r:id="rId19"/>
    <p:sldId id="294" r:id="rId20"/>
    <p:sldId id="284" r:id="rId21"/>
    <p:sldId id="285" r:id="rId22"/>
  </p:sldIdLst>
  <p:sldSz cx="12239625" cy="8640763"/>
  <p:notesSz cx="6807200" cy="9939338"/>
  <p:defaultTextStyle>
    <a:defPPr>
      <a:defRPr lang="ja-JP"/>
    </a:defPPr>
    <a:lvl1pPr marL="0" algn="l" defTabSz="984900" rtl="0" eaLnBrk="1" latinLnBrk="0" hangingPunct="1">
      <a:defRPr kumimoji="1" sz="1939" kern="1200">
        <a:solidFill>
          <a:schemeClr val="tx1"/>
        </a:solidFill>
        <a:latin typeface="+mn-lt"/>
        <a:ea typeface="+mn-ea"/>
        <a:cs typeface="+mn-cs"/>
      </a:defRPr>
    </a:lvl1pPr>
    <a:lvl2pPr marL="492450" algn="l" defTabSz="984900" rtl="0" eaLnBrk="1" latinLnBrk="0" hangingPunct="1">
      <a:defRPr kumimoji="1" sz="1939" kern="1200">
        <a:solidFill>
          <a:schemeClr val="tx1"/>
        </a:solidFill>
        <a:latin typeface="+mn-lt"/>
        <a:ea typeface="+mn-ea"/>
        <a:cs typeface="+mn-cs"/>
      </a:defRPr>
    </a:lvl2pPr>
    <a:lvl3pPr marL="984900" algn="l" defTabSz="984900" rtl="0" eaLnBrk="1" latinLnBrk="0" hangingPunct="1">
      <a:defRPr kumimoji="1" sz="1939" kern="1200">
        <a:solidFill>
          <a:schemeClr val="tx1"/>
        </a:solidFill>
        <a:latin typeface="+mn-lt"/>
        <a:ea typeface="+mn-ea"/>
        <a:cs typeface="+mn-cs"/>
      </a:defRPr>
    </a:lvl3pPr>
    <a:lvl4pPr marL="1477350" algn="l" defTabSz="984900" rtl="0" eaLnBrk="1" latinLnBrk="0" hangingPunct="1">
      <a:defRPr kumimoji="1" sz="1939" kern="1200">
        <a:solidFill>
          <a:schemeClr val="tx1"/>
        </a:solidFill>
        <a:latin typeface="+mn-lt"/>
        <a:ea typeface="+mn-ea"/>
        <a:cs typeface="+mn-cs"/>
      </a:defRPr>
    </a:lvl4pPr>
    <a:lvl5pPr marL="1969800" algn="l" defTabSz="984900" rtl="0" eaLnBrk="1" latinLnBrk="0" hangingPunct="1">
      <a:defRPr kumimoji="1" sz="1939" kern="1200">
        <a:solidFill>
          <a:schemeClr val="tx1"/>
        </a:solidFill>
        <a:latin typeface="+mn-lt"/>
        <a:ea typeface="+mn-ea"/>
        <a:cs typeface="+mn-cs"/>
      </a:defRPr>
    </a:lvl5pPr>
    <a:lvl6pPr marL="2462251" algn="l" defTabSz="984900" rtl="0" eaLnBrk="1" latinLnBrk="0" hangingPunct="1">
      <a:defRPr kumimoji="1" sz="1939" kern="1200">
        <a:solidFill>
          <a:schemeClr val="tx1"/>
        </a:solidFill>
        <a:latin typeface="+mn-lt"/>
        <a:ea typeface="+mn-ea"/>
        <a:cs typeface="+mn-cs"/>
      </a:defRPr>
    </a:lvl6pPr>
    <a:lvl7pPr marL="2954701" algn="l" defTabSz="984900" rtl="0" eaLnBrk="1" latinLnBrk="0" hangingPunct="1">
      <a:defRPr kumimoji="1" sz="1939" kern="1200">
        <a:solidFill>
          <a:schemeClr val="tx1"/>
        </a:solidFill>
        <a:latin typeface="+mn-lt"/>
        <a:ea typeface="+mn-ea"/>
        <a:cs typeface="+mn-cs"/>
      </a:defRPr>
    </a:lvl7pPr>
    <a:lvl8pPr marL="3447151" algn="l" defTabSz="984900" rtl="0" eaLnBrk="1" latinLnBrk="0" hangingPunct="1">
      <a:defRPr kumimoji="1" sz="1939" kern="1200">
        <a:solidFill>
          <a:schemeClr val="tx1"/>
        </a:solidFill>
        <a:latin typeface="+mn-lt"/>
        <a:ea typeface="+mn-ea"/>
        <a:cs typeface="+mn-cs"/>
      </a:defRPr>
    </a:lvl8pPr>
    <a:lvl9pPr marL="3939601" algn="l" defTabSz="984900" rtl="0" eaLnBrk="1" latinLnBrk="0" hangingPunct="1">
      <a:defRPr kumimoji="1" sz="1939"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5241502A-382F-4464-9C59-07DAD6A237A3}">
          <p14:sldIdLst>
            <p14:sldId id="256"/>
            <p14:sldId id="328"/>
            <p14:sldId id="257"/>
            <p14:sldId id="288"/>
            <p14:sldId id="258"/>
            <p14:sldId id="277"/>
            <p14:sldId id="329"/>
            <p14:sldId id="300"/>
            <p14:sldId id="311"/>
            <p14:sldId id="302"/>
            <p14:sldId id="303"/>
            <p14:sldId id="304"/>
            <p14:sldId id="319"/>
            <p14:sldId id="310"/>
            <p14:sldId id="325"/>
            <p14:sldId id="326"/>
            <p14:sldId id="327"/>
            <p14:sldId id="286"/>
            <p14:sldId id="294"/>
            <p14:sldId id="284"/>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FFE"/>
    <a:srgbClr val="54A021"/>
    <a:srgbClr val="6F91A0"/>
    <a:srgbClr val="7F7F7F"/>
    <a:srgbClr val="E6B91E"/>
    <a:srgbClr val="EB7766"/>
    <a:srgbClr val="6D6440"/>
    <a:srgbClr val="D5ED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07" autoAdjust="0"/>
    <p:restoredTop sz="94245" autoAdjust="0"/>
  </p:normalViewPr>
  <p:slideViewPr>
    <p:cSldViewPr snapToGrid="0">
      <p:cViewPr varScale="1">
        <p:scale>
          <a:sx n="59" d="100"/>
          <a:sy n="59" d="100"/>
        </p:scale>
        <p:origin x="996" y="72"/>
      </p:cViewPr>
      <p:guideLst/>
    </p:cSldViewPr>
  </p:slideViewPr>
  <p:notesTextViewPr>
    <p:cViewPr>
      <p:scale>
        <a:sx n="1" d="1"/>
        <a:sy n="1" d="1"/>
      </p:scale>
      <p:origin x="0" y="0"/>
    </p:cViewPr>
  </p:notesTextViewPr>
  <p:sorterViewPr>
    <p:cViewPr>
      <p:scale>
        <a:sx n="100" d="100"/>
        <a:sy n="100" d="100"/>
      </p:scale>
      <p:origin x="0" y="-70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50375" cy="498645"/>
          </a:xfrm>
          <a:prstGeom prst="rect">
            <a:avLst/>
          </a:prstGeom>
        </p:spPr>
        <p:txBody>
          <a:bodyPr vert="horz" lIns="92193" tIns="46095" rIns="92193" bIns="4609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21" y="0"/>
            <a:ext cx="2950374" cy="498645"/>
          </a:xfrm>
          <a:prstGeom prst="rect">
            <a:avLst/>
          </a:prstGeom>
        </p:spPr>
        <p:txBody>
          <a:bodyPr vert="horz" lIns="92193" tIns="46095" rIns="92193" bIns="46095" rtlCol="0"/>
          <a:lstStyle>
            <a:lvl1pPr algn="r">
              <a:defRPr sz="1200"/>
            </a:lvl1pPr>
          </a:lstStyle>
          <a:p>
            <a:fld id="{A742E72A-9A09-4EDE-84AD-8BF6B2DD2ADC}" type="datetimeFigureOut">
              <a:rPr kumimoji="1" lang="ja-JP" altLang="en-US" smtClean="0"/>
              <a:t>2020/9/1</a:t>
            </a:fld>
            <a:endParaRPr kumimoji="1" lang="ja-JP" altLang="en-US"/>
          </a:p>
        </p:txBody>
      </p:sp>
      <p:sp>
        <p:nvSpPr>
          <p:cNvPr id="4" name="フッター プレースホルダー 3"/>
          <p:cNvSpPr>
            <a:spLocks noGrp="1"/>
          </p:cNvSpPr>
          <p:nvPr>
            <p:ph type="ftr" sz="quarter" idx="2"/>
          </p:nvPr>
        </p:nvSpPr>
        <p:spPr>
          <a:xfrm>
            <a:off x="2" y="9440694"/>
            <a:ext cx="2950375" cy="498645"/>
          </a:xfrm>
          <a:prstGeom prst="rect">
            <a:avLst/>
          </a:prstGeom>
        </p:spPr>
        <p:txBody>
          <a:bodyPr vert="horz" lIns="92193" tIns="46095" rIns="92193" bIns="4609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21" y="9440694"/>
            <a:ext cx="2950374" cy="498645"/>
          </a:xfrm>
          <a:prstGeom prst="rect">
            <a:avLst/>
          </a:prstGeom>
        </p:spPr>
        <p:txBody>
          <a:bodyPr vert="horz" lIns="92193" tIns="46095" rIns="92193" bIns="46095" rtlCol="0" anchor="b"/>
          <a:lstStyle>
            <a:lvl1pPr algn="r">
              <a:defRPr sz="1200"/>
            </a:lvl1pPr>
          </a:lstStyle>
          <a:p>
            <a:fld id="{721678CC-30C7-4B41-9683-EC413798197C}" type="slidenum">
              <a:rPr kumimoji="1" lang="ja-JP" altLang="en-US" smtClean="0"/>
              <a:t>‹#›</a:t>
            </a:fld>
            <a:endParaRPr kumimoji="1" lang="ja-JP" altLang="en-US"/>
          </a:p>
        </p:txBody>
      </p:sp>
    </p:spTree>
    <p:extLst>
      <p:ext uri="{BB962C8B-B14F-4D97-AF65-F5344CB8AC3E}">
        <p14:creationId xmlns:p14="http://schemas.microsoft.com/office/powerpoint/2010/main" val="231483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7" cy="498693"/>
          </a:xfrm>
          <a:prstGeom prst="rect">
            <a:avLst/>
          </a:prstGeom>
        </p:spPr>
        <p:txBody>
          <a:bodyPr vert="horz" lIns="92193" tIns="46095" rIns="92193" bIns="4609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8693"/>
          </a:xfrm>
          <a:prstGeom prst="rect">
            <a:avLst/>
          </a:prstGeom>
        </p:spPr>
        <p:txBody>
          <a:bodyPr vert="horz" lIns="92193" tIns="46095" rIns="92193" bIns="46095" rtlCol="0"/>
          <a:lstStyle>
            <a:lvl1pPr algn="r">
              <a:defRPr sz="1200"/>
            </a:lvl1pPr>
          </a:lstStyle>
          <a:p>
            <a:fld id="{4D17EEF7-5238-4ED6-9ADE-EF48A2D78E52}" type="datetimeFigureOut">
              <a:rPr kumimoji="1" lang="ja-JP" altLang="en-US" smtClean="0"/>
              <a:t>2020/9/1</a:t>
            </a:fld>
            <a:endParaRPr kumimoji="1" lang="ja-JP" altLang="en-US"/>
          </a:p>
        </p:txBody>
      </p:sp>
      <p:sp>
        <p:nvSpPr>
          <p:cNvPr id="4" name="スライド イメージ プレースホルダー 3"/>
          <p:cNvSpPr>
            <a:spLocks noGrp="1" noRot="1" noChangeAspect="1"/>
          </p:cNvSpPr>
          <p:nvPr>
            <p:ph type="sldImg" idx="2"/>
          </p:nvPr>
        </p:nvSpPr>
        <p:spPr>
          <a:xfrm>
            <a:off x="1027113" y="1241425"/>
            <a:ext cx="4752975" cy="3354388"/>
          </a:xfrm>
          <a:prstGeom prst="rect">
            <a:avLst/>
          </a:prstGeom>
          <a:noFill/>
          <a:ln w="12700">
            <a:solidFill>
              <a:prstClr val="black"/>
            </a:solidFill>
          </a:ln>
        </p:spPr>
        <p:txBody>
          <a:bodyPr vert="horz" lIns="92193" tIns="46095" rIns="92193" bIns="46095" rtlCol="0" anchor="ctr"/>
          <a:lstStyle/>
          <a:p>
            <a:endParaRPr lang="ja-JP" altLang="en-US"/>
          </a:p>
        </p:txBody>
      </p:sp>
      <p:sp>
        <p:nvSpPr>
          <p:cNvPr id="5" name="ノート プレースホルダー 4"/>
          <p:cNvSpPr>
            <a:spLocks noGrp="1"/>
          </p:cNvSpPr>
          <p:nvPr>
            <p:ph type="body" sz="quarter" idx="3"/>
          </p:nvPr>
        </p:nvSpPr>
        <p:spPr>
          <a:xfrm>
            <a:off x="680721" y="4783308"/>
            <a:ext cx="5445760" cy="3913614"/>
          </a:xfrm>
          <a:prstGeom prst="rect">
            <a:avLst/>
          </a:prstGeom>
        </p:spPr>
        <p:txBody>
          <a:bodyPr vert="horz" lIns="92193" tIns="46095" rIns="92193" bIns="4609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647"/>
            <a:ext cx="2949787" cy="498692"/>
          </a:xfrm>
          <a:prstGeom prst="rect">
            <a:avLst/>
          </a:prstGeom>
        </p:spPr>
        <p:txBody>
          <a:bodyPr vert="horz" lIns="92193" tIns="46095" rIns="92193" bIns="4609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2193" tIns="46095" rIns="92193" bIns="46095" rtlCol="0" anchor="b"/>
          <a:lstStyle>
            <a:lvl1pPr algn="r">
              <a:defRPr sz="1200"/>
            </a:lvl1pPr>
          </a:lstStyle>
          <a:p>
            <a:fld id="{3F11B096-5FF9-4310-A043-E0566AA5EE8C}" type="slidenum">
              <a:rPr kumimoji="1" lang="ja-JP" altLang="en-US" smtClean="0"/>
              <a:t>‹#›</a:t>
            </a:fld>
            <a:endParaRPr kumimoji="1" lang="ja-JP" altLang="en-US"/>
          </a:p>
        </p:txBody>
      </p:sp>
    </p:spTree>
    <p:extLst>
      <p:ext uri="{BB962C8B-B14F-4D97-AF65-F5344CB8AC3E}">
        <p14:creationId xmlns:p14="http://schemas.microsoft.com/office/powerpoint/2010/main" val="2227790621"/>
      </p:ext>
    </p:extLst>
  </p:cSld>
  <p:clrMap bg1="lt1" tx1="dk1" bg2="lt2" tx2="dk2" accent1="accent1" accent2="accent2" accent3="accent3" accent4="accent4" accent5="accent5" accent6="accent6" hlink="hlink" folHlink="folHlink"/>
  <p:notesStyle>
    <a:lvl1pPr marL="0" algn="l" defTabSz="984900" rtl="0" eaLnBrk="1" latinLnBrk="0" hangingPunct="1">
      <a:defRPr kumimoji="1" sz="1293" kern="1200">
        <a:solidFill>
          <a:schemeClr val="tx1"/>
        </a:solidFill>
        <a:latin typeface="+mn-lt"/>
        <a:ea typeface="+mn-ea"/>
        <a:cs typeface="+mn-cs"/>
      </a:defRPr>
    </a:lvl1pPr>
    <a:lvl2pPr marL="492450" algn="l" defTabSz="984900" rtl="0" eaLnBrk="1" latinLnBrk="0" hangingPunct="1">
      <a:defRPr kumimoji="1" sz="1293" kern="1200">
        <a:solidFill>
          <a:schemeClr val="tx1"/>
        </a:solidFill>
        <a:latin typeface="+mn-lt"/>
        <a:ea typeface="+mn-ea"/>
        <a:cs typeface="+mn-cs"/>
      </a:defRPr>
    </a:lvl2pPr>
    <a:lvl3pPr marL="984900" algn="l" defTabSz="984900" rtl="0" eaLnBrk="1" latinLnBrk="0" hangingPunct="1">
      <a:defRPr kumimoji="1" sz="1293" kern="1200">
        <a:solidFill>
          <a:schemeClr val="tx1"/>
        </a:solidFill>
        <a:latin typeface="+mn-lt"/>
        <a:ea typeface="+mn-ea"/>
        <a:cs typeface="+mn-cs"/>
      </a:defRPr>
    </a:lvl3pPr>
    <a:lvl4pPr marL="1477350" algn="l" defTabSz="984900" rtl="0" eaLnBrk="1" latinLnBrk="0" hangingPunct="1">
      <a:defRPr kumimoji="1" sz="1293" kern="1200">
        <a:solidFill>
          <a:schemeClr val="tx1"/>
        </a:solidFill>
        <a:latin typeface="+mn-lt"/>
        <a:ea typeface="+mn-ea"/>
        <a:cs typeface="+mn-cs"/>
      </a:defRPr>
    </a:lvl4pPr>
    <a:lvl5pPr marL="1969800" algn="l" defTabSz="984900" rtl="0" eaLnBrk="1" latinLnBrk="0" hangingPunct="1">
      <a:defRPr kumimoji="1" sz="1293" kern="1200">
        <a:solidFill>
          <a:schemeClr val="tx1"/>
        </a:solidFill>
        <a:latin typeface="+mn-lt"/>
        <a:ea typeface="+mn-ea"/>
        <a:cs typeface="+mn-cs"/>
      </a:defRPr>
    </a:lvl5pPr>
    <a:lvl6pPr marL="2462251" algn="l" defTabSz="984900" rtl="0" eaLnBrk="1" latinLnBrk="0" hangingPunct="1">
      <a:defRPr kumimoji="1" sz="1293" kern="1200">
        <a:solidFill>
          <a:schemeClr val="tx1"/>
        </a:solidFill>
        <a:latin typeface="+mn-lt"/>
        <a:ea typeface="+mn-ea"/>
        <a:cs typeface="+mn-cs"/>
      </a:defRPr>
    </a:lvl6pPr>
    <a:lvl7pPr marL="2954701" algn="l" defTabSz="984900" rtl="0" eaLnBrk="1" latinLnBrk="0" hangingPunct="1">
      <a:defRPr kumimoji="1" sz="1293" kern="1200">
        <a:solidFill>
          <a:schemeClr val="tx1"/>
        </a:solidFill>
        <a:latin typeface="+mn-lt"/>
        <a:ea typeface="+mn-ea"/>
        <a:cs typeface="+mn-cs"/>
      </a:defRPr>
    </a:lvl7pPr>
    <a:lvl8pPr marL="3447151" algn="l" defTabSz="984900" rtl="0" eaLnBrk="1" latinLnBrk="0" hangingPunct="1">
      <a:defRPr kumimoji="1" sz="1293" kern="1200">
        <a:solidFill>
          <a:schemeClr val="tx1"/>
        </a:solidFill>
        <a:latin typeface="+mn-lt"/>
        <a:ea typeface="+mn-ea"/>
        <a:cs typeface="+mn-cs"/>
      </a:defRPr>
    </a:lvl8pPr>
    <a:lvl9pPr marL="3939601" algn="l" defTabSz="984900" rtl="0" eaLnBrk="1" latinLnBrk="0" hangingPunct="1">
      <a:defRPr kumimoji="1" sz="12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0</a:t>
            </a:fld>
            <a:endParaRPr kumimoji="1" lang="ja-JP" altLang="en-US"/>
          </a:p>
        </p:txBody>
      </p:sp>
    </p:spTree>
    <p:extLst>
      <p:ext uri="{BB962C8B-B14F-4D97-AF65-F5344CB8AC3E}">
        <p14:creationId xmlns:p14="http://schemas.microsoft.com/office/powerpoint/2010/main" val="3441741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11</a:t>
            </a:fld>
            <a:endParaRPr kumimoji="1" lang="ja-JP" altLang="en-US"/>
          </a:p>
        </p:txBody>
      </p:sp>
    </p:spTree>
    <p:extLst>
      <p:ext uri="{BB962C8B-B14F-4D97-AF65-F5344CB8AC3E}">
        <p14:creationId xmlns:p14="http://schemas.microsoft.com/office/powerpoint/2010/main" val="1789833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12</a:t>
            </a:fld>
            <a:endParaRPr kumimoji="1" lang="ja-JP" altLang="en-US"/>
          </a:p>
        </p:txBody>
      </p:sp>
    </p:spTree>
    <p:extLst>
      <p:ext uri="{BB962C8B-B14F-4D97-AF65-F5344CB8AC3E}">
        <p14:creationId xmlns:p14="http://schemas.microsoft.com/office/powerpoint/2010/main" val="1323347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13</a:t>
            </a:fld>
            <a:endParaRPr kumimoji="1" lang="ja-JP" altLang="en-US"/>
          </a:p>
        </p:txBody>
      </p:sp>
    </p:spTree>
    <p:extLst>
      <p:ext uri="{BB962C8B-B14F-4D97-AF65-F5344CB8AC3E}">
        <p14:creationId xmlns:p14="http://schemas.microsoft.com/office/powerpoint/2010/main" val="2298005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14</a:t>
            </a:fld>
            <a:endParaRPr kumimoji="1" lang="ja-JP" altLang="en-US"/>
          </a:p>
        </p:txBody>
      </p:sp>
    </p:spTree>
    <p:extLst>
      <p:ext uri="{BB962C8B-B14F-4D97-AF65-F5344CB8AC3E}">
        <p14:creationId xmlns:p14="http://schemas.microsoft.com/office/powerpoint/2010/main" val="2006676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15</a:t>
            </a:fld>
            <a:endParaRPr kumimoji="1" lang="ja-JP" altLang="en-US"/>
          </a:p>
        </p:txBody>
      </p:sp>
    </p:spTree>
    <p:extLst>
      <p:ext uri="{BB962C8B-B14F-4D97-AF65-F5344CB8AC3E}">
        <p14:creationId xmlns:p14="http://schemas.microsoft.com/office/powerpoint/2010/main" val="1719577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16</a:t>
            </a:fld>
            <a:endParaRPr kumimoji="1" lang="ja-JP" altLang="en-US"/>
          </a:p>
        </p:txBody>
      </p:sp>
    </p:spTree>
    <p:extLst>
      <p:ext uri="{BB962C8B-B14F-4D97-AF65-F5344CB8AC3E}">
        <p14:creationId xmlns:p14="http://schemas.microsoft.com/office/powerpoint/2010/main" val="282428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17</a:t>
            </a:fld>
            <a:endParaRPr kumimoji="1" lang="ja-JP" altLang="en-US"/>
          </a:p>
        </p:txBody>
      </p:sp>
    </p:spTree>
    <p:extLst>
      <p:ext uri="{BB962C8B-B14F-4D97-AF65-F5344CB8AC3E}">
        <p14:creationId xmlns:p14="http://schemas.microsoft.com/office/powerpoint/2010/main" val="1508971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18</a:t>
            </a:fld>
            <a:endParaRPr kumimoji="1" lang="ja-JP" altLang="en-US"/>
          </a:p>
        </p:txBody>
      </p:sp>
    </p:spTree>
    <p:extLst>
      <p:ext uri="{BB962C8B-B14F-4D97-AF65-F5344CB8AC3E}">
        <p14:creationId xmlns:p14="http://schemas.microsoft.com/office/powerpoint/2010/main" val="2735823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19</a:t>
            </a:fld>
            <a:endParaRPr kumimoji="1" lang="ja-JP" altLang="en-US"/>
          </a:p>
        </p:txBody>
      </p:sp>
    </p:spTree>
    <p:extLst>
      <p:ext uri="{BB962C8B-B14F-4D97-AF65-F5344CB8AC3E}">
        <p14:creationId xmlns:p14="http://schemas.microsoft.com/office/powerpoint/2010/main" val="3393032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20</a:t>
            </a:fld>
            <a:endParaRPr kumimoji="1" lang="ja-JP" altLang="en-US"/>
          </a:p>
        </p:txBody>
      </p:sp>
    </p:spTree>
    <p:extLst>
      <p:ext uri="{BB962C8B-B14F-4D97-AF65-F5344CB8AC3E}">
        <p14:creationId xmlns:p14="http://schemas.microsoft.com/office/powerpoint/2010/main" val="1458982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a:t>
            </a:fld>
            <a:endParaRPr kumimoji="1" lang="ja-JP" altLang="en-US"/>
          </a:p>
        </p:txBody>
      </p:sp>
    </p:spTree>
    <p:extLst>
      <p:ext uri="{BB962C8B-B14F-4D97-AF65-F5344CB8AC3E}">
        <p14:creationId xmlns:p14="http://schemas.microsoft.com/office/powerpoint/2010/main" val="1085877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3</a:t>
            </a:fld>
            <a:endParaRPr kumimoji="1" lang="ja-JP" altLang="en-US"/>
          </a:p>
        </p:txBody>
      </p:sp>
    </p:spTree>
    <p:extLst>
      <p:ext uri="{BB962C8B-B14F-4D97-AF65-F5344CB8AC3E}">
        <p14:creationId xmlns:p14="http://schemas.microsoft.com/office/powerpoint/2010/main" val="2640978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4</a:t>
            </a:fld>
            <a:endParaRPr kumimoji="1" lang="ja-JP" altLang="en-US"/>
          </a:p>
        </p:txBody>
      </p:sp>
    </p:spTree>
    <p:extLst>
      <p:ext uri="{BB962C8B-B14F-4D97-AF65-F5344CB8AC3E}">
        <p14:creationId xmlns:p14="http://schemas.microsoft.com/office/powerpoint/2010/main" val="1646673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5</a:t>
            </a:fld>
            <a:endParaRPr kumimoji="1" lang="ja-JP" altLang="en-US"/>
          </a:p>
        </p:txBody>
      </p:sp>
    </p:spTree>
    <p:extLst>
      <p:ext uri="{BB962C8B-B14F-4D97-AF65-F5344CB8AC3E}">
        <p14:creationId xmlns:p14="http://schemas.microsoft.com/office/powerpoint/2010/main" val="1069858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6</a:t>
            </a:fld>
            <a:endParaRPr kumimoji="1" lang="ja-JP" altLang="en-US"/>
          </a:p>
        </p:txBody>
      </p:sp>
    </p:spTree>
    <p:extLst>
      <p:ext uri="{BB962C8B-B14F-4D97-AF65-F5344CB8AC3E}">
        <p14:creationId xmlns:p14="http://schemas.microsoft.com/office/powerpoint/2010/main" val="1279641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7</a:t>
            </a:fld>
            <a:endParaRPr kumimoji="1" lang="ja-JP" altLang="en-US"/>
          </a:p>
        </p:txBody>
      </p:sp>
    </p:spTree>
    <p:extLst>
      <p:ext uri="{BB962C8B-B14F-4D97-AF65-F5344CB8AC3E}">
        <p14:creationId xmlns:p14="http://schemas.microsoft.com/office/powerpoint/2010/main" val="3052849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8</a:t>
            </a:fld>
            <a:endParaRPr kumimoji="1" lang="ja-JP" altLang="en-US"/>
          </a:p>
        </p:txBody>
      </p:sp>
    </p:spTree>
    <p:extLst>
      <p:ext uri="{BB962C8B-B14F-4D97-AF65-F5344CB8AC3E}">
        <p14:creationId xmlns:p14="http://schemas.microsoft.com/office/powerpoint/2010/main" val="2522958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9</a:t>
            </a:fld>
            <a:endParaRPr kumimoji="1" lang="ja-JP" altLang="en-US"/>
          </a:p>
        </p:txBody>
      </p:sp>
    </p:spTree>
    <p:extLst>
      <p:ext uri="{BB962C8B-B14F-4D97-AF65-F5344CB8AC3E}">
        <p14:creationId xmlns:p14="http://schemas.microsoft.com/office/powerpoint/2010/main" val="3910733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1332" y="-10669"/>
            <a:ext cx="12276189" cy="8662100"/>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13349" y="3029602"/>
            <a:ext cx="7799306" cy="2074264"/>
          </a:xfrm>
        </p:spPr>
        <p:txBody>
          <a:bodyPr anchor="b">
            <a:noAutofit/>
          </a:bodyPr>
          <a:lstStyle>
            <a:lvl1pPr algn="r">
              <a:defRPr sz="6804">
                <a:solidFill>
                  <a:schemeClr val="accent1">
                    <a:lumMod val="75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13349" y="5103864"/>
            <a:ext cx="7799306" cy="1382042"/>
          </a:xfrm>
        </p:spPr>
        <p:txBody>
          <a:bodyPr anchor="t"/>
          <a:lstStyle>
            <a:lvl1pPr marL="0" indent="0" algn="r">
              <a:buNone/>
              <a:defRPr>
                <a:solidFill>
                  <a:schemeClr val="tx1">
                    <a:lumMod val="50000"/>
                    <a:lumOff val="50000"/>
                  </a:schemeClr>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5ECC7F15-98D6-48EC-AE2B-99C841C3F6E6}" type="datetime1">
              <a:rPr kumimoji="1" lang="ja-JP" altLang="en-US" smtClean="0"/>
              <a:t>2020/9/1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1200"/>
            </a:lvl1pPr>
          </a:lstStyle>
          <a:p>
            <a:fld id="{9855AF58-FB1E-4A03-A555-249AA4299BCB}" type="slidenum">
              <a:rPr lang="ja-JP" altLang="en-US" smtClean="0"/>
              <a:pPr/>
              <a:t>‹#›</a:t>
            </a:fld>
            <a:endParaRPr lang="ja-JP" altLang="en-US"/>
          </a:p>
        </p:txBody>
      </p:sp>
    </p:spTree>
    <p:extLst>
      <p:ext uri="{BB962C8B-B14F-4D97-AF65-F5344CB8AC3E}">
        <p14:creationId xmlns:p14="http://schemas.microsoft.com/office/powerpoint/2010/main" val="3959167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80" cy="4288379"/>
          </a:xfrm>
        </p:spPr>
        <p:txBody>
          <a:bodyPr anchor="ctr">
            <a:normAutofit/>
          </a:bodyPr>
          <a:lstStyle>
            <a:lvl1pPr algn="l">
              <a:defRPr sz="5544"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5" y="5632497"/>
            <a:ext cx="8496680" cy="1979340"/>
          </a:xfrm>
        </p:spPr>
        <p:txBody>
          <a:bodyPr anchor="ctr">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4FF2049-EDD9-436F-AC80-04A4B4527A64}" type="datetime1">
              <a:rPr kumimoji="1" lang="ja-JP" altLang="en-US" smtClean="0"/>
              <a:t>2020/9/1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857847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037216" y="768068"/>
            <a:ext cx="8127869" cy="3808336"/>
          </a:xfrm>
        </p:spPr>
        <p:txBody>
          <a:bodyPr anchor="ctr">
            <a:normAutofit/>
          </a:bodyPr>
          <a:lstStyle>
            <a:lvl1pPr algn="l">
              <a:defRPr sz="5544"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473834" y="4576404"/>
            <a:ext cx="7254633" cy="480042"/>
          </a:xfrm>
        </p:spPr>
        <p:txBody>
          <a:bodyPr anchor="ctr">
            <a:noAutofit/>
          </a:bodyPr>
          <a:lstStyle>
            <a:lvl1pPr marL="0" indent="0">
              <a:buFontTx/>
              <a:buNone/>
              <a:defRPr sz="2016">
                <a:solidFill>
                  <a:schemeClr val="tx1">
                    <a:lumMod val="50000"/>
                    <a:lumOff val="50000"/>
                  </a:schemeClr>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815973" y="5632497"/>
            <a:ext cx="8496681" cy="1979340"/>
          </a:xfrm>
        </p:spPr>
        <p:txBody>
          <a:bodyPr anchor="ctr">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A9ADBFF-9B4D-4244-89F5-52BA22C33D79}" type="datetime1">
              <a:rPr kumimoji="1" lang="ja-JP" altLang="en-US" smtClean="0"/>
              <a:t>2020/9/1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
        <p:nvSpPr>
          <p:cNvPr id="24" name="TextBox 23"/>
          <p:cNvSpPr txBox="1"/>
          <p:nvPr/>
        </p:nvSpPr>
        <p:spPr>
          <a:xfrm>
            <a:off x="646129" y="995840"/>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solidFill>
                <a:effectLst/>
                <a:latin typeface="Arial"/>
              </a:rPr>
              <a:t>“</a:t>
            </a:r>
          </a:p>
        </p:txBody>
      </p:sp>
      <p:sp>
        <p:nvSpPr>
          <p:cNvPr id="25" name="TextBox 24"/>
          <p:cNvSpPr txBox="1"/>
          <p:nvPr/>
        </p:nvSpPr>
        <p:spPr>
          <a:xfrm>
            <a:off x="9032077" y="3636927"/>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3559861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15973" y="2434215"/>
            <a:ext cx="8496681" cy="3270160"/>
          </a:xfrm>
        </p:spPr>
        <p:txBody>
          <a:bodyPr anchor="b">
            <a:normAutofit/>
          </a:bodyPr>
          <a:lstStyle>
            <a:lvl1pPr algn="l">
              <a:defRPr sz="5544"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CDB2191-AD32-4025-B918-AD47ECFDCDF7}" type="datetime1">
              <a:rPr kumimoji="1" lang="ja-JP" altLang="en-US" smtClean="0"/>
              <a:t>2020/9/1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16740730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037216" y="768068"/>
            <a:ext cx="8127869" cy="3808336"/>
          </a:xfrm>
        </p:spPr>
        <p:txBody>
          <a:bodyPr anchor="ctr">
            <a:normAutofit/>
          </a:bodyPr>
          <a:lstStyle>
            <a:lvl1pPr algn="l">
              <a:defRPr sz="5544"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815971" y="5056446"/>
            <a:ext cx="8496682" cy="647929"/>
          </a:xfrm>
        </p:spPr>
        <p:txBody>
          <a:bodyPr anchor="b">
            <a:noAutofit/>
          </a:bodyPr>
          <a:lstStyle>
            <a:lvl1pPr marL="0" indent="0">
              <a:buFontTx/>
              <a:buNone/>
              <a:defRPr sz="3024">
                <a:solidFill>
                  <a:schemeClr val="tx1">
                    <a:lumMod val="75000"/>
                    <a:lumOff val="25000"/>
                  </a:schemeClr>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D77BBB6-20E9-46C1-8CFC-884C80821F69}" type="datetime1">
              <a:rPr kumimoji="1" lang="ja-JP" altLang="en-US" smtClean="0"/>
              <a:t>2020/9/1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
        <p:nvSpPr>
          <p:cNvPr id="24" name="TextBox 23"/>
          <p:cNvSpPr txBox="1"/>
          <p:nvPr/>
        </p:nvSpPr>
        <p:spPr>
          <a:xfrm>
            <a:off x="646129" y="995840"/>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solidFill>
                <a:effectLst/>
                <a:latin typeface="Arial"/>
              </a:rPr>
              <a:t>“</a:t>
            </a:r>
          </a:p>
        </p:txBody>
      </p:sp>
      <p:sp>
        <p:nvSpPr>
          <p:cNvPr id="25" name="TextBox 24"/>
          <p:cNvSpPr txBox="1"/>
          <p:nvPr/>
        </p:nvSpPr>
        <p:spPr>
          <a:xfrm>
            <a:off x="9032077" y="3636927"/>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694290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824339" y="768068"/>
            <a:ext cx="8488315" cy="3808336"/>
          </a:xfrm>
        </p:spPr>
        <p:txBody>
          <a:bodyPr anchor="ctr">
            <a:normAutofit/>
          </a:bodyPr>
          <a:lstStyle>
            <a:lvl1pPr algn="l">
              <a:defRPr sz="5544"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815971" y="5056446"/>
            <a:ext cx="8496682" cy="647929"/>
          </a:xfrm>
        </p:spPr>
        <p:txBody>
          <a:bodyPr anchor="b">
            <a:noAutofit/>
          </a:bodyPr>
          <a:lstStyle>
            <a:lvl1pPr marL="0" indent="0">
              <a:buFontTx/>
              <a:buNone/>
              <a:defRPr sz="3024">
                <a:solidFill>
                  <a:schemeClr val="accent1"/>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971D165-668A-49D2-9610-8AFC27F21F20}" type="datetime1">
              <a:rPr kumimoji="1" lang="ja-JP" altLang="en-US" smtClean="0"/>
              <a:t>2020/9/1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7513527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8F27F3C-76AD-41A8-BC29-06EFA17E1FE7}" type="datetime1">
              <a:rPr kumimoji="1" lang="ja-JP" altLang="en-US" smtClean="0"/>
              <a:t>2020/9/1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13662609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0881" y="768068"/>
            <a:ext cx="1310181" cy="6616586"/>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15974" y="768068"/>
            <a:ext cx="6953759" cy="6616586"/>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52A3313-FFA3-4236-93B0-45C5AC681E3C}" type="datetime1">
              <a:rPr kumimoji="1" lang="ja-JP" altLang="en-US" smtClean="0"/>
              <a:t>2020/9/1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22467609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536"/>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94AAE2D-3AA7-449F-941B-349AAC6E561E}" type="datetime1">
              <a:rPr kumimoji="1" lang="ja-JP" altLang="en-US" smtClean="0"/>
              <a:t>2020/9/1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1200"/>
            </a:lvl1pPr>
          </a:lstStyle>
          <a:p>
            <a:fld id="{9855AF58-FB1E-4A03-A555-249AA4299BCB}" type="slidenum">
              <a:rPr lang="ja-JP" altLang="en-US" smtClean="0"/>
              <a:pPr/>
              <a:t>‹#›</a:t>
            </a:fld>
            <a:endParaRPr lang="ja-JP" altLang="en-US"/>
          </a:p>
        </p:txBody>
      </p:sp>
    </p:spTree>
    <p:extLst>
      <p:ext uri="{BB962C8B-B14F-4D97-AF65-F5344CB8AC3E}">
        <p14:creationId xmlns:p14="http://schemas.microsoft.com/office/powerpoint/2010/main" val="12029181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15973" y="3402969"/>
            <a:ext cx="8496681" cy="2301408"/>
          </a:xfrm>
        </p:spPr>
        <p:txBody>
          <a:bodyPr anchor="b"/>
          <a:lstStyle>
            <a:lvl1pPr algn="l">
              <a:defRPr sz="504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3" y="5704375"/>
            <a:ext cx="8496681" cy="1084064"/>
          </a:xfrm>
        </p:spPr>
        <p:txBody>
          <a:bodyPr anchor="t"/>
          <a:lstStyle>
            <a:lvl1pPr marL="0" indent="0" algn="l">
              <a:buNone/>
              <a:defRPr sz="2520">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B3412F5-9F0E-4E4A-9170-BF80C3F079B3}" type="datetime1">
              <a:rPr kumimoji="1" lang="ja-JP" altLang="en-US" smtClean="0"/>
              <a:t>2020/9/1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14782640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80" cy="166414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15975" y="2722242"/>
            <a:ext cx="4133563" cy="4889593"/>
          </a:xfrm>
        </p:spPr>
        <p:txBody>
          <a:bodyPr>
            <a:normAutofit/>
          </a:bodyPr>
          <a:lstStyle>
            <a:lvl1pPr>
              <a:defRPr sz="2268"/>
            </a:lvl1pPr>
            <a:lvl2pPr>
              <a:defRPr sz="2016"/>
            </a:lvl2pPr>
            <a:lvl3pPr>
              <a:defRPr sz="1764"/>
            </a:lvl3pPr>
            <a:lvl4pPr>
              <a:defRPr sz="1512"/>
            </a:lvl4pPr>
            <a:lvl5pPr>
              <a:defRPr sz="1512"/>
            </a:lvl5pPr>
            <a:lvl6pPr>
              <a:defRPr sz="1512"/>
            </a:lvl6pPr>
            <a:lvl7pPr>
              <a:defRPr sz="1512"/>
            </a:lvl7pPr>
            <a:lvl8pPr>
              <a:defRPr sz="1512"/>
            </a:lvl8pPr>
            <a:lvl9pPr>
              <a:defRPr sz="151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179091" y="2722244"/>
            <a:ext cx="4133564" cy="4889595"/>
          </a:xfrm>
        </p:spPr>
        <p:txBody>
          <a:bodyPr>
            <a:normAutofit/>
          </a:bodyPr>
          <a:lstStyle>
            <a:lvl1pPr>
              <a:defRPr sz="2268"/>
            </a:lvl1pPr>
            <a:lvl2pPr>
              <a:defRPr sz="2016"/>
            </a:lvl2pPr>
            <a:lvl3pPr>
              <a:defRPr sz="1764"/>
            </a:lvl3pPr>
            <a:lvl4pPr>
              <a:defRPr sz="1512"/>
            </a:lvl4pPr>
            <a:lvl5pPr>
              <a:defRPr sz="1512"/>
            </a:lvl5pPr>
            <a:lvl6pPr>
              <a:defRPr sz="1512"/>
            </a:lvl6pPr>
            <a:lvl7pPr>
              <a:defRPr sz="1512"/>
            </a:lvl7pPr>
            <a:lvl8pPr>
              <a:defRPr sz="1512"/>
            </a:lvl8pPr>
            <a:lvl9pPr>
              <a:defRPr sz="151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2ED4745-2CBA-4FE2-B29F-DAF94B9BA94D}" type="datetime1">
              <a:rPr kumimoji="1" lang="ja-JP" altLang="en-US" smtClean="0"/>
              <a:t>2020/9/1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34598206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78" cy="1664147"/>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4" y="2722739"/>
            <a:ext cx="4136993" cy="726063"/>
          </a:xfrm>
        </p:spPr>
        <p:txBody>
          <a:bodyPr anchor="b">
            <a:noAutofit/>
          </a:bodyPr>
          <a:lstStyle>
            <a:lvl1pPr marL="0" indent="0">
              <a:buNone/>
              <a:defRPr sz="3024" b="0"/>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ja-JP" altLang="en-US" smtClean="0"/>
              <a:t>マスター テキストの書式設定</a:t>
            </a:r>
          </a:p>
        </p:txBody>
      </p:sp>
      <p:sp>
        <p:nvSpPr>
          <p:cNvPr id="4" name="Content Placeholder 3"/>
          <p:cNvSpPr>
            <a:spLocks noGrp="1"/>
          </p:cNvSpPr>
          <p:nvPr>
            <p:ph sz="half" idx="2"/>
          </p:nvPr>
        </p:nvSpPr>
        <p:spPr>
          <a:xfrm>
            <a:off x="815974" y="3448804"/>
            <a:ext cx="4136993" cy="4163035"/>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175659" y="2722739"/>
            <a:ext cx="4136993" cy="726063"/>
          </a:xfrm>
        </p:spPr>
        <p:txBody>
          <a:bodyPr anchor="b">
            <a:noAutofit/>
          </a:bodyPr>
          <a:lstStyle>
            <a:lvl1pPr marL="0" indent="0">
              <a:buNone/>
              <a:defRPr sz="3024" b="0"/>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ja-JP" altLang="en-US" smtClean="0"/>
              <a:t>マスター テキストの書式設定</a:t>
            </a:r>
          </a:p>
        </p:txBody>
      </p:sp>
      <p:sp>
        <p:nvSpPr>
          <p:cNvPr id="6" name="Content Placeholder 5"/>
          <p:cNvSpPr>
            <a:spLocks noGrp="1"/>
          </p:cNvSpPr>
          <p:nvPr>
            <p:ph sz="quarter" idx="4"/>
          </p:nvPr>
        </p:nvSpPr>
        <p:spPr>
          <a:xfrm>
            <a:off x="5175659" y="3448804"/>
            <a:ext cx="4136993" cy="4163035"/>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805C802-E003-4C36-9454-17308B3D5C7B}" type="datetime1">
              <a:rPr kumimoji="1" lang="ja-JP" altLang="en-US" smtClean="0"/>
              <a:t>2020/9/1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30279433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815974" y="768068"/>
            <a:ext cx="8496680" cy="1664147"/>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16FD72F-CB3C-492A-AF99-FC68D41DD1ED}" type="datetime1">
              <a:rPr kumimoji="1" lang="ja-JP" altLang="en-US" smtClean="0"/>
              <a:t>2020/9/1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8669696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8C4BE-E23C-4C13-A06B-CB4C9E1AE59F}" type="datetime1">
              <a:rPr kumimoji="1" lang="ja-JP" altLang="en-US" smtClean="0"/>
              <a:t>2020/9/1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11569480" y="8228848"/>
            <a:ext cx="686187" cy="460041"/>
          </a:xfrm>
        </p:spPr>
        <p:txBody>
          <a:bodyPr/>
          <a:lstStyle>
            <a:lvl1pPr>
              <a:defRPr sz="1200"/>
            </a:lvl1pPr>
          </a:lstStyle>
          <a:p>
            <a:fld id="{9855AF58-FB1E-4A03-A555-249AA4299BCB}" type="slidenum">
              <a:rPr lang="ja-JP" altLang="en-US" smtClean="0"/>
              <a:pPr/>
              <a:t>‹#›</a:t>
            </a:fld>
            <a:endParaRPr lang="ja-JP" altLang="en-US"/>
          </a:p>
        </p:txBody>
      </p:sp>
    </p:spTree>
    <p:extLst>
      <p:ext uri="{BB962C8B-B14F-4D97-AF65-F5344CB8AC3E}">
        <p14:creationId xmlns:p14="http://schemas.microsoft.com/office/powerpoint/2010/main" val="8093694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15974" y="1888172"/>
            <a:ext cx="3734775" cy="1610808"/>
          </a:xfrm>
        </p:spPr>
        <p:txBody>
          <a:bodyPr anchor="b">
            <a:normAutofit/>
          </a:bodyPr>
          <a:lstStyle>
            <a:lvl1pPr>
              <a:defRPr sz="252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80301" y="648782"/>
            <a:ext cx="4532352" cy="6963055"/>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15974" y="3498979"/>
            <a:ext cx="3734775" cy="3256286"/>
          </a:xfrm>
        </p:spPr>
        <p:txBody>
          <a:bodyPr>
            <a:normAutofit/>
          </a:bodyPr>
          <a:lstStyle>
            <a:lvl1pPr marL="0" indent="0">
              <a:buNone/>
              <a:defRPr sz="1764"/>
            </a:lvl1pPr>
            <a:lvl2pPr marL="432054" indent="0">
              <a:buNone/>
              <a:defRPr sz="1323"/>
            </a:lvl2pPr>
            <a:lvl3pPr marL="864108" indent="0">
              <a:buNone/>
              <a:defRPr sz="1134"/>
            </a:lvl3pPr>
            <a:lvl4pPr marL="1296162" indent="0">
              <a:buNone/>
              <a:defRPr sz="945"/>
            </a:lvl4pPr>
            <a:lvl5pPr marL="1728216" indent="0">
              <a:buNone/>
              <a:defRPr sz="945"/>
            </a:lvl5pPr>
            <a:lvl6pPr marL="2160270" indent="0">
              <a:buNone/>
              <a:defRPr sz="945"/>
            </a:lvl6pPr>
            <a:lvl7pPr marL="2592324" indent="0">
              <a:buNone/>
              <a:defRPr sz="945"/>
            </a:lvl7pPr>
            <a:lvl8pPr marL="3024378" indent="0">
              <a:buNone/>
              <a:defRPr sz="945"/>
            </a:lvl8pPr>
            <a:lvl9pPr marL="3456432" indent="0">
              <a:buNone/>
              <a:defRPr sz="94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BCBED91-FA07-43AF-A315-549B87F6CADC}" type="datetime1">
              <a:rPr kumimoji="1" lang="ja-JP" altLang="en-US" smtClean="0"/>
              <a:t>2020/9/1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11603809" y="8258259"/>
            <a:ext cx="686187" cy="460041"/>
          </a:xfrm>
        </p:spPr>
        <p:txBody>
          <a:bodyPr/>
          <a:lstStyle>
            <a:lvl1pPr>
              <a:defRPr sz="1200"/>
            </a:lvl1pPr>
          </a:lstStyle>
          <a:p>
            <a:fld id="{9855AF58-FB1E-4A03-A555-249AA4299BCB}" type="slidenum">
              <a:rPr lang="ja-JP" altLang="en-US" smtClean="0"/>
              <a:pPr/>
              <a:t>‹#›</a:t>
            </a:fld>
            <a:endParaRPr lang="ja-JP" altLang="en-US"/>
          </a:p>
        </p:txBody>
      </p:sp>
    </p:spTree>
    <p:extLst>
      <p:ext uri="{BB962C8B-B14F-4D97-AF65-F5344CB8AC3E}">
        <p14:creationId xmlns:p14="http://schemas.microsoft.com/office/powerpoint/2010/main" val="29349420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15974" y="6048534"/>
            <a:ext cx="8496680" cy="714064"/>
          </a:xfrm>
        </p:spPr>
        <p:txBody>
          <a:bodyPr anchor="b">
            <a:normAutofit/>
          </a:bodyPr>
          <a:lstStyle>
            <a:lvl1pPr algn="l">
              <a:defRPr sz="3024"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815974" y="768068"/>
            <a:ext cx="8496680" cy="4845427"/>
          </a:xfrm>
        </p:spPr>
        <p:txBody>
          <a:bodyPr anchor="t">
            <a:normAutofit/>
          </a:bodyPr>
          <a:lstStyle>
            <a:lvl1pPr marL="0" indent="0" algn="ctr">
              <a:buNone/>
              <a:defRPr sz="2016"/>
            </a:lvl1pPr>
            <a:lvl2pPr marL="576072" indent="0">
              <a:buNone/>
              <a:defRPr sz="2016"/>
            </a:lvl2pPr>
            <a:lvl3pPr marL="1152144" indent="0">
              <a:buNone/>
              <a:defRPr sz="2016"/>
            </a:lvl3pPr>
            <a:lvl4pPr marL="1728216" indent="0">
              <a:buNone/>
              <a:defRPr sz="2016"/>
            </a:lvl4pPr>
            <a:lvl5pPr marL="2304288" indent="0">
              <a:buNone/>
              <a:defRPr sz="2016"/>
            </a:lvl5pPr>
            <a:lvl6pPr marL="2880360" indent="0">
              <a:buNone/>
              <a:defRPr sz="2016"/>
            </a:lvl6pPr>
            <a:lvl7pPr marL="3456432" indent="0">
              <a:buNone/>
              <a:defRPr sz="2016"/>
            </a:lvl7pPr>
            <a:lvl8pPr marL="4032504" indent="0">
              <a:buNone/>
              <a:defRPr sz="2016"/>
            </a:lvl8pPr>
            <a:lvl9pPr marL="4608576" indent="0">
              <a:buNone/>
              <a:defRPr sz="2016"/>
            </a:lvl9pPr>
          </a:lstStyle>
          <a:p>
            <a:r>
              <a:rPr lang="ja-JP" altLang="en-US" smtClean="0"/>
              <a:t>図を追加</a:t>
            </a:r>
            <a:endParaRPr lang="en-US" dirty="0"/>
          </a:p>
        </p:txBody>
      </p:sp>
      <p:sp>
        <p:nvSpPr>
          <p:cNvPr id="4" name="Text Placeholder 3"/>
          <p:cNvSpPr>
            <a:spLocks noGrp="1"/>
          </p:cNvSpPr>
          <p:nvPr>
            <p:ph type="body" sz="half" idx="2"/>
          </p:nvPr>
        </p:nvSpPr>
        <p:spPr>
          <a:xfrm>
            <a:off x="815974" y="6762598"/>
            <a:ext cx="8496680" cy="849239"/>
          </a:xfrm>
        </p:spPr>
        <p:txBody>
          <a:bodyPr>
            <a:normAutofit/>
          </a:bodyPr>
          <a:lstStyle>
            <a:lvl1pPr marL="0" indent="0">
              <a:buNone/>
              <a:defRPr sz="1512"/>
            </a:lvl1pPr>
            <a:lvl2pPr marL="576072" indent="0">
              <a:buNone/>
              <a:defRPr sz="1512"/>
            </a:lvl2pPr>
            <a:lvl3pPr marL="1152144" indent="0">
              <a:buNone/>
              <a:defRPr sz="1260"/>
            </a:lvl3pPr>
            <a:lvl4pPr marL="1728216" indent="0">
              <a:buNone/>
              <a:defRPr sz="1134"/>
            </a:lvl4pPr>
            <a:lvl5pPr marL="2304288" indent="0">
              <a:buNone/>
              <a:defRPr sz="1134"/>
            </a:lvl5pPr>
            <a:lvl6pPr marL="2880360" indent="0">
              <a:buNone/>
              <a:defRPr sz="1134"/>
            </a:lvl6pPr>
            <a:lvl7pPr marL="3456432" indent="0">
              <a:buNone/>
              <a:defRPr sz="1134"/>
            </a:lvl7pPr>
            <a:lvl8pPr marL="4032504" indent="0">
              <a:buNone/>
              <a:defRPr sz="1134"/>
            </a:lvl8pPr>
            <a:lvl9pPr marL="4608576" indent="0">
              <a:buNone/>
              <a:defRPr sz="1134"/>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AE0E4E9-25BE-449B-BAF9-2A24B7B49C52}" type="datetime1">
              <a:rPr kumimoji="1" lang="ja-JP" altLang="en-US" smtClean="0"/>
              <a:t>2020/9/1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1798602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333" y="-10669"/>
            <a:ext cx="12276190" cy="8662100"/>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5975" y="768068"/>
            <a:ext cx="8496678" cy="1664147"/>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4" y="2722244"/>
            <a:ext cx="8496680" cy="4889595"/>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235163" y="7611839"/>
            <a:ext cx="915739" cy="460041"/>
          </a:xfrm>
          <a:prstGeom prst="rect">
            <a:avLst/>
          </a:prstGeom>
        </p:spPr>
        <p:txBody>
          <a:bodyPr vert="horz" lIns="91440" tIns="45720" rIns="91440" bIns="45720" rtlCol="0" anchor="ctr"/>
          <a:lstStyle>
            <a:lvl1pPr algn="r">
              <a:defRPr sz="1134">
                <a:solidFill>
                  <a:schemeClr val="tx1">
                    <a:tint val="75000"/>
                  </a:schemeClr>
                </a:solidFill>
              </a:defRPr>
            </a:lvl1pPr>
          </a:lstStyle>
          <a:p>
            <a:fld id="{B78AD682-A092-4CBF-B6FB-D56842E06347}" type="datetime1">
              <a:rPr kumimoji="1" lang="ja-JP" altLang="en-US" smtClean="0"/>
              <a:t>2020/9/1</a:t>
            </a:fld>
            <a:endParaRPr kumimoji="1" lang="ja-JP" altLang="en-US"/>
          </a:p>
        </p:txBody>
      </p:sp>
      <p:sp>
        <p:nvSpPr>
          <p:cNvPr id="5" name="Footer Placeholder 4"/>
          <p:cNvSpPr>
            <a:spLocks noGrp="1"/>
          </p:cNvSpPr>
          <p:nvPr>
            <p:ph type="ftr" sz="quarter" idx="3"/>
          </p:nvPr>
        </p:nvSpPr>
        <p:spPr>
          <a:xfrm>
            <a:off x="815974" y="7611839"/>
            <a:ext cx="6188042" cy="460041"/>
          </a:xfrm>
          <a:prstGeom prst="rect">
            <a:avLst/>
          </a:prstGeom>
        </p:spPr>
        <p:txBody>
          <a:bodyPr vert="horz" lIns="91440" tIns="45720" rIns="91440" bIns="45720" rtlCol="0" anchor="ctr"/>
          <a:lstStyle>
            <a:lvl1pPr algn="l">
              <a:defRPr sz="113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1571725" y="8242217"/>
            <a:ext cx="686187" cy="460041"/>
          </a:xfrm>
          <a:prstGeom prst="rect">
            <a:avLst/>
          </a:prstGeom>
        </p:spPr>
        <p:txBody>
          <a:bodyPr vert="horz" lIns="91440" tIns="45720" rIns="91440" bIns="45720" rtlCol="0" anchor="ctr"/>
          <a:lstStyle>
            <a:lvl1pPr algn="r">
              <a:defRPr sz="1134">
                <a:solidFill>
                  <a:schemeClr val="accent1">
                    <a:lumMod val="75000"/>
                  </a:schemeClr>
                </a:solidFill>
              </a:defRPr>
            </a:lvl1p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403231908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Lst>
  <p:timing>
    <p:tnLst>
      <p:par>
        <p:cTn id="1" dur="indefinite" restart="never" nodeType="tmRoot"/>
      </p:par>
    </p:tnLst>
  </p:timing>
  <p:hf hdr="0" ftr="0" dt="0"/>
  <p:txStyles>
    <p:title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32054" indent="-432054" algn="l" defTabSz="576072" rtl="0" eaLnBrk="1" latinLnBrk="0" hangingPunct="1">
        <a:spcBef>
          <a:spcPts val="1260"/>
        </a:spcBef>
        <a:spcAft>
          <a:spcPts val="0"/>
        </a:spcAft>
        <a:buClr>
          <a:schemeClr val="accent1">
            <a:lumMod val="75000"/>
          </a:schemeClr>
        </a:buClr>
        <a:buSzPct val="80000"/>
        <a:buFont typeface="Wingdings 3" charset="2"/>
        <a:buChar char=""/>
        <a:defRPr kumimoji="1" sz="2268" kern="1200">
          <a:solidFill>
            <a:schemeClr val="tx1">
              <a:lumMod val="75000"/>
              <a:lumOff val="25000"/>
            </a:schemeClr>
          </a:solidFill>
          <a:latin typeface="+mn-lt"/>
          <a:ea typeface="+mn-ea"/>
          <a:cs typeface="+mn-cs"/>
        </a:defRPr>
      </a:lvl1pPr>
      <a:lvl2pPr marL="936117" indent="-360045" algn="l" defTabSz="576072" rtl="0" eaLnBrk="1" latinLnBrk="0" hangingPunct="1">
        <a:spcBef>
          <a:spcPts val="1260"/>
        </a:spcBef>
        <a:spcAft>
          <a:spcPts val="0"/>
        </a:spcAft>
        <a:buClr>
          <a:schemeClr val="accent1">
            <a:lumMod val="75000"/>
          </a:schemeClr>
        </a:buClr>
        <a:buSzPct val="80000"/>
        <a:buFont typeface="Wingdings 3" charset="2"/>
        <a:buChar char=""/>
        <a:defRPr kumimoji="1" sz="2016" kern="1200">
          <a:solidFill>
            <a:schemeClr val="tx1">
              <a:lumMod val="75000"/>
              <a:lumOff val="25000"/>
            </a:schemeClr>
          </a:solidFill>
          <a:latin typeface="+mn-lt"/>
          <a:ea typeface="+mn-ea"/>
          <a:cs typeface="+mn-cs"/>
        </a:defRPr>
      </a:lvl2pPr>
      <a:lvl3pPr marL="1440180"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764" kern="1200">
          <a:solidFill>
            <a:schemeClr val="tx1">
              <a:lumMod val="75000"/>
              <a:lumOff val="25000"/>
            </a:schemeClr>
          </a:solidFill>
          <a:latin typeface="+mn-lt"/>
          <a:ea typeface="+mn-ea"/>
          <a:cs typeface="+mn-cs"/>
        </a:defRPr>
      </a:lvl3pPr>
      <a:lvl4pPr marL="2016252"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4pPr>
      <a:lvl5pPr marL="2592324"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5pPr>
      <a:lvl6pPr marL="3168396"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6pPr>
      <a:lvl7pPr marL="3744468"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7pPr>
      <a:lvl8pPr marL="4320540"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8pPr>
      <a:lvl9pPr marL="4896612"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9pPr>
    </p:bodyStyle>
    <p:otherStyle>
      <a:defPPr>
        <a:defRPr lang="en-US"/>
      </a:defPPr>
      <a:lvl1pPr marL="0" algn="l" defTabSz="576072" rtl="0" eaLnBrk="1" latinLnBrk="0" hangingPunct="1">
        <a:defRPr kumimoji="1" sz="2268" kern="1200">
          <a:solidFill>
            <a:schemeClr val="tx1"/>
          </a:solidFill>
          <a:latin typeface="+mn-lt"/>
          <a:ea typeface="+mn-ea"/>
          <a:cs typeface="+mn-cs"/>
        </a:defRPr>
      </a:lvl1pPr>
      <a:lvl2pPr marL="576072" algn="l" defTabSz="576072" rtl="0" eaLnBrk="1" latinLnBrk="0" hangingPunct="1">
        <a:defRPr kumimoji="1" sz="2268" kern="1200">
          <a:solidFill>
            <a:schemeClr val="tx1"/>
          </a:solidFill>
          <a:latin typeface="+mn-lt"/>
          <a:ea typeface="+mn-ea"/>
          <a:cs typeface="+mn-cs"/>
        </a:defRPr>
      </a:lvl2pPr>
      <a:lvl3pPr marL="1152144" algn="l" defTabSz="576072" rtl="0" eaLnBrk="1" latinLnBrk="0" hangingPunct="1">
        <a:defRPr kumimoji="1" sz="2268" kern="1200">
          <a:solidFill>
            <a:schemeClr val="tx1"/>
          </a:solidFill>
          <a:latin typeface="+mn-lt"/>
          <a:ea typeface="+mn-ea"/>
          <a:cs typeface="+mn-cs"/>
        </a:defRPr>
      </a:lvl3pPr>
      <a:lvl4pPr marL="1728216" algn="l" defTabSz="576072" rtl="0" eaLnBrk="1" latinLnBrk="0" hangingPunct="1">
        <a:defRPr kumimoji="1" sz="2268" kern="1200">
          <a:solidFill>
            <a:schemeClr val="tx1"/>
          </a:solidFill>
          <a:latin typeface="+mn-lt"/>
          <a:ea typeface="+mn-ea"/>
          <a:cs typeface="+mn-cs"/>
        </a:defRPr>
      </a:lvl4pPr>
      <a:lvl5pPr marL="2304288" algn="l" defTabSz="576072" rtl="0" eaLnBrk="1" latinLnBrk="0" hangingPunct="1">
        <a:defRPr kumimoji="1" sz="2268" kern="1200">
          <a:solidFill>
            <a:schemeClr val="tx1"/>
          </a:solidFill>
          <a:latin typeface="+mn-lt"/>
          <a:ea typeface="+mn-ea"/>
          <a:cs typeface="+mn-cs"/>
        </a:defRPr>
      </a:lvl5pPr>
      <a:lvl6pPr marL="2880360" algn="l" defTabSz="576072" rtl="0" eaLnBrk="1" latinLnBrk="0" hangingPunct="1">
        <a:defRPr kumimoji="1" sz="2268" kern="1200">
          <a:solidFill>
            <a:schemeClr val="tx1"/>
          </a:solidFill>
          <a:latin typeface="+mn-lt"/>
          <a:ea typeface="+mn-ea"/>
          <a:cs typeface="+mn-cs"/>
        </a:defRPr>
      </a:lvl6pPr>
      <a:lvl7pPr marL="3456432" algn="l" defTabSz="576072" rtl="0" eaLnBrk="1" latinLnBrk="0" hangingPunct="1">
        <a:defRPr kumimoji="1" sz="2268" kern="1200">
          <a:solidFill>
            <a:schemeClr val="tx1"/>
          </a:solidFill>
          <a:latin typeface="+mn-lt"/>
          <a:ea typeface="+mn-ea"/>
          <a:cs typeface="+mn-cs"/>
        </a:defRPr>
      </a:lvl7pPr>
      <a:lvl8pPr marL="4032504" algn="l" defTabSz="576072" rtl="0" eaLnBrk="1" latinLnBrk="0" hangingPunct="1">
        <a:defRPr kumimoji="1" sz="2268" kern="1200">
          <a:solidFill>
            <a:schemeClr val="tx1"/>
          </a:solidFill>
          <a:latin typeface="+mn-lt"/>
          <a:ea typeface="+mn-ea"/>
          <a:cs typeface="+mn-cs"/>
        </a:defRPr>
      </a:lvl8pPr>
      <a:lvl9pPr marL="4608576" algn="l" defTabSz="576072" rtl="0" eaLnBrk="1" latinLnBrk="0" hangingPunct="1">
        <a:defRPr kumimoji="1" sz="22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12327" y="2035833"/>
            <a:ext cx="8947201" cy="2932981"/>
          </a:xfrm>
        </p:spPr>
        <p:txBody>
          <a:bodyPr>
            <a:normAutofit/>
          </a:bodyPr>
          <a:lstStyle/>
          <a:p>
            <a:pPr algn="l"/>
            <a:r>
              <a:rPr lang="ja-JP" altLang="en-US" sz="4400" dirty="0">
                <a:effectLst>
                  <a:outerShdw blurRad="50800" dist="50800" dir="5400000" algn="ctr" rotWithShape="0">
                    <a:schemeClr val="bg1">
                      <a:lumMod val="85000"/>
                    </a:schemeClr>
                  </a:outerShdw>
                </a:effectLst>
                <a:latin typeface="+mj-ea"/>
              </a:rPr>
              <a:t>大阪港埋立事業</a:t>
            </a:r>
            <a:r>
              <a:rPr lang="ja-JP" altLang="en-US" sz="4400" dirty="0" smtClean="0">
                <a:effectLst>
                  <a:outerShdw blurRad="50800" dist="50800" dir="5400000" algn="ctr" rotWithShape="0">
                    <a:schemeClr val="bg1">
                      <a:lumMod val="85000"/>
                    </a:schemeClr>
                  </a:outerShdw>
                </a:effectLst>
                <a:latin typeface="+mj-ea"/>
              </a:rPr>
              <a:t>の長期収支</a:t>
            </a:r>
            <a:r>
              <a:rPr lang="ja-JP" altLang="en-US" sz="4400" dirty="0">
                <a:effectLst>
                  <a:outerShdw blurRad="50800" dist="50800" dir="5400000" algn="ctr" rotWithShape="0">
                    <a:schemeClr val="bg1">
                      <a:lumMod val="85000"/>
                    </a:schemeClr>
                  </a:outerShdw>
                </a:effectLst>
                <a:latin typeface="+mj-ea"/>
              </a:rPr>
              <a:t>見込</a:t>
            </a:r>
            <a:r>
              <a:rPr lang="ja-JP" altLang="en-US" sz="4400" dirty="0" smtClean="0">
                <a:effectLst>
                  <a:outerShdw blurRad="50800" dist="50800" dir="5400000" algn="ctr" rotWithShape="0">
                    <a:schemeClr val="bg1">
                      <a:lumMod val="85000"/>
                    </a:schemeClr>
                  </a:outerShdw>
                </a:effectLst>
                <a:latin typeface="+mj-ea"/>
              </a:rPr>
              <a:t>み</a:t>
            </a:r>
            <a:r>
              <a:rPr lang="en-US" altLang="ja-JP" sz="4400" dirty="0">
                <a:effectLst>
                  <a:outerShdw blurRad="50800" dist="50800" dir="5400000" algn="ctr" rotWithShape="0">
                    <a:schemeClr val="bg1">
                      <a:lumMod val="85000"/>
                    </a:schemeClr>
                  </a:outerShdw>
                </a:effectLst>
                <a:latin typeface="+mj-ea"/>
              </a:rPr>
              <a:t/>
            </a:r>
            <a:br>
              <a:rPr lang="en-US" altLang="ja-JP" sz="4400" dirty="0">
                <a:effectLst>
                  <a:outerShdw blurRad="50800" dist="50800" dir="5400000" algn="ctr" rotWithShape="0">
                    <a:schemeClr val="bg1">
                      <a:lumMod val="85000"/>
                    </a:schemeClr>
                  </a:outerShdw>
                </a:effectLst>
                <a:latin typeface="+mj-ea"/>
              </a:rPr>
            </a:br>
            <a:r>
              <a:rPr lang="en-US" altLang="ja-JP" sz="4400" dirty="0">
                <a:effectLst>
                  <a:outerShdw blurRad="50800" dist="50800" dir="5400000" algn="ctr" rotWithShape="0">
                    <a:schemeClr val="bg1">
                      <a:lumMod val="85000"/>
                    </a:schemeClr>
                  </a:outerShdw>
                </a:effectLst>
                <a:latin typeface="+mj-ea"/>
              </a:rPr>
              <a:t>【</a:t>
            </a:r>
            <a:r>
              <a:rPr lang="en-US" altLang="ja-JP" sz="4400" i="1" dirty="0" smtClean="0">
                <a:effectLst>
                  <a:outerShdw blurRad="50800" dist="50800" dir="5400000" algn="ctr" rotWithShape="0">
                    <a:schemeClr val="bg1">
                      <a:lumMod val="85000"/>
                    </a:schemeClr>
                  </a:outerShdw>
                </a:effectLst>
                <a:latin typeface="+mj-ea"/>
              </a:rPr>
              <a:t>2019</a:t>
            </a:r>
            <a:r>
              <a:rPr lang="ja-JP" altLang="en-US" sz="4400" dirty="0" smtClean="0">
                <a:effectLst>
                  <a:outerShdw blurRad="50800" dist="50800" dir="5400000" algn="ctr" rotWithShape="0">
                    <a:schemeClr val="bg1">
                      <a:lumMod val="85000"/>
                    </a:schemeClr>
                  </a:outerShdw>
                </a:effectLst>
                <a:latin typeface="+mj-ea"/>
              </a:rPr>
              <a:t>（</a:t>
            </a:r>
            <a:r>
              <a:rPr lang="en-US" altLang="ja-JP" sz="4400" i="1" dirty="0" smtClean="0">
                <a:effectLst>
                  <a:outerShdw blurRad="50800" dist="50800" dir="5400000" algn="ctr" rotWithShape="0">
                    <a:schemeClr val="bg1">
                      <a:lumMod val="85000"/>
                    </a:schemeClr>
                  </a:outerShdw>
                </a:effectLst>
                <a:latin typeface="+mj-ea"/>
              </a:rPr>
              <a:t>R1</a:t>
            </a:r>
            <a:r>
              <a:rPr lang="ja-JP" altLang="en-US" sz="4400" dirty="0" smtClean="0">
                <a:effectLst>
                  <a:outerShdw blurRad="50800" dist="50800" dir="5400000" algn="ctr" rotWithShape="0">
                    <a:schemeClr val="bg1">
                      <a:lumMod val="85000"/>
                    </a:schemeClr>
                  </a:outerShdw>
                </a:effectLst>
                <a:latin typeface="+mj-ea"/>
              </a:rPr>
              <a:t>）～</a:t>
            </a:r>
            <a:r>
              <a:rPr lang="en-US" altLang="ja-JP" sz="4400" dirty="0" smtClean="0">
                <a:effectLst>
                  <a:outerShdw blurRad="50800" dist="50800" dir="5400000" algn="ctr" rotWithShape="0">
                    <a:schemeClr val="bg1">
                      <a:lumMod val="85000"/>
                    </a:schemeClr>
                  </a:outerShdw>
                </a:effectLst>
                <a:latin typeface="+mj-ea"/>
              </a:rPr>
              <a:t/>
            </a:r>
            <a:br>
              <a:rPr lang="en-US" altLang="ja-JP" sz="4400" dirty="0" smtClean="0">
                <a:effectLst>
                  <a:outerShdw blurRad="50800" dist="50800" dir="5400000" algn="ctr" rotWithShape="0">
                    <a:schemeClr val="bg1">
                      <a:lumMod val="85000"/>
                    </a:schemeClr>
                  </a:outerShdw>
                </a:effectLst>
                <a:latin typeface="+mj-ea"/>
              </a:rPr>
            </a:br>
            <a:r>
              <a:rPr lang="ja-JP" altLang="en-US" sz="4400" dirty="0" smtClean="0">
                <a:effectLst>
                  <a:outerShdw blurRad="50800" dist="50800" dir="5400000" algn="ctr" rotWithShape="0">
                    <a:schemeClr val="bg1">
                      <a:lumMod val="85000"/>
                    </a:schemeClr>
                  </a:outerShdw>
                </a:effectLst>
                <a:latin typeface="+mj-ea"/>
              </a:rPr>
              <a:t>　　　　　　</a:t>
            </a:r>
            <a:r>
              <a:rPr lang="en-US" altLang="ja-JP" sz="4400" i="1" dirty="0" smtClean="0">
                <a:effectLst>
                  <a:outerShdw blurRad="50800" dist="50800" dir="5400000" algn="ctr" rotWithShape="0">
                    <a:schemeClr val="bg1">
                      <a:lumMod val="85000"/>
                    </a:schemeClr>
                  </a:outerShdw>
                </a:effectLst>
                <a:latin typeface="+mj-ea"/>
              </a:rPr>
              <a:t>2030</a:t>
            </a:r>
            <a:r>
              <a:rPr lang="ja-JP" altLang="en-US" sz="4400" i="1" dirty="0" smtClean="0">
                <a:effectLst>
                  <a:outerShdw blurRad="50800" dist="50800" dir="5400000" algn="ctr" rotWithShape="0">
                    <a:schemeClr val="bg1">
                      <a:lumMod val="85000"/>
                    </a:schemeClr>
                  </a:outerShdw>
                </a:effectLst>
                <a:latin typeface="+mj-ea"/>
              </a:rPr>
              <a:t>（</a:t>
            </a:r>
            <a:r>
              <a:rPr lang="en-US" altLang="ja-JP" sz="4400" i="1" dirty="0" smtClean="0">
                <a:effectLst>
                  <a:outerShdw blurRad="50800" dist="50800" dir="5400000" algn="ctr" rotWithShape="0">
                    <a:schemeClr val="bg1">
                      <a:lumMod val="85000"/>
                    </a:schemeClr>
                  </a:outerShdw>
                </a:effectLst>
                <a:latin typeface="+mj-ea"/>
              </a:rPr>
              <a:t>R12</a:t>
            </a:r>
            <a:r>
              <a:rPr lang="ja-JP" altLang="en-US" sz="4400" i="1" dirty="0" smtClean="0">
                <a:effectLst>
                  <a:outerShdw blurRad="50800" dist="50800" dir="5400000" algn="ctr" rotWithShape="0">
                    <a:schemeClr val="bg1">
                      <a:lumMod val="85000"/>
                    </a:schemeClr>
                  </a:outerShdw>
                </a:effectLst>
                <a:latin typeface="+mj-ea"/>
              </a:rPr>
              <a:t>）</a:t>
            </a:r>
            <a:r>
              <a:rPr lang="ja-JP" altLang="en-US" sz="4400" dirty="0" smtClean="0">
                <a:effectLst>
                  <a:outerShdw blurRad="50800" dist="50800" dir="5400000" algn="ctr" rotWithShape="0">
                    <a:schemeClr val="bg1">
                      <a:lumMod val="85000"/>
                    </a:schemeClr>
                  </a:outerShdw>
                </a:effectLst>
                <a:latin typeface="+mj-ea"/>
              </a:rPr>
              <a:t>年度</a:t>
            </a:r>
            <a:r>
              <a:rPr lang="en-US" altLang="ja-JP" sz="4400" dirty="0" smtClean="0">
                <a:effectLst>
                  <a:outerShdw blurRad="50800" dist="50800" dir="5400000" algn="ctr" rotWithShape="0">
                    <a:schemeClr val="bg1">
                      <a:lumMod val="85000"/>
                    </a:schemeClr>
                  </a:outerShdw>
                </a:effectLst>
                <a:latin typeface="+mj-ea"/>
              </a:rPr>
              <a:t>】</a:t>
            </a:r>
            <a:endParaRPr lang="ja-JP" altLang="en-US" sz="4400" dirty="0">
              <a:effectLst>
                <a:outerShdw blurRad="50800" dist="50800" dir="5400000" algn="ctr" rotWithShape="0">
                  <a:schemeClr val="bg1">
                    <a:lumMod val="85000"/>
                  </a:schemeClr>
                </a:outerShdw>
              </a:effectLst>
              <a:latin typeface="+mj-ea"/>
            </a:endParaRPr>
          </a:p>
        </p:txBody>
      </p:sp>
      <p:sp>
        <p:nvSpPr>
          <p:cNvPr id="3" name="サブタイトル 2"/>
          <p:cNvSpPr>
            <a:spLocks noGrp="1"/>
          </p:cNvSpPr>
          <p:nvPr>
            <p:ph type="subTitle" idx="1"/>
          </p:nvPr>
        </p:nvSpPr>
        <p:spPr>
          <a:xfrm>
            <a:off x="2113528" y="6476911"/>
            <a:ext cx="7544800" cy="1580160"/>
          </a:xfrm>
        </p:spPr>
        <p:txBody>
          <a:bodyPr>
            <a:noAutofit/>
          </a:bodyPr>
          <a:lstStyle/>
          <a:p>
            <a:pPr algn="ctr"/>
            <a:r>
              <a:rPr lang="en-US" altLang="ja-JP" sz="4400" dirty="0" smtClean="0">
                <a:solidFill>
                  <a:schemeClr val="tx1">
                    <a:lumMod val="75000"/>
                    <a:lumOff val="25000"/>
                  </a:schemeClr>
                </a:solidFill>
              </a:rPr>
              <a:t>2020</a:t>
            </a:r>
            <a:r>
              <a:rPr lang="ja-JP" altLang="en-US" sz="4400" dirty="0" smtClean="0">
                <a:solidFill>
                  <a:schemeClr val="tx1">
                    <a:lumMod val="75000"/>
                    <a:lumOff val="25000"/>
                  </a:schemeClr>
                </a:solidFill>
              </a:rPr>
              <a:t>（</a:t>
            </a:r>
            <a:r>
              <a:rPr lang="en-US" altLang="ja-JP" sz="4400" dirty="0" smtClean="0">
                <a:solidFill>
                  <a:schemeClr val="tx1">
                    <a:lumMod val="75000"/>
                    <a:lumOff val="25000"/>
                  </a:schemeClr>
                </a:solidFill>
              </a:rPr>
              <a:t>R2</a:t>
            </a:r>
            <a:r>
              <a:rPr lang="ja-JP" altLang="en-US" sz="4400" dirty="0" smtClean="0">
                <a:solidFill>
                  <a:schemeClr val="tx1">
                    <a:lumMod val="75000"/>
                    <a:lumOff val="25000"/>
                  </a:schemeClr>
                </a:solidFill>
              </a:rPr>
              <a:t>）年</a:t>
            </a:r>
            <a:r>
              <a:rPr lang="en-US" altLang="ja-JP" sz="4400" dirty="0">
                <a:solidFill>
                  <a:schemeClr val="tx1">
                    <a:lumMod val="75000"/>
                    <a:lumOff val="25000"/>
                  </a:schemeClr>
                </a:solidFill>
              </a:rPr>
              <a:t>9</a:t>
            </a:r>
            <a:r>
              <a:rPr lang="ja-JP" altLang="en-US" sz="4400" dirty="0" smtClean="0">
                <a:solidFill>
                  <a:schemeClr val="tx1">
                    <a:lumMod val="75000"/>
                    <a:lumOff val="25000"/>
                  </a:schemeClr>
                </a:solidFill>
              </a:rPr>
              <a:t>月</a:t>
            </a:r>
            <a:endParaRPr lang="en-US" altLang="ja-JP" sz="4400" dirty="0">
              <a:solidFill>
                <a:schemeClr val="tx1">
                  <a:lumMod val="75000"/>
                  <a:lumOff val="25000"/>
                </a:schemeClr>
              </a:solidFill>
            </a:endParaRPr>
          </a:p>
          <a:p>
            <a:pPr algn="ctr"/>
            <a:r>
              <a:rPr lang="ja-JP" altLang="en-US" sz="4400" dirty="0">
                <a:solidFill>
                  <a:schemeClr val="tx1">
                    <a:lumMod val="75000"/>
                    <a:lumOff val="25000"/>
                  </a:schemeClr>
                </a:solidFill>
              </a:rPr>
              <a:t>大阪市港湾局</a:t>
            </a:r>
          </a:p>
        </p:txBody>
      </p:sp>
    </p:spTree>
    <p:extLst>
      <p:ext uri="{BB962C8B-B14F-4D97-AF65-F5344CB8AC3E}">
        <p14:creationId xmlns:p14="http://schemas.microsoft.com/office/powerpoint/2010/main" val="4223902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179614" y="502025"/>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投資計画（埋立事業費）について　その１</a:t>
            </a:r>
          </a:p>
        </p:txBody>
      </p:sp>
      <p:sp>
        <p:nvSpPr>
          <p:cNvPr id="4" name="テキスト ボックス 3"/>
          <p:cNvSpPr txBox="1"/>
          <p:nvPr/>
        </p:nvSpPr>
        <p:spPr>
          <a:xfrm>
            <a:off x="0" y="151611"/>
            <a:ext cx="6153150" cy="338554"/>
          </a:xfrm>
          <a:prstGeom prst="rect">
            <a:avLst/>
          </a:prstGeom>
          <a:noFill/>
        </p:spPr>
        <p:txBody>
          <a:bodyPr wrap="square" rtlCol="0">
            <a:spAutoFit/>
          </a:bodyPr>
          <a:lstStyle/>
          <a:p>
            <a:r>
              <a:rPr lang="ja-JP" altLang="en-US" sz="1600" b="1" dirty="0" smtClean="0"/>
              <a:t>（２）投資・財政計画（収支計画）の策定にあたっての説明</a:t>
            </a:r>
            <a:endParaRPr lang="en-US" altLang="ja-JP" sz="1600" b="1" dirty="0"/>
          </a:p>
        </p:txBody>
      </p:sp>
      <p:sp>
        <p:nvSpPr>
          <p:cNvPr id="5" name="テキスト ボックス 4"/>
          <p:cNvSpPr txBox="1"/>
          <p:nvPr/>
        </p:nvSpPr>
        <p:spPr>
          <a:xfrm>
            <a:off x="-327052" y="811359"/>
            <a:ext cx="12239625" cy="307777"/>
          </a:xfrm>
          <a:prstGeom prst="rect">
            <a:avLst/>
          </a:prstGeom>
          <a:noFill/>
        </p:spPr>
        <p:txBody>
          <a:bodyPr wrap="square" rtlCol="0">
            <a:spAutoFit/>
          </a:bodyPr>
          <a:lstStyle/>
          <a:p>
            <a:pPr marL="855158" lvl="1" indent="-285750">
              <a:buFont typeface="Wingdings" panose="05000000000000000000" pitchFamily="2" charset="2"/>
              <a:buChar char="Ø"/>
            </a:pPr>
            <a:r>
              <a:rPr lang="ja-JP" altLang="en-US" sz="1400" dirty="0">
                <a:latin typeface="+mj-ea"/>
                <a:ea typeface="+mj-ea"/>
              </a:rPr>
              <a:t>収支計画策定にあたって</a:t>
            </a:r>
            <a:r>
              <a:rPr lang="ja-JP" altLang="en-US" sz="1400" dirty="0" smtClean="0">
                <a:latin typeface="+mj-ea"/>
                <a:ea typeface="+mj-ea"/>
              </a:rPr>
              <a:t>は、次のとおりの投資計画を見込んでいる。</a:t>
            </a:r>
            <a:endParaRPr lang="en-US" altLang="ja-JP" sz="1400" dirty="0" smtClean="0">
              <a:latin typeface="+mj-ea"/>
              <a:ea typeface="+mj-ea"/>
            </a:endParaRPr>
          </a:p>
        </p:txBody>
      </p:sp>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9</a:t>
            </a:fld>
            <a:endParaRPr lang="ja-JP" altLang="en-US"/>
          </a:p>
        </p:txBody>
      </p:sp>
      <p:pic>
        <p:nvPicPr>
          <p:cNvPr id="6" name="図 5"/>
          <p:cNvPicPr preferRelativeResize="0">
            <a:picLocks/>
          </p:cNvPicPr>
          <p:nvPr/>
        </p:nvPicPr>
        <p:blipFill>
          <a:blip r:embed="rId3"/>
          <a:stretch>
            <a:fillRect/>
          </a:stretch>
        </p:blipFill>
        <p:spPr>
          <a:xfrm>
            <a:off x="625480" y="965247"/>
            <a:ext cx="10944000" cy="6552000"/>
          </a:xfrm>
          <a:prstGeom prst="rect">
            <a:avLst/>
          </a:prstGeom>
        </p:spPr>
      </p:pic>
    </p:spTree>
    <p:extLst>
      <p:ext uri="{BB962C8B-B14F-4D97-AF65-F5344CB8AC3E}">
        <p14:creationId xmlns:p14="http://schemas.microsoft.com/office/powerpoint/2010/main" val="3376443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10</a:t>
            </a:fld>
            <a:endParaRPr lang="ja-JP" altLang="en-US"/>
          </a:p>
        </p:txBody>
      </p:sp>
      <p:sp>
        <p:nvSpPr>
          <p:cNvPr id="4" name="テキスト ボックス 3"/>
          <p:cNvSpPr txBox="1"/>
          <p:nvPr/>
        </p:nvSpPr>
        <p:spPr>
          <a:xfrm>
            <a:off x="261259" y="289748"/>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投資計画（埋立事業費）について　その２</a:t>
            </a:r>
          </a:p>
        </p:txBody>
      </p:sp>
      <p:sp>
        <p:nvSpPr>
          <p:cNvPr id="7" name="正方形/長方形 6"/>
          <p:cNvSpPr/>
          <p:nvPr/>
        </p:nvSpPr>
        <p:spPr>
          <a:xfrm>
            <a:off x="584199" y="7067011"/>
            <a:ext cx="11226581" cy="1061829"/>
          </a:xfrm>
          <a:prstGeom prst="rect">
            <a:avLst/>
          </a:prstGeom>
        </p:spPr>
        <p:txBody>
          <a:bodyPr wrap="square">
            <a:spAutoFit/>
          </a:bodyPr>
          <a:lstStyle/>
          <a:p>
            <a:pPr>
              <a:lnSpc>
                <a:spcPct val="150000"/>
              </a:lnSpc>
            </a:pPr>
            <a:r>
              <a:rPr lang="en-US" altLang="ja-JP" sz="1400" dirty="0" smtClean="0">
                <a:latin typeface="+mn-ea"/>
              </a:rPr>
              <a:t>※</a:t>
            </a:r>
            <a:r>
              <a:rPr lang="ja-JP" altLang="en-US" sz="1400" dirty="0" smtClean="0">
                <a:latin typeface="+mn-ea"/>
              </a:rPr>
              <a:t>テクノポート線（開発者負担分）事業費</a:t>
            </a:r>
            <a:r>
              <a:rPr lang="en-US" altLang="ja-JP" sz="1400" dirty="0" smtClean="0">
                <a:latin typeface="+mn-ea"/>
              </a:rPr>
              <a:t>202.5</a:t>
            </a:r>
            <a:r>
              <a:rPr lang="ja-JP" altLang="en-US" sz="1400" dirty="0">
                <a:latin typeface="+mn-ea"/>
              </a:rPr>
              <a:t>億</a:t>
            </a:r>
            <a:r>
              <a:rPr lang="ja-JP" altLang="en-US" sz="1400" dirty="0" smtClean="0">
                <a:latin typeface="+mn-ea"/>
              </a:rPr>
              <a:t>円相当を</a:t>
            </a:r>
            <a:r>
              <a:rPr lang="en-US" altLang="ja-JP" sz="1400" dirty="0" smtClean="0">
                <a:latin typeface="+mn-ea"/>
              </a:rPr>
              <a:t>IR</a:t>
            </a:r>
            <a:r>
              <a:rPr lang="ja-JP" altLang="en-US" sz="1400" dirty="0" smtClean="0">
                <a:latin typeface="+mn-ea"/>
              </a:rPr>
              <a:t>事業者から負担金として、</a:t>
            </a:r>
            <a:r>
              <a:rPr lang="en-US" altLang="ja-JP" sz="1400" dirty="0" smtClean="0">
                <a:latin typeface="+mn-ea"/>
              </a:rPr>
              <a:t>2022</a:t>
            </a:r>
            <a:r>
              <a:rPr lang="ja-JP" altLang="en-US" sz="1400" dirty="0" smtClean="0">
                <a:latin typeface="+mn-ea"/>
              </a:rPr>
              <a:t>（</a:t>
            </a:r>
            <a:r>
              <a:rPr lang="en-US" altLang="ja-JP" sz="1400" dirty="0" smtClean="0">
                <a:latin typeface="+mn-ea"/>
              </a:rPr>
              <a:t>R</a:t>
            </a:r>
            <a:r>
              <a:rPr lang="en-US" altLang="ja-JP" sz="1400" dirty="0">
                <a:latin typeface="+mn-ea"/>
              </a:rPr>
              <a:t>4</a:t>
            </a:r>
            <a:r>
              <a:rPr lang="ja-JP" altLang="en-US" sz="1400" dirty="0" smtClean="0">
                <a:latin typeface="+mn-ea"/>
              </a:rPr>
              <a:t>）</a:t>
            </a:r>
            <a:r>
              <a:rPr lang="ja-JP" altLang="en-US" sz="1400" dirty="0">
                <a:latin typeface="+mn-ea"/>
              </a:rPr>
              <a:t>年度に一括して</a:t>
            </a:r>
            <a:r>
              <a:rPr lang="ja-JP" altLang="en-US" sz="1400" dirty="0" smtClean="0">
                <a:latin typeface="+mn-ea"/>
              </a:rPr>
              <a:t>収入する。</a:t>
            </a:r>
            <a:endParaRPr lang="en-US" altLang="ja-JP" sz="1400" dirty="0" smtClean="0">
              <a:latin typeface="+mn-ea"/>
            </a:endParaRPr>
          </a:p>
          <a:p>
            <a:pPr>
              <a:lnSpc>
                <a:spcPct val="150000"/>
              </a:lnSpc>
            </a:pPr>
            <a:r>
              <a:rPr lang="en-US" altLang="ja-JP" sz="1400" dirty="0" smtClean="0">
                <a:latin typeface="+mn-ea"/>
              </a:rPr>
              <a:t>※</a:t>
            </a:r>
            <a:r>
              <a:rPr lang="ja-JP" altLang="en-US" sz="1400" dirty="0" smtClean="0">
                <a:latin typeface="+mn-ea"/>
              </a:rPr>
              <a:t>万博用地</a:t>
            </a:r>
            <a:r>
              <a:rPr lang="ja-JP" altLang="en-US" sz="1400" dirty="0">
                <a:latin typeface="+mn-ea"/>
              </a:rPr>
              <a:t>（</a:t>
            </a:r>
            <a:r>
              <a:rPr lang="en-US" altLang="ja-JP" sz="1400" dirty="0">
                <a:latin typeface="+mn-ea"/>
              </a:rPr>
              <a:t>30ha</a:t>
            </a:r>
            <a:r>
              <a:rPr lang="ja-JP" altLang="en-US" sz="1400" dirty="0">
                <a:latin typeface="+mn-ea"/>
              </a:rPr>
              <a:t>）の急速施工費として、</a:t>
            </a:r>
            <a:r>
              <a:rPr lang="en-US" altLang="ja-JP" sz="1400" dirty="0" smtClean="0">
                <a:latin typeface="+mn-ea"/>
              </a:rPr>
              <a:t>2020</a:t>
            </a:r>
            <a:r>
              <a:rPr lang="ja-JP" altLang="en-US" sz="1400" dirty="0" smtClean="0">
                <a:latin typeface="+mn-ea"/>
              </a:rPr>
              <a:t>（</a:t>
            </a:r>
            <a:r>
              <a:rPr lang="en-US" altLang="ja-JP" sz="1400" dirty="0" smtClean="0">
                <a:latin typeface="+mn-ea"/>
              </a:rPr>
              <a:t>R2</a:t>
            </a:r>
            <a:r>
              <a:rPr lang="ja-JP" altLang="en-US" sz="1400" dirty="0" smtClean="0">
                <a:latin typeface="+mn-ea"/>
              </a:rPr>
              <a:t>）年度に２億円</a:t>
            </a:r>
            <a:r>
              <a:rPr lang="ja-JP" altLang="en-US" sz="1400" dirty="0">
                <a:latin typeface="+mn-ea"/>
              </a:rPr>
              <a:t>、</a:t>
            </a:r>
            <a:r>
              <a:rPr lang="en-US" altLang="ja-JP" sz="1400" dirty="0" smtClean="0">
                <a:latin typeface="+mn-ea"/>
              </a:rPr>
              <a:t>2021</a:t>
            </a:r>
            <a:r>
              <a:rPr lang="ja-JP" altLang="en-US" sz="1400" dirty="0" smtClean="0">
                <a:latin typeface="+mn-ea"/>
              </a:rPr>
              <a:t>（</a:t>
            </a:r>
            <a:r>
              <a:rPr lang="en-US" altLang="ja-JP" sz="1400" dirty="0" smtClean="0">
                <a:latin typeface="+mn-ea"/>
              </a:rPr>
              <a:t>R3</a:t>
            </a:r>
            <a:r>
              <a:rPr lang="ja-JP" altLang="en-US" sz="1400" dirty="0" smtClean="0">
                <a:latin typeface="+mn-ea"/>
              </a:rPr>
              <a:t>）年度に</a:t>
            </a:r>
            <a:r>
              <a:rPr lang="en-US" altLang="ja-JP" sz="1400" dirty="0" smtClean="0">
                <a:latin typeface="+mn-ea"/>
              </a:rPr>
              <a:t>48</a:t>
            </a:r>
            <a:r>
              <a:rPr lang="ja-JP" altLang="en-US" sz="1400" dirty="0" smtClean="0">
                <a:latin typeface="+mn-ea"/>
              </a:rPr>
              <a:t>億</a:t>
            </a:r>
            <a:r>
              <a:rPr lang="ja-JP" altLang="en-US" sz="1400" dirty="0">
                <a:latin typeface="+mn-ea"/>
              </a:rPr>
              <a:t>円の合計</a:t>
            </a:r>
            <a:r>
              <a:rPr lang="en-US" altLang="ja-JP" sz="1400" dirty="0">
                <a:latin typeface="+mn-ea"/>
              </a:rPr>
              <a:t>50</a:t>
            </a:r>
            <a:r>
              <a:rPr lang="ja-JP" altLang="en-US" sz="1400" dirty="0">
                <a:latin typeface="+mn-ea"/>
              </a:rPr>
              <a:t>億円の</a:t>
            </a:r>
            <a:r>
              <a:rPr lang="ja-JP" altLang="en-US" sz="1400" dirty="0" smtClean="0">
                <a:latin typeface="+mn-ea"/>
              </a:rPr>
              <a:t>負担金（府・市（一般</a:t>
            </a:r>
            <a:endParaRPr lang="en-US" altLang="ja-JP" sz="1400" dirty="0" smtClean="0">
              <a:latin typeface="+mn-ea"/>
            </a:endParaRPr>
          </a:p>
          <a:p>
            <a:pPr>
              <a:lnSpc>
                <a:spcPct val="150000"/>
              </a:lnSpc>
            </a:pPr>
            <a:r>
              <a:rPr lang="en-US" altLang="ja-JP" sz="1400" dirty="0">
                <a:latin typeface="+mn-ea"/>
              </a:rPr>
              <a:t> </a:t>
            </a:r>
            <a:r>
              <a:rPr lang="en-US" altLang="ja-JP" sz="1400" dirty="0" smtClean="0">
                <a:latin typeface="+mn-ea"/>
              </a:rPr>
              <a:t>  </a:t>
            </a:r>
            <a:r>
              <a:rPr lang="ja-JP" altLang="en-US" sz="1400" dirty="0" smtClean="0">
                <a:latin typeface="+mn-ea"/>
              </a:rPr>
              <a:t>会計））を収入する。</a:t>
            </a:r>
            <a:endParaRPr lang="en-US" altLang="ja-JP" sz="1400" dirty="0">
              <a:latin typeface="+mn-ea"/>
            </a:endParaRPr>
          </a:p>
        </p:txBody>
      </p:sp>
      <p:pic>
        <p:nvPicPr>
          <p:cNvPr id="5" name="図 4"/>
          <p:cNvPicPr>
            <a:picLocks/>
          </p:cNvPicPr>
          <p:nvPr/>
        </p:nvPicPr>
        <p:blipFill>
          <a:blip r:embed="rId2"/>
          <a:stretch>
            <a:fillRect/>
          </a:stretch>
        </p:blipFill>
        <p:spPr>
          <a:xfrm>
            <a:off x="481480" y="628302"/>
            <a:ext cx="11088000" cy="6300000"/>
          </a:xfrm>
          <a:prstGeom prst="rect">
            <a:avLst/>
          </a:prstGeom>
        </p:spPr>
      </p:pic>
    </p:spTree>
    <p:extLst>
      <p:ext uri="{BB962C8B-B14F-4D97-AF65-F5344CB8AC3E}">
        <p14:creationId xmlns:p14="http://schemas.microsoft.com/office/powerpoint/2010/main" val="3762695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11</a:t>
            </a:fld>
            <a:endParaRPr lang="ja-JP" altLang="en-US"/>
          </a:p>
        </p:txBody>
      </p:sp>
      <p:sp>
        <p:nvSpPr>
          <p:cNvPr id="8" name="テキスト ボックス 7"/>
          <p:cNvSpPr txBox="1"/>
          <p:nvPr/>
        </p:nvSpPr>
        <p:spPr>
          <a:xfrm>
            <a:off x="179614" y="850336"/>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投資計画（埋立事業費）について　その３</a:t>
            </a:r>
          </a:p>
        </p:txBody>
      </p:sp>
      <p:pic>
        <p:nvPicPr>
          <p:cNvPr id="4" name="図 3"/>
          <p:cNvPicPr>
            <a:picLocks/>
          </p:cNvPicPr>
          <p:nvPr/>
        </p:nvPicPr>
        <p:blipFill>
          <a:blip r:embed="rId3"/>
          <a:stretch>
            <a:fillRect/>
          </a:stretch>
        </p:blipFill>
        <p:spPr>
          <a:xfrm>
            <a:off x="481480" y="1188890"/>
            <a:ext cx="11088000" cy="6552000"/>
          </a:xfrm>
          <a:prstGeom prst="rect">
            <a:avLst/>
          </a:prstGeom>
        </p:spPr>
      </p:pic>
    </p:spTree>
    <p:extLst>
      <p:ext uri="{BB962C8B-B14F-4D97-AF65-F5344CB8AC3E}">
        <p14:creationId xmlns:p14="http://schemas.microsoft.com/office/powerpoint/2010/main" val="1804346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テキスト ボックス 9"/>
          <p:cNvSpPr txBox="1"/>
          <p:nvPr/>
        </p:nvSpPr>
        <p:spPr>
          <a:xfrm>
            <a:off x="0" y="353671"/>
            <a:ext cx="11852693" cy="830997"/>
          </a:xfrm>
          <a:prstGeom prst="rect">
            <a:avLst/>
          </a:prstGeom>
          <a:noFill/>
        </p:spPr>
        <p:txBody>
          <a:bodyPr wrap="square" rtlCol="0">
            <a:spAutoFit/>
          </a:bodyPr>
          <a:lstStyle/>
          <a:p>
            <a:pPr marL="382484" indent="-382484">
              <a:lnSpc>
                <a:spcPct val="150000"/>
              </a:lnSpc>
              <a:buFont typeface="ＭＳ 明朝" panose="02020609040205080304" pitchFamily="17" charset="-128"/>
              <a:buChar char="○"/>
            </a:pPr>
            <a:r>
              <a:rPr lang="ja-JP" altLang="en-US" sz="1600" b="1" dirty="0" smtClean="0">
                <a:solidFill>
                  <a:schemeClr val="accent1">
                    <a:lumMod val="50000"/>
                  </a:schemeClr>
                </a:solidFill>
              </a:rPr>
              <a:t>主な財源について</a:t>
            </a:r>
            <a:endParaRPr lang="en-US" altLang="ja-JP" sz="1600" b="1" dirty="0" smtClean="0">
              <a:solidFill>
                <a:schemeClr val="accent1">
                  <a:lumMod val="50000"/>
                </a:schemeClr>
              </a:solidFill>
            </a:endParaRPr>
          </a:p>
          <a:p>
            <a:pPr lvl="1">
              <a:lnSpc>
                <a:spcPct val="150000"/>
              </a:lnSpc>
            </a:pPr>
            <a:r>
              <a:rPr lang="ja-JP" altLang="en-US" sz="1600" b="1" u="sng" dirty="0" smtClean="0">
                <a:latin typeface="+mn-ea"/>
              </a:rPr>
              <a:t>土地売却収益</a:t>
            </a:r>
            <a:endParaRPr lang="en-US" altLang="ja-JP" sz="1600" b="1" u="sng" dirty="0" smtClean="0">
              <a:latin typeface="+mn-ea"/>
            </a:endParaRPr>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12</a:t>
            </a:fld>
            <a:endParaRPr lang="ja-JP" altLang="en-US"/>
          </a:p>
        </p:txBody>
      </p:sp>
      <p:sp>
        <p:nvSpPr>
          <p:cNvPr id="5" name="テキスト ボックス 4"/>
          <p:cNvSpPr txBox="1"/>
          <p:nvPr/>
        </p:nvSpPr>
        <p:spPr>
          <a:xfrm>
            <a:off x="455468" y="1519292"/>
            <a:ext cx="11800199" cy="1077218"/>
          </a:xfrm>
          <a:prstGeom prst="rect">
            <a:avLst/>
          </a:prstGeom>
          <a:noFill/>
          <a:ln>
            <a:noFill/>
          </a:ln>
        </p:spPr>
        <p:txBody>
          <a:bodyPr wrap="square" rtlCol="0">
            <a:spAutoFit/>
          </a:bodyPr>
          <a:lstStyle/>
          <a:p>
            <a:r>
              <a:rPr lang="ja-JP" altLang="en-US" sz="1600" b="1" dirty="0" smtClean="0">
                <a:solidFill>
                  <a:schemeClr val="accent1">
                    <a:lumMod val="50000"/>
                  </a:schemeClr>
                </a:solidFill>
                <a:latin typeface="+mn-ea"/>
              </a:rPr>
              <a:t>○　</a:t>
            </a:r>
            <a:r>
              <a:rPr lang="ja-JP" altLang="ja-JP" sz="1600" b="1" dirty="0" smtClean="0">
                <a:solidFill>
                  <a:schemeClr val="accent1">
                    <a:lumMod val="50000"/>
                  </a:schemeClr>
                </a:solidFill>
                <a:latin typeface="+mn-ea"/>
              </a:rPr>
              <a:t>咲</a:t>
            </a:r>
            <a:r>
              <a:rPr lang="ja-JP" altLang="ja-JP" sz="1600" b="1" dirty="0">
                <a:solidFill>
                  <a:schemeClr val="accent1">
                    <a:lumMod val="50000"/>
                  </a:schemeClr>
                </a:solidFill>
                <a:latin typeface="+mn-ea"/>
              </a:rPr>
              <a:t>洲・舞洲・鶴浜地区</a:t>
            </a:r>
          </a:p>
          <a:p>
            <a:pPr marL="365125" indent="-365125">
              <a:buFont typeface="Arial" panose="020B0604020202020204" pitchFamily="34" charset="0"/>
              <a:buChar char="•"/>
            </a:pPr>
            <a:r>
              <a:rPr lang="ja-JP" altLang="ja-JP" sz="1600" dirty="0" smtClean="0"/>
              <a:t>当面</a:t>
            </a:r>
            <a:r>
              <a:rPr lang="en-US" altLang="ja-JP" sz="1600" dirty="0"/>
              <a:t>4</a:t>
            </a:r>
            <a:r>
              <a:rPr lang="ja-JP" altLang="ja-JP" sz="1600" dirty="0" smtClean="0"/>
              <a:t>年間（</a:t>
            </a:r>
            <a:r>
              <a:rPr lang="en-US" altLang="ja-JP" sz="1600" dirty="0" smtClean="0"/>
              <a:t>2020</a:t>
            </a:r>
            <a:r>
              <a:rPr lang="ja-JP" altLang="en-US" sz="1600" dirty="0" smtClean="0"/>
              <a:t>（</a:t>
            </a:r>
            <a:r>
              <a:rPr lang="en-US" altLang="ja-JP" sz="1600" dirty="0" smtClean="0"/>
              <a:t>R2</a:t>
            </a:r>
            <a:r>
              <a:rPr lang="ja-JP" altLang="en-US" sz="1600" dirty="0" smtClean="0"/>
              <a:t>）</a:t>
            </a:r>
            <a:r>
              <a:rPr lang="ja-JP" altLang="ja-JP" sz="1600" dirty="0" smtClean="0"/>
              <a:t>～</a:t>
            </a:r>
            <a:r>
              <a:rPr lang="en-US" altLang="ja-JP" sz="1600" dirty="0" smtClean="0"/>
              <a:t>2023</a:t>
            </a:r>
            <a:r>
              <a:rPr lang="ja-JP" altLang="en-US" sz="1600" dirty="0" smtClean="0"/>
              <a:t>（</a:t>
            </a:r>
            <a:r>
              <a:rPr lang="en-US" altLang="ja-JP" sz="1600" dirty="0" smtClean="0"/>
              <a:t>R5</a:t>
            </a:r>
            <a:r>
              <a:rPr lang="ja-JP" altLang="en-US" sz="1600" dirty="0" smtClean="0"/>
              <a:t>）</a:t>
            </a:r>
            <a:r>
              <a:rPr lang="ja-JP" altLang="ja-JP" sz="1600" dirty="0" smtClean="0"/>
              <a:t>年度</a:t>
            </a:r>
            <a:r>
              <a:rPr lang="ja-JP" altLang="ja-JP" sz="1600" dirty="0"/>
              <a:t>）については、買受けニーズが高く売却が比較的見込まれる物件を個別に決定し、売却見込額を</a:t>
            </a:r>
            <a:r>
              <a:rPr lang="ja-JP" altLang="ja-JP" sz="1600" dirty="0" smtClean="0"/>
              <a:t>計上</a:t>
            </a:r>
            <a:r>
              <a:rPr lang="ja-JP" altLang="en-US" sz="1600" dirty="0" smtClean="0"/>
              <a:t>した。</a:t>
            </a:r>
            <a:endParaRPr lang="en-US" altLang="ja-JP" sz="1600" dirty="0"/>
          </a:p>
          <a:p>
            <a:pPr marL="365125" indent="-365125">
              <a:buFont typeface="Arial" panose="020B0604020202020204" pitchFamily="34" charset="0"/>
              <a:buChar char="•"/>
            </a:pPr>
            <a:r>
              <a:rPr lang="en-US" altLang="ja-JP" sz="1600" dirty="0" smtClean="0"/>
              <a:t>2024</a:t>
            </a:r>
            <a:r>
              <a:rPr lang="ja-JP" altLang="en-US" sz="1600" dirty="0" smtClean="0"/>
              <a:t>（</a:t>
            </a:r>
            <a:r>
              <a:rPr lang="en-US" altLang="ja-JP" sz="1600" dirty="0" smtClean="0"/>
              <a:t>R6</a:t>
            </a:r>
            <a:r>
              <a:rPr lang="ja-JP" altLang="en-US" sz="1600" dirty="0" smtClean="0"/>
              <a:t>）</a:t>
            </a:r>
            <a:r>
              <a:rPr lang="ja-JP" altLang="ja-JP" sz="1600" dirty="0" smtClean="0"/>
              <a:t>年度</a:t>
            </a:r>
            <a:r>
              <a:rPr lang="ja-JP" altLang="ja-JP" sz="1600" dirty="0"/>
              <a:t>以降については</a:t>
            </a:r>
            <a:r>
              <a:rPr lang="ja-JP" altLang="ja-JP" sz="1600" dirty="0" smtClean="0"/>
              <a:t>、</a:t>
            </a:r>
            <a:r>
              <a:rPr lang="ja-JP" altLang="en-US" sz="1600" dirty="0"/>
              <a:t>景気循環の周期を参考</a:t>
            </a:r>
            <a:r>
              <a:rPr lang="ja-JP" altLang="en-US" sz="1600" dirty="0" smtClean="0"/>
              <a:t>に、</a:t>
            </a:r>
            <a:r>
              <a:rPr lang="ja-JP" altLang="ja-JP" sz="1600" dirty="0" smtClean="0"/>
              <a:t>残り</a:t>
            </a:r>
            <a:r>
              <a:rPr lang="ja-JP" altLang="ja-JP" sz="1600" dirty="0"/>
              <a:t>の土地を原則として</a:t>
            </a:r>
            <a:r>
              <a:rPr lang="en-US" altLang="ja-JP" sz="1600" dirty="0"/>
              <a:t>20</a:t>
            </a:r>
            <a:r>
              <a:rPr lang="ja-JP" altLang="ja-JP" sz="1600" dirty="0"/>
              <a:t>年間で売却</a:t>
            </a:r>
            <a:r>
              <a:rPr lang="ja-JP" altLang="en-US" sz="1600" dirty="0"/>
              <a:t>する</a:t>
            </a:r>
            <a:r>
              <a:rPr lang="ja-JP" altLang="ja-JP" sz="1600" dirty="0"/>
              <a:t>ものとして</a:t>
            </a:r>
            <a:r>
              <a:rPr lang="ja-JP" altLang="ja-JP" sz="1600" dirty="0" smtClean="0"/>
              <a:t>計上</a:t>
            </a:r>
            <a:r>
              <a:rPr lang="ja-JP" altLang="en-US" sz="1600" dirty="0" smtClean="0"/>
              <a:t>した。</a:t>
            </a:r>
            <a:endParaRPr lang="ja-JP" altLang="ja-JP" sz="1600" dirty="0"/>
          </a:p>
        </p:txBody>
      </p:sp>
      <p:sp>
        <p:nvSpPr>
          <p:cNvPr id="13" name="テキスト ボックス 12"/>
          <p:cNvSpPr txBox="1"/>
          <p:nvPr/>
        </p:nvSpPr>
        <p:spPr>
          <a:xfrm>
            <a:off x="779029" y="4096755"/>
            <a:ext cx="11010704" cy="584775"/>
          </a:xfrm>
          <a:prstGeom prst="rect">
            <a:avLst/>
          </a:prstGeom>
          <a:solidFill>
            <a:schemeClr val="accent1">
              <a:lumMod val="40000"/>
              <a:lumOff val="60000"/>
            </a:schemeClr>
          </a:solidFill>
        </p:spPr>
        <p:txBody>
          <a:bodyPr wrap="square" rtlCol="0">
            <a:spAutoFit/>
          </a:bodyPr>
          <a:lstStyle/>
          <a:p>
            <a:r>
              <a:rPr lang="ja-JP" altLang="ja-JP" sz="1600" dirty="0" smtClean="0"/>
              <a:t>【</a:t>
            </a:r>
            <a:r>
              <a:rPr lang="en-US" altLang="ja-JP" sz="1600" dirty="0" smtClean="0"/>
              <a:t>2020</a:t>
            </a:r>
            <a:r>
              <a:rPr lang="ja-JP" altLang="en-US" sz="1600" dirty="0" smtClean="0"/>
              <a:t>年</a:t>
            </a:r>
            <a:r>
              <a:rPr lang="ja-JP" altLang="ja-JP" sz="1600" dirty="0" smtClean="0"/>
              <a:t>度</a:t>
            </a:r>
            <a:r>
              <a:rPr lang="ja-JP" altLang="en-US" sz="1600" dirty="0" smtClean="0"/>
              <a:t>以降事業終了までの</a:t>
            </a:r>
            <a:r>
              <a:rPr lang="ja-JP" altLang="ja-JP" sz="1600" dirty="0" smtClean="0"/>
              <a:t>売却</a:t>
            </a:r>
            <a:r>
              <a:rPr lang="ja-JP" altLang="en-US" sz="1600" dirty="0" smtClean="0"/>
              <a:t>可能</a:t>
            </a:r>
            <a:r>
              <a:rPr lang="ja-JP" altLang="ja-JP" sz="1600" dirty="0" smtClean="0"/>
              <a:t>面積及び売却見込額】</a:t>
            </a:r>
            <a:r>
              <a:rPr lang="en-US" altLang="ja-JP" sz="1600" dirty="0" smtClean="0"/>
              <a:t>             </a:t>
            </a:r>
          </a:p>
          <a:p>
            <a:r>
              <a:rPr lang="en-US" altLang="ja-JP" sz="1600" dirty="0" smtClean="0"/>
              <a:t>  </a:t>
            </a:r>
            <a:r>
              <a:rPr lang="ja-JP" altLang="ja-JP" sz="1600" dirty="0"/>
              <a:t>咲洲</a:t>
            </a:r>
            <a:r>
              <a:rPr lang="ja-JP" altLang="ja-JP" sz="1600" dirty="0" smtClean="0"/>
              <a:t>：</a:t>
            </a:r>
            <a:r>
              <a:rPr lang="en-US" altLang="ja-JP" sz="1600" dirty="0" smtClean="0"/>
              <a:t>3</a:t>
            </a:r>
            <a:r>
              <a:rPr lang="en-US" altLang="ja-JP" sz="1600" dirty="0"/>
              <a:t>6</a:t>
            </a:r>
            <a:r>
              <a:rPr lang="en-US" altLang="ja-JP" sz="1600" dirty="0" smtClean="0"/>
              <a:t>ha</a:t>
            </a:r>
            <a:r>
              <a:rPr lang="ja-JP" altLang="ja-JP" sz="1600" dirty="0" smtClean="0"/>
              <a:t>／</a:t>
            </a:r>
            <a:r>
              <a:rPr lang="en-US" altLang="ja-JP" sz="1600" dirty="0" smtClean="0"/>
              <a:t>449</a:t>
            </a:r>
            <a:r>
              <a:rPr lang="ja-JP" altLang="ja-JP" sz="1600" dirty="0" smtClean="0"/>
              <a:t>億</a:t>
            </a:r>
            <a:r>
              <a:rPr lang="ja-JP" altLang="ja-JP" sz="1600" dirty="0"/>
              <a:t>円、舞洲：</a:t>
            </a:r>
            <a:r>
              <a:rPr lang="en-US" altLang="ja-JP" sz="1600" dirty="0"/>
              <a:t>18ha</a:t>
            </a:r>
            <a:r>
              <a:rPr lang="ja-JP" altLang="ja-JP" sz="1600" dirty="0"/>
              <a:t>／</a:t>
            </a:r>
            <a:r>
              <a:rPr lang="en-US" altLang="ja-JP" sz="1600" dirty="0"/>
              <a:t>120</a:t>
            </a:r>
            <a:r>
              <a:rPr lang="ja-JP" altLang="ja-JP" sz="1600" dirty="0"/>
              <a:t>億円、鶴浜：</a:t>
            </a:r>
            <a:r>
              <a:rPr lang="en-US" altLang="ja-JP" sz="1600" dirty="0" smtClean="0"/>
              <a:t>15ha</a:t>
            </a:r>
            <a:r>
              <a:rPr lang="ja-JP" altLang="ja-JP" sz="1600" dirty="0" smtClean="0"/>
              <a:t>／</a:t>
            </a:r>
            <a:r>
              <a:rPr lang="en-US" altLang="ja-JP" sz="1600" dirty="0" smtClean="0"/>
              <a:t>11</a:t>
            </a:r>
            <a:r>
              <a:rPr lang="en-US" altLang="ja-JP" sz="1600" dirty="0"/>
              <a:t>0</a:t>
            </a:r>
            <a:r>
              <a:rPr lang="ja-JP" altLang="ja-JP" sz="1600" dirty="0" smtClean="0"/>
              <a:t>億円</a:t>
            </a:r>
            <a:r>
              <a:rPr lang="ja-JP" altLang="en-US" sz="1600" dirty="0" smtClean="0"/>
              <a:t>、夢洲：</a:t>
            </a:r>
            <a:r>
              <a:rPr lang="en-US" altLang="ja-JP" sz="1600" dirty="0" smtClean="0"/>
              <a:t>111ha</a:t>
            </a:r>
            <a:r>
              <a:rPr lang="ja-JP" altLang="en-US" sz="1600" dirty="0" smtClean="0"/>
              <a:t>／</a:t>
            </a:r>
            <a:r>
              <a:rPr lang="en-US" altLang="ja-JP" sz="1600" dirty="0" smtClean="0"/>
              <a:t>78</a:t>
            </a:r>
            <a:r>
              <a:rPr lang="en-US" altLang="ja-JP" sz="1600" dirty="0"/>
              <a:t>0</a:t>
            </a:r>
            <a:r>
              <a:rPr lang="ja-JP" altLang="en-US" sz="1600" dirty="0" smtClean="0"/>
              <a:t>億円</a:t>
            </a:r>
            <a:endParaRPr lang="en-US" altLang="ja-JP" sz="1600" dirty="0"/>
          </a:p>
        </p:txBody>
      </p:sp>
      <p:sp>
        <p:nvSpPr>
          <p:cNvPr id="8" name="テキスト ボックス 7"/>
          <p:cNvSpPr txBox="1"/>
          <p:nvPr/>
        </p:nvSpPr>
        <p:spPr>
          <a:xfrm>
            <a:off x="455467" y="2754342"/>
            <a:ext cx="11800199" cy="830997"/>
          </a:xfrm>
          <a:prstGeom prst="rect">
            <a:avLst/>
          </a:prstGeom>
          <a:noFill/>
          <a:ln>
            <a:noFill/>
          </a:ln>
        </p:spPr>
        <p:txBody>
          <a:bodyPr wrap="square" rtlCol="0">
            <a:spAutoFit/>
          </a:bodyPr>
          <a:lstStyle/>
          <a:p>
            <a:r>
              <a:rPr lang="ja-JP" altLang="en-US" sz="1600" b="1" dirty="0" smtClean="0">
                <a:solidFill>
                  <a:schemeClr val="accent1">
                    <a:lumMod val="50000"/>
                  </a:schemeClr>
                </a:solidFill>
                <a:latin typeface="+mn-ea"/>
              </a:rPr>
              <a:t>○　</a:t>
            </a:r>
            <a:r>
              <a:rPr lang="ja-JP" altLang="en-US" sz="1600" b="1" dirty="0">
                <a:solidFill>
                  <a:schemeClr val="accent1">
                    <a:lumMod val="50000"/>
                  </a:schemeClr>
                </a:solidFill>
                <a:latin typeface="+mn-ea"/>
              </a:rPr>
              <a:t>夢洲</a:t>
            </a:r>
            <a:r>
              <a:rPr lang="ja-JP" altLang="ja-JP" sz="1600" b="1" dirty="0" smtClean="0">
                <a:solidFill>
                  <a:schemeClr val="accent1">
                    <a:lumMod val="50000"/>
                  </a:schemeClr>
                </a:solidFill>
                <a:latin typeface="+mn-ea"/>
              </a:rPr>
              <a:t>地区</a:t>
            </a:r>
            <a:endParaRPr lang="ja-JP" altLang="ja-JP" sz="1600" b="1" dirty="0">
              <a:solidFill>
                <a:schemeClr val="accent1">
                  <a:lumMod val="50000"/>
                </a:schemeClr>
              </a:solidFill>
              <a:latin typeface="+mn-ea"/>
            </a:endParaRPr>
          </a:p>
          <a:p>
            <a:pPr marL="365125" indent="-365125">
              <a:buFont typeface="Arial" panose="020B0604020202020204" pitchFamily="34" charset="0"/>
              <a:buChar char="•"/>
            </a:pPr>
            <a:r>
              <a:rPr lang="en-US" altLang="ja-JP" sz="1600" dirty="0">
                <a:latin typeface="+mn-ea"/>
              </a:rPr>
              <a:t>IR</a:t>
            </a:r>
            <a:r>
              <a:rPr lang="ja-JP" altLang="en-US" sz="1600" dirty="0">
                <a:latin typeface="+mn-ea"/>
              </a:rPr>
              <a:t>予定区域（</a:t>
            </a:r>
            <a:r>
              <a:rPr lang="en-US" altLang="ja-JP" sz="1600" dirty="0">
                <a:latin typeface="+mn-ea"/>
              </a:rPr>
              <a:t>49.3ha</a:t>
            </a:r>
            <a:r>
              <a:rPr lang="ja-JP" altLang="en-US" sz="1600" dirty="0">
                <a:latin typeface="+mn-ea"/>
              </a:rPr>
              <a:t>）及び</a:t>
            </a:r>
            <a:r>
              <a:rPr lang="en-US" altLang="ja-JP" sz="1600" dirty="0">
                <a:latin typeface="+mn-ea"/>
              </a:rPr>
              <a:t>IR</a:t>
            </a:r>
            <a:r>
              <a:rPr lang="ja-JP" altLang="en-US" sz="1600" dirty="0">
                <a:latin typeface="+mn-ea"/>
              </a:rPr>
              <a:t>区域拡張予定地（</a:t>
            </a:r>
            <a:r>
              <a:rPr lang="en-US" altLang="ja-JP" sz="1600" dirty="0">
                <a:latin typeface="+mn-ea"/>
              </a:rPr>
              <a:t>7.2ha</a:t>
            </a:r>
            <a:r>
              <a:rPr lang="ja-JP" altLang="en-US" sz="1600" dirty="0">
                <a:latin typeface="+mn-ea"/>
              </a:rPr>
              <a:t>）ともに賃貸</a:t>
            </a:r>
            <a:r>
              <a:rPr lang="ja-JP" altLang="en-US" sz="1600" dirty="0" smtClean="0">
                <a:latin typeface="+mn-ea"/>
              </a:rPr>
              <a:t>するものとして計上した。</a:t>
            </a:r>
            <a:endParaRPr lang="en-US" altLang="ja-JP" sz="1600" dirty="0">
              <a:latin typeface="+mn-ea"/>
            </a:endParaRPr>
          </a:p>
          <a:p>
            <a:pPr marL="365125" indent="-365125">
              <a:buFont typeface="Arial" panose="020B0604020202020204" pitchFamily="34" charset="0"/>
              <a:buChar char="•"/>
            </a:pPr>
            <a:r>
              <a:rPr lang="en-US" altLang="ja-JP" sz="1600" dirty="0" smtClean="0">
                <a:latin typeface="+mn-ea"/>
              </a:rPr>
              <a:t>IR</a:t>
            </a:r>
            <a:r>
              <a:rPr lang="ja-JP" altLang="en-US" sz="1600" dirty="0">
                <a:latin typeface="+mn-ea"/>
              </a:rPr>
              <a:t>予定区域及び</a:t>
            </a:r>
            <a:r>
              <a:rPr lang="en-US" altLang="ja-JP" sz="1600" dirty="0">
                <a:latin typeface="+mn-ea"/>
              </a:rPr>
              <a:t>IR</a:t>
            </a:r>
            <a:r>
              <a:rPr lang="ja-JP" altLang="en-US" sz="1600" dirty="0">
                <a:latin typeface="+mn-ea"/>
              </a:rPr>
              <a:t>区域拡張</a:t>
            </a:r>
            <a:r>
              <a:rPr lang="ja-JP" altLang="en-US" sz="1600" dirty="0" smtClean="0">
                <a:latin typeface="+mn-ea"/>
              </a:rPr>
              <a:t>予定地以外、</a:t>
            </a:r>
            <a:r>
              <a:rPr lang="ja-JP" altLang="ja-JP" sz="1600" dirty="0" smtClean="0">
                <a:latin typeface="+mn-ea"/>
              </a:rPr>
              <a:t>商品化後</a:t>
            </a:r>
            <a:r>
              <a:rPr lang="ja-JP" altLang="en-US" sz="1600" dirty="0">
                <a:latin typeface="+mn-ea"/>
              </a:rPr>
              <a:t>、</a:t>
            </a:r>
            <a:r>
              <a:rPr lang="ja-JP" altLang="ja-JP" sz="1600" dirty="0">
                <a:latin typeface="+mn-ea"/>
              </a:rPr>
              <a:t>原則として</a:t>
            </a:r>
            <a:r>
              <a:rPr lang="en-US" altLang="ja-JP" sz="1600" dirty="0">
                <a:latin typeface="+mn-ea"/>
              </a:rPr>
              <a:t>20</a:t>
            </a:r>
            <a:r>
              <a:rPr lang="ja-JP" altLang="ja-JP" sz="1600" dirty="0">
                <a:latin typeface="+mn-ea"/>
              </a:rPr>
              <a:t>年間で売却</a:t>
            </a:r>
            <a:r>
              <a:rPr lang="ja-JP" altLang="en-US" sz="1600" dirty="0">
                <a:latin typeface="+mn-ea"/>
              </a:rPr>
              <a:t>する</a:t>
            </a:r>
            <a:r>
              <a:rPr lang="ja-JP" altLang="ja-JP" sz="1600" dirty="0">
                <a:latin typeface="+mn-ea"/>
              </a:rPr>
              <a:t>ものとして計上</a:t>
            </a:r>
            <a:r>
              <a:rPr lang="ja-JP" altLang="en-US" sz="1600" dirty="0">
                <a:latin typeface="+mn-ea"/>
              </a:rPr>
              <a:t>した</a:t>
            </a:r>
            <a:r>
              <a:rPr lang="ja-JP" altLang="en-US" sz="1600" dirty="0" smtClean="0">
                <a:latin typeface="+mn-ea"/>
              </a:rPr>
              <a:t>。</a:t>
            </a:r>
            <a:endParaRPr lang="ja-JP" altLang="ja-JP" sz="1600" dirty="0"/>
          </a:p>
        </p:txBody>
      </p:sp>
      <p:pic>
        <p:nvPicPr>
          <p:cNvPr id="2" name="図 1"/>
          <p:cNvPicPr>
            <a:picLocks/>
          </p:cNvPicPr>
          <p:nvPr/>
        </p:nvPicPr>
        <p:blipFill>
          <a:blip r:embed="rId3"/>
          <a:stretch>
            <a:fillRect/>
          </a:stretch>
        </p:blipFill>
        <p:spPr>
          <a:xfrm>
            <a:off x="773733" y="4953152"/>
            <a:ext cx="11016000" cy="2772000"/>
          </a:xfrm>
          <a:prstGeom prst="rect">
            <a:avLst/>
          </a:prstGeom>
        </p:spPr>
      </p:pic>
    </p:spTree>
    <p:extLst>
      <p:ext uri="{BB962C8B-B14F-4D97-AF65-F5344CB8AC3E}">
        <p14:creationId xmlns:p14="http://schemas.microsoft.com/office/powerpoint/2010/main" val="665009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テキスト ボックス 9"/>
          <p:cNvSpPr txBox="1"/>
          <p:nvPr/>
        </p:nvSpPr>
        <p:spPr>
          <a:xfrm>
            <a:off x="208832" y="880470"/>
            <a:ext cx="11852693" cy="6001643"/>
          </a:xfrm>
          <a:prstGeom prst="rect">
            <a:avLst/>
          </a:prstGeom>
          <a:noFill/>
        </p:spPr>
        <p:txBody>
          <a:bodyPr wrap="square" rtlCol="0">
            <a:spAutoFit/>
          </a:bodyPr>
          <a:lstStyle/>
          <a:p>
            <a:pPr marL="382484" indent="-382484">
              <a:lnSpc>
                <a:spcPct val="150000"/>
              </a:lnSpc>
              <a:buFont typeface="ＭＳ 明朝" panose="02020609040205080304" pitchFamily="17" charset="-128"/>
              <a:buChar char="○"/>
            </a:pPr>
            <a:r>
              <a:rPr lang="ja-JP" altLang="en-US" sz="1600" b="1" dirty="0" smtClean="0">
                <a:solidFill>
                  <a:schemeClr val="accent1">
                    <a:lumMod val="50000"/>
                  </a:schemeClr>
                </a:solidFill>
              </a:rPr>
              <a:t>主な財源について</a:t>
            </a:r>
            <a:endParaRPr lang="en-US" altLang="ja-JP" sz="1600" b="1" dirty="0" smtClean="0">
              <a:solidFill>
                <a:schemeClr val="accent1">
                  <a:lumMod val="50000"/>
                </a:schemeClr>
              </a:solidFill>
            </a:endParaRPr>
          </a:p>
          <a:p>
            <a:pPr lvl="1">
              <a:lnSpc>
                <a:spcPct val="150000"/>
              </a:lnSpc>
            </a:pPr>
            <a:r>
              <a:rPr lang="ja-JP" altLang="en-US" sz="1600" b="1" u="sng" dirty="0" smtClean="0">
                <a:latin typeface="+mn-ea"/>
              </a:rPr>
              <a:t>土地賃貸料収益</a:t>
            </a:r>
            <a:endParaRPr lang="en-US" altLang="ja-JP" sz="1600" b="1" u="sng" dirty="0" smtClean="0">
              <a:latin typeface="+mn-ea"/>
            </a:endParaRPr>
          </a:p>
          <a:p>
            <a:pPr marL="778200" lvl="1" indent="-285750">
              <a:lnSpc>
                <a:spcPct val="150000"/>
              </a:lnSpc>
              <a:buFont typeface="Wingdings" panose="05000000000000000000" pitchFamily="2" charset="2"/>
              <a:buChar char="Ø"/>
            </a:pPr>
            <a:r>
              <a:rPr lang="ja-JP" altLang="en-US" sz="1600" dirty="0" smtClean="0">
                <a:latin typeface="+mn-ea"/>
              </a:rPr>
              <a:t>埠頭用地：</a:t>
            </a:r>
            <a:r>
              <a:rPr lang="en-US" altLang="ja-JP" sz="1600" dirty="0" smtClean="0">
                <a:latin typeface="+mn-ea"/>
              </a:rPr>
              <a:t>2019</a:t>
            </a:r>
            <a:r>
              <a:rPr lang="ja-JP" altLang="en-US" sz="1600" dirty="0" smtClean="0">
                <a:latin typeface="+mn-ea"/>
              </a:rPr>
              <a:t>（</a:t>
            </a:r>
            <a:r>
              <a:rPr lang="en-US" altLang="ja-JP" sz="1600" dirty="0" smtClean="0">
                <a:latin typeface="+mn-ea"/>
              </a:rPr>
              <a:t>R1</a:t>
            </a:r>
            <a:r>
              <a:rPr lang="ja-JP" altLang="en-US" sz="1600" dirty="0" smtClean="0">
                <a:latin typeface="+mn-ea"/>
              </a:rPr>
              <a:t>）年度決算と同様の収益が原則として継続するものとして見込む</a:t>
            </a:r>
            <a:r>
              <a:rPr lang="ja-JP" altLang="en-US" sz="1600" dirty="0">
                <a:latin typeface="+mn-ea"/>
              </a:rPr>
              <a:t>。</a:t>
            </a:r>
            <a:endParaRPr lang="en-US" altLang="ja-JP" sz="1600" dirty="0" smtClean="0">
              <a:latin typeface="+mn-ea"/>
            </a:endParaRPr>
          </a:p>
          <a:p>
            <a:pPr marL="778200" lvl="1" indent="-285750">
              <a:lnSpc>
                <a:spcPct val="150000"/>
              </a:lnSpc>
              <a:buFont typeface="Wingdings" panose="05000000000000000000" pitchFamily="2" charset="2"/>
              <a:buChar char="Ø"/>
            </a:pPr>
            <a:r>
              <a:rPr lang="ja-JP" altLang="en-US" sz="1600" dirty="0" smtClean="0">
                <a:latin typeface="+mn-ea"/>
              </a:rPr>
              <a:t>事業用定期借地：現状の事業用定期借地設定契約における収益</a:t>
            </a:r>
            <a:r>
              <a:rPr lang="ja-JP" altLang="en-US" sz="1600" dirty="0">
                <a:latin typeface="+mn-ea"/>
              </a:rPr>
              <a:t>を見込む。ただし、 </a:t>
            </a:r>
            <a:r>
              <a:rPr lang="ja-JP" altLang="en-US" sz="1600" dirty="0" smtClean="0">
                <a:latin typeface="+mn-ea"/>
              </a:rPr>
              <a:t>契約期間満了により契約が</a:t>
            </a:r>
            <a:r>
              <a:rPr lang="ja-JP" altLang="en-US" sz="1600" dirty="0">
                <a:latin typeface="+mn-ea"/>
              </a:rPr>
              <a:t>終了する土地については</a:t>
            </a:r>
            <a:r>
              <a:rPr lang="ja-JP" altLang="en-US" sz="1600" dirty="0" smtClean="0">
                <a:latin typeface="+mn-ea"/>
              </a:rPr>
              <a:t>、 </a:t>
            </a:r>
            <a:r>
              <a:rPr lang="ja-JP" altLang="en-US" sz="1600" dirty="0">
                <a:latin typeface="+mn-ea"/>
              </a:rPr>
              <a:t>商品化</a:t>
            </a:r>
            <a:r>
              <a:rPr lang="ja-JP" altLang="en-US" sz="1600" dirty="0" smtClean="0">
                <a:latin typeface="+mn-ea"/>
              </a:rPr>
              <a:t>期間（</a:t>
            </a:r>
            <a:r>
              <a:rPr lang="en-US" altLang="ja-JP" sz="1600" dirty="0" smtClean="0">
                <a:latin typeface="+mn-ea"/>
              </a:rPr>
              <a:t>1</a:t>
            </a:r>
            <a:r>
              <a:rPr lang="ja-JP" altLang="en-US" sz="1600" dirty="0" smtClean="0">
                <a:latin typeface="+mn-ea"/>
              </a:rPr>
              <a:t>年）を</a:t>
            </a:r>
            <a:r>
              <a:rPr lang="ja-JP" altLang="en-US" sz="1600" dirty="0">
                <a:latin typeface="+mn-ea"/>
              </a:rPr>
              <a:t>経て、原則として</a:t>
            </a:r>
            <a:r>
              <a:rPr lang="en-US" altLang="ja-JP" sz="1600" dirty="0">
                <a:latin typeface="+mn-ea"/>
              </a:rPr>
              <a:t>20</a:t>
            </a:r>
            <a:r>
              <a:rPr lang="ja-JP" altLang="en-US" sz="1600" dirty="0">
                <a:latin typeface="+mn-ea"/>
              </a:rPr>
              <a:t>年間で売却するものとする</a:t>
            </a:r>
            <a:r>
              <a:rPr lang="ja-JP" altLang="en-US" sz="1600" dirty="0" smtClean="0">
                <a:latin typeface="+mn-ea"/>
              </a:rPr>
              <a:t>。</a:t>
            </a:r>
            <a:endParaRPr lang="en-US" altLang="ja-JP" sz="1600" dirty="0" smtClean="0">
              <a:latin typeface="+mn-ea"/>
            </a:endParaRPr>
          </a:p>
          <a:p>
            <a:pPr marL="778200" lvl="1" indent="-285750">
              <a:lnSpc>
                <a:spcPct val="150000"/>
              </a:lnSpc>
              <a:buFont typeface="Wingdings" panose="05000000000000000000" pitchFamily="2" charset="2"/>
              <a:buChar char="Ø"/>
            </a:pPr>
            <a:r>
              <a:rPr lang="ja-JP" altLang="en-US" sz="1600" dirty="0" smtClean="0">
                <a:latin typeface="+mn-ea"/>
              </a:rPr>
              <a:t>その他賃貸地：</a:t>
            </a:r>
            <a:r>
              <a:rPr lang="en-US" altLang="ja-JP" sz="1600" dirty="0" smtClean="0">
                <a:latin typeface="+mn-ea"/>
              </a:rPr>
              <a:t>2019</a:t>
            </a:r>
            <a:r>
              <a:rPr lang="ja-JP" altLang="en-US" sz="1600" dirty="0" smtClean="0">
                <a:latin typeface="+mn-ea"/>
              </a:rPr>
              <a:t>（</a:t>
            </a:r>
            <a:r>
              <a:rPr lang="en-US" altLang="ja-JP" sz="1600" dirty="0" smtClean="0">
                <a:latin typeface="+mn-ea"/>
              </a:rPr>
              <a:t>R1</a:t>
            </a:r>
            <a:r>
              <a:rPr lang="ja-JP" altLang="en-US" sz="1600" dirty="0" smtClean="0">
                <a:latin typeface="+mn-ea"/>
              </a:rPr>
              <a:t>）年度決算</a:t>
            </a:r>
            <a:r>
              <a:rPr lang="ja-JP" altLang="en-US" sz="1600" dirty="0">
                <a:latin typeface="+mn-ea"/>
              </a:rPr>
              <a:t>と同様の収益が継続するものとして見込む。</a:t>
            </a:r>
          </a:p>
          <a:p>
            <a:pPr marL="778200" lvl="1" indent="-285750">
              <a:lnSpc>
                <a:spcPct val="150000"/>
              </a:lnSpc>
              <a:buFont typeface="Wingdings" panose="05000000000000000000" pitchFamily="2" charset="2"/>
              <a:buChar char="Ø"/>
            </a:pPr>
            <a:r>
              <a:rPr lang="en-US" altLang="ja-JP" sz="1600" dirty="0" smtClean="0">
                <a:latin typeface="+mn-ea"/>
              </a:rPr>
              <a:t>IR</a:t>
            </a:r>
            <a:r>
              <a:rPr lang="ja-JP" altLang="en-US" sz="1600" dirty="0" smtClean="0">
                <a:latin typeface="+mn-ea"/>
              </a:rPr>
              <a:t>予定</a:t>
            </a:r>
            <a:r>
              <a:rPr lang="ja-JP" altLang="en-US" sz="1600" dirty="0">
                <a:latin typeface="+mn-ea"/>
              </a:rPr>
              <a:t>区域</a:t>
            </a:r>
            <a:r>
              <a:rPr lang="ja-JP" altLang="en-US" sz="1600" dirty="0" smtClean="0">
                <a:latin typeface="+mn-ea"/>
              </a:rPr>
              <a:t>（</a:t>
            </a:r>
            <a:r>
              <a:rPr lang="en-US" altLang="ja-JP" sz="1600" dirty="0" smtClean="0">
                <a:latin typeface="+mn-ea"/>
              </a:rPr>
              <a:t>49.3ha</a:t>
            </a:r>
            <a:r>
              <a:rPr lang="ja-JP" altLang="en-US" sz="1600" dirty="0" smtClean="0">
                <a:latin typeface="+mn-ea"/>
              </a:rPr>
              <a:t>：</a:t>
            </a:r>
            <a:r>
              <a:rPr lang="en-US" altLang="ja-JP" sz="1600" dirty="0" smtClean="0">
                <a:latin typeface="+mn-ea"/>
              </a:rPr>
              <a:t>428</a:t>
            </a:r>
            <a:r>
              <a:rPr lang="ja-JP" altLang="en-US" sz="1600" dirty="0" smtClean="0">
                <a:latin typeface="+mn-ea"/>
              </a:rPr>
              <a:t>円</a:t>
            </a:r>
            <a:r>
              <a:rPr lang="en-US" altLang="ja-JP" sz="1600" dirty="0" smtClean="0">
                <a:latin typeface="+mn-ea"/>
              </a:rPr>
              <a:t>/</a:t>
            </a:r>
            <a:r>
              <a:rPr lang="ja-JP" altLang="en-US" sz="1600" dirty="0" smtClean="0">
                <a:latin typeface="+mn-ea"/>
              </a:rPr>
              <a:t>㎡・月）</a:t>
            </a:r>
            <a:r>
              <a:rPr lang="ja-JP" altLang="en-US" sz="1600" dirty="0">
                <a:latin typeface="+mn-ea"/>
              </a:rPr>
              <a:t>については</a:t>
            </a:r>
            <a:r>
              <a:rPr lang="en-US" altLang="ja-JP" sz="1600" dirty="0" smtClean="0">
                <a:latin typeface="+mn-ea"/>
              </a:rPr>
              <a:t>2022</a:t>
            </a:r>
            <a:r>
              <a:rPr lang="ja-JP" altLang="en-US" sz="1600" dirty="0" smtClean="0">
                <a:latin typeface="+mn-ea"/>
              </a:rPr>
              <a:t>（</a:t>
            </a:r>
            <a:r>
              <a:rPr lang="en-US" altLang="ja-JP" sz="1600" dirty="0" smtClean="0">
                <a:latin typeface="+mn-ea"/>
              </a:rPr>
              <a:t>R4</a:t>
            </a:r>
            <a:r>
              <a:rPr lang="ja-JP" altLang="en-US" sz="1600" dirty="0" smtClean="0">
                <a:latin typeface="+mn-ea"/>
              </a:rPr>
              <a:t>）年度から、</a:t>
            </a:r>
            <a:r>
              <a:rPr lang="en-US" altLang="ja-JP" sz="1600" dirty="0">
                <a:latin typeface="+mn-ea"/>
              </a:rPr>
              <a:t>IR</a:t>
            </a:r>
            <a:r>
              <a:rPr lang="ja-JP" altLang="en-US" sz="1600" dirty="0">
                <a:latin typeface="+mn-ea"/>
              </a:rPr>
              <a:t>区域拡張予定地（</a:t>
            </a:r>
            <a:r>
              <a:rPr lang="en-US" altLang="ja-JP" sz="1600" dirty="0" smtClean="0">
                <a:latin typeface="+mn-ea"/>
              </a:rPr>
              <a:t>7.2ha</a:t>
            </a:r>
            <a:r>
              <a:rPr lang="ja-JP" altLang="en-US" sz="1600" dirty="0" smtClean="0">
                <a:latin typeface="+mn-ea"/>
              </a:rPr>
              <a:t>：</a:t>
            </a:r>
            <a:r>
              <a:rPr lang="en-US" altLang="ja-JP" sz="1600" dirty="0" smtClean="0">
                <a:latin typeface="+mn-ea"/>
              </a:rPr>
              <a:t>428</a:t>
            </a:r>
            <a:r>
              <a:rPr lang="ja-JP" altLang="en-US" sz="1600" dirty="0" smtClean="0">
                <a:latin typeface="+mn-ea"/>
              </a:rPr>
              <a:t>円</a:t>
            </a:r>
            <a:r>
              <a:rPr lang="en-US" altLang="ja-JP" sz="1600" dirty="0" smtClean="0">
                <a:latin typeface="+mn-ea"/>
              </a:rPr>
              <a:t>/</a:t>
            </a:r>
            <a:r>
              <a:rPr lang="ja-JP" altLang="en-US" sz="1600" dirty="0" smtClean="0">
                <a:latin typeface="+mn-ea"/>
              </a:rPr>
              <a:t>㎡・月）</a:t>
            </a:r>
            <a:r>
              <a:rPr lang="ja-JP" altLang="en-US" sz="1600" dirty="0">
                <a:latin typeface="+mn-ea"/>
              </a:rPr>
              <a:t>については</a:t>
            </a:r>
            <a:r>
              <a:rPr lang="en-US" altLang="ja-JP" sz="1600" dirty="0" smtClean="0">
                <a:latin typeface="+mn-ea"/>
              </a:rPr>
              <a:t>2028</a:t>
            </a:r>
            <a:r>
              <a:rPr lang="ja-JP" altLang="en-US" sz="1600" dirty="0" smtClean="0">
                <a:latin typeface="+mn-ea"/>
              </a:rPr>
              <a:t>（</a:t>
            </a:r>
            <a:r>
              <a:rPr lang="en-US" altLang="ja-JP" sz="1600" dirty="0" smtClean="0">
                <a:latin typeface="+mn-ea"/>
              </a:rPr>
              <a:t>R10</a:t>
            </a:r>
            <a:r>
              <a:rPr lang="ja-JP" altLang="en-US" sz="1600" dirty="0" smtClean="0">
                <a:latin typeface="+mn-ea"/>
              </a:rPr>
              <a:t>）年度から事業用定期借地権設定契約の</a:t>
            </a:r>
            <a:r>
              <a:rPr lang="ja-JP" altLang="en-US" sz="1600" dirty="0">
                <a:latin typeface="+mn-ea"/>
              </a:rPr>
              <a:t>賃貸</a:t>
            </a:r>
            <a:r>
              <a:rPr lang="ja-JP" altLang="en-US" sz="1600" dirty="0" smtClean="0">
                <a:latin typeface="+mn-ea"/>
              </a:rPr>
              <a:t>開始を見込む。</a:t>
            </a:r>
            <a:endParaRPr lang="ja-JP" altLang="en-US" sz="1600" dirty="0">
              <a:latin typeface="+mn-ea"/>
            </a:endParaRPr>
          </a:p>
          <a:p>
            <a:pPr lvl="1">
              <a:lnSpc>
                <a:spcPct val="150000"/>
              </a:lnSpc>
            </a:pPr>
            <a:endParaRPr lang="en-US" altLang="ja-JP" sz="1600" b="1" u="sng" dirty="0" smtClean="0">
              <a:latin typeface="+mn-ea"/>
            </a:endParaRPr>
          </a:p>
          <a:p>
            <a:pPr lvl="1">
              <a:lnSpc>
                <a:spcPct val="150000"/>
              </a:lnSpc>
            </a:pPr>
            <a:r>
              <a:rPr lang="ja-JP" altLang="en-US" sz="1600" b="1" u="sng" dirty="0" smtClean="0">
                <a:latin typeface="+mn-ea"/>
              </a:rPr>
              <a:t>その他営業収益</a:t>
            </a:r>
            <a:endParaRPr lang="en-US" altLang="ja-JP" sz="1600" b="1" u="sng" dirty="0" smtClean="0">
              <a:latin typeface="+mn-ea"/>
            </a:endParaRPr>
          </a:p>
          <a:p>
            <a:pPr marL="778200" lvl="1" indent="-285750">
              <a:lnSpc>
                <a:spcPct val="150000"/>
              </a:lnSpc>
              <a:buFont typeface="Wingdings" panose="05000000000000000000" pitchFamily="2" charset="2"/>
              <a:buChar char="Ø"/>
            </a:pPr>
            <a:r>
              <a:rPr lang="ja-JP" altLang="en-US" sz="1600" dirty="0" smtClean="0">
                <a:latin typeface="+mn-ea"/>
              </a:rPr>
              <a:t>売却地から発生する建設発生土の受入に伴う収入を土地売却計画に基づき見込む。</a:t>
            </a:r>
            <a:endParaRPr lang="en-US" altLang="ja-JP" sz="1600" dirty="0" smtClean="0">
              <a:latin typeface="+mn-ea"/>
            </a:endParaRPr>
          </a:p>
          <a:p>
            <a:pPr lvl="1">
              <a:lnSpc>
                <a:spcPct val="150000"/>
              </a:lnSpc>
            </a:pPr>
            <a:endParaRPr lang="en-US" altLang="ja-JP" sz="1600" dirty="0" smtClean="0">
              <a:latin typeface="+mn-ea"/>
            </a:endParaRPr>
          </a:p>
          <a:p>
            <a:pPr lvl="1">
              <a:lnSpc>
                <a:spcPct val="150000"/>
              </a:lnSpc>
            </a:pPr>
            <a:r>
              <a:rPr lang="ja-JP" altLang="en-US" sz="1600" b="1" u="sng" dirty="0" smtClean="0">
                <a:latin typeface="+mn-ea"/>
              </a:rPr>
              <a:t>大阪港振興基金繰入</a:t>
            </a:r>
            <a:endParaRPr lang="en-US" altLang="ja-JP" sz="1600" b="1" u="sng" dirty="0" smtClean="0">
              <a:latin typeface="+mn-ea"/>
            </a:endParaRPr>
          </a:p>
          <a:p>
            <a:pPr marL="778200" lvl="1" indent="-285750">
              <a:lnSpc>
                <a:spcPct val="150000"/>
              </a:lnSpc>
              <a:buFont typeface="Wingdings" panose="05000000000000000000" pitchFamily="2" charset="2"/>
              <a:buChar char="Ø"/>
            </a:pPr>
            <a:r>
              <a:rPr lang="ja-JP" altLang="en-US" sz="1600" dirty="0" smtClean="0">
                <a:latin typeface="+mn-ea"/>
              </a:rPr>
              <a:t>累積資金不足が見込まれる年度に、財源として基金の取り崩しを見込む。（今回の長期収支見込みにおいては取り崩しを予定していない。）</a:t>
            </a:r>
            <a:endParaRPr lang="en-US" altLang="ja-JP" sz="1600" dirty="0" smtClean="0">
              <a:latin typeface="+mn-ea"/>
            </a:endParaRPr>
          </a:p>
          <a:p>
            <a:pPr marL="1270650" lvl="2" indent="-285750">
              <a:lnSpc>
                <a:spcPct val="150000"/>
              </a:lnSpc>
              <a:buFont typeface="ＭＳ 明朝" panose="02020609040205080304" pitchFamily="17" charset="-128"/>
              <a:buChar char="※"/>
            </a:pPr>
            <a:r>
              <a:rPr lang="en-US" altLang="ja-JP" sz="1600" dirty="0" smtClean="0">
                <a:latin typeface="+mn-ea"/>
              </a:rPr>
              <a:t>2020</a:t>
            </a:r>
            <a:r>
              <a:rPr lang="ja-JP" altLang="en-US" sz="1600" dirty="0" smtClean="0">
                <a:latin typeface="+mn-ea"/>
              </a:rPr>
              <a:t>（</a:t>
            </a:r>
            <a:r>
              <a:rPr lang="en-US" altLang="ja-JP" sz="1600" dirty="0" smtClean="0">
                <a:latin typeface="+mn-ea"/>
              </a:rPr>
              <a:t>R2</a:t>
            </a:r>
            <a:r>
              <a:rPr lang="ja-JP" altLang="en-US" sz="1600" dirty="0" smtClean="0">
                <a:latin typeface="+mn-ea"/>
              </a:rPr>
              <a:t>）年</a:t>
            </a:r>
            <a:r>
              <a:rPr lang="ja-JP" altLang="en-US" sz="1600" dirty="0">
                <a:latin typeface="+mn-ea"/>
              </a:rPr>
              <a:t>３</a:t>
            </a:r>
            <a:r>
              <a:rPr lang="ja-JP" altLang="en-US" sz="1600" dirty="0" smtClean="0">
                <a:latin typeface="+mn-ea"/>
              </a:rPr>
              <a:t>月末残高：約</a:t>
            </a:r>
            <a:r>
              <a:rPr lang="en-US" altLang="ja-JP" sz="1600" dirty="0" smtClean="0">
                <a:latin typeface="+mn-ea"/>
              </a:rPr>
              <a:t>62</a:t>
            </a:r>
            <a:r>
              <a:rPr lang="ja-JP" altLang="en-US" sz="1600" dirty="0" smtClean="0">
                <a:latin typeface="+mn-ea"/>
              </a:rPr>
              <a:t>億円</a:t>
            </a:r>
            <a:endParaRPr lang="en-US" altLang="ja-JP" sz="1600" dirty="0" smtClean="0">
              <a:latin typeface="+mn-ea"/>
            </a:endParaRPr>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13</a:t>
            </a:fld>
            <a:endParaRPr lang="ja-JP" altLang="en-US"/>
          </a:p>
        </p:txBody>
      </p:sp>
    </p:spTree>
    <p:extLst>
      <p:ext uri="{BB962C8B-B14F-4D97-AF65-F5344CB8AC3E}">
        <p14:creationId xmlns:p14="http://schemas.microsoft.com/office/powerpoint/2010/main" val="4249650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グループ化 4"/>
          <p:cNvGrpSpPr/>
          <p:nvPr/>
        </p:nvGrpSpPr>
        <p:grpSpPr>
          <a:xfrm>
            <a:off x="310551" y="352313"/>
            <a:ext cx="11521294" cy="8258311"/>
            <a:chOff x="-525233" y="-316082"/>
            <a:chExt cx="13150295" cy="9146696"/>
          </a:xfrm>
        </p:grpSpPr>
        <p:pic>
          <p:nvPicPr>
            <p:cNvPr id="18" name="Picture 1"/>
            <p:cNvPicPr>
              <a:picLocks noChangeAspect="1" noChangeArrowheads="1"/>
            </p:cNvPicPr>
            <p:nvPr/>
          </p:nvPicPr>
          <p:blipFill rotWithShape="1">
            <a:blip r:embed="rId3" cstate="print"/>
            <a:srcRect t="985" r="926" b="960"/>
            <a:stretch/>
          </p:blipFill>
          <p:spPr bwMode="auto">
            <a:xfrm>
              <a:off x="-525233" y="-316082"/>
              <a:ext cx="13150295" cy="9146696"/>
            </a:xfrm>
            <a:prstGeom prst="rect">
              <a:avLst/>
            </a:prstGeom>
            <a:pattFill prst="pct90">
              <a:fgClr>
                <a:schemeClr val="accent6">
                  <a:lumMod val="75000"/>
                </a:schemeClr>
              </a:fgClr>
              <a:bgClr>
                <a:schemeClr val="bg1"/>
              </a:bgClr>
            </a:pattFill>
            <a:ln w="9525">
              <a:solidFill>
                <a:schemeClr val="tx1"/>
              </a:solidFill>
              <a:miter lim="800000"/>
              <a:headEnd/>
              <a:tailEnd/>
            </a:ln>
          </p:spPr>
        </p:pic>
        <p:sp>
          <p:nvSpPr>
            <p:cNvPr id="20" name="フリーフォーム 19"/>
            <p:cNvSpPr/>
            <p:nvPr/>
          </p:nvSpPr>
          <p:spPr>
            <a:xfrm>
              <a:off x="3902981" y="1257006"/>
              <a:ext cx="441326" cy="419846"/>
            </a:xfrm>
            <a:custGeom>
              <a:avLst/>
              <a:gdLst>
                <a:gd name="connsiteX0" fmla="*/ 0 w 801414"/>
                <a:gd name="connsiteY0" fmla="*/ 269327 h 729155"/>
                <a:gd name="connsiteX1" fmla="*/ 131379 w 801414"/>
                <a:gd name="connsiteY1" fmla="*/ 295603 h 729155"/>
                <a:gd name="connsiteX2" fmla="*/ 151086 w 801414"/>
                <a:gd name="connsiteY2" fmla="*/ 348155 h 729155"/>
                <a:gd name="connsiteX3" fmla="*/ 170793 w 801414"/>
                <a:gd name="connsiteY3" fmla="*/ 426983 h 729155"/>
                <a:gd name="connsiteX4" fmla="*/ 282465 w 801414"/>
                <a:gd name="connsiteY4" fmla="*/ 532086 h 729155"/>
                <a:gd name="connsiteX5" fmla="*/ 426982 w 801414"/>
                <a:gd name="connsiteY5" fmla="*/ 656896 h 729155"/>
                <a:gd name="connsiteX6" fmla="*/ 676603 w 801414"/>
                <a:gd name="connsiteY6" fmla="*/ 729155 h 729155"/>
                <a:gd name="connsiteX7" fmla="*/ 801414 w 801414"/>
                <a:gd name="connsiteY7" fmla="*/ 702879 h 729155"/>
                <a:gd name="connsiteX8" fmla="*/ 696310 w 801414"/>
                <a:gd name="connsiteY8" fmla="*/ 578069 h 729155"/>
                <a:gd name="connsiteX9" fmla="*/ 768569 w 801414"/>
                <a:gd name="connsiteY9" fmla="*/ 518948 h 729155"/>
                <a:gd name="connsiteX10" fmla="*/ 597776 w 801414"/>
                <a:gd name="connsiteY10" fmla="*/ 282465 h 729155"/>
                <a:gd name="connsiteX11" fmla="*/ 538655 w 801414"/>
                <a:gd name="connsiteY11" fmla="*/ 164224 h 729155"/>
                <a:gd name="connsiteX12" fmla="*/ 532086 w 801414"/>
                <a:gd name="connsiteY12" fmla="*/ 0 h 729155"/>
                <a:gd name="connsiteX13" fmla="*/ 486103 w 801414"/>
                <a:gd name="connsiteY13" fmla="*/ 59120 h 729155"/>
                <a:gd name="connsiteX14" fmla="*/ 0 w 801414"/>
                <a:gd name="connsiteY14" fmla="*/ 269327 h 729155"/>
                <a:gd name="connsiteX0" fmla="*/ 0 w 801414"/>
                <a:gd name="connsiteY0" fmla="*/ 297981 h 757809"/>
                <a:gd name="connsiteX1" fmla="*/ 131379 w 801414"/>
                <a:gd name="connsiteY1" fmla="*/ 324257 h 757809"/>
                <a:gd name="connsiteX2" fmla="*/ 151086 w 801414"/>
                <a:gd name="connsiteY2" fmla="*/ 376809 h 757809"/>
                <a:gd name="connsiteX3" fmla="*/ 170793 w 801414"/>
                <a:gd name="connsiteY3" fmla="*/ 455637 h 757809"/>
                <a:gd name="connsiteX4" fmla="*/ 282465 w 801414"/>
                <a:gd name="connsiteY4" fmla="*/ 560740 h 757809"/>
                <a:gd name="connsiteX5" fmla="*/ 426982 w 801414"/>
                <a:gd name="connsiteY5" fmla="*/ 685550 h 757809"/>
                <a:gd name="connsiteX6" fmla="*/ 676603 w 801414"/>
                <a:gd name="connsiteY6" fmla="*/ 757809 h 757809"/>
                <a:gd name="connsiteX7" fmla="*/ 801414 w 801414"/>
                <a:gd name="connsiteY7" fmla="*/ 731533 h 757809"/>
                <a:gd name="connsiteX8" fmla="*/ 696310 w 801414"/>
                <a:gd name="connsiteY8" fmla="*/ 606723 h 757809"/>
                <a:gd name="connsiteX9" fmla="*/ 768569 w 801414"/>
                <a:gd name="connsiteY9" fmla="*/ 547602 h 757809"/>
                <a:gd name="connsiteX10" fmla="*/ 597776 w 801414"/>
                <a:gd name="connsiteY10" fmla="*/ 311119 h 757809"/>
                <a:gd name="connsiteX11" fmla="*/ 538655 w 801414"/>
                <a:gd name="connsiteY11" fmla="*/ 192878 h 757809"/>
                <a:gd name="connsiteX12" fmla="*/ 532085 w 801414"/>
                <a:gd name="connsiteY12" fmla="*/ 0 h 757809"/>
                <a:gd name="connsiteX13" fmla="*/ 486103 w 801414"/>
                <a:gd name="connsiteY13" fmla="*/ 87774 h 757809"/>
                <a:gd name="connsiteX14" fmla="*/ 0 w 801414"/>
                <a:gd name="connsiteY14" fmla="*/ 297981 h 757809"/>
                <a:gd name="connsiteX0" fmla="*/ 0 w 801414"/>
                <a:gd name="connsiteY0" fmla="*/ 297981 h 757809"/>
                <a:gd name="connsiteX1" fmla="*/ 131379 w 801414"/>
                <a:gd name="connsiteY1" fmla="*/ 324257 h 757809"/>
                <a:gd name="connsiteX2" fmla="*/ 151086 w 801414"/>
                <a:gd name="connsiteY2" fmla="*/ 376809 h 757809"/>
                <a:gd name="connsiteX3" fmla="*/ 170793 w 801414"/>
                <a:gd name="connsiteY3" fmla="*/ 455637 h 757809"/>
                <a:gd name="connsiteX4" fmla="*/ 282465 w 801414"/>
                <a:gd name="connsiteY4" fmla="*/ 560740 h 757809"/>
                <a:gd name="connsiteX5" fmla="*/ 426982 w 801414"/>
                <a:gd name="connsiteY5" fmla="*/ 685550 h 757809"/>
                <a:gd name="connsiteX6" fmla="*/ 676603 w 801414"/>
                <a:gd name="connsiteY6" fmla="*/ 757809 h 757809"/>
                <a:gd name="connsiteX7" fmla="*/ 801414 w 801414"/>
                <a:gd name="connsiteY7" fmla="*/ 731533 h 757809"/>
                <a:gd name="connsiteX8" fmla="*/ 696310 w 801414"/>
                <a:gd name="connsiteY8" fmla="*/ 606723 h 757809"/>
                <a:gd name="connsiteX9" fmla="*/ 768569 w 801414"/>
                <a:gd name="connsiteY9" fmla="*/ 547602 h 757809"/>
                <a:gd name="connsiteX10" fmla="*/ 597776 w 801414"/>
                <a:gd name="connsiteY10" fmla="*/ 311119 h 757809"/>
                <a:gd name="connsiteX11" fmla="*/ 538655 w 801414"/>
                <a:gd name="connsiteY11" fmla="*/ 192878 h 757809"/>
                <a:gd name="connsiteX12" fmla="*/ 532085 w 801414"/>
                <a:gd name="connsiteY12" fmla="*/ 0 h 757809"/>
                <a:gd name="connsiteX13" fmla="*/ 468806 w 801414"/>
                <a:gd name="connsiteY13" fmla="*/ 93505 h 757809"/>
                <a:gd name="connsiteX14" fmla="*/ 0 w 801414"/>
                <a:gd name="connsiteY14" fmla="*/ 297981 h 7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1414" h="757809">
                  <a:moveTo>
                    <a:pt x="0" y="297981"/>
                  </a:moveTo>
                  <a:lnTo>
                    <a:pt x="131379" y="324257"/>
                  </a:lnTo>
                  <a:lnTo>
                    <a:pt x="151086" y="376809"/>
                  </a:lnTo>
                  <a:lnTo>
                    <a:pt x="170793" y="455637"/>
                  </a:lnTo>
                  <a:lnTo>
                    <a:pt x="282465" y="560740"/>
                  </a:lnTo>
                  <a:lnTo>
                    <a:pt x="426982" y="685550"/>
                  </a:lnTo>
                  <a:lnTo>
                    <a:pt x="676603" y="757809"/>
                  </a:lnTo>
                  <a:lnTo>
                    <a:pt x="801414" y="731533"/>
                  </a:lnTo>
                  <a:lnTo>
                    <a:pt x="696310" y="606723"/>
                  </a:lnTo>
                  <a:lnTo>
                    <a:pt x="768569" y="547602"/>
                  </a:lnTo>
                  <a:lnTo>
                    <a:pt x="597776" y="311119"/>
                  </a:lnTo>
                  <a:lnTo>
                    <a:pt x="538655" y="192878"/>
                  </a:lnTo>
                  <a:lnTo>
                    <a:pt x="532085" y="0"/>
                  </a:lnTo>
                  <a:lnTo>
                    <a:pt x="468806" y="93505"/>
                  </a:lnTo>
                  <a:lnTo>
                    <a:pt x="0" y="297981"/>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1" name="フリーフォーム 20"/>
            <p:cNvSpPr/>
            <p:nvPr/>
          </p:nvSpPr>
          <p:spPr>
            <a:xfrm>
              <a:off x="3132472" y="1876417"/>
              <a:ext cx="366122" cy="222506"/>
            </a:xfrm>
            <a:custGeom>
              <a:avLst/>
              <a:gdLst>
                <a:gd name="connsiteX0" fmla="*/ 0 w 666750"/>
                <a:gd name="connsiteY0" fmla="*/ 123825 h 457200"/>
                <a:gd name="connsiteX1" fmla="*/ 276225 w 666750"/>
                <a:gd name="connsiteY1" fmla="*/ 457200 h 457200"/>
                <a:gd name="connsiteX2" fmla="*/ 666750 w 666750"/>
                <a:gd name="connsiteY2" fmla="*/ 133350 h 457200"/>
                <a:gd name="connsiteX3" fmla="*/ 571500 w 666750"/>
                <a:gd name="connsiteY3" fmla="*/ 0 h 457200"/>
                <a:gd name="connsiteX4" fmla="*/ 0 w 666750"/>
                <a:gd name="connsiteY4" fmla="*/ 123825 h 457200"/>
                <a:gd name="connsiteX0" fmla="*/ 0 w 676275"/>
                <a:gd name="connsiteY0" fmla="*/ 133061 h 457200"/>
                <a:gd name="connsiteX1" fmla="*/ 285750 w 676275"/>
                <a:gd name="connsiteY1" fmla="*/ 457200 h 457200"/>
                <a:gd name="connsiteX2" fmla="*/ 676275 w 676275"/>
                <a:gd name="connsiteY2" fmla="*/ 133350 h 457200"/>
                <a:gd name="connsiteX3" fmla="*/ 581025 w 676275"/>
                <a:gd name="connsiteY3" fmla="*/ 0 h 457200"/>
                <a:gd name="connsiteX4" fmla="*/ 0 w 676275"/>
                <a:gd name="connsiteY4" fmla="*/ 133061 h 457200"/>
                <a:gd name="connsiteX0" fmla="*/ 0 w 638175"/>
                <a:gd name="connsiteY0" fmla="*/ 133061 h 457200"/>
                <a:gd name="connsiteX1" fmla="*/ 247650 w 638175"/>
                <a:gd name="connsiteY1" fmla="*/ 457200 h 457200"/>
                <a:gd name="connsiteX2" fmla="*/ 638175 w 638175"/>
                <a:gd name="connsiteY2" fmla="*/ 133350 h 457200"/>
                <a:gd name="connsiteX3" fmla="*/ 542925 w 638175"/>
                <a:gd name="connsiteY3" fmla="*/ 0 h 457200"/>
                <a:gd name="connsiteX4" fmla="*/ 0 w 638175"/>
                <a:gd name="connsiteY4" fmla="*/ 133061 h 457200"/>
                <a:gd name="connsiteX0" fmla="*/ 0 w 657225"/>
                <a:gd name="connsiteY0" fmla="*/ 105352 h 457200"/>
                <a:gd name="connsiteX1" fmla="*/ 266700 w 657225"/>
                <a:gd name="connsiteY1" fmla="*/ 457200 h 457200"/>
                <a:gd name="connsiteX2" fmla="*/ 657225 w 657225"/>
                <a:gd name="connsiteY2" fmla="*/ 133350 h 457200"/>
                <a:gd name="connsiteX3" fmla="*/ 561975 w 657225"/>
                <a:gd name="connsiteY3" fmla="*/ 0 h 457200"/>
                <a:gd name="connsiteX4" fmla="*/ 0 w 657225"/>
                <a:gd name="connsiteY4" fmla="*/ 105352 h 457200"/>
                <a:gd name="connsiteX0" fmla="*/ 0 w 657225"/>
                <a:gd name="connsiteY0" fmla="*/ 96116 h 447964"/>
                <a:gd name="connsiteX1" fmla="*/ 266700 w 657225"/>
                <a:gd name="connsiteY1" fmla="*/ 447964 h 447964"/>
                <a:gd name="connsiteX2" fmla="*/ 657225 w 657225"/>
                <a:gd name="connsiteY2" fmla="*/ 124114 h 447964"/>
                <a:gd name="connsiteX3" fmla="*/ 552450 w 657225"/>
                <a:gd name="connsiteY3" fmla="*/ 0 h 447964"/>
                <a:gd name="connsiteX4" fmla="*/ 0 w 657225"/>
                <a:gd name="connsiteY4" fmla="*/ 96116 h 447964"/>
                <a:gd name="connsiteX0" fmla="*/ 0 w 657225"/>
                <a:gd name="connsiteY0" fmla="*/ 114589 h 466437"/>
                <a:gd name="connsiteX1" fmla="*/ 266700 w 657225"/>
                <a:gd name="connsiteY1" fmla="*/ 466437 h 466437"/>
                <a:gd name="connsiteX2" fmla="*/ 657225 w 657225"/>
                <a:gd name="connsiteY2" fmla="*/ 142587 h 466437"/>
                <a:gd name="connsiteX3" fmla="*/ 533400 w 657225"/>
                <a:gd name="connsiteY3" fmla="*/ 0 h 466437"/>
                <a:gd name="connsiteX4" fmla="*/ 0 w 657225"/>
                <a:gd name="connsiteY4" fmla="*/ 114589 h 466437"/>
                <a:gd name="connsiteX0" fmla="*/ 0 w 647700"/>
                <a:gd name="connsiteY0" fmla="*/ 114589 h 466437"/>
                <a:gd name="connsiteX1" fmla="*/ 266700 w 647700"/>
                <a:gd name="connsiteY1" fmla="*/ 466437 h 466437"/>
                <a:gd name="connsiteX2" fmla="*/ 647700 w 647700"/>
                <a:gd name="connsiteY2" fmla="*/ 142587 h 466437"/>
                <a:gd name="connsiteX3" fmla="*/ 533400 w 647700"/>
                <a:gd name="connsiteY3" fmla="*/ 0 h 466437"/>
                <a:gd name="connsiteX4" fmla="*/ 0 w 647700"/>
                <a:gd name="connsiteY4" fmla="*/ 114589 h 466437"/>
                <a:gd name="connsiteX0" fmla="*/ 0 w 647700"/>
                <a:gd name="connsiteY0" fmla="*/ 114589 h 457201"/>
                <a:gd name="connsiteX1" fmla="*/ 266700 w 647700"/>
                <a:gd name="connsiteY1" fmla="*/ 457201 h 457201"/>
                <a:gd name="connsiteX2" fmla="*/ 647700 w 647700"/>
                <a:gd name="connsiteY2" fmla="*/ 142587 h 457201"/>
                <a:gd name="connsiteX3" fmla="*/ 533400 w 647700"/>
                <a:gd name="connsiteY3" fmla="*/ 0 h 457201"/>
                <a:gd name="connsiteX4" fmla="*/ 0 w 647700"/>
                <a:gd name="connsiteY4" fmla="*/ 114589 h 457201"/>
                <a:gd name="connsiteX0" fmla="*/ 0 w 642131"/>
                <a:gd name="connsiteY0" fmla="*/ 114589 h 457201"/>
                <a:gd name="connsiteX1" fmla="*/ 266700 w 642131"/>
                <a:gd name="connsiteY1" fmla="*/ 457201 h 457201"/>
                <a:gd name="connsiteX2" fmla="*/ 642131 w 642131"/>
                <a:gd name="connsiteY2" fmla="*/ 116492 h 457201"/>
                <a:gd name="connsiteX3" fmla="*/ 533400 w 642131"/>
                <a:gd name="connsiteY3" fmla="*/ 0 h 457201"/>
                <a:gd name="connsiteX4" fmla="*/ 0 w 642131"/>
                <a:gd name="connsiteY4" fmla="*/ 114589 h 4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131" h="457201">
                  <a:moveTo>
                    <a:pt x="0" y="114589"/>
                  </a:moveTo>
                  <a:lnTo>
                    <a:pt x="266700" y="457201"/>
                  </a:lnTo>
                  <a:lnTo>
                    <a:pt x="642131" y="116492"/>
                  </a:lnTo>
                  <a:lnTo>
                    <a:pt x="533400" y="0"/>
                  </a:lnTo>
                  <a:lnTo>
                    <a:pt x="0" y="114589"/>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2" name="フリーフォーム 21"/>
            <p:cNvSpPr/>
            <p:nvPr/>
          </p:nvSpPr>
          <p:spPr>
            <a:xfrm>
              <a:off x="2870785" y="1934083"/>
              <a:ext cx="413663" cy="527026"/>
            </a:xfrm>
            <a:custGeom>
              <a:avLst/>
              <a:gdLst>
                <a:gd name="connsiteX0" fmla="*/ 9525 w 714375"/>
                <a:gd name="connsiteY0" fmla="*/ 66675 h 962025"/>
                <a:gd name="connsiteX1" fmla="*/ 0 w 714375"/>
                <a:gd name="connsiteY1" fmla="*/ 962025 h 962025"/>
                <a:gd name="connsiteX2" fmla="*/ 714375 w 714375"/>
                <a:gd name="connsiteY2" fmla="*/ 342900 h 962025"/>
                <a:gd name="connsiteX3" fmla="*/ 447675 w 714375"/>
                <a:gd name="connsiteY3" fmla="*/ 0 h 962025"/>
                <a:gd name="connsiteX4" fmla="*/ 9525 w 714375"/>
                <a:gd name="connsiteY4" fmla="*/ 66675 h 962025"/>
                <a:gd name="connsiteX0" fmla="*/ 9525 w 714375"/>
                <a:gd name="connsiteY0" fmla="*/ 47625 h 942975"/>
                <a:gd name="connsiteX1" fmla="*/ 0 w 714375"/>
                <a:gd name="connsiteY1" fmla="*/ 942975 h 942975"/>
                <a:gd name="connsiteX2" fmla="*/ 714375 w 714375"/>
                <a:gd name="connsiteY2" fmla="*/ 323850 h 942975"/>
                <a:gd name="connsiteX3" fmla="*/ 495300 w 714375"/>
                <a:gd name="connsiteY3" fmla="*/ 0 h 942975"/>
                <a:gd name="connsiteX4" fmla="*/ 9525 w 714375"/>
                <a:gd name="connsiteY4" fmla="*/ 47625 h 942975"/>
                <a:gd name="connsiteX0" fmla="*/ 9525 w 714375"/>
                <a:gd name="connsiteY0" fmla="*/ 0 h 895350"/>
                <a:gd name="connsiteX1" fmla="*/ 0 w 714375"/>
                <a:gd name="connsiteY1" fmla="*/ 895350 h 895350"/>
                <a:gd name="connsiteX2" fmla="*/ 714375 w 714375"/>
                <a:gd name="connsiteY2" fmla="*/ 276225 h 895350"/>
                <a:gd name="connsiteX3" fmla="*/ 352425 w 714375"/>
                <a:gd name="connsiteY3" fmla="*/ 219075 h 895350"/>
                <a:gd name="connsiteX4" fmla="*/ 9525 w 714375"/>
                <a:gd name="connsiteY4" fmla="*/ 0 h 895350"/>
                <a:gd name="connsiteX0" fmla="*/ 9525 w 714375"/>
                <a:gd name="connsiteY0" fmla="*/ 28575 h 923925"/>
                <a:gd name="connsiteX1" fmla="*/ 0 w 714375"/>
                <a:gd name="connsiteY1" fmla="*/ 923925 h 923925"/>
                <a:gd name="connsiteX2" fmla="*/ 714375 w 714375"/>
                <a:gd name="connsiteY2" fmla="*/ 304800 h 923925"/>
                <a:gd name="connsiteX3" fmla="*/ 457200 w 714375"/>
                <a:gd name="connsiteY3" fmla="*/ 0 h 923925"/>
                <a:gd name="connsiteX4" fmla="*/ 9525 w 714375"/>
                <a:gd name="connsiteY4" fmla="*/ 28575 h 923925"/>
                <a:gd name="connsiteX0" fmla="*/ 9525 w 714375"/>
                <a:gd name="connsiteY0" fmla="*/ 66675 h 962025"/>
                <a:gd name="connsiteX1" fmla="*/ 0 w 714375"/>
                <a:gd name="connsiteY1" fmla="*/ 962025 h 962025"/>
                <a:gd name="connsiteX2" fmla="*/ 714375 w 714375"/>
                <a:gd name="connsiteY2" fmla="*/ 342900 h 962025"/>
                <a:gd name="connsiteX3" fmla="*/ 447675 w 714375"/>
                <a:gd name="connsiteY3" fmla="*/ 0 h 962025"/>
                <a:gd name="connsiteX4" fmla="*/ 9525 w 714375"/>
                <a:gd name="connsiteY4" fmla="*/ 66675 h 962025"/>
                <a:gd name="connsiteX0" fmla="*/ 9525 w 714375"/>
                <a:gd name="connsiteY0" fmla="*/ 76200 h 971550"/>
                <a:gd name="connsiteX1" fmla="*/ 0 w 714375"/>
                <a:gd name="connsiteY1" fmla="*/ 971550 h 971550"/>
                <a:gd name="connsiteX2" fmla="*/ 714375 w 714375"/>
                <a:gd name="connsiteY2" fmla="*/ 352425 h 971550"/>
                <a:gd name="connsiteX3" fmla="*/ 438150 w 714375"/>
                <a:gd name="connsiteY3" fmla="*/ 0 h 971550"/>
                <a:gd name="connsiteX4" fmla="*/ 9525 w 714375"/>
                <a:gd name="connsiteY4" fmla="*/ 76200 h 971550"/>
                <a:gd name="connsiteX0" fmla="*/ 0 w 723900"/>
                <a:gd name="connsiteY0" fmla="*/ 104775 h 971550"/>
                <a:gd name="connsiteX1" fmla="*/ 9525 w 723900"/>
                <a:gd name="connsiteY1" fmla="*/ 971550 h 971550"/>
                <a:gd name="connsiteX2" fmla="*/ 723900 w 723900"/>
                <a:gd name="connsiteY2" fmla="*/ 352425 h 971550"/>
                <a:gd name="connsiteX3" fmla="*/ 447675 w 723900"/>
                <a:gd name="connsiteY3" fmla="*/ 0 h 971550"/>
                <a:gd name="connsiteX4" fmla="*/ 0 w 723900"/>
                <a:gd name="connsiteY4" fmla="*/ 104775 h 971550"/>
                <a:gd name="connsiteX0" fmla="*/ 0 w 714375"/>
                <a:gd name="connsiteY0" fmla="*/ 85725 h 971550"/>
                <a:gd name="connsiteX1" fmla="*/ 0 w 714375"/>
                <a:gd name="connsiteY1" fmla="*/ 971550 h 971550"/>
                <a:gd name="connsiteX2" fmla="*/ 714375 w 714375"/>
                <a:gd name="connsiteY2" fmla="*/ 352425 h 971550"/>
                <a:gd name="connsiteX3" fmla="*/ 438150 w 714375"/>
                <a:gd name="connsiteY3" fmla="*/ 0 h 971550"/>
                <a:gd name="connsiteX4" fmla="*/ 0 w 714375"/>
                <a:gd name="connsiteY4" fmla="*/ 85725 h 971550"/>
                <a:gd name="connsiteX0" fmla="*/ 28575 w 742950"/>
                <a:gd name="connsiteY0" fmla="*/ 85725 h 981075"/>
                <a:gd name="connsiteX1" fmla="*/ 0 w 742950"/>
                <a:gd name="connsiteY1" fmla="*/ 981075 h 981075"/>
                <a:gd name="connsiteX2" fmla="*/ 742950 w 742950"/>
                <a:gd name="connsiteY2" fmla="*/ 352425 h 981075"/>
                <a:gd name="connsiteX3" fmla="*/ 466725 w 742950"/>
                <a:gd name="connsiteY3" fmla="*/ 0 h 981075"/>
                <a:gd name="connsiteX4" fmla="*/ 28575 w 742950"/>
                <a:gd name="connsiteY4" fmla="*/ 85725 h 981075"/>
                <a:gd name="connsiteX0" fmla="*/ 0 w 714375"/>
                <a:gd name="connsiteY0" fmla="*/ 85725 h 962025"/>
                <a:gd name="connsiteX1" fmla="*/ 0 w 714375"/>
                <a:gd name="connsiteY1" fmla="*/ 962025 h 962025"/>
                <a:gd name="connsiteX2" fmla="*/ 714375 w 714375"/>
                <a:gd name="connsiteY2" fmla="*/ 352425 h 962025"/>
                <a:gd name="connsiteX3" fmla="*/ 438150 w 714375"/>
                <a:gd name="connsiteY3" fmla="*/ 0 h 962025"/>
                <a:gd name="connsiteX4" fmla="*/ 0 w 714375"/>
                <a:gd name="connsiteY4" fmla="*/ 85725 h 962025"/>
                <a:gd name="connsiteX0" fmla="*/ 11137 w 725512"/>
                <a:gd name="connsiteY0" fmla="*/ 85725 h 1116764"/>
                <a:gd name="connsiteX1" fmla="*/ 0 w 725512"/>
                <a:gd name="connsiteY1" fmla="*/ 1116764 h 1116764"/>
                <a:gd name="connsiteX2" fmla="*/ 725512 w 725512"/>
                <a:gd name="connsiteY2" fmla="*/ 352425 h 1116764"/>
                <a:gd name="connsiteX3" fmla="*/ 449287 w 725512"/>
                <a:gd name="connsiteY3" fmla="*/ 0 h 1116764"/>
                <a:gd name="connsiteX4" fmla="*/ 11137 w 725512"/>
                <a:gd name="connsiteY4" fmla="*/ 85725 h 1116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512" h="1116764">
                  <a:moveTo>
                    <a:pt x="11137" y="85725"/>
                  </a:moveTo>
                  <a:lnTo>
                    <a:pt x="0" y="1116764"/>
                  </a:lnTo>
                  <a:lnTo>
                    <a:pt x="725512" y="352425"/>
                  </a:lnTo>
                  <a:lnTo>
                    <a:pt x="449287" y="0"/>
                  </a:lnTo>
                  <a:lnTo>
                    <a:pt x="11137" y="85725"/>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3" name="フリーフォーム 22"/>
            <p:cNvSpPr/>
            <p:nvPr/>
          </p:nvSpPr>
          <p:spPr>
            <a:xfrm>
              <a:off x="5362965" y="1451769"/>
              <a:ext cx="287758" cy="112545"/>
            </a:xfrm>
            <a:custGeom>
              <a:avLst/>
              <a:gdLst>
                <a:gd name="connsiteX0" fmla="*/ 0 w 518948"/>
                <a:gd name="connsiteY0" fmla="*/ 78828 h 210207"/>
                <a:gd name="connsiteX1" fmla="*/ 420413 w 518948"/>
                <a:gd name="connsiteY1" fmla="*/ 0 h 210207"/>
                <a:gd name="connsiteX2" fmla="*/ 518948 w 518948"/>
                <a:gd name="connsiteY2" fmla="*/ 131379 h 210207"/>
                <a:gd name="connsiteX3" fmla="*/ 98534 w 518948"/>
                <a:gd name="connsiteY3" fmla="*/ 210207 h 210207"/>
                <a:gd name="connsiteX4" fmla="*/ 0 w 518948"/>
                <a:gd name="connsiteY4" fmla="*/ 78828 h 210207"/>
                <a:gd name="connsiteX0" fmla="*/ 0 w 518948"/>
                <a:gd name="connsiteY0" fmla="*/ 78828 h 236945"/>
                <a:gd name="connsiteX1" fmla="*/ 420413 w 518948"/>
                <a:gd name="connsiteY1" fmla="*/ 0 h 236945"/>
                <a:gd name="connsiteX2" fmla="*/ 518948 w 518948"/>
                <a:gd name="connsiteY2" fmla="*/ 131379 h 236945"/>
                <a:gd name="connsiteX3" fmla="*/ 109619 w 518948"/>
                <a:gd name="connsiteY3" fmla="*/ 236945 h 236945"/>
                <a:gd name="connsiteX4" fmla="*/ 0 w 518948"/>
                <a:gd name="connsiteY4" fmla="*/ 78828 h 236945"/>
                <a:gd name="connsiteX0" fmla="*/ 0 w 502321"/>
                <a:gd name="connsiteY0" fmla="*/ 98881 h 236945"/>
                <a:gd name="connsiteX1" fmla="*/ 403786 w 502321"/>
                <a:gd name="connsiteY1" fmla="*/ 0 h 236945"/>
                <a:gd name="connsiteX2" fmla="*/ 502321 w 502321"/>
                <a:gd name="connsiteY2" fmla="*/ 131379 h 236945"/>
                <a:gd name="connsiteX3" fmla="*/ 92992 w 502321"/>
                <a:gd name="connsiteY3" fmla="*/ 236945 h 236945"/>
                <a:gd name="connsiteX4" fmla="*/ 0 w 502321"/>
                <a:gd name="connsiteY4" fmla="*/ 98881 h 236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321" h="236945">
                  <a:moveTo>
                    <a:pt x="0" y="98881"/>
                  </a:moveTo>
                  <a:lnTo>
                    <a:pt x="403786" y="0"/>
                  </a:lnTo>
                  <a:lnTo>
                    <a:pt x="502321" y="131379"/>
                  </a:lnTo>
                  <a:lnTo>
                    <a:pt x="92992" y="236945"/>
                  </a:lnTo>
                  <a:lnTo>
                    <a:pt x="0" y="98881"/>
                  </a:lnTo>
                  <a:close/>
                </a:path>
              </a:pathLst>
            </a:custGeom>
            <a:pattFill prst="pct75">
              <a:fgClr>
                <a:schemeClr val="accent5">
                  <a:lumMod val="60000"/>
                  <a:lumOff val="40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4" name="フリーフォーム 23"/>
            <p:cNvSpPr/>
            <p:nvPr/>
          </p:nvSpPr>
          <p:spPr>
            <a:xfrm>
              <a:off x="7284581" y="1544637"/>
              <a:ext cx="289136" cy="274541"/>
            </a:xfrm>
            <a:custGeom>
              <a:avLst/>
              <a:gdLst>
                <a:gd name="connsiteX0" fmla="*/ 65690 w 571500"/>
                <a:gd name="connsiteY0" fmla="*/ 0 h 512380"/>
                <a:gd name="connsiteX1" fmla="*/ 0 w 571500"/>
                <a:gd name="connsiteY1" fmla="*/ 111673 h 512380"/>
                <a:gd name="connsiteX2" fmla="*/ 0 w 571500"/>
                <a:gd name="connsiteY2" fmla="*/ 177362 h 512380"/>
                <a:gd name="connsiteX3" fmla="*/ 52552 w 571500"/>
                <a:gd name="connsiteY3" fmla="*/ 512380 h 512380"/>
                <a:gd name="connsiteX4" fmla="*/ 571500 w 571500"/>
                <a:gd name="connsiteY4" fmla="*/ 407276 h 512380"/>
                <a:gd name="connsiteX5" fmla="*/ 558362 w 571500"/>
                <a:gd name="connsiteY5" fmla="*/ 341586 h 512380"/>
                <a:gd name="connsiteX6" fmla="*/ 65690 w 571500"/>
                <a:gd name="connsiteY6" fmla="*/ 0 h 512380"/>
                <a:gd name="connsiteX0" fmla="*/ 65690 w 571500"/>
                <a:gd name="connsiteY0" fmla="*/ 0 h 512380"/>
                <a:gd name="connsiteX1" fmla="*/ 0 w 571500"/>
                <a:gd name="connsiteY1" fmla="*/ 111673 h 512380"/>
                <a:gd name="connsiteX2" fmla="*/ 0 w 571500"/>
                <a:gd name="connsiteY2" fmla="*/ 177362 h 512380"/>
                <a:gd name="connsiteX3" fmla="*/ 52552 w 571500"/>
                <a:gd name="connsiteY3" fmla="*/ 512380 h 512380"/>
                <a:gd name="connsiteX4" fmla="*/ 571500 w 571500"/>
                <a:gd name="connsiteY4" fmla="*/ 407276 h 512380"/>
                <a:gd name="connsiteX5" fmla="*/ 510955 w 571500"/>
                <a:gd name="connsiteY5" fmla="*/ 332098 h 512380"/>
                <a:gd name="connsiteX6" fmla="*/ 65690 w 571500"/>
                <a:gd name="connsiteY6" fmla="*/ 0 h 512380"/>
                <a:gd name="connsiteX0" fmla="*/ 65690 w 571500"/>
                <a:gd name="connsiteY0" fmla="*/ 0 h 512380"/>
                <a:gd name="connsiteX1" fmla="*/ 0 w 571500"/>
                <a:gd name="connsiteY1" fmla="*/ 111673 h 512380"/>
                <a:gd name="connsiteX2" fmla="*/ 0 w 571500"/>
                <a:gd name="connsiteY2" fmla="*/ 177362 h 512380"/>
                <a:gd name="connsiteX3" fmla="*/ 52552 w 571500"/>
                <a:gd name="connsiteY3" fmla="*/ 512380 h 512380"/>
                <a:gd name="connsiteX4" fmla="*/ 571500 w 571500"/>
                <a:gd name="connsiteY4" fmla="*/ 407276 h 512380"/>
                <a:gd name="connsiteX5" fmla="*/ 539400 w 571500"/>
                <a:gd name="connsiteY5" fmla="*/ 322610 h 512380"/>
                <a:gd name="connsiteX6" fmla="*/ 65690 w 571500"/>
                <a:gd name="connsiteY6" fmla="*/ 0 h 512380"/>
                <a:gd name="connsiteX0" fmla="*/ 115596 w 571500"/>
                <a:gd name="connsiteY0" fmla="*/ 0 h 565984"/>
                <a:gd name="connsiteX1" fmla="*/ 0 w 571500"/>
                <a:gd name="connsiteY1" fmla="*/ 165277 h 565984"/>
                <a:gd name="connsiteX2" fmla="*/ 0 w 571500"/>
                <a:gd name="connsiteY2" fmla="*/ 230966 h 565984"/>
                <a:gd name="connsiteX3" fmla="*/ 52552 w 571500"/>
                <a:gd name="connsiteY3" fmla="*/ 565984 h 565984"/>
                <a:gd name="connsiteX4" fmla="*/ 571500 w 571500"/>
                <a:gd name="connsiteY4" fmla="*/ 460880 h 565984"/>
                <a:gd name="connsiteX5" fmla="*/ 539400 w 571500"/>
                <a:gd name="connsiteY5" fmla="*/ 376214 h 565984"/>
                <a:gd name="connsiteX6" fmla="*/ 115596 w 571500"/>
                <a:gd name="connsiteY6" fmla="*/ 0 h 565984"/>
                <a:gd name="connsiteX0" fmla="*/ 115596 w 571500"/>
                <a:gd name="connsiteY0" fmla="*/ 0 h 579385"/>
                <a:gd name="connsiteX1" fmla="*/ 0 w 571500"/>
                <a:gd name="connsiteY1" fmla="*/ 165277 h 579385"/>
                <a:gd name="connsiteX2" fmla="*/ 0 w 571500"/>
                <a:gd name="connsiteY2" fmla="*/ 230966 h 579385"/>
                <a:gd name="connsiteX3" fmla="*/ 74732 w 571500"/>
                <a:gd name="connsiteY3" fmla="*/ 579385 h 579385"/>
                <a:gd name="connsiteX4" fmla="*/ 571500 w 571500"/>
                <a:gd name="connsiteY4" fmla="*/ 460880 h 579385"/>
                <a:gd name="connsiteX5" fmla="*/ 539400 w 571500"/>
                <a:gd name="connsiteY5" fmla="*/ 376214 h 579385"/>
                <a:gd name="connsiteX6" fmla="*/ 115596 w 571500"/>
                <a:gd name="connsiteY6" fmla="*/ 0 h 579385"/>
                <a:gd name="connsiteX0" fmla="*/ 115596 w 571500"/>
                <a:gd name="connsiteY0" fmla="*/ 0 h 579385"/>
                <a:gd name="connsiteX1" fmla="*/ 0 w 571500"/>
                <a:gd name="connsiteY1" fmla="*/ 165277 h 579385"/>
                <a:gd name="connsiteX2" fmla="*/ 16635 w 571500"/>
                <a:gd name="connsiteY2" fmla="*/ 230966 h 579385"/>
                <a:gd name="connsiteX3" fmla="*/ 74732 w 571500"/>
                <a:gd name="connsiteY3" fmla="*/ 579385 h 579385"/>
                <a:gd name="connsiteX4" fmla="*/ 571500 w 571500"/>
                <a:gd name="connsiteY4" fmla="*/ 460880 h 579385"/>
                <a:gd name="connsiteX5" fmla="*/ 539400 w 571500"/>
                <a:gd name="connsiteY5" fmla="*/ 376214 h 579385"/>
                <a:gd name="connsiteX6" fmla="*/ 115596 w 571500"/>
                <a:gd name="connsiteY6" fmla="*/ 0 h 579385"/>
                <a:gd name="connsiteX0" fmla="*/ 98961 w 554865"/>
                <a:gd name="connsiteY0" fmla="*/ 0 h 579385"/>
                <a:gd name="connsiteX1" fmla="*/ 16635 w 554865"/>
                <a:gd name="connsiteY1" fmla="*/ 138474 h 579385"/>
                <a:gd name="connsiteX2" fmla="*/ 0 w 554865"/>
                <a:gd name="connsiteY2" fmla="*/ 230966 h 579385"/>
                <a:gd name="connsiteX3" fmla="*/ 58097 w 554865"/>
                <a:gd name="connsiteY3" fmla="*/ 579385 h 579385"/>
                <a:gd name="connsiteX4" fmla="*/ 554865 w 554865"/>
                <a:gd name="connsiteY4" fmla="*/ 460880 h 579385"/>
                <a:gd name="connsiteX5" fmla="*/ 522765 w 554865"/>
                <a:gd name="connsiteY5" fmla="*/ 376214 h 579385"/>
                <a:gd name="connsiteX6" fmla="*/ 98961 w 554865"/>
                <a:gd name="connsiteY6" fmla="*/ 0 h 579385"/>
                <a:gd name="connsiteX0" fmla="*/ 98961 w 522765"/>
                <a:gd name="connsiteY0" fmla="*/ 0 h 579385"/>
                <a:gd name="connsiteX1" fmla="*/ 16635 w 522765"/>
                <a:gd name="connsiteY1" fmla="*/ 138474 h 579385"/>
                <a:gd name="connsiteX2" fmla="*/ 0 w 522765"/>
                <a:gd name="connsiteY2" fmla="*/ 230966 h 579385"/>
                <a:gd name="connsiteX3" fmla="*/ 58097 w 522765"/>
                <a:gd name="connsiteY3" fmla="*/ 579385 h 579385"/>
                <a:gd name="connsiteX4" fmla="*/ 504960 w 522765"/>
                <a:gd name="connsiteY4" fmla="*/ 467581 h 579385"/>
                <a:gd name="connsiteX5" fmla="*/ 522765 w 522765"/>
                <a:gd name="connsiteY5" fmla="*/ 376214 h 579385"/>
                <a:gd name="connsiteX6" fmla="*/ 98961 w 522765"/>
                <a:gd name="connsiteY6" fmla="*/ 0 h 579385"/>
                <a:gd name="connsiteX0" fmla="*/ 98961 w 504960"/>
                <a:gd name="connsiteY0" fmla="*/ 0 h 579385"/>
                <a:gd name="connsiteX1" fmla="*/ 16635 w 504960"/>
                <a:gd name="connsiteY1" fmla="*/ 138474 h 579385"/>
                <a:gd name="connsiteX2" fmla="*/ 0 w 504960"/>
                <a:gd name="connsiteY2" fmla="*/ 230966 h 579385"/>
                <a:gd name="connsiteX3" fmla="*/ 58097 w 504960"/>
                <a:gd name="connsiteY3" fmla="*/ 579385 h 579385"/>
                <a:gd name="connsiteX4" fmla="*/ 504960 w 504960"/>
                <a:gd name="connsiteY4" fmla="*/ 467581 h 579385"/>
                <a:gd name="connsiteX5" fmla="*/ 489495 w 504960"/>
                <a:gd name="connsiteY5" fmla="*/ 356113 h 579385"/>
                <a:gd name="connsiteX6" fmla="*/ 98961 w 504960"/>
                <a:gd name="connsiteY6" fmla="*/ 0 h 57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960" h="579385">
                  <a:moveTo>
                    <a:pt x="98961" y="0"/>
                  </a:moveTo>
                  <a:lnTo>
                    <a:pt x="16635" y="138474"/>
                  </a:lnTo>
                  <a:lnTo>
                    <a:pt x="0" y="230966"/>
                  </a:lnTo>
                  <a:lnTo>
                    <a:pt x="58097" y="579385"/>
                  </a:lnTo>
                  <a:lnTo>
                    <a:pt x="504960" y="467581"/>
                  </a:lnTo>
                  <a:lnTo>
                    <a:pt x="489495" y="356113"/>
                  </a:lnTo>
                  <a:lnTo>
                    <a:pt x="98961" y="0"/>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5" name="フリーフォーム 24"/>
            <p:cNvSpPr/>
            <p:nvPr/>
          </p:nvSpPr>
          <p:spPr>
            <a:xfrm>
              <a:off x="4712723" y="1726120"/>
              <a:ext cx="108580" cy="95435"/>
            </a:xfrm>
            <a:custGeom>
              <a:avLst/>
              <a:gdLst>
                <a:gd name="connsiteX0" fmla="*/ 45983 w 190500"/>
                <a:gd name="connsiteY0" fmla="*/ 0 h 203638"/>
                <a:gd name="connsiteX1" fmla="*/ 190500 w 190500"/>
                <a:gd name="connsiteY1" fmla="*/ 183931 h 203638"/>
                <a:gd name="connsiteX2" fmla="*/ 137949 w 190500"/>
                <a:gd name="connsiteY2" fmla="*/ 203638 h 203638"/>
                <a:gd name="connsiteX3" fmla="*/ 0 w 190500"/>
                <a:gd name="connsiteY3" fmla="*/ 45982 h 203638"/>
                <a:gd name="connsiteX4" fmla="*/ 45983 w 190500"/>
                <a:gd name="connsiteY4" fmla="*/ 0 h 20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203638">
                  <a:moveTo>
                    <a:pt x="45983" y="0"/>
                  </a:moveTo>
                  <a:lnTo>
                    <a:pt x="190500" y="183931"/>
                  </a:lnTo>
                  <a:lnTo>
                    <a:pt x="137949" y="203638"/>
                  </a:lnTo>
                  <a:lnTo>
                    <a:pt x="0" y="45982"/>
                  </a:lnTo>
                  <a:lnTo>
                    <a:pt x="45983" y="0"/>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6" name="フリーフォーム 25"/>
            <p:cNvSpPr/>
            <p:nvPr/>
          </p:nvSpPr>
          <p:spPr>
            <a:xfrm>
              <a:off x="7457432" y="3001814"/>
              <a:ext cx="49300" cy="51632"/>
            </a:xfrm>
            <a:custGeom>
              <a:avLst/>
              <a:gdLst>
                <a:gd name="connsiteX0" fmla="*/ 0 w 295604"/>
                <a:gd name="connsiteY0" fmla="*/ 0 h 223345"/>
                <a:gd name="connsiteX1" fmla="*/ 289035 w 295604"/>
                <a:gd name="connsiteY1" fmla="*/ 0 h 223345"/>
                <a:gd name="connsiteX2" fmla="*/ 295604 w 295604"/>
                <a:gd name="connsiteY2" fmla="*/ 216776 h 223345"/>
                <a:gd name="connsiteX3" fmla="*/ 13138 w 295604"/>
                <a:gd name="connsiteY3" fmla="*/ 223345 h 223345"/>
                <a:gd name="connsiteX4" fmla="*/ 0 w 295604"/>
                <a:gd name="connsiteY4" fmla="*/ 0 h 223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604" h="223345">
                  <a:moveTo>
                    <a:pt x="0" y="0"/>
                  </a:moveTo>
                  <a:lnTo>
                    <a:pt x="289035" y="0"/>
                  </a:lnTo>
                  <a:lnTo>
                    <a:pt x="295604" y="216776"/>
                  </a:lnTo>
                  <a:lnTo>
                    <a:pt x="13138" y="223345"/>
                  </a:lnTo>
                  <a:lnTo>
                    <a:pt x="0" y="0"/>
                  </a:ln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27" name="Freeform 121"/>
            <p:cNvSpPr>
              <a:spLocks/>
            </p:cNvSpPr>
            <p:nvPr/>
          </p:nvSpPr>
          <p:spPr bwMode="auto">
            <a:xfrm>
              <a:off x="6858420" y="3613115"/>
              <a:ext cx="187210" cy="119664"/>
            </a:xfrm>
            <a:custGeom>
              <a:avLst/>
              <a:gdLst/>
              <a:ahLst/>
              <a:cxnLst>
                <a:cxn ang="0">
                  <a:pos x="0" y="0"/>
                </a:cxn>
                <a:cxn ang="0">
                  <a:pos x="30" y="0"/>
                </a:cxn>
                <a:cxn ang="0">
                  <a:pos x="33" y="3"/>
                </a:cxn>
                <a:cxn ang="0">
                  <a:pos x="33" y="24"/>
                </a:cxn>
                <a:cxn ang="0">
                  <a:pos x="30" y="27"/>
                </a:cxn>
                <a:cxn ang="0">
                  <a:pos x="17" y="27"/>
                </a:cxn>
                <a:cxn ang="0">
                  <a:pos x="17" y="23"/>
                </a:cxn>
                <a:cxn ang="0">
                  <a:pos x="0" y="23"/>
                </a:cxn>
                <a:cxn ang="0">
                  <a:pos x="0" y="0"/>
                </a:cxn>
              </a:cxnLst>
              <a:rect l="0" t="0" r="r" b="b"/>
              <a:pathLst>
                <a:path w="33" h="27">
                  <a:moveTo>
                    <a:pt x="0" y="0"/>
                  </a:moveTo>
                  <a:lnTo>
                    <a:pt x="30" y="0"/>
                  </a:lnTo>
                  <a:lnTo>
                    <a:pt x="33" y="3"/>
                  </a:lnTo>
                  <a:lnTo>
                    <a:pt x="33" y="24"/>
                  </a:lnTo>
                  <a:lnTo>
                    <a:pt x="30" y="27"/>
                  </a:lnTo>
                  <a:lnTo>
                    <a:pt x="17" y="27"/>
                  </a:lnTo>
                  <a:lnTo>
                    <a:pt x="17" y="23"/>
                  </a:lnTo>
                  <a:lnTo>
                    <a:pt x="0" y="23"/>
                  </a:lnTo>
                  <a:lnTo>
                    <a:pt x="0" y="0"/>
                  </a:lnTo>
                  <a:close/>
                </a:path>
              </a:pathLst>
            </a:custGeom>
            <a:solidFill>
              <a:schemeClr val="accent2"/>
            </a:solidFill>
            <a:ln w="9525">
              <a:solidFill>
                <a:schemeClr val="tx1"/>
              </a:solidFill>
              <a:miter lim="800000"/>
              <a:headEnd/>
              <a:tailEnd/>
            </a:ln>
          </p:spPr>
          <p:txBody>
            <a:bodyPr/>
            <a:lstStyle/>
            <a:p>
              <a:endParaRPr lang="ja-JP" altLang="en-US"/>
            </a:p>
          </p:txBody>
        </p:sp>
        <p:sp>
          <p:nvSpPr>
            <p:cNvPr id="28" name="Freeform 122"/>
            <p:cNvSpPr>
              <a:spLocks/>
            </p:cNvSpPr>
            <p:nvPr/>
          </p:nvSpPr>
          <p:spPr bwMode="auto">
            <a:xfrm>
              <a:off x="6396543" y="3606762"/>
              <a:ext cx="192400" cy="89527"/>
            </a:xfrm>
            <a:custGeom>
              <a:avLst/>
              <a:gdLst>
                <a:gd name="connsiteX0" fmla="*/ 10000 w 10000"/>
                <a:gd name="connsiteY0" fmla="*/ 1191 h 11191"/>
                <a:gd name="connsiteX1" fmla="*/ 10000 w 10000"/>
                <a:gd name="connsiteY1" fmla="*/ 11191 h 11191"/>
                <a:gd name="connsiteX2" fmla="*/ 0 w 10000"/>
                <a:gd name="connsiteY2" fmla="*/ 11191 h 11191"/>
                <a:gd name="connsiteX3" fmla="*/ 0 w 10000"/>
                <a:gd name="connsiteY3" fmla="*/ 4827 h 11191"/>
                <a:gd name="connsiteX4" fmla="*/ 5278 w 10000"/>
                <a:gd name="connsiteY4" fmla="*/ 2100 h 11191"/>
                <a:gd name="connsiteX5" fmla="*/ 7943 w 10000"/>
                <a:gd name="connsiteY5" fmla="*/ 0 h 11191"/>
                <a:gd name="connsiteX6" fmla="*/ 10000 w 10000"/>
                <a:gd name="connsiteY6" fmla="*/ 1191 h 11191"/>
                <a:gd name="connsiteX0" fmla="*/ 10000 w 10000"/>
                <a:gd name="connsiteY0" fmla="*/ 1191 h 11191"/>
                <a:gd name="connsiteX1" fmla="*/ 10000 w 10000"/>
                <a:gd name="connsiteY1" fmla="*/ 11191 h 11191"/>
                <a:gd name="connsiteX2" fmla="*/ 0 w 10000"/>
                <a:gd name="connsiteY2" fmla="*/ 11191 h 11191"/>
                <a:gd name="connsiteX3" fmla="*/ 0 w 10000"/>
                <a:gd name="connsiteY3" fmla="*/ 4827 h 11191"/>
                <a:gd name="connsiteX4" fmla="*/ 4948 w 10000"/>
                <a:gd name="connsiteY4" fmla="*/ 1703 h 11191"/>
                <a:gd name="connsiteX5" fmla="*/ 7943 w 10000"/>
                <a:gd name="connsiteY5" fmla="*/ 0 h 11191"/>
                <a:gd name="connsiteX6" fmla="*/ 10000 w 10000"/>
                <a:gd name="connsiteY6" fmla="*/ 1191 h 11191"/>
                <a:gd name="connsiteX0" fmla="*/ 9835 w 10000"/>
                <a:gd name="connsiteY0" fmla="*/ 0 h 11191"/>
                <a:gd name="connsiteX1" fmla="*/ 10000 w 10000"/>
                <a:gd name="connsiteY1" fmla="*/ 11191 h 11191"/>
                <a:gd name="connsiteX2" fmla="*/ 0 w 10000"/>
                <a:gd name="connsiteY2" fmla="*/ 11191 h 11191"/>
                <a:gd name="connsiteX3" fmla="*/ 0 w 10000"/>
                <a:gd name="connsiteY3" fmla="*/ 4827 h 11191"/>
                <a:gd name="connsiteX4" fmla="*/ 4948 w 10000"/>
                <a:gd name="connsiteY4" fmla="*/ 1703 h 11191"/>
                <a:gd name="connsiteX5" fmla="*/ 7943 w 10000"/>
                <a:gd name="connsiteY5" fmla="*/ 0 h 11191"/>
                <a:gd name="connsiteX6" fmla="*/ 9835 w 10000"/>
                <a:gd name="connsiteY6" fmla="*/ 0 h 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1191">
                  <a:moveTo>
                    <a:pt x="9835" y="0"/>
                  </a:moveTo>
                  <a:lnTo>
                    <a:pt x="10000" y="11191"/>
                  </a:lnTo>
                  <a:lnTo>
                    <a:pt x="0" y="11191"/>
                  </a:lnTo>
                  <a:lnTo>
                    <a:pt x="0" y="4827"/>
                  </a:lnTo>
                  <a:lnTo>
                    <a:pt x="4948" y="1703"/>
                  </a:lnTo>
                  <a:lnTo>
                    <a:pt x="7943" y="0"/>
                  </a:lnTo>
                  <a:lnTo>
                    <a:pt x="9835" y="0"/>
                  </a:lnTo>
                  <a:close/>
                </a:path>
              </a:pathLst>
            </a:custGeom>
            <a:solidFill>
              <a:schemeClr val="accent2"/>
            </a:solidFill>
            <a:ln w="9525">
              <a:solidFill>
                <a:schemeClr val="tx1"/>
              </a:solidFill>
              <a:miter lim="800000"/>
              <a:headEnd/>
              <a:tailEnd/>
            </a:ln>
          </p:spPr>
          <p:txBody>
            <a:bodyPr/>
            <a:lstStyle/>
            <a:p>
              <a:endParaRPr lang="ja-JP" altLang="en-US"/>
            </a:p>
          </p:txBody>
        </p:sp>
        <p:sp>
          <p:nvSpPr>
            <p:cNvPr id="29" name="フリーフォーム 28"/>
            <p:cNvSpPr/>
            <p:nvPr/>
          </p:nvSpPr>
          <p:spPr>
            <a:xfrm>
              <a:off x="7857912" y="3092070"/>
              <a:ext cx="191860" cy="278698"/>
            </a:xfrm>
            <a:custGeom>
              <a:avLst/>
              <a:gdLst>
                <a:gd name="connsiteX0" fmla="*/ 0 w 341586"/>
                <a:gd name="connsiteY0" fmla="*/ 78828 h 525517"/>
                <a:gd name="connsiteX1" fmla="*/ 203638 w 341586"/>
                <a:gd name="connsiteY1" fmla="*/ 0 h 525517"/>
                <a:gd name="connsiteX2" fmla="*/ 341586 w 341586"/>
                <a:gd name="connsiteY2" fmla="*/ 440121 h 525517"/>
                <a:gd name="connsiteX3" fmla="*/ 124810 w 341586"/>
                <a:gd name="connsiteY3" fmla="*/ 525517 h 525517"/>
                <a:gd name="connsiteX4" fmla="*/ 0 w 341586"/>
                <a:gd name="connsiteY4" fmla="*/ 78828 h 525517"/>
                <a:gd name="connsiteX0" fmla="*/ 0 w 341586"/>
                <a:gd name="connsiteY0" fmla="*/ 78828 h 588555"/>
                <a:gd name="connsiteX1" fmla="*/ 203638 w 341586"/>
                <a:gd name="connsiteY1" fmla="*/ 0 h 588555"/>
                <a:gd name="connsiteX2" fmla="*/ 341586 w 341586"/>
                <a:gd name="connsiteY2" fmla="*/ 440121 h 588555"/>
                <a:gd name="connsiteX3" fmla="*/ 137528 w 341586"/>
                <a:gd name="connsiteY3" fmla="*/ 588555 h 588555"/>
                <a:gd name="connsiteX4" fmla="*/ 0 w 341586"/>
                <a:gd name="connsiteY4" fmla="*/ 78828 h 588555"/>
                <a:gd name="connsiteX0" fmla="*/ 0 w 328867"/>
                <a:gd name="connsiteY0" fmla="*/ 78828 h 588555"/>
                <a:gd name="connsiteX1" fmla="*/ 203638 w 328867"/>
                <a:gd name="connsiteY1" fmla="*/ 0 h 588555"/>
                <a:gd name="connsiteX2" fmla="*/ 328867 w 328867"/>
                <a:gd name="connsiteY2" fmla="*/ 471641 h 588555"/>
                <a:gd name="connsiteX3" fmla="*/ 137528 w 328867"/>
                <a:gd name="connsiteY3" fmla="*/ 588555 h 588555"/>
                <a:gd name="connsiteX4" fmla="*/ 0 w 328867"/>
                <a:gd name="connsiteY4" fmla="*/ 78828 h 588555"/>
                <a:gd name="connsiteX0" fmla="*/ 0 w 328867"/>
                <a:gd name="connsiteY0" fmla="*/ 105093 h 614820"/>
                <a:gd name="connsiteX1" fmla="*/ 195158 w 328867"/>
                <a:gd name="connsiteY1" fmla="*/ 0 h 614820"/>
                <a:gd name="connsiteX2" fmla="*/ 328867 w 328867"/>
                <a:gd name="connsiteY2" fmla="*/ 497906 h 614820"/>
                <a:gd name="connsiteX3" fmla="*/ 137528 w 328867"/>
                <a:gd name="connsiteY3" fmla="*/ 614820 h 614820"/>
                <a:gd name="connsiteX4" fmla="*/ 0 w 328867"/>
                <a:gd name="connsiteY4" fmla="*/ 105093 h 614820"/>
                <a:gd name="connsiteX0" fmla="*/ 0 w 341586"/>
                <a:gd name="connsiteY0" fmla="*/ 84081 h 614820"/>
                <a:gd name="connsiteX1" fmla="*/ 207877 w 341586"/>
                <a:gd name="connsiteY1" fmla="*/ 0 h 614820"/>
                <a:gd name="connsiteX2" fmla="*/ 341586 w 341586"/>
                <a:gd name="connsiteY2" fmla="*/ 497906 h 614820"/>
                <a:gd name="connsiteX3" fmla="*/ 150247 w 341586"/>
                <a:gd name="connsiteY3" fmla="*/ 614820 h 614820"/>
                <a:gd name="connsiteX4" fmla="*/ 0 w 341586"/>
                <a:gd name="connsiteY4" fmla="*/ 84081 h 614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586" h="614820">
                  <a:moveTo>
                    <a:pt x="0" y="84081"/>
                  </a:moveTo>
                  <a:lnTo>
                    <a:pt x="207877" y="0"/>
                  </a:lnTo>
                  <a:lnTo>
                    <a:pt x="341586" y="497906"/>
                  </a:lnTo>
                  <a:lnTo>
                    <a:pt x="150247" y="614820"/>
                  </a:lnTo>
                  <a:lnTo>
                    <a:pt x="0" y="84081"/>
                  </a:ln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30" name="フリーフォーム 29"/>
            <p:cNvSpPr/>
            <p:nvPr/>
          </p:nvSpPr>
          <p:spPr>
            <a:xfrm>
              <a:off x="8211466" y="4174669"/>
              <a:ext cx="190471" cy="264238"/>
            </a:xfrm>
            <a:custGeom>
              <a:avLst/>
              <a:gdLst>
                <a:gd name="connsiteX0" fmla="*/ 0 w 348155"/>
                <a:gd name="connsiteY0" fmla="*/ 65690 h 486104"/>
                <a:gd name="connsiteX1" fmla="*/ 223345 w 348155"/>
                <a:gd name="connsiteY1" fmla="*/ 0 h 486104"/>
                <a:gd name="connsiteX2" fmla="*/ 348155 w 348155"/>
                <a:gd name="connsiteY2" fmla="*/ 433552 h 486104"/>
                <a:gd name="connsiteX3" fmla="*/ 118241 w 348155"/>
                <a:gd name="connsiteY3" fmla="*/ 486104 h 486104"/>
                <a:gd name="connsiteX4" fmla="*/ 0 w 348155"/>
                <a:gd name="connsiteY4" fmla="*/ 65690 h 486104"/>
                <a:gd name="connsiteX0" fmla="*/ 0 w 362530"/>
                <a:gd name="connsiteY0" fmla="*/ 61231 h 486104"/>
                <a:gd name="connsiteX1" fmla="*/ 237720 w 362530"/>
                <a:gd name="connsiteY1" fmla="*/ 0 h 486104"/>
                <a:gd name="connsiteX2" fmla="*/ 362530 w 362530"/>
                <a:gd name="connsiteY2" fmla="*/ 433552 h 486104"/>
                <a:gd name="connsiteX3" fmla="*/ 132616 w 362530"/>
                <a:gd name="connsiteY3" fmla="*/ 486104 h 486104"/>
                <a:gd name="connsiteX4" fmla="*/ 0 w 362530"/>
                <a:gd name="connsiteY4" fmla="*/ 61231 h 486104"/>
                <a:gd name="connsiteX0" fmla="*/ 0 w 362530"/>
                <a:gd name="connsiteY0" fmla="*/ 61231 h 463805"/>
                <a:gd name="connsiteX1" fmla="*/ 237720 w 362530"/>
                <a:gd name="connsiteY1" fmla="*/ 0 h 463805"/>
                <a:gd name="connsiteX2" fmla="*/ 362530 w 362530"/>
                <a:gd name="connsiteY2" fmla="*/ 433552 h 463805"/>
                <a:gd name="connsiteX3" fmla="*/ 137408 w 362530"/>
                <a:gd name="connsiteY3" fmla="*/ 463805 h 463805"/>
                <a:gd name="connsiteX4" fmla="*/ 0 w 362530"/>
                <a:gd name="connsiteY4" fmla="*/ 61231 h 463805"/>
                <a:gd name="connsiteX0" fmla="*/ 0 w 352946"/>
                <a:gd name="connsiteY0" fmla="*/ 61231 h 463805"/>
                <a:gd name="connsiteX1" fmla="*/ 237720 w 352946"/>
                <a:gd name="connsiteY1" fmla="*/ 0 h 463805"/>
                <a:gd name="connsiteX2" fmla="*/ 352946 w 352946"/>
                <a:gd name="connsiteY2" fmla="*/ 406794 h 463805"/>
                <a:gd name="connsiteX3" fmla="*/ 137408 w 352946"/>
                <a:gd name="connsiteY3" fmla="*/ 463805 h 463805"/>
                <a:gd name="connsiteX4" fmla="*/ 0 w 352946"/>
                <a:gd name="connsiteY4" fmla="*/ 61231 h 463805"/>
                <a:gd name="connsiteX0" fmla="*/ 0 w 352946"/>
                <a:gd name="connsiteY0" fmla="*/ 61231 h 481644"/>
                <a:gd name="connsiteX1" fmla="*/ 237720 w 352946"/>
                <a:gd name="connsiteY1" fmla="*/ 0 h 481644"/>
                <a:gd name="connsiteX2" fmla="*/ 352946 w 352946"/>
                <a:gd name="connsiteY2" fmla="*/ 406794 h 481644"/>
                <a:gd name="connsiteX3" fmla="*/ 151784 w 352946"/>
                <a:gd name="connsiteY3" fmla="*/ 481644 h 481644"/>
                <a:gd name="connsiteX4" fmla="*/ 0 w 352946"/>
                <a:gd name="connsiteY4" fmla="*/ 61231 h 481644"/>
                <a:gd name="connsiteX0" fmla="*/ 0 w 343362"/>
                <a:gd name="connsiteY0" fmla="*/ 61231 h 481644"/>
                <a:gd name="connsiteX1" fmla="*/ 237720 w 343362"/>
                <a:gd name="connsiteY1" fmla="*/ 0 h 481644"/>
                <a:gd name="connsiteX2" fmla="*/ 343362 w 343362"/>
                <a:gd name="connsiteY2" fmla="*/ 420173 h 481644"/>
                <a:gd name="connsiteX3" fmla="*/ 151784 w 343362"/>
                <a:gd name="connsiteY3" fmla="*/ 481644 h 481644"/>
                <a:gd name="connsiteX4" fmla="*/ 0 w 343362"/>
                <a:gd name="connsiteY4" fmla="*/ 61231 h 481644"/>
                <a:gd name="connsiteX0" fmla="*/ 0 w 343362"/>
                <a:gd name="connsiteY0" fmla="*/ 61231 h 481644"/>
                <a:gd name="connsiteX1" fmla="*/ 218553 w 343362"/>
                <a:gd name="connsiteY1" fmla="*/ 0 h 481644"/>
                <a:gd name="connsiteX2" fmla="*/ 343362 w 343362"/>
                <a:gd name="connsiteY2" fmla="*/ 420173 h 481644"/>
                <a:gd name="connsiteX3" fmla="*/ 151784 w 343362"/>
                <a:gd name="connsiteY3" fmla="*/ 481644 h 481644"/>
                <a:gd name="connsiteX4" fmla="*/ 0 w 343362"/>
                <a:gd name="connsiteY4" fmla="*/ 61231 h 481644"/>
                <a:gd name="connsiteX0" fmla="*/ 0 w 362530"/>
                <a:gd name="connsiteY0" fmla="*/ 61231 h 481644"/>
                <a:gd name="connsiteX1" fmla="*/ 218553 w 362530"/>
                <a:gd name="connsiteY1" fmla="*/ 0 h 481644"/>
                <a:gd name="connsiteX2" fmla="*/ 362530 w 362530"/>
                <a:gd name="connsiteY2" fmla="*/ 424632 h 481644"/>
                <a:gd name="connsiteX3" fmla="*/ 151784 w 362530"/>
                <a:gd name="connsiteY3" fmla="*/ 481644 h 481644"/>
                <a:gd name="connsiteX4" fmla="*/ 0 w 362530"/>
                <a:gd name="connsiteY4" fmla="*/ 61231 h 481644"/>
                <a:gd name="connsiteX0" fmla="*/ 0 w 362530"/>
                <a:gd name="connsiteY0" fmla="*/ 61231 h 514710"/>
                <a:gd name="connsiteX1" fmla="*/ 218553 w 362530"/>
                <a:gd name="connsiteY1" fmla="*/ 0 h 514710"/>
                <a:gd name="connsiteX2" fmla="*/ 362530 w 362530"/>
                <a:gd name="connsiteY2" fmla="*/ 424632 h 514710"/>
                <a:gd name="connsiteX3" fmla="*/ 143253 w 362530"/>
                <a:gd name="connsiteY3" fmla="*/ 514710 h 514710"/>
                <a:gd name="connsiteX4" fmla="*/ 0 w 362530"/>
                <a:gd name="connsiteY4" fmla="*/ 61231 h 514710"/>
                <a:gd name="connsiteX0" fmla="*/ 0 w 362530"/>
                <a:gd name="connsiteY0" fmla="*/ 65957 h 514710"/>
                <a:gd name="connsiteX1" fmla="*/ 218553 w 362530"/>
                <a:gd name="connsiteY1" fmla="*/ 0 h 514710"/>
                <a:gd name="connsiteX2" fmla="*/ 362530 w 362530"/>
                <a:gd name="connsiteY2" fmla="*/ 424632 h 514710"/>
                <a:gd name="connsiteX3" fmla="*/ 143253 w 362530"/>
                <a:gd name="connsiteY3" fmla="*/ 514710 h 514710"/>
                <a:gd name="connsiteX4" fmla="*/ 0 w 362530"/>
                <a:gd name="connsiteY4" fmla="*/ 65957 h 514710"/>
                <a:gd name="connsiteX0" fmla="*/ 0 w 362530"/>
                <a:gd name="connsiteY0" fmla="*/ 75405 h 524158"/>
                <a:gd name="connsiteX1" fmla="*/ 201491 w 362530"/>
                <a:gd name="connsiteY1" fmla="*/ 0 h 524158"/>
                <a:gd name="connsiteX2" fmla="*/ 362530 w 362530"/>
                <a:gd name="connsiteY2" fmla="*/ 434080 h 524158"/>
                <a:gd name="connsiteX3" fmla="*/ 143253 w 362530"/>
                <a:gd name="connsiteY3" fmla="*/ 524158 h 524158"/>
                <a:gd name="connsiteX4" fmla="*/ 0 w 362530"/>
                <a:gd name="connsiteY4" fmla="*/ 75405 h 524158"/>
                <a:gd name="connsiteX0" fmla="*/ 0 w 341200"/>
                <a:gd name="connsiteY0" fmla="*/ 75405 h 524158"/>
                <a:gd name="connsiteX1" fmla="*/ 201491 w 341200"/>
                <a:gd name="connsiteY1" fmla="*/ 0 h 524158"/>
                <a:gd name="connsiteX2" fmla="*/ 341200 w 341200"/>
                <a:gd name="connsiteY2" fmla="*/ 443528 h 524158"/>
                <a:gd name="connsiteX3" fmla="*/ 143253 w 341200"/>
                <a:gd name="connsiteY3" fmla="*/ 524158 h 524158"/>
                <a:gd name="connsiteX4" fmla="*/ 0 w 341200"/>
                <a:gd name="connsiteY4" fmla="*/ 75405 h 524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200" h="524158">
                  <a:moveTo>
                    <a:pt x="0" y="75405"/>
                  </a:moveTo>
                  <a:lnTo>
                    <a:pt x="201491" y="0"/>
                  </a:lnTo>
                  <a:lnTo>
                    <a:pt x="341200" y="443528"/>
                  </a:lnTo>
                  <a:lnTo>
                    <a:pt x="143253" y="524158"/>
                  </a:lnTo>
                  <a:lnTo>
                    <a:pt x="0" y="75405"/>
                  </a:ln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35" name="フリーフォーム 34"/>
            <p:cNvSpPr/>
            <p:nvPr/>
          </p:nvSpPr>
          <p:spPr>
            <a:xfrm>
              <a:off x="9203655" y="5782180"/>
              <a:ext cx="301290" cy="449857"/>
            </a:xfrm>
            <a:custGeom>
              <a:avLst/>
              <a:gdLst>
                <a:gd name="connsiteX0" fmla="*/ 0 w 157975"/>
                <a:gd name="connsiteY0" fmla="*/ 41817 h 227671"/>
                <a:gd name="connsiteX1" fmla="*/ 55756 w 157975"/>
                <a:gd name="connsiteY1" fmla="*/ 227671 h 227671"/>
                <a:gd name="connsiteX2" fmla="*/ 78988 w 157975"/>
                <a:gd name="connsiteY2" fmla="*/ 223025 h 227671"/>
                <a:gd name="connsiteX3" fmla="*/ 116158 w 157975"/>
                <a:gd name="connsiteY3" fmla="*/ 195147 h 227671"/>
                <a:gd name="connsiteX4" fmla="*/ 157975 w 157975"/>
                <a:gd name="connsiteY4" fmla="*/ 176561 h 227671"/>
                <a:gd name="connsiteX5" fmla="*/ 116158 w 157975"/>
                <a:gd name="connsiteY5" fmla="*/ 0 h 227671"/>
                <a:gd name="connsiteX6" fmla="*/ 0 w 157975"/>
                <a:gd name="connsiteY6" fmla="*/ 41817 h 227671"/>
                <a:gd name="connsiteX0" fmla="*/ 0 w 165521"/>
                <a:gd name="connsiteY0" fmla="*/ 48538 h 227671"/>
                <a:gd name="connsiteX1" fmla="*/ 63302 w 165521"/>
                <a:gd name="connsiteY1" fmla="*/ 227671 h 227671"/>
                <a:gd name="connsiteX2" fmla="*/ 86534 w 165521"/>
                <a:gd name="connsiteY2" fmla="*/ 223025 h 227671"/>
                <a:gd name="connsiteX3" fmla="*/ 123704 w 165521"/>
                <a:gd name="connsiteY3" fmla="*/ 195147 h 227671"/>
                <a:gd name="connsiteX4" fmla="*/ 165521 w 165521"/>
                <a:gd name="connsiteY4" fmla="*/ 176561 h 227671"/>
                <a:gd name="connsiteX5" fmla="*/ 123704 w 165521"/>
                <a:gd name="connsiteY5" fmla="*/ 0 h 227671"/>
                <a:gd name="connsiteX6" fmla="*/ 0 w 165521"/>
                <a:gd name="connsiteY6" fmla="*/ 48538 h 227671"/>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03581 w 165521"/>
                <a:gd name="connsiteY5" fmla="*/ 0 h 213110"/>
                <a:gd name="connsiteX6" fmla="*/ 0 w 165521"/>
                <a:gd name="connsiteY6"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10182 w 165521"/>
                <a:gd name="connsiteY5" fmla="*/ 22403 h 213110"/>
                <a:gd name="connsiteX6" fmla="*/ 103581 w 165521"/>
                <a:gd name="connsiteY6" fmla="*/ 0 h 213110"/>
                <a:gd name="connsiteX7" fmla="*/ 0 w 165521"/>
                <a:gd name="connsiteY7"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17728 w 165521"/>
                <a:gd name="connsiteY5" fmla="*/ 51526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27790 w 165521"/>
                <a:gd name="connsiteY5" fmla="*/ 22403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27790 w 165521"/>
                <a:gd name="connsiteY5" fmla="*/ 16802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47913 w 165521"/>
                <a:gd name="connsiteY5" fmla="*/ 94091 h 213110"/>
                <a:gd name="connsiteX6" fmla="*/ 127790 w 165521"/>
                <a:gd name="connsiteY6" fmla="*/ 16802 h 213110"/>
                <a:gd name="connsiteX7" fmla="*/ 110182 w 165521"/>
                <a:gd name="connsiteY7" fmla="*/ 22403 h 213110"/>
                <a:gd name="connsiteX8" fmla="*/ 103581 w 165521"/>
                <a:gd name="connsiteY8" fmla="*/ 0 h 213110"/>
                <a:gd name="connsiteX9" fmla="*/ 0 w 165521"/>
                <a:gd name="connsiteY9"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45398 w 165521"/>
                <a:gd name="connsiteY5" fmla="*/ 73929 h 213110"/>
                <a:gd name="connsiteX6" fmla="*/ 127790 w 165521"/>
                <a:gd name="connsiteY6" fmla="*/ 16802 h 213110"/>
                <a:gd name="connsiteX7" fmla="*/ 110182 w 165521"/>
                <a:gd name="connsiteY7" fmla="*/ 22403 h 213110"/>
                <a:gd name="connsiteX8" fmla="*/ 103581 w 165521"/>
                <a:gd name="connsiteY8" fmla="*/ 0 h 213110"/>
                <a:gd name="connsiteX9" fmla="*/ 0 w 165521"/>
                <a:gd name="connsiteY9"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56717 w 165521"/>
                <a:gd name="connsiteY5" fmla="*/ 125454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65521 w 165521"/>
                <a:gd name="connsiteY5" fmla="*/ 71688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65521 w 165521"/>
                <a:gd name="connsiteY5" fmla="*/ 68328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83129"/>
                <a:gd name="connsiteY0" fmla="*/ 33977 h 213110"/>
                <a:gd name="connsiteX1" fmla="*/ 63302 w 183129"/>
                <a:gd name="connsiteY1" fmla="*/ 213110 h 213110"/>
                <a:gd name="connsiteX2" fmla="*/ 86534 w 183129"/>
                <a:gd name="connsiteY2" fmla="*/ 208464 h 213110"/>
                <a:gd name="connsiteX3" fmla="*/ 123704 w 183129"/>
                <a:gd name="connsiteY3" fmla="*/ 180586 h 213110"/>
                <a:gd name="connsiteX4" fmla="*/ 183129 w 183129"/>
                <a:gd name="connsiteY4" fmla="*/ 121676 h 213110"/>
                <a:gd name="connsiteX5" fmla="*/ 165521 w 183129"/>
                <a:gd name="connsiteY5" fmla="*/ 68328 h 213110"/>
                <a:gd name="connsiteX6" fmla="*/ 145398 w 183129"/>
                <a:gd name="connsiteY6" fmla="*/ 73929 h 213110"/>
                <a:gd name="connsiteX7" fmla="*/ 127790 w 183129"/>
                <a:gd name="connsiteY7" fmla="*/ 16802 h 213110"/>
                <a:gd name="connsiteX8" fmla="*/ 110182 w 183129"/>
                <a:gd name="connsiteY8" fmla="*/ 22403 h 213110"/>
                <a:gd name="connsiteX9" fmla="*/ 103581 w 183129"/>
                <a:gd name="connsiteY9" fmla="*/ 0 h 213110"/>
                <a:gd name="connsiteX10" fmla="*/ 0 w 183129"/>
                <a:gd name="connsiteY10" fmla="*/ 33977 h 213110"/>
                <a:gd name="connsiteX0" fmla="*/ 0 w 183129"/>
                <a:gd name="connsiteY0" fmla="*/ 33977 h 217425"/>
                <a:gd name="connsiteX1" fmla="*/ 63302 w 183129"/>
                <a:gd name="connsiteY1" fmla="*/ 213110 h 217425"/>
                <a:gd name="connsiteX2" fmla="*/ 85276 w 183129"/>
                <a:gd name="connsiteY2" fmla="*/ 217425 h 217425"/>
                <a:gd name="connsiteX3" fmla="*/ 123704 w 183129"/>
                <a:gd name="connsiteY3" fmla="*/ 180586 h 217425"/>
                <a:gd name="connsiteX4" fmla="*/ 183129 w 183129"/>
                <a:gd name="connsiteY4" fmla="*/ 121676 h 217425"/>
                <a:gd name="connsiteX5" fmla="*/ 165521 w 183129"/>
                <a:gd name="connsiteY5" fmla="*/ 68328 h 217425"/>
                <a:gd name="connsiteX6" fmla="*/ 145398 w 183129"/>
                <a:gd name="connsiteY6" fmla="*/ 73929 h 217425"/>
                <a:gd name="connsiteX7" fmla="*/ 127790 w 183129"/>
                <a:gd name="connsiteY7" fmla="*/ 16802 h 217425"/>
                <a:gd name="connsiteX8" fmla="*/ 110182 w 183129"/>
                <a:gd name="connsiteY8" fmla="*/ 22403 h 217425"/>
                <a:gd name="connsiteX9" fmla="*/ 103581 w 183129"/>
                <a:gd name="connsiteY9" fmla="*/ 0 h 217425"/>
                <a:gd name="connsiteX10" fmla="*/ 0 w 183129"/>
                <a:gd name="connsiteY10" fmla="*/ 33977 h 217425"/>
                <a:gd name="connsiteX0" fmla="*/ 0 w 183129"/>
                <a:gd name="connsiteY0" fmla="*/ 33977 h 217425"/>
                <a:gd name="connsiteX1" fmla="*/ 63302 w 183129"/>
                <a:gd name="connsiteY1" fmla="*/ 213110 h 217425"/>
                <a:gd name="connsiteX2" fmla="*/ 85276 w 183129"/>
                <a:gd name="connsiteY2" fmla="*/ 217425 h 217425"/>
                <a:gd name="connsiteX3" fmla="*/ 132508 w 183129"/>
                <a:gd name="connsiteY3" fmla="*/ 168265 h 217425"/>
                <a:gd name="connsiteX4" fmla="*/ 183129 w 183129"/>
                <a:gd name="connsiteY4" fmla="*/ 121676 h 217425"/>
                <a:gd name="connsiteX5" fmla="*/ 165521 w 183129"/>
                <a:gd name="connsiteY5" fmla="*/ 68328 h 217425"/>
                <a:gd name="connsiteX6" fmla="*/ 145398 w 183129"/>
                <a:gd name="connsiteY6" fmla="*/ 73929 h 217425"/>
                <a:gd name="connsiteX7" fmla="*/ 127790 w 183129"/>
                <a:gd name="connsiteY7" fmla="*/ 16802 h 217425"/>
                <a:gd name="connsiteX8" fmla="*/ 110182 w 183129"/>
                <a:gd name="connsiteY8" fmla="*/ 22403 h 217425"/>
                <a:gd name="connsiteX9" fmla="*/ 103581 w 183129"/>
                <a:gd name="connsiteY9" fmla="*/ 0 h 217425"/>
                <a:gd name="connsiteX10" fmla="*/ 0 w 183129"/>
                <a:gd name="connsiteY10" fmla="*/ 33977 h 217425"/>
                <a:gd name="connsiteX0" fmla="*/ 0 w 185644"/>
                <a:gd name="connsiteY0" fmla="*/ 33977 h 217425"/>
                <a:gd name="connsiteX1" fmla="*/ 63302 w 185644"/>
                <a:gd name="connsiteY1" fmla="*/ 213110 h 217425"/>
                <a:gd name="connsiteX2" fmla="*/ 85276 w 185644"/>
                <a:gd name="connsiteY2" fmla="*/ 217425 h 217425"/>
                <a:gd name="connsiteX3" fmla="*/ 132508 w 185644"/>
                <a:gd name="connsiteY3" fmla="*/ 168265 h 217425"/>
                <a:gd name="connsiteX4" fmla="*/ 185644 w 185644"/>
                <a:gd name="connsiteY4" fmla="*/ 133997 h 217425"/>
                <a:gd name="connsiteX5" fmla="*/ 165521 w 185644"/>
                <a:gd name="connsiteY5" fmla="*/ 68328 h 217425"/>
                <a:gd name="connsiteX6" fmla="*/ 145398 w 185644"/>
                <a:gd name="connsiteY6" fmla="*/ 73929 h 217425"/>
                <a:gd name="connsiteX7" fmla="*/ 127790 w 185644"/>
                <a:gd name="connsiteY7" fmla="*/ 16802 h 217425"/>
                <a:gd name="connsiteX8" fmla="*/ 110182 w 185644"/>
                <a:gd name="connsiteY8" fmla="*/ 22403 h 217425"/>
                <a:gd name="connsiteX9" fmla="*/ 103581 w 185644"/>
                <a:gd name="connsiteY9" fmla="*/ 0 h 217425"/>
                <a:gd name="connsiteX10" fmla="*/ 0 w 185644"/>
                <a:gd name="connsiteY10" fmla="*/ 33977 h 217425"/>
                <a:gd name="connsiteX0" fmla="*/ 0 w 185644"/>
                <a:gd name="connsiteY0" fmla="*/ 33977 h 217425"/>
                <a:gd name="connsiteX1" fmla="*/ 63302 w 185644"/>
                <a:gd name="connsiteY1" fmla="*/ 213110 h 217425"/>
                <a:gd name="connsiteX2" fmla="*/ 85276 w 185644"/>
                <a:gd name="connsiteY2" fmla="*/ 217425 h 217425"/>
                <a:gd name="connsiteX3" fmla="*/ 132508 w 185644"/>
                <a:gd name="connsiteY3" fmla="*/ 168265 h 217425"/>
                <a:gd name="connsiteX4" fmla="*/ 185644 w 185644"/>
                <a:gd name="connsiteY4" fmla="*/ 133997 h 217425"/>
                <a:gd name="connsiteX5" fmla="*/ 165521 w 185644"/>
                <a:gd name="connsiteY5" fmla="*/ 68328 h 217425"/>
                <a:gd name="connsiteX6" fmla="*/ 145398 w 185644"/>
                <a:gd name="connsiteY6" fmla="*/ 73929 h 217425"/>
                <a:gd name="connsiteX7" fmla="*/ 127790 w 185644"/>
                <a:gd name="connsiteY7" fmla="*/ 16802 h 217425"/>
                <a:gd name="connsiteX8" fmla="*/ 110182 w 185644"/>
                <a:gd name="connsiteY8" fmla="*/ 22403 h 217425"/>
                <a:gd name="connsiteX9" fmla="*/ 103581 w 185644"/>
                <a:gd name="connsiteY9" fmla="*/ 0 h 217425"/>
                <a:gd name="connsiteX10" fmla="*/ 0 w 185644"/>
                <a:gd name="connsiteY10" fmla="*/ 33977 h 21742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826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826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490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6902"/>
                <a:gd name="connsiteY0" fmla="*/ 33977 h 218545"/>
                <a:gd name="connsiteX1" fmla="*/ 63302 w 186902"/>
                <a:gd name="connsiteY1" fmla="*/ 213110 h 218545"/>
                <a:gd name="connsiteX2" fmla="*/ 89049 w 186902"/>
                <a:gd name="connsiteY2" fmla="*/ 218545 h 218545"/>
                <a:gd name="connsiteX3" fmla="*/ 132508 w 186902"/>
                <a:gd name="connsiteY3" fmla="*/ 164905 h 218545"/>
                <a:gd name="connsiteX4" fmla="*/ 186902 w 186902"/>
                <a:gd name="connsiteY4" fmla="*/ 130637 h 218545"/>
                <a:gd name="connsiteX5" fmla="*/ 165521 w 186902"/>
                <a:gd name="connsiteY5" fmla="*/ 68328 h 218545"/>
                <a:gd name="connsiteX6" fmla="*/ 145398 w 186902"/>
                <a:gd name="connsiteY6" fmla="*/ 73929 h 218545"/>
                <a:gd name="connsiteX7" fmla="*/ 127790 w 186902"/>
                <a:gd name="connsiteY7" fmla="*/ 16802 h 218545"/>
                <a:gd name="connsiteX8" fmla="*/ 110182 w 186902"/>
                <a:gd name="connsiteY8" fmla="*/ 22403 h 218545"/>
                <a:gd name="connsiteX9" fmla="*/ 103581 w 186902"/>
                <a:gd name="connsiteY9" fmla="*/ 0 h 218545"/>
                <a:gd name="connsiteX10" fmla="*/ 0 w 186902"/>
                <a:gd name="connsiteY10" fmla="*/ 33977 h 218545"/>
                <a:gd name="connsiteX0" fmla="*/ 0 w 186902"/>
                <a:gd name="connsiteY0" fmla="*/ 33977 h 220785"/>
                <a:gd name="connsiteX1" fmla="*/ 63302 w 186902"/>
                <a:gd name="connsiteY1" fmla="*/ 213110 h 220785"/>
                <a:gd name="connsiteX2" fmla="*/ 94080 w 186902"/>
                <a:gd name="connsiteY2" fmla="*/ 220785 h 220785"/>
                <a:gd name="connsiteX3" fmla="*/ 132508 w 186902"/>
                <a:gd name="connsiteY3" fmla="*/ 164905 h 220785"/>
                <a:gd name="connsiteX4" fmla="*/ 186902 w 186902"/>
                <a:gd name="connsiteY4" fmla="*/ 130637 h 220785"/>
                <a:gd name="connsiteX5" fmla="*/ 165521 w 186902"/>
                <a:gd name="connsiteY5" fmla="*/ 68328 h 220785"/>
                <a:gd name="connsiteX6" fmla="*/ 145398 w 186902"/>
                <a:gd name="connsiteY6" fmla="*/ 73929 h 220785"/>
                <a:gd name="connsiteX7" fmla="*/ 127790 w 186902"/>
                <a:gd name="connsiteY7" fmla="*/ 16802 h 220785"/>
                <a:gd name="connsiteX8" fmla="*/ 110182 w 186902"/>
                <a:gd name="connsiteY8" fmla="*/ 22403 h 220785"/>
                <a:gd name="connsiteX9" fmla="*/ 103581 w 186902"/>
                <a:gd name="connsiteY9" fmla="*/ 0 h 220785"/>
                <a:gd name="connsiteX10" fmla="*/ 0 w 186902"/>
                <a:gd name="connsiteY10"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511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511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17175 h 203983"/>
                <a:gd name="connsiteX1" fmla="*/ 63302 w 186902"/>
                <a:gd name="connsiteY1" fmla="*/ 196308 h 203983"/>
                <a:gd name="connsiteX2" fmla="*/ 94080 w 186902"/>
                <a:gd name="connsiteY2" fmla="*/ 203983 h 203983"/>
                <a:gd name="connsiteX3" fmla="*/ 186902 w 186902"/>
                <a:gd name="connsiteY3" fmla="*/ 118315 h 203983"/>
                <a:gd name="connsiteX4" fmla="*/ 165521 w 186902"/>
                <a:gd name="connsiteY4" fmla="*/ 51526 h 203983"/>
                <a:gd name="connsiteX5" fmla="*/ 145398 w 186902"/>
                <a:gd name="connsiteY5" fmla="*/ 57127 h 203983"/>
                <a:gd name="connsiteX6" fmla="*/ 127790 w 186902"/>
                <a:gd name="connsiteY6" fmla="*/ 0 h 203983"/>
                <a:gd name="connsiteX7" fmla="*/ 110182 w 186902"/>
                <a:gd name="connsiteY7" fmla="*/ 5601 h 203983"/>
                <a:gd name="connsiteX8" fmla="*/ 4222 w 186902"/>
                <a:gd name="connsiteY8" fmla="*/ 4480 h 203983"/>
                <a:gd name="connsiteX9" fmla="*/ 0 w 186902"/>
                <a:gd name="connsiteY9" fmla="*/ 17175 h 203983"/>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45398 w 186902"/>
                <a:gd name="connsiteY5" fmla="*/ 71688 h 218544"/>
                <a:gd name="connsiteX6" fmla="*/ 127790 w 186902"/>
                <a:gd name="connsiteY6" fmla="*/ 14561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45398 w 186902"/>
                <a:gd name="connsiteY5" fmla="*/ 71688 h 218544"/>
                <a:gd name="connsiteX6" fmla="*/ 83770 w 186902"/>
                <a:gd name="connsiteY6" fmla="*/ 6720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20244 w 186902"/>
                <a:gd name="connsiteY5" fmla="*/ 114252 h 218544"/>
                <a:gd name="connsiteX6" fmla="*/ 83770 w 186902"/>
                <a:gd name="connsiteY6" fmla="*/ 6720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20244 w 186902"/>
                <a:gd name="connsiteY4" fmla="*/ 114252 h 218544"/>
                <a:gd name="connsiteX5" fmla="*/ 83770 w 186902"/>
                <a:gd name="connsiteY5" fmla="*/ 6720 h 218544"/>
                <a:gd name="connsiteX6" fmla="*/ 73708 w 186902"/>
                <a:gd name="connsiteY6" fmla="*/ 0 h 218544"/>
                <a:gd name="connsiteX7" fmla="*/ 4222 w 186902"/>
                <a:gd name="connsiteY7" fmla="*/ 19041 h 218544"/>
                <a:gd name="connsiteX8" fmla="*/ 0 w 186902"/>
                <a:gd name="connsiteY8" fmla="*/ 31736 h 218544"/>
                <a:gd name="connsiteX0" fmla="*/ 0 w 129047"/>
                <a:gd name="connsiteY0" fmla="*/ 31736 h 218544"/>
                <a:gd name="connsiteX1" fmla="*/ 63302 w 129047"/>
                <a:gd name="connsiteY1" fmla="*/ 210869 h 218544"/>
                <a:gd name="connsiteX2" fmla="*/ 94080 w 129047"/>
                <a:gd name="connsiteY2" fmla="*/ 218544 h 218544"/>
                <a:gd name="connsiteX3" fmla="*/ 129047 w 129047"/>
                <a:gd name="connsiteY3" fmla="*/ 157519 h 218544"/>
                <a:gd name="connsiteX4" fmla="*/ 120244 w 129047"/>
                <a:gd name="connsiteY4" fmla="*/ 114252 h 218544"/>
                <a:gd name="connsiteX5" fmla="*/ 83770 w 129047"/>
                <a:gd name="connsiteY5" fmla="*/ 6720 h 218544"/>
                <a:gd name="connsiteX6" fmla="*/ 73708 w 129047"/>
                <a:gd name="connsiteY6" fmla="*/ 0 h 218544"/>
                <a:gd name="connsiteX7" fmla="*/ 4222 w 129047"/>
                <a:gd name="connsiteY7" fmla="*/ 19041 h 218544"/>
                <a:gd name="connsiteX8" fmla="*/ 0 w 129047"/>
                <a:gd name="connsiteY8" fmla="*/ 31736 h 218544"/>
                <a:gd name="connsiteX0" fmla="*/ 0 w 137852"/>
                <a:gd name="connsiteY0" fmla="*/ 31736 h 218544"/>
                <a:gd name="connsiteX1" fmla="*/ 63302 w 137852"/>
                <a:gd name="connsiteY1" fmla="*/ 210869 h 218544"/>
                <a:gd name="connsiteX2" fmla="*/ 94080 w 137852"/>
                <a:gd name="connsiteY2" fmla="*/ 218544 h 218544"/>
                <a:gd name="connsiteX3" fmla="*/ 129047 w 137852"/>
                <a:gd name="connsiteY3" fmla="*/ 157519 h 218544"/>
                <a:gd name="connsiteX4" fmla="*/ 137852 w 137852"/>
                <a:gd name="connsiteY4" fmla="*/ 148976 h 218544"/>
                <a:gd name="connsiteX5" fmla="*/ 83770 w 137852"/>
                <a:gd name="connsiteY5" fmla="*/ 6720 h 218544"/>
                <a:gd name="connsiteX6" fmla="*/ 73708 w 137852"/>
                <a:gd name="connsiteY6" fmla="*/ 0 h 218544"/>
                <a:gd name="connsiteX7" fmla="*/ 4222 w 137852"/>
                <a:gd name="connsiteY7" fmla="*/ 19041 h 218544"/>
                <a:gd name="connsiteX8" fmla="*/ 0 w 137852"/>
                <a:gd name="connsiteY8" fmla="*/ 31736 h 218544"/>
                <a:gd name="connsiteX0" fmla="*/ 0 w 137852"/>
                <a:gd name="connsiteY0" fmla="*/ 31736 h 218544"/>
                <a:gd name="connsiteX1" fmla="*/ 48209 w 137852"/>
                <a:gd name="connsiteY1" fmla="*/ 176145 h 218544"/>
                <a:gd name="connsiteX2" fmla="*/ 94080 w 137852"/>
                <a:gd name="connsiteY2" fmla="*/ 218544 h 218544"/>
                <a:gd name="connsiteX3" fmla="*/ 129047 w 137852"/>
                <a:gd name="connsiteY3" fmla="*/ 157519 h 218544"/>
                <a:gd name="connsiteX4" fmla="*/ 137852 w 137852"/>
                <a:gd name="connsiteY4" fmla="*/ 148976 h 218544"/>
                <a:gd name="connsiteX5" fmla="*/ 83770 w 137852"/>
                <a:gd name="connsiteY5" fmla="*/ 6720 h 218544"/>
                <a:gd name="connsiteX6" fmla="*/ 73708 w 137852"/>
                <a:gd name="connsiteY6" fmla="*/ 0 h 218544"/>
                <a:gd name="connsiteX7" fmla="*/ 4222 w 137852"/>
                <a:gd name="connsiteY7" fmla="*/ 19041 h 218544"/>
                <a:gd name="connsiteX8" fmla="*/ 0 w 137852"/>
                <a:gd name="connsiteY8" fmla="*/ 31736 h 218544"/>
                <a:gd name="connsiteX0" fmla="*/ 0 w 137852"/>
                <a:gd name="connsiteY0" fmla="*/ 31736 h 188301"/>
                <a:gd name="connsiteX1" fmla="*/ 48209 w 137852"/>
                <a:gd name="connsiteY1" fmla="*/ 176145 h 188301"/>
                <a:gd name="connsiteX2" fmla="*/ 65153 w 137852"/>
                <a:gd name="connsiteY2" fmla="*/ 188301 h 188301"/>
                <a:gd name="connsiteX3" fmla="*/ 129047 w 137852"/>
                <a:gd name="connsiteY3" fmla="*/ 157519 h 188301"/>
                <a:gd name="connsiteX4" fmla="*/ 137852 w 137852"/>
                <a:gd name="connsiteY4" fmla="*/ 148976 h 188301"/>
                <a:gd name="connsiteX5" fmla="*/ 83770 w 137852"/>
                <a:gd name="connsiteY5" fmla="*/ 6720 h 188301"/>
                <a:gd name="connsiteX6" fmla="*/ 73708 w 137852"/>
                <a:gd name="connsiteY6" fmla="*/ 0 h 188301"/>
                <a:gd name="connsiteX7" fmla="*/ 4222 w 137852"/>
                <a:gd name="connsiteY7" fmla="*/ 19041 h 188301"/>
                <a:gd name="connsiteX8" fmla="*/ 0 w 137852"/>
                <a:gd name="connsiteY8" fmla="*/ 31736 h 188301"/>
                <a:gd name="connsiteX0" fmla="*/ 0 w 137852"/>
                <a:gd name="connsiteY0" fmla="*/ 31736 h 188301"/>
                <a:gd name="connsiteX1" fmla="*/ 48209 w 137852"/>
                <a:gd name="connsiteY1" fmla="*/ 176145 h 188301"/>
                <a:gd name="connsiteX2" fmla="*/ 65153 w 137852"/>
                <a:gd name="connsiteY2" fmla="*/ 188301 h 188301"/>
                <a:gd name="connsiteX3" fmla="*/ 129047 w 137852"/>
                <a:gd name="connsiteY3" fmla="*/ 157519 h 188301"/>
                <a:gd name="connsiteX4" fmla="*/ 137852 w 137852"/>
                <a:gd name="connsiteY4" fmla="*/ 148976 h 188301"/>
                <a:gd name="connsiteX5" fmla="*/ 83770 w 137852"/>
                <a:gd name="connsiteY5" fmla="*/ 6720 h 188301"/>
                <a:gd name="connsiteX6" fmla="*/ 73708 w 137852"/>
                <a:gd name="connsiteY6" fmla="*/ 0 h 188301"/>
                <a:gd name="connsiteX7" fmla="*/ 4222 w 137852"/>
                <a:gd name="connsiteY7" fmla="*/ 19041 h 188301"/>
                <a:gd name="connsiteX8" fmla="*/ 0 w 137852"/>
                <a:gd name="connsiteY8" fmla="*/ 31736 h 188301"/>
                <a:gd name="connsiteX0" fmla="*/ 0 w 137852"/>
                <a:gd name="connsiteY0" fmla="*/ 31736 h 187181"/>
                <a:gd name="connsiteX1" fmla="*/ 48209 w 137852"/>
                <a:gd name="connsiteY1" fmla="*/ 176145 h 187181"/>
                <a:gd name="connsiteX2" fmla="*/ 63895 w 137852"/>
                <a:gd name="connsiteY2" fmla="*/ 187181 h 187181"/>
                <a:gd name="connsiteX3" fmla="*/ 129047 w 137852"/>
                <a:gd name="connsiteY3" fmla="*/ 157519 h 187181"/>
                <a:gd name="connsiteX4" fmla="*/ 137852 w 137852"/>
                <a:gd name="connsiteY4" fmla="*/ 148976 h 187181"/>
                <a:gd name="connsiteX5" fmla="*/ 83770 w 137852"/>
                <a:gd name="connsiteY5" fmla="*/ 6720 h 187181"/>
                <a:gd name="connsiteX6" fmla="*/ 73708 w 137852"/>
                <a:gd name="connsiteY6" fmla="*/ 0 h 187181"/>
                <a:gd name="connsiteX7" fmla="*/ 4222 w 137852"/>
                <a:gd name="connsiteY7" fmla="*/ 19041 h 187181"/>
                <a:gd name="connsiteX8" fmla="*/ 0 w 137852"/>
                <a:gd name="connsiteY8" fmla="*/ 31736 h 187181"/>
                <a:gd name="connsiteX0" fmla="*/ 0 w 137852"/>
                <a:gd name="connsiteY0" fmla="*/ 31736 h 187181"/>
                <a:gd name="connsiteX1" fmla="*/ 48209 w 137852"/>
                <a:gd name="connsiteY1" fmla="*/ 176145 h 187181"/>
                <a:gd name="connsiteX2" fmla="*/ 63895 w 137852"/>
                <a:gd name="connsiteY2" fmla="*/ 187181 h 187181"/>
                <a:gd name="connsiteX3" fmla="*/ 129047 w 137852"/>
                <a:gd name="connsiteY3" fmla="*/ 162000 h 187181"/>
                <a:gd name="connsiteX4" fmla="*/ 137852 w 137852"/>
                <a:gd name="connsiteY4" fmla="*/ 148976 h 187181"/>
                <a:gd name="connsiteX5" fmla="*/ 83770 w 137852"/>
                <a:gd name="connsiteY5" fmla="*/ 6720 h 187181"/>
                <a:gd name="connsiteX6" fmla="*/ 73708 w 137852"/>
                <a:gd name="connsiteY6" fmla="*/ 0 h 187181"/>
                <a:gd name="connsiteX7" fmla="*/ 4222 w 137852"/>
                <a:gd name="connsiteY7" fmla="*/ 19041 h 187181"/>
                <a:gd name="connsiteX8" fmla="*/ 0 w 137852"/>
                <a:gd name="connsiteY8" fmla="*/ 31736 h 187181"/>
                <a:gd name="connsiteX0" fmla="*/ 0 w 137852"/>
                <a:gd name="connsiteY0" fmla="*/ 31736 h 184941"/>
                <a:gd name="connsiteX1" fmla="*/ 48209 w 137852"/>
                <a:gd name="connsiteY1" fmla="*/ 176145 h 184941"/>
                <a:gd name="connsiteX2" fmla="*/ 66410 w 137852"/>
                <a:gd name="connsiteY2" fmla="*/ 184941 h 184941"/>
                <a:gd name="connsiteX3" fmla="*/ 129047 w 137852"/>
                <a:gd name="connsiteY3" fmla="*/ 162000 h 184941"/>
                <a:gd name="connsiteX4" fmla="*/ 137852 w 137852"/>
                <a:gd name="connsiteY4" fmla="*/ 148976 h 184941"/>
                <a:gd name="connsiteX5" fmla="*/ 83770 w 137852"/>
                <a:gd name="connsiteY5" fmla="*/ 6720 h 184941"/>
                <a:gd name="connsiteX6" fmla="*/ 73708 w 137852"/>
                <a:gd name="connsiteY6" fmla="*/ 0 h 184941"/>
                <a:gd name="connsiteX7" fmla="*/ 4222 w 137852"/>
                <a:gd name="connsiteY7" fmla="*/ 19041 h 184941"/>
                <a:gd name="connsiteX8" fmla="*/ 0 w 137852"/>
                <a:gd name="connsiteY8" fmla="*/ 31736 h 184941"/>
                <a:gd name="connsiteX0" fmla="*/ 0 w 137852"/>
                <a:gd name="connsiteY0" fmla="*/ 31736 h 184941"/>
                <a:gd name="connsiteX1" fmla="*/ 51982 w 137852"/>
                <a:gd name="connsiteY1" fmla="*/ 177265 h 184941"/>
                <a:gd name="connsiteX2" fmla="*/ 66410 w 137852"/>
                <a:gd name="connsiteY2" fmla="*/ 184941 h 184941"/>
                <a:gd name="connsiteX3" fmla="*/ 129047 w 137852"/>
                <a:gd name="connsiteY3" fmla="*/ 162000 h 184941"/>
                <a:gd name="connsiteX4" fmla="*/ 137852 w 137852"/>
                <a:gd name="connsiteY4" fmla="*/ 148976 h 184941"/>
                <a:gd name="connsiteX5" fmla="*/ 83770 w 137852"/>
                <a:gd name="connsiteY5" fmla="*/ 6720 h 184941"/>
                <a:gd name="connsiteX6" fmla="*/ 73708 w 137852"/>
                <a:gd name="connsiteY6" fmla="*/ 0 h 184941"/>
                <a:gd name="connsiteX7" fmla="*/ 4222 w 137852"/>
                <a:gd name="connsiteY7" fmla="*/ 19041 h 184941"/>
                <a:gd name="connsiteX8" fmla="*/ 0 w 137852"/>
                <a:gd name="connsiteY8" fmla="*/ 31736 h 184941"/>
                <a:gd name="connsiteX0" fmla="*/ 0 w 132821"/>
                <a:gd name="connsiteY0" fmla="*/ 31736 h 184941"/>
                <a:gd name="connsiteX1" fmla="*/ 51982 w 132821"/>
                <a:gd name="connsiteY1" fmla="*/ 177265 h 184941"/>
                <a:gd name="connsiteX2" fmla="*/ 66410 w 132821"/>
                <a:gd name="connsiteY2" fmla="*/ 184941 h 184941"/>
                <a:gd name="connsiteX3" fmla="*/ 129047 w 132821"/>
                <a:gd name="connsiteY3" fmla="*/ 162000 h 184941"/>
                <a:gd name="connsiteX4" fmla="*/ 132821 w 132821"/>
                <a:gd name="connsiteY4" fmla="*/ 148976 h 184941"/>
                <a:gd name="connsiteX5" fmla="*/ 83770 w 132821"/>
                <a:gd name="connsiteY5" fmla="*/ 6720 h 184941"/>
                <a:gd name="connsiteX6" fmla="*/ 73708 w 132821"/>
                <a:gd name="connsiteY6" fmla="*/ 0 h 184941"/>
                <a:gd name="connsiteX7" fmla="*/ 4222 w 132821"/>
                <a:gd name="connsiteY7" fmla="*/ 19041 h 184941"/>
                <a:gd name="connsiteX8" fmla="*/ 0 w 132821"/>
                <a:gd name="connsiteY8" fmla="*/ 31736 h 184941"/>
                <a:gd name="connsiteX0" fmla="*/ 0 w 132821"/>
                <a:gd name="connsiteY0" fmla="*/ 31736 h 224564"/>
                <a:gd name="connsiteX1" fmla="*/ 51982 w 132821"/>
                <a:gd name="connsiteY1" fmla="*/ 177265 h 224564"/>
                <a:gd name="connsiteX2" fmla="*/ 66410 w 132821"/>
                <a:gd name="connsiteY2" fmla="*/ 224564 h 224564"/>
                <a:gd name="connsiteX3" fmla="*/ 129047 w 132821"/>
                <a:gd name="connsiteY3" fmla="*/ 162000 h 224564"/>
                <a:gd name="connsiteX4" fmla="*/ 132821 w 132821"/>
                <a:gd name="connsiteY4" fmla="*/ 148976 h 224564"/>
                <a:gd name="connsiteX5" fmla="*/ 83770 w 132821"/>
                <a:gd name="connsiteY5" fmla="*/ 6720 h 224564"/>
                <a:gd name="connsiteX6" fmla="*/ 73708 w 132821"/>
                <a:gd name="connsiteY6" fmla="*/ 0 h 224564"/>
                <a:gd name="connsiteX7" fmla="*/ 4222 w 132821"/>
                <a:gd name="connsiteY7" fmla="*/ 19041 h 224564"/>
                <a:gd name="connsiteX8" fmla="*/ 0 w 132821"/>
                <a:gd name="connsiteY8" fmla="*/ 31736 h 224564"/>
                <a:gd name="connsiteX0" fmla="*/ 0 w 132821"/>
                <a:gd name="connsiteY0" fmla="*/ 31736 h 224564"/>
                <a:gd name="connsiteX1" fmla="*/ 57827 w 132821"/>
                <a:gd name="connsiteY1" fmla="*/ 215303 h 224564"/>
                <a:gd name="connsiteX2" fmla="*/ 66410 w 132821"/>
                <a:gd name="connsiteY2" fmla="*/ 224564 h 224564"/>
                <a:gd name="connsiteX3" fmla="*/ 129047 w 132821"/>
                <a:gd name="connsiteY3" fmla="*/ 162000 h 224564"/>
                <a:gd name="connsiteX4" fmla="*/ 132821 w 132821"/>
                <a:gd name="connsiteY4" fmla="*/ 148976 h 224564"/>
                <a:gd name="connsiteX5" fmla="*/ 83770 w 132821"/>
                <a:gd name="connsiteY5" fmla="*/ 6720 h 224564"/>
                <a:gd name="connsiteX6" fmla="*/ 73708 w 132821"/>
                <a:gd name="connsiteY6" fmla="*/ 0 h 224564"/>
                <a:gd name="connsiteX7" fmla="*/ 4222 w 132821"/>
                <a:gd name="connsiteY7" fmla="*/ 19041 h 224564"/>
                <a:gd name="connsiteX8" fmla="*/ 0 w 132821"/>
                <a:gd name="connsiteY8" fmla="*/ 31736 h 224564"/>
                <a:gd name="connsiteX0" fmla="*/ 0 w 136353"/>
                <a:gd name="connsiteY0" fmla="*/ 31736 h 224564"/>
                <a:gd name="connsiteX1" fmla="*/ 57827 w 136353"/>
                <a:gd name="connsiteY1" fmla="*/ 215303 h 224564"/>
                <a:gd name="connsiteX2" fmla="*/ 66410 w 136353"/>
                <a:gd name="connsiteY2" fmla="*/ 224564 h 224564"/>
                <a:gd name="connsiteX3" fmla="*/ 136353 w 136353"/>
                <a:gd name="connsiteY3" fmla="*/ 188944 h 224564"/>
                <a:gd name="connsiteX4" fmla="*/ 132821 w 136353"/>
                <a:gd name="connsiteY4" fmla="*/ 148976 h 224564"/>
                <a:gd name="connsiteX5" fmla="*/ 83770 w 136353"/>
                <a:gd name="connsiteY5" fmla="*/ 6720 h 224564"/>
                <a:gd name="connsiteX6" fmla="*/ 73708 w 136353"/>
                <a:gd name="connsiteY6" fmla="*/ 0 h 224564"/>
                <a:gd name="connsiteX7" fmla="*/ 4222 w 136353"/>
                <a:gd name="connsiteY7" fmla="*/ 19041 h 224564"/>
                <a:gd name="connsiteX8" fmla="*/ 0 w 136353"/>
                <a:gd name="connsiteY8" fmla="*/ 31736 h 224564"/>
                <a:gd name="connsiteX0" fmla="*/ 0 w 138666"/>
                <a:gd name="connsiteY0" fmla="*/ 31736 h 224564"/>
                <a:gd name="connsiteX1" fmla="*/ 57827 w 138666"/>
                <a:gd name="connsiteY1" fmla="*/ 215303 h 224564"/>
                <a:gd name="connsiteX2" fmla="*/ 66410 w 138666"/>
                <a:gd name="connsiteY2" fmla="*/ 224564 h 224564"/>
                <a:gd name="connsiteX3" fmla="*/ 136353 w 138666"/>
                <a:gd name="connsiteY3" fmla="*/ 188944 h 224564"/>
                <a:gd name="connsiteX4" fmla="*/ 138666 w 138666"/>
                <a:gd name="connsiteY4" fmla="*/ 171165 h 224564"/>
                <a:gd name="connsiteX5" fmla="*/ 83770 w 138666"/>
                <a:gd name="connsiteY5" fmla="*/ 6720 h 224564"/>
                <a:gd name="connsiteX6" fmla="*/ 73708 w 138666"/>
                <a:gd name="connsiteY6" fmla="*/ 0 h 224564"/>
                <a:gd name="connsiteX7" fmla="*/ 4222 w 138666"/>
                <a:gd name="connsiteY7" fmla="*/ 19041 h 224564"/>
                <a:gd name="connsiteX8" fmla="*/ 0 w 138666"/>
                <a:gd name="connsiteY8" fmla="*/ 31736 h 2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666" h="224564">
                  <a:moveTo>
                    <a:pt x="0" y="31736"/>
                  </a:moveTo>
                  <a:lnTo>
                    <a:pt x="57827" y="215303"/>
                  </a:lnTo>
                  <a:lnTo>
                    <a:pt x="66410" y="224564"/>
                  </a:lnTo>
                  <a:lnTo>
                    <a:pt x="136353" y="188944"/>
                  </a:lnTo>
                  <a:lnTo>
                    <a:pt x="138666" y="171165"/>
                  </a:lnTo>
                  <a:lnTo>
                    <a:pt x="83770" y="6720"/>
                  </a:lnTo>
                  <a:lnTo>
                    <a:pt x="73708" y="0"/>
                  </a:lnTo>
                  <a:lnTo>
                    <a:pt x="4222" y="19041"/>
                  </a:lnTo>
                  <a:lnTo>
                    <a:pt x="0" y="31736"/>
                  </a:lnTo>
                  <a:close/>
                </a:path>
              </a:pathLst>
            </a:custGeom>
            <a:pattFill prst="pct75">
              <a:fgClr>
                <a:schemeClr val="accent5">
                  <a:lumMod val="60000"/>
                  <a:lumOff val="40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36" name="フリーフォーム 35"/>
            <p:cNvSpPr/>
            <p:nvPr/>
          </p:nvSpPr>
          <p:spPr>
            <a:xfrm>
              <a:off x="9343569" y="6213803"/>
              <a:ext cx="307131" cy="456541"/>
            </a:xfrm>
            <a:custGeom>
              <a:avLst/>
              <a:gdLst>
                <a:gd name="connsiteX0" fmla="*/ 0 w 157975"/>
                <a:gd name="connsiteY0" fmla="*/ 41817 h 227671"/>
                <a:gd name="connsiteX1" fmla="*/ 55756 w 157975"/>
                <a:gd name="connsiteY1" fmla="*/ 227671 h 227671"/>
                <a:gd name="connsiteX2" fmla="*/ 78988 w 157975"/>
                <a:gd name="connsiteY2" fmla="*/ 223025 h 227671"/>
                <a:gd name="connsiteX3" fmla="*/ 116158 w 157975"/>
                <a:gd name="connsiteY3" fmla="*/ 195147 h 227671"/>
                <a:gd name="connsiteX4" fmla="*/ 157975 w 157975"/>
                <a:gd name="connsiteY4" fmla="*/ 176561 h 227671"/>
                <a:gd name="connsiteX5" fmla="*/ 116158 w 157975"/>
                <a:gd name="connsiteY5" fmla="*/ 0 h 227671"/>
                <a:gd name="connsiteX6" fmla="*/ 0 w 157975"/>
                <a:gd name="connsiteY6" fmla="*/ 41817 h 227671"/>
                <a:gd name="connsiteX0" fmla="*/ 0 w 165521"/>
                <a:gd name="connsiteY0" fmla="*/ 48538 h 227671"/>
                <a:gd name="connsiteX1" fmla="*/ 63302 w 165521"/>
                <a:gd name="connsiteY1" fmla="*/ 227671 h 227671"/>
                <a:gd name="connsiteX2" fmla="*/ 86534 w 165521"/>
                <a:gd name="connsiteY2" fmla="*/ 223025 h 227671"/>
                <a:gd name="connsiteX3" fmla="*/ 123704 w 165521"/>
                <a:gd name="connsiteY3" fmla="*/ 195147 h 227671"/>
                <a:gd name="connsiteX4" fmla="*/ 165521 w 165521"/>
                <a:gd name="connsiteY4" fmla="*/ 176561 h 227671"/>
                <a:gd name="connsiteX5" fmla="*/ 123704 w 165521"/>
                <a:gd name="connsiteY5" fmla="*/ 0 h 227671"/>
                <a:gd name="connsiteX6" fmla="*/ 0 w 165521"/>
                <a:gd name="connsiteY6" fmla="*/ 48538 h 227671"/>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03581 w 165521"/>
                <a:gd name="connsiteY5" fmla="*/ 0 h 213110"/>
                <a:gd name="connsiteX6" fmla="*/ 0 w 165521"/>
                <a:gd name="connsiteY6"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10182 w 165521"/>
                <a:gd name="connsiteY5" fmla="*/ 22403 h 213110"/>
                <a:gd name="connsiteX6" fmla="*/ 103581 w 165521"/>
                <a:gd name="connsiteY6" fmla="*/ 0 h 213110"/>
                <a:gd name="connsiteX7" fmla="*/ 0 w 165521"/>
                <a:gd name="connsiteY7"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17728 w 165521"/>
                <a:gd name="connsiteY5" fmla="*/ 51526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27790 w 165521"/>
                <a:gd name="connsiteY5" fmla="*/ 22403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27790 w 165521"/>
                <a:gd name="connsiteY5" fmla="*/ 16802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47913 w 165521"/>
                <a:gd name="connsiteY5" fmla="*/ 94091 h 213110"/>
                <a:gd name="connsiteX6" fmla="*/ 127790 w 165521"/>
                <a:gd name="connsiteY6" fmla="*/ 16802 h 213110"/>
                <a:gd name="connsiteX7" fmla="*/ 110182 w 165521"/>
                <a:gd name="connsiteY7" fmla="*/ 22403 h 213110"/>
                <a:gd name="connsiteX8" fmla="*/ 103581 w 165521"/>
                <a:gd name="connsiteY8" fmla="*/ 0 h 213110"/>
                <a:gd name="connsiteX9" fmla="*/ 0 w 165521"/>
                <a:gd name="connsiteY9"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45398 w 165521"/>
                <a:gd name="connsiteY5" fmla="*/ 73929 h 213110"/>
                <a:gd name="connsiteX6" fmla="*/ 127790 w 165521"/>
                <a:gd name="connsiteY6" fmla="*/ 16802 h 213110"/>
                <a:gd name="connsiteX7" fmla="*/ 110182 w 165521"/>
                <a:gd name="connsiteY7" fmla="*/ 22403 h 213110"/>
                <a:gd name="connsiteX8" fmla="*/ 103581 w 165521"/>
                <a:gd name="connsiteY8" fmla="*/ 0 h 213110"/>
                <a:gd name="connsiteX9" fmla="*/ 0 w 165521"/>
                <a:gd name="connsiteY9"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56717 w 165521"/>
                <a:gd name="connsiteY5" fmla="*/ 125454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65521 w 165521"/>
                <a:gd name="connsiteY5" fmla="*/ 71688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65521 w 165521"/>
                <a:gd name="connsiteY5" fmla="*/ 68328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83129"/>
                <a:gd name="connsiteY0" fmla="*/ 33977 h 213110"/>
                <a:gd name="connsiteX1" fmla="*/ 63302 w 183129"/>
                <a:gd name="connsiteY1" fmla="*/ 213110 h 213110"/>
                <a:gd name="connsiteX2" fmla="*/ 86534 w 183129"/>
                <a:gd name="connsiteY2" fmla="*/ 208464 h 213110"/>
                <a:gd name="connsiteX3" fmla="*/ 123704 w 183129"/>
                <a:gd name="connsiteY3" fmla="*/ 180586 h 213110"/>
                <a:gd name="connsiteX4" fmla="*/ 183129 w 183129"/>
                <a:gd name="connsiteY4" fmla="*/ 121676 h 213110"/>
                <a:gd name="connsiteX5" fmla="*/ 165521 w 183129"/>
                <a:gd name="connsiteY5" fmla="*/ 68328 h 213110"/>
                <a:gd name="connsiteX6" fmla="*/ 145398 w 183129"/>
                <a:gd name="connsiteY6" fmla="*/ 73929 h 213110"/>
                <a:gd name="connsiteX7" fmla="*/ 127790 w 183129"/>
                <a:gd name="connsiteY7" fmla="*/ 16802 h 213110"/>
                <a:gd name="connsiteX8" fmla="*/ 110182 w 183129"/>
                <a:gd name="connsiteY8" fmla="*/ 22403 h 213110"/>
                <a:gd name="connsiteX9" fmla="*/ 103581 w 183129"/>
                <a:gd name="connsiteY9" fmla="*/ 0 h 213110"/>
                <a:gd name="connsiteX10" fmla="*/ 0 w 183129"/>
                <a:gd name="connsiteY10" fmla="*/ 33977 h 213110"/>
                <a:gd name="connsiteX0" fmla="*/ 0 w 183129"/>
                <a:gd name="connsiteY0" fmla="*/ 33977 h 217425"/>
                <a:gd name="connsiteX1" fmla="*/ 63302 w 183129"/>
                <a:gd name="connsiteY1" fmla="*/ 213110 h 217425"/>
                <a:gd name="connsiteX2" fmla="*/ 85276 w 183129"/>
                <a:gd name="connsiteY2" fmla="*/ 217425 h 217425"/>
                <a:gd name="connsiteX3" fmla="*/ 123704 w 183129"/>
                <a:gd name="connsiteY3" fmla="*/ 180586 h 217425"/>
                <a:gd name="connsiteX4" fmla="*/ 183129 w 183129"/>
                <a:gd name="connsiteY4" fmla="*/ 121676 h 217425"/>
                <a:gd name="connsiteX5" fmla="*/ 165521 w 183129"/>
                <a:gd name="connsiteY5" fmla="*/ 68328 h 217425"/>
                <a:gd name="connsiteX6" fmla="*/ 145398 w 183129"/>
                <a:gd name="connsiteY6" fmla="*/ 73929 h 217425"/>
                <a:gd name="connsiteX7" fmla="*/ 127790 w 183129"/>
                <a:gd name="connsiteY7" fmla="*/ 16802 h 217425"/>
                <a:gd name="connsiteX8" fmla="*/ 110182 w 183129"/>
                <a:gd name="connsiteY8" fmla="*/ 22403 h 217425"/>
                <a:gd name="connsiteX9" fmla="*/ 103581 w 183129"/>
                <a:gd name="connsiteY9" fmla="*/ 0 h 217425"/>
                <a:gd name="connsiteX10" fmla="*/ 0 w 183129"/>
                <a:gd name="connsiteY10" fmla="*/ 33977 h 217425"/>
                <a:gd name="connsiteX0" fmla="*/ 0 w 183129"/>
                <a:gd name="connsiteY0" fmla="*/ 33977 h 217425"/>
                <a:gd name="connsiteX1" fmla="*/ 63302 w 183129"/>
                <a:gd name="connsiteY1" fmla="*/ 213110 h 217425"/>
                <a:gd name="connsiteX2" fmla="*/ 85276 w 183129"/>
                <a:gd name="connsiteY2" fmla="*/ 217425 h 217425"/>
                <a:gd name="connsiteX3" fmla="*/ 132508 w 183129"/>
                <a:gd name="connsiteY3" fmla="*/ 168265 h 217425"/>
                <a:gd name="connsiteX4" fmla="*/ 183129 w 183129"/>
                <a:gd name="connsiteY4" fmla="*/ 121676 h 217425"/>
                <a:gd name="connsiteX5" fmla="*/ 165521 w 183129"/>
                <a:gd name="connsiteY5" fmla="*/ 68328 h 217425"/>
                <a:gd name="connsiteX6" fmla="*/ 145398 w 183129"/>
                <a:gd name="connsiteY6" fmla="*/ 73929 h 217425"/>
                <a:gd name="connsiteX7" fmla="*/ 127790 w 183129"/>
                <a:gd name="connsiteY7" fmla="*/ 16802 h 217425"/>
                <a:gd name="connsiteX8" fmla="*/ 110182 w 183129"/>
                <a:gd name="connsiteY8" fmla="*/ 22403 h 217425"/>
                <a:gd name="connsiteX9" fmla="*/ 103581 w 183129"/>
                <a:gd name="connsiteY9" fmla="*/ 0 h 217425"/>
                <a:gd name="connsiteX10" fmla="*/ 0 w 183129"/>
                <a:gd name="connsiteY10" fmla="*/ 33977 h 217425"/>
                <a:gd name="connsiteX0" fmla="*/ 0 w 185644"/>
                <a:gd name="connsiteY0" fmla="*/ 33977 h 217425"/>
                <a:gd name="connsiteX1" fmla="*/ 63302 w 185644"/>
                <a:gd name="connsiteY1" fmla="*/ 213110 h 217425"/>
                <a:gd name="connsiteX2" fmla="*/ 85276 w 185644"/>
                <a:gd name="connsiteY2" fmla="*/ 217425 h 217425"/>
                <a:gd name="connsiteX3" fmla="*/ 132508 w 185644"/>
                <a:gd name="connsiteY3" fmla="*/ 168265 h 217425"/>
                <a:gd name="connsiteX4" fmla="*/ 185644 w 185644"/>
                <a:gd name="connsiteY4" fmla="*/ 133997 h 217425"/>
                <a:gd name="connsiteX5" fmla="*/ 165521 w 185644"/>
                <a:gd name="connsiteY5" fmla="*/ 68328 h 217425"/>
                <a:gd name="connsiteX6" fmla="*/ 145398 w 185644"/>
                <a:gd name="connsiteY6" fmla="*/ 73929 h 217425"/>
                <a:gd name="connsiteX7" fmla="*/ 127790 w 185644"/>
                <a:gd name="connsiteY7" fmla="*/ 16802 h 217425"/>
                <a:gd name="connsiteX8" fmla="*/ 110182 w 185644"/>
                <a:gd name="connsiteY8" fmla="*/ 22403 h 217425"/>
                <a:gd name="connsiteX9" fmla="*/ 103581 w 185644"/>
                <a:gd name="connsiteY9" fmla="*/ 0 h 217425"/>
                <a:gd name="connsiteX10" fmla="*/ 0 w 185644"/>
                <a:gd name="connsiteY10" fmla="*/ 33977 h 217425"/>
                <a:gd name="connsiteX0" fmla="*/ 0 w 185644"/>
                <a:gd name="connsiteY0" fmla="*/ 33977 h 217425"/>
                <a:gd name="connsiteX1" fmla="*/ 63302 w 185644"/>
                <a:gd name="connsiteY1" fmla="*/ 213110 h 217425"/>
                <a:gd name="connsiteX2" fmla="*/ 85276 w 185644"/>
                <a:gd name="connsiteY2" fmla="*/ 217425 h 217425"/>
                <a:gd name="connsiteX3" fmla="*/ 132508 w 185644"/>
                <a:gd name="connsiteY3" fmla="*/ 168265 h 217425"/>
                <a:gd name="connsiteX4" fmla="*/ 185644 w 185644"/>
                <a:gd name="connsiteY4" fmla="*/ 133997 h 217425"/>
                <a:gd name="connsiteX5" fmla="*/ 165521 w 185644"/>
                <a:gd name="connsiteY5" fmla="*/ 68328 h 217425"/>
                <a:gd name="connsiteX6" fmla="*/ 145398 w 185644"/>
                <a:gd name="connsiteY6" fmla="*/ 73929 h 217425"/>
                <a:gd name="connsiteX7" fmla="*/ 127790 w 185644"/>
                <a:gd name="connsiteY7" fmla="*/ 16802 h 217425"/>
                <a:gd name="connsiteX8" fmla="*/ 110182 w 185644"/>
                <a:gd name="connsiteY8" fmla="*/ 22403 h 217425"/>
                <a:gd name="connsiteX9" fmla="*/ 103581 w 185644"/>
                <a:gd name="connsiteY9" fmla="*/ 0 h 217425"/>
                <a:gd name="connsiteX10" fmla="*/ 0 w 185644"/>
                <a:gd name="connsiteY10" fmla="*/ 33977 h 21742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826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826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490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6902"/>
                <a:gd name="connsiteY0" fmla="*/ 33977 h 218545"/>
                <a:gd name="connsiteX1" fmla="*/ 63302 w 186902"/>
                <a:gd name="connsiteY1" fmla="*/ 213110 h 218545"/>
                <a:gd name="connsiteX2" fmla="*/ 89049 w 186902"/>
                <a:gd name="connsiteY2" fmla="*/ 218545 h 218545"/>
                <a:gd name="connsiteX3" fmla="*/ 132508 w 186902"/>
                <a:gd name="connsiteY3" fmla="*/ 164905 h 218545"/>
                <a:gd name="connsiteX4" fmla="*/ 186902 w 186902"/>
                <a:gd name="connsiteY4" fmla="*/ 130637 h 218545"/>
                <a:gd name="connsiteX5" fmla="*/ 165521 w 186902"/>
                <a:gd name="connsiteY5" fmla="*/ 68328 h 218545"/>
                <a:gd name="connsiteX6" fmla="*/ 145398 w 186902"/>
                <a:gd name="connsiteY6" fmla="*/ 73929 h 218545"/>
                <a:gd name="connsiteX7" fmla="*/ 127790 w 186902"/>
                <a:gd name="connsiteY7" fmla="*/ 16802 h 218545"/>
                <a:gd name="connsiteX8" fmla="*/ 110182 w 186902"/>
                <a:gd name="connsiteY8" fmla="*/ 22403 h 218545"/>
                <a:gd name="connsiteX9" fmla="*/ 103581 w 186902"/>
                <a:gd name="connsiteY9" fmla="*/ 0 h 218545"/>
                <a:gd name="connsiteX10" fmla="*/ 0 w 186902"/>
                <a:gd name="connsiteY10" fmla="*/ 33977 h 218545"/>
                <a:gd name="connsiteX0" fmla="*/ 0 w 186902"/>
                <a:gd name="connsiteY0" fmla="*/ 33977 h 220785"/>
                <a:gd name="connsiteX1" fmla="*/ 63302 w 186902"/>
                <a:gd name="connsiteY1" fmla="*/ 213110 h 220785"/>
                <a:gd name="connsiteX2" fmla="*/ 94080 w 186902"/>
                <a:gd name="connsiteY2" fmla="*/ 220785 h 220785"/>
                <a:gd name="connsiteX3" fmla="*/ 132508 w 186902"/>
                <a:gd name="connsiteY3" fmla="*/ 164905 h 220785"/>
                <a:gd name="connsiteX4" fmla="*/ 186902 w 186902"/>
                <a:gd name="connsiteY4" fmla="*/ 130637 h 220785"/>
                <a:gd name="connsiteX5" fmla="*/ 165521 w 186902"/>
                <a:gd name="connsiteY5" fmla="*/ 68328 h 220785"/>
                <a:gd name="connsiteX6" fmla="*/ 145398 w 186902"/>
                <a:gd name="connsiteY6" fmla="*/ 73929 h 220785"/>
                <a:gd name="connsiteX7" fmla="*/ 127790 w 186902"/>
                <a:gd name="connsiteY7" fmla="*/ 16802 h 220785"/>
                <a:gd name="connsiteX8" fmla="*/ 110182 w 186902"/>
                <a:gd name="connsiteY8" fmla="*/ 22403 h 220785"/>
                <a:gd name="connsiteX9" fmla="*/ 103581 w 186902"/>
                <a:gd name="connsiteY9" fmla="*/ 0 h 220785"/>
                <a:gd name="connsiteX10" fmla="*/ 0 w 186902"/>
                <a:gd name="connsiteY10"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511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511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17175 h 203983"/>
                <a:gd name="connsiteX1" fmla="*/ 63302 w 186902"/>
                <a:gd name="connsiteY1" fmla="*/ 196308 h 203983"/>
                <a:gd name="connsiteX2" fmla="*/ 94080 w 186902"/>
                <a:gd name="connsiteY2" fmla="*/ 203983 h 203983"/>
                <a:gd name="connsiteX3" fmla="*/ 186902 w 186902"/>
                <a:gd name="connsiteY3" fmla="*/ 118315 h 203983"/>
                <a:gd name="connsiteX4" fmla="*/ 165521 w 186902"/>
                <a:gd name="connsiteY4" fmla="*/ 51526 h 203983"/>
                <a:gd name="connsiteX5" fmla="*/ 145398 w 186902"/>
                <a:gd name="connsiteY5" fmla="*/ 57127 h 203983"/>
                <a:gd name="connsiteX6" fmla="*/ 127790 w 186902"/>
                <a:gd name="connsiteY6" fmla="*/ 0 h 203983"/>
                <a:gd name="connsiteX7" fmla="*/ 110182 w 186902"/>
                <a:gd name="connsiteY7" fmla="*/ 5601 h 203983"/>
                <a:gd name="connsiteX8" fmla="*/ 4222 w 186902"/>
                <a:gd name="connsiteY8" fmla="*/ 4480 h 203983"/>
                <a:gd name="connsiteX9" fmla="*/ 0 w 186902"/>
                <a:gd name="connsiteY9" fmla="*/ 17175 h 203983"/>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45398 w 186902"/>
                <a:gd name="connsiteY5" fmla="*/ 71688 h 218544"/>
                <a:gd name="connsiteX6" fmla="*/ 127790 w 186902"/>
                <a:gd name="connsiteY6" fmla="*/ 14561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45398 w 186902"/>
                <a:gd name="connsiteY5" fmla="*/ 71688 h 218544"/>
                <a:gd name="connsiteX6" fmla="*/ 83770 w 186902"/>
                <a:gd name="connsiteY6" fmla="*/ 6720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20244 w 186902"/>
                <a:gd name="connsiteY5" fmla="*/ 114252 h 218544"/>
                <a:gd name="connsiteX6" fmla="*/ 83770 w 186902"/>
                <a:gd name="connsiteY6" fmla="*/ 6720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20244 w 186902"/>
                <a:gd name="connsiteY4" fmla="*/ 114252 h 218544"/>
                <a:gd name="connsiteX5" fmla="*/ 83770 w 186902"/>
                <a:gd name="connsiteY5" fmla="*/ 6720 h 218544"/>
                <a:gd name="connsiteX6" fmla="*/ 73708 w 186902"/>
                <a:gd name="connsiteY6" fmla="*/ 0 h 218544"/>
                <a:gd name="connsiteX7" fmla="*/ 4222 w 186902"/>
                <a:gd name="connsiteY7" fmla="*/ 19041 h 218544"/>
                <a:gd name="connsiteX8" fmla="*/ 0 w 186902"/>
                <a:gd name="connsiteY8" fmla="*/ 31736 h 218544"/>
                <a:gd name="connsiteX0" fmla="*/ 0 w 129047"/>
                <a:gd name="connsiteY0" fmla="*/ 31736 h 218544"/>
                <a:gd name="connsiteX1" fmla="*/ 63302 w 129047"/>
                <a:gd name="connsiteY1" fmla="*/ 210869 h 218544"/>
                <a:gd name="connsiteX2" fmla="*/ 94080 w 129047"/>
                <a:gd name="connsiteY2" fmla="*/ 218544 h 218544"/>
                <a:gd name="connsiteX3" fmla="*/ 129047 w 129047"/>
                <a:gd name="connsiteY3" fmla="*/ 157519 h 218544"/>
                <a:gd name="connsiteX4" fmla="*/ 120244 w 129047"/>
                <a:gd name="connsiteY4" fmla="*/ 114252 h 218544"/>
                <a:gd name="connsiteX5" fmla="*/ 83770 w 129047"/>
                <a:gd name="connsiteY5" fmla="*/ 6720 h 218544"/>
                <a:gd name="connsiteX6" fmla="*/ 73708 w 129047"/>
                <a:gd name="connsiteY6" fmla="*/ 0 h 218544"/>
                <a:gd name="connsiteX7" fmla="*/ 4222 w 129047"/>
                <a:gd name="connsiteY7" fmla="*/ 19041 h 218544"/>
                <a:gd name="connsiteX8" fmla="*/ 0 w 129047"/>
                <a:gd name="connsiteY8" fmla="*/ 31736 h 218544"/>
                <a:gd name="connsiteX0" fmla="*/ 0 w 137852"/>
                <a:gd name="connsiteY0" fmla="*/ 31736 h 218544"/>
                <a:gd name="connsiteX1" fmla="*/ 63302 w 137852"/>
                <a:gd name="connsiteY1" fmla="*/ 210869 h 218544"/>
                <a:gd name="connsiteX2" fmla="*/ 94080 w 137852"/>
                <a:gd name="connsiteY2" fmla="*/ 218544 h 218544"/>
                <a:gd name="connsiteX3" fmla="*/ 129047 w 137852"/>
                <a:gd name="connsiteY3" fmla="*/ 157519 h 218544"/>
                <a:gd name="connsiteX4" fmla="*/ 137852 w 137852"/>
                <a:gd name="connsiteY4" fmla="*/ 148976 h 218544"/>
                <a:gd name="connsiteX5" fmla="*/ 83770 w 137852"/>
                <a:gd name="connsiteY5" fmla="*/ 6720 h 218544"/>
                <a:gd name="connsiteX6" fmla="*/ 73708 w 137852"/>
                <a:gd name="connsiteY6" fmla="*/ 0 h 218544"/>
                <a:gd name="connsiteX7" fmla="*/ 4222 w 137852"/>
                <a:gd name="connsiteY7" fmla="*/ 19041 h 218544"/>
                <a:gd name="connsiteX8" fmla="*/ 0 w 137852"/>
                <a:gd name="connsiteY8" fmla="*/ 31736 h 218544"/>
                <a:gd name="connsiteX0" fmla="*/ 0 w 137852"/>
                <a:gd name="connsiteY0" fmla="*/ 31736 h 218544"/>
                <a:gd name="connsiteX1" fmla="*/ 48209 w 137852"/>
                <a:gd name="connsiteY1" fmla="*/ 176145 h 218544"/>
                <a:gd name="connsiteX2" fmla="*/ 94080 w 137852"/>
                <a:gd name="connsiteY2" fmla="*/ 218544 h 218544"/>
                <a:gd name="connsiteX3" fmla="*/ 129047 w 137852"/>
                <a:gd name="connsiteY3" fmla="*/ 157519 h 218544"/>
                <a:gd name="connsiteX4" fmla="*/ 137852 w 137852"/>
                <a:gd name="connsiteY4" fmla="*/ 148976 h 218544"/>
                <a:gd name="connsiteX5" fmla="*/ 83770 w 137852"/>
                <a:gd name="connsiteY5" fmla="*/ 6720 h 218544"/>
                <a:gd name="connsiteX6" fmla="*/ 73708 w 137852"/>
                <a:gd name="connsiteY6" fmla="*/ 0 h 218544"/>
                <a:gd name="connsiteX7" fmla="*/ 4222 w 137852"/>
                <a:gd name="connsiteY7" fmla="*/ 19041 h 218544"/>
                <a:gd name="connsiteX8" fmla="*/ 0 w 137852"/>
                <a:gd name="connsiteY8" fmla="*/ 31736 h 218544"/>
                <a:gd name="connsiteX0" fmla="*/ 0 w 137852"/>
                <a:gd name="connsiteY0" fmla="*/ 31736 h 188301"/>
                <a:gd name="connsiteX1" fmla="*/ 48209 w 137852"/>
                <a:gd name="connsiteY1" fmla="*/ 176145 h 188301"/>
                <a:gd name="connsiteX2" fmla="*/ 65153 w 137852"/>
                <a:gd name="connsiteY2" fmla="*/ 188301 h 188301"/>
                <a:gd name="connsiteX3" fmla="*/ 129047 w 137852"/>
                <a:gd name="connsiteY3" fmla="*/ 157519 h 188301"/>
                <a:gd name="connsiteX4" fmla="*/ 137852 w 137852"/>
                <a:gd name="connsiteY4" fmla="*/ 148976 h 188301"/>
                <a:gd name="connsiteX5" fmla="*/ 83770 w 137852"/>
                <a:gd name="connsiteY5" fmla="*/ 6720 h 188301"/>
                <a:gd name="connsiteX6" fmla="*/ 73708 w 137852"/>
                <a:gd name="connsiteY6" fmla="*/ 0 h 188301"/>
                <a:gd name="connsiteX7" fmla="*/ 4222 w 137852"/>
                <a:gd name="connsiteY7" fmla="*/ 19041 h 188301"/>
                <a:gd name="connsiteX8" fmla="*/ 0 w 137852"/>
                <a:gd name="connsiteY8" fmla="*/ 31736 h 188301"/>
                <a:gd name="connsiteX0" fmla="*/ 0 w 137852"/>
                <a:gd name="connsiteY0" fmla="*/ 31736 h 188301"/>
                <a:gd name="connsiteX1" fmla="*/ 48209 w 137852"/>
                <a:gd name="connsiteY1" fmla="*/ 176145 h 188301"/>
                <a:gd name="connsiteX2" fmla="*/ 65153 w 137852"/>
                <a:gd name="connsiteY2" fmla="*/ 188301 h 188301"/>
                <a:gd name="connsiteX3" fmla="*/ 129047 w 137852"/>
                <a:gd name="connsiteY3" fmla="*/ 157519 h 188301"/>
                <a:gd name="connsiteX4" fmla="*/ 137852 w 137852"/>
                <a:gd name="connsiteY4" fmla="*/ 148976 h 188301"/>
                <a:gd name="connsiteX5" fmla="*/ 83770 w 137852"/>
                <a:gd name="connsiteY5" fmla="*/ 6720 h 188301"/>
                <a:gd name="connsiteX6" fmla="*/ 73708 w 137852"/>
                <a:gd name="connsiteY6" fmla="*/ 0 h 188301"/>
                <a:gd name="connsiteX7" fmla="*/ 4222 w 137852"/>
                <a:gd name="connsiteY7" fmla="*/ 19041 h 188301"/>
                <a:gd name="connsiteX8" fmla="*/ 0 w 137852"/>
                <a:gd name="connsiteY8" fmla="*/ 31736 h 188301"/>
                <a:gd name="connsiteX0" fmla="*/ 0 w 137852"/>
                <a:gd name="connsiteY0" fmla="*/ 31736 h 187181"/>
                <a:gd name="connsiteX1" fmla="*/ 48209 w 137852"/>
                <a:gd name="connsiteY1" fmla="*/ 176145 h 187181"/>
                <a:gd name="connsiteX2" fmla="*/ 63895 w 137852"/>
                <a:gd name="connsiteY2" fmla="*/ 187181 h 187181"/>
                <a:gd name="connsiteX3" fmla="*/ 129047 w 137852"/>
                <a:gd name="connsiteY3" fmla="*/ 157519 h 187181"/>
                <a:gd name="connsiteX4" fmla="*/ 137852 w 137852"/>
                <a:gd name="connsiteY4" fmla="*/ 148976 h 187181"/>
                <a:gd name="connsiteX5" fmla="*/ 83770 w 137852"/>
                <a:gd name="connsiteY5" fmla="*/ 6720 h 187181"/>
                <a:gd name="connsiteX6" fmla="*/ 73708 w 137852"/>
                <a:gd name="connsiteY6" fmla="*/ 0 h 187181"/>
                <a:gd name="connsiteX7" fmla="*/ 4222 w 137852"/>
                <a:gd name="connsiteY7" fmla="*/ 19041 h 187181"/>
                <a:gd name="connsiteX8" fmla="*/ 0 w 137852"/>
                <a:gd name="connsiteY8" fmla="*/ 31736 h 187181"/>
                <a:gd name="connsiteX0" fmla="*/ 0 w 137852"/>
                <a:gd name="connsiteY0" fmla="*/ 31736 h 187181"/>
                <a:gd name="connsiteX1" fmla="*/ 48209 w 137852"/>
                <a:gd name="connsiteY1" fmla="*/ 176145 h 187181"/>
                <a:gd name="connsiteX2" fmla="*/ 63895 w 137852"/>
                <a:gd name="connsiteY2" fmla="*/ 187181 h 187181"/>
                <a:gd name="connsiteX3" fmla="*/ 129047 w 137852"/>
                <a:gd name="connsiteY3" fmla="*/ 162000 h 187181"/>
                <a:gd name="connsiteX4" fmla="*/ 137852 w 137852"/>
                <a:gd name="connsiteY4" fmla="*/ 148976 h 187181"/>
                <a:gd name="connsiteX5" fmla="*/ 83770 w 137852"/>
                <a:gd name="connsiteY5" fmla="*/ 6720 h 187181"/>
                <a:gd name="connsiteX6" fmla="*/ 73708 w 137852"/>
                <a:gd name="connsiteY6" fmla="*/ 0 h 187181"/>
                <a:gd name="connsiteX7" fmla="*/ 4222 w 137852"/>
                <a:gd name="connsiteY7" fmla="*/ 19041 h 187181"/>
                <a:gd name="connsiteX8" fmla="*/ 0 w 137852"/>
                <a:gd name="connsiteY8" fmla="*/ 31736 h 187181"/>
                <a:gd name="connsiteX0" fmla="*/ 0 w 137852"/>
                <a:gd name="connsiteY0" fmla="*/ 31736 h 184941"/>
                <a:gd name="connsiteX1" fmla="*/ 48209 w 137852"/>
                <a:gd name="connsiteY1" fmla="*/ 176145 h 184941"/>
                <a:gd name="connsiteX2" fmla="*/ 66410 w 137852"/>
                <a:gd name="connsiteY2" fmla="*/ 184941 h 184941"/>
                <a:gd name="connsiteX3" fmla="*/ 129047 w 137852"/>
                <a:gd name="connsiteY3" fmla="*/ 162000 h 184941"/>
                <a:gd name="connsiteX4" fmla="*/ 137852 w 137852"/>
                <a:gd name="connsiteY4" fmla="*/ 148976 h 184941"/>
                <a:gd name="connsiteX5" fmla="*/ 83770 w 137852"/>
                <a:gd name="connsiteY5" fmla="*/ 6720 h 184941"/>
                <a:gd name="connsiteX6" fmla="*/ 73708 w 137852"/>
                <a:gd name="connsiteY6" fmla="*/ 0 h 184941"/>
                <a:gd name="connsiteX7" fmla="*/ 4222 w 137852"/>
                <a:gd name="connsiteY7" fmla="*/ 19041 h 184941"/>
                <a:gd name="connsiteX8" fmla="*/ 0 w 137852"/>
                <a:gd name="connsiteY8" fmla="*/ 31736 h 184941"/>
                <a:gd name="connsiteX0" fmla="*/ 0 w 137852"/>
                <a:gd name="connsiteY0" fmla="*/ 31736 h 184941"/>
                <a:gd name="connsiteX1" fmla="*/ 51982 w 137852"/>
                <a:gd name="connsiteY1" fmla="*/ 177265 h 184941"/>
                <a:gd name="connsiteX2" fmla="*/ 66410 w 137852"/>
                <a:gd name="connsiteY2" fmla="*/ 184941 h 184941"/>
                <a:gd name="connsiteX3" fmla="*/ 129047 w 137852"/>
                <a:gd name="connsiteY3" fmla="*/ 162000 h 184941"/>
                <a:gd name="connsiteX4" fmla="*/ 137852 w 137852"/>
                <a:gd name="connsiteY4" fmla="*/ 148976 h 184941"/>
                <a:gd name="connsiteX5" fmla="*/ 83770 w 137852"/>
                <a:gd name="connsiteY5" fmla="*/ 6720 h 184941"/>
                <a:gd name="connsiteX6" fmla="*/ 73708 w 137852"/>
                <a:gd name="connsiteY6" fmla="*/ 0 h 184941"/>
                <a:gd name="connsiteX7" fmla="*/ 4222 w 137852"/>
                <a:gd name="connsiteY7" fmla="*/ 19041 h 184941"/>
                <a:gd name="connsiteX8" fmla="*/ 0 w 137852"/>
                <a:gd name="connsiteY8" fmla="*/ 31736 h 184941"/>
                <a:gd name="connsiteX0" fmla="*/ 0 w 132821"/>
                <a:gd name="connsiteY0" fmla="*/ 31736 h 184941"/>
                <a:gd name="connsiteX1" fmla="*/ 51982 w 132821"/>
                <a:gd name="connsiteY1" fmla="*/ 177265 h 184941"/>
                <a:gd name="connsiteX2" fmla="*/ 66410 w 132821"/>
                <a:gd name="connsiteY2" fmla="*/ 184941 h 184941"/>
                <a:gd name="connsiteX3" fmla="*/ 129047 w 132821"/>
                <a:gd name="connsiteY3" fmla="*/ 162000 h 184941"/>
                <a:gd name="connsiteX4" fmla="*/ 132821 w 132821"/>
                <a:gd name="connsiteY4" fmla="*/ 148976 h 184941"/>
                <a:gd name="connsiteX5" fmla="*/ 83770 w 132821"/>
                <a:gd name="connsiteY5" fmla="*/ 6720 h 184941"/>
                <a:gd name="connsiteX6" fmla="*/ 73708 w 132821"/>
                <a:gd name="connsiteY6" fmla="*/ 0 h 184941"/>
                <a:gd name="connsiteX7" fmla="*/ 4222 w 132821"/>
                <a:gd name="connsiteY7" fmla="*/ 19041 h 184941"/>
                <a:gd name="connsiteX8" fmla="*/ 0 w 132821"/>
                <a:gd name="connsiteY8" fmla="*/ 31736 h 184941"/>
                <a:gd name="connsiteX0" fmla="*/ 0 w 132821"/>
                <a:gd name="connsiteY0" fmla="*/ 37337 h 190542"/>
                <a:gd name="connsiteX1" fmla="*/ 51982 w 132821"/>
                <a:gd name="connsiteY1" fmla="*/ 182866 h 190542"/>
                <a:gd name="connsiteX2" fmla="*/ 66410 w 132821"/>
                <a:gd name="connsiteY2" fmla="*/ 190542 h 190542"/>
                <a:gd name="connsiteX3" fmla="*/ 129047 w 132821"/>
                <a:gd name="connsiteY3" fmla="*/ 167601 h 190542"/>
                <a:gd name="connsiteX4" fmla="*/ 132821 w 132821"/>
                <a:gd name="connsiteY4" fmla="*/ 154577 h 190542"/>
                <a:gd name="connsiteX5" fmla="*/ 83770 w 132821"/>
                <a:gd name="connsiteY5" fmla="*/ 12321 h 190542"/>
                <a:gd name="connsiteX6" fmla="*/ 68677 w 132821"/>
                <a:gd name="connsiteY6" fmla="*/ 0 h 190542"/>
                <a:gd name="connsiteX7" fmla="*/ 4222 w 132821"/>
                <a:gd name="connsiteY7" fmla="*/ 24642 h 190542"/>
                <a:gd name="connsiteX8" fmla="*/ 0 w 132821"/>
                <a:gd name="connsiteY8" fmla="*/ 37337 h 190542"/>
                <a:gd name="connsiteX0" fmla="*/ 0 w 132821"/>
                <a:gd name="connsiteY0" fmla="*/ 37337 h 190542"/>
                <a:gd name="connsiteX1" fmla="*/ 51982 w 132821"/>
                <a:gd name="connsiteY1" fmla="*/ 182866 h 190542"/>
                <a:gd name="connsiteX2" fmla="*/ 66410 w 132821"/>
                <a:gd name="connsiteY2" fmla="*/ 190542 h 190542"/>
                <a:gd name="connsiteX3" fmla="*/ 129047 w 132821"/>
                <a:gd name="connsiteY3" fmla="*/ 167601 h 190542"/>
                <a:gd name="connsiteX4" fmla="*/ 132821 w 132821"/>
                <a:gd name="connsiteY4" fmla="*/ 154577 h 190542"/>
                <a:gd name="connsiteX5" fmla="*/ 79997 w 132821"/>
                <a:gd name="connsiteY5" fmla="*/ 5600 h 190542"/>
                <a:gd name="connsiteX6" fmla="*/ 68677 w 132821"/>
                <a:gd name="connsiteY6" fmla="*/ 0 h 190542"/>
                <a:gd name="connsiteX7" fmla="*/ 4222 w 132821"/>
                <a:gd name="connsiteY7" fmla="*/ 24642 h 190542"/>
                <a:gd name="connsiteX8" fmla="*/ 0 w 132821"/>
                <a:gd name="connsiteY8" fmla="*/ 37337 h 190542"/>
                <a:gd name="connsiteX0" fmla="*/ 0 w 132821"/>
                <a:gd name="connsiteY0" fmla="*/ 37337 h 182866"/>
                <a:gd name="connsiteX1" fmla="*/ 51982 w 132821"/>
                <a:gd name="connsiteY1" fmla="*/ 182866 h 182866"/>
                <a:gd name="connsiteX2" fmla="*/ 129047 w 132821"/>
                <a:gd name="connsiteY2" fmla="*/ 167601 h 182866"/>
                <a:gd name="connsiteX3" fmla="*/ 132821 w 132821"/>
                <a:gd name="connsiteY3" fmla="*/ 154577 h 182866"/>
                <a:gd name="connsiteX4" fmla="*/ 79997 w 132821"/>
                <a:gd name="connsiteY4" fmla="*/ 5600 h 182866"/>
                <a:gd name="connsiteX5" fmla="*/ 68677 w 132821"/>
                <a:gd name="connsiteY5" fmla="*/ 0 h 182866"/>
                <a:gd name="connsiteX6" fmla="*/ 4222 w 132821"/>
                <a:gd name="connsiteY6" fmla="*/ 24642 h 182866"/>
                <a:gd name="connsiteX7" fmla="*/ 0 w 132821"/>
                <a:gd name="connsiteY7" fmla="*/ 37337 h 182866"/>
                <a:gd name="connsiteX0" fmla="*/ 0 w 132821"/>
                <a:gd name="connsiteY0" fmla="*/ 37337 h 195187"/>
                <a:gd name="connsiteX1" fmla="*/ 54497 w 132821"/>
                <a:gd name="connsiteY1" fmla="*/ 195187 h 195187"/>
                <a:gd name="connsiteX2" fmla="*/ 129047 w 132821"/>
                <a:gd name="connsiteY2" fmla="*/ 167601 h 195187"/>
                <a:gd name="connsiteX3" fmla="*/ 132821 w 132821"/>
                <a:gd name="connsiteY3" fmla="*/ 154577 h 195187"/>
                <a:gd name="connsiteX4" fmla="*/ 79997 w 132821"/>
                <a:gd name="connsiteY4" fmla="*/ 5600 h 195187"/>
                <a:gd name="connsiteX5" fmla="*/ 68677 w 132821"/>
                <a:gd name="connsiteY5" fmla="*/ 0 h 195187"/>
                <a:gd name="connsiteX6" fmla="*/ 4222 w 132821"/>
                <a:gd name="connsiteY6" fmla="*/ 24642 h 195187"/>
                <a:gd name="connsiteX7" fmla="*/ 0 w 132821"/>
                <a:gd name="connsiteY7" fmla="*/ 37337 h 195187"/>
                <a:gd name="connsiteX0" fmla="*/ 0 w 132821"/>
                <a:gd name="connsiteY0" fmla="*/ 37337 h 195187"/>
                <a:gd name="connsiteX1" fmla="*/ 54497 w 132821"/>
                <a:gd name="connsiteY1" fmla="*/ 195187 h 195187"/>
                <a:gd name="connsiteX2" fmla="*/ 132821 w 132821"/>
                <a:gd name="connsiteY2" fmla="*/ 154577 h 195187"/>
                <a:gd name="connsiteX3" fmla="*/ 79997 w 132821"/>
                <a:gd name="connsiteY3" fmla="*/ 5600 h 195187"/>
                <a:gd name="connsiteX4" fmla="*/ 68677 w 132821"/>
                <a:gd name="connsiteY4" fmla="*/ 0 h 195187"/>
                <a:gd name="connsiteX5" fmla="*/ 4222 w 132821"/>
                <a:gd name="connsiteY5" fmla="*/ 24642 h 195187"/>
                <a:gd name="connsiteX6" fmla="*/ 0 w 132821"/>
                <a:gd name="connsiteY6" fmla="*/ 37337 h 195187"/>
                <a:gd name="connsiteX0" fmla="*/ 0 w 140367"/>
                <a:gd name="connsiteY0" fmla="*/ 37337 h 195187"/>
                <a:gd name="connsiteX1" fmla="*/ 54497 w 140367"/>
                <a:gd name="connsiteY1" fmla="*/ 195187 h 195187"/>
                <a:gd name="connsiteX2" fmla="*/ 140367 w 140367"/>
                <a:gd name="connsiteY2" fmla="*/ 161298 h 195187"/>
                <a:gd name="connsiteX3" fmla="*/ 79997 w 140367"/>
                <a:gd name="connsiteY3" fmla="*/ 5600 h 195187"/>
                <a:gd name="connsiteX4" fmla="*/ 68677 w 140367"/>
                <a:gd name="connsiteY4" fmla="*/ 0 h 195187"/>
                <a:gd name="connsiteX5" fmla="*/ 4222 w 140367"/>
                <a:gd name="connsiteY5" fmla="*/ 24642 h 195187"/>
                <a:gd name="connsiteX6" fmla="*/ 0 w 140367"/>
                <a:gd name="connsiteY6" fmla="*/ 37337 h 195187"/>
                <a:gd name="connsiteX0" fmla="*/ 0 w 144859"/>
                <a:gd name="connsiteY0" fmla="*/ 37337 h 195187"/>
                <a:gd name="connsiteX1" fmla="*/ 54497 w 144859"/>
                <a:gd name="connsiteY1" fmla="*/ 195187 h 195187"/>
                <a:gd name="connsiteX2" fmla="*/ 144859 w 144859"/>
                <a:gd name="connsiteY2" fmla="*/ 188102 h 195187"/>
                <a:gd name="connsiteX3" fmla="*/ 79997 w 144859"/>
                <a:gd name="connsiteY3" fmla="*/ 5600 h 195187"/>
                <a:gd name="connsiteX4" fmla="*/ 68677 w 144859"/>
                <a:gd name="connsiteY4" fmla="*/ 0 h 195187"/>
                <a:gd name="connsiteX5" fmla="*/ 4222 w 144859"/>
                <a:gd name="connsiteY5" fmla="*/ 24642 h 195187"/>
                <a:gd name="connsiteX6" fmla="*/ 0 w 144859"/>
                <a:gd name="connsiteY6" fmla="*/ 37337 h 195187"/>
                <a:gd name="connsiteX0" fmla="*/ 0 w 144859"/>
                <a:gd name="connsiteY0" fmla="*/ 37337 h 226721"/>
                <a:gd name="connsiteX1" fmla="*/ 61985 w 144859"/>
                <a:gd name="connsiteY1" fmla="*/ 226721 h 226721"/>
                <a:gd name="connsiteX2" fmla="*/ 144859 w 144859"/>
                <a:gd name="connsiteY2" fmla="*/ 188102 h 226721"/>
                <a:gd name="connsiteX3" fmla="*/ 79997 w 144859"/>
                <a:gd name="connsiteY3" fmla="*/ 5600 h 226721"/>
                <a:gd name="connsiteX4" fmla="*/ 68677 w 144859"/>
                <a:gd name="connsiteY4" fmla="*/ 0 h 226721"/>
                <a:gd name="connsiteX5" fmla="*/ 4222 w 144859"/>
                <a:gd name="connsiteY5" fmla="*/ 24642 h 226721"/>
                <a:gd name="connsiteX6" fmla="*/ 0 w 144859"/>
                <a:gd name="connsiteY6" fmla="*/ 37337 h 226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59" h="226721">
                  <a:moveTo>
                    <a:pt x="0" y="37337"/>
                  </a:moveTo>
                  <a:lnTo>
                    <a:pt x="61985" y="226721"/>
                  </a:lnTo>
                  <a:lnTo>
                    <a:pt x="144859" y="188102"/>
                  </a:lnTo>
                  <a:lnTo>
                    <a:pt x="79997" y="5600"/>
                  </a:lnTo>
                  <a:lnTo>
                    <a:pt x="68677" y="0"/>
                  </a:lnTo>
                  <a:lnTo>
                    <a:pt x="4222" y="24642"/>
                  </a:lnTo>
                  <a:lnTo>
                    <a:pt x="0" y="37337"/>
                  </a:lnTo>
                  <a:close/>
                </a:path>
              </a:pathLst>
            </a:custGeom>
            <a:pattFill prst="pct75">
              <a:fgClr>
                <a:schemeClr val="accent5">
                  <a:lumMod val="60000"/>
                  <a:lumOff val="40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37" name="フリーフォーム 36"/>
            <p:cNvSpPr/>
            <p:nvPr/>
          </p:nvSpPr>
          <p:spPr>
            <a:xfrm>
              <a:off x="9262381" y="6477453"/>
              <a:ext cx="192192" cy="330011"/>
            </a:xfrm>
            <a:custGeom>
              <a:avLst/>
              <a:gdLst>
                <a:gd name="connsiteX0" fmla="*/ 0 w 157975"/>
                <a:gd name="connsiteY0" fmla="*/ 41817 h 227671"/>
                <a:gd name="connsiteX1" fmla="*/ 55756 w 157975"/>
                <a:gd name="connsiteY1" fmla="*/ 227671 h 227671"/>
                <a:gd name="connsiteX2" fmla="*/ 78988 w 157975"/>
                <a:gd name="connsiteY2" fmla="*/ 223025 h 227671"/>
                <a:gd name="connsiteX3" fmla="*/ 116158 w 157975"/>
                <a:gd name="connsiteY3" fmla="*/ 195147 h 227671"/>
                <a:gd name="connsiteX4" fmla="*/ 157975 w 157975"/>
                <a:gd name="connsiteY4" fmla="*/ 176561 h 227671"/>
                <a:gd name="connsiteX5" fmla="*/ 116158 w 157975"/>
                <a:gd name="connsiteY5" fmla="*/ 0 h 227671"/>
                <a:gd name="connsiteX6" fmla="*/ 0 w 157975"/>
                <a:gd name="connsiteY6" fmla="*/ 41817 h 227671"/>
                <a:gd name="connsiteX0" fmla="*/ 0 w 165521"/>
                <a:gd name="connsiteY0" fmla="*/ 48538 h 227671"/>
                <a:gd name="connsiteX1" fmla="*/ 63302 w 165521"/>
                <a:gd name="connsiteY1" fmla="*/ 227671 h 227671"/>
                <a:gd name="connsiteX2" fmla="*/ 86534 w 165521"/>
                <a:gd name="connsiteY2" fmla="*/ 223025 h 227671"/>
                <a:gd name="connsiteX3" fmla="*/ 123704 w 165521"/>
                <a:gd name="connsiteY3" fmla="*/ 195147 h 227671"/>
                <a:gd name="connsiteX4" fmla="*/ 165521 w 165521"/>
                <a:gd name="connsiteY4" fmla="*/ 176561 h 227671"/>
                <a:gd name="connsiteX5" fmla="*/ 123704 w 165521"/>
                <a:gd name="connsiteY5" fmla="*/ 0 h 227671"/>
                <a:gd name="connsiteX6" fmla="*/ 0 w 165521"/>
                <a:gd name="connsiteY6" fmla="*/ 48538 h 227671"/>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03581 w 165521"/>
                <a:gd name="connsiteY5" fmla="*/ 0 h 213110"/>
                <a:gd name="connsiteX6" fmla="*/ 0 w 165521"/>
                <a:gd name="connsiteY6"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10182 w 165521"/>
                <a:gd name="connsiteY5" fmla="*/ 22403 h 213110"/>
                <a:gd name="connsiteX6" fmla="*/ 103581 w 165521"/>
                <a:gd name="connsiteY6" fmla="*/ 0 h 213110"/>
                <a:gd name="connsiteX7" fmla="*/ 0 w 165521"/>
                <a:gd name="connsiteY7"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17728 w 165521"/>
                <a:gd name="connsiteY5" fmla="*/ 51526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27790 w 165521"/>
                <a:gd name="connsiteY5" fmla="*/ 22403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27790 w 165521"/>
                <a:gd name="connsiteY5" fmla="*/ 16802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47913 w 165521"/>
                <a:gd name="connsiteY5" fmla="*/ 94091 h 213110"/>
                <a:gd name="connsiteX6" fmla="*/ 127790 w 165521"/>
                <a:gd name="connsiteY6" fmla="*/ 16802 h 213110"/>
                <a:gd name="connsiteX7" fmla="*/ 110182 w 165521"/>
                <a:gd name="connsiteY7" fmla="*/ 22403 h 213110"/>
                <a:gd name="connsiteX8" fmla="*/ 103581 w 165521"/>
                <a:gd name="connsiteY8" fmla="*/ 0 h 213110"/>
                <a:gd name="connsiteX9" fmla="*/ 0 w 165521"/>
                <a:gd name="connsiteY9"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45398 w 165521"/>
                <a:gd name="connsiteY5" fmla="*/ 73929 h 213110"/>
                <a:gd name="connsiteX6" fmla="*/ 127790 w 165521"/>
                <a:gd name="connsiteY6" fmla="*/ 16802 h 213110"/>
                <a:gd name="connsiteX7" fmla="*/ 110182 w 165521"/>
                <a:gd name="connsiteY7" fmla="*/ 22403 h 213110"/>
                <a:gd name="connsiteX8" fmla="*/ 103581 w 165521"/>
                <a:gd name="connsiteY8" fmla="*/ 0 h 213110"/>
                <a:gd name="connsiteX9" fmla="*/ 0 w 165521"/>
                <a:gd name="connsiteY9"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56717 w 165521"/>
                <a:gd name="connsiteY5" fmla="*/ 125454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65521 w 165521"/>
                <a:gd name="connsiteY5" fmla="*/ 71688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65521 w 165521"/>
                <a:gd name="connsiteY5" fmla="*/ 68328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83129"/>
                <a:gd name="connsiteY0" fmla="*/ 33977 h 213110"/>
                <a:gd name="connsiteX1" fmla="*/ 63302 w 183129"/>
                <a:gd name="connsiteY1" fmla="*/ 213110 h 213110"/>
                <a:gd name="connsiteX2" fmla="*/ 86534 w 183129"/>
                <a:gd name="connsiteY2" fmla="*/ 208464 h 213110"/>
                <a:gd name="connsiteX3" fmla="*/ 123704 w 183129"/>
                <a:gd name="connsiteY3" fmla="*/ 180586 h 213110"/>
                <a:gd name="connsiteX4" fmla="*/ 183129 w 183129"/>
                <a:gd name="connsiteY4" fmla="*/ 121676 h 213110"/>
                <a:gd name="connsiteX5" fmla="*/ 165521 w 183129"/>
                <a:gd name="connsiteY5" fmla="*/ 68328 h 213110"/>
                <a:gd name="connsiteX6" fmla="*/ 145398 w 183129"/>
                <a:gd name="connsiteY6" fmla="*/ 73929 h 213110"/>
                <a:gd name="connsiteX7" fmla="*/ 127790 w 183129"/>
                <a:gd name="connsiteY7" fmla="*/ 16802 h 213110"/>
                <a:gd name="connsiteX8" fmla="*/ 110182 w 183129"/>
                <a:gd name="connsiteY8" fmla="*/ 22403 h 213110"/>
                <a:gd name="connsiteX9" fmla="*/ 103581 w 183129"/>
                <a:gd name="connsiteY9" fmla="*/ 0 h 213110"/>
                <a:gd name="connsiteX10" fmla="*/ 0 w 183129"/>
                <a:gd name="connsiteY10" fmla="*/ 33977 h 213110"/>
                <a:gd name="connsiteX0" fmla="*/ 0 w 183129"/>
                <a:gd name="connsiteY0" fmla="*/ 33977 h 217425"/>
                <a:gd name="connsiteX1" fmla="*/ 63302 w 183129"/>
                <a:gd name="connsiteY1" fmla="*/ 213110 h 217425"/>
                <a:gd name="connsiteX2" fmla="*/ 85276 w 183129"/>
                <a:gd name="connsiteY2" fmla="*/ 217425 h 217425"/>
                <a:gd name="connsiteX3" fmla="*/ 123704 w 183129"/>
                <a:gd name="connsiteY3" fmla="*/ 180586 h 217425"/>
                <a:gd name="connsiteX4" fmla="*/ 183129 w 183129"/>
                <a:gd name="connsiteY4" fmla="*/ 121676 h 217425"/>
                <a:gd name="connsiteX5" fmla="*/ 165521 w 183129"/>
                <a:gd name="connsiteY5" fmla="*/ 68328 h 217425"/>
                <a:gd name="connsiteX6" fmla="*/ 145398 w 183129"/>
                <a:gd name="connsiteY6" fmla="*/ 73929 h 217425"/>
                <a:gd name="connsiteX7" fmla="*/ 127790 w 183129"/>
                <a:gd name="connsiteY7" fmla="*/ 16802 h 217425"/>
                <a:gd name="connsiteX8" fmla="*/ 110182 w 183129"/>
                <a:gd name="connsiteY8" fmla="*/ 22403 h 217425"/>
                <a:gd name="connsiteX9" fmla="*/ 103581 w 183129"/>
                <a:gd name="connsiteY9" fmla="*/ 0 h 217425"/>
                <a:gd name="connsiteX10" fmla="*/ 0 w 183129"/>
                <a:gd name="connsiteY10" fmla="*/ 33977 h 217425"/>
                <a:gd name="connsiteX0" fmla="*/ 0 w 183129"/>
                <a:gd name="connsiteY0" fmla="*/ 33977 h 217425"/>
                <a:gd name="connsiteX1" fmla="*/ 63302 w 183129"/>
                <a:gd name="connsiteY1" fmla="*/ 213110 h 217425"/>
                <a:gd name="connsiteX2" fmla="*/ 85276 w 183129"/>
                <a:gd name="connsiteY2" fmla="*/ 217425 h 217425"/>
                <a:gd name="connsiteX3" fmla="*/ 132508 w 183129"/>
                <a:gd name="connsiteY3" fmla="*/ 168265 h 217425"/>
                <a:gd name="connsiteX4" fmla="*/ 183129 w 183129"/>
                <a:gd name="connsiteY4" fmla="*/ 121676 h 217425"/>
                <a:gd name="connsiteX5" fmla="*/ 165521 w 183129"/>
                <a:gd name="connsiteY5" fmla="*/ 68328 h 217425"/>
                <a:gd name="connsiteX6" fmla="*/ 145398 w 183129"/>
                <a:gd name="connsiteY6" fmla="*/ 73929 h 217425"/>
                <a:gd name="connsiteX7" fmla="*/ 127790 w 183129"/>
                <a:gd name="connsiteY7" fmla="*/ 16802 h 217425"/>
                <a:gd name="connsiteX8" fmla="*/ 110182 w 183129"/>
                <a:gd name="connsiteY8" fmla="*/ 22403 h 217425"/>
                <a:gd name="connsiteX9" fmla="*/ 103581 w 183129"/>
                <a:gd name="connsiteY9" fmla="*/ 0 h 217425"/>
                <a:gd name="connsiteX10" fmla="*/ 0 w 183129"/>
                <a:gd name="connsiteY10" fmla="*/ 33977 h 217425"/>
                <a:gd name="connsiteX0" fmla="*/ 0 w 185644"/>
                <a:gd name="connsiteY0" fmla="*/ 33977 h 217425"/>
                <a:gd name="connsiteX1" fmla="*/ 63302 w 185644"/>
                <a:gd name="connsiteY1" fmla="*/ 213110 h 217425"/>
                <a:gd name="connsiteX2" fmla="*/ 85276 w 185644"/>
                <a:gd name="connsiteY2" fmla="*/ 217425 h 217425"/>
                <a:gd name="connsiteX3" fmla="*/ 132508 w 185644"/>
                <a:gd name="connsiteY3" fmla="*/ 168265 h 217425"/>
                <a:gd name="connsiteX4" fmla="*/ 185644 w 185644"/>
                <a:gd name="connsiteY4" fmla="*/ 133997 h 217425"/>
                <a:gd name="connsiteX5" fmla="*/ 165521 w 185644"/>
                <a:gd name="connsiteY5" fmla="*/ 68328 h 217425"/>
                <a:gd name="connsiteX6" fmla="*/ 145398 w 185644"/>
                <a:gd name="connsiteY6" fmla="*/ 73929 h 217425"/>
                <a:gd name="connsiteX7" fmla="*/ 127790 w 185644"/>
                <a:gd name="connsiteY7" fmla="*/ 16802 h 217425"/>
                <a:gd name="connsiteX8" fmla="*/ 110182 w 185644"/>
                <a:gd name="connsiteY8" fmla="*/ 22403 h 217425"/>
                <a:gd name="connsiteX9" fmla="*/ 103581 w 185644"/>
                <a:gd name="connsiteY9" fmla="*/ 0 h 217425"/>
                <a:gd name="connsiteX10" fmla="*/ 0 w 185644"/>
                <a:gd name="connsiteY10" fmla="*/ 33977 h 217425"/>
                <a:gd name="connsiteX0" fmla="*/ 0 w 185644"/>
                <a:gd name="connsiteY0" fmla="*/ 33977 h 217425"/>
                <a:gd name="connsiteX1" fmla="*/ 63302 w 185644"/>
                <a:gd name="connsiteY1" fmla="*/ 213110 h 217425"/>
                <a:gd name="connsiteX2" fmla="*/ 85276 w 185644"/>
                <a:gd name="connsiteY2" fmla="*/ 217425 h 217425"/>
                <a:gd name="connsiteX3" fmla="*/ 132508 w 185644"/>
                <a:gd name="connsiteY3" fmla="*/ 168265 h 217425"/>
                <a:gd name="connsiteX4" fmla="*/ 185644 w 185644"/>
                <a:gd name="connsiteY4" fmla="*/ 133997 h 217425"/>
                <a:gd name="connsiteX5" fmla="*/ 165521 w 185644"/>
                <a:gd name="connsiteY5" fmla="*/ 68328 h 217425"/>
                <a:gd name="connsiteX6" fmla="*/ 145398 w 185644"/>
                <a:gd name="connsiteY6" fmla="*/ 73929 h 217425"/>
                <a:gd name="connsiteX7" fmla="*/ 127790 w 185644"/>
                <a:gd name="connsiteY7" fmla="*/ 16802 h 217425"/>
                <a:gd name="connsiteX8" fmla="*/ 110182 w 185644"/>
                <a:gd name="connsiteY8" fmla="*/ 22403 h 217425"/>
                <a:gd name="connsiteX9" fmla="*/ 103581 w 185644"/>
                <a:gd name="connsiteY9" fmla="*/ 0 h 217425"/>
                <a:gd name="connsiteX10" fmla="*/ 0 w 185644"/>
                <a:gd name="connsiteY10" fmla="*/ 33977 h 21742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826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826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490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6902"/>
                <a:gd name="connsiteY0" fmla="*/ 33977 h 218545"/>
                <a:gd name="connsiteX1" fmla="*/ 63302 w 186902"/>
                <a:gd name="connsiteY1" fmla="*/ 213110 h 218545"/>
                <a:gd name="connsiteX2" fmla="*/ 89049 w 186902"/>
                <a:gd name="connsiteY2" fmla="*/ 218545 h 218545"/>
                <a:gd name="connsiteX3" fmla="*/ 132508 w 186902"/>
                <a:gd name="connsiteY3" fmla="*/ 164905 h 218545"/>
                <a:gd name="connsiteX4" fmla="*/ 186902 w 186902"/>
                <a:gd name="connsiteY4" fmla="*/ 130637 h 218545"/>
                <a:gd name="connsiteX5" fmla="*/ 165521 w 186902"/>
                <a:gd name="connsiteY5" fmla="*/ 68328 h 218545"/>
                <a:gd name="connsiteX6" fmla="*/ 145398 w 186902"/>
                <a:gd name="connsiteY6" fmla="*/ 73929 h 218545"/>
                <a:gd name="connsiteX7" fmla="*/ 127790 w 186902"/>
                <a:gd name="connsiteY7" fmla="*/ 16802 h 218545"/>
                <a:gd name="connsiteX8" fmla="*/ 110182 w 186902"/>
                <a:gd name="connsiteY8" fmla="*/ 22403 h 218545"/>
                <a:gd name="connsiteX9" fmla="*/ 103581 w 186902"/>
                <a:gd name="connsiteY9" fmla="*/ 0 h 218545"/>
                <a:gd name="connsiteX10" fmla="*/ 0 w 186902"/>
                <a:gd name="connsiteY10" fmla="*/ 33977 h 218545"/>
                <a:gd name="connsiteX0" fmla="*/ 0 w 186902"/>
                <a:gd name="connsiteY0" fmla="*/ 33977 h 220785"/>
                <a:gd name="connsiteX1" fmla="*/ 63302 w 186902"/>
                <a:gd name="connsiteY1" fmla="*/ 213110 h 220785"/>
                <a:gd name="connsiteX2" fmla="*/ 94080 w 186902"/>
                <a:gd name="connsiteY2" fmla="*/ 220785 h 220785"/>
                <a:gd name="connsiteX3" fmla="*/ 132508 w 186902"/>
                <a:gd name="connsiteY3" fmla="*/ 164905 h 220785"/>
                <a:gd name="connsiteX4" fmla="*/ 186902 w 186902"/>
                <a:gd name="connsiteY4" fmla="*/ 130637 h 220785"/>
                <a:gd name="connsiteX5" fmla="*/ 165521 w 186902"/>
                <a:gd name="connsiteY5" fmla="*/ 68328 h 220785"/>
                <a:gd name="connsiteX6" fmla="*/ 145398 w 186902"/>
                <a:gd name="connsiteY6" fmla="*/ 73929 h 220785"/>
                <a:gd name="connsiteX7" fmla="*/ 127790 w 186902"/>
                <a:gd name="connsiteY7" fmla="*/ 16802 h 220785"/>
                <a:gd name="connsiteX8" fmla="*/ 110182 w 186902"/>
                <a:gd name="connsiteY8" fmla="*/ 22403 h 220785"/>
                <a:gd name="connsiteX9" fmla="*/ 103581 w 186902"/>
                <a:gd name="connsiteY9" fmla="*/ 0 h 220785"/>
                <a:gd name="connsiteX10" fmla="*/ 0 w 186902"/>
                <a:gd name="connsiteY10"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511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511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17175 h 203983"/>
                <a:gd name="connsiteX1" fmla="*/ 63302 w 186902"/>
                <a:gd name="connsiteY1" fmla="*/ 196308 h 203983"/>
                <a:gd name="connsiteX2" fmla="*/ 94080 w 186902"/>
                <a:gd name="connsiteY2" fmla="*/ 203983 h 203983"/>
                <a:gd name="connsiteX3" fmla="*/ 186902 w 186902"/>
                <a:gd name="connsiteY3" fmla="*/ 118315 h 203983"/>
                <a:gd name="connsiteX4" fmla="*/ 165521 w 186902"/>
                <a:gd name="connsiteY4" fmla="*/ 51526 h 203983"/>
                <a:gd name="connsiteX5" fmla="*/ 145398 w 186902"/>
                <a:gd name="connsiteY5" fmla="*/ 57127 h 203983"/>
                <a:gd name="connsiteX6" fmla="*/ 127790 w 186902"/>
                <a:gd name="connsiteY6" fmla="*/ 0 h 203983"/>
                <a:gd name="connsiteX7" fmla="*/ 110182 w 186902"/>
                <a:gd name="connsiteY7" fmla="*/ 5601 h 203983"/>
                <a:gd name="connsiteX8" fmla="*/ 4222 w 186902"/>
                <a:gd name="connsiteY8" fmla="*/ 4480 h 203983"/>
                <a:gd name="connsiteX9" fmla="*/ 0 w 186902"/>
                <a:gd name="connsiteY9" fmla="*/ 17175 h 203983"/>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45398 w 186902"/>
                <a:gd name="connsiteY5" fmla="*/ 71688 h 218544"/>
                <a:gd name="connsiteX6" fmla="*/ 127790 w 186902"/>
                <a:gd name="connsiteY6" fmla="*/ 14561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45398 w 186902"/>
                <a:gd name="connsiteY5" fmla="*/ 71688 h 218544"/>
                <a:gd name="connsiteX6" fmla="*/ 83770 w 186902"/>
                <a:gd name="connsiteY6" fmla="*/ 6720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20244 w 186902"/>
                <a:gd name="connsiteY5" fmla="*/ 114252 h 218544"/>
                <a:gd name="connsiteX6" fmla="*/ 83770 w 186902"/>
                <a:gd name="connsiteY6" fmla="*/ 6720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20244 w 186902"/>
                <a:gd name="connsiteY4" fmla="*/ 114252 h 218544"/>
                <a:gd name="connsiteX5" fmla="*/ 83770 w 186902"/>
                <a:gd name="connsiteY5" fmla="*/ 6720 h 218544"/>
                <a:gd name="connsiteX6" fmla="*/ 73708 w 186902"/>
                <a:gd name="connsiteY6" fmla="*/ 0 h 218544"/>
                <a:gd name="connsiteX7" fmla="*/ 4222 w 186902"/>
                <a:gd name="connsiteY7" fmla="*/ 19041 h 218544"/>
                <a:gd name="connsiteX8" fmla="*/ 0 w 186902"/>
                <a:gd name="connsiteY8" fmla="*/ 31736 h 218544"/>
                <a:gd name="connsiteX0" fmla="*/ 0 w 129047"/>
                <a:gd name="connsiteY0" fmla="*/ 31736 h 218544"/>
                <a:gd name="connsiteX1" fmla="*/ 63302 w 129047"/>
                <a:gd name="connsiteY1" fmla="*/ 210869 h 218544"/>
                <a:gd name="connsiteX2" fmla="*/ 94080 w 129047"/>
                <a:gd name="connsiteY2" fmla="*/ 218544 h 218544"/>
                <a:gd name="connsiteX3" fmla="*/ 129047 w 129047"/>
                <a:gd name="connsiteY3" fmla="*/ 157519 h 218544"/>
                <a:gd name="connsiteX4" fmla="*/ 120244 w 129047"/>
                <a:gd name="connsiteY4" fmla="*/ 114252 h 218544"/>
                <a:gd name="connsiteX5" fmla="*/ 83770 w 129047"/>
                <a:gd name="connsiteY5" fmla="*/ 6720 h 218544"/>
                <a:gd name="connsiteX6" fmla="*/ 73708 w 129047"/>
                <a:gd name="connsiteY6" fmla="*/ 0 h 218544"/>
                <a:gd name="connsiteX7" fmla="*/ 4222 w 129047"/>
                <a:gd name="connsiteY7" fmla="*/ 19041 h 218544"/>
                <a:gd name="connsiteX8" fmla="*/ 0 w 129047"/>
                <a:gd name="connsiteY8" fmla="*/ 31736 h 218544"/>
                <a:gd name="connsiteX0" fmla="*/ 0 w 137852"/>
                <a:gd name="connsiteY0" fmla="*/ 31736 h 218544"/>
                <a:gd name="connsiteX1" fmla="*/ 63302 w 137852"/>
                <a:gd name="connsiteY1" fmla="*/ 210869 h 218544"/>
                <a:gd name="connsiteX2" fmla="*/ 94080 w 137852"/>
                <a:gd name="connsiteY2" fmla="*/ 218544 h 218544"/>
                <a:gd name="connsiteX3" fmla="*/ 129047 w 137852"/>
                <a:gd name="connsiteY3" fmla="*/ 157519 h 218544"/>
                <a:gd name="connsiteX4" fmla="*/ 137852 w 137852"/>
                <a:gd name="connsiteY4" fmla="*/ 148976 h 218544"/>
                <a:gd name="connsiteX5" fmla="*/ 83770 w 137852"/>
                <a:gd name="connsiteY5" fmla="*/ 6720 h 218544"/>
                <a:gd name="connsiteX6" fmla="*/ 73708 w 137852"/>
                <a:gd name="connsiteY6" fmla="*/ 0 h 218544"/>
                <a:gd name="connsiteX7" fmla="*/ 4222 w 137852"/>
                <a:gd name="connsiteY7" fmla="*/ 19041 h 218544"/>
                <a:gd name="connsiteX8" fmla="*/ 0 w 137852"/>
                <a:gd name="connsiteY8" fmla="*/ 31736 h 218544"/>
                <a:gd name="connsiteX0" fmla="*/ 0 w 137852"/>
                <a:gd name="connsiteY0" fmla="*/ 31736 h 218544"/>
                <a:gd name="connsiteX1" fmla="*/ 48209 w 137852"/>
                <a:gd name="connsiteY1" fmla="*/ 176145 h 218544"/>
                <a:gd name="connsiteX2" fmla="*/ 94080 w 137852"/>
                <a:gd name="connsiteY2" fmla="*/ 218544 h 218544"/>
                <a:gd name="connsiteX3" fmla="*/ 129047 w 137852"/>
                <a:gd name="connsiteY3" fmla="*/ 157519 h 218544"/>
                <a:gd name="connsiteX4" fmla="*/ 137852 w 137852"/>
                <a:gd name="connsiteY4" fmla="*/ 148976 h 218544"/>
                <a:gd name="connsiteX5" fmla="*/ 83770 w 137852"/>
                <a:gd name="connsiteY5" fmla="*/ 6720 h 218544"/>
                <a:gd name="connsiteX6" fmla="*/ 73708 w 137852"/>
                <a:gd name="connsiteY6" fmla="*/ 0 h 218544"/>
                <a:gd name="connsiteX7" fmla="*/ 4222 w 137852"/>
                <a:gd name="connsiteY7" fmla="*/ 19041 h 218544"/>
                <a:gd name="connsiteX8" fmla="*/ 0 w 137852"/>
                <a:gd name="connsiteY8" fmla="*/ 31736 h 218544"/>
                <a:gd name="connsiteX0" fmla="*/ 0 w 137852"/>
                <a:gd name="connsiteY0" fmla="*/ 31736 h 188301"/>
                <a:gd name="connsiteX1" fmla="*/ 48209 w 137852"/>
                <a:gd name="connsiteY1" fmla="*/ 176145 h 188301"/>
                <a:gd name="connsiteX2" fmla="*/ 65153 w 137852"/>
                <a:gd name="connsiteY2" fmla="*/ 188301 h 188301"/>
                <a:gd name="connsiteX3" fmla="*/ 129047 w 137852"/>
                <a:gd name="connsiteY3" fmla="*/ 157519 h 188301"/>
                <a:gd name="connsiteX4" fmla="*/ 137852 w 137852"/>
                <a:gd name="connsiteY4" fmla="*/ 148976 h 188301"/>
                <a:gd name="connsiteX5" fmla="*/ 83770 w 137852"/>
                <a:gd name="connsiteY5" fmla="*/ 6720 h 188301"/>
                <a:gd name="connsiteX6" fmla="*/ 73708 w 137852"/>
                <a:gd name="connsiteY6" fmla="*/ 0 h 188301"/>
                <a:gd name="connsiteX7" fmla="*/ 4222 w 137852"/>
                <a:gd name="connsiteY7" fmla="*/ 19041 h 188301"/>
                <a:gd name="connsiteX8" fmla="*/ 0 w 137852"/>
                <a:gd name="connsiteY8" fmla="*/ 31736 h 188301"/>
                <a:gd name="connsiteX0" fmla="*/ 0 w 137852"/>
                <a:gd name="connsiteY0" fmla="*/ 31736 h 188301"/>
                <a:gd name="connsiteX1" fmla="*/ 48209 w 137852"/>
                <a:gd name="connsiteY1" fmla="*/ 176145 h 188301"/>
                <a:gd name="connsiteX2" fmla="*/ 65153 w 137852"/>
                <a:gd name="connsiteY2" fmla="*/ 188301 h 188301"/>
                <a:gd name="connsiteX3" fmla="*/ 129047 w 137852"/>
                <a:gd name="connsiteY3" fmla="*/ 157519 h 188301"/>
                <a:gd name="connsiteX4" fmla="*/ 137852 w 137852"/>
                <a:gd name="connsiteY4" fmla="*/ 148976 h 188301"/>
                <a:gd name="connsiteX5" fmla="*/ 83770 w 137852"/>
                <a:gd name="connsiteY5" fmla="*/ 6720 h 188301"/>
                <a:gd name="connsiteX6" fmla="*/ 73708 w 137852"/>
                <a:gd name="connsiteY6" fmla="*/ 0 h 188301"/>
                <a:gd name="connsiteX7" fmla="*/ 4222 w 137852"/>
                <a:gd name="connsiteY7" fmla="*/ 19041 h 188301"/>
                <a:gd name="connsiteX8" fmla="*/ 0 w 137852"/>
                <a:gd name="connsiteY8" fmla="*/ 31736 h 188301"/>
                <a:gd name="connsiteX0" fmla="*/ 0 w 137852"/>
                <a:gd name="connsiteY0" fmla="*/ 31736 h 187181"/>
                <a:gd name="connsiteX1" fmla="*/ 48209 w 137852"/>
                <a:gd name="connsiteY1" fmla="*/ 176145 h 187181"/>
                <a:gd name="connsiteX2" fmla="*/ 63895 w 137852"/>
                <a:gd name="connsiteY2" fmla="*/ 187181 h 187181"/>
                <a:gd name="connsiteX3" fmla="*/ 129047 w 137852"/>
                <a:gd name="connsiteY3" fmla="*/ 157519 h 187181"/>
                <a:gd name="connsiteX4" fmla="*/ 137852 w 137852"/>
                <a:gd name="connsiteY4" fmla="*/ 148976 h 187181"/>
                <a:gd name="connsiteX5" fmla="*/ 83770 w 137852"/>
                <a:gd name="connsiteY5" fmla="*/ 6720 h 187181"/>
                <a:gd name="connsiteX6" fmla="*/ 73708 w 137852"/>
                <a:gd name="connsiteY6" fmla="*/ 0 h 187181"/>
                <a:gd name="connsiteX7" fmla="*/ 4222 w 137852"/>
                <a:gd name="connsiteY7" fmla="*/ 19041 h 187181"/>
                <a:gd name="connsiteX8" fmla="*/ 0 w 137852"/>
                <a:gd name="connsiteY8" fmla="*/ 31736 h 187181"/>
                <a:gd name="connsiteX0" fmla="*/ 0 w 137852"/>
                <a:gd name="connsiteY0" fmla="*/ 31736 h 187181"/>
                <a:gd name="connsiteX1" fmla="*/ 48209 w 137852"/>
                <a:gd name="connsiteY1" fmla="*/ 176145 h 187181"/>
                <a:gd name="connsiteX2" fmla="*/ 63895 w 137852"/>
                <a:gd name="connsiteY2" fmla="*/ 187181 h 187181"/>
                <a:gd name="connsiteX3" fmla="*/ 129047 w 137852"/>
                <a:gd name="connsiteY3" fmla="*/ 162000 h 187181"/>
                <a:gd name="connsiteX4" fmla="*/ 137852 w 137852"/>
                <a:gd name="connsiteY4" fmla="*/ 148976 h 187181"/>
                <a:gd name="connsiteX5" fmla="*/ 83770 w 137852"/>
                <a:gd name="connsiteY5" fmla="*/ 6720 h 187181"/>
                <a:gd name="connsiteX6" fmla="*/ 73708 w 137852"/>
                <a:gd name="connsiteY6" fmla="*/ 0 h 187181"/>
                <a:gd name="connsiteX7" fmla="*/ 4222 w 137852"/>
                <a:gd name="connsiteY7" fmla="*/ 19041 h 187181"/>
                <a:gd name="connsiteX8" fmla="*/ 0 w 137852"/>
                <a:gd name="connsiteY8" fmla="*/ 31736 h 187181"/>
                <a:gd name="connsiteX0" fmla="*/ 0 w 137852"/>
                <a:gd name="connsiteY0" fmla="*/ 31736 h 184941"/>
                <a:gd name="connsiteX1" fmla="*/ 48209 w 137852"/>
                <a:gd name="connsiteY1" fmla="*/ 176145 h 184941"/>
                <a:gd name="connsiteX2" fmla="*/ 66410 w 137852"/>
                <a:gd name="connsiteY2" fmla="*/ 184941 h 184941"/>
                <a:gd name="connsiteX3" fmla="*/ 129047 w 137852"/>
                <a:gd name="connsiteY3" fmla="*/ 162000 h 184941"/>
                <a:gd name="connsiteX4" fmla="*/ 137852 w 137852"/>
                <a:gd name="connsiteY4" fmla="*/ 148976 h 184941"/>
                <a:gd name="connsiteX5" fmla="*/ 83770 w 137852"/>
                <a:gd name="connsiteY5" fmla="*/ 6720 h 184941"/>
                <a:gd name="connsiteX6" fmla="*/ 73708 w 137852"/>
                <a:gd name="connsiteY6" fmla="*/ 0 h 184941"/>
                <a:gd name="connsiteX7" fmla="*/ 4222 w 137852"/>
                <a:gd name="connsiteY7" fmla="*/ 19041 h 184941"/>
                <a:gd name="connsiteX8" fmla="*/ 0 w 137852"/>
                <a:gd name="connsiteY8" fmla="*/ 31736 h 184941"/>
                <a:gd name="connsiteX0" fmla="*/ 0 w 137852"/>
                <a:gd name="connsiteY0" fmla="*/ 31736 h 184941"/>
                <a:gd name="connsiteX1" fmla="*/ 51982 w 137852"/>
                <a:gd name="connsiteY1" fmla="*/ 177265 h 184941"/>
                <a:gd name="connsiteX2" fmla="*/ 66410 w 137852"/>
                <a:gd name="connsiteY2" fmla="*/ 184941 h 184941"/>
                <a:gd name="connsiteX3" fmla="*/ 129047 w 137852"/>
                <a:gd name="connsiteY3" fmla="*/ 162000 h 184941"/>
                <a:gd name="connsiteX4" fmla="*/ 137852 w 137852"/>
                <a:gd name="connsiteY4" fmla="*/ 148976 h 184941"/>
                <a:gd name="connsiteX5" fmla="*/ 83770 w 137852"/>
                <a:gd name="connsiteY5" fmla="*/ 6720 h 184941"/>
                <a:gd name="connsiteX6" fmla="*/ 73708 w 137852"/>
                <a:gd name="connsiteY6" fmla="*/ 0 h 184941"/>
                <a:gd name="connsiteX7" fmla="*/ 4222 w 137852"/>
                <a:gd name="connsiteY7" fmla="*/ 19041 h 184941"/>
                <a:gd name="connsiteX8" fmla="*/ 0 w 137852"/>
                <a:gd name="connsiteY8" fmla="*/ 31736 h 184941"/>
                <a:gd name="connsiteX0" fmla="*/ 0 w 132821"/>
                <a:gd name="connsiteY0" fmla="*/ 31736 h 184941"/>
                <a:gd name="connsiteX1" fmla="*/ 51982 w 132821"/>
                <a:gd name="connsiteY1" fmla="*/ 177265 h 184941"/>
                <a:gd name="connsiteX2" fmla="*/ 66410 w 132821"/>
                <a:gd name="connsiteY2" fmla="*/ 184941 h 184941"/>
                <a:gd name="connsiteX3" fmla="*/ 129047 w 132821"/>
                <a:gd name="connsiteY3" fmla="*/ 162000 h 184941"/>
                <a:gd name="connsiteX4" fmla="*/ 132821 w 132821"/>
                <a:gd name="connsiteY4" fmla="*/ 148976 h 184941"/>
                <a:gd name="connsiteX5" fmla="*/ 83770 w 132821"/>
                <a:gd name="connsiteY5" fmla="*/ 6720 h 184941"/>
                <a:gd name="connsiteX6" fmla="*/ 73708 w 132821"/>
                <a:gd name="connsiteY6" fmla="*/ 0 h 184941"/>
                <a:gd name="connsiteX7" fmla="*/ 4222 w 132821"/>
                <a:gd name="connsiteY7" fmla="*/ 19041 h 184941"/>
                <a:gd name="connsiteX8" fmla="*/ 0 w 132821"/>
                <a:gd name="connsiteY8" fmla="*/ 31736 h 184941"/>
                <a:gd name="connsiteX0" fmla="*/ 0 w 132821"/>
                <a:gd name="connsiteY0" fmla="*/ 37337 h 190542"/>
                <a:gd name="connsiteX1" fmla="*/ 51982 w 132821"/>
                <a:gd name="connsiteY1" fmla="*/ 182866 h 190542"/>
                <a:gd name="connsiteX2" fmla="*/ 66410 w 132821"/>
                <a:gd name="connsiteY2" fmla="*/ 190542 h 190542"/>
                <a:gd name="connsiteX3" fmla="*/ 129047 w 132821"/>
                <a:gd name="connsiteY3" fmla="*/ 167601 h 190542"/>
                <a:gd name="connsiteX4" fmla="*/ 132821 w 132821"/>
                <a:gd name="connsiteY4" fmla="*/ 154577 h 190542"/>
                <a:gd name="connsiteX5" fmla="*/ 83770 w 132821"/>
                <a:gd name="connsiteY5" fmla="*/ 12321 h 190542"/>
                <a:gd name="connsiteX6" fmla="*/ 68677 w 132821"/>
                <a:gd name="connsiteY6" fmla="*/ 0 h 190542"/>
                <a:gd name="connsiteX7" fmla="*/ 4222 w 132821"/>
                <a:gd name="connsiteY7" fmla="*/ 24642 h 190542"/>
                <a:gd name="connsiteX8" fmla="*/ 0 w 132821"/>
                <a:gd name="connsiteY8" fmla="*/ 37337 h 190542"/>
                <a:gd name="connsiteX0" fmla="*/ 0 w 132821"/>
                <a:gd name="connsiteY0" fmla="*/ 37337 h 190542"/>
                <a:gd name="connsiteX1" fmla="*/ 51982 w 132821"/>
                <a:gd name="connsiteY1" fmla="*/ 182866 h 190542"/>
                <a:gd name="connsiteX2" fmla="*/ 66410 w 132821"/>
                <a:gd name="connsiteY2" fmla="*/ 190542 h 190542"/>
                <a:gd name="connsiteX3" fmla="*/ 129047 w 132821"/>
                <a:gd name="connsiteY3" fmla="*/ 167601 h 190542"/>
                <a:gd name="connsiteX4" fmla="*/ 132821 w 132821"/>
                <a:gd name="connsiteY4" fmla="*/ 154577 h 190542"/>
                <a:gd name="connsiteX5" fmla="*/ 79997 w 132821"/>
                <a:gd name="connsiteY5" fmla="*/ 5600 h 190542"/>
                <a:gd name="connsiteX6" fmla="*/ 68677 w 132821"/>
                <a:gd name="connsiteY6" fmla="*/ 0 h 190542"/>
                <a:gd name="connsiteX7" fmla="*/ 4222 w 132821"/>
                <a:gd name="connsiteY7" fmla="*/ 24642 h 190542"/>
                <a:gd name="connsiteX8" fmla="*/ 0 w 132821"/>
                <a:gd name="connsiteY8" fmla="*/ 37337 h 190542"/>
                <a:gd name="connsiteX0" fmla="*/ 0 w 132821"/>
                <a:gd name="connsiteY0" fmla="*/ 37337 h 182866"/>
                <a:gd name="connsiteX1" fmla="*/ 51982 w 132821"/>
                <a:gd name="connsiteY1" fmla="*/ 182866 h 182866"/>
                <a:gd name="connsiteX2" fmla="*/ 129047 w 132821"/>
                <a:gd name="connsiteY2" fmla="*/ 167601 h 182866"/>
                <a:gd name="connsiteX3" fmla="*/ 132821 w 132821"/>
                <a:gd name="connsiteY3" fmla="*/ 154577 h 182866"/>
                <a:gd name="connsiteX4" fmla="*/ 79997 w 132821"/>
                <a:gd name="connsiteY4" fmla="*/ 5600 h 182866"/>
                <a:gd name="connsiteX5" fmla="*/ 68677 w 132821"/>
                <a:gd name="connsiteY5" fmla="*/ 0 h 182866"/>
                <a:gd name="connsiteX6" fmla="*/ 4222 w 132821"/>
                <a:gd name="connsiteY6" fmla="*/ 24642 h 182866"/>
                <a:gd name="connsiteX7" fmla="*/ 0 w 132821"/>
                <a:gd name="connsiteY7" fmla="*/ 37337 h 182866"/>
                <a:gd name="connsiteX0" fmla="*/ 0 w 132821"/>
                <a:gd name="connsiteY0" fmla="*/ 37337 h 195187"/>
                <a:gd name="connsiteX1" fmla="*/ 54497 w 132821"/>
                <a:gd name="connsiteY1" fmla="*/ 195187 h 195187"/>
                <a:gd name="connsiteX2" fmla="*/ 129047 w 132821"/>
                <a:gd name="connsiteY2" fmla="*/ 167601 h 195187"/>
                <a:gd name="connsiteX3" fmla="*/ 132821 w 132821"/>
                <a:gd name="connsiteY3" fmla="*/ 154577 h 195187"/>
                <a:gd name="connsiteX4" fmla="*/ 79997 w 132821"/>
                <a:gd name="connsiteY4" fmla="*/ 5600 h 195187"/>
                <a:gd name="connsiteX5" fmla="*/ 68677 w 132821"/>
                <a:gd name="connsiteY5" fmla="*/ 0 h 195187"/>
                <a:gd name="connsiteX6" fmla="*/ 4222 w 132821"/>
                <a:gd name="connsiteY6" fmla="*/ 24642 h 195187"/>
                <a:gd name="connsiteX7" fmla="*/ 0 w 132821"/>
                <a:gd name="connsiteY7" fmla="*/ 37337 h 195187"/>
                <a:gd name="connsiteX0" fmla="*/ 0 w 132821"/>
                <a:gd name="connsiteY0" fmla="*/ 37337 h 195187"/>
                <a:gd name="connsiteX1" fmla="*/ 54497 w 132821"/>
                <a:gd name="connsiteY1" fmla="*/ 195187 h 195187"/>
                <a:gd name="connsiteX2" fmla="*/ 132821 w 132821"/>
                <a:gd name="connsiteY2" fmla="*/ 154577 h 195187"/>
                <a:gd name="connsiteX3" fmla="*/ 79997 w 132821"/>
                <a:gd name="connsiteY3" fmla="*/ 5600 h 195187"/>
                <a:gd name="connsiteX4" fmla="*/ 68677 w 132821"/>
                <a:gd name="connsiteY4" fmla="*/ 0 h 195187"/>
                <a:gd name="connsiteX5" fmla="*/ 4222 w 132821"/>
                <a:gd name="connsiteY5" fmla="*/ 24642 h 195187"/>
                <a:gd name="connsiteX6" fmla="*/ 0 w 132821"/>
                <a:gd name="connsiteY6" fmla="*/ 37337 h 195187"/>
                <a:gd name="connsiteX0" fmla="*/ 0 w 140367"/>
                <a:gd name="connsiteY0" fmla="*/ 37337 h 195187"/>
                <a:gd name="connsiteX1" fmla="*/ 54497 w 140367"/>
                <a:gd name="connsiteY1" fmla="*/ 195187 h 195187"/>
                <a:gd name="connsiteX2" fmla="*/ 140367 w 140367"/>
                <a:gd name="connsiteY2" fmla="*/ 161298 h 195187"/>
                <a:gd name="connsiteX3" fmla="*/ 79997 w 140367"/>
                <a:gd name="connsiteY3" fmla="*/ 5600 h 195187"/>
                <a:gd name="connsiteX4" fmla="*/ 68677 w 140367"/>
                <a:gd name="connsiteY4" fmla="*/ 0 h 195187"/>
                <a:gd name="connsiteX5" fmla="*/ 4222 w 140367"/>
                <a:gd name="connsiteY5" fmla="*/ 24642 h 195187"/>
                <a:gd name="connsiteX6" fmla="*/ 0 w 140367"/>
                <a:gd name="connsiteY6" fmla="*/ 37337 h 195187"/>
                <a:gd name="connsiteX0" fmla="*/ 5840 w 136145"/>
                <a:gd name="connsiteY0" fmla="*/ 65340 h 195187"/>
                <a:gd name="connsiteX1" fmla="*/ 50275 w 136145"/>
                <a:gd name="connsiteY1" fmla="*/ 195187 h 195187"/>
                <a:gd name="connsiteX2" fmla="*/ 136145 w 136145"/>
                <a:gd name="connsiteY2" fmla="*/ 161298 h 195187"/>
                <a:gd name="connsiteX3" fmla="*/ 75775 w 136145"/>
                <a:gd name="connsiteY3" fmla="*/ 5600 h 195187"/>
                <a:gd name="connsiteX4" fmla="*/ 64455 w 136145"/>
                <a:gd name="connsiteY4" fmla="*/ 0 h 195187"/>
                <a:gd name="connsiteX5" fmla="*/ 0 w 136145"/>
                <a:gd name="connsiteY5" fmla="*/ 24642 h 195187"/>
                <a:gd name="connsiteX6" fmla="*/ 5840 w 136145"/>
                <a:gd name="connsiteY6" fmla="*/ 65340 h 195187"/>
                <a:gd name="connsiteX0" fmla="*/ 0 w 130305"/>
                <a:gd name="connsiteY0" fmla="*/ 65340 h 195187"/>
                <a:gd name="connsiteX1" fmla="*/ 44435 w 130305"/>
                <a:gd name="connsiteY1" fmla="*/ 195187 h 195187"/>
                <a:gd name="connsiteX2" fmla="*/ 130305 w 130305"/>
                <a:gd name="connsiteY2" fmla="*/ 161298 h 195187"/>
                <a:gd name="connsiteX3" fmla="*/ 69935 w 130305"/>
                <a:gd name="connsiteY3" fmla="*/ 5600 h 195187"/>
                <a:gd name="connsiteX4" fmla="*/ 58615 w 130305"/>
                <a:gd name="connsiteY4" fmla="*/ 0 h 195187"/>
                <a:gd name="connsiteX5" fmla="*/ 41953 w 130305"/>
                <a:gd name="connsiteY5" fmla="*/ 52645 h 195187"/>
                <a:gd name="connsiteX6" fmla="*/ 0 w 130305"/>
                <a:gd name="connsiteY6" fmla="*/ 65340 h 195187"/>
                <a:gd name="connsiteX0" fmla="*/ 0 w 130305"/>
                <a:gd name="connsiteY0" fmla="*/ 59740 h 189587"/>
                <a:gd name="connsiteX1" fmla="*/ 44435 w 130305"/>
                <a:gd name="connsiteY1" fmla="*/ 189587 h 189587"/>
                <a:gd name="connsiteX2" fmla="*/ 130305 w 130305"/>
                <a:gd name="connsiteY2" fmla="*/ 155698 h 189587"/>
                <a:gd name="connsiteX3" fmla="*/ 69935 w 130305"/>
                <a:gd name="connsiteY3" fmla="*/ 0 h 189587"/>
                <a:gd name="connsiteX4" fmla="*/ 41953 w 130305"/>
                <a:gd name="connsiteY4" fmla="*/ 47045 h 189587"/>
                <a:gd name="connsiteX5" fmla="*/ 0 w 130305"/>
                <a:gd name="connsiteY5" fmla="*/ 59740 h 189587"/>
                <a:gd name="connsiteX0" fmla="*/ 0 w 82512"/>
                <a:gd name="connsiteY0" fmla="*/ 59740 h 189587"/>
                <a:gd name="connsiteX1" fmla="*/ 44435 w 82512"/>
                <a:gd name="connsiteY1" fmla="*/ 189587 h 189587"/>
                <a:gd name="connsiteX2" fmla="*/ 82512 w 82512"/>
                <a:gd name="connsiteY2" fmla="*/ 173620 h 189587"/>
                <a:gd name="connsiteX3" fmla="*/ 69935 w 82512"/>
                <a:gd name="connsiteY3" fmla="*/ 0 h 189587"/>
                <a:gd name="connsiteX4" fmla="*/ 41953 w 82512"/>
                <a:gd name="connsiteY4" fmla="*/ 47045 h 189587"/>
                <a:gd name="connsiteX5" fmla="*/ 0 w 82512"/>
                <a:gd name="connsiteY5" fmla="*/ 59740 h 189587"/>
                <a:gd name="connsiteX0" fmla="*/ 0 w 82512"/>
                <a:gd name="connsiteY0" fmla="*/ 12695 h 142542"/>
                <a:gd name="connsiteX1" fmla="*/ 44435 w 82512"/>
                <a:gd name="connsiteY1" fmla="*/ 142542 h 142542"/>
                <a:gd name="connsiteX2" fmla="*/ 82512 w 82512"/>
                <a:gd name="connsiteY2" fmla="*/ 126575 h 142542"/>
                <a:gd name="connsiteX3" fmla="*/ 82512 w 82512"/>
                <a:gd name="connsiteY3" fmla="*/ 110892 h 142542"/>
                <a:gd name="connsiteX4" fmla="*/ 41953 w 82512"/>
                <a:gd name="connsiteY4" fmla="*/ 0 h 142542"/>
                <a:gd name="connsiteX5" fmla="*/ 0 w 82512"/>
                <a:gd name="connsiteY5" fmla="*/ 12695 h 14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12" h="142542">
                  <a:moveTo>
                    <a:pt x="0" y="12695"/>
                  </a:moveTo>
                  <a:lnTo>
                    <a:pt x="44435" y="142542"/>
                  </a:lnTo>
                  <a:lnTo>
                    <a:pt x="82512" y="126575"/>
                  </a:lnTo>
                  <a:lnTo>
                    <a:pt x="82512" y="110892"/>
                  </a:lnTo>
                  <a:lnTo>
                    <a:pt x="41953" y="0"/>
                  </a:lnTo>
                  <a:lnTo>
                    <a:pt x="0" y="12695"/>
                  </a:lnTo>
                  <a:close/>
                </a:path>
              </a:pathLst>
            </a:custGeom>
            <a:pattFill prst="pct75">
              <a:fgClr>
                <a:schemeClr val="accent5">
                  <a:lumMod val="60000"/>
                  <a:lumOff val="40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38" name="Rectangle 5" descr="市松模様 (大)"/>
            <p:cNvSpPr>
              <a:spLocks noChangeArrowheads="1"/>
            </p:cNvSpPr>
            <p:nvPr/>
          </p:nvSpPr>
          <p:spPr bwMode="auto">
            <a:xfrm>
              <a:off x="4800580" y="4187052"/>
              <a:ext cx="1209120" cy="194429"/>
            </a:xfrm>
            <a:prstGeom prst="rect">
              <a:avLst/>
            </a:prstGeom>
            <a:solidFill>
              <a:schemeClr val="accent2"/>
            </a:solidFill>
            <a:ln w="9525">
              <a:solidFill>
                <a:schemeClr val="tx1"/>
              </a:solidFill>
              <a:miter lim="800000"/>
              <a:headEnd/>
              <a:tailEnd/>
            </a:ln>
          </p:spPr>
          <p:txBody>
            <a:bodyPr/>
            <a:lstStyle/>
            <a:p>
              <a:endParaRPr lang="ja-JP" altLang="en-US"/>
            </a:p>
          </p:txBody>
        </p:sp>
        <p:sp>
          <p:nvSpPr>
            <p:cNvPr id="39" name="フリーフォーム 38"/>
            <p:cNvSpPr/>
            <p:nvPr/>
          </p:nvSpPr>
          <p:spPr>
            <a:xfrm rot="1006211">
              <a:off x="4503275" y="6622134"/>
              <a:ext cx="114321" cy="124003"/>
            </a:xfrm>
            <a:custGeom>
              <a:avLst/>
              <a:gdLst>
                <a:gd name="connsiteX0" fmla="*/ 0 w 157975"/>
                <a:gd name="connsiteY0" fmla="*/ 41817 h 227671"/>
                <a:gd name="connsiteX1" fmla="*/ 55756 w 157975"/>
                <a:gd name="connsiteY1" fmla="*/ 227671 h 227671"/>
                <a:gd name="connsiteX2" fmla="*/ 78988 w 157975"/>
                <a:gd name="connsiteY2" fmla="*/ 223025 h 227671"/>
                <a:gd name="connsiteX3" fmla="*/ 116158 w 157975"/>
                <a:gd name="connsiteY3" fmla="*/ 195147 h 227671"/>
                <a:gd name="connsiteX4" fmla="*/ 157975 w 157975"/>
                <a:gd name="connsiteY4" fmla="*/ 176561 h 227671"/>
                <a:gd name="connsiteX5" fmla="*/ 116158 w 157975"/>
                <a:gd name="connsiteY5" fmla="*/ 0 h 227671"/>
                <a:gd name="connsiteX6" fmla="*/ 0 w 157975"/>
                <a:gd name="connsiteY6" fmla="*/ 41817 h 227671"/>
                <a:gd name="connsiteX0" fmla="*/ 0 w 165521"/>
                <a:gd name="connsiteY0" fmla="*/ 48538 h 227671"/>
                <a:gd name="connsiteX1" fmla="*/ 63302 w 165521"/>
                <a:gd name="connsiteY1" fmla="*/ 227671 h 227671"/>
                <a:gd name="connsiteX2" fmla="*/ 86534 w 165521"/>
                <a:gd name="connsiteY2" fmla="*/ 223025 h 227671"/>
                <a:gd name="connsiteX3" fmla="*/ 123704 w 165521"/>
                <a:gd name="connsiteY3" fmla="*/ 195147 h 227671"/>
                <a:gd name="connsiteX4" fmla="*/ 165521 w 165521"/>
                <a:gd name="connsiteY4" fmla="*/ 176561 h 227671"/>
                <a:gd name="connsiteX5" fmla="*/ 123704 w 165521"/>
                <a:gd name="connsiteY5" fmla="*/ 0 h 227671"/>
                <a:gd name="connsiteX6" fmla="*/ 0 w 165521"/>
                <a:gd name="connsiteY6" fmla="*/ 48538 h 227671"/>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03581 w 165521"/>
                <a:gd name="connsiteY5" fmla="*/ 0 h 213110"/>
                <a:gd name="connsiteX6" fmla="*/ 0 w 165521"/>
                <a:gd name="connsiteY6"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10182 w 165521"/>
                <a:gd name="connsiteY5" fmla="*/ 22403 h 213110"/>
                <a:gd name="connsiteX6" fmla="*/ 103581 w 165521"/>
                <a:gd name="connsiteY6" fmla="*/ 0 h 213110"/>
                <a:gd name="connsiteX7" fmla="*/ 0 w 165521"/>
                <a:gd name="connsiteY7"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17728 w 165521"/>
                <a:gd name="connsiteY5" fmla="*/ 51526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27790 w 165521"/>
                <a:gd name="connsiteY5" fmla="*/ 22403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27790 w 165521"/>
                <a:gd name="connsiteY5" fmla="*/ 16802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47913 w 165521"/>
                <a:gd name="connsiteY5" fmla="*/ 94091 h 213110"/>
                <a:gd name="connsiteX6" fmla="*/ 127790 w 165521"/>
                <a:gd name="connsiteY6" fmla="*/ 16802 h 213110"/>
                <a:gd name="connsiteX7" fmla="*/ 110182 w 165521"/>
                <a:gd name="connsiteY7" fmla="*/ 22403 h 213110"/>
                <a:gd name="connsiteX8" fmla="*/ 103581 w 165521"/>
                <a:gd name="connsiteY8" fmla="*/ 0 h 213110"/>
                <a:gd name="connsiteX9" fmla="*/ 0 w 165521"/>
                <a:gd name="connsiteY9"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45398 w 165521"/>
                <a:gd name="connsiteY5" fmla="*/ 73929 h 213110"/>
                <a:gd name="connsiteX6" fmla="*/ 127790 w 165521"/>
                <a:gd name="connsiteY6" fmla="*/ 16802 h 213110"/>
                <a:gd name="connsiteX7" fmla="*/ 110182 w 165521"/>
                <a:gd name="connsiteY7" fmla="*/ 22403 h 213110"/>
                <a:gd name="connsiteX8" fmla="*/ 103581 w 165521"/>
                <a:gd name="connsiteY8" fmla="*/ 0 h 213110"/>
                <a:gd name="connsiteX9" fmla="*/ 0 w 165521"/>
                <a:gd name="connsiteY9"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56717 w 165521"/>
                <a:gd name="connsiteY5" fmla="*/ 125454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65521 w 165521"/>
                <a:gd name="connsiteY5" fmla="*/ 71688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65521 w 165521"/>
                <a:gd name="connsiteY5" fmla="*/ 68328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83129"/>
                <a:gd name="connsiteY0" fmla="*/ 33977 h 213110"/>
                <a:gd name="connsiteX1" fmla="*/ 63302 w 183129"/>
                <a:gd name="connsiteY1" fmla="*/ 213110 h 213110"/>
                <a:gd name="connsiteX2" fmla="*/ 86534 w 183129"/>
                <a:gd name="connsiteY2" fmla="*/ 208464 h 213110"/>
                <a:gd name="connsiteX3" fmla="*/ 123704 w 183129"/>
                <a:gd name="connsiteY3" fmla="*/ 180586 h 213110"/>
                <a:gd name="connsiteX4" fmla="*/ 183129 w 183129"/>
                <a:gd name="connsiteY4" fmla="*/ 121676 h 213110"/>
                <a:gd name="connsiteX5" fmla="*/ 165521 w 183129"/>
                <a:gd name="connsiteY5" fmla="*/ 68328 h 213110"/>
                <a:gd name="connsiteX6" fmla="*/ 145398 w 183129"/>
                <a:gd name="connsiteY6" fmla="*/ 73929 h 213110"/>
                <a:gd name="connsiteX7" fmla="*/ 127790 w 183129"/>
                <a:gd name="connsiteY7" fmla="*/ 16802 h 213110"/>
                <a:gd name="connsiteX8" fmla="*/ 110182 w 183129"/>
                <a:gd name="connsiteY8" fmla="*/ 22403 h 213110"/>
                <a:gd name="connsiteX9" fmla="*/ 103581 w 183129"/>
                <a:gd name="connsiteY9" fmla="*/ 0 h 213110"/>
                <a:gd name="connsiteX10" fmla="*/ 0 w 183129"/>
                <a:gd name="connsiteY10" fmla="*/ 33977 h 213110"/>
                <a:gd name="connsiteX0" fmla="*/ 0 w 183129"/>
                <a:gd name="connsiteY0" fmla="*/ 33977 h 217425"/>
                <a:gd name="connsiteX1" fmla="*/ 63302 w 183129"/>
                <a:gd name="connsiteY1" fmla="*/ 213110 h 217425"/>
                <a:gd name="connsiteX2" fmla="*/ 85276 w 183129"/>
                <a:gd name="connsiteY2" fmla="*/ 217425 h 217425"/>
                <a:gd name="connsiteX3" fmla="*/ 123704 w 183129"/>
                <a:gd name="connsiteY3" fmla="*/ 180586 h 217425"/>
                <a:gd name="connsiteX4" fmla="*/ 183129 w 183129"/>
                <a:gd name="connsiteY4" fmla="*/ 121676 h 217425"/>
                <a:gd name="connsiteX5" fmla="*/ 165521 w 183129"/>
                <a:gd name="connsiteY5" fmla="*/ 68328 h 217425"/>
                <a:gd name="connsiteX6" fmla="*/ 145398 w 183129"/>
                <a:gd name="connsiteY6" fmla="*/ 73929 h 217425"/>
                <a:gd name="connsiteX7" fmla="*/ 127790 w 183129"/>
                <a:gd name="connsiteY7" fmla="*/ 16802 h 217425"/>
                <a:gd name="connsiteX8" fmla="*/ 110182 w 183129"/>
                <a:gd name="connsiteY8" fmla="*/ 22403 h 217425"/>
                <a:gd name="connsiteX9" fmla="*/ 103581 w 183129"/>
                <a:gd name="connsiteY9" fmla="*/ 0 h 217425"/>
                <a:gd name="connsiteX10" fmla="*/ 0 w 183129"/>
                <a:gd name="connsiteY10" fmla="*/ 33977 h 217425"/>
                <a:gd name="connsiteX0" fmla="*/ 0 w 183129"/>
                <a:gd name="connsiteY0" fmla="*/ 33977 h 217425"/>
                <a:gd name="connsiteX1" fmla="*/ 63302 w 183129"/>
                <a:gd name="connsiteY1" fmla="*/ 213110 h 217425"/>
                <a:gd name="connsiteX2" fmla="*/ 85276 w 183129"/>
                <a:gd name="connsiteY2" fmla="*/ 217425 h 217425"/>
                <a:gd name="connsiteX3" fmla="*/ 132508 w 183129"/>
                <a:gd name="connsiteY3" fmla="*/ 168265 h 217425"/>
                <a:gd name="connsiteX4" fmla="*/ 183129 w 183129"/>
                <a:gd name="connsiteY4" fmla="*/ 121676 h 217425"/>
                <a:gd name="connsiteX5" fmla="*/ 165521 w 183129"/>
                <a:gd name="connsiteY5" fmla="*/ 68328 h 217425"/>
                <a:gd name="connsiteX6" fmla="*/ 145398 w 183129"/>
                <a:gd name="connsiteY6" fmla="*/ 73929 h 217425"/>
                <a:gd name="connsiteX7" fmla="*/ 127790 w 183129"/>
                <a:gd name="connsiteY7" fmla="*/ 16802 h 217425"/>
                <a:gd name="connsiteX8" fmla="*/ 110182 w 183129"/>
                <a:gd name="connsiteY8" fmla="*/ 22403 h 217425"/>
                <a:gd name="connsiteX9" fmla="*/ 103581 w 183129"/>
                <a:gd name="connsiteY9" fmla="*/ 0 h 217425"/>
                <a:gd name="connsiteX10" fmla="*/ 0 w 183129"/>
                <a:gd name="connsiteY10" fmla="*/ 33977 h 217425"/>
                <a:gd name="connsiteX0" fmla="*/ 0 w 185644"/>
                <a:gd name="connsiteY0" fmla="*/ 33977 h 217425"/>
                <a:gd name="connsiteX1" fmla="*/ 63302 w 185644"/>
                <a:gd name="connsiteY1" fmla="*/ 213110 h 217425"/>
                <a:gd name="connsiteX2" fmla="*/ 85276 w 185644"/>
                <a:gd name="connsiteY2" fmla="*/ 217425 h 217425"/>
                <a:gd name="connsiteX3" fmla="*/ 132508 w 185644"/>
                <a:gd name="connsiteY3" fmla="*/ 168265 h 217425"/>
                <a:gd name="connsiteX4" fmla="*/ 185644 w 185644"/>
                <a:gd name="connsiteY4" fmla="*/ 133997 h 217425"/>
                <a:gd name="connsiteX5" fmla="*/ 165521 w 185644"/>
                <a:gd name="connsiteY5" fmla="*/ 68328 h 217425"/>
                <a:gd name="connsiteX6" fmla="*/ 145398 w 185644"/>
                <a:gd name="connsiteY6" fmla="*/ 73929 h 217425"/>
                <a:gd name="connsiteX7" fmla="*/ 127790 w 185644"/>
                <a:gd name="connsiteY7" fmla="*/ 16802 h 217425"/>
                <a:gd name="connsiteX8" fmla="*/ 110182 w 185644"/>
                <a:gd name="connsiteY8" fmla="*/ 22403 h 217425"/>
                <a:gd name="connsiteX9" fmla="*/ 103581 w 185644"/>
                <a:gd name="connsiteY9" fmla="*/ 0 h 217425"/>
                <a:gd name="connsiteX10" fmla="*/ 0 w 185644"/>
                <a:gd name="connsiteY10" fmla="*/ 33977 h 217425"/>
                <a:gd name="connsiteX0" fmla="*/ 0 w 185644"/>
                <a:gd name="connsiteY0" fmla="*/ 33977 h 217425"/>
                <a:gd name="connsiteX1" fmla="*/ 63302 w 185644"/>
                <a:gd name="connsiteY1" fmla="*/ 213110 h 217425"/>
                <a:gd name="connsiteX2" fmla="*/ 85276 w 185644"/>
                <a:gd name="connsiteY2" fmla="*/ 217425 h 217425"/>
                <a:gd name="connsiteX3" fmla="*/ 132508 w 185644"/>
                <a:gd name="connsiteY3" fmla="*/ 168265 h 217425"/>
                <a:gd name="connsiteX4" fmla="*/ 185644 w 185644"/>
                <a:gd name="connsiteY4" fmla="*/ 133997 h 217425"/>
                <a:gd name="connsiteX5" fmla="*/ 165521 w 185644"/>
                <a:gd name="connsiteY5" fmla="*/ 68328 h 217425"/>
                <a:gd name="connsiteX6" fmla="*/ 145398 w 185644"/>
                <a:gd name="connsiteY6" fmla="*/ 73929 h 217425"/>
                <a:gd name="connsiteX7" fmla="*/ 127790 w 185644"/>
                <a:gd name="connsiteY7" fmla="*/ 16802 h 217425"/>
                <a:gd name="connsiteX8" fmla="*/ 110182 w 185644"/>
                <a:gd name="connsiteY8" fmla="*/ 22403 h 217425"/>
                <a:gd name="connsiteX9" fmla="*/ 103581 w 185644"/>
                <a:gd name="connsiteY9" fmla="*/ 0 h 217425"/>
                <a:gd name="connsiteX10" fmla="*/ 0 w 185644"/>
                <a:gd name="connsiteY10" fmla="*/ 33977 h 21742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826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826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490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6902"/>
                <a:gd name="connsiteY0" fmla="*/ 33977 h 218545"/>
                <a:gd name="connsiteX1" fmla="*/ 63302 w 186902"/>
                <a:gd name="connsiteY1" fmla="*/ 213110 h 218545"/>
                <a:gd name="connsiteX2" fmla="*/ 89049 w 186902"/>
                <a:gd name="connsiteY2" fmla="*/ 218545 h 218545"/>
                <a:gd name="connsiteX3" fmla="*/ 132508 w 186902"/>
                <a:gd name="connsiteY3" fmla="*/ 164905 h 218545"/>
                <a:gd name="connsiteX4" fmla="*/ 186902 w 186902"/>
                <a:gd name="connsiteY4" fmla="*/ 130637 h 218545"/>
                <a:gd name="connsiteX5" fmla="*/ 165521 w 186902"/>
                <a:gd name="connsiteY5" fmla="*/ 68328 h 218545"/>
                <a:gd name="connsiteX6" fmla="*/ 145398 w 186902"/>
                <a:gd name="connsiteY6" fmla="*/ 73929 h 218545"/>
                <a:gd name="connsiteX7" fmla="*/ 127790 w 186902"/>
                <a:gd name="connsiteY7" fmla="*/ 16802 h 218545"/>
                <a:gd name="connsiteX8" fmla="*/ 110182 w 186902"/>
                <a:gd name="connsiteY8" fmla="*/ 22403 h 218545"/>
                <a:gd name="connsiteX9" fmla="*/ 103581 w 186902"/>
                <a:gd name="connsiteY9" fmla="*/ 0 h 218545"/>
                <a:gd name="connsiteX10" fmla="*/ 0 w 186902"/>
                <a:gd name="connsiteY10" fmla="*/ 33977 h 218545"/>
                <a:gd name="connsiteX0" fmla="*/ 0 w 186902"/>
                <a:gd name="connsiteY0" fmla="*/ 33977 h 220785"/>
                <a:gd name="connsiteX1" fmla="*/ 63302 w 186902"/>
                <a:gd name="connsiteY1" fmla="*/ 213110 h 220785"/>
                <a:gd name="connsiteX2" fmla="*/ 94080 w 186902"/>
                <a:gd name="connsiteY2" fmla="*/ 220785 h 220785"/>
                <a:gd name="connsiteX3" fmla="*/ 132508 w 186902"/>
                <a:gd name="connsiteY3" fmla="*/ 164905 h 220785"/>
                <a:gd name="connsiteX4" fmla="*/ 186902 w 186902"/>
                <a:gd name="connsiteY4" fmla="*/ 130637 h 220785"/>
                <a:gd name="connsiteX5" fmla="*/ 165521 w 186902"/>
                <a:gd name="connsiteY5" fmla="*/ 68328 h 220785"/>
                <a:gd name="connsiteX6" fmla="*/ 145398 w 186902"/>
                <a:gd name="connsiteY6" fmla="*/ 73929 h 220785"/>
                <a:gd name="connsiteX7" fmla="*/ 127790 w 186902"/>
                <a:gd name="connsiteY7" fmla="*/ 16802 h 220785"/>
                <a:gd name="connsiteX8" fmla="*/ 110182 w 186902"/>
                <a:gd name="connsiteY8" fmla="*/ 22403 h 220785"/>
                <a:gd name="connsiteX9" fmla="*/ 103581 w 186902"/>
                <a:gd name="connsiteY9" fmla="*/ 0 h 220785"/>
                <a:gd name="connsiteX10" fmla="*/ 0 w 186902"/>
                <a:gd name="connsiteY10"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511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511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17175 h 203983"/>
                <a:gd name="connsiteX1" fmla="*/ 63302 w 186902"/>
                <a:gd name="connsiteY1" fmla="*/ 196308 h 203983"/>
                <a:gd name="connsiteX2" fmla="*/ 94080 w 186902"/>
                <a:gd name="connsiteY2" fmla="*/ 203983 h 203983"/>
                <a:gd name="connsiteX3" fmla="*/ 186902 w 186902"/>
                <a:gd name="connsiteY3" fmla="*/ 118315 h 203983"/>
                <a:gd name="connsiteX4" fmla="*/ 165521 w 186902"/>
                <a:gd name="connsiteY4" fmla="*/ 51526 h 203983"/>
                <a:gd name="connsiteX5" fmla="*/ 145398 w 186902"/>
                <a:gd name="connsiteY5" fmla="*/ 57127 h 203983"/>
                <a:gd name="connsiteX6" fmla="*/ 127790 w 186902"/>
                <a:gd name="connsiteY6" fmla="*/ 0 h 203983"/>
                <a:gd name="connsiteX7" fmla="*/ 110182 w 186902"/>
                <a:gd name="connsiteY7" fmla="*/ 5601 h 203983"/>
                <a:gd name="connsiteX8" fmla="*/ 4222 w 186902"/>
                <a:gd name="connsiteY8" fmla="*/ 4480 h 203983"/>
                <a:gd name="connsiteX9" fmla="*/ 0 w 186902"/>
                <a:gd name="connsiteY9" fmla="*/ 17175 h 203983"/>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45398 w 186902"/>
                <a:gd name="connsiteY5" fmla="*/ 71688 h 218544"/>
                <a:gd name="connsiteX6" fmla="*/ 127790 w 186902"/>
                <a:gd name="connsiteY6" fmla="*/ 14561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45398 w 186902"/>
                <a:gd name="connsiteY5" fmla="*/ 71688 h 218544"/>
                <a:gd name="connsiteX6" fmla="*/ 83770 w 186902"/>
                <a:gd name="connsiteY6" fmla="*/ 6720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20244 w 186902"/>
                <a:gd name="connsiteY5" fmla="*/ 114252 h 218544"/>
                <a:gd name="connsiteX6" fmla="*/ 83770 w 186902"/>
                <a:gd name="connsiteY6" fmla="*/ 6720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20244 w 186902"/>
                <a:gd name="connsiteY4" fmla="*/ 114252 h 218544"/>
                <a:gd name="connsiteX5" fmla="*/ 83770 w 186902"/>
                <a:gd name="connsiteY5" fmla="*/ 6720 h 218544"/>
                <a:gd name="connsiteX6" fmla="*/ 73708 w 186902"/>
                <a:gd name="connsiteY6" fmla="*/ 0 h 218544"/>
                <a:gd name="connsiteX7" fmla="*/ 4222 w 186902"/>
                <a:gd name="connsiteY7" fmla="*/ 19041 h 218544"/>
                <a:gd name="connsiteX8" fmla="*/ 0 w 186902"/>
                <a:gd name="connsiteY8" fmla="*/ 31736 h 218544"/>
                <a:gd name="connsiteX0" fmla="*/ 0 w 129047"/>
                <a:gd name="connsiteY0" fmla="*/ 31736 h 218544"/>
                <a:gd name="connsiteX1" fmla="*/ 63302 w 129047"/>
                <a:gd name="connsiteY1" fmla="*/ 210869 h 218544"/>
                <a:gd name="connsiteX2" fmla="*/ 94080 w 129047"/>
                <a:gd name="connsiteY2" fmla="*/ 218544 h 218544"/>
                <a:gd name="connsiteX3" fmla="*/ 129047 w 129047"/>
                <a:gd name="connsiteY3" fmla="*/ 157519 h 218544"/>
                <a:gd name="connsiteX4" fmla="*/ 120244 w 129047"/>
                <a:gd name="connsiteY4" fmla="*/ 114252 h 218544"/>
                <a:gd name="connsiteX5" fmla="*/ 83770 w 129047"/>
                <a:gd name="connsiteY5" fmla="*/ 6720 h 218544"/>
                <a:gd name="connsiteX6" fmla="*/ 73708 w 129047"/>
                <a:gd name="connsiteY6" fmla="*/ 0 h 218544"/>
                <a:gd name="connsiteX7" fmla="*/ 4222 w 129047"/>
                <a:gd name="connsiteY7" fmla="*/ 19041 h 218544"/>
                <a:gd name="connsiteX8" fmla="*/ 0 w 129047"/>
                <a:gd name="connsiteY8" fmla="*/ 31736 h 218544"/>
                <a:gd name="connsiteX0" fmla="*/ 0 w 137852"/>
                <a:gd name="connsiteY0" fmla="*/ 31736 h 218544"/>
                <a:gd name="connsiteX1" fmla="*/ 63302 w 137852"/>
                <a:gd name="connsiteY1" fmla="*/ 210869 h 218544"/>
                <a:gd name="connsiteX2" fmla="*/ 94080 w 137852"/>
                <a:gd name="connsiteY2" fmla="*/ 218544 h 218544"/>
                <a:gd name="connsiteX3" fmla="*/ 129047 w 137852"/>
                <a:gd name="connsiteY3" fmla="*/ 157519 h 218544"/>
                <a:gd name="connsiteX4" fmla="*/ 137852 w 137852"/>
                <a:gd name="connsiteY4" fmla="*/ 148976 h 218544"/>
                <a:gd name="connsiteX5" fmla="*/ 83770 w 137852"/>
                <a:gd name="connsiteY5" fmla="*/ 6720 h 218544"/>
                <a:gd name="connsiteX6" fmla="*/ 73708 w 137852"/>
                <a:gd name="connsiteY6" fmla="*/ 0 h 218544"/>
                <a:gd name="connsiteX7" fmla="*/ 4222 w 137852"/>
                <a:gd name="connsiteY7" fmla="*/ 19041 h 218544"/>
                <a:gd name="connsiteX8" fmla="*/ 0 w 137852"/>
                <a:gd name="connsiteY8" fmla="*/ 31736 h 218544"/>
                <a:gd name="connsiteX0" fmla="*/ 0 w 137852"/>
                <a:gd name="connsiteY0" fmla="*/ 31736 h 218544"/>
                <a:gd name="connsiteX1" fmla="*/ 48209 w 137852"/>
                <a:gd name="connsiteY1" fmla="*/ 176145 h 218544"/>
                <a:gd name="connsiteX2" fmla="*/ 94080 w 137852"/>
                <a:gd name="connsiteY2" fmla="*/ 218544 h 218544"/>
                <a:gd name="connsiteX3" fmla="*/ 129047 w 137852"/>
                <a:gd name="connsiteY3" fmla="*/ 157519 h 218544"/>
                <a:gd name="connsiteX4" fmla="*/ 137852 w 137852"/>
                <a:gd name="connsiteY4" fmla="*/ 148976 h 218544"/>
                <a:gd name="connsiteX5" fmla="*/ 83770 w 137852"/>
                <a:gd name="connsiteY5" fmla="*/ 6720 h 218544"/>
                <a:gd name="connsiteX6" fmla="*/ 73708 w 137852"/>
                <a:gd name="connsiteY6" fmla="*/ 0 h 218544"/>
                <a:gd name="connsiteX7" fmla="*/ 4222 w 137852"/>
                <a:gd name="connsiteY7" fmla="*/ 19041 h 218544"/>
                <a:gd name="connsiteX8" fmla="*/ 0 w 137852"/>
                <a:gd name="connsiteY8" fmla="*/ 31736 h 218544"/>
                <a:gd name="connsiteX0" fmla="*/ 0 w 137852"/>
                <a:gd name="connsiteY0" fmla="*/ 31736 h 188301"/>
                <a:gd name="connsiteX1" fmla="*/ 48209 w 137852"/>
                <a:gd name="connsiteY1" fmla="*/ 176145 h 188301"/>
                <a:gd name="connsiteX2" fmla="*/ 65153 w 137852"/>
                <a:gd name="connsiteY2" fmla="*/ 188301 h 188301"/>
                <a:gd name="connsiteX3" fmla="*/ 129047 w 137852"/>
                <a:gd name="connsiteY3" fmla="*/ 157519 h 188301"/>
                <a:gd name="connsiteX4" fmla="*/ 137852 w 137852"/>
                <a:gd name="connsiteY4" fmla="*/ 148976 h 188301"/>
                <a:gd name="connsiteX5" fmla="*/ 83770 w 137852"/>
                <a:gd name="connsiteY5" fmla="*/ 6720 h 188301"/>
                <a:gd name="connsiteX6" fmla="*/ 73708 w 137852"/>
                <a:gd name="connsiteY6" fmla="*/ 0 h 188301"/>
                <a:gd name="connsiteX7" fmla="*/ 4222 w 137852"/>
                <a:gd name="connsiteY7" fmla="*/ 19041 h 188301"/>
                <a:gd name="connsiteX8" fmla="*/ 0 w 137852"/>
                <a:gd name="connsiteY8" fmla="*/ 31736 h 188301"/>
                <a:gd name="connsiteX0" fmla="*/ 0 w 137852"/>
                <a:gd name="connsiteY0" fmla="*/ 31736 h 188301"/>
                <a:gd name="connsiteX1" fmla="*/ 48209 w 137852"/>
                <a:gd name="connsiteY1" fmla="*/ 176145 h 188301"/>
                <a:gd name="connsiteX2" fmla="*/ 65153 w 137852"/>
                <a:gd name="connsiteY2" fmla="*/ 188301 h 188301"/>
                <a:gd name="connsiteX3" fmla="*/ 129047 w 137852"/>
                <a:gd name="connsiteY3" fmla="*/ 157519 h 188301"/>
                <a:gd name="connsiteX4" fmla="*/ 137852 w 137852"/>
                <a:gd name="connsiteY4" fmla="*/ 148976 h 188301"/>
                <a:gd name="connsiteX5" fmla="*/ 83770 w 137852"/>
                <a:gd name="connsiteY5" fmla="*/ 6720 h 188301"/>
                <a:gd name="connsiteX6" fmla="*/ 73708 w 137852"/>
                <a:gd name="connsiteY6" fmla="*/ 0 h 188301"/>
                <a:gd name="connsiteX7" fmla="*/ 4222 w 137852"/>
                <a:gd name="connsiteY7" fmla="*/ 19041 h 188301"/>
                <a:gd name="connsiteX8" fmla="*/ 0 w 137852"/>
                <a:gd name="connsiteY8" fmla="*/ 31736 h 188301"/>
                <a:gd name="connsiteX0" fmla="*/ 0 w 137852"/>
                <a:gd name="connsiteY0" fmla="*/ 31736 h 187181"/>
                <a:gd name="connsiteX1" fmla="*/ 48209 w 137852"/>
                <a:gd name="connsiteY1" fmla="*/ 176145 h 187181"/>
                <a:gd name="connsiteX2" fmla="*/ 63895 w 137852"/>
                <a:gd name="connsiteY2" fmla="*/ 187181 h 187181"/>
                <a:gd name="connsiteX3" fmla="*/ 129047 w 137852"/>
                <a:gd name="connsiteY3" fmla="*/ 157519 h 187181"/>
                <a:gd name="connsiteX4" fmla="*/ 137852 w 137852"/>
                <a:gd name="connsiteY4" fmla="*/ 148976 h 187181"/>
                <a:gd name="connsiteX5" fmla="*/ 83770 w 137852"/>
                <a:gd name="connsiteY5" fmla="*/ 6720 h 187181"/>
                <a:gd name="connsiteX6" fmla="*/ 73708 w 137852"/>
                <a:gd name="connsiteY6" fmla="*/ 0 h 187181"/>
                <a:gd name="connsiteX7" fmla="*/ 4222 w 137852"/>
                <a:gd name="connsiteY7" fmla="*/ 19041 h 187181"/>
                <a:gd name="connsiteX8" fmla="*/ 0 w 137852"/>
                <a:gd name="connsiteY8" fmla="*/ 31736 h 187181"/>
                <a:gd name="connsiteX0" fmla="*/ 0 w 137852"/>
                <a:gd name="connsiteY0" fmla="*/ 31736 h 187181"/>
                <a:gd name="connsiteX1" fmla="*/ 48209 w 137852"/>
                <a:gd name="connsiteY1" fmla="*/ 176145 h 187181"/>
                <a:gd name="connsiteX2" fmla="*/ 63895 w 137852"/>
                <a:gd name="connsiteY2" fmla="*/ 187181 h 187181"/>
                <a:gd name="connsiteX3" fmla="*/ 129047 w 137852"/>
                <a:gd name="connsiteY3" fmla="*/ 162000 h 187181"/>
                <a:gd name="connsiteX4" fmla="*/ 137852 w 137852"/>
                <a:gd name="connsiteY4" fmla="*/ 148976 h 187181"/>
                <a:gd name="connsiteX5" fmla="*/ 83770 w 137852"/>
                <a:gd name="connsiteY5" fmla="*/ 6720 h 187181"/>
                <a:gd name="connsiteX6" fmla="*/ 73708 w 137852"/>
                <a:gd name="connsiteY6" fmla="*/ 0 h 187181"/>
                <a:gd name="connsiteX7" fmla="*/ 4222 w 137852"/>
                <a:gd name="connsiteY7" fmla="*/ 19041 h 187181"/>
                <a:gd name="connsiteX8" fmla="*/ 0 w 137852"/>
                <a:gd name="connsiteY8" fmla="*/ 31736 h 187181"/>
                <a:gd name="connsiteX0" fmla="*/ 0 w 137852"/>
                <a:gd name="connsiteY0" fmla="*/ 31736 h 184941"/>
                <a:gd name="connsiteX1" fmla="*/ 48209 w 137852"/>
                <a:gd name="connsiteY1" fmla="*/ 176145 h 184941"/>
                <a:gd name="connsiteX2" fmla="*/ 66410 w 137852"/>
                <a:gd name="connsiteY2" fmla="*/ 184941 h 184941"/>
                <a:gd name="connsiteX3" fmla="*/ 129047 w 137852"/>
                <a:gd name="connsiteY3" fmla="*/ 162000 h 184941"/>
                <a:gd name="connsiteX4" fmla="*/ 137852 w 137852"/>
                <a:gd name="connsiteY4" fmla="*/ 148976 h 184941"/>
                <a:gd name="connsiteX5" fmla="*/ 83770 w 137852"/>
                <a:gd name="connsiteY5" fmla="*/ 6720 h 184941"/>
                <a:gd name="connsiteX6" fmla="*/ 73708 w 137852"/>
                <a:gd name="connsiteY6" fmla="*/ 0 h 184941"/>
                <a:gd name="connsiteX7" fmla="*/ 4222 w 137852"/>
                <a:gd name="connsiteY7" fmla="*/ 19041 h 184941"/>
                <a:gd name="connsiteX8" fmla="*/ 0 w 137852"/>
                <a:gd name="connsiteY8" fmla="*/ 31736 h 184941"/>
                <a:gd name="connsiteX0" fmla="*/ 0 w 137852"/>
                <a:gd name="connsiteY0" fmla="*/ 31736 h 184941"/>
                <a:gd name="connsiteX1" fmla="*/ 51982 w 137852"/>
                <a:gd name="connsiteY1" fmla="*/ 177265 h 184941"/>
                <a:gd name="connsiteX2" fmla="*/ 66410 w 137852"/>
                <a:gd name="connsiteY2" fmla="*/ 184941 h 184941"/>
                <a:gd name="connsiteX3" fmla="*/ 129047 w 137852"/>
                <a:gd name="connsiteY3" fmla="*/ 162000 h 184941"/>
                <a:gd name="connsiteX4" fmla="*/ 137852 w 137852"/>
                <a:gd name="connsiteY4" fmla="*/ 148976 h 184941"/>
                <a:gd name="connsiteX5" fmla="*/ 83770 w 137852"/>
                <a:gd name="connsiteY5" fmla="*/ 6720 h 184941"/>
                <a:gd name="connsiteX6" fmla="*/ 73708 w 137852"/>
                <a:gd name="connsiteY6" fmla="*/ 0 h 184941"/>
                <a:gd name="connsiteX7" fmla="*/ 4222 w 137852"/>
                <a:gd name="connsiteY7" fmla="*/ 19041 h 184941"/>
                <a:gd name="connsiteX8" fmla="*/ 0 w 137852"/>
                <a:gd name="connsiteY8" fmla="*/ 31736 h 184941"/>
                <a:gd name="connsiteX0" fmla="*/ 0 w 132821"/>
                <a:gd name="connsiteY0" fmla="*/ 31736 h 184941"/>
                <a:gd name="connsiteX1" fmla="*/ 51982 w 132821"/>
                <a:gd name="connsiteY1" fmla="*/ 177265 h 184941"/>
                <a:gd name="connsiteX2" fmla="*/ 66410 w 132821"/>
                <a:gd name="connsiteY2" fmla="*/ 184941 h 184941"/>
                <a:gd name="connsiteX3" fmla="*/ 129047 w 132821"/>
                <a:gd name="connsiteY3" fmla="*/ 162000 h 184941"/>
                <a:gd name="connsiteX4" fmla="*/ 132821 w 132821"/>
                <a:gd name="connsiteY4" fmla="*/ 148976 h 184941"/>
                <a:gd name="connsiteX5" fmla="*/ 83770 w 132821"/>
                <a:gd name="connsiteY5" fmla="*/ 6720 h 184941"/>
                <a:gd name="connsiteX6" fmla="*/ 73708 w 132821"/>
                <a:gd name="connsiteY6" fmla="*/ 0 h 184941"/>
                <a:gd name="connsiteX7" fmla="*/ 4222 w 132821"/>
                <a:gd name="connsiteY7" fmla="*/ 19041 h 184941"/>
                <a:gd name="connsiteX8" fmla="*/ 0 w 132821"/>
                <a:gd name="connsiteY8" fmla="*/ 31736 h 184941"/>
                <a:gd name="connsiteX0" fmla="*/ 0 w 132821"/>
                <a:gd name="connsiteY0" fmla="*/ 37337 h 190542"/>
                <a:gd name="connsiteX1" fmla="*/ 51982 w 132821"/>
                <a:gd name="connsiteY1" fmla="*/ 182866 h 190542"/>
                <a:gd name="connsiteX2" fmla="*/ 66410 w 132821"/>
                <a:gd name="connsiteY2" fmla="*/ 190542 h 190542"/>
                <a:gd name="connsiteX3" fmla="*/ 129047 w 132821"/>
                <a:gd name="connsiteY3" fmla="*/ 167601 h 190542"/>
                <a:gd name="connsiteX4" fmla="*/ 132821 w 132821"/>
                <a:gd name="connsiteY4" fmla="*/ 154577 h 190542"/>
                <a:gd name="connsiteX5" fmla="*/ 83770 w 132821"/>
                <a:gd name="connsiteY5" fmla="*/ 12321 h 190542"/>
                <a:gd name="connsiteX6" fmla="*/ 68677 w 132821"/>
                <a:gd name="connsiteY6" fmla="*/ 0 h 190542"/>
                <a:gd name="connsiteX7" fmla="*/ 4222 w 132821"/>
                <a:gd name="connsiteY7" fmla="*/ 24642 h 190542"/>
                <a:gd name="connsiteX8" fmla="*/ 0 w 132821"/>
                <a:gd name="connsiteY8" fmla="*/ 37337 h 190542"/>
                <a:gd name="connsiteX0" fmla="*/ 0 w 132821"/>
                <a:gd name="connsiteY0" fmla="*/ 37337 h 190542"/>
                <a:gd name="connsiteX1" fmla="*/ 51982 w 132821"/>
                <a:gd name="connsiteY1" fmla="*/ 182866 h 190542"/>
                <a:gd name="connsiteX2" fmla="*/ 66410 w 132821"/>
                <a:gd name="connsiteY2" fmla="*/ 190542 h 190542"/>
                <a:gd name="connsiteX3" fmla="*/ 129047 w 132821"/>
                <a:gd name="connsiteY3" fmla="*/ 167601 h 190542"/>
                <a:gd name="connsiteX4" fmla="*/ 132821 w 132821"/>
                <a:gd name="connsiteY4" fmla="*/ 154577 h 190542"/>
                <a:gd name="connsiteX5" fmla="*/ 79997 w 132821"/>
                <a:gd name="connsiteY5" fmla="*/ 5600 h 190542"/>
                <a:gd name="connsiteX6" fmla="*/ 68677 w 132821"/>
                <a:gd name="connsiteY6" fmla="*/ 0 h 190542"/>
                <a:gd name="connsiteX7" fmla="*/ 4222 w 132821"/>
                <a:gd name="connsiteY7" fmla="*/ 24642 h 190542"/>
                <a:gd name="connsiteX8" fmla="*/ 0 w 132821"/>
                <a:gd name="connsiteY8" fmla="*/ 37337 h 190542"/>
                <a:gd name="connsiteX0" fmla="*/ 0 w 132821"/>
                <a:gd name="connsiteY0" fmla="*/ 37337 h 182866"/>
                <a:gd name="connsiteX1" fmla="*/ 51982 w 132821"/>
                <a:gd name="connsiteY1" fmla="*/ 182866 h 182866"/>
                <a:gd name="connsiteX2" fmla="*/ 129047 w 132821"/>
                <a:gd name="connsiteY2" fmla="*/ 167601 h 182866"/>
                <a:gd name="connsiteX3" fmla="*/ 132821 w 132821"/>
                <a:gd name="connsiteY3" fmla="*/ 154577 h 182866"/>
                <a:gd name="connsiteX4" fmla="*/ 79997 w 132821"/>
                <a:gd name="connsiteY4" fmla="*/ 5600 h 182866"/>
                <a:gd name="connsiteX5" fmla="*/ 68677 w 132821"/>
                <a:gd name="connsiteY5" fmla="*/ 0 h 182866"/>
                <a:gd name="connsiteX6" fmla="*/ 4222 w 132821"/>
                <a:gd name="connsiteY6" fmla="*/ 24642 h 182866"/>
                <a:gd name="connsiteX7" fmla="*/ 0 w 132821"/>
                <a:gd name="connsiteY7" fmla="*/ 37337 h 182866"/>
                <a:gd name="connsiteX0" fmla="*/ 0 w 132821"/>
                <a:gd name="connsiteY0" fmla="*/ 37337 h 195187"/>
                <a:gd name="connsiteX1" fmla="*/ 54497 w 132821"/>
                <a:gd name="connsiteY1" fmla="*/ 195187 h 195187"/>
                <a:gd name="connsiteX2" fmla="*/ 129047 w 132821"/>
                <a:gd name="connsiteY2" fmla="*/ 167601 h 195187"/>
                <a:gd name="connsiteX3" fmla="*/ 132821 w 132821"/>
                <a:gd name="connsiteY3" fmla="*/ 154577 h 195187"/>
                <a:gd name="connsiteX4" fmla="*/ 79997 w 132821"/>
                <a:gd name="connsiteY4" fmla="*/ 5600 h 195187"/>
                <a:gd name="connsiteX5" fmla="*/ 68677 w 132821"/>
                <a:gd name="connsiteY5" fmla="*/ 0 h 195187"/>
                <a:gd name="connsiteX6" fmla="*/ 4222 w 132821"/>
                <a:gd name="connsiteY6" fmla="*/ 24642 h 195187"/>
                <a:gd name="connsiteX7" fmla="*/ 0 w 132821"/>
                <a:gd name="connsiteY7" fmla="*/ 37337 h 195187"/>
                <a:gd name="connsiteX0" fmla="*/ 0 w 132821"/>
                <a:gd name="connsiteY0" fmla="*/ 37337 h 195187"/>
                <a:gd name="connsiteX1" fmla="*/ 54497 w 132821"/>
                <a:gd name="connsiteY1" fmla="*/ 195187 h 195187"/>
                <a:gd name="connsiteX2" fmla="*/ 132821 w 132821"/>
                <a:gd name="connsiteY2" fmla="*/ 154577 h 195187"/>
                <a:gd name="connsiteX3" fmla="*/ 79997 w 132821"/>
                <a:gd name="connsiteY3" fmla="*/ 5600 h 195187"/>
                <a:gd name="connsiteX4" fmla="*/ 68677 w 132821"/>
                <a:gd name="connsiteY4" fmla="*/ 0 h 195187"/>
                <a:gd name="connsiteX5" fmla="*/ 4222 w 132821"/>
                <a:gd name="connsiteY5" fmla="*/ 24642 h 195187"/>
                <a:gd name="connsiteX6" fmla="*/ 0 w 132821"/>
                <a:gd name="connsiteY6" fmla="*/ 37337 h 195187"/>
                <a:gd name="connsiteX0" fmla="*/ 0 w 140367"/>
                <a:gd name="connsiteY0" fmla="*/ 37337 h 195187"/>
                <a:gd name="connsiteX1" fmla="*/ 54497 w 140367"/>
                <a:gd name="connsiteY1" fmla="*/ 195187 h 195187"/>
                <a:gd name="connsiteX2" fmla="*/ 140367 w 140367"/>
                <a:gd name="connsiteY2" fmla="*/ 161298 h 195187"/>
                <a:gd name="connsiteX3" fmla="*/ 79997 w 140367"/>
                <a:gd name="connsiteY3" fmla="*/ 5600 h 195187"/>
                <a:gd name="connsiteX4" fmla="*/ 68677 w 140367"/>
                <a:gd name="connsiteY4" fmla="*/ 0 h 195187"/>
                <a:gd name="connsiteX5" fmla="*/ 4222 w 140367"/>
                <a:gd name="connsiteY5" fmla="*/ 24642 h 195187"/>
                <a:gd name="connsiteX6" fmla="*/ 0 w 140367"/>
                <a:gd name="connsiteY6" fmla="*/ 37337 h 195187"/>
                <a:gd name="connsiteX0" fmla="*/ 5840 w 136145"/>
                <a:gd name="connsiteY0" fmla="*/ 65340 h 195187"/>
                <a:gd name="connsiteX1" fmla="*/ 50275 w 136145"/>
                <a:gd name="connsiteY1" fmla="*/ 195187 h 195187"/>
                <a:gd name="connsiteX2" fmla="*/ 136145 w 136145"/>
                <a:gd name="connsiteY2" fmla="*/ 161298 h 195187"/>
                <a:gd name="connsiteX3" fmla="*/ 75775 w 136145"/>
                <a:gd name="connsiteY3" fmla="*/ 5600 h 195187"/>
                <a:gd name="connsiteX4" fmla="*/ 64455 w 136145"/>
                <a:gd name="connsiteY4" fmla="*/ 0 h 195187"/>
                <a:gd name="connsiteX5" fmla="*/ 0 w 136145"/>
                <a:gd name="connsiteY5" fmla="*/ 24642 h 195187"/>
                <a:gd name="connsiteX6" fmla="*/ 5840 w 136145"/>
                <a:gd name="connsiteY6" fmla="*/ 65340 h 195187"/>
                <a:gd name="connsiteX0" fmla="*/ 0 w 130305"/>
                <a:gd name="connsiteY0" fmla="*/ 65340 h 195187"/>
                <a:gd name="connsiteX1" fmla="*/ 44435 w 130305"/>
                <a:gd name="connsiteY1" fmla="*/ 195187 h 195187"/>
                <a:gd name="connsiteX2" fmla="*/ 130305 w 130305"/>
                <a:gd name="connsiteY2" fmla="*/ 161298 h 195187"/>
                <a:gd name="connsiteX3" fmla="*/ 69935 w 130305"/>
                <a:gd name="connsiteY3" fmla="*/ 5600 h 195187"/>
                <a:gd name="connsiteX4" fmla="*/ 58615 w 130305"/>
                <a:gd name="connsiteY4" fmla="*/ 0 h 195187"/>
                <a:gd name="connsiteX5" fmla="*/ 41953 w 130305"/>
                <a:gd name="connsiteY5" fmla="*/ 52645 h 195187"/>
                <a:gd name="connsiteX6" fmla="*/ 0 w 130305"/>
                <a:gd name="connsiteY6" fmla="*/ 65340 h 195187"/>
                <a:gd name="connsiteX0" fmla="*/ 0 w 130305"/>
                <a:gd name="connsiteY0" fmla="*/ 59740 h 189587"/>
                <a:gd name="connsiteX1" fmla="*/ 44435 w 130305"/>
                <a:gd name="connsiteY1" fmla="*/ 189587 h 189587"/>
                <a:gd name="connsiteX2" fmla="*/ 130305 w 130305"/>
                <a:gd name="connsiteY2" fmla="*/ 155698 h 189587"/>
                <a:gd name="connsiteX3" fmla="*/ 69935 w 130305"/>
                <a:gd name="connsiteY3" fmla="*/ 0 h 189587"/>
                <a:gd name="connsiteX4" fmla="*/ 41953 w 130305"/>
                <a:gd name="connsiteY4" fmla="*/ 47045 h 189587"/>
                <a:gd name="connsiteX5" fmla="*/ 0 w 130305"/>
                <a:gd name="connsiteY5" fmla="*/ 59740 h 189587"/>
                <a:gd name="connsiteX0" fmla="*/ 0 w 82512"/>
                <a:gd name="connsiteY0" fmla="*/ 59740 h 189587"/>
                <a:gd name="connsiteX1" fmla="*/ 44435 w 82512"/>
                <a:gd name="connsiteY1" fmla="*/ 189587 h 189587"/>
                <a:gd name="connsiteX2" fmla="*/ 82512 w 82512"/>
                <a:gd name="connsiteY2" fmla="*/ 173620 h 189587"/>
                <a:gd name="connsiteX3" fmla="*/ 69935 w 82512"/>
                <a:gd name="connsiteY3" fmla="*/ 0 h 189587"/>
                <a:gd name="connsiteX4" fmla="*/ 41953 w 82512"/>
                <a:gd name="connsiteY4" fmla="*/ 47045 h 189587"/>
                <a:gd name="connsiteX5" fmla="*/ 0 w 82512"/>
                <a:gd name="connsiteY5" fmla="*/ 59740 h 189587"/>
                <a:gd name="connsiteX0" fmla="*/ 0 w 82512"/>
                <a:gd name="connsiteY0" fmla="*/ 12695 h 142542"/>
                <a:gd name="connsiteX1" fmla="*/ 44435 w 82512"/>
                <a:gd name="connsiteY1" fmla="*/ 142542 h 142542"/>
                <a:gd name="connsiteX2" fmla="*/ 82512 w 82512"/>
                <a:gd name="connsiteY2" fmla="*/ 126575 h 142542"/>
                <a:gd name="connsiteX3" fmla="*/ 82512 w 82512"/>
                <a:gd name="connsiteY3" fmla="*/ 110892 h 142542"/>
                <a:gd name="connsiteX4" fmla="*/ 41953 w 82512"/>
                <a:gd name="connsiteY4" fmla="*/ 0 h 142542"/>
                <a:gd name="connsiteX5" fmla="*/ 0 w 82512"/>
                <a:gd name="connsiteY5" fmla="*/ 12695 h 142542"/>
                <a:gd name="connsiteX0" fmla="*/ 0 w 82512"/>
                <a:gd name="connsiteY0" fmla="*/ 12695 h 142542"/>
                <a:gd name="connsiteX1" fmla="*/ 44435 w 82512"/>
                <a:gd name="connsiteY1" fmla="*/ 142542 h 142542"/>
                <a:gd name="connsiteX2" fmla="*/ 82512 w 82512"/>
                <a:gd name="connsiteY2" fmla="*/ 126575 h 142542"/>
                <a:gd name="connsiteX3" fmla="*/ 41953 w 82512"/>
                <a:gd name="connsiteY3" fmla="*/ 0 h 142542"/>
                <a:gd name="connsiteX4" fmla="*/ 0 w 82512"/>
                <a:gd name="connsiteY4" fmla="*/ 12695 h 142542"/>
                <a:gd name="connsiteX0" fmla="*/ 0 w 51209"/>
                <a:gd name="connsiteY0" fmla="*/ 12695 h 142542"/>
                <a:gd name="connsiteX1" fmla="*/ 44435 w 51209"/>
                <a:gd name="connsiteY1" fmla="*/ 142542 h 142542"/>
                <a:gd name="connsiteX2" fmla="*/ 51209 w 51209"/>
                <a:gd name="connsiteY2" fmla="*/ 35050 h 142542"/>
                <a:gd name="connsiteX3" fmla="*/ 41953 w 51209"/>
                <a:gd name="connsiteY3" fmla="*/ 0 h 142542"/>
                <a:gd name="connsiteX4" fmla="*/ 0 w 51209"/>
                <a:gd name="connsiteY4" fmla="*/ 12695 h 142542"/>
                <a:gd name="connsiteX0" fmla="*/ 0 w 51209"/>
                <a:gd name="connsiteY0" fmla="*/ 12695 h 65266"/>
                <a:gd name="connsiteX1" fmla="*/ 12423 w 51209"/>
                <a:gd name="connsiteY1" fmla="*/ 65266 h 65266"/>
                <a:gd name="connsiteX2" fmla="*/ 51209 w 51209"/>
                <a:gd name="connsiteY2" fmla="*/ 35050 h 65266"/>
                <a:gd name="connsiteX3" fmla="*/ 41953 w 51209"/>
                <a:gd name="connsiteY3" fmla="*/ 0 h 65266"/>
                <a:gd name="connsiteX4" fmla="*/ 0 w 51209"/>
                <a:gd name="connsiteY4" fmla="*/ 12695 h 65266"/>
                <a:gd name="connsiteX0" fmla="*/ 0 w 76874"/>
                <a:gd name="connsiteY0" fmla="*/ 0 h 111033"/>
                <a:gd name="connsiteX1" fmla="*/ 38088 w 76874"/>
                <a:gd name="connsiteY1" fmla="*/ 111033 h 111033"/>
                <a:gd name="connsiteX2" fmla="*/ 76874 w 76874"/>
                <a:gd name="connsiteY2" fmla="*/ 80817 h 111033"/>
                <a:gd name="connsiteX3" fmla="*/ 67618 w 76874"/>
                <a:gd name="connsiteY3" fmla="*/ 45767 h 111033"/>
                <a:gd name="connsiteX4" fmla="*/ 0 w 76874"/>
                <a:gd name="connsiteY4" fmla="*/ 0 h 111033"/>
                <a:gd name="connsiteX0" fmla="*/ 0 w 76874"/>
                <a:gd name="connsiteY0" fmla="*/ 0 h 111033"/>
                <a:gd name="connsiteX1" fmla="*/ 38088 w 76874"/>
                <a:gd name="connsiteY1" fmla="*/ 111033 h 111033"/>
                <a:gd name="connsiteX2" fmla="*/ 76874 w 76874"/>
                <a:gd name="connsiteY2" fmla="*/ 80817 h 111033"/>
                <a:gd name="connsiteX3" fmla="*/ 19362 w 76874"/>
                <a:gd name="connsiteY3" fmla="*/ 2111 h 111033"/>
                <a:gd name="connsiteX4" fmla="*/ 0 w 76874"/>
                <a:gd name="connsiteY4" fmla="*/ 0 h 111033"/>
                <a:gd name="connsiteX0" fmla="*/ 0 w 76874"/>
                <a:gd name="connsiteY0" fmla="*/ 0 h 80817"/>
                <a:gd name="connsiteX1" fmla="*/ 5642 w 76874"/>
                <a:gd name="connsiteY1" fmla="*/ 31214 h 80817"/>
                <a:gd name="connsiteX2" fmla="*/ 76874 w 76874"/>
                <a:gd name="connsiteY2" fmla="*/ 80817 h 80817"/>
                <a:gd name="connsiteX3" fmla="*/ 19362 w 76874"/>
                <a:gd name="connsiteY3" fmla="*/ 2111 h 80817"/>
                <a:gd name="connsiteX4" fmla="*/ 0 w 76874"/>
                <a:gd name="connsiteY4" fmla="*/ 0 h 80817"/>
                <a:gd name="connsiteX0" fmla="*/ 0 w 19362"/>
                <a:gd name="connsiteY0" fmla="*/ 0 h 34896"/>
                <a:gd name="connsiteX1" fmla="*/ 5642 w 19362"/>
                <a:gd name="connsiteY1" fmla="*/ 31214 h 34896"/>
                <a:gd name="connsiteX2" fmla="*/ 17244 w 19362"/>
                <a:gd name="connsiteY2" fmla="*/ 34896 h 34896"/>
                <a:gd name="connsiteX3" fmla="*/ 19362 w 19362"/>
                <a:gd name="connsiteY3" fmla="*/ 2111 h 34896"/>
                <a:gd name="connsiteX4" fmla="*/ 0 w 19362"/>
                <a:gd name="connsiteY4" fmla="*/ 0 h 34896"/>
                <a:gd name="connsiteX0" fmla="*/ 0 w 19565"/>
                <a:gd name="connsiteY0" fmla="*/ 9896 h 32785"/>
                <a:gd name="connsiteX1" fmla="*/ 5845 w 19565"/>
                <a:gd name="connsiteY1" fmla="*/ 29103 h 32785"/>
                <a:gd name="connsiteX2" fmla="*/ 17447 w 19565"/>
                <a:gd name="connsiteY2" fmla="*/ 32785 h 32785"/>
                <a:gd name="connsiteX3" fmla="*/ 19565 w 19565"/>
                <a:gd name="connsiteY3" fmla="*/ 0 h 32785"/>
                <a:gd name="connsiteX4" fmla="*/ 0 w 19565"/>
                <a:gd name="connsiteY4" fmla="*/ 9896 h 32785"/>
                <a:gd name="connsiteX0" fmla="*/ 0 w 17447"/>
                <a:gd name="connsiteY0" fmla="*/ 10859 h 33748"/>
                <a:gd name="connsiteX1" fmla="*/ 5845 w 17447"/>
                <a:gd name="connsiteY1" fmla="*/ 30066 h 33748"/>
                <a:gd name="connsiteX2" fmla="*/ 17447 w 17447"/>
                <a:gd name="connsiteY2" fmla="*/ 33748 h 33748"/>
                <a:gd name="connsiteX3" fmla="*/ 16321 w 17447"/>
                <a:gd name="connsiteY3" fmla="*/ 0 h 33748"/>
                <a:gd name="connsiteX4" fmla="*/ 0 w 17447"/>
                <a:gd name="connsiteY4" fmla="*/ 10859 h 33748"/>
                <a:gd name="connsiteX0" fmla="*/ 0 w 17370"/>
                <a:gd name="connsiteY0" fmla="*/ 10859 h 30066"/>
                <a:gd name="connsiteX1" fmla="*/ 5845 w 17370"/>
                <a:gd name="connsiteY1" fmla="*/ 30066 h 30066"/>
                <a:gd name="connsiteX2" fmla="*/ 17370 w 17370"/>
                <a:gd name="connsiteY2" fmla="*/ 24531 h 30066"/>
                <a:gd name="connsiteX3" fmla="*/ 16321 w 17370"/>
                <a:gd name="connsiteY3" fmla="*/ 0 h 30066"/>
                <a:gd name="connsiteX4" fmla="*/ 0 w 17370"/>
                <a:gd name="connsiteY4" fmla="*/ 10859 h 30066"/>
                <a:gd name="connsiteX0" fmla="*/ 0 w 17370"/>
                <a:gd name="connsiteY0" fmla="*/ 10859 h 31162"/>
                <a:gd name="connsiteX1" fmla="*/ 3730 w 17370"/>
                <a:gd name="connsiteY1" fmla="*/ 31162 h 31162"/>
                <a:gd name="connsiteX2" fmla="*/ 17370 w 17370"/>
                <a:gd name="connsiteY2" fmla="*/ 24531 h 31162"/>
                <a:gd name="connsiteX3" fmla="*/ 16321 w 17370"/>
                <a:gd name="connsiteY3" fmla="*/ 0 h 31162"/>
                <a:gd name="connsiteX4" fmla="*/ 0 w 17370"/>
                <a:gd name="connsiteY4" fmla="*/ 10859 h 31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70" h="31162">
                  <a:moveTo>
                    <a:pt x="0" y="10859"/>
                  </a:moveTo>
                  <a:lnTo>
                    <a:pt x="3730" y="31162"/>
                  </a:lnTo>
                  <a:lnTo>
                    <a:pt x="17370" y="24531"/>
                  </a:lnTo>
                  <a:cubicBezTo>
                    <a:pt x="16995" y="13282"/>
                    <a:pt x="16696" y="11249"/>
                    <a:pt x="16321" y="0"/>
                  </a:cubicBezTo>
                  <a:lnTo>
                    <a:pt x="0" y="10859"/>
                  </a:lnTo>
                  <a:close/>
                </a:path>
              </a:pathLst>
            </a:custGeom>
            <a:pattFill prst="lgCheck">
              <a:fgClr>
                <a:schemeClr val="tx2">
                  <a:lumMod val="60000"/>
                  <a:lumOff val="40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40" name="Freeform 122"/>
            <p:cNvSpPr>
              <a:spLocks/>
            </p:cNvSpPr>
            <p:nvPr/>
          </p:nvSpPr>
          <p:spPr bwMode="auto">
            <a:xfrm rot="10509172">
              <a:off x="6916334" y="4794975"/>
              <a:ext cx="218192" cy="93440"/>
            </a:xfrm>
            <a:custGeom>
              <a:avLst/>
              <a:gdLst>
                <a:gd name="connsiteX0" fmla="*/ 10040 w 10040"/>
                <a:gd name="connsiteY0" fmla="*/ 0 h 20438"/>
                <a:gd name="connsiteX1" fmla="*/ 10000 w 10040"/>
                <a:gd name="connsiteY1" fmla="*/ 20438 h 20438"/>
                <a:gd name="connsiteX2" fmla="*/ 0 w 10040"/>
                <a:gd name="connsiteY2" fmla="*/ 20438 h 20438"/>
                <a:gd name="connsiteX3" fmla="*/ 0 w 10040"/>
                <a:gd name="connsiteY3" fmla="*/ 14074 h 20438"/>
                <a:gd name="connsiteX4" fmla="*/ 5278 w 10040"/>
                <a:gd name="connsiteY4" fmla="*/ 11347 h 20438"/>
                <a:gd name="connsiteX5" fmla="*/ 7778 w 10040"/>
                <a:gd name="connsiteY5" fmla="*/ 10438 h 20438"/>
                <a:gd name="connsiteX6" fmla="*/ 10040 w 10040"/>
                <a:gd name="connsiteY6" fmla="*/ 0 h 20438"/>
                <a:gd name="connsiteX0" fmla="*/ 10040 w 10040"/>
                <a:gd name="connsiteY0" fmla="*/ 0 h 20438"/>
                <a:gd name="connsiteX1" fmla="*/ 10000 w 10040"/>
                <a:gd name="connsiteY1" fmla="*/ 20438 h 20438"/>
                <a:gd name="connsiteX2" fmla="*/ 0 w 10040"/>
                <a:gd name="connsiteY2" fmla="*/ 20438 h 20438"/>
                <a:gd name="connsiteX3" fmla="*/ 0 w 10040"/>
                <a:gd name="connsiteY3" fmla="*/ 14074 h 20438"/>
                <a:gd name="connsiteX4" fmla="*/ 5278 w 10040"/>
                <a:gd name="connsiteY4" fmla="*/ 11347 h 20438"/>
                <a:gd name="connsiteX5" fmla="*/ 6942 w 10040"/>
                <a:gd name="connsiteY5" fmla="*/ 8010 h 20438"/>
                <a:gd name="connsiteX6" fmla="*/ 10040 w 10040"/>
                <a:gd name="connsiteY6" fmla="*/ 0 h 20438"/>
                <a:gd name="connsiteX0" fmla="*/ 10040 w 10040"/>
                <a:gd name="connsiteY0" fmla="*/ 0 h 20438"/>
                <a:gd name="connsiteX1" fmla="*/ 10000 w 10040"/>
                <a:gd name="connsiteY1" fmla="*/ 20438 h 20438"/>
                <a:gd name="connsiteX2" fmla="*/ 0 w 10040"/>
                <a:gd name="connsiteY2" fmla="*/ 20438 h 20438"/>
                <a:gd name="connsiteX3" fmla="*/ 0 w 10040"/>
                <a:gd name="connsiteY3" fmla="*/ 14074 h 20438"/>
                <a:gd name="connsiteX4" fmla="*/ 3556 w 10040"/>
                <a:gd name="connsiteY4" fmla="*/ 9259 h 20438"/>
                <a:gd name="connsiteX5" fmla="*/ 6942 w 10040"/>
                <a:gd name="connsiteY5" fmla="*/ 8010 h 20438"/>
                <a:gd name="connsiteX6" fmla="*/ 10040 w 10040"/>
                <a:gd name="connsiteY6" fmla="*/ 0 h 20438"/>
                <a:gd name="connsiteX0" fmla="*/ 10040 w 10040"/>
                <a:gd name="connsiteY0" fmla="*/ 0 h 20438"/>
                <a:gd name="connsiteX1" fmla="*/ 9941 w 10040"/>
                <a:gd name="connsiteY1" fmla="*/ 15535 h 20438"/>
                <a:gd name="connsiteX2" fmla="*/ 0 w 10040"/>
                <a:gd name="connsiteY2" fmla="*/ 20438 h 20438"/>
                <a:gd name="connsiteX3" fmla="*/ 0 w 10040"/>
                <a:gd name="connsiteY3" fmla="*/ 14074 h 20438"/>
                <a:gd name="connsiteX4" fmla="*/ 3556 w 10040"/>
                <a:gd name="connsiteY4" fmla="*/ 9259 h 20438"/>
                <a:gd name="connsiteX5" fmla="*/ 6942 w 10040"/>
                <a:gd name="connsiteY5" fmla="*/ 8010 h 20438"/>
                <a:gd name="connsiteX6" fmla="*/ 10040 w 10040"/>
                <a:gd name="connsiteY6" fmla="*/ 0 h 20438"/>
                <a:gd name="connsiteX0" fmla="*/ 10040 w 10040"/>
                <a:gd name="connsiteY0" fmla="*/ 0 h 20438"/>
                <a:gd name="connsiteX1" fmla="*/ 9941 w 10040"/>
                <a:gd name="connsiteY1" fmla="*/ 15535 h 20438"/>
                <a:gd name="connsiteX2" fmla="*/ 0 w 10040"/>
                <a:gd name="connsiteY2" fmla="*/ 20438 h 20438"/>
                <a:gd name="connsiteX3" fmla="*/ 0 w 10040"/>
                <a:gd name="connsiteY3" fmla="*/ 14074 h 20438"/>
                <a:gd name="connsiteX4" fmla="*/ 3556 w 10040"/>
                <a:gd name="connsiteY4" fmla="*/ 9259 h 20438"/>
                <a:gd name="connsiteX5" fmla="*/ 10040 w 10040"/>
                <a:gd name="connsiteY5" fmla="*/ 0 h 2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0" h="20438">
                  <a:moveTo>
                    <a:pt x="10040" y="0"/>
                  </a:moveTo>
                  <a:cubicBezTo>
                    <a:pt x="10027" y="6813"/>
                    <a:pt x="9954" y="8722"/>
                    <a:pt x="9941" y="15535"/>
                  </a:cubicBezTo>
                  <a:lnTo>
                    <a:pt x="0" y="20438"/>
                  </a:lnTo>
                  <a:lnTo>
                    <a:pt x="0" y="14074"/>
                  </a:lnTo>
                  <a:lnTo>
                    <a:pt x="3556" y="9259"/>
                  </a:lnTo>
                  <a:lnTo>
                    <a:pt x="10040" y="0"/>
                  </a:lnTo>
                  <a:close/>
                </a:path>
              </a:pathLst>
            </a:custGeom>
            <a:solidFill>
              <a:schemeClr val="accent2"/>
            </a:solidFill>
            <a:ln w="9525">
              <a:solidFill>
                <a:schemeClr val="tx1"/>
              </a:solidFill>
              <a:miter lim="800000"/>
              <a:headEnd/>
              <a:tailEnd/>
            </a:ln>
          </p:spPr>
          <p:txBody>
            <a:bodyPr/>
            <a:lstStyle/>
            <a:p>
              <a:endParaRPr lang="ja-JP" altLang="en-US"/>
            </a:p>
          </p:txBody>
        </p:sp>
        <p:sp>
          <p:nvSpPr>
            <p:cNvPr id="42" name="フリーフォーム 41"/>
            <p:cNvSpPr/>
            <p:nvPr/>
          </p:nvSpPr>
          <p:spPr>
            <a:xfrm>
              <a:off x="6131952" y="1080579"/>
              <a:ext cx="215779" cy="182777"/>
            </a:xfrm>
            <a:custGeom>
              <a:avLst/>
              <a:gdLst>
                <a:gd name="connsiteX0" fmla="*/ 683559 w 683559"/>
                <a:gd name="connsiteY0" fmla="*/ 302559 h 403412"/>
                <a:gd name="connsiteX1" fmla="*/ 0 w 683559"/>
                <a:gd name="connsiteY1" fmla="*/ 403412 h 403412"/>
                <a:gd name="connsiteX2" fmla="*/ 145676 w 683559"/>
                <a:gd name="connsiteY2" fmla="*/ 0 h 403412"/>
                <a:gd name="connsiteX3" fmla="*/ 661147 w 683559"/>
                <a:gd name="connsiteY3" fmla="*/ 89647 h 403412"/>
                <a:gd name="connsiteX4" fmla="*/ 683559 w 683559"/>
                <a:gd name="connsiteY4" fmla="*/ 235323 h 403412"/>
                <a:gd name="connsiteX5" fmla="*/ 683559 w 683559"/>
                <a:gd name="connsiteY5" fmla="*/ 302559 h 403412"/>
                <a:gd name="connsiteX0" fmla="*/ 683559 w 683559"/>
                <a:gd name="connsiteY0" fmla="*/ 235323 h 403412"/>
                <a:gd name="connsiteX1" fmla="*/ 0 w 683559"/>
                <a:gd name="connsiteY1" fmla="*/ 403412 h 403412"/>
                <a:gd name="connsiteX2" fmla="*/ 145676 w 683559"/>
                <a:gd name="connsiteY2" fmla="*/ 0 h 403412"/>
                <a:gd name="connsiteX3" fmla="*/ 661147 w 683559"/>
                <a:gd name="connsiteY3" fmla="*/ 89647 h 403412"/>
                <a:gd name="connsiteX4" fmla="*/ 683559 w 683559"/>
                <a:gd name="connsiteY4" fmla="*/ 235323 h 403412"/>
                <a:gd name="connsiteX0" fmla="*/ 674065 w 674065"/>
                <a:gd name="connsiteY0" fmla="*/ 291079 h 403412"/>
                <a:gd name="connsiteX1" fmla="*/ 0 w 674065"/>
                <a:gd name="connsiteY1" fmla="*/ 403412 h 403412"/>
                <a:gd name="connsiteX2" fmla="*/ 145676 w 674065"/>
                <a:gd name="connsiteY2" fmla="*/ 0 h 403412"/>
                <a:gd name="connsiteX3" fmla="*/ 661147 w 674065"/>
                <a:gd name="connsiteY3" fmla="*/ 89647 h 403412"/>
                <a:gd name="connsiteX4" fmla="*/ 674065 w 674065"/>
                <a:gd name="connsiteY4" fmla="*/ 291079 h 403412"/>
                <a:gd name="connsiteX0" fmla="*/ 598114 w 598114"/>
                <a:gd name="connsiteY0" fmla="*/ 291079 h 291079"/>
                <a:gd name="connsiteX1" fmla="*/ 0 w 598114"/>
                <a:gd name="connsiteY1" fmla="*/ 248648 h 291079"/>
                <a:gd name="connsiteX2" fmla="*/ 69725 w 598114"/>
                <a:gd name="connsiteY2" fmla="*/ 0 h 291079"/>
                <a:gd name="connsiteX3" fmla="*/ 585196 w 598114"/>
                <a:gd name="connsiteY3" fmla="*/ 89647 h 291079"/>
                <a:gd name="connsiteX4" fmla="*/ 598114 w 598114"/>
                <a:gd name="connsiteY4" fmla="*/ 291079 h 291079"/>
                <a:gd name="connsiteX0" fmla="*/ 598114 w 598114"/>
                <a:gd name="connsiteY0" fmla="*/ 291079 h 291079"/>
                <a:gd name="connsiteX1" fmla="*/ 253823 w 598114"/>
                <a:gd name="connsiteY1" fmla="*/ 266001 h 291079"/>
                <a:gd name="connsiteX2" fmla="*/ 0 w 598114"/>
                <a:gd name="connsiteY2" fmla="*/ 248648 h 291079"/>
                <a:gd name="connsiteX3" fmla="*/ 69725 w 598114"/>
                <a:gd name="connsiteY3" fmla="*/ 0 h 291079"/>
                <a:gd name="connsiteX4" fmla="*/ 585196 w 598114"/>
                <a:gd name="connsiteY4" fmla="*/ 89647 h 291079"/>
                <a:gd name="connsiteX5" fmla="*/ 598114 w 598114"/>
                <a:gd name="connsiteY5" fmla="*/ 291079 h 291079"/>
                <a:gd name="connsiteX0" fmla="*/ 598114 w 598114"/>
                <a:gd name="connsiteY0" fmla="*/ 291079 h 343383"/>
                <a:gd name="connsiteX1" fmla="*/ 253823 w 598114"/>
                <a:gd name="connsiteY1" fmla="*/ 343383 h 343383"/>
                <a:gd name="connsiteX2" fmla="*/ 0 w 598114"/>
                <a:gd name="connsiteY2" fmla="*/ 248648 h 343383"/>
                <a:gd name="connsiteX3" fmla="*/ 69725 w 598114"/>
                <a:gd name="connsiteY3" fmla="*/ 0 h 343383"/>
                <a:gd name="connsiteX4" fmla="*/ 585196 w 598114"/>
                <a:gd name="connsiteY4" fmla="*/ 89647 h 343383"/>
                <a:gd name="connsiteX5" fmla="*/ 598114 w 598114"/>
                <a:gd name="connsiteY5" fmla="*/ 291079 h 343383"/>
                <a:gd name="connsiteX0" fmla="*/ 598114 w 598114"/>
                <a:gd name="connsiteY0" fmla="*/ 291079 h 343383"/>
                <a:gd name="connsiteX1" fmla="*/ 253823 w 598114"/>
                <a:gd name="connsiteY1" fmla="*/ 343383 h 343383"/>
                <a:gd name="connsiteX2" fmla="*/ 0 w 598114"/>
                <a:gd name="connsiteY2" fmla="*/ 248648 h 343383"/>
                <a:gd name="connsiteX3" fmla="*/ 69725 w 598114"/>
                <a:gd name="connsiteY3" fmla="*/ 0 h 343383"/>
                <a:gd name="connsiteX4" fmla="*/ 272811 w 598114"/>
                <a:gd name="connsiteY4" fmla="*/ 33854 h 343383"/>
                <a:gd name="connsiteX5" fmla="*/ 585196 w 598114"/>
                <a:gd name="connsiteY5" fmla="*/ 89647 h 343383"/>
                <a:gd name="connsiteX6" fmla="*/ 598114 w 598114"/>
                <a:gd name="connsiteY6" fmla="*/ 291079 h 343383"/>
                <a:gd name="connsiteX0" fmla="*/ 598114 w 598114"/>
                <a:gd name="connsiteY0" fmla="*/ 291079 h 343383"/>
                <a:gd name="connsiteX1" fmla="*/ 253823 w 598114"/>
                <a:gd name="connsiteY1" fmla="*/ 343383 h 343383"/>
                <a:gd name="connsiteX2" fmla="*/ 0 w 598114"/>
                <a:gd name="connsiteY2" fmla="*/ 248648 h 343383"/>
                <a:gd name="connsiteX3" fmla="*/ 69725 w 598114"/>
                <a:gd name="connsiteY3" fmla="*/ 0 h 343383"/>
                <a:gd name="connsiteX4" fmla="*/ 44958 w 598114"/>
                <a:gd name="connsiteY4" fmla="*/ 91891 h 343383"/>
                <a:gd name="connsiteX5" fmla="*/ 272811 w 598114"/>
                <a:gd name="connsiteY5" fmla="*/ 33854 h 343383"/>
                <a:gd name="connsiteX6" fmla="*/ 585196 w 598114"/>
                <a:gd name="connsiteY6" fmla="*/ 89647 h 343383"/>
                <a:gd name="connsiteX7" fmla="*/ 598114 w 598114"/>
                <a:gd name="connsiteY7" fmla="*/ 291079 h 343383"/>
                <a:gd name="connsiteX0" fmla="*/ 598114 w 598114"/>
                <a:gd name="connsiteY0" fmla="*/ 291079 h 343383"/>
                <a:gd name="connsiteX1" fmla="*/ 253823 w 598114"/>
                <a:gd name="connsiteY1" fmla="*/ 343383 h 343383"/>
                <a:gd name="connsiteX2" fmla="*/ 0 w 598114"/>
                <a:gd name="connsiteY2" fmla="*/ 248648 h 343383"/>
                <a:gd name="connsiteX3" fmla="*/ 69725 w 598114"/>
                <a:gd name="connsiteY3" fmla="*/ 0 h 343383"/>
                <a:gd name="connsiteX4" fmla="*/ 234835 w 598114"/>
                <a:gd name="connsiteY4" fmla="*/ 266001 h 343383"/>
                <a:gd name="connsiteX5" fmla="*/ 272811 w 598114"/>
                <a:gd name="connsiteY5" fmla="*/ 33854 h 343383"/>
                <a:gd name="connsiteX6" fmla="*/ 585196 w 598114"/>
                <a:gd name="connsiteY6" fmla="*/ 89647 h 343383"/>
                <a:gd name="connsiteX7" fmla="*/ 598114 w 598114"/>
                <a:gd name="connsiteY7" fmla="*/ 291079 h 343383"/>
                <a:gd name="connsiteX0" fmla="*/ 598114 w 598114"/>
                <a:gd name="connsiteY0" fmla="*/ 291079 h 343383"/>
                <a:gd name="connsiteX1" fmla="*/ 253823 w 598114"/>
                <a:gd name="connsiteY1" fmla="*/ 343383 h 343383"/>
                <a:gd name="connsiteX2" fmla="*/ 0 w 598114"/>
                <a:gd name="connsiteY2" fmla="*/ 248648 h 343383"/>
                <a:gd name="connsiteX3" fmla="*/ 69725 w 598114"/>
                <a:gd name="connsiteY3" fmla="*/ 0 h 343383"/>
                <a:gd name="connsiteX4" fmla="*/ 253823 w 598114"/>
                <a:gd name="connsiteY4" fmla="*/ 154763 h 343383"/>
                <a:gd name="connsiteX5" fmla="*/ 272811 w 598114"/>
                <a:gd name="connsiteY5" fmla="*/ 33854 h 343383"/>
                <a:gd name="connsiteX6" fmla="*/ 585196 w 598114"/>
                <a:gd name="connsiteY6" fmla="*/ 89647 h 343383"/>
                <a:gd name="connsiteX7" fmla="*/ 598114 w 598114"/>
                <a:gd name="connsiteY7" fmla="*/ 291079 h 343383"/>
                <a:gd name="connsiteX0" fmla="*/ 598114 w 598114"/>
                <a:gd name="connsiteY0" fmla="*/ 257225 h 309529"/>
                <a:gd name="connsiteX1" fmla="*/ 253823 w 598114"/>
                <a:gd name="connsiteY1" fmla="*/ 309529 h 309529"/>
                <a:gd name="connsiteX2" fmla="*/ 0 w 598114"/>
                <a:gd name="connsiteY2" fmla="*/ 214794 h 309529"/>
                <a:gd name="connsiteX3" fmla="*/ 41244 w 598114"/>
                <a:gd name="connsiteY3" fmla="*/ 58037 h 309529"/>
                <a:gd name="connsiteX4" fmla="*/ 253823 w 598114"/>
                <a:gd name="connsiteY4" fmla="*/ 120909 h 309529"/>
                <a:gd name="connsiteX5" fmla="*/ 272811 w 598114"/>
                <a:gd name="connsiteY5" fmla="*/ 0 h 309529"/>
                <a:gd name="connsiteX6" fmla="*/ 585196 w 598114"/>
                <a:gd name="connsiteY6" fmla="*/ 55793 h 309529"/>
                <a:gd name="connsiteX7" fmla="*/ 598114 w 598114"/>
                <a:gd name="connsiteY7" fmla="*/ 257225 h 309529"/>
                <a:gd name="connsiteX0" fmla="*/ 598114 w 598114"/>
                <a:gd name="connsiteY0" fmla="*/ 257225 h 309529"/>
                <a:gd name="connsiteX1" fmla="*/ 253823 w 598114"/>
                <a:gd name="connsiteY1" fmla="*/ 309529 h 309529"/>
                <a:gd name="connsiteX2" fmla="*/ 0 w 598114"/>
                <a:gd name="connsiteY2" fmla="*/ 214794 h 309529"/>
                <a:gd name="connsiteX3" fmla="*/ 41244 w 598114"/>
                <a:gd name="connsiteY3" fmla="*/ 58037 h 309529"/>
                <a:gd name="connsiteX4" fmla="*/ 268063 w 598114"/>
                <a:gd name="connsiteY4" fmla="*/ 145092 h 309529"/>
                <a:gd name="connsiteX5" fmla="*/ 272811 w 598114"/>
                <a:gd name="connsiteY5" fmla="*/ 0 h 309529"/>
                <a:gd name="connsiteX6" fmla="*/ 585196 w 598114"/>
                <a:gd name="connsiteY6" fmla="*/ 55793 h 309529"/>
                <a:gd name="connsiteX7" fmla="*/ 598114 w 598114"/>
                <a:gd name="connsiteY7" fmla="*/ 257225 h 309529"/>
                <a:gd name="connsiteX0" fmla="*/ 598114 w 598114"/>
                <a:gd name="connsiteY0" fmla="*/ 257225 h 309529"/>
                <a:gd name="connsiteX1" fmla="*/ 253823 w 598114"/>
                <a:gd name="connsiteY1" fmla="*/ 309529 h 309529"/>
                <a:gd name="connsiteX2" fmla="*/ 0 w 598114"/>
                <a:gd name="connsiteY2" fmla="*/ 214794 h 309529"/>
                <a:gd name="connsiteX3" fmla="*/ 41244 w 598114"/>
                <a:gd name="connsiteY3" fmla="*/ 58037 h 309529"/>
                <a:gd name="connsiteX4" fmla="*/ 268063 w 598114"/>
                <a:gd name="connsiteY4" fmla="*/ 145092 h 309529"/>
                <a:gd name="connsiteX5" fmla="*/ 296545 w 598114"/>
                <a:gd name="connsiteY5" fmla="*/ 0 h 309529"/>
                <a:gd name="connsiteX6" fmla="*/ 585196 w 598114"/>
                <a:gd name="connsiteY6" fmla="*/ 55793 h 309529"/>
                <a:gd name="connsiteX7" fmla="*/ 598114 w 598114"/>
                <a:gd name="connsiteY7" fmla="*/ 257225 h 309529"/>
                <a:gd name="connsiteX0" fmla="*/ 598114 w 598114"/>
                <a:gd name="connsiteY0" fmla="*/ 257225 h 309529"/>
                <a:gd name="connsiteX1" fmla="*/ 253823 w 598114"/>
                <a:gd name="connsiteY1" fmla="*/ 309529 h 309529"/>
                <a:gd name="connsiteX2" fmla="*/ 0 w 598114"/>
                <a:gd name="connsiteY2" fmla="*/ 214794 h 309529"/>
                <a:gd name="connsiteX3" fmla="*/ 41244 w 598114"/>
                <a:gd name="connsiteY3" fmla="*/ 58037 h 309529"/>
                <a:gd name="connsiteX4" fmla="*/ 253822 w 598114"/>
                <a:gd name="connsiteY4" fmla="*/ 140255 h 309529"/>
                <a:gd name="connsiteX5" fmla="*/ 296545 w 598114"/>
                <a:gd name="connsiteY5" fmla="*/ 0 h 309529"/>
                <a:gd name="connsiteX6" fmla="*/ 585196 w 598114"/>
                <a:gd name="connsiteY6" fmla="*/ 55793 h 309529"/>
                <a:gd name="connsiteX7" fmla="*/ 598114 w 598114"/>
                <a:gd name="connsiteY7" fmla="*/ 257225 h 309529"/>
                <a:gd name="connsiteX0" fmla="*/ 598114 w 670641"/>
                <a:gd name="connsiteY0" fmla="*/ 257225 h 309529"/>
                <a:gd name="connsiteX1" fmla="*/ 253823 w 670641"/>
                <a:gd name="connsiteY1" fmla="*/ 309529 h 309529"/>
                <a:gd name="connsiteX2" fmla="*/ 0 w 670641"/>
                <a:gd name="connsiteY2" fmla="*/ 214794 h 309529"/>
                <a:gd name="connsiteX3" fmla="*/ 41244 w 670641"/>
                <a:gd name="connsiteY3" fmla="*/ 58037 h 309529"/>
                <a:gd name="connsiteX4" fmla="*/ 253822 w 670641"/>
                <a:gd name="connsiteY4" fmla="*/ 140255 h 309529"/>
                <a:gd name="connsiteX5" fmla="*/ 296545 w 670641"/>
                <a:gd name="connsiteY5" fmla="*/ 0 h 309529"/>
                <a:gd name="connsiteX6" fmla="*/ 670641 w 670641"/>
                <a:gd name="connsiteY6" fmla="*/ 79975 h 309529"/>
                <a:gd name="connsiteX7" fmla="*/ 598114 w 670641"/>
                <a:gd name="connsiteY7" fmla="*/ 257225 h 309529"/>
                <a:gd name="connsiteX0" fmla="*/ 674065 w 674065"/>
                <a:gd name="connsiteY0" fmla="*/ 233042 h 309529"/>
                <a:gd name="connsiteX1" fmla="*/ 253823 w 674065"/>
                <a:gd name="connsiteY1" fmla="*/ 309529 h 309529"/>
                <a:gd name="connsiteX2" fmla="*/ 0 w 674065"/>
                <a:gd name="connsiteY2" fmla="*/ 214794 h 309529"/>
                <a:gd name="connsiteX3" fmla="*/ 41244 w 674065"/>
                <a:gd name="connsiteY3" fmla="*/ 58037 h 309529"/>
                <a:gd name="connsiteX4" fmla="*/ 253822 w 674065"/>
                <a:gd name="connsiteY4" fmla="*/ 140255 h 309529"/>
                <a:gd name="connsiteX5" fmla="*/ 296545 w 674065"/>
                <a:gd name="connsiteY5" fmla="*/ 0 h 309529"/>
                <a:gd name="connsiteX6" fmla="*/ 670641 w 674065"/>
                <a:gd name="connsiteY6" fmla="*/ 79975 h 309529"/>
                <a:gd name="connsiteX7" fmla="*/ 674065 w 674065"/>
                <a:gd name="connsiteY7" fmla="*/ 233042 h 309529"/>
                <a:gd name="connsiteX0" fmla="*/ 674065 w 674065"/>
                <a:gd name="connsiteY0" fmla="*/ 257224 h 333711"/>
                <a:gd name="connsiteX1" fmla="*/ 253823 w 674065"/>
                <a:gd name="connsiteY1" fmla="*/ 333711 h 333711"/>
                <a:gd name="connsiteX2" fmla="*/ 0 w 674065"/>
                <a:gd name="connsiteY2" fmla="*/ 238976 h 333711"/>
                <a:gd name="connsiteX3" fmla="*/ 41244 w 674065"/>
                <a:gd name="connsiteY3" fmla="*/ 82219 h 333711"/>
                <a:gd name="connsiteX4" fmla="*/ 253822 w 674065"/>
                <a:gd name="connsiteY4" fmla="*/ 164437 h 333711"/>
                <a:gd name="connsiteX5" fmla="*/ 306039 w 674065"/>
                <a:gd name="connsiteY5" fmla="*/ 0 h 333711"/>
                <a:gd name="connsiteX6" fmla="*/ 670641 w 674065"/>
                <a:gd name="connsiteY6" fmla="*/ 104157 h 333711"/>
                <a:gd name="connsiteX7" fmla="*/ 674065 w 674065"/>
                <a:gd name="connsiteY7" fmla="*/ 257224 h 333711"/>
                <a:gd name="connsiteX0" fmla="*/ 674065 w 675615"/>
                <a:gd name="connsiteY0" fmla="*/ 257224 h 333711"/>
                <a:gd name="connsiteX1" fmla="*/ 253823 w 675615"/>
                <a:gd name="connsiteY1" fmla="*/ 333711 h 333711"/>
                <a:gd name="connsiteX2" fmla="*/ 0 w 675615"/>
                <a:gd name="connsiteY2" fmla="*/ 238976 h 333711"/>
                <a:gd name="connsiteX3" fmla="*/ 41244 w 675615"/>
                <a:gd name="connsiteY3" fmla="*/ 82219 h 333711"/>
                <a:gd name="connsiteX4" fmla="*/ 253822 w 675615"/>
                <a:gd name="connsiteY4" fmla="*/ 164437 h 333711"/>
                <a:gd name="connsiteX5" fmla="*/ 306039 w 675615"/>
                <a:gd name="connsiteY5" fmla="*/ 0 h 333711"/>
                <a:gd name="connsiteX6" fmla="*/ 675389 w 675615"/>
                <a:gd name="connsiteY6" fmla="*/ 118667 h 333711"/>
                <a:gd name="connsiteX7" fmla="*/ 674065 w 675615"/>
                <a:gd name="connsiteY7" fmla="*/ 257224 h 333711"/>
                <a:gd name="connsiteX0" fmla="*/ 674065 w 675615"/>
                <a:gd name="connsiteY0" fmla="*/ 257224 h 333711"/>
                <a:gd name="connsiteX1" fmla="*/ 253823 w 675615"/>
                <a:gd name="connsiteY1" fmla="*/ 333711 h 333711"/>
                <a:gd name="connsiteX2" fmla="*/ 0 w 675615"/>
                <a:gd name="connsiteY2" fmla="*/ 238976 h 333711"/>
                <a:gd name="connsiteX3" fmla="*/ 45990 w 675615"/>
                <a:gd name="connsiteY3" fmla="*/ 87055 h 333711"/>
                <a:gd name="connsiteX4" fmla="*/ 253822 w 675615"/>
                <a:gd name="connsiteY4" fmla="*/ 164437 h 333711"/>
                <a:gd name="connsiteX5" fmla="*/ 306039 w 675615"/>
                <a:gd name="connsiteY5" fmla="*/ 0 h 333711"/>
                <a:gd name="connsiteX6" fmla="*/ 675389 w 675615"/>
                <a:gd name="connsiteY6" fmla="*/ 118667 h 333711"/>
                <a:gd name="connsiteX7" fmla="*/ 674065 w 675615"/>
                <a:gd name="connsiteY7" fmla="*/ 257224 h 333711"/>
                <a:gd name="connsiteX0" fmla="*/ 628076 w 629626"/>
                <a:gd name="connsiteY0" fmla="*/ 257224 h 333711"/>
                <a:gd name="connsiteX1" fmla="*/ 207834 w 629626"/>
                <a:gd name="connsiteY1" fmla="*/ 333711 h 333711"/>
                <a:gd name="connsiteX2" fmla="*/ 1 w 629626"/>
                <a:gd name="connsiteY2" fmla="*/ 87055 h 333711"/>
                <a:gd name="connsiteX3" fmla="*/ 207833 w 629626"/>
                <a:gd name="connsiteY3" fmla="*/ 164437 h 333711"/>
                <a:gd name="connsiteX4" fmla="*/ 260050 w 629626"/>
                <a:gd name="connsiteY4" fmla="*/ 0 h 333711"/>
                <a:gd name="connsiteX5" fmla="*/ 629400 w 629626"/>
                <a:gd name="connsiteY5" fmla="*/ 118667 h 333711"/>
                <a:gd name="connsiteX6" fmla="*/ 628076 w 629626"/>
                <a:gd name="connsiteY6" fmla="*/ 257224 h 333711"/>
                <a:gd name="connsiteX0" fmla="*/ 420243 w 421793"/>
                <a:gd name="connsiteY0" fmla="*/ 257224 h 333711"/>
                <a:gd name="connsiteX1" fmla="*/ 1 w 421793"/>
                <a:gd name="connsiteY1" fmla="*/ 333711 h 333711"/>
                <a:gd name="connsiteX2" fmla="*/ 0 w 421793"/>
                <a:gd name="connsiteY2" fmla="*/ 164437 h 333711"/>
                <a:gd name="connsiteX3" fmla="*/ 52217 w 421793"/>
                <a:gd name="connsiteY3" fmla="*/ 0 h 333711"/>
                <a:gd name="connsiteX4" fmla="*/ 421567 w 421793"/>
                <a:gd name="connsiteY4" fmla="*/ 118667 h 333711"/>
                <a:gd name="connsiteX5" fmla="*/ 420243 w 421793"/>
                <a:gd name="connsiteY5" fmla="*/ 257224 h 33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793" h="333711">
                  <a:moveTo>
                    <a:pt x="420243" y="257224"/>
                  </a:moveTo>
                  <a:lnTo>
                    <a:pt x="1" y="333711"/>
                  </a:lnTo>
                  <a:cubicBezTo>
                    <a:pt x="1" y="277286"/>
                    <a:pt x="0" y="220862"/>
                    <a:pt x="0" y="164437"/>
                  </a:cubicBezTo>
                  <a:lnTo>
                    <a:pt x="52217" y="0"/>
                  </a:lnTo>
                  <a:lnTo>
                    <a:pt x="421567" y="118667"/>
                  </a:lnTo>
                  <a:cubicBezTo>
                    <a:pt x="422708" y="169689"/>
                    <a:pt x="419102" y="206202"/>
                    <a:pt x="420243" y="257224"/>
                  </a:cubicBezTo>
                  <a:close/>
                </a:path>
              </a:pathLst>
            </a:cu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44" name="フリーフォーム 43"/>
            <p:cNvSpPr/>
            <p:nvPr/>
          </p:nvSpPr>
          <p:spPr>
            <a:xfrm>
              <a:off x="5498736" y="1191713"/>
              <a:ext cx="426720" cy="190500"/>
            </a:xfrm>
            <a:custGeom>
              <a:avLst/>
              <a:gdLst>
                <a:gd name="connsiteX0" fmla="*/ 0 w 775138"/>
                <a:gd name="connsiteY0" fmla="*/ 177362 h 354724"/>
                <a:gd name="connsiteX1" fmla="*/ 78828 w 775138"/>
                <a:gd name="connsiteY1" fmla="*/ 124810 h 354724"/>
                <a:gd name="connsiteX2" fmla="*/ 190500 w 775138"/>
                <a:gd name="connsiteY2" fmla="*/ 91965 h 354724"/>
                <a:gd name="connsiteX3" fmla="*/ 321880 w 775138"/>
                <a:gd name="connsiteY3" fmla="*/ 91965 h 354724"/>
                <a:gd name="connsiteX4" fmla="*/ 426983 w 775138"/>
                <a:gd name="connsiteY4" fmla="*/ 91965 h 354724"/>
                <a:gd name="connsiteX5" fmla="*/ 538655 w 775138"/>
                <a:gd name="connsiteY5" fmla="*/ 85396 h 354724"/>
                <a:gd name="connsiteX6" fmla="*/ 604345 w 775138"/>
                <a:gd name="connsiteY6" fmla="*/ 52551 h 354724"/>
                <a:gd name="connsiteX7" fmla="*/ 630621 w 775138"/>
                <a:gd name="connsiteY7" fmla="*/ 0 h 354724"/>
                <a:gd name="connsiteX8" fmla="*/ 762000 w 775138"/>
                <a:gd name="connsiteY8" fmla="*/ 52551 h 354724"/>
                <a:gd name="connsiteX9" fmla="*/ 775138 w 775138"/>
                <a:gd name="connsiteY9" fmla="*/ 164224 h 354724"/>
                <a:gd name="connsiteX10" fmla="*/ 729155 w 775138"/>
                <a:gd name="connsiteY10" fmla="*/ 256189 h 354724"/>
                <a:gd name="connsiteX11" fmla="*/ 137949 w 775138"/>
                <a:gd name="connsiteY11" fmla="*/ 354724 h 354724"/>
                <a:gd name="connsiteX12" fmla="*/ 0 w 775138"/>
                <a:gd name="connsiteY12" fmla="*/ 177362 h 35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5138" h="354724">
                  <a:moveTo>
                    <a:pt x="0" y="177362"/>
                  </a:moveTo>
                  <a:lnTo>
                    <a:pt x="78828" y="124810"/>
                  </a:lnTo>
                  <a:lnTo>
                    <a:pt x="190500" y="91965"/>
                  </a:lnTo>
                  <a:lnTo>
                    <a:pt x="321880" y="91965"/>
                  </a:lnTo>
                  <a:lnTo>
                    <a:pt x="426983" y="91965"/>
                  </a:lnTo>
                  <a:lnTo>
                    <a:pt x="538655" y="85396"/>
                  </a:lnTo>
                  <a:lnTo>
                    <a:pt x="604345" y="52551"/>
                  </a:lnTo>
                  <a:lnTo>
                    <a:pt x="630621" y="0"/>
                  </a:lnTo>
                  <a:lnTo>
                    <a:pt x="762000" y="52551"/>
                  </a:lnTo>
                  <a:lnTo>
                    <a:pt x="775138" y="164224"/>
                  </a:lnTo>
                  <a:lnTo>
                    <a:pt x="729155" y="256189"/>
                  </a:lnTo>
                  <a:lnTo>
                    <a:pt x="137949" y="354724"/>
                  </a:lnTo>
                  <a:lnTo>
                    <a:pt x="0" y="177362"/>
                  </a:lnTo>
                  <a:close/>
                </a:path>
              </a:pathLst>
            </a:custGeom>
            <a:pattFill prst="wdUpDiag">
              <a:fgClr>
                <a:schemeClr val="accent1">
                  <a:lumMod val="60000"/>
                  <a:lumOff val="40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45" name="フリーフォーム 44"/>
            <p:cNvSpPr/>
            <p:nvPr/>
          </p:nvSpPr>
          <p:spPr>
            <a:xfrm>
              <a:off x="5634620" y="7656878"/>
              <a:ext cx="154952" cy="300678"/>
            </a:xfrm>
            <a:custGeom>
              <a:avLst/>
              <a:gdLst>
                <a:gd name="connsiteX0" fmla="*/ 0 w 243052"/>
                <a:gd name="connsiteY0" fmla="*/ 0 h 558362"/>
                <a:gd name="connsiteX1" fmla="*/ 78828 w 243052"/>
                <a:gd name="connsiteY1" fmla="*/ 6569 h 558362"/>
                <a:gd name="connsiteX2" fmla="*/ 124810 w 243052"/>
                <a:gd name="connsiteY2" fmla="*/ 26276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24810 w 243052"/>
                <a:gd name="connsiteY2" fmla="*/ 46631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34439 w 243052"/>
                <a:gd name="connsiteY2" fmla="*/ 56808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34439 w 243052"/>
                <a:gd name="connsiteY2" fmla="*/ 56808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19994 w 243052"/>
                <a:gd name="connsiteY2" fmla="*/ 56808 h 558362"/>
                <a:gd name="connsiteX3" fmla="*/ 243052 w 243052"/>
                <a:gd name="connsiteY3" fmla="*/ 558362 h 558362"/>
                <a:gd name="connsiteX4" fmla="*/ 0 w 243052"/>
                <a:gd name="connsiteY4" fmla="*/ 558362 h 558362"/>
                <a:gd name="connsiteX5" fmla="*/ 0 w 243052"/>
                <a:gd name="connsiteY5" fmla="*/ 0 h 55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52" h="558362">
                  <a:moveTo>
                    <a:pt x="0" y="0"/>
                  </a:moveTo>
                  <a:lnTo>
                    <a:pt x="78828" y="6569"/>
                  </a:lnTo>
                  <a:lnTo>
                    <a:pt x="119994" y="56808"/>
                  </a:lnTo>
                  <a:lnTo>
                    <a:pt x="243052" y="558362"/>
                  </a:lnTo>
                  <a:lnTo>
                    <a:pt x="0" y="558362"/>
                  </a:lnTo>
                  <a:lnTo>
                    <a:pt x="0" y="0"/>
                  </a:ln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46" name="フリーフォーム 45"/>
            <p:cNvSpPr/>
            <p:nvPr/>
          </p:nvSpPr>
          <p:spPr>
            <a:xfrm>
              <a:off x="4513153" y="7646137"/>
              <a:ext cx="309655" cy="336967"/>
            </a:xfrm>
            <a:custGeom>
              <a:avLst/>
              <a:gdLst>
                <a:gd name="connsiteX0" fmla="*/ 0 w 446690"/>
                <a:gd name="connsiteY0" fmla="*/ 0 h 604345"/>
                <a:gd name="connsiteX1" fmla="*/ 446690 w 446690"/>
                <a:gd name="connsiteY1" fmla="*/ 0 h 604345"/>
                <a:gd name="connsiteX2" fmla="*/ 446690 w 446690"/>
                <a:gd name="connsiteY2" fmla="*/ 604345 h 604345"/>
                <a:gd name="connsiteX3" fmla="*/ 0 w 446690"/>
                <a:gd name="connsiteY3" fmla="*/ 584638 h 604345"/>
                <a:gd name="connsiteX4" fmla="*/ 0 w 446690"/>
                <a:gd name="connsiteY4" fmla="*/ 0 h 604345"/>
                <a:gd name="connsiteX0" fmla="*/ 0 w 446690"/>
                <a:gd name="connsiteY0" fmla="*/ 0 h 594861"/>
                <a:gd name="connsiteX1" fmla="*/ 446690 w 446690"/>
                <a:gd name="connsiteY1" fmla="*/ 0 h 594861"/>
                <a:gd name="connsiteX2" fmla="*/ 446690 w 446690"/>
                <a:gd name="connsiteY2" fmla="*/ 594861 h 594861"/>
                <a:gd name="connsiteX3" fmla="*/ 0 w 446690"/>
                <a:gd name="connsiteY3" fmla="*/ 584638 h 594861"/>
                <a:gd name="connsiteX4" fmla="*/ 0 w 446690"/>
                <a:gd name="connsiteY4" fmla="*/ 0 h 594861"/>
                <a:gd name="connsiteX0" fmla="*/ 0 w 446690"/>
                <a:gd name="connsiteY0" fmla="*/ 0 h 585377"/>
                <a:gd name="connsiteX1" fmla="*/ 446690 w 446690"/>
                <a:gd name="connsiteY1" fmla="*/ 0 h 585377"/>
                <a:gd name="connsiteX2" fmla="*/ 441956 w 446690"/>
                <a:gd name="connsiteY2" fmla="*/ 585377 h 585377"/>
                <a:gd name="connsiteX3" fmla="*/ 0 w 446690"/>
                <a:gd name="connsiteY3" fmla="*/ 584638 h 585377"/>
                <a:gd name="connsiteX4" fmla="*/ 0 w 446690"/>
                <a:gd name="connsiteY4" fmla="*/ 0 h 585377"/>
                <a:gd name="connsiteX0" fmla="*/ 0 w 446690"/>
                <a:gd name="connsiteY0" fmla="*/ 0 h 585377"/>
                <a:gd name="connsiteX1" fmla="*/ 446690 w 446690"/>
                <a:gd name="connsiteY1" fmla="*/ 0 h 585377"/>
                <a:gd name="connsiteX2" fmla="*/ 441956 w 446690"/>
                <a:gd name="connsiteY2" fmla="*/ 585377 h 585377"/>
                <a:gd name="connsiteX3" fmla="*/ 0 w 446690"/>
                <a:gd name="connsiteY3" fmla="*/ 584638 h 585377"/>
                <a:gd name="connsiteX4" fmla="*/ 553 w 446690"/>
                <a:gd name="connsiteY4" fmla="*/ 56287 h 585377"/>
                <a:gd name="connsiteX5" fmla="*/ 0 w 446690"/>
                <a:gd name="connsiteY5" fmla="*/ 0 h 585377"/>
                <a:gd name="connsiteX0" fmla="*/ 18570 w 465260"/>
                <a:gd name="connsiteY0" fmla="*/ 0 h 585377"/>
                <a:gd name="connsiteX1" fmla="*/ 465260 w 465260"/>
                <a:gd name="connsiteY1" fmla="*/ 0 h 585377"/>
                <a:gd name="connsiteX2" fmla="*/ 460526 w 465260"/>
                <a:gd name="connsiteY2" fmla="*/ 585377 h 585377"/>
                <a:gd name="connsiteX3" fmla="*/ 18570 w 465260"/>
                <a:gd name="connsiteY3" fmla="*/ 584638 h 585377"/>
                <a:gd name="connsiteX4" fmla="*/ 184 w 465260"/>
                <a:gd name="connsiteY4" fmla="*/ 46804 h 585377"/>
                <a:gd name="connsiteX5" fmla="*/ 18570 w 465260"/>
                <a:gd name="connsiteY5" fmla="*/ 0 h 585377"/>
                <a:gd name="connsiteX0" fmla="*/ 18570 w 465260"/>
                <a:gd name="connsiteY0" fmla="*/ 0 h 585377"/>
                <a:gd name="connsiteX1" fmla="*/ 465260 w 465260"/>
                <a:gd name="connsiteY1" fmla="*/ 0 h 585377"/>
                <a:gd name="connsiteX2" fmla="*/ 460526 w 465260"/>
                <a:gd name="connsiteY2" fmla="*/ 585377 h 585377"/>
                <a:gd name="connsiteX3" fmla="*/ 4365 w 465260"/>
                <a:gd name="connsiteY3" fmla="*/ 575154 h 585377"/>
                <a:gd name="connsiteX4" fmla="*/ 184 w 465260"/>
                <a:gd name="connsiteY4" fmla="*/ 46804 h 585377"/>
                <a:gd name="connsiteX5" fmla="*/ 18570 w 465260"/>
                <a:gd name="connsiteY5" fmla="*/ 0 h 585377"/>
                <a:gd name="connsiteX0" fmla="*/ 18570 w 465260"/>
                <a:gd name="connsiteY0" fmla="*/ 0 h 585377"/>
                <a:gd name="connsiteX1" fmla="*/ 465260 w 465260"/>
                <a:gd name="connsiteY1" fmla="*/ 0 h 585377"/>
                <a:gd name="connsiteX2" fmla="*/ 460526 w 465260"/>
                <a:gd name="connsiteY2" fmla="*/ 585377 h 585377"/>
                <a:gd name="connsiteX3" fmla="*/ 4365 w 465260"/>
                <a:gd name="connsiteY3" fmla="*/ 575154 h 585377"/>
                <a:gd name="connsiteX4" fmla="*/ 184 w 465260"/>
                <a:gd name="connsiteY4" fmla="*/ 46804 h 585377"/>
                <a:gd name="connsiteX5" fmla="*/ 18570 w 465260"/>
                <a:gd name="connsiteY5" fmla="*/ 0 h 58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260" h="585377">
                  <a:moveTo>
                    <a:pt x="18570" y="0"/>
                  </a:moveTo>
                  <a:lnTo>
                    <a:pt x="465260" y="0"/>
                  </a:lnTo>
                  <a:lnTo>
                    <a:pt x="460526" y="585377"/>
                  </a:lnTo>
                  <a:lnTo>
                    <a:pt x="4365" y="575154"/>
                  </a:lnTo>
                  <a:cubicBezTo>
                    <a:pt x="4549" y="399037"/>
                    <a:pt x="0" y="222921"/>
                    <a:pt x="184" y="46804"/>
                  </a:cubicBezTo>
                  <a:cubicBezTo>
                    <a:pt x="0" y="28042"/>
                    <a:pt x="18754" y="18762"/>
                    <a:pt x="18570" y="0"/>
                  </a:cubicBez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endParaRPr kumimoji="1" lang="ja-JP" altLang="en-US" sz="1100">
                <a:latin typeface="+mn-lt"/>
                <a:ea typeface="+mn-ea"/>
                <a:cs typeface="+mn-cs"/>
              </a:endParaRPr>
            </a:p>
          </p:txBody>
        </p:sp>
        <p:sp>
          <p:nvSpPr>
            <p:cNvPr id="50" name="Rectangle 19"/>
            <p:cNvSpPr>
              <a:spLocks noChangeArrowheads="1"/>
            </p:cNvSpPr>
            <p:nvPr/>
          </p:nvSpPr>
          <p:spPr bwMode="auto">
            <a:xfrm>
              <a:off x="145142" y="202159"/>
              <a:ext cx="12061371" cy="8467631"/>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59" name="フリーフォーム 58"/>
            <p:cNvSpPr/>
            <p:nvPr/>
          </p:nvSpPr>
          <p:spPr>
            <a:xfrm>
              <a:off x="5999048" y="1129144"/>
              <a:ext cx="141543" cy="134212"/>
            </a:xfrm>
            <a:custGeom>
              <a:avLst/>
              <a:gdLst>
                <a:gd name="connsiteX0" fmla="*/ 19707 w 617483"/>
                <a:gd name="connsiteY0" fmla="*/ 170794 h 643759"/>
                <a:gd name="connsiteX1" fmla="*/ 124811 w 617483"/>
                <a:gd name="connsiteY1" fmla="*/ 170794 h 643759"/>
                <a:gd name="connsiteX2" fmla="*/ 256190 w 617483"/>
                <a:gd name="connsiteY2" fmla="*/ 137949 h 643759"/>
                <a:gd name="connsiteX3" fmla="*/ 512380 w 617483"/>
                <a:gd name="connsiteY3" fmla="*/ 0 h 643759"/>
                <a:gd name="connsiteX4" fmla="*/ 617483 w 617483"/>
                <a:gd name="connsiteY4" fmla="*/ 183931 h 643759"/>
                <a:gd name="connsiteX5" fmla="*/ 413845 w 617483"/>
                <a:gd name="connsiteY5" fmla="*/ 335018 h 643759"/>
                <a:gd name="connsiteX6" fmla="*/ 505811 w 617483"/>
                <a:gd name="connsiteY6" fmla="*/ 440121 h 643759"/>
                <a:gd name="connsiteX7" fmla="*/ 295604 w 617483"/>
                <a:gd name="connsiteY7" fmla="*/ 643759 h 643759"/>
                <a:gd name="connsiteX8" fmla="*/ 223345 w 617483"/>
                <a:gd name="connsiteY8" fmla="*/ 643759 h 643759"/>
                <a:gd name="connsiteX9" fmla="*/ 52552 w 617483"/>
                <a:gd name="connsiteY9" fmla="*/ 420414 h 643759"/>
                <a:gd name="connsiteX10" fmla="*/ 0 w 617483"/>
                <a:gd name="connsiteY10" fmla="*/ 269328 h 643759"/>
                <a:gd name="connsiteX11" fmla="*/ 0 w 617483"/>
                <a:gd name="connsiteY11" fmla="*/ 223345 h 643759"/>
                <a:gd name="connsiteX12" fmla="*/ 19707 w 617483"/>
                <a:gd name="connsiteY12" fmla="*/ 170794 h 643759"/>
                <a:gd name="connsiteX0" fmla="*/ 19707 w 617483"/>
                <a:gd name="connsiteY0" fmla="*/ 170794 h 643759"/>
                <a:gd name="connsiteX1" fmla="*/ 124811 w 617483"/>
                <a:gd name="connsiteY1" fmla="*/ 170794 h 643759"/>
                <a:gd name="connsiteX2" fmla="*/ 256190 w 617483"/>
                <a:gd name="connsiteY2" fmla="*/ 137949 h 643759"/>
                <a:gd name="connsiteX3" fmla="*/ 512380 w 617483"/>
                <a:gd name="connsiteY3" fmla="*/ 0 h 643759"/>
                <a:gd name="connsiteX4" fmla="*/ 617483 w 617483"/>
                <a:gd name="connsiteY4" fmla="*/ 183931 h 643759"/>
                <a:gd name="connsiteX5" fmla="*/ 413845 w 617483"/>
                <a:gd name="connsiteY5" fmla="*/ 335018 h 643759"/>
                <a:gd name="connsiteX6" fmla="*/ 505811 w 617483"/>
                <a:gd name="connsiteY6" fmla="*/ 440121 h 643759"/>
                <a:gd name="connsiteX7" fmla="*/ 223345 w 617483"/>
                <a:gd name="connsiteY7" fmla="*/ 643759 h 643759"/>
                <a:gd name="connsiteX8" fmla="*/ 52552 w 617483"/>
                <a:gd name="connsiteY8" fmla="*/ 420414 h 643759"/>
                <a:gd name="connsiteX9" fmla="*/ 0 w 617483"/>
                <a:gd name="connsiteY9" fmla="*/ 269328 h 643759"/>
                <a:gd name="connsiteX10" fmla="*/ 0 w 617483"/>
                <a:gd name="connsiteY10" fmla="*/ 223345 h 643759"/>
                <a:gd name="connsiteX11" fmla="*/ 19707 w 617483"/>
                <a:gd name="connsiteY11" fmla="*/ 170794 h 643759"/>
                <a:gd name="connsiteX0" fmla="*/ 19707 w 617483"/>
                <a:gd name="connsiteY0" fmla="*/ 170794 h 440121"/>
                <a:gd name="connsiteX1" fmla="*/ 124811 w 617483"/>
                <a:gd name="connsiteY1" fmla="*/ 170794 h 440121"/>
                <a:gd name="connsiteX2" fmla="*/ 256190 w 617483"/>
                <a:gd name="connsiteY2" fmla="*/ 137949 h 440121"/>
                <a:gd name="connsiteX3" fmla="*/ 512380 w 617483"/>
                <a:gd name="connsiteY3" fmla="*/ 0 h 440121"/>
                <a:gd name="connsiteX4" fmla="*/ 617483 w 617483"/>
                <a:gd name="connsiteY4" fmla="*/ 183931 h 440121"/>
                <a:gd name="connsiteX5" fmla="*/ 413845 w 617483"/>
                <a:gd name="connsiteY5" fmla="*/ 335018 h 440121"/>
                <a:gd name="connsiteX6" fmla="*/ 505811 w 617483"/>
                <a:gd name="connsiteY6" fmla="*/ 440121 h 440121"/>
                <a:gd name="connsiteX7" fmla="*/ 52552 w 617483"/>
                <a:gd name="connsiteY7" fmla="*/ 420414 h 440121"/>
                <a:gd name="connsiteX8" fmla="*/ 0 w 617483"/>
                <a:gd name="connsiteY8" fmla="*/ 269328 h 440121"/>
                <a:gd name="connsiteX9" fmla="*/ 0 w 617483"/>
                <a:gd name="connsiteY9" fmla="*/ 223345 h 440121"/>
                <a:gd name="connsiteX10" fmla="*/ 19707 w 617483"/>
                <a:gd name="connsiteY10" fmla="*/ 170794 h 440121"/>
                <a:gd name="connsiteX0" fmla="*/ 0 w 617483"/>
                <a:gd name="connsiteY0" fmla="*/ 223345 h 440121"/>
                <a:gd name="connsiteX1" fmla="*/ 124811 w 617483"/>
                <a:gd name="connsiteY1" fmla="*/ 170794 h 440121"/>
                <a:gd name="connsiteX2" fmla="*/ 256190 w 617483"/>
                <a:gd name="connsiteY2" fmla="*/ 137949 h 440121"/>
                <a:gd name="connsiteX3" fmla="*/ 512380 w 617483"/>
                <a:gd name="connsiteY3" fmla="*/ 0 h 440121"/>
                <a:gd name="connsiteX4" fmla="*/ 617483 w 617483"/>
                <a:gd name="connsiteY4" fmla="*/ 183931 h 440121"/>
                <a:gd name="connsiteX5" fmla="*/ 413845 w 617483"/>
                <a:gd name="connsiteY5" fmla="*/ 335018 h 440121"/>
                <a:gd name="connsiteX6" fmla="*/ 505811 w 617483"/>
                <a:gd name="connsiteY6" fmla="*/ 440121 h 440121"/>
                <a:gd name="connsiteX7" fmla="*/ 52552 w 617483"/>
                <a:gd name="connsiteY7" fmla="*/ 420414 h 440121"/>
                <a:gd name="connsiteX8" fmla="*/ 0 w 617483"/>
                <a:gd name="connsiteY8" fmla="*/ 269328 h 440121"/>
                <a:gd name="connsiteX9" fmla="*/ 0 w 617483"/>
                <a:gd name="connsiteY9" fmla="*/ 223345 h 440121"/>
                <a:gd name="connsiteX0" fmla="*/ 0 w 617483"/>
                <a:gd name="connsiteY0" fmla="*/ 223345 h 440121"/>
                <a:gd name="connsiteX1" fmla="*/ 124811 w 617483"/>
                <a:gd name="connsiteY1" fmla="*/ 170794 h 440121"/>
                <a:gd name="connsiteX2" fmla="*/ 256190 w 617483"/>
                <a:gd name="connsiteY2" fmla="*/ 137949 h 440121"/>
                <a:gd name="connsiteX3" fmla="*/ 512380 w 617483"/>
                <a:gd name="connsiteY3" fmla="*/ 0 h 440121"/>
                <a:gd name="connsiteX4" fmla="*/ 617483 w 617483"/>
                <a:gd name="connsiteY4" fmla="*/ 183931 h 440121"/>
                <a:gd name="connsiteX5" fmla="*/ 413845 w 617483"/>
                <a:gd name="connsiteY5" fmla="*/ 335018 h 440121"/>
                <a:gd name="connsiteX6" fmla="*/ 505811 w 617483"/>
                <a:gd name="connsiteY6" fmla="*/ 440121 h 440121"/>
                <a:gd name="connsiteX7" fmla="*/ 52552 w 617483"/>
                <a:gd name="connsiteY7" fmla="*/ 420414 h 440121"/>
                <a:gd name="connsiteX8" fmla="*/ 0 w 617483"/>
                <a:gd name="connsiteY8" fmla="*/ 269328 h 440121"/>
                <a:gd name="connsiteX9" fmla="*/ 0 w 617483"/>
                <a:gd name="connsiteY9" fmla="*/ 223345 h 440121"/>
                <a:gd name="connsiteX0" fmla="*/ 0 w 617483"/>
                <a:gd name="connsiteY0" fmla="*/ 223345 h 440121"/>
                <a:gd name="connsiteX1" fmla="*/ 256190 w 617483"/>
                <a:gd name="connsiteY1" fmla="*/ 137949 h 440121"/>
                <a:gd name="connsiteX2" fmla="*/ 512380 w 617483"/>
                <a:gd name="connsiteY2" fmla="*/ 0 h 440121"/>
                <a:gd name="connsiteX3" fmla="*/ 617483 w 617483"/>
                <a:gd name="connsiteY3" fmla="*/ 183931 h 440121"/>
                <a:gd name="connsiteX4" fmla="*/ 413845 w 617483"/>
                <a:gd name="connsiteY4" fmla="*/ 335018 h 440121"/>
                <a:gd name="connsiteX5" fmla="*/ 505811 w 617483"/>
                <a:gd name="connsiteY5" fmla="*/ 440121 h 440121"/>
                <a:gd name="connsiteX6" fmla="*/ 52552 w 617483"/>
                <a:gd name="connsiteY6" fmla="*/ 420414 h 440121"/>
                <a:gd name="connsiteX7" fmla="*/ 0 w 617483"/>
                <a:gd name="connsiteY7" fmla="*/ 269328 h 440121"/>
                <a:gd name="connsiteX8" fmla="*/ 0 w 617483"/>
                <a:gd name="connsiteY8" fmla="*/ 223345 h 440121"/>
                <a:gd name="connsiteX0" fmla="*/ 0 w 617483"/>
                <a:gd name="connsiteY0" fmla="*/ 223345 h 440121"/>
                <a:gd name="connsiteX1" fmla="*/ 512380 w 617483"/>
                <a:gd name="connsiteY1" fmla="*/ 0 h 440121"/>
                <a:gd name="connsiteX2" fmla="*/ 617483 w 617483"/>
                <a:gd name="connsiteY2" fmla="*/ 183931 h 440121"/>
                <a:gd name="connsiteX3" fmla="*/ 413845 w 617483"/>
                <a:gd name="connsiteY3" fmla="*/ 335018 h 440121"/>
                <a:gd name="connsiteX4" fmla="*/ 505811 w 617483"/>
                <a:gd name="connsiteY4" fmla="*/ 440121 h 440121"/>
                <a:gd name="connsiteX5" fmla="*/ 52552 w 617483"/>
                <a:gd name="connsiteY5" fmla="*/ 420414 h 440121"/>
                <a:gd name="connsiteX6" fmla="*/ 0 w 617483"/>
                <a:gd name="connsiteY6" fmla="*/ 269328 h 440121"/>
                <a:gd name="connsiteX7" fmla="*/ 0 w 617483"/>
                <a:gd name="connsiteY7" fmla="*/ 223345 h 440121"/>
                <a:gd name="connsiteX0" fmla="*/ 0 w 617483"/>
                <a:gd name="connsiteY0" fmla="*/ 223345 h 440121"/>
                <a:gd name="connsiteX1" fmla="*/ 512380 w 617483"/>
                <a:gd name="connsiteY1" fmla="*/ 0 h 440121"/>
                <a:gd name="connsiteX2" fmla="*/ 617483 w 617483"/>
                <a:gd name="connsiteY2" fmla="*/ 183931 h 440121"/>
                <a:gd name="connsiteX3" fmla="*/ 413845 w 617483"/>
                <a:gd name="connsiteY3" fmla="*/ 335018 h 440121"/>
                <a:gd name="connsiteX4" fmla="*/ 505811 w 617483"/>
                <a:gd name="connsiteY4" fmla="*/ 440121 h 440121"/>
                <a:gd name="connsiteX5" fmla="*/ 0 w 617483"/>
                <a:gd name="connsiteY5" fmla="*/ 269328 h 440121"/>
                <a:gd name="connsiteX6" fmla="*/ 0 w 617483"/>
                <a:gd name="connsiteY6" fmla="*/ 223345 h 440121"/>
                <a:gd name="connsiteX0" fmla="*/ 0 w 617483"/>
                <a:gd name="connsiteY0" fmla="*/ 223345 h 440121"/>
                <a:gd name="connsiteX1" fmla="*/ 512380 w 617483"/>
                <a:gd name="connsiteY1" fmla="*/ 0 h 440121"/>
                <a:gd name="connsiteX2" fmla="*/ 617483 w 617483"/>
                <a:gd name="connsiteY2" fmla="*/ 183931 h 440121"/>
                <a:gd name="connsiteX3" fmla="*/ 413845 w 617483"/>
                <a:gd name="connsiteY3" fmla="*/ 335018 h 440121"/>
                <a:gd name="connsiteX4" fmla="*/ 505811 w 617483"/>
                <a:gd name="connsiteY4" fmla="*/ 440121 h 440121"/>
                <a:gd name="connsiteX5" fmla="*/ 0 w 617483"/>
                <a:gd name="connsiteY5" fmla="*/ 223345 h 440121"/>
                <a:gd name="connsiteX0" fmla="*/ 91966 w 203638"/>
                <a:gd name="connsiteY0" fmla="*/ 440121 h 440121"/>
                <a:gd name="connsiteX1" fmla="*/ 98535 w 203638"/>
                <a:gd name="connsiteY1" fmla="*/ 0 h 440121"/>
                <a:gd name="connsiteX2" fmla="*/ 203638 w 203638"/>
                <a:gd name="connsiteY2" fmla="*/ 183931 h 440121"/>
                <a:gd name="connsiteX3" fmla="*/ 0 w 203638"/>
                <a:gd name="connsiteY3" fmla="*/ 335018 h 440121"/>
                <a:gd name="connsiteX4" fmla="*/ 91966 w 203638"/>
                <a:gd name="connsiteY4" fmla="*/ 440121 h 440121"/>
                <a:gd name="connsiteX0" fmla="*/ 0 w 305446"/>
                <a:gd name="connsiteY0" fmla="*/ 300602 h 335018"/>
                <a:gd name="connsiteX1" fmla="*/ 200343 w 305446"/>
                <a:gd name="connsiteY1" fmla="*/ 0 h 335018"/>
                <a:gd name="connsiteX2" fmla="*/ 305446 w 305446"/>
                <a:gd name="connsiteY2" fmla="*/ 183931 h 335018"/>
                <a:gd name="connsiteX3" fmla="*/ 101808 w 305446"/>
                <a:gd name="connsiteY3" fmla="*/ 335018 h 335018"/>
                <a:gd name="connsiteX4" fmla="*/ 0 w 305446"/>
                <a:gd name="connsiteY4" fmla="*/ 300602 h 335018"/>
                <a:gd name="connsiteX0" fmla="*/ 0 w 305446"/>
                <a:gd name="connsiteY0" fmla="*/ 300602 h 335018"/>
                <a:gd name="connsiteX1" fmla="*/ 200343 w 305446"/>
                <a:gd name="connsiteY1" fmla="*/ 0 h 335018"/>
                <a:gd name="connsiteX2" fmla="*/ 305446 w 305446"/>
                <a:gd name="connsiteY2" fmla="*/ 183931 h 335018"/>
                <a:gd name="connsiteX3" fmla="*/ 101808 w 305446"/>
                <a:gd name="connsiteY3" fmla="*/ 335018 h 335018"/>
                <a:gd name="connsiteX4" fmla="*/ 0 w 305446"/>
                <a:gd name="connsiteY4" fmla="*/ 300602 h 335018"/>
                <a:gd name="connsiteX0" fmla="*/ 0 w 305446"/>
                <a:gd name="connsiteY0" fmla="*/ 300602 h 825744"/>
                <a:gd name="connsiteX1" fmla="*/ 200343 w 305446"/>
                <a:gd name="connsiteY1" fmla="*/ 0 h 825744"/>
                <a:gd name="connsiteX2" fmla="*/ 305446 w 305446"/>
                <a:gd name="connsiteY2" fmla="*/ 183931 h 825744"/>
                <a:gd name="connsiteX3" fmla="*/ 111260 w 305446"/>
                <a:gd name="connsiteY3" fmla="*/ 825744 h 825744"/>
                <a:gd name="connsiteX4" fmla="*/ 0 w 305446"/>
                <a:gd name="connsiteY4" fmla="*/ 300602 h 825744"/>
                <a:gd name="connsiteX0" fmla="*/ 0 w 399970"/>
                <a:gd name="connsiteY0" fmla="*/ 748028 h 825744"/>
                <a:gd name="connsiteX1" fmla="*/ 294867 w 399970"/>
                <a:gd name="connsiteY1" fmla="*/ 0 h 825744"/>
                <a:gd name="connsiteX2" fmla="*/ 399970 w 399970"/>
                <a:gd name="connsiteY2" fmla="*/ 183931 h 825744"/>
                <a:gd name="connsiteX3" fmla="*/ 205784 w 399970"/>
                <a:gd name="connsiteY3" fmla="*/ 825744 h 825744"/>
                <a:gd name="connsiteX4" fmla="*/ 0 w 399970"/>
                <a:gd name="connsiteY4" fmla="*/ 748028 h 825744"/>
                <a:gd name="connsiteX0" fmla="*/ 0 w 399970"/>
                <a:gd name="connsiteY0" fmla="*/ 564097 h 641813"/>
                <a:gd name="connsiteX1" fmla="*/ 34927 w 399970"/>
                <a:gd name="connsiteY1" fmla="*/ 422260 h 641813"/>
                <a:gd name="connsiteX2" fmla="*/ 399970 w 399970"/>
                <a:gd name="connsiteY2" fmla="*/ 0 h 641813"/>
                <a:gd name="connsiteX3" fmla="*/ 205784 w 399970"/>
                <a:gd name="connsiteY3" fmla="*/ 641813 h 641813"/>
                <a:gd name="connsiteX4" fmla="*/ 0 w 399970"/>
                <a:gd name="connsiteY4" fmla="*/ 564097 h 641813"/>
                <a:gd name="connsiteX0" fmla="*/ 0 w 253459"/>
                <a:gd name="connsiteY0" fmla="*/ 141837 h 219553"/>
                <a:gd name="connsiteX1" fmla="*/ 34927 w 253459"/>
                <a:gd name="connsiteY1" fmla="*/ 0 h 219553"/>
                <a:gd name="connsiteX2" fmla="*/ 253459 w 253459"/>
                <a:gd name="connsiteY2" fmla="*/ 63654 h 219553"/>
                <a:gd name="connsiteX3" fmla="*/ 205784 w 253459"/>
                <a:gd name="connsiteY3" fmla="*/ 219553 h 219553"/>
                <a:gd name="connsiteX4" fmla="*/ 0 w 253459"/>
                <a:gd name="connsiteY4" fmla="*/ 141837 h 219553"/>
                <a:gd name="connsiteX0" fmla="*/ 0 w 253459"/>
                <a:gd name="connsiteY0" fmla="*/ 151459 h 229175"/>
                <a:gd name="connsiteX1" fmla="*/ 49106 w 253459"/>
                <a:gd name="connsiteY1" fmla="*/ 0 h 229175"/>
                <a:gd name="connsiteX2" fmla="*/ 253459 w 253459"/>
                <a:gd name="connsiteY2" fmla="*/ 73276 h 229175"/>
                <a:gd name="connsiteX3" fmla="*/ 205784 w 253459"/>
                <a:gd name="connsiteY3" fmla="*/ 229175 h 229175"/>
                <a:gd name="connsiteX4" fmla="*/ 0 w 253459"/>
                <a:gd name="connsiteY4" fmla="*/ 151459 h 229175"/>
                <a:gd name="connsiteX0" fmla="*/ 0 w 258162"/>
                <a:gd name="connsiteY0" fmla="*/ 165881 h 229175"/>
                <a:gd name="connsiteX1" fmla="*/ 53809 w 258162"/>
                <a:gd name="connsiteY1" fmla="*/ 0 h 229175"/>
                <a:gd name="connsiteX2" fmla="*/ 258162 w 258162"/>
                <a:gd name="connsiteY2" fmla="*/ 73276 h 229175"/>
                <a:gd name="connsiteX3" fmla="*/ 210487 w 258162"/>
                <a:gd name="connsiteY3" fmla="*/ 229175 h 229175"/>
                <a:gd name="connsiteX4" fmla="*/ 0 w 258162"/>
                <a:gd name="connsiteY4" fmla="*/ 165881 h 229175"/>
                <a:gd name="connsiteX0" fmla="*/ 0 w 258162"/>
                <a:gd name="connsiteY0" fmla="*/ 165881 h 248405"/>
                <a:gd name="connsiteX1" fmla="*/ 53809 w 258162"/>
                <a:gd name="connsiteY1" fmla="*/ 0 h 248405"/>
                <a:gd name="connsiteX2" fmla="*/ 258162 w 258162"/>
                <a:gd name="connsiteY2" fmla="*/ 73276 h 248405"/>
                <a:gd name="connsiteX3" fmla="*/ 205783 w 258162"/>
                <a:gd name="connsiteY3" fmla="*/ 248405 h 248405"/>
                <a:gd name="connsiteX4" fmla="*/ 0 w 258162"/>
                <a:gd name="connsiteY4" fmla="*/ 165881 h 248405"/>
                <a:gd name="connsiteX0" fmla="*/ 0 w 258162"/>
                <a:gd name="connsiteY0" fmla="*/ 165881 h 248405"/>
                <a:gd name="connsiteX1" fmla="*/ 53809 w 258162"/>
                <a:gd name="connsiteY1" fmla="*/ 0 h 248405"/>
                <a:gd name="connsiteX2" fmla="*/ 258162 w 258162"/>
                <a:gd name="connsiteY2" fmla="*/ 73276 h 248405"/>
                <a:gd name="connsiteX3" fmla="*/ 215189 w 258162"/>
                <a:gd name="connsiteY3" fmla="*/ 248405 h 248405"/>
                <a:gd name="connsiteX4" fmla="*/ 0 w 258162"/>
                <a:gd name="connsiteY4" fmla="*/ 165881 h 248405"/>
                <a:gd name="connsiteX0" fmla="*/ 0 w 258162"/>
                <a:gd name="connsiteY0" fmla="*/ 165881 h 238790"/>
                <a:gd name="connsiteX1" fmla="*/ 53809 w 258162"/>
                <a:gd name="connsiteY1" fmla="*/ 0 h 238790"/>
                <a:gd name="connsiteX2" fmla="*/ 258162 w 258162"/>
                <a:gd name="connsiteY2" fmla="*/ 73276 h 238790"/>
                <a:gd name="connsiteX3" fmla="*/ 201080 w 258162"/>
                <a:gd name="connsiteY3" fmla="*/ 238790 h 238790"/>
                <a:gd name="connsiteX4" fmla="*/ 0 w 258162"/>
                <a:gd name="connsiteY4" fmla="*/ 165881 h 238790"/>
                <a:gd name="connsiteX0" fmla="*/ 0 w 272271"/>
                <a:gd name="connsiteY0" fmla="*/ 165881 h 238790"/>
                <a:gd name="connsiteX1" fmla="*/ 53809 w 272271"/>
                <a:gd name="connsiteY1" fmla="*/ 0 h 238790"/>
                <a:gd name="connsiteX2" fmla="*/ 272271 w 272271"/>
                <a:gd name="connsiteY2" fmla="*/ 78083 h 238790"/>
                <a:gd name="connsiteX3" fmla="*/ 201080 w 272271"/>
                <a:gd name="connsiteY3" fmla="*/ 238790 h 238790"/>
                <a:gd name="connsiteX4" fmla="*/ 0 w 272271"/>
                <a:gd name="connsiteY4" fmla="*/ 165881 h 238790"/>
                <a:gd name="connsiteX0" fmla="*/ 0 w 272271"/>
                <a:gd name="connsiteY0" fmla="*/ 165881 h 243598"/>
                <a:gd name="connsiteX1" fmla="*/ 53809 w 272271"/>
                <a:gd name="connsiteY1" fmla="*/ 0 h 243598"/>
                <a:gd name="connsiteX2" fmla="*/ 272271 w 272271"/>
                <a:gd name="connsiteY2" fmla="*/ 78083 h 243598"/>
                <a:gd name="connsiteX3" fmla="*/ 215189 w 272271"/>
                <a:gd name="connsiteY3" fmla="*/ 243598 h 243598"/>
                <a:gd name="connsiteX4" fmla="*/ 0 w 272271"/>
                <a:gd name="connsiteY4" fmla="*/ 165881 h 243598"/>
                <a:gd name="connsiteX0" fmla="*/ 0 w 272271"/>
                <a:gd name="connsiteY0" fmla="*/ 165881 h 243598"/>
                <a:gd name="connsiteX1" fmla="*/ 53809 w 272271"/>
                <a:gd name="connsiteY1" fmla="*/ 0 h 243598"/>
                <a:gd name="connsiteX2" fmla="*/ 272271 w 272271"/>
                <a:gd name="connsiteY2" fmla="*/ 78083 h 243598"/>
                <a:gd name="connsiteX3" fmla="*/ 244717 w 272271"/>
                <a:gd name="connsiteY3" fmla="*/ 243598 h 243598"/>
                <a:gd name="connsiteX4" fmla="*/ 0 w 272271"/>
                <a:gd name="connsiteY4" fmla="*/ 165881 h 243598"/>
                <a:gd name="connsiteX0" fmla="*/ 0 w 257507"/>
                <a:gd name="connsiteY0" fmla="*/ 138220 h 243598"/>
                <a:gd name="connsiteX1" fmla="*/ 39045 w 257507"/>
                <a:gd name="connsiteY1" fmla="*/ 0 h 243598"/>
                <a:gd name="connsiteX2" fmla="*/ 257507 w 257507"/>
                <a:gd name="connsiteY2" fmla="*/ 78083 h 243598"/>
                <a:gd name="connsiteX3" fmla="*/ 229953 w 257507"/>
                <a:gd name="connsiteY3" fmla="*/ 243598 h 243598"/>
                <a:gd name="connsiteX4" fmla="*/ 0 w 257507"/>
                <a:gd name="connsiteY4" fmla="*/ 138220 h 243598"/>
                <a:gd name="connsiteX0" fmla="*/ 0 w 274245"/>
                <a:gd name="connsiteY0" fmla="*/ 138220 h 243598"/>
                <a:gd name="connsiteX1" fmla="*/ 39045 w 274245"/>
                <a:gd name="connsiteY1" fmla="*/ 0 h 243598"/>
                <a:gd name="connsiteX2" fmla="*/ 257507 w 274245"/>
                <a:gd name="connsiteY2" fmla="*/ 78083 h 243598"/>
                <a:gd name="connsiteX3" fmla="*/ 274245 w 274245"/>
                <a:gd name="connsiteY3" fmla="*/ 243598 h 243598"/>
                <a:gd name="connsiteX4" fmla="*/ 0 w 274245"/>
                <a:gd name="connsiteY4" fmla="*/ 138220 h 243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45" h="243598">
                  <a:moveTo>
                    <a:pt x="0" y="138220"/>
                  </a:moveTo>
                  <a:lnTo>
                    <a:pt x="39045" y="0"/>
                  </a:lnTo>
                  <a:lnTo>
                    <a:pt x="257507" y="78083"/>
                  </a:lnTo>
                  <a:lnTo>
                    <a:pt x="274245" y="243598"/>
                  </a:lnTo>
                  <a:lnTo>
                    <a:pt x="0" y="138220"/>
                  </a:lnTo>
                  <a:close/>
                </a:path>
              </a:pathLst>
            </a:custGeom>
            <a:pattFill prst="pct75">
              <a:fgClr>
                <a:schemeClr val="accent5">
                  <a:lumMod val="60000"/>
                  <a:lumOff val="40000"/>
                </a:schemeClr>
              </a:fgClr>
              <a:bgClr>
                <a:schemeClr val="bg1"/>
              </a:bgClr>
            </a:pattFill>
            <a:ln w="9525">
              <a:solidFill>
                <a:schemeClr val="tx1"/>
              </a:solidFill>
              <a:miter lim="800000"/>
              <a:headEnd/>
              <a:tailEnd/>
            </a:ln>
          </p:spPr>
          <p:txBody>
            <a:bodyPr wrap="squar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4" name="フリーフォーム: 図形 3">
              <a:extLst>
                <a:ext uri="{FF2B5EF4-FFF2-40B4-BE49-F238E27FC236}">
                  <a16:creationId xmlns:a16="http://schemas.microsoft.com/office/drawing/2014/main" id="{B46DE826-87B4-4C39-9442-A8A87FC2C6D2}"/>
                </a:ext>
              </a:extLst>
            </p:cNvPr>
            <p:cNvSpPr/>
            <p:nvPr/>
          </p:nvSpPr>
          <p:spPr>
            <a:xfrm>
              <a:off x="1967023" y="414670"/>
              <a:ext cx="5762847" cy="2445488"/>
            </a:xfrm>
            <a:custGeom>
              <a:avLst/>
              <a:gdLst>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360428 w 5762847"/>
                <a:gd name="connsiteY10" fmla="*/ 1414130 h 2445488"/>
                <a:gd name="connsiteX11" fmla="*/ 1594884 w 5762847"/>
                <a:gd name="connsiteY11" fmla="*/ 1562986 h 2445488"/>
                <a:gd name="connsiteX12" fmla="*/ 1382233 w 5762847"/>
                <a:gd name="connsiteY12" fmla="*/ 1733107 h 2445488"/>
                <a:gd name="connsiteX13" fmla="*/ 1116419 w 5762847"/>
                <a:gd name="connsiteY13" fmla="*/ 1509823 h 2445488"/>
                <a:gd name="connsiteX14" fmla="*/ 223284 w 5762847"/>
                <a:gd name="connsiteY14" fmla="*/ 1669311 h 2445488"/>
                <a:gd name="connsiteX15" fmla="*/ 138224 w 5762847"/>
                <a:gd name="connsiteY15" fmla="*/ 1626781 h 2445488"/>
                <a:gd name="connsiteX16" fmla="*/ 0 w 5762847"/>
                <a:gd name="connsiteY16" fmla="*/ 1584251 h 2445488"/>
                <a:gd name="connsiteX17" fmla="*/ 63796 w 5762847"/>
                <a:gd name="connsiteY17" fmla="*/ 1467293 h 2445488"/>
                <a:gd name="connsiteX18" fmla="*/ 3561907 w 5762847"/>
                <a:gd name="connsiteY18" fmla="*/ 0 h 2445488"/>
                <a:gd name="connsiteX19" fmla="*/ 3646968 w 5762847"/>
                <a:gd name="connsiteY19" fmla="*/ 42530 h 2445488"/>
                <a:gd name="connsiteX20" fmla="*/ 3689498 w 5762847"/>
                <a:gd name="connsiteY20"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360428 w 5762847"/>
                <a:gd name="connsiteY11" fmla="*/ 1414130 h 2445488"/>
                <a:gd name="connsiteX12" fmla="*/ 1594884 w 5762847"/>
                <a:gd name="connsiteY12" fmla="*/ 1562986 h 2445488"/>
                <a:gd name="connsiteX13" fmla="*/ 1382233 w 5762847"/>
                <a:gd name="connsiteY13" fmla="*/ 1733107 h 2445488"/>
                <a:gd name="connsiteX14" fmla="*/ 1116419 w 5762847"/>
                <a:gd name="connsiteY14" fmla="*/ 1509823 h 2445488"/>
                <a:gd name="connsiteX15" fmla="*/ 223284 w 5762847"/>
                <a:gd name="connsiteY15" fmla="*/ 1669311 h 2445488"/>
                <a:gd name="connsiteX16" fmla="*/ 138224 w 5762847"/>
                <a:gd name="connsiteY16" fmla="*/ 1626781 h 2445488"/>
                <a:gd name="connsiteX17" fmla="*/ 0 w 5762847"/>
                <a:gd name="connsiteY17" fmla="*/ 1584251 h 2445488"/>
                <a:gd name="connsiteX18" fmla="*/ 63796 w 5762847"/>
                <a:gd name="connsiteY18" fmla="*/ 1467293 h 2445488"/>
                <a:gd name="connsiteX19" fmla="*/ 3561907 w 5762847"/>
                <a:gd name="connsiteY19" fmla="*/ 0 h 2445488"/>
                <a:gd name="connsiteX20" fmla="*/ 3646968 w 5762847"/>
                <a:gd name="connsiteY20" fmla="*/ 42530 h 2445488"/>
                <a:gd name="connsiteX21" fmla="*/ 3689498 w 5762847"/>
                <a:gd name="connsiteY21"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19917 w 5762847"/>
                <a:gd name="connsiteY11" fmla="*/ 1584251 h 2445488"/>
                <a:gd name="connsiteX12" fmla="*/ 2360428 w 5762847"/>
                <a:gd name="connsiteY12" fmla="*/ 1414130 h 2445488"/>
                <a:gd name="connsiteX13" fmla="*/ 1594884 w 5762847"/>
                <a:gd name="connsiteY13" fmla="*/ 1562986 h 2445488"/>
                <a:gd name="connsiteX14" fmla="*/ 1382233 w 5762847"/>
                <a:gd name="connsiteY14" fmla="*/ 1733107 h 2445488"/>
                <a:gd name="connsiteX15" fmla="*/ 1116419 w 5762847"/>
                <a:gd name="connsiteY15" fmla="*/ 1509823 h 2445488"/>
                <a:gd name="connsiteX16" fmla="*/ 223284 w 5762847"/>
                <a:gd name="connsiteY16" fmla="*/ 1669311 h 2445488"/>
                <a:gd name="connsiteX17" fmla="*/ 138224 w 5762847"/>
                <a:gd name="connsiteY17" fmla="*/ 1626781 h 2445488"/>
                <a:gd name="connsiteX18" fmla="*/ 0 w 5762847"/>
                <a:gd name="connsiteY18" fmla="*/ 1584251 h 2445488"/>
                <a:gd name="connsiteX19" fmla="*/ 63796 w 5762847"/>
                <a:gd name="connsiteY19" fmla="*/ 1467293 h 2445488"/>
                <a:gd name="connsiteX20" fmla="*/ 3561907 w 5762847"/>
                <a:gd name="connsiteY20" fmla="*/ 0 h 2445488"/>
                <a:gd name="connsiteX21" fmla="*/ 3646968 w 5762847"/>
                <a:gd name="connsiteY21" fmla="*/ 42530 h 2445488"/>
                <a:gd name="connsiteX22" fmla="*/ 3689498 w 5762847"/>
                <a:gd name="connsiteY22"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360428 w 5762847"/>
                <a:gd name="connsiteY12" fmla="*/ 1414130 h 2445488"/>
                <a:gd name="connsiteX13" fmla="*/ 1594884 w 5762847"/>
                <a:gd name="connsiteY13" fmla="*/ 1562986 h 2445488"/>
                <a:gd name="connsiteX14" fmla="*/ 1382233 w 5762847"/>
                <a:gd name="connsiteY14" fmla="*/ 1733107 h 2445488"/>
                <a:gd name="connsiteX15" fmla="*/ 1116419 w 5762847"/>
                <a:gd name="connsiteY15" fmla="*/ 1509823 h 2445488"/>
                <a:gd name="connsiteX16" fmla="*/ 223284 w 5762847"/>
                <a:gd name="connsiteY16" fmla="*/ 1669311 h 2445488"/>
                <a:gd name="connsiteX17" fmla="*/ 138224 w 5762847"/>
                <a:gd name="connsiteY17" fmla="*/ 1626781 h 2445488"/>
                <a:gd name="connsiteX18" fmla="*/ 0 w 5762847"/>
                <a:gd name="connsiteY18" fmla="*/ 1584251 h 2445488"/>
                <a:gd name="connsiteX19" fmla="*/ 63796 w 5762847"/>
                <a:gd name="connsiteY19" fmla="*/ 1467293 h 2445488"/>
                <a:gd name="connsiteX20" fmla="*/ 3561907 w 5762847"/>
                <a:gd name="connsiteY20" fmla="*/ 0 h 2445488"/>
                <a:gd name="connsiteX21" fmla="*/ 3646968 w 5762847"/>
                <a:gd name="connsiteY21" fmla="*/ 42530 h 2445488"/>
                <a:gd name="connsiteX22" fmla="*/ 3689498 w 5762847"/>
                <a:gd name="connsiteY22"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1594884 w 5762847"/>
                <a:gd name="connsiteY13" fmla="*/ 1562986 h 2445488"/>
                <a:gd name="connsiteX14" fmla="*/ 1382233 w 5762847"/>
                <a:gd name="connsiteY14" fmla="*/ 1733107 h 2445488"/>
                <a:gd name="connsiteX15" fmla="*/ 1116419 w 5762847"/>
                <a:gd name="connsiteY15" fmla="*/ 1509823 h 2445488"/>
                <a:gd name="connsiteX16" fmla="*/ 223284 w 5762847"/>
                <a:gd name="connsiteY16" fmla="*/ 1669311 h 2445488"/>
                <a:gd name="connsiteX17" fmla="*/ 138224 w 5762847"/>
                <a:gd name="connsiteY17" fmla="*/ 1626781 h 2445488"/>
                <a:gd name="connsiteX18" fmla="*/ 0 w 5762847"/>
                <a:gd name="connsiteY18" fmla="*/ 1584251 h 2445488"/>
                <a:gd name="connsiteX19" fmla="*/ 63796 w 5762847"/>
                <a:gd name="connsiteY19" fmla="*/ 1467293 h 2445488"/>
                <a:gd name="connsiteX20" fmla="*/ 3561907 w 5762847"/>
                <a:gd name="connsiteY20" fmla="*/ 0 h 2445488"/>
                <a:gd name="connsiteX21" fmla="*/ 3646968 w 5762847"/>
                <a:gd name="connsiteY21" fmla="*/ 42530 h 2445488"/>
                <a:gd name="connsiteX22" fmla="*/ 3689498 w 5762847"/>
                <a:gd name="connsiteY22"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169042 w 5762847"/>
                <a:gd name="connsiteY13" fmla="*/ 1594883 h 2445488"/>
                <a:gd name="connsiteX14" fmla="*/ 1594884 w 5762847"/>
                <a:gd name="connsiteY14" fmla="*/ 1562986 h 2445488"/>
                <a:gd name="connsiteX15" fmla="*/ 1382233 w 5762847"/>
                <a:gd name="connsiteY15" fmla="*/ 1733107 h 2445488"/>
                <a:gd name="connsiteX16" fmla="*/ 1116419 w 5762847"/>
                <a:gd name="connsiteY16" fmla="*/ 1509823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1382233 w 5762847"/>
                <a:gd name="connsiteY15" fmla="*/ 1733107 h 2445488"/>
                <a:gd name="connsiteX16" fmla="*/ 1116419 w 5762847"/>
                <a:gd name="connsiteY16" fmla="*/ 1509823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1116419 w 5762847"/>
                <a:gd name="connsiteY16" fmla="*/ 1509823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190846 h 2445488"/>
                <a:gd name="connsiteX22" fmla="*/ 3561907 w 5762847"/>
                <a:gd name="connsiteY22" fmla="*/ 0 h 2445488"/>
                <a:gd name="connsiteX23" fmla="*/ 3646968 w 5762847"/>
                <a:gd name="connsiteY23" fmla="*/ 42530 h 2445488"/>
                <a:gd name="connsiteX24" fmla="*/ 3689498 w 5762847"/>
                <a:gd name="connsiteY24"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190846 h 2445488"/>
                <a:gd name="connsiteX22" fmla="*/ 914400 w 5762847"/>
                <a:gd name="connsiteY22" fmla="*/ 1084521 h 2445488"/>
                <a:gd name="connsiteX23" fmla="*/ 3561907 w 5762847"/>
                <a:gd name="connsiteY23" fmla="*/ 0 h 2445488"/>
                <a:gd name="connsiteX24" fmla="*/ 3646968 w 5762847"/>
                <a:gd name="connsiteY24" fmla="*/ 42530 h 2445488"/>
                <a:gd name="connsiteX25" fmla="*/ 3689498 w 5762847"/>
                <a:gd name="connsiteY25"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190846 h 2445488"/>
                <a:gd name="connsiteX22" fmla="*/ 925032 w 5762847"/>
                <a:gd name="connsiteY22" fmla="*/ 1382232 h 2445488"/>
                <a:gd name="connsiteX23" fmla="*/ 3561907 w 5762847"/>
                <a:gd name="connsiteY23" fmla="*/ 0 h 2445488"/>
                <a:gd name="connsiteX24" fmla="*/ 3646968 w 5762847"/>
                <a:gd name="connsiteY24" fmla="*/ 42530 h 2445488"/>
                <a:gd name="connsiteX25" fmla="*/ 3689498 w 5762847"/>
                <a:gd name="connsiteY25"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925032 w 5762847"/>
                <a:gd name="connsiteY22" fmla="*/ 1382232 h 2445488"/>
                <a:gd name="connsiteX23" fmla="*/ 3561907 w 5762847"/>
                <a:gd name="connsiteY23" fmla="*/ 0 h 2445488"/>
                <a:gd name="connsiteX24" fmla="*/ 3646968 w 5762847"/>
                <a:gd name="connsiteY24" fmla="*/ 42530 h 2445488"/>
                <a:gd name="connsiteX25" fmla="*/ 3689498 w 5762847"/>
                <a:gd name="connsiteY25"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925032 w 5762847"/>
                <a:gd name="connsiteY22" fmla="*/ 1382232 h 2445488"/>
                <a:gd name="connsiteX23" fmla="*/ 1169582 w 5762847"/>
                <a:gd name="connsiteY23" fmla="*/ 1222744 h 2445488"/>
                <a:gd name="connsiteX24" fmla="*/ 3561907 w 5762847"/>
                <a:gd name="connsiteY24" fmla="*/ 0 h 2445488"/>
                <a:gd name="connsiteX25" fmla="*/ 3646968 w 5762847"/>
                <a:gd name="connsiteY25" fmla="*/ 42530 h 2445488"/>
                <a:gd name="connsiteX26" fmla="*/ 3689498 w 5762847"/>
                <a:gd name="connsiteY26"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925032 w 5762847"/>
                <a:gd name="connsiteY22" fmla="*/ 1382232 h 2445488"/>
                <a:gd name="connsiteX23" fmla="*/ 1180215 w 5762847"/>
                <a:gd name="connsiteY23" fmla="*/ 1318437 h 2445488"/>
                <a:gd name="connsiteX24" fmla="*/ 3561907 w 5762847"/>
                <a:gd name="connsiteY24" fmla="*/ 0 h 2445488"/>
                <a:gd name="connsiteX25" fmla="*/ 3646968 w 5762847"/>
                <a:gd name="connsiteY25" fmla="*/ 42530 h 2445488"/>
                <a:gd name="connsiteX26" fmla="*/ 3689498 w 5762847"/>
                <a:gd name="connsiteY26"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3561907 w 5762847"/>
                <a:gd name="connsiteY24" fmla="*/ 0 h 2445488"/>
                <a:gd name="connsiteX25" fmla="*/ 3646968 w 5762847"/>
                <a:gd name="connsiteY25" fmla="*/ 42530 h 2445488"/>
                <a:gd name="connsiteX26" fmla="*/ 3689498 w 5762847"/>
                <a:gd name="connsiteY26"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424763 w 5762847"/>
                <a:gd name="connsiteY24" fmla="*/ 1158949 h 2445488"/>
                <a:gd name="connsiteX25" fmla="*/ 3561907 w 5762847"/>
                <a:gd name="connsiteY25" fmla="*/ 0 h 2445488"/>
                <a:gd name="connsiteX26" fmla="*/ 3646968 w 5762847"/>
                <a:gd name="connsiteY26" fmla="*/ 42530 h 2445488"/>
                <a:gd name="connsiteX27" fmla="*/ 3689498 w 5762847"/>
                <a:gd name="connsiteY27"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3561907 w 5762847"/>
                <a:gd name="connsiteY25" fmla="*/ 0 h 2445488"/>
                <a:gd name="connsiteX26" fmla="*/ 3646968 w 5762847"/>
                <a:gd name="connsiteY26" fmla="*/ 42530 h 2445488"/>
                <a:gd name="connsiteX27" fmla="*/ 3689498 w 5762847"/>
                <a:gd name="connsiteY27"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1499191 w 5762847"/>
                <a:gd name="connsiteY25" fmla="*/ 1116418 h 2445488"/>
                <a:gd name="connsiteX26" fmla="*/ 3561907 w 5762847"/>
                <a:gd name="connsiteY26" fmla="*/ 0 h 2445488"/>
                <a:gd name="connsiteX27" fmla="*/ 3646968 w 5762847"/>
                <a:gd name="connsiteY27" fmla="*/ 42530 h 2445488"/>
                <a:gd name="connsiteX28" fmla="*/ 3689498 w 5762847"/>
                <a:gd name="connsiteY28"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1371600 w 5762847"/>
                <a:gd name="connsiteY25" fmla="*/ 925032 h 2445488"/>
                <a:gd name="connsiteX26" fmla="*/ 3561907 w 5762847"/>
                <a:gd name="connsiteY26" fmla="*/ 0 h 2445488"/>
                <a:gd name="connsiteX27" fmla="*/ 3646968 w 5762847"/>
                <a:gd name="connsiteY27" fmla="*/ 42530 h 2445488"/>
                <a:gd name="connsiteX28" fmla="*/ 3689498 w 5762847"/>
                <a:gd name="connsiteY28"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43469 w 5762847"/>
                <a:gd name="connsiteY12" fmla="*/ 1679943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1371600 w 5762847"/>
                <a:gd name="connsiteY25" fmla="*/ 925032 h 2445488"/>
                <a:gd name="connsiteX26" fmla="*/ 3561907 w 5762847"/>
                <a:gd name="connsiteY26" fmla="*/ 0 h 2445488"/>
                <a:gd name="connsiteX27" fmla="*/ 3646968 w 5762847"/>
                <a:gd name="connsiteY27" fmla="*/ 42530 h 2445488"/>
                <a:gd name="connsiteX28" fmla="*/ 3689498 w 5762847"/>
                <a:gd name="connsiteY28" fmla="*/ 159488 h 244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62847" h="2445488">
                  <a:moveTo>
                    <a:pt x="3689498" y="159488"/>
                  </a:moveTo>
                  <a:lnTo>
                    <a:pt x="3827721" y="85060"/>
                  </a:lnTo>
                  <a:lnTo>
                    <a:pt x="5050465" y="510363"/>
                  </a:lnTo>
                  <a:lnTo>
                    <a:pt x="4954772" y="839972"/>
                  </a:lnTo>
                  <a:lnTo>
                    <a:pt x="5635256" y="1329070"/>
                  </a:lnTo>
                  <a:lnTo>
                    <a:pt x="5762847" y="1860697"/>
                  </a:lnTo>
                  <a:lnTo>
                    <a:pt x="3774558" y="2211572"/>
                  </a:lnTo>
                  <a:lnTo>
                    <a:pt x="3551275" y="2445488"/>
                  </a:lnTo>
                  <a:lnTo>
                    <a:pt x="3359889" y="2232837"/>
                  </a:lnTo>
                  <a:lnTo>
                    <a:pt x="3221665" y="2392325"/>
                  </a:lnTo>
                  <a:lnTo>
                    <a:pt x="2732568" y="1839432"/>
                  </a:lnTo>
                  <a:lnTo>
                    <a:pt x="2541182" y="1988288"/>
                  </a:lnTo>
                  <a:lnTo>
                    <a:pt x="2243469" y="1679943"/>
                  </a:lnTo>
                  <a:lnTo>
                    <a:pt x="2243469" y="1456660"/>
                  </a:lnTo>
                  <a:lnTo>
                    <a:pt x="1594884" y="1562986"/>
                  </a:lnTo>
                  <a:lnTo>
                    <a:pt x="903768" y="2179674"/>
                  </a:lnTo>
                  <a:lnTo>
                    <a:pt x="893136" y="1541721"/>
                  </a:lnTo>
                  <a:lnTo>
                    <a:pt x="223284" y="1669311"/>
                  </a:lnTo>
                  <a:lnTo>
                    <a:pt x="138224" y="1626781"/>
                  </a:lnTo>
                  <a:lnTo>
                    <a:pt x="0" y="1584251"/>
                  </a:lnTo>
                  <a:lnTo>
                    <a:pt x="63796" y="1467293"/>
                  </a:lnTo>
                  <a:lnTo>
                    <a:pt x="659219" y="1233376"/>
                  </a:lnTo>
                  <a:lnTo>
                    <a:pt x="893134" y="1318437"/>
                  </a:lnTo>
                  <a:lnTo>
                    <a:pt x="1180215" y="1318437"/>
                  </a:lnTo>
                  <a:lnTo>
                    <a:pt x="1360968" y="1190847"/>
                  </a:lnTo>
                  <a:lnTo>
                    <a:pt x="1371600" y="925032"/>
                  </a:lnTo>
                  <a:lnTo>
                    <a:pt x="3561907" y="0"/>
                  </a:lnTo>
                  <a:lnTo>
                    <a:pt x="3646968" y="42530"/>
                  </a:lnTo>
                  <a:lnTo>
                    <a:pt x="3689498" y="159488"/>
                  </a:lnTo>
                  <a:close/>
                </a:path>
              </a:pathLst>
            </a:custGeom>
            <a:noFill/>
            <a:ln w="1079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B5B30ED7-94FE-4289-9A55-BD08AFBA930C}"/>
                </a:ext>
              </a:extLst>
            </p:cNvPr>
            <p:cNvSpPr txBox="1"/>
            <p:nvPr/>
          </p:nvSpPr>
          <p:spPr>
            <a:xfrm>
              <a:off x="5035863" y="1709616"/>
              <a:ext cx="2623735" cy="276999"/>
            </a:xfrm>
            <a:prstGeom prst="rect">
              <a:avLst/>
            </a:prstGeom>
            <a:noFill/>
            <a:ln>
              <a:noFill/>
            </a:ln>
          </p:spPr>
          <p:txBody>
            <a:bodyPr wrap="square" rtlCol="0">
              <a:spAutoFit/>
            </a:bodyPr>
            <a:lstStyle/>
            <a:p>
              <a:r>
                <a:rPr lang="ja-JP" altLang="en-US" sz="1200" b="1" dirty="0">
                  <a:solidFill>
                    <a:srgbClr val="00B050"/>
                  </a:solidFill>
                  <a:latin typeface="メイリオ" panose="020B0604030504040204" pitchFamily="50" charset="-128"/>
                  <a:ea typeface="メイリオ" panose="020B0604030504040204" pitchFamily="50" charset="-128"/>
                </a:rPr>
                <a:t>コスモスクエア地区</a:t>
              </a:r>
            </a:p>
          </p:txBody>
        </p:sp>
      </p:grpSp>
      <p:sp>
        <p:nvSpPr>
          <p:cNvPr id="179" name="Rectangle 30"/>
          <p:cNvSpPr>
            <a:spLocks noChangeAspect="1" noChangeArrowheads="1"/>
          </p:cNvSpPr>
          <p:nvPr/>
        </p:nvSpPr>
        <p:spPr bwMode="auto">
          <a:xfrm>
            <a:off x="946920" y="2171500"/>
            <a:ext cx="274628" cy="119005"/>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180" name="Rectangle 27"/>
          <p:cNvSpPr>
            <a:spLocks noChangeAspect="1" noChangeArrowheads="1"/>
          </p:cNvSpPr>
          <p:nvPr/>
        </p:nvSpPr>
        <p:spPr bwMode="auto">
          <a:xfrm>
            <a:off x="946920" y="2001637"/>
            <a:ext cx="274628" cy="119005"/>
          </a:xfrm>
          <a:prstGeom prst="rect">
            <a:avLst/>
          </a:prstGeom>
          <a:pattFill prst="pct90">
            <a:fgClr>
              <a:schemeClr val="accent6">
                <a:lumMod val="75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181" name="Rectangle 30"/>
          <p:cNvSpPr>
            <a:spLocks noChangeAspect="1" noChangeArrowheads="1"/>
          </p:cNvSpPr>
          <p:nvPr/>
        </p:nvSpPr>
        <p:spPr bwMode="auto">
          <a:xfrm>
            <a:off x="946920" y="2338187"/>
            <a:ext cx="274628" cy="119005"/>
          </a:xfrm>
          <a:prstGeom prst="rect">
            <a:avLst/>
          </a:prstGeom>
          <a:pattFill prst="dkUpDiag">
            <a:fgClr>
              <a:schemeClr val="bg1">
                <a:lumMod val="5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12"/>
          </p:nvPr>
        </p:nvSpPr>
        <p:spPr>
          <a:xfrm>
            <a:off x="11553438" y="8180722"/>
            <a:ext cx="686187" cy="460041"/>
          </a:xfrm>
        </p:spPr>
        <p:txBody>
          <a:bodyPr/>
          <a:lstStyle/>
          <a:p>
            <a:fld id="{9855AF58-FB1E-4A03-A555-249AA4299BCB}" type="slidenum">
              <a:rPr lang="ja-JP" altLang="en-US" smtClean="0"/>
              <a:pPr/>
              <a:t>14</a:t>
            </a:fld>
            <a:endParaRPr lang="ja-JP" altLang="en-US" dirty="0"/>
          </a:p>
        </p:txBody>
      </p:sp>
      <p:sp>
        <p:nvSpPr>
          <p:cNvPr id="19" name="テキスト ボックス 18"/>
          <p:cNvSpPr txBox="1"/>
          <p:nvPr/>
        </p:nvSpPr>
        <p:spPr>
          <a:xfrm>
            <a:off x="40148" y="29148"/>
            <a:ext cx="6677262" cy="323165"/>
          </a:xfrm>
          <a:prstGeom prst="rect">
            <a:avLst/>
          </a:prstGeom>
          <a:noFill/>
          <a:ln>
            <a:noFill/>
          </a:ln>
        </p:spPr>
        <p:txBody>
          <a:bodyPr wrap="square" rtlCol="0">
            <a:spAutoFit/>
          </a:bodyPr>
          <a:lstStyle/>
          <a:p>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　売出土地および売却時期について（咲洲地区）</a:t>
            </a:r>
          </a:p>
        </p:txBody>
      </p:sp>
      <p:sp>
        <p:nvSpPr>
          <p:cNvPr id="41" name="AutoShape 28"/>
          <p:cNvSpPr>
            <a:spLocks noChangeArrowheads="1"/>
          </p:cNvSpPr>
          <p:nvPr/>
        </p:nvSpPr>
        <p:spPr bwMode="auto">
          <a:xfrm>
            <a:off x="900174" y="640969"/>
            <a:ext cx="1820515" cy="355604"/>
          </a:xfrm>
          <a:prstGeom prst="roundRect">
            <a:avLst>
              <a:gd name="adj" fmla="val 16667"/>
            </a:avLst>
          </a:prstGeom>
          <a:gradFill>
            <a:gsLst>
              <a:gs pos="0">
                <a:schemeClr val="accent2">
                  <a:lumMod val="75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咲洲地区</a:t>
            </a:r>
          </a:p>
        </p:txBody>
      </p:sp>
      <p:sp>
        <p:nvSpPr>
          <p:cNvPr id="51" name="Rectangle 25"/>
          <p:cNvSpPr>
            <a:spLocks noChangeAspect="1" noChangeArrowheads="1"/>
          </p:cNvSpPr>
          <p:nvPr/>
        </p:nvSpPr>
        <p:spPr bwMode="auto">
          <a:xfrm>
            <a:off x="927533" y="1146417"/>
            <a:ext cx="1385063" cy="1386341"/>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52" name="Text Box 29"/>
          <p:cNvSpPr txBox="1">
            <a:spLocks noChangeAspect="1" noChangeArrowheads="1"/>
          </p:cNvSpPr>
          <p:nvPr/>
        </p:nvSpPr>
        <p:spPr bwMode="auto">
          <a:xfrm>
            <a:off x="1262399" y="1351728"/>
            <a:ext cx="113101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2019</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R1</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2020</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R2</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2021</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R3</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2022</a:t>
            </a:r>
            <a:r>
              <a:rPr lang="ja-JP" altLang="en-US" sz="1000" dirty="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R4</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2023</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R5)</a:t>
            </a:r>
          </a:p>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2024 (R6)</a:t>
            </a:r>
            <a:r>
              <a:rPr lang="ja-JP" altLang="en-US" sz="1000" dirty="0">
                <a:latin typeface="メイリオ" panose="020B0604030504040204" pitchFamily="50" charset="-128"/>
                <a:ea typeface="メイリオ" panose="020B0604030504040204" pitchFamily="50" charset="-128"/>
              </a:rPr>
              <a:t> </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p:txBody>
      </p:sp>
      <p:sp>
        <p:nvSpPr>
          <p:cNvPr id="53" name="Rectangle 30"/>
          <p:cNvSpPr>
            <a:spLocks noChangeAspect="1" noChangeArrowheads="1"/>
          </p:cNvSpPr>
          <p:nvPr/>
        </p:nvSpPr>
        <p:spPr bwMode="auto">
          <a:xfrm>
            <a:off x="1009991" y="1401285"/>
            <a:ext cx="274628" cy="119005"/>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5" name="Rectangle 30"/>
          <p:cNvSpPr>
            <a:spLocks noChangeAspect="1" noChangeArrowheads="1"/>
          </p:cNvSpPr>
          <p:nvPr/>
        </p:nvSpPr>
        <p:spPr bwMode="auto">
          <a:xfrm>
            <a:off x="1009991" y="1567972"/>
            <a:ext cx="274628" cy="119005"/>
          </a:xfrm>
          <a:prstGeom prst="rect">
            <a:avLst/>
          </a:prstGeom>
          <a:pattFill prst="lgCheck">
            <a:fgClr>
              <a:schemeClr val="bg1">
                <a:lumMod val="5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6" name="Rectangle 30"/>
          <p:cNvSpPr>
            <a:spLocks noChangeAspect="1" noChangeArrowheads="1"/>
          </p:cNvSpPr>
          <p:nvPr/>
        </p:nvSpPr>
        <p:spPr bwMode="auto">
          <a:xfrm>
            <a:off x="1009991" y="1739422"/>
            <a:ext cx="274628" cy="119005"/>
          </a:xfrm>
          <a:prstGeom prst="rect">
            <a:avLst/>
          </a:pr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7" name="Rectangle 30"/>
          <p:cNvSpPr>
            <a:spLocks noChangeAspect="1" noChangeArrowheads="1"/>
          </p:cNvSpPr>
          <p:nvPr/>
        </p:nvSpPr>
        <p:spPr bwMode="auto">
          <a:xfrm>
            <a:off x="1009991" y="1901347"/>
            <a:ext cx="274628" cy="119005"/>
          </a:xfrm>
          <a:prstGeom prst="rect">
            <a:avLst/>
          </a:prstGeom>
          <a:pattFill prst="pct20">
            <a:fgClr>
              <a:srgbClr val="002060"/>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8" name="Rectangle 30"/>
          <p:cNvSpPr>
            <a:spLocks noChangeAspect="1" noChangeArrowheads="1"/>
          </p:cNvSpPr>
          <p:nvPr/>
        </p:nvSpPr>
        <p:spPr bwMode="auto">
          <a:xfrm>
            <a:off x="1009991" y="2068035"/>
            <a:ext cx="274628" cy="119005"/>
          </a:xfrm>
          <a:prstGeom prst="rect">
            <a:avLst/>
          </a:prstGeom>
          <a:pattFill prst="wdUpDiag">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48310946"/>
              </p:ext>
            </p:extLst>
          </p:nvPr>
        </p:nvGraphicFramePr>
        <p:xfrm>
          <a:off x="935802" y="7362961"/>
          <a:ext cx="2287458" cy="931238"/>
        </p:xfrm>
        <a:graphic>
          <a:graphicData uri="http://schemas.openxmlformats.org/drawingml/2006/table">
            <a:tbl>
              <a:tblPr firstRow="1" bandRow="1">
                <a:tableStyleId>{5C22544A-7EE6-4342-B048-85BDC9FD1C3A}</a:tableStyleId>
              </a:tblPr>
              <a:tblGrid>
                <a:gridCol w="2287458">
                  <a:extLst>
                    <a:ext uri="{9D8B030D-6E8A-4147-A177-3AD203B41FA5}">
                      <a16:colId xmlns:a16="http://schemas.microsoft.com/office/drawing/2014/main" val="20000"/>
                    </a:ext>
                  </a:extLst>
                </a:gridCol>
              </a:tblGrid>
              <a:tr h="567707">
                <a:tc>
                  <a:txBody>
                    <a:bodyPr/>
                    <a:lstStyle/>
                    <a:p>
                      <a:pPr algn="ctr"/>
                      <a:r>
                        <a:rPr kumimoji="1" lang="ja-JP" altLang="en-US" sz="1600" b="0" dirty="0">
                          <a:solidFill>
                            <a:schemeClr val="tx1"/>
                          </a:solidFill>
                          <a:latin typeface="+mn-ea"/>
                          <a:ea typeface="+mn-ea"/>
                        </a:rPr>
                        <a:t>平均売却</a:t>
                      </a:r>
                      <a:r>
                        <a:rPr kumimoji="1" lang="ja-JP" altLang="en-US" sz="1600" b="0" dirty="0" smtClean="0">
                          <a:solidFill>
                            <a:schemeClr val="tx1"/>
                          </a:solidFill>
                          <a:latin typeface="+mn-ea"/>
                          <a:ea typeface="+mn-ea"/>
                        </a:rPr>
                        <a:t>単価</a:t>
                      </a:r>
                      <a:r>
                        <a:rPr kumimoji="1" lang="en-US" altLang="ja-JP" sz="1600" b="0" dirty="0" smtClean="0">
                          <a:solidFill>
                            <a:schemeClr val="tx1"/>
                          </a:solidFill>
                          <a:latin typeface="+mn-ea"/>
                          <a:ea typeface="+mn-ea"/>
                        </a:rPr>
                        <a:t>(R1</a:t>
                      </a:r>
                      <a:r>
                        <a:rPr kumimoji="1" lang="ja-JP" altLang="en-US" sz="1600" b="0" dirty="0" smtClean="0">
                          <a:solidFill>
                            <a:schemeClr val="tx1"/>
                          </a:solidFill>
                          <a:latin typeface="+mn-ea"/>
                          <a:ea typeface="+mn-ea"/>
                        </a:rPr>
                        <a:t>以降</a:t>
                      </a:r>
                      <a:r>
                        <a:rPr kumimoji="1" lang="en-US" altLang="ja-JP" sz="1600" b="0" dirty="0" smtClean="0">
                          <a:solidFill>
                            <a:schemeClr val="tx1"/>
                          </a:solidFill>
                          <a:latin typeface="+mn-ea"/>
                          <a:ea typeface="+mn-ea"/>
                        </a:rPr>
                        <a:t>)</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63531">
                <a:tc>
                  <a:txBody>
                    <a:bodyPr/>
                    <a:lstStyle/>
                    <a:p>
                      <a:pPr algn="ctr"/>
                      <a:r>
                        <a:rPr kumimoji="1" lang="en-US" altLang="ja-JP" sz="1600" dirty="0" smtClean="0">
                          <a:solidFill>
                            <a:schemeClr val="tx1"/>
                          </a:solidFill>
                          <a:latin typeface="+mn-ea"/>
                          <a:ea typeface="+mn-ea"/>
                        </a:rPr>
                        <a:t>95,630</a:t>
                      </a:r>
                      <a:r>
                        <a:rPr kumimoji="1" lang="ja-JP" altLang="en-US" sz="1600" dirty="0" smtClean="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sp>
        <p:nvSpPr>
          <p:cNvPr id="62" name="テキスト ボックス 61"/>
          <p:cNvSpPr txBox="1"/>
          <p:nvPr/>
        </p:nvSpPr>
        <p:spPr>
          <a:xfrm>
            <a:off x="867779" y="7002670"/>
            <a:ext cx="2623735" cy="323165"/>
          </a:xfrm>
          <a:prstGeom prst="rect">
            <a:avLst/>
          </a:prstGeom>
          <a:noFill/>
          <a:ln>
            <a:noFill/>
          </a:ln>
        </p:spPr>
        <p:txBody>
          <a:bodyPr wrap="square" rtlCol="0">
            <a:spAutoFit/>
          </a:bodyPr>
          <a:lstStyle/>
          <a:p>
            <a:r>
              <a:rPr lang="ja-JP" altLang="en-US" sz="1500" b="1" dirty="0">
                <a:latin typeface="メイリオ" panose="020B0604030504040204" pitchFamily="50" charset="-128"/>
                <a:ea typeface="メイリオ" panose="020B0604030504040204" pitchFamily="50" charset="-128"/>
              </a:rPr>
              <a:t>コスモスクエア地区以外</a:t>
            </a:r>
          </a:p>
        </p:txBody>
      </p:sp>
      <p:graphicFrame>
        <p:nvGraphicFramePr>
          <p:cNvPr id="63" name="表 62"/>
          <p:cNvGraphicFramePr>
            <a:graphicFrameLocks noGrp="1"/>
          </p:cNvGraphicFramePr>
          <p:nvPr>
            <p:extLst>
              <p:ext uri="{D42A27DB-BD31-4B8C-83A1-F6EECF244321}">
                <p14:modId xmlns:p14="http://schemas.microsoft.com/office/powerpoint/2010/main" val="3938006826"/>
              </p:ext>
            </p:extLst>
          </p:nvPr>
        </p:nvGraphicFramePr>
        <p:xfrm>
          <a:off x="9064815" y="2389590"/>
          <a:ext cx="2288985" cy="959881"/>
        </p:xfrm>
        <a:graphic>
          <a:graphicData uri="http://schemas.openxmlformats.org/drawingml/2006/table">
            <a:tbl>
              <a:tblPr firstRow="1" bandRow="1">
                <a:tableStyleId>{5C22544A-7EE6-4342-B048-85BDC9FD1C3A}</a:tableStyleId>
              </a:tblPr>
              <a:tblGrid>
                <a:gridCol w="2288985">
                  <a:extLst>
                    <a:ext uri="{9D8B030D-6E8A-4147-A177-3AD203B41FA5}">
                      <a16:colId xmlns:a16="http://schemas.microsoft.com/office/drawing/2014/main" val="20000"/>
                    </a:ext>
                  </a:extLst>
                </a:gridCol>
              </a:tblGrid>
              <a:tr h="585168">
                <a:tc>
                  <a:txBody>
                    <a:bodyPr/>
                    <a:lstStyle/>
                    <a:p>
                      <a:pPr algn="ctr"/>
                      <a:r>
                        <a:rPr kumimoji="1" lang="ja-JP" altLang="en-US" sz="1600" b="0" dirty="0">
                          <a:solidFill>
                            <a:schemeClr val="tx1"/>
                          </a:solidFill>
                          <a:latin typeface="+mn-ea"/>
                          <a:ea typeface="+mn-ea"/>
                        </a:rPr>
                        <a:t>平均売却</a:t>
                      </a:r>
                      <a:r>
                        <a:rPr kumimoji="1" lang="ja-JP" altLang="en-US" sz="1600" b="0" dirty="0" smtClean="0">
                          <a:solidFill>
                            <a:schemeClr val="tx1"/>
                          </a:solidFill>
                          <a:latin typeface="+mn-ea"/>
                          <a:ea typeface="+mn-ea"/>
                        </a:rPr>
                        <a:t>単価</a:t>
                      </a:r>
                      <a:r>
                        <a:rPr kumimoji="1" lang="en-US" altLang="ja-JP" sz="1600" b="0" dirty="0" smtClean="0">
                          <a:solidFill>
                            <a:schemeClr val="tx1"/>
                          </a:solidFill>
                          <a:latin typeface="+mn-ea"/>
                          <a:ea typeface="+mn-ea"/>
                        </a:rPr>
                        <a:t>(R1</a:t>
                      </a:r>
                      <a:r>
                        <a:rPr kumimoji="1" lang="ja-JP" altLang="en-US" sz="1600" b="0" dirty="0" smtClean="0">
                          <a:solidFill>
                            <a:schemeClr val="tx1"/>
                          </a:solidFill>
                          <a:latin typeface="+mn-ea"/>
                          <a:ea typeface="+mn-ea"/>
                        </a:rPr>
                        <a:t>以降</a:t>
                      </a:r>
                      <a:r>
                        <a:rPr kumimoji="1" lang="en-US" altLang="ja-JP" sz="1600" b="0" dirty="0" smtClean="0">
                          <a:solidFill>
                            <a:schemeClr val="tx1"/>
                          </a:solidFill>
                          <a:latin typeface="+mn-ea"/>
                          <a:ea typeface="+mn-ea"/>
                        </a:rPr>
                        <a:t>)</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74713">
                <a:tc>
                  <a:txBody>
                    <a:bodyPr/>
                    <a:lstStyle/>
                    <a:p>
                      <a:pPr algn="ctr"/>
                      <a:r>
                        <a:rPr kumimoji="1" lang="en-US" altLang="ja-JP" sz="1600" dirty="0" smtClean="0">
                          <a:solidFill>
                            <a:schemeClr val="tx1"/>
                          </a:solidFill>
                          <a:latin typeface="+mn-ea"/>
                          <a:ea typeface="+mn-ea"/>
                        </a:rPr>
                        <a:t>131,021</a:t>
                      </a:r>
                      <a:r>
                        <a:rPr kumimoji="1" lang="ja-JP" altLang="en-US" sz="1600" dirty="0" smtClean="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sp>
        <p:nvSpPr>
          <p:cNvPr id="64" name="テキスト ボックス 63"/>
          <p:cNvSpPr txBox="1"/>
          <p:nvPr/>
        </p:nvSpPr>
        <p:spPr>
          <a:xfrm>
            <a:off x="9151026" y="2056283"/>
            <a:ext cx="2623735" cy="323165"/>
          </a:xfrm>
          <a:prstGeom prst="rect">
            <a:avLst/>
          </a:prstGeom>
          <a:noFill/>
          <a:ln>
            <a:noFill/>
          </a:ln>
        </p:spPr>
        <p:txBody>
          <a:bodyPr wrap="square" rtlCol="0">
            <a:spAutoFit/>
          </a:bodyPr>
          <a:lstStyle/>
          <a:p>
            <a:r>
              <a:rPr lang="ja-JP" altLang="en-US" sz="1500" b="1" dirty="0">
                <a:latin typeface="メイリオ" panose="020B0604030504040204" pitchFamily="50" charset="-128"/>
                <a:ea typeface="メイリオ" panose="020B0604030504040204" pitchFamily="50" charset="-128"/>
              </a:rPr>
              <a:t>コスモスクエア地区</a:t>
            </a:r>
          </a:p>
        </p:txBody>
      </p:sp>
      <p:sp>
        <p:nvSpPr>
          <p:cNvPr id="65" name="Rectangle 30"/>
          <p:cNvSpPr>
            <a:spLocks noChangeAspect="1" noChangeArrowheads="1"/>
          </p:cNvSpPr>
          <p:nvPr/>
        </p:nvSpPr>
        <p:spPr bwMode="auto">
          <a:xfrm>
            <a:off x="1008406" y="2254844"/>
            <a:ext cx="274628" cy="119005"/>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66" name="フリーフォーム 65"/>
          <p:cNvSpPr/>
          <p:nvPr/>
        </p:nvSpPr>
        <p:spPr>
          <a:xfrm>
            <a:off x="4474529" y="7393628"/>
            <a:ext cx="206431" cy="315272"/>
          </a:xfrm>
          <a:custGeom>
            <a:avLst/>
            <a:gdLst>
              <a:gd name="connsiteX0" fmla="*/ 6569 w 420414"/>
              <a:gd name="connsiteY0" fmla="*/ 137949 h 610914"/>
              <a:gd name="connsiteX1" fmla="*/ 341586 w 420414"/>
              <a:gd name="connsiteY1" fmla="*/ 0 h 610914"/>
              <a:gd name="connsiteX2" fmla="*/ 420414 w 420414"/>
              <a:gd name="connsiteY2" fmla="*/ 32845 h 610914"/>
              <a:gd name="connsiteX3" fmla="*/ 413845 w 420414"/>
              <a:gd name="connsiteY3" fmla="*/ 578069 h 610914"/>
              <a:gd name="connsiteX4" fmla="*/ 413845 w 420414"/>
              <a:gd name="connsiteY4" fmla="*/ 578069 h 610914"/>
              <a:gd name="connsiteX5" fmla="*/ 0 w 420414"/>
              <a:gd name="connsiteY5" fmla="*/ 610914 h 610914"/>
              <a:gd name="connsiteX6" fmla="*/ 6569 w 420414"/>
              <a:gd name="connsiteY6" fmla="*/ 137949 h 610914"/>
              <a:gd name="connsiteX0" fmla="*/ 6569 w 420414"/>
              <a:gd name="connsiteY0" fmla="*/ 137949 h 617483"/>
              <a:gd name="connsiteX1" fmla="*/ 341586 w 420414"/>
              <a:gd name="connsiteY1" fmla="*/ 0 h 617483"/>
              <a:gd name="connsiteX2" fmla="*/ 420414 w 420414"/>
              <a:gd name="connsiteY2" fmla="*/ 32845 h 617483"/>
              <a:gd name="connsiteX3" fmla="*/ 413845 w 420414"/>
              <a:gd name="connsiteY3" fmla="*/ 578069 h 617483"/>
              <a:gd name="connsiteX4" fmla="*/ 407276 w 420414"/>
              <a:gd name="connsiteY4" fmla="*/ 617483 h 617483"/>
              <a:gd name="connsiteX5" fmla="*/ 0 w 420414"/>
              <a:gd name="connsiteY5" fmla="*/ 610914 h 617483"/>
              <a:gd name="connsiteX6" fmla="*/ 6569 w 420414"/>
              <a:gd name="connsiteY6" fmla="*/ 137949 h 617483"/>
              <a:gd name="connsiteX0" fmla="*/ 6569 w 416035"/>
              <a:gd name="connsiteY0" fmla="*/ 137949 h 617483"/>
              <a:gd name="connsiteX1" fmla="*/ 341586 w 416035"/>
              <a:gd name="connsiteY1" fmla="*/ 0 h 617483"/>
              <a:gd name="connsiteX2" fmla="*/ 401364 w 416035"/>
              <a:gd name="connsiteY2" fmla="*/ 65920 h 617483"/>
              <a:gd name="connsiteX3" fmla="*/ 413845 w 416035"/>
              <a:gd name="connsiteY3" fmla="*/ 578069 h 617483"/>
              <a:gd name="connsiteX4" fmla="*/ 407276 w 416035"/>
              <a:gd name="connsiteY4" fmla="*/ 617483 h 617483"/>
              <a:gd name="connsiteX5" fmla="*/ 0 w 416035"/>
              <a:gd name="connsiteY5" fmla="*/ 610914 h 617483"/>
              <a:gd name="connsiteX6" fmla="*/ 6569 w 416035"/>
              <a:gd name="connsiteY6" fmla="*/ 137949 h 617483"/>
              <a:gd name="connsiteX0" fmla="*/ 6569 w 416035"/>
              <a:gd name="connsiteY0" fmla="*/ 123775 h 603309"/>
              <a:gd name="connsiteX1" fmla="*/ 332061 w 416035"/>
              <a:gd name="connsiteY1" fmla="*/ 0 h 603309"/>
              <a:gd name="connsiteX2" fmla="*/ 401364 w 416035"/>
              <a:gd name="connsiteY2" fmla="*/ 51746 h 603309"/>
              <a:gd name="connsiteX3" fmla="*/ 413845 w 416035"/>
              <a:gd name="connsiteY3" fmla="*/ 563895 h 603309"/>
              <a:gd name="connsiteX4" fmla="*/ 407276 w 416035"/>
              <a:gd name="connsiteY4" fmla="*/ 603309 h 603309"/>
              <a:gd name="connsiteX5" fmla="*/ 0 w 416035"/>
              <a:gd name="connsiteY5" fmla="*/ 596740 h 603309"/>
              <a:gd name="connsiteX6" fmla="*/ 6569 w 416035"/>
              <a:gd name="connsiteY6" fmla="*/ 123775 h 60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035" h="603309">
                <a:moveTo>
                  <a:pt x="6569" y="123775"/>
                </a:moveTo>
                <a:lnTo>
                  <a:pt x="332061" y="0"/>
                </a:lnTo>
                <a:lnTo>
                  <a:pt x="401364" y="51746"/>
                </a:lnTo>
                <a:cubicBezTo>
                  <a:pt x="399174" y="233487"/>
                  <a:pt x="416035" y="382154"/>
                  <a:pt x="413845" y="563895"/>
                </a:cubicBezTo>
                <a:lnTo>
                  <a:pt x="407276" y="603309"/>
                </a:lnTo>
                <a:lnTo>
                  <a:pt x="0" y="596740"/>
                </a:lnTo>
                <a:cubicBezTo>
                  <a:pt x="2190" y="441275"/>
                  <a:pt x="4379" y="285809"/>
                  <a:pt x="6569" y="123775"/>
                </a:cubicBez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ja-JP" altLang="en-US" sz="873"/>
          </a:p>
        </p:txBody>
      </p:sp>
      <p:sp>
        <p:nvSpPr>
          <p:cNvPr id="68" name="フリーフォーム 67">
            <a:extLst>
              <a:ext uri="{FF2B5EF4-FFF2-40B4-BE49-F238E27FC236}">
                <a16:creationId xmlns:a16="http://schemas.microsoft.com/office/drawing/2014/main" id="{00000000-0008-0000-0800-0000AC000000}"/>
              </a:ext>
            </a:extLst>
          </p:cNvPr>
          <p:cNvSpPr>
            <a:spLocks noChangeAspect="1"/>
          </p:cNvSpPr>
          <p:nvPr/>
        </p:nvSpPr>
        <p:spPr>
          <a:xfrm>
            <a:off x="10146435" y="6696727"/>
            <a:ext cx="437745" cy="629108"/>
          </a:xfrm>
          <a:custGeom>
            <a:avLst/>
            <a:gdLst>
              <a:gd name="connsiteX0" fmla="*/ 0 w 584638"/>
              <a:gd name="connsiteY0" fmla="*/ 0 h 170793"/>
              <a:gd name="connsiteX1" fmla="*/ 0 w 584638"/>
              <a:gd name="connsiteY1" fmla="*/ 170793 h 170793"/>
              <a:gd name="connsiteX2" fmla="*/ 538655 w 584638"/>
              <a:gd name="connsiteY2" fmla="*/ 170793 h 170793"/>
              <a:gd name="connsiteX3" fmla="*/ 584638 w 584638"/>
              <a:gd name="connsiteY3" fmla="*/ 45983 h 170793"/>
              <a:gd name="connsiteX4" fmla="*/ 571500 w 584638"/>
              <a:gd name="connsiteY4" fmla="*/ 6569 h 170793"/>
              <a:gd name="connsiteX5" fmla="*/ 0 w 584638"/>
              <a:gd name="connsiteY5" fmla="*/ 0 h 170793"/>
              <a:gd name="connsiteX0" fmla="*/ 0 w 571499"/>
              <a:gd name="connsiteY0" fmla="*/ 0 h 170793"/>
              <a:gd name="connsiteX1" fmla="*/ 0 w 571499"/>
              <a:gd name="connsiteY1" fmla="*/ 170793 h 170793"/>
              <a:gd name="connsiteX2" fmla="*/ 538655 w 571499"/>
              <a:gd name="connsiteY2" fmla="*/ 170793 h 170793"/>
              <a:gd name="connsiteX3" fmla="*/ 571500 w 571499"/>
              <a:gd name="connsiteY3" fmla="*/ 6569 h 170793"/>
              <a:gd name="connsiteX4" fmla="*/ 0 w 571499"/>
              <a:gd name="connsiteY4" fmla="*/ 0 h 170793"/>
              <a:gd name="connsiteX0" fmla="*/ 0 w 583746"/>
              <a:gd name="connsiteY0" fmla="*/ 0 h 170793"/>
              <a:gd name="connsiteX1" fmla="*/ 0 w 583746"/>
              <a:gd name="connsiteY1" fmla="*/ 170793 h 170793"/>
              <a:gd name="connsiteX2" fmla="*/ 583746 w 583746"/>
              <a:gd name="connsiteY2" fmla="*/ 170793 h 170793"/>
              <a:gd name="connsiteX3" fmla="*/ 571500 w 583746"/>
              <a:gd name="connsiteY3" fmla="*/ 6569 h 170793"/>
              <a:gd name="connsiteX4" fmla="*/ 0 w 583746"/>
              <a:gd name="connsiteY4" fmla="*/ 0 h 170793"/>
              <a:gd name="connsiteX0" fmla="*/ 0 w 1085544"/>
              <a:gd name="connsiteY0" fmla="*/ 147148 h 317941"/>
              <a:gd name="connsiteX1" fmla="*/ 0 w 1085544"/>
              <a:gd name="connsiteY1" fmla="*/ 317941 h 317941"/>
              <a:gd name="connsiteX2" fmla="*/ 583746 w 1085544"/>
              <a:gd name="connsiteY2" fmla="*/ 317941 h 317941"/>
              <a:gd name="connsiteX3" fmla="*/ 1085544 w 1085544"/>
              <a:gd name="connsiteY3" fmla="*/ 0 h 317941"/>
              <a:gd name="connsiteX4" fmla="*/ 0 w 1085544"/>
              <a:gd name="connsiteY4" fmla="*/ 147148 h 317941"/>
              <a:gd name="connsiteX0" fmla="*/ 0 w 1085544"/>
              <a:gd name="connsiteY0" fmla="*/ 147148 h 591216"/>
              <a:gd name="connsiteX1" fmla="*/ 0 w 1085544"/>
              <a:gd name="connsiteY1" fmla="*/ 317941 h 591216"/>
              <a:gd name="connsiteX2" fmla="*/ 1043681 w 1085544"/>
              <a:gd name="connsiteY2" fmla="*/ 591216 h 591216"/>
              <a:gd name="connsiteX3" fmla="*/ 1085544 w 1085544"/>
              <a:gd name="connsiteY3" fmla="*/ 0 h 591216"/>
              <a:gd name="connsiteX4" fmla="*/ 0 w 1085544"/>
              <a:gd name="connsiteY4" fmla="*/ 147148 h 591216"/>
              <a:gd name="connsiteX0" fmla="*/ 0 w 1085544"/>
              <a:gd name="connsiteY0" fmla="*/ 147148 h 591216"/>
              <a:gd name="connsiteX1" fmla="*/ 135275 w 1085544"/>
              <a:gd name="connsiteY1" fmla="*/ 574137 h 591216"/>
              <a:gd name="connsiteX2" fmla="*/ 1043681 w 1085544"/>
              <a:gd name="connsiteY2" fmla="*/ 591216 h 591216"/>
              <a:gd name="connsiteX3" fmla="*/ 1085544 w 1085544"/>
              <a:gd name="connsiteY3" fmla="*/ 0 h 591216"/>
              <a:gd name="connsiteX4" fmla="*/ 0 w 1085544"/>
              <a:gd name="connsiteY4" fmla="*/ 147148 h 591216"/>
              <a:gd name="connsiteX0" fmla="*/ 0 w 1112599"/>
              <a:gd name="connsiteY0" fmla="*/ 164227 h 608295"/>
              <a:gd name="connsiteX1" fmla="*/ 135275 w 1112599"/>
              <a:gd name="connsiteY1" fmla="*/ 591216 h 608295"/>
              <a:gd name="connsiteX2" fmla="*/ 1043681 w 1112599"/>
              <a:gd name="connsiteY2" fmla="*/ 608295 h 608295"/>
              <a:gd name="connsiteX3" fmla="*/ 1112599 w 1112599"/>
              <a:gd name="connsiteY3" fmla="*/ 0 h 608295"/>
              <a:gd name="connsiteX4" fmla="*/ 0 w 1112599"/>
              <a:gd name="connsiteY4" fmla="*/ 164227 h 608295"/>
              <a:gd name="connsiteX0" fmla="*/ 0 w 1058490"/>
              <a:gd name="connsiteY0" fmla="*/ 130068 h 574136"/>
              <a:gd name="connsiteX1" fmla="*/ 135275 w 1058490"/>
              <a:gd name="connsiteY1" fmla="*/ 557057 h 574136"/>
              <a:gd name="connsiteX2" fmla="*/ 1043681 w 1058490"/>
              <a:gd name="connsiteY2" fmla="*/ 574136 h 574136"/>
              <a:gd name="connsiteX3" fmla="*/ 1058490 w 1058490"/>
              <a:gd name="connsiteY3" fmla="*/ 0 h 574136"/>
              <a:gd name="connsiteX4" fmla="*/ 0 w 1058490"/>
              <a:gd name="connsiteY4" fmla="*/ 130068 h 574136"/>
              <a:gd name="connsiteX0" fmla="*/ 0 w 1058490"/>
              <a:gd name="connsiteY0" fmla="*/ 130068 h 574136"/>
              <a:gd name="connsiteX1" fmla="*/ 135275 w 1058490"/>
              <a:gd name="connsiteY1" fmla="*/ 557057 h 574136"/>
              <a:gd name="connsiteX2" fmla="*/ 1043681 w 1058490"/>
              <a:gd name="connsiteY2" fmla="*/ 574136 h 574136"/>
              <a:gd name="connsiteX3" fmla="*/ 1049446 w 1058490"/>
              <a:gd name="connsiteY3" fmla="*/ 250516 h 574136"/>
              <a:gd name="connsiteX4" fmla="*/ 1058490 w 1058490"/>
              <a:gd name="connsiteY4" fmla="*/ 0 h 574136"/>
              <a:gd name="connsiteX5" fmla="*/ 0 w 1058490"/>
              <a:gd name="connsiteY5" fmla="*/ 130068 h 574136"/>
              <a:gd name="connsiteX0" fmla="*/ 0 w 1382484"/>
              <a:gd name="connsiteY0" fmla="*/ 130068 h 574136"/>
              <a:gd name="connsiteX1" fmla="*/ 135275 w 1382484"/>
              <a:gd name="connsiteY1" fmla="*/ 557057 h 574136"/>
              <a:gd name="connsiteX2" fmla="*/ 1043681 w 1382484"/>
              <a:gd name="connsiteY2" fmla="*/ 574136 h 574136"/>
              <a:gd name="connsiteX3" fmla="*/ 1382484 w 1382484"/>
              <a:gd name="connsiteY3" fmla="*/ 80136 h 574136"/>
              <a:gd name="connsiteX4" fmla="*/ 1058490 w 1382484"/>
              <a:gd name="connsiteY4" fmla="*/ 0 h 574136"/>
              <a:gd name="connsiteX5" fmla="*/ 0 w 1382484"/>
              <a:gd name="connsiteY5" fmla="*/ 130068 h 574136"/>
              <a:gd name="connsiteX0" fmla="*/ 0 w 1382484"/>
              <a:gd name="connsiteY0" fmla="*/ 130068 h 1287603"/>
              <a:gd name="connsiteX1" fmla="*/ 135275 w 1382484"/>
              <a:gd name="connsiteY1" fmla="*/ 557057 h 1287603"/>
              <a:gd name="connsiteX2" fmla="*/ 1376717 w 1382484"/>
              <a:gd name="connsiteY2" fmla="*/ 1287603 h 1287603"/>
              <a:gd name="connsiteX3" fmla="*/ 1382484 w 1382484"/>
              <a:gd name="connsiteY3" fmla="*/ 80136 h 1287603"/>
              <a:gd name="connsiteX4" fmla="*/ 1058490 w 1382484"/>
              <a:gd name="connsiteY4" fmla="*/ 0 h 1287603"/>
              <a:gd name="connsiteX5" fmla="*/ 0 w 1382484"/>
              <a:gd name="connsiteY5" fmla="*/ 130068 h 1287603"/>
              <a:gd name="connsiteX0" fmla="*/ 0 w 1382484"/>
              <a:gd name="connsiteY0" fmla="*/ 108770 h 1266305"/>
              <a:gd name="connsiteX1" fmla="*/ 135275 w 1382484"/>
              <a:gd name="connsiteY1" fmla="*/ 535759 h 1266305"/>
              <a:gd name="connsiteX2" fmla="*/ 1376717 w 1382484"/>
              <a:gd name="connsiteY2" fmla="*/ 1266305 h 1266305"/>
              <a:gd name="connsiteX3" fmla="*/ 1382484 w 1382484"/>
              <a:gd name="connsiteY3" fmla="*/ 58838 h 1266305"/>
              <a:gd name="connsiteX4" fmla="*/ 1008535 w 1382484"/>
              <a:gd name="connsiteY4" fmla="*/ 0 h 1266305"/>
              <a:gd name="connsiteX5" fmla="*/ 0 w 1382484"/>
              <a:gd name="connsiteY5" fmla="*/ 108770 h 1266305"/>
              <a:gd name="connsiteX0" fmla="*/ 0 w 1376773"/>
              <a:gd name="connsiteY0" fmla="*/ 108770 h 1266305"/>
              <a:gd name="connsiteX1" fmla="*/ 135275 w 1376773"/>
              <a:gd name="connsiteY1" fmla="*/ 535759 h 1266305"/>
              <a:gd name="connsiteX2" fmla="*/ 1376717 w 1376773"/>
              <a:gd name="connsiteY2" fmla="*/ 1266305 h 1266305"/>
              <a:gd name="connsiteX3" fmla="*/ 1332528 w 1376773"/>
              <a:gd name="connsiteY3" fmla="*/ 58838 h 1266305"/>
              <a:gd name="connsiteX4" fmla="*/ 1008535 w 1376773"/>
              <a:gd name="connsiteY4" fmla="*/ 0 h 1266305"/>
              <a:gd name="connsiteX5" fmla="*/ 0 w 1376773"/>
              <a:gd name="connsiteY5" fmla="*/ 108770 h 1266305"/>
              <a:gd name="connsiteX0" fmla="*/ 0 w 1332527"/>
              <a:gd name="connsiteY0" fmla="*/ 108770 h 1181115"/>
              <a:gd name="connsiteX1" fmla="*/ 135275 w 1332527"/>
              <a:gd name="connsiteY1" fmla="*/ 535759 h 1181115"/>
              <a:gd name="connsiteX2" fmla="*/ 1243501 w 1332527"/>
              <a:gd name="connsiteY2" fmla="*/ 1181115 h 1181115"/>
              <a:gd name="connsiteX3" fmla="*/ 1332528 w 1332527"/>
              <a:gd name="connsiteY3" fmla="*/ 58838 h 1181115"/>
              <a:gd name="connsiteX4" fmla="*/ 1008535 w 1332527"/>
              <a:gd name="connsiteY4" fmla="*/ 0 h 1181115"/>
              <a:gd name="connsiteX5" fmla="*/ 0 w 1332527"/>
              <a:gd name="connsiteY5" fmla="*/ 108770 h 1181115"/>
              <a:gd name="connsiteX0" fmla="*/ 0 w 1265920"/>
              <a:gd name="connsiteY0" fmla="*/ 108770 h 1181115"/>
              <a:gd name="connsiteX1" fmla="*/ 135275 w 1265920"/>
              <a:gd name="connsiteY1" fmla="*/ 535759 h 1181115"/>
              <a:gd name="connsiteX2" fmla="*/ 1243501 w 1265920"/>
              <a:gd name="connsiteY2" fmla="*/ 1181115 h 1181115"/>
              <a:gd name="connsiteX3" fmla="*/ 1265920 w 1265920"/>
              <a:gd name="connsiteY3" fmla="*/ 80135 h 1181115"/>
              <a:gd name="connsiteX4" fmla="*/ 1008535 w 1265920"/>
              <a:gd name="connsiteY4" fmla="*/ 0 h 1181115"/>
              <a:gd name="connsiteX5" fmla="*/ 0 w 1265920"/>
              <a:gd name="connsiteY5" fmla="*/ 108770 h 118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5920" h="1181115">
                <a:moveTo>
                  <a:pt x="0" y="108770"/>
                </a:moveTo>
                <a:lnTo>
                  <a:pt x="135275" y="535759"/>
                </a:lnTo>
                <a:lnTo>
                  <a:pt x="1243501" y="1181115"/>
                </a:lnTo>
                <a:cubicBezTo>
                  <a:pt x="1245423" y="778626"/>
                  <a:pt x="1263998" y="482624"/>
                  <a:pt x="1265920" y="80135"/>
                </a:cubicBezTo>
                <a:lnTo>
                  <a:pt x="1008535" y="0"/>
                </a:lnTo>
                <a:lnTo>
                  <a:pt x="0" y="108770"/>
                </a:lnTo>
                <a:close/>
              </a:path>
            </a:pathLst>
          </a:cu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69" name="フリーフォーム 68">
            <a:extLst>
              <a:ext uri="{FF2B5EF4-FFF2-40B4-BE49-F238E27FC236}">
                <a16:creationId xmlns:a16="http://schemas.microsoft.com/office/drawing/2014/main" id="{00000000-0008-0000-0800-00006A000000}"/>
              </a:ext>
            </a:extLst>
          </p:cNvPr>
          <p:cNvSpPr>
            <a:spLocks noChangeAspect="1"/>
          </p:cNvSpPr>
          <p:nvPr/>
        </p:nvSpPr>
        <p:spPr>
          <a:xfrm>
            <a:off x="10575368" y="6706869"/>
            <a:ext cx="366952" cy="798215"/>
          </a:xfrm>
          <a:custGeom>
            <a:avLst/>
            <a:gdLst>
              <a:gd name="connsiteX0" fmla="*/ 0 w 348155"/>
              <a:gd name="connsiteY0" fmla="*/ 26276 h 183932"/>
              <a:gd name="connsiteX1" fmla="*/ 328448 w 348155"/>
              <a:gd name="connsiteY1" fmla="*/ 0 h 183932"/>
              <a:gd name="connsiteX2" fmla="*/ 348155 w 348155"/>
              <a:gd name="connsiteY2" fmla="*/ 157656 h 183932"/>
              <a:gd name="connsiteX3" fmla="*/ 6568 w 348155"/>
              <a:gd name="connsiteY3" fmla="*/ 183932 h 183932"/>
              <a:gd name="connsiteX4" fmla="*/ 0 w 348155"/>
              <a:gd name="connsiteY4" fmla="*/ 26276 h 183932"/>
              <a:gd name="connsiteX0" fmla="*/ 0 w 348155"/>
              <a:gd name="connsiteY0" fmla="*/ 31284 h 188940"/>
              <a:gd name="connsiteX1" fmla="*/ 308834 w 348155"/>
              <a:gd name="connsiteY1" fmla="*/ 0 h 188940"/>
              <a:gd name="connsiteX2" fmla="*/ 348155 w 348155"/>
              <a:gd name="connsiteY2" fmla="*/ 162664 h 188940"/>
              <a:gd name="connsiteX3" fmla="*/ 6568 w 348155"/>
              <a:gd name="connsiteY3" fmla="*/ 188940 h 188940"/>
              <a:gd name="connsiteX4" fmla="*/ 0 w 348155"/>
              <a:gd name="connsiteY4" fmla="*/ 31284 h 188940"/>
              <a:gd name="connsiteX0" fmla="*/ 0 w 1583766"/>
              <a:gd name="connsiteY0" fmla="*/ 81360 h 239016"/>
              <a:gd name="connsiteX1" fmla="*/ 1583766 w 1583766"/>
              <a:gd name="connsiteY1" fmla="*/ 0 h 239016"/>
              <a:gd name="connsiteX2" fmla="*/ 348155 w 1583766"/>
              <a:gd name="connsiteY2" fmla="*/ 212740 h 239016"/>
              <a:gd name="connsiteX3" fmla="*/ 6568 w 1583766"/>
              <a:gd name="connsiteY3" fmla="*/ 239016 h 239016"/>
              <a:gd name="connsiteX4" fmla="*/ 0 w 1583766"/>
              <a:gd name="connsiteY4" fmla="*/ 81360 h 239016"/>
              <a:gd name="connsiteX0" fmla="*/ 0 w 1583766"/>
              <a:gd name="connsiteY0" fmla="*/ 81360 h 1359486"/>
              <a:gd name="connsiteX1" fmla="*/ 1583766 w 1583766"/>
              <a:gd name="connsiteY1" fmla="*/ 0 h 1359486"/>
              <a:gd name="connsiteX2" fmla="*/ 1451461 w 1583766"/>
              <a:gd name="connsiteY2" fmla="*/ 1359486 h 1359486"/>
              <a:gd name="connsiteX3" fmla="*/ 6568 w 1583766"/>
              <a:gd name="connsiteY3" fmla="*/ 239016 h 1359486"/>
              <a:gd name="connsiteX4" fmla="*/ 0 w 1583766"/>
              <a:gd name="connsiteY4" fmla="*/ 81360 h 1359486"/>
              <a:gd name="connsiteX0" fmla="*/ 0 w 1583766"/>
              <a:gd name="connsiteY0" fmla="*/ 81360 h 1359486"/>
              <a:gd name="connsiteX1" fmla="*/ 1583766 w 1583766"/>
              <a:gd name="connsiteY1" fmla="*/ 0 h 1359486"/>
              <a:gd name="connsiteX2" fmla="*/ 1451461 w 1583766"/>
              <a:gd name="connsiteY2" fmla="*/ 1359486 h 1359486"/>
              <a:gd name="connsiteX3" fmla="*/ 1114778 w 1583766"/>
              <a:gd name="connsiteY3" fmla="*/ 1345702 h 1359486"/>
              <a:gd name="connsiteX4" fmla="*/ 0 w 1583766"/>
              <a:gd name="connsiteY4" fmla="*/ 81360 h 1359486"/>
              <a:gd name="connsiteX0" fmla="*/ 0 w 1583766"/>
              <a:gd name="connsiteY0" fmla="*/ 81360 h 1359486"/>
              <a:gd name="connsiteX1" fmla="*/ 1583766 w 1583766"/>
              <a:gd name="connsiteY1" fmla="*/ 0 h 1359486"/>
              <a:gd name="connsiteX2" fmla="*/ 1451461 w 1583766"/>
              <a:gd name="connsiteY2" fmla="*/ 1359486 h 1359486"/>
              <a:gd name="connsiteX3" fmla="*/ 1114778 w 1583766"/>
              <a:gd name="connsiteY3" fmla="*/ 1345702 h 1359486"/>
              <a:gd name="connsiteX4" fmla="*/ 229714 w 1583766"/>
              <a:gd name="connsiteY4" fmla="*/ 345527 h 1359486"/>
              <a:gd name="connsiteX5" fmla="*/ 0 w 1583766"/>
              <a:gd name="connsiteY5" fmla="*/ 81360 h 1359486"/>
              <a:gd name="connsiteX0" fmla="*/ 0 w 1583766"/>
              <a:gd name="connsiteY0" fmla="*/ 81360 h 1359486"/>
              <a:gd name="connsiteX1" fmla="*/ 1583766 w 1583766"/>
              <a:gd name="connsiteY1" fmla="*/ 0 h 1359486"/>
              <a:gd name="connsiteX2" fmla="*/ 1451461 w 1583766"/>
              <a:gd name="connsiteY2" fmla="*/ 1359486 h 1359486"/>
              <a:gd name="connsiteX3" fmla="*/ 1114778 w 1583766"/>
              <a:gd name="connsiteY3" fmla="*/ 1345702 h 1359486"/>
              <a:gd name="connsiteX4" fmla="*/ 23764 w 1583766"/>
              <a:gd name="connsiteY4" fmla="*/ 325496 h 1359486"/>
              <a:gd name="connsiteX5" fmla="*/ 0 w 1583766"/>
              <a:gd name="connsiteY5" fmla="*/ 81360 h 1359486"/>
              <a:gd name="connsiteX0" fmla="*/ 633316 w 1560002"/>
              <a:gd name="connsiteY0" fmla="*/ 331741 h 1359486"/>
              <a:gd name="connsiteX1" fmla="*/ 1560002 w 1560002"/>
              <a:gd name="connsiteY1" fmla="*/ 0 h 1359486"/>
              <a:gd name="connsiteX2" fmla="*/ 1427697 w 1560002"/>
              <a:gd name="connsiteY2" fmla="*/ 1359486 h 1359486"/>
              <a:gd name="connsiteX3" fmla="*/ 1091014 w 1560002"/>
              <a:gd name="connsiteY3" fmla="*/ 1345702 h 1359486"/>
              <a:gd name="connsiteX4" fmla="*/ 0 w 1560002"/>
              <a:gd name="connsiteY4" fmla="*/ 325496 h 1359486"/>
              <a:gd name="connsiteX5" fmla="*/ 633316 w 1560002"/>
              <a:gd name="connsiteY5" fmla="*/ 331741 h 1359486"/>
              <a:gd name="connsiteX0" fmla="*/ 633316 w 1560002"/>
              <a:gd name="connsiteY0" fmla="*/ 331741 h 1359486"/>
              <a:gd name="connsiteX1" fmla="*/ 730635 w 1560002"/>
              <a:gd name="connsiteY1" fmla="*/ 295451 h 1359486"/>
              <a:gd name="connsiteX2" fmla="*/ 1560002 w 1560002"/>
              <a:gd name="connsiteY2" fmla="*/ 0 h 1359486"/>
              <a:gd name="connsiteX3" fmla="*/ 1427697 w 1560002"/>
              <a:gd name="connsiteY3" fmla="*/ 1359486 h 1359486"/>
              <a:gd name="connsiteX4" fmla="*/ 1091014 w 1560002"/>
              <a:gd name="connsiteY4" fmla="*/ 1345702 h 1359486"/>
              <a:gd name="connsiteX5" fmla="*/ 0 w 1560002"/>
              <a:gd name="connsiteY5" fmla="*/ 325496 h 1359486"/>
              <a:gd name="connsiteX6" fmla="*/ 633316 w 1560002"/>
              <a:gd name="connsiteY6" fmla="*/ 331741 h 1359486"/>
              <a:gd name="connsiteX0" fmla="*/ 633316 w 1560002"/>
              <a:gd name="connsiteY0" fmla="*/ 542060 h 1569805"/>
              <a:gd name="connsiteX1" fmla="*/ 642370 w 1560002"/>
              <a:gd name="connsiteY1" fmla="*/ 0 h 1569805"/>
              <a:gd name="connsiteX2" fmla="*/ 1560002 w 1560002"/>
              <a:gd name="connsiteY2" fmla="*/ 210319 h 1569805"/>
              <a:gd name="connsiteX3" fmla="*/ 1427697 w 1560002"/>
              <a:gd name="connsiteY3" fmla="*/ 1569805 h 1569805"/>
              <a:gd name="connsiteX4" fmla="*/ 1091014 w 1560002"/>
              <a:gd name="connsiteY4" fmla="*/ 1556021 h 1569805"/>
              <a:gd name="connsiteX5" fmla="*/ 0 w 1560002"/>
              <a:gd name="connsiteY5" fmla="*/ 535815 h 1569805"/>
              <a:gd name="connsiteX6" fmla="*/ 633316 w 1560002"/>
              <a:gd name="connsiteY6" fmla="*/ 542060 h 1569805"/>
              <a:gd name="connsiteX0" fmla="*/ 633316 w 1560002"/>
              <a:gd name="connsiteY0" fmla="*/ 542060 h 1579820"/>
              <a:gd name="connsiteX1" fmla="*/ 642370 w 1560002"/>
              <a:gd name="connsiteY1" fmla="*/ 0 h 1579820"/>
              <a:gd name="connsiteX2" fmla="*/ 1560002 w 1560002"/>
              <a:gd name="connsiteY2" fmla="*/ 210319 h 1579820"/>
              <a:gd name="connsiteX3" fmla="*/ 1427697 w 1560002"/>
              <a:gd name="connsiteY3" fmla="*/ 1579820 h 1579820"/>
              <a:gd name="connsiteX4" fmla="*/ 1091014 w 1560002"/>
              <a:gd name="connsiteY4" fmla="*/ 1556021 h 1579820"/>
              <a:gd name="connsiteX5" fmla="*/ 0 w 1560002"/>
              <a:gd name="connsiteY5" fmla="*/ 535815 h 1579820"/>
              <a:gd name="connsiteX6" fmla="*/ 633316 w 1560002"/>
              <a:gd name="connsiteY6" fmla="*/ 542060 h 1579820"/>
              <a:gd name="connsiteX0" fmla="*/ 633316 w 1560002"/>
              <a:gd name="connsiteY0" fmla="*/ 542060 h 1574813"/>
              <a:gd name="connsiteX1" fmla="*/ 642370 w 1560002"/>
              <a:gd name="connsiteY1" fmla="*/ 0 h 1574813"/>
              <a:gd name="connsiteX2" fmla="*/ 1560002 w 1560002"/>
              <a:gd name="connsiteY2" fmla="*/ 210319 h 1574813"/>
              <a:gd name="connsiteX3" fmla="*/ 1412986 w 1560002"/>
              <a:gd name="connsiteY3" fmla="*/ 1574813 h 1574813"/>
              <a:gd name="connsiteX4" fmla="*/ 1091014 w 1560002"/>
              <a:gd name="connsiteY4" fmla="*/ 1556021 h 1574813"/>
              <a:gd name="connsiteX5" fmla="*/ 0 w 1560002"/>
              <a:gd name="connsiteY5" fmla="*/ 535815 h 1574813"/>
              <a:gd name="connsiteX6" fmla="*/ 633316 w 1560002"/>
              <a:gd name="connsiteY6" fmla="*/ 542060 h 1574813"/>
              <a:gd name="connsiteX0" fmla="*/ 0 w 1603381"/>
              <a:gd name="connsiteY0" fmla="*/ 81359 h 1574813"/>
              <a:gd name="connsiteX1" fmla="*/ 685749 w 1603381"/>
              <a:gd name="connsiteY1" fmla="*/ 0 h 1574813"/>
              <a:gd name="connsiteX2" fmla="*/ 1603381 w 1603381"/>
              <a:gd name="connsiteY2" fmla="*/ 210319 h 1574813"/>
              <a:gd name="connsiteX3" fmla="*/ 1456365 w 1603381"/>
              <a:gd name="connsiteY3" fmla="*/ 1574813 h 1574813"/>
              <a:gd name="connsiteX4" fmla="*/ 1134393 w 1603381"/>
              <a:gd name="connsiteY4" fmla="*/ 1556021 h 1574813"/>
              <a:gd name="connsiteX5" fmla="*/ 43379 w 1603381"/>
              <a:gd name="connsiteY5" fmla="*/ 535815 h 1574813"/>
              <a:gd name="connsiteX6" fmla="*/ 0 w 1603381"/>
              <a:gd name="connsiteY6" fmla="*/ 81359 h 1574813"/>
              <a:gd name="connsiteX0" fmla="*/ 0 w 1603381"/>
              <a:gd name="connsiteY0" fmla="*/ 111405 h 1604859"/>
              <a:gd name="connsiteX1" fmla="*/ 636713 w 1603381"/>
              <a:gd name="connsiteY1" fmla="*/ 0 h 1604859"/>
              <a:gd name="connsiteX2" fmla="*/ 1603381 w 1603381"/>
              <a:gd name="connsiteY2" fmla="*/ 240365 h 1604859"/>
              <a:gd name="connsiteX3" fmla="*/ 1456365 w 1603381"/>
              <a:gd name="connsiteY3" fmla="*/ 1604859 h 1604859"/>
              <a:gd name="connsiteX4" fmla="*/ 1134393 w 1603381"/>
              <a:gd name="connsiteY4" fmla="*/ 1586067 h 1604859"/>
              <a:gd name="connsiteX5" fmla="*/ 43379 w 1603381"/>
              <a:gd name="connsiteY5" fmla="*/ 565861 h 1604859"/>
              <a:gd name="connsiteX6" fmla="*/ 0 w 1603381"/>
              <a:gd name="connsiteY6" fmla="*/ 111405 h 1604859"/>
              <a:gd name="connsiteX0" fmla="*/ 0 w 1627898"/>
              <a:gd name="connsiteY0" fmla="*/ 116414 h 1604859"/>
              <a:gd name="connsiteX1" fmla="*/ 661230 w 1627898"/>
              <a:gd name="connsiteY1" fmla="*/ 0 h 1604859"/>
              <a:gd name="connsiteX2" fmla="*/ 1627898 w 1627898"/>
              <a:gd name="connsiteY2" fmla="*/ 240365 h 1604859"/>
              <a:gd name="connsiteX3" fmla="*/ 1480882 w 1627898"/>
              <a:gd name="connsiteY3" fmla="*/ 1604859 h 1604859"/>
              <a:gd name="connsiteX4" fmla="*/ 1158910 w 1627898"/>
              <a:gd name="connsiteY4" fmla="*/ 1586067 h 1604859"/>
              <a:gd name="connsiteX5" fmla="*/ 67896 w 1627898"/>
              <a:gd name="connsiteY5" fmla="*/ 565861 h 1604859"/>
              <a:gd name="connsiteX6" fmla="*/ 0 w 1627898"/>
              <a:gd name="connsiteY6" fmla="*/ 116414 h 1604859"/>
              <a:gd name="connsiteX0" fmla="*/ 585446 w 1560002"/>
              <a:gd name="connsiteY0" fmla="*/ 567144 h 1604859"/>
              <a:gd name="connsiteX1" fmla="*/ 593334 w 1560002"/>
              <a:gd name="connsiteY1" fmla="*/ 0 h 1604859"/>
              <a:gd name="connsiteX2" fmla="*/ 1560002 w 1560002"/>
              <a:gd name="connsiteY2" fmla="*/ 240365 h 1604859"/>
              <a:gd name="connsiteX3" fmla="*/ 1412986 w 1560002"/>
              <a:gd name="connsiteY3" fmla="*/ 1604859 h 1604859"/>
              <a:gd name="connsiteX4" fmla="*/ 1091014 w 1560002"/>
              <a:gd name="connsiteY4" fmla="*/ 1586067 h 1604859"/>
              <a:gd name="connsiteX5" fmla="*/ 0 w 1560002"/>
              <a:gd name="connsiteY5" fmla="*/ 565861 h 1604859"/>
              <a:gd name="connsiteX6" fmla="*/ 585446 w 1560002"/>
              <a:gd name="connsiteY6" fmla="*/ 567144 h 1604859"/>
              <a:gd name="connsiteX0" fmla="*/ 585446 w 1560002"/>
              <a:gd name="connsiteY0" fmla="*/ 510782 h 1548497"/>
              <a:gd name="connsiteX1" fmla="*/ 810671 w 1560002"/>
              <a:gd name="connsiteY1" fmla="*/ 0 h 1548497"/>
              <a:gd name="connsiteX2" fmla="*/ 1560002 w 1560002"/>
              <a:gd name="connsiteY2" fmla="*/ 184003 h 1548497"/>
              <a:gd name="connsiteX3" fmla="*/ 1412986 w 1560002"/>
              <a:gd name="connsiteY3" fmla="*/ 1548497 h 1548497"/>
              <a:gd name="connsiteX4" fmla="*/ 1091014 w 1560002"/>
              <a:gd name="connsiteY4" fmla="*/ 1529705 h 1548497"/>
              <a:gd name="connsiteX5" fmla="*/ 0 w 1560002"/>
              <a:gd name="connsiteY5" fmla="*/ 509499 h 1548497"/>
              <a:gd name="connsiteX6" fmla="*/ 585446 w 1560002"/>
              <a:gd name="connsiteY6" fmla="*/ 510782 h 1548497"/>
              <a:gd name="connsiteX0" fmla="*/ 0 w 1560002"/>
              <a:gd name="connsiteY0" fmla="*/ 509499 h 1548497"/>
              <a:gd name="connsiteX1" fmla="*/ 810671 w 1560002"/>
              <a:gd name="connsiteY1" fmla="*/ 0 h 1548497"/>
              <a:gd name="connsiteX2" fmla="*/ 1560002 w 1560002"/>
              <a:gd name="connsiteY2" fmla="*/ 184003 h 1548497"/>
              <a:gd name="connsiteX3" fmla="*/ 1412986 w 1560002"/>
              <a:gd name="connsiteY3" fmla="*/ 1548497 h 1548497"/>
              <a:gd name="connsiteX4" fmla="*/ 1091014 w 1560002"/>
              <a:gd name="connsiteY4" fmla="*/ 1529705 h 1548497"/>
              <a:gd name="connsiteX5" fmla="*/ 0 w 1560002"/>
              <a:gd name="connsiteY5" fmla="*/ 509499 h 1548497"/>
              <a:gd name="connsiteX0" fmla="*/ 0 w 766722"/>
              <a:gd name="connsiteY0" fmla="*/ 1230931 h 1548497"/>
              <a:gd name="connsiteX1" fmla="*/ 17391 w 766722"/>
              <a:gd name="connsiteY1" fmla="*/ 0 h 1548497"/>
              <a:gd name="connsiteX2" fmla="*/ 766722 w 766722"/>
              <a:gd name="connsiteY2" fmla="*/ 184003 h 1548497"/>
              <a:gd name="connsiteX3" fmla="*/ 619706 w 766722"/>
              <a:gd name="connsiteY3" fmla="*/ 1548497 h 1548497"/>
              <a:gd name="connsiteX4" fmla="*/ 297734 w 766722"/>
              <a:gd name="connsiteY4" fmla="*/ 1529705 h 1548497"/>
              <a:gd name="connsiteX5" fmla="*/ 0 w 766722"/>
              <a:gd name="connsiteY5" fmla="*/ 1230931 h 1548497"/>
              <a:gd name="connsiteX0" fmla="*/ 36944 w 803666"/>
              <a:gd name="connsiteY0" fmla="*/ 1230931 h 1548497"/>
              <a:gd name="connsiteX1" fmla="*/ 0 w 803666"/>
              <a:gd name="connsiteY1" fmla="*/ 0 h 1548497"/>
              <a:gd name="connsiteX2" fmla="*/ 803666 w 803666"/>
              <a:gd name="connsiteY2" fmla="*/ 184003 h 1548497"/>
              <a:gd name="connsiteX3" fmla="*/ 656650 w 803666"/>
              <a:gd name="connsiteY3" fmla="*/ 1548497 h 1548497"/>
              <a:gd name="connsiteX4" fmla="*/ 334678 w 803666"/>
              <a:gd name="connsiteY4" fmla="*/ 1529705 h 1548497"/>
              <a:gd name="connsiteX5" fmla="*/ 36944 w 803666"/>
              <a:gd name="connsiteY5" fmla="*/ 1230931 h 1548497"/>
              <a:gd name="connsiteX0" fmla="*/ 4343 w 803666"/>
              <a:gd name="connsiteY0" fmla="*/ 1208386 h 1548497"/>
              <a:gd name="connsiteX1" fmla="*/ 0 w 803666"/>
              <a:gd name="connsiteY1" fmla="*/ 0 h 1548497"/>
              <a:gd name="connsiteX2" fmla="*/ 803666 w 803666"/>
              <a:gd name="connsiteY2" fmla="*/ 184003 h 1548497"/>
              <a:gd name="connsiteX3" fmla="*/ 656650 w 803666"/>
              <a:gd name="connsiteY3" fmla="*/ 1548497 h 1548497"/>
              <a:gd name="connsiteX4" fmla="*/ 334678 w 803666"/>
              <a:gd name="connsiteY4" fmla="*/ 1529705 h 1548497"/>
              <a:gd name="connsiteX5" fmla="*/ 4343 w 803666"/>
              <a:gd name="connsiteY5" fmla="*/ 1208386 h 1548497"/>
              <a:gd name="connsiteX0" fmla="*/ 48 w 831971"/>
              <a:gd name="connsiteY0" fmla="*/ 1185842 h 1548497"/>
              <a:gd name="connsiteX1" fmla="*/ 28305 w 831971"/>
              <a:gd name="connsiteY1" fmla="*/ 0 h 1548497"/>
              <a:gd name="connsiteX2" fmla="*/ 831971 w 831971"/>
              <a:gd name="connsiteY2" fmla="*/ 184003 h 1548497"/>
              <a:gd name="connsiteX3" fmla="*/ 684955 w 831971"/>
              <a:gd name="connsiteY3" fmla="*/ 1548497 h 1548497"/>
              <a:gd name="connsiteX4" fmla="*/ 362983 w 831971"/>
              <a:gd name="connsiteY4" fmla="*/ 1529705 h 1548497"/>
              <a:gd name="connsiteX5" fmla="*/ 48 w 831971"/>
              <a:gd name="connsiteY5" fmla="*/ 1185842 h 154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971" h="1548497">
                <a:moveTo>
                  <a:pt x="48" y="1185842"/>
                </a:moveTo>
                <a:cubicBezTo>
                  <a:pt x="-1400" y="783047"/>
                  <a:pt x="29753" y="402795"/>
                  <a:pt x="28305" y="0"/>
                </a:cubicBezTo>
                <a:lnTo>
                  <a:pt x="831971" y="184003"/>
                </a:lnTo>
                <a:lnTo>
                  <a:pt x="684955" y="1548497"/>
                </a:lnTo>
                <a:lnTo>
                  <a:pt x="362983" y="1529705"/>
                </a:lnTo>
                <a:lnTo>
                  <a:pt x="48" y="1185842"/>
                </a:lnTo>
                <a:close/>
              </a:path>
            </a:pathLst>
          </a:custGeom>
          <a:pattFill prst="smCheck">
            <a:fgClr>
              <a:schemeClr val="tx2">
                <a:lumMod val="60000"/>
                <a:lumOff val="40000"/>
              </a:schemeClr>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p>
        </p:txBody>
      </p:sp>
      <p:sp>
        <p:nvSpPr>
          <p:cNvPr id="70" name="フリーフォーム 69"/>
          <p:cNvSpPr/>
          <p:nvPr/>
        </p:nvSpPr>
        <p:spPr>
          <a:xfrm>
            <a:off x="7691613" y="2013681"/>
            <a:ext cx="329997" cy="169863"/>
          </a:xfrm>
          <a:custGeom>
            <a:avLst/>
            <a:gdLst>
              <a:gd name="connsiteX0" fmla="*/ 0 w 300038"/>
              <a:gd name="connsiteY0" fmla="*/ 54768 h 209550"/>
              <a:gd name="connsiteX1" fmla="*/ 23813 w 300038"/>
              <a:gd name="connsiteY1" fmla="*/ 209550 h 209550"/>
              <a:gd name="connsiteX2" fmla="*/ 300038 w 300038"/>
              <a:gd name="connsiteY2" fmla="*/ 145256 h 209550"/>
              <a:gd name="connsiteX3" fmla="*/ 276225 w 300038"/>
              <a:gd name="connsiteY3" fmla="*/ 0 h 209550"/>
              <a:gd name="connsiteX4" fmla="*/ 0 w 300038"/>
              <a:gd name="connsiteY4" fmla="*/ 54768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38" h="209550">
                <a:moveTo>
                  <a:pt x="0" y="54768"/>
                </a:moveTo>
                <a:lnTo>
                  <a:pt x="23813" y="209550"/>
                </a:lnTo>
                <a:lnTo>
                  <a:pt x="300038" y="145256"/>
                </a:lnTo>
                <a:lnTo>
                  <a:pt x="276225" y="0"/>
                </a:lnTo>
                <a:lnTo>
                  <a:pt x="0" y="54768"/>
                </a:lnTo>
                <a:close/>
              </a:path>
            </a:pathLst>
          </a:cu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a:off x="6062821" y="1435863"/>
            <a:ext cx="480633" cy="281895"/>
          </a:xfrm>
          <a:custGeom>
            <a:avLst/>
            <a:gdLst>
              <a:gd name="connsiteX0" fmla="*/ 0 w 345282"/>
              <a:gd name="connsiteY0" fmla="*/ 119062 h 228600"/>
              <a:gd name="connsiteX1" fmla="*/ 321469 w 345282"/>
              <a:gd name="connsiteY1" fmla="*/ 228600 h 228600"/>
              <a:gd name="connsiteX2" fmla="*/ 345282 w 345282"/>
              <a:gd name="connsiteY2" fmla="*/ 207169 h 228600"/>
              <a:gd name="connsiteX3" fmla="*/ 330994 w 345282"/>
              <a:gd name="connsiteY3" fmla="*/ 150019 h 228600"/>
              <a:gd name="connsiteX4" fmla="*/ 316707 w 345282"/>
              <a:gd name="connsiteY4" fmla="*/ 114300 h 228600"/>
              <a:gd name="connsiteX5" fmla="*/ 300038 w 345282"/>
              <a:gd name="connsiteY5" fmla="*/ 97631 h 228600"/>
              <a:gd name="connsiteX6" fmla="*/ 292894 w 345282"/>
              <a:gd name="connsiteY6" fmla="*/ 85725 h 228600"/>
              <a:gd name="connsiteX7" fmla="*/ 57150 w 345282"/>
              <a:gd name="connsiteY7" fmla="*/ 0 h 228600"/>
              <a:gd name="connsiteX8" fmla="*/ 47625 w 345282"/>
              <a:gd name="connsiteY8" fmla="*/ 4762 h 228600"/>
              <a:gd name="connsiteX9" fmla="*/ 0 w 345282"/>
              <a:gd name="connsiteY9" fmla="*/ 119062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282" h="228600">
                <a:moveTo>
                  <a:pt x="0" y="119062"/>
                </a:moveTo>
                <a:lnTo>
                  <a:pt x="321469" y="228600"/>
                </a:lnTo>
                <a:lnTo>
                  <a:pt x="345282" y="207169"/>
                </a:lnTo>
                <a:lnTo>
                  <a:pt x="330994" y="150019"/>
                </a:lnTo>
                <a:lnTo>
                  <a:pt x="316707" y="114300"/>
                </a:lnTo>
                <a:lnTo>
                  <a:pt x="300038" y="97631"/>
                </a:lnTo>
                <a:lnTo>
                  <a:pt x="292894" y="85725"/>
                </a:lnTo>
                <a:lnTo>
                  <a:pt x="57150" y="0"/>
                </a:lnTo>
                <a:lnTo>
                  <a:pt x="47625" y="4762"/>
                </a:lnTo>
                <a:lnTo>
                  <a:pt x="0" y="119062"/>
                </a:lnTo>
                <a:close/>
              </a:path>
            </a:pathLst>
          </a:cu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7823322" y="3992972"/>
            <a:ext cx="172567" cy="268717"/>
          </a:xfrm>
          <a:custGeom>
            <a:avLst/>
            <a:gdLst>
              <a:gd name="connsiteX0" fmla="*/ 0 w 341586"/>
              <a:gd name="connsiteY0" fmla="*/ 39414 h 420414"/>
              <a:gd name="connsiteX1" fmla="*/ 157655 w 341586"/>
              <a:gd name="connsiteY1" fmla="*/ 0 h 420414"/>
              <a:gd name="connsiteX2" fmla="*/ 229914 w 341586"/>
              <a:gd name="connsiteY2" fmla="*/ 275897 h 420414"/>
              <a:gd name="connsiteX3" fmla="*/ 308741 w 341586"/>
              <a:gd name="connsiteY3" fmla="*/ 249621 h 420414"/>
              <a:gd name="connsiteX4" fmla="*/ 341586 w 341586"/>
              <a:gd name="connsiteY4" fmla="*/ 367862 h 420414"/>
              <a:gd name="connsiteX5" fmla="*/ 131379 w 341586"/>
              <a:gd name="connsiteY5" fmla="*/ 420414 h 420414"/>
              <a:gd name="connsiteX6" fmla="*/ 0 w 341586"/>
              <a:gd name="connsiteY6" fmla="*/ 39414 h 420414"/>
              <a:gd name="connsiteX0" fmla="*/ 0 w 341586"/>
              <a:gd name="connsiteY0" fmla="*/ 0 h 471172"/>
              <a:gd name="connsiteX1" fmla="*/ 157655 w 341586"/>
              <a:gd name="connsiteY1" fmla="*/ 50758 h 471172"/>
              <a:gd name="connsiteX2" fmla="*/ 229914 w 341586"/>
              <a:gd name="connsiteY2" fmla="*/ 326655 h 471172"/>
              <a:gd name="connsiteX3" fmla="*/ 308741 w 341586"/>
              <a:gd name="connsiteY3" fmla="*/ 300379 h 471172"/>
              <a:gd name="connsiteX4" fmla="*/ 341586 w 341586"/>
              <a:gd name="connsiteY4" fmla="*/ 418620 h 471172"/>
              <a:gd name="connsiteX5" fmla="*/ 131379 w 341586"/>
              <a:gd name="connsiteY5" fmla="*/ 471172 h 471172"/>
              <a:gd name="connsiteX6" fmla="*/ 0 w 341586"/>
              <a:gd name="connsiteY6" fmla="*/ 0 h 471172"/>
              <a:gd name="connsiteX0" fmla="*/ 0 w 341586"/>
              <a:gd name="connsiteY0" fmla="*/ 34405 h 505577"/>
              <a:gd name="connsiteX1" fmla="*/ 125167 w 341586"/>
              <a:gd name="connsiteY1" fmla="*/ 0 h 505577"/>
              <a:gd name="connsiteX2" fmla="*/ 229914 w 341586"/>
              <a:gd name="connsiteY2" fmla="*/ 361060 h 505577"/>
              <a:gd name="connsiteX3" fmla="*/ 308741 w 341586"/>
              <a:gd name="connsiteY3" fmla="*/ 334784 h 505577"/>
              <a:gd name="connsiteX4" fmla="*/ 341586 w 341586"/>
              <a:gd name="connsiteY4" fmla="*/ 453025 h 505577"/>
              <a:gd name="connsiteX5" fmla="*/ 131379 w 341586"/>
              <a:gd name="connsiteY5" fmla="*/ 505577 h 505577"/>
              <a:gd name="connsiteX6" fmla="*/ 0 w 341586"/>
              <a:gd name="connsiteY6" fmla="*/ 34405 h 505577"/>
              <a:gd name="connsiteX0" fmla="*/ 0 w 341586"/>
              <a:gd name="connsiteY0" fmla="*/ 34405 h 520606"/>
              <a:gd name="connsiteX1" fmla="*/ 125167 w 341586"/>
              <a:gd name="connsiteY1" fmla="*/ 0 h 520606"/>
              <a:gd name="connsiteX2" fmla="*/ 229914 w 341586"/>
              <a:gd name="connsiteY2" fmla="*/ 361060 h 520606"/>
              <a:gd name="connsiteX3" fmla="*/ 308741 w 341586"/>
              <a:gd name="connsiteY3" fmla="*/ 334784 h 520606"/>
              <a:gd name="connsiteX4" fmla="*/ 341586 w 341586"/>
              <a:gd name="connsiteY4" fmla="*/ 453025 h 520606"/>
              <a:gd name="connsiteX5" fmla="*/ 135440 w 341586"/>
              <a:gd name="connsiteY5" fmla="*/ 520606 h 520606"/>
              <a:gd name="connsiteX6" fmla="*/ 0 w 341586"/>
              <a:gd name="connsiteY6" fmla="*/ 34405 h 52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586" h="520606">
                <a:moveTo>
                  <a:pt x="0" y="34405"/>
                </a:moveTo>
                <a:lnTo>
                  <a:pt x="125167" y="0"/>
                </a:lnTo>
                <a:lnTo>
                  <a:pt x="229914" y="361060"/>
                </a:lnTo>
                <a:lnTo>
                  <a:pt x="308741" y="334784"/>
                </a:lnTo>
                <a:lnTo>
                  <a:pt x="341586" y="453025"/>
                </a:lnTo>
                <a:lnTo>
                  <a:pt x="135440" y="520606"/>
                </a:lnTo>
                <a:lnTo>
                  <a:pt x="0" y="34405"/>
                </a:lnTo>
                <a:close/>
              </a:path>
            </a:pathLst>
          </a:custGeom>
          <a:pattFill prst="lgCheck">
            <a:fgClr>
              <a:schemeClr val="bg1">
                <a:lumMod val="50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81715">
              <a:spcBef>
                <a:spcPct val="0"/>
              </a:spcBef>
            </a:pPr>
            <a:endParaRPr lang="ja-JP" altLang="en-US" sz="635">
              <a:latin typeface="メイリオ" panose="020B0604030504040204" pitchFamily="50" charset="-128"/>
              <a:ea typeface="メイリオ" panose="020B0604030504040204" pitchFamily="50" charset="-128"/>
            </a:endParaRPr>
          </a:p>
        </p:txBody>
      </p:sp>
      <p:sp>
        <p:nvSpPr>
          <p:cNvPr id="73" name="フリーフォーム 72"/>
          <p:cNvSpPr>
            <a:spLocks noChangeAspect="1"/>
          </p:cNvSpPr>
          <p:nvPr/>
        </p:nvSpPr>
        <p:spPr>
          <a:xfrm rot="15320954">
            <a:off x="5617218" y="3828660"/>
            <a:ext cx="115759" cy="134492"/>
          </a:xfrm>
          <a:custGeom>
            <a:avLst/>
            <a:gdLst>
              <a:gd name="connsiteX0" fmla="*/ 0 w 341586"/>
              <a:gd name="connsiteY0" fmla="*/ 78828 h 525517"/>
              <a:gd name="connsiteX1" fmla="*/ 203638 w 341586"/>
              <a:gd name="connsiteY1" fmla="*/ 0 h 525517"/>
              <a:gd name="connsiteX2" fmla="*/ 341586 w 341586"/>
              <a:gd name="connsiteY2" fmla="*/ 440121 h 525517"/>
              <a:gd name="connsiteX3" fmla="*/ 124810 w 341586"/>
              <a:gd name="connsiteY3" fmla="*/ 525517 h 525517"/>
              <a:gd name="connsiteX4" fmla="*/ 0 w 341586"/>
              <a:gd name="connsiteY4" fmla="*/ 78828 h 525517"/>
              <a:gd name="connsiteX0" fmla="*/ 0 w 341586"/>
              <a:gd name="connsiteY0" fmla="*/ 78828 h 588555"/>
              <a:gd name="connsiteX1" fmla="*/ 203638 w 341586"/>
              <a:gd name="connsiteY1" fmla="*/ 0 h 588555"/>
              <a:gd name="connsiteX2" fmla="*/ 341586 w 341586"/>
              <a:gd name="connsiteY2" fmla="*/ 440121 h 588555"/>
              <a:gd name="connsiteX3" fmla="*/ 137528 w 341586"/>
              <a:gd name="connsiteY3" fmla="*/ 588555 h 588555"/>
              <a:gd name="connsiteX4" fmla="*/ 0 w 341586"/>
              <a:gd name="connsiteY4" fmla="*/ 78828 h 588555"/>
              <a:gd name="connsiteX0" fmla="*/ 0 w 328867"/>
              <a:gd name="connsiteY0" fmla="*/ 78828 h 588555"/>
              <a:gd name="connsiteX1" fmla="*/ 203638 w 328867"/>
              <a:gd name="connsiteY1" fmla="*/ 0 h 588555"/>
              <a:gd name="connsiteX2" fmla="*/ 328867 w 328867"/>
              <a:gd name="connsiteY2" fmla="*/ 471641 h 588555"/>
              <a:gd name="connsiteX3" fmla="*/ 137528 w 328867"/>
              <a:gd name="connsiteY3" fmla="*/ 588555 h 588555"/>
              <a:gd name="connsiteX4" fmla="*/ 0 w 328867"/>
              <a:gd name="connsiteY4" fmla="*/ 78828 h 588555"/>
              <a:gd name="connsiteX0" fmla="*/ 0 w 328867"/>
              <a:gd name="connsiteY0" fmla="*/ 105093 h 614820"/>
              <a:gd name="connsiteX1" fmla="*/ 195158 w 328867"/>
              <a:gd name="connsiteY1" fmla="*/ 0 h 614820"/>
              <a:gd name="connsiteX2" fmla="*/ 328867 w 328867"/>
              <a:gd name="connsiteY2" fmla="*/ 497906 h 614820"/>
              <a:gd name="connsiteX3" fmla="*/ 137528 w 328867"/>
              <a:gd name="connsiteY3" fmla="*/ 614820 h 614820"/>
              <a:gd name="connsiteX4" fmla="*/ 0 w 328867"/>
              <a:gd name="connsiteY4" fmla="*/ 105093 h 614820"/>
              <a:gd name="connsiteX0" fmla="*/ 0 w 341586"/>
              <a:gd name="connsiteY0" fmla="*/ 84081 h 614820"/>
              <a:gd name="connsiteX1" fmla="*/ 207877 w 341586"/>
              <a:gd name="connsiteY1" fmla="*/ 0 h 614820"/>
              <a:gd name="connsiteX2" fmla="*/ 341586 w 341586"/>
              <a:gd name="connsiteY2" fmla="*/ 497906 h 614820"/>
              <a:gd name="connsiteX3" fmla="*/ 150247 w 341586"/>
              <a:gd name="connsiteY3" fmla="*/ 614820 h 614820"/>
              <a:gd name="connsiteX4" fmla="*/ 0 w 341586"/>
              <a:gd name="connsiteY4" fmla="*/ 84081 h 614820"/>
              <a:gd name="connsiteX0" fmla="*/ 0 w 341586"/>
              <a:gd name="connsiteY0" fmla="*/ 84081 h 562982"/>
              <a:gd name="connsiteX1" fmla="*/ 207877 w 341586"/>
              <a:gd name="connsiteY1" fmla="*/ 0 h 562982"/>
              <a:gd name="connsiteX2" fmla="*/ 341586 w 341586"/>
              <a:gd name="connsiteY2" fmla="*/ 497906 h 562982"/>
              <a:gd name="connsiteX3" fmla="*/ 266159 w 341586"/>
              <a:gd name="connsiteY3" fmla="*/ 562982 h 562982"/>
              <a:gd name="connsiteX4" fmla="*/ 0 w 341586"/>
              <a:gd name="connsiteY4" fmla="*/ 84081 h 562982"/>
              <a:gd name="connsiteX0" fmla="*/ 0 w 166759"/>
              <a:gd name="connsiteY0" fmla="*/ 303822 h 562982"/>
              <a:gd name="connsiteX1" fmla="*/ 33050 w 166759"/>
              <a:gd name="connsiteY1" fmla="*/ 0 h 562982"/>
              <a:gd name="connsiteX2" fmla="*/ 166759 w 166759"/>
              <a:gd name="connsiteY2" fmla="*/ 497906 h 562982"/>
              <a:gd name="connsiteX3" fmla="*/ 91332 w 166759"/>
              <a:gd name="connsiteY3" fmla="*/ 562982 h 562982"/>
              <a:gd name="connsiteX4" fmla="*/ 0 w 166759"/>
              <a:gd name="connsiteY4" fmla="*/ 303822 h 562982"/>
              <a:gd name="connsiteX0" fmla="*/ 0 w 166759"/>
              <a:gd name="connsiteY0" fmla="*/ 23591 h 282751"/>
              <a:gd name="connsiteX1" fmla="*/ 104950 w 166759"/>
              <a:gd name="connsiteY1" fmla="*/ 0 h 282751"/>
              <a:gd name="connsiteX2" fmla="*/ 166759 w 166759"/>
              <a:gd name="connsiteY2" fmla="*/ 217675 h 282751"/>
              <a:gd name="connsiteX3" fmla="*/ 91332 w 166759"/>
              <a:gd name="connsiteY3" fmla="*/ 282751 h 282751"/>
              <a:gd name="connsiteX4" fmla="*/ 0 w 166759"/>
              <a:gd name="connsiteY4" fmla="*/ 23591 h 282751"/>
              <a:gd name="connsiteX0" fmla="*/ 0 w 136426"/>
              <a:gd name="connsiteY0" fmla="*/ 72304 h 282751"/>
              <a:gd name="connsiteX1" fmla="*/ 74617 w 136426"/>
              <a:gd name="connsiteY1" fmla="*/ 0 h 282751"/>
              <a:gd name="connsiteX2" fmla="*/ 136426 w 136426"/>
              <a:gd name="connsiteY2" fmla="*/ 217675 h 282751"/>
              <a:gd name="connsiteX3" fmla="*/ 60999 w 136426"/>
              <a:gd name="connsiteY3" fmla="*/ 282751 h 282751"/>
              <a:gd name="connsiteX4" fmla="*/ 0 w 136426"/>
              <a:gd name="connsiteY4" fmla="*/ 72304 h 28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26" h="282751">
                <a:moveTo>
                  <a:pt x="0" y="72304"/>
                </a:moveTo>
                <a:lnTo>
                  <a:pt x="74617" y="0"/>
                </a:lnTo>
                <a:lnTo>
                  <a:pt x="136426" y="217675"/>
                </a:lnTo>
                <a:lnTo>
                  <a:pt x="60999" y="282751"/>
                </a:lnTo>
                <a:lnTo>
                  <a:pt x="0" y="72304"/>
                </a:lnTo>
                <a:close/>
              </a:path>
            </a:pathLst>
          </a:custGeom>
          <a:pattFill prst="lgCheck">
            <a:fgClr>
              <a:schemeClr val="bg1">
                <a:lumMod val="5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635">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41644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Picture 620" descr="舞洲白図（水平）"/>
          <p:cNvPicPr>
            <a:picLocks noChangeAspect="1" noChangeArrowheads="1"/>
          </p:cNvPicPr>
          <p:nvPr/>
        </p:nvPicPr>
        <p:blipFill>
          <a:blip r:embed="rId3" cstate="print"/>
          <a:srcRect l="5263" t="9306" r="3947" b="5080"/>
          <a:stretch>
            <a:fillRect/>
          </a:stretch>
        </p:blipFill>
        <p:spPr bwMode="auto">
          <a:xfrm>
            <a:off x="56554" y="2085708"/>
            <a:ext cx="6864381" cy="4805615"/>
          </a:xfrm>
          <a:prstGeom prst="rect">
            <a:avLst/>
          </a:prstGeom>
          <a:noFill/>
          <a:ln w="9525">
            <a:noFill/>
            <a:miter lim="800000"/>
            <a:headEnd/>
            <a:tailEnd/>
          </a:ln>
        </p:spPr>
      </p:pic>
      <p:sp>
        <p:nvSpPr>
          <p:cNvPr id="3" name="テキスト ボックス 2"/>
          <p:cNvSpPr txBox="1"/>
          <p:nvPr/>
        </p:nvSpPr>
        <p:spPr>
          <a:xfrm>
            <a:off x="140718" y="235065"/>
            <a:ext cx="11827246" cy="323165"/>
          </a:xfrm>
          <a:prstGeom prst="rect">
            <a:avLst/>
          </a:prstGeom>
          <a:noFill/>
          <a:ln>
            <a:noFill/>
          </a:ln>
        </p:spPr>
        <p:txBody>
          <a:bodyPr wrap="square" rtlCol="0">
            <a:spAutoFit/>
          </a:bodyPr>
          <a:lstStyle/>
          <a:p>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　売出土地および売却時期について（舞洲地区・鶴浜地区）</a:t>
            </a:r>
          </a:p>
        </p:txBody>
      </p:sp>
      <p:pic>
        <p:nvPicPr>
          <p:cNvPr id="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t="3958" b="2827"/>
          <a:stretch>
            <a:fillRect/>
          </a:stretch>
        </p:blipFill>
        <p:spPr bwMode="auto">
          <a:xfrm>
            <a:off x="7747430" y="1456032"/>
            <a:ext cx="3958413" cy="6154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4"/>
          <p:cNvSpPr>
            <a:spLocks noChangeAspect="1"/>
          </p:cNvSpPr>
          <p:nvPr/>
        </p:nvSpPr>
        <p:spPr bwMode="auto">
          <a:xfrm rot="16200000">
            <a:off x="8768091" y="5721302"/>
            <a:ext cx="803715" cy="2531494"/>
          </a:xfrm>
          <a:custGeom>
            <a:avLst/>
            <a:gdLst>
              <a:gd name="T0" fmla="*/ 2147483646 w 675"/>
              <a:gd name="T1" fmla="*/ 0 h 2148"/>
              <a:gd name="T2" fmla="*/ 2147483646 w 675"/>
              <a:gd name="T3" fmla="*/ 2147483646 h 2148"/>
              <a:gd name="T4" fmla="*/ 2147483646 w 675"/>
              <a:gd name="T5" fmla="*/ 2147483646 h 2148"/>
              <a:gd name="T6" fmla="*/ 2147483646 w 675"/>
              <a:gd name="T7" fmla="*/ 2147483646 h 2148"/>
              <a:gd name="T8" fmla="*/ 2147483646 w 675"/>
              <a:gd name="T9" fmla="*/ 2147483646 h 2148"/>
              <a:gd name="T10" fmla="*/ 2147483646 w 675"/>
              <a:gd name="T11" fmla="*/ 2147483646 h 2148"/>
              <a:gd name="T12" fmla="*/ 0 w 675"/>
              <a:gd name="T13" fmla="*/ 2147483646 h 2148"/>
              <a:gd name="T14" fmla="*/ 2147483646 w 675"/>
              <a:gd name="T15" fmla="*/ 2147483646 h 2148"/>
              <a:gd name="T16" fmla="*/ 2147483646 w 675"/>
              <a:gd name="T17" fmla="*/ 0 h 2148"/>
              <a:gd name="T18" fmla="*/ 2147483646 w 675"/>
              <a:gd name="T19" fmla="*/ 0 h 2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5"/>
              <a:gd name="T31" fmla="*/ 0 h 2148"/>
              <a:gd name="T32" fmla="*/ 675 w 675"/>
              <a:gd name="T33" fmla="*/ 2148 h 21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5" h="2148">
                <a:moveTo>
                  <a:pt x="675" y="0"/>
                </a:moveTo>
                <a:lnTo>
                  <a:pt x="675" y="171"/>
                </a:lnTo>
                <a:lnTo>
                  <a:pt x="612" y="168"/>
                </a:lnTo>
                <a:lnTo>
                  <a:pt x="609" y="1362"/>
                </a:lnTo>
                <a:lnTo>
                  <a:pt x="591" y="1362"/>
                </a:lnTo>
                <a:lnTo>
                  <a:pt x="585" y="2148"/>
                </a:lnTo>
                <a:lnTo>
                  <a:pt x="0" y="2148"/>
                </a:lnTo>
                <a:lnTo>
                  <a:pt x="315" y="1320"/>
                </a:lnTo>
                <a:lnTo>
                  <a:pt x="318" y="0"/>
                </a:lnTo>
                <a:lnTo>
                  <a:pt x="675" y="0"/>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7" name="Freeform 5"/>
          <p:cNvSpPr>
            <a:spLocks noChangeAspect="1"/>
          </p:cNvSpPr>
          <p:nvPr/>
        </p:nvSpPr>
        <p:spPr bwMode="auto">
          <a:xfrm rot="16200000">
            <a:off x="10399545" y="1989894"/>
            <a:ext cx="1117468" cy="719156"/>
          </a:xfrm>
          <a:custGeom>
            <a:avLst/>
            <a:gdLst>
              <a:gd name="T0" fmla="*/ 0 w 936"/>
              <a:gd name="T1" fmla="*/ 2147483646 h 654"/>
              <a:gd name="T2" fmla="*/ 2147483646 w 936"/>
              <a:gd name="T3" fmla="*/ 2147483646 h 654"/>
              <a:gd name="T4" fmla="*/ 2147483646 w 936"/>
              <a:gd name="T5" fmla="*/ 2147483646 h 654"/>
              <a:gd name="T6" fmla="*/ 2147483646 w 936"/>
              <a:gd name="T7" fmla="*/ 2147483646 h 654"/>
              <a:gd name="T8" fmla="*/ 2147483646 w 936"/>
              <a:gd name="T9" fmla="*/ 2147483646 h 654"/>
              <a:gd name="T10" fmla="*/ 2147483646 w 936"/>
              <a:gd name="T11" fmla="*/ 2147483646 h 654"/>
              <a:gd name="T12" fmla="*/ 2147483646 w 936"/>
              <a:gd name="T13" fmla="*/ 2147483646 h 654"/>
              <a:gd name="T14" fmla="*/ 2147483646 w 936"/>
              <a:gd name="T15" fmla="*/ 0 h 654"/>
              <a:gd name="T16" fmla="*/ 2147483646 w 936"/>
              <a:gd name="T17" fmla="*/ 2147483646 h 654"/>
              <a:gd name="T18" fmla="*/ 0 w 936"/>
              <a:gd name="T19" fmla="*/ 2147483646 h 6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6"/>
              <a:gd name="T31" fmla="*/ 0 h 654"/>
              <a:gd name="T32" fmla="*/ 936 w 936"/>
              <a:gd name="T33" fmla="*/ 654 h 6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6" h="654">
                <a:moveTo>
                  <a:pt x="0" y="69"/>
                </a:moveTo>
                <a:lnTo>
                  <a:pt x="9" y="231"/>
                </a:lnTo>
                <a:lnTo>
                  <a:pt x="6" y="591"/>
                </a:lnTo>
                <a:lnTo>
                  <a:pt x="66" y="651"/>
                </a:lnTo>
                <a:lnTo>
                  <a:pt x="870" y="654"/>
                </a:lnTo>
                <a:lnTo>
                  <a:pt x="936" y="597"/>
                </a:lnTo>
                <a:lnTo>
                  <a:pt x="933" y="66"/>
                </a:lnTo>
                <a:lnTo>
                  <a:pt x="861" y="0"/>
                </a:lnTo>
                <a:lnTo>
                  <a:pt x="69" y="6"/>
                </a:lnTo>
                <a:lnTo>
                  <a:pt x="0" y="69"/>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8" name="Freeform 7"/>
          <p:cNvSpPr>
            <a:spLocks noChangeAspect="1"/>
          </p:cNvSpPr>
          <p:nvPr/>
        </p:nvSpPr>
        <p:spPr bwMode="auto">
          <a:xfrm rot="16200000">
            <a:off x="9435834" y="2163917"/>
            <a:ext cx="1422623" cy="726352"/>
          </a:xfrm>
          <a:custGeom>
            <a:avLst/>
            <a:gdLst>
              <a:gd name="T0" fmla="*/ 0 w 1194"/>
              <a:gd name="T1" fmla="*/ 0 h 615"/>
              <a:gd name="T2" fmla="*/ 2147483646 w 1194"/>
              <a:gd name="T3" fmla="*/ 2147483646 h 615"/>
              <a:gd name="T4" fmla="*/ 2147483646 w 1194"/>
              <a:gd name="T5" fmla="*/ 2147483646 h 615"/>
              <a:gd name="T6" fmla="*/ 2147483646 w 1194"/>
              <a:gd name="T7" fmla="*/ 2147483646 h 615"/>
              <a:gd name="T8" fmla="*/ 2147483646 w 1194"/>
              <a:gd name="T9" fmla="*/ 2147483646 h 615"/>
              <a:gd name="T10" fmla="*/ 2147483646 w 1194"/>
              <a:gd name="T11" fmla="*/ 2147483646 h 615"/>
              <a:gd name="T12" fmla="*/ 2147483646 w 1194"/>
              <a:gd name="T13" fmla="*/ 0 h 615"/>
              <a:gd name="T14" fmla="*/ 0 w 1194"/>
              <a:gd name="T15" fmla="*/ 0 h 615"/>
              <a:gd name="T16" fmla="*/ 0 60000 65536"/>
              <a:gd name="T17" fmla="*/ 0 60000 65536"/>
              <a:gd name="T18" fmla="*/ 0 60000 65536"/>
              <a:gd name="T19" fmla="*/ 0 60000 65536"/>
              <a:gd name="T20" fmla="*/ 0 60000 65536"/>
              <a:gd name="T21" fmla="*/ 0 60000 65536"/>
              <a:gd name="T22" fmla="*/ 0 60000 65536"/>
              <a:gd name="T23" fmla="*/ 0 60000 65536"/>
              <a:gd name="T24" fmla="*/ 0 w 1194"/>
              <a:gd name="T25" fmla="*/ 0 h 615"/>
              <a:gd name="T26" fmla="*/ 1194 w 1194"/>
              <a:gd name="T27" fmla="*/ 615 h 6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4" h="615">
                <a:moveTo>
                  <a:pt x="0" y="0"/>
                </a:moveTo>
                <a:lnTo>
                  <a:pt x="138" y="306"/>
                </a:lnTo>
                <a:lnTo>
                  <a:pt x="228" y="567"/>
                </a:lnTo>
                <a:lnTo>
                  <a:pt x="294" y="615"/>
                </a:lnTo>
                <a:lnTo>
                  <a:pt x="306" y="609"/>
                </a:lnTo>
                <a:lnTo>
                  <a:pt x="1194" y="606"/>
                </a:lnTo>
                <a:lnTo>
                  <a:pt x="1044" y="0"/>
                </a:lnTo>
                <a:lnTo>
                  <a:pt x="0" y="0"/>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9" name="Freeform 8"/>
          <p:cNvSpPr>
            <a:spLocks noChangeAspect="1"/>
          </p:cNvSpPr>
          <p:nvPr/>
        </p:nvSpPr>
        <p:spPr bwMode="auto">
          <a:xfrm rot="16200000">
            <a:off x="8178778" y="3512301"/>
            <a:ext cx="1576809" cy="1349554"/>
          </a:xfrm>
          <a:custGeom>
            <a:avLst/>
            <a:gdLst>
              <a:gd name="T0" fmla="*/ 0 w 1536"/>
              <a:gd name="T1" fmla="*/ 2147483646 h 1145"/>
              <a:gd name="T2" fmla="*/ 2147483646 w 1536"/>
              <a:gd name="T3" fmla="*/ 2147483646 h 1145"/>
              <a:gd name="T4" fmla="*/ 2147483646 w 1536"/>
              <a:gd name="T5" fmla="*/ 2147483646 h 1145"/>
              <a:gd name="T6" fmla="*/ 2147483646 w 1536"/>
              <a:gd name="T7" fmla="*/ 2147483646 h 1145"/>
              <a:gd name="T8" fmla="*/ 2147483646 w 1536"/>
              <a:gd name="T9" fmla="*/ 2147483646 h 1145"/>
              <a:gd name="T10" fmla="*/ 2147483646 w 1536"/>
              <a:gd name="T11" fmla="*/ 2147483646 h 1145"/>
              <a:gd name="T12" fmla="*/ 2147483646 w 1536"/>
              <a:gd name="T13" fmla="*/ 2147483646 h 1145"/>
              <a:gd name="T14" fmla="*/ 2147483646 w 1536"/>
              <a:gd name="T15" fmla="*/ 2147483646 h 1145"/>
              <a:gd name="T16" fmla="*/ 2147483646 w 1536"/>
              <a:gd name="T17" fmla="*/ 2147483646 h 1145"/>
              <a:gd name="T18" fmla="*/ 2147483646 w 1536"/>
              <a:gd name="T19" fmla="*/ 0 h 1145"/>
              <a:gd name="T20" fmla="*/ 2147483646 w 1536"/>
              <a:gd name="T21" fmla="*/ 2147483646 h 1145"/>
              <a:gd name="T22" fmla="*/ 0 w 1536"/>
              <a:gd name="T23" fmla="*/ 2147483646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36"/>
              <a:gd name="T37" fmla="*/ 0 h 1145"/>
              <a:gd name="T38" fmla="*/ 1536 w 1536"/>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36" h="1145">
                <a:moveTo>
                  <a:pt x="0" y="1145"/>
                </a:moveTo>
                <a:lnTo>
                  <a:pt x="1496" y="1145"/>
                </a:lnTo>
                <a:lnTo>
                  <a:pt x="1520" y="1129"/>
                </a:lnTo>
                <a:lnTo>
                  <a:pt x="1528" y="1089"/>
                </a:lnTo>
                <a:lnTo>
                  <a:pt x="1536" y="270"/>
                </a:lnTo>
                <a:lnTo>
                  <a:pt x="1524" y="123"/>
                </a:lnTo>
                <a:lnTo>
                  <a:pt x="1500" y="66"/>
                </a:lnTo>
                <a:lnTo>
                  <a:pt x="1461" y="18"/>
                </a:lnTo>
                <a:lnTo>
                  <a:pt x="1392" y="3"/>
                </a:lnTo>
                <a:lnTo>
                  <a:pt x="405" y="0"/>
                </a:lnTo>
                <a:lnTo>
                  <a:pt x="3" y="3"/>
                </a:lnTo>
                <a:lnTo>
                  <a:pt x="0" y="1145"/>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10" name="Freeform 9"/>
          <p:cNvSpPr>
            <a:spLocks noChangeAspect="1"/>
          </p:cNvSpPr>
          <p:nvPr/>
        </p:nvSpPr>
        <p:spPr bwMode="auto">
          <a:xfrm rot="16200000">
            <a:off x="7363813" y="5767639"/>
            <a:ext cx="1349559" cy="279366"/>
          </a:xfrm>
          <a:custGeom>
            <a:avLst/>
            <a:gdLst>
              <a:gd name="T0" fmla="*/ 0 w 1134"/>
              <a:gd name="T1" fmla="*/ 2147483646 h 243"/>
              <a:gd name="T2" fmla="*/ 2147483646 w 1134"/>
              <a:gd name="T3" fmla="*/ 2147483646 h 243"/>
              <a:gd name="T4" fmla="*/ 2147483646 w 1134"/>
              <a:gd name="T5" fmla="*/ 2147483646 h 243"/>
              <a:gd name="T6" fmla="*/ 2147483646 w 1134"/>
              <a:gd name="T7" fmla="*/ 2147483646 h 243"/>
              <a:gd name="T8" fmla="*/ 2147483646 w 1134"/>
              <a:gd name="T9" fmla="*/ 0 h 243"/>
              <a:gd name="T10" fmla="*/ 0 w 1134"/>
              <a:gd name="T11" fmla="*/ 2147483646 h 243"/>
              <a:gd name="T12" fmla="*/ 0 60000 65536"/>
              <a:gd name="T13" fmla="*/ 0 60000 65536"/>
              <a:gd name="T14" fmla="*/ 0 60000 65536"/>
              <a:gd name="T15" fmla="*/ 0 60000 65536"/>
              <a:gd name="T16" fmla="*/ 0 60000 65536"/>
              <a:gd name="T17" fmla="*/ 0 60000 65536"/>
              <a:gd name="T18" fmla="*/ 0 w 1134"/>
              <a:gd name="T19" fmla="*/ 0 h 243"/>
              <a:gd name="T20" fmla="*/ 1134 w 1134"/>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1134" h="243">
                <a:moveTo>
                  <a:pt x="0" y="3"/>
                </a:moveTo>
                <a:lnTo>
                  <a:pt x="3" y="243"/>
                </a:lnTo>
                <a:lnTo>
                  <a:pt x="1074" y="240"/>
                </a:lnTo>
                <a:lnTo>
                  <a:pt x="1134" y="159"/>
                </a:lnTo>
                <a:lnTo>
                  <a:pt x="1134" y="0"/>
                </a:lnTo>
                <a:lnTo>
                  <a:pt x="0" y="3"/>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11" name="Freeform 10"/>
          <p:cNvSpPr>
            <a:spLocks noChangeAspect="1"/>
          </p:cNvSpPr>
          <p:nvPr/>
        </p:nvSpPr>
        <p:spPr bwMode="auto">
          <a:xfrm rot="16200000">
            <a:off x="9060695" y="3855706"/>
            <a:ext cx="2234929" cy="683371"/>
          </a:xfrm>
          <a:custGeom>
            <a:avLst/>
            <a:gdLst>
              <a:gd name="T0" fmla="*/ 2147483646 w 1872"/>
              <a:gd name="T1" fmla="*/ 2147483646 h 579"/>
              <a:gd name="T2" fmla="*/ 2147483646 w 1872"/>
              <a:gd name="T3" fmla="*/ 0 h 579"/>
              <a:gd name="T4" fmla="*/ 2147483646 w 1872"/>
              <a:gd name="T5" fmla="*/ 2147483646 h 579"/>
              <a:gd name="T6" fmla="*/ 2147483646 w 1872"/>
              <a:gd name="T7" fmla="*/ 2147483646 h 579"/>
              <a:gd name="T8" fmla="*/ 2147483646 w 1872"/>
              <a:gd name="T9" fmla="*/ 2147483646 h 579"/>
              <a:gd name="T10" fmla="*/ 2147483646 w 1872"/>
              <a:gd name="T11" fmla="*/ 2147483646 h 579"/>
              <a:gd name="T12" fmla="*/ 2147483646 w 1872"/>
              <a:gd name="T13" fmla="*/ 2147483646 h 579"/>
              <a:gd name="T14" fmla="*/ 2147483646 w 1872"/>
              <a:gd name="T15" fmla="*/ 2147483646 h 579"/>
              <a:gd name="T16" fmla="*/ 2147483646 w 1872"/>
              <a:gd name="T17" fmla="*/ 2147483646 h 579"/>
              <a:gd name="T18" fmla="*/ 0 w 1872"/>
              <a:gd name="T19" fmla="*/ 2147483646 h 579"/>
              <a:gd name="T20" fmla="*/ 2147483646 w 1872"/>
              <a:gd name="T21" fmla="*/ 2147483646 h 5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72"/>
              <a:gd name="T34" fmla="*/ 0 h 579"/>
              <a:gd name="T35" fmla="*/ 1872 w 1872"/>
              <a:gd name="T36" fmla="*/ 579 h 5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72" h="579">
                <a:moveTo>
                  <a:pt x="3" y="3"/>
                </a:moveTo>
                <a:lnTo>
                  <a:pt x="1572" y="0"/>
                </a:lnTo>
                <a:lnTo>
                  <a:pt x="1668" y="42"/>
                </a:lnTo>
                <a:lnTo>
                  <a:pt x="1728" y="156"/>
                </a:lnTo>
                <a:lnTo>
                  <a:pt x="1779" y="243"/>
                </a:lnTo>
                <a:lnTo>
                  <a:pt x="1818" y="348"/>
                </a:lnTo>
                <a:lnTo>
                  <a:pt x="1851" y="453"/>
                </a:lnTo>
                <a:lnTo>
                  <a:pt x="1872" y="534"/>
                </a:lnTo>
                <a:lnTo>
                  <a:pt x="1851" y="579"/>
                </a:lnTo>
                <a:lnTo>
                  <a:pt x="0" y="579"/>
                </a:lnTo>
                <a:lnTo>
                  <a:pt x="3" y="3"/>
                </a:lnTo>
                <a:close/>
              </a:path>
            </a:pathLst>
          </a:custGeom>
          <a:pattFill prst="wdUpDiag">
            <a:fgClr>
              <a:schemeClr val="accent1">
                <a:lumMod val="60000"/>
                <a:lumOff val="4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12" name="AutoShape 29"/>
          <p:cNvSpPr>
            <a:spLocks noChangeArrowheads="1"/>
          </p:cNvSpPr>
          <p:nvPr/>
        </p:nvSpPr>
        <p:spPr bwMode="auto">
          <a:xfrm>
            <a:off x="7496251" y="953083"/>
            <a:ext cx="2011442" cy="361861"/>
          </a:xfrm>
          <a:prstGeom prst="roundRect">
            <a:avLst>
              <a:gd name="adj" fmla="val 16667"/>
            </a:avLst>
          </a:prstGeom>
          <a:gradFill>
            <a:gsLst>
              <a:gs pos="0">
                <a:schemeClr val="accent2">
                  <a:lumMod val="50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鶴浜地区</a:t>
            </a:r>
          </a:p>
        </p:txBody>
      </p:sp>
      <p:sp>
        <p:nvSpPr>
          <p:cNvPr id="26" name="フリーフォーム 25"/>
          <p:cNvSpPr/>
          <p:nvPr/>
        </p:nvSpPr>
        <p:spPr>
          <a:xfrm>
            <a:off x="4417578" y="6023872"/>
            <a:ext cx="819091" cy="354068"/>
          </a:xfrm>
          <a:custGeom>
            <a:avLst/>
            <a:gdLst>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89647 w 2173941"/>
              <a:gd name="connsiteY8" fmla="*/ 11206 h 470647"/>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81735 w 2173941"/>
              <a:gd name="connsiteY7" fmla="*/ 145676 h 470647"/>
              <a:gd name="connsiteX8" fmla="*/ 1759323 w 2173941"/>
              <a:gd name="connsiteY8" fmla="*/ 0 h 470647"/>
              <a:gd name="connsiteX9" fmla="*/ 154729 w 2173941"/>
              <a:gd name="connsiteY9" fmla="*/ 13992 h 470647"/>
              <a:gd name="connsiteX10" fmla="*/ 89647 w 2173941"/>
              <a:gd name="connsiteY10"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1759323 w 2173941"/>
              <a:gd name="connsiteY6" fmla="*/ 0 h 470647"/>
              <a:gd name="connsiteX7" fmla="*/ 154729 w 2173941"/>
              <a:gd name="connsiteY7" fmla="*/ 13992 h 470647"/>
              <a:gd name="connsiteX8" fmla="*/ 89647 w 2173941"/>
              <a:gd name="connsiteY8" fmla="*/ 11206 h 470647"/>
              <a:gd name="connsiteX0" fmla="*/ 89647 w 2106706"/>
              <a:gd name="connsiteY0" fmla="*/ 11206 h 470647"/>
              <a:gd name="connsiteX1" fmla="*/ 0 w 2106706"/>
              <a:gd name="connsiteY1" fmla="*/ 448235 h 470647"/>
              <a:gd name="connsiteX2" fmla="*/ 121815 w 2106706"/>
              <a:gd name="connsiteY2" fmla="*/ 459630 h 470647"/>
              <a:gd name="connsiteX3" fmla="*/ 1882588 w 2106706"/>
              <a:gd name="connsiteY3" fmla="*/ 470647 h 470647"/>
              <a:gd name="connsiteX4" fmla="*/ 2106706 w 2106706"/>
              <a:gd name="connsiteY4" fmla="*/ 392206 h 470647"/>
              <a:gd name="connsiteX5" fmla="*/ 1831638 w 2106706"/>
              <a:gd name="connsiteY5" fmla="*/ 24561 h 470647"/>
              <a:gd name="connsiteX6" fmla="*/ 1759323 w 2106706"/>
              <a:gd name="connsiteY6" fmla="*/ 0 h 470647"/>
              <a:gd name="connsiteX7" fmla="*/ 154729 w 2106706"/>
              <a:gd name="connsiteY7" fmla="*/ 13992 h 470647"/>
              <a:gd name="connsiteX8" fmla="*/ 89647 w 2106706"/>
              <a:gd name="connsiteY8" fmla="*/ 11206 h 470647"/>
              <a:gd name="connsiteX0" fmla="*/ 89647 w 1935554"/>
              <a:gd name="connsiteY0" fmla="*/ 11206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89647 w 1935554"/>
              <a:gd name="connsiteY8" fmla="*/ 11206 h 470647"/>
              <a:gd name="connsiteX0" fmla="*/ 46859 w 1935554"/>
              <a:gd name="connsiteY0" fmla="*/ 17759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46859 w 1935554"/>
              <a:gd name="connsiteY8" fmla="*/ 17759 h 470647"/>
              <a:gd name="connsiteX0" fmla="*/ 46859 w 1935554"/>
              <a:gd name="connsiteY0" fmla="*/ 26704 h 479592"/>
              <a:gd name="connsiteX1" fmla="*/ 0 w 1935554"/>
              <a:gd name="connsiteY1" fmla="*/ 457180 h 479592"/>
              <a:gd name="connsiteX2" fmla="*/ 121815 w 1935554"/>
              <a:gd name="connsiteY2" fmla="*/ 468575 h 479592"/>
              <a:gd name="connsiteX3" fmla="*/ 1882588 w 1935554"/>
              <a:gd name="connsiteY3" fmla="*/ 479592 h 479592"/>
              <a:gd name="connsiteX4" fmla="*/ 1935554 w 1935554"/>
              <a:gd name="connsiteY4" fmla="*/ 427365 h 479592"/>
              <a:gd name="connsiteX5" fmla="*/ 1831638 w 1935554"/>
              <a:gd name="connsiteY5" fmla="*/ 33506 h 479592"/>
              <a:gd name="connsiteX6" fmla="*/ 1759323 w 1935554"/>
              <a:gd name="connsiteY6" fmla="*/ 8945 h 479592"/>
              <a:gd name="connsiteX7" fmla="*/ 79027 w 1935554"/>
              <a:gd name="connsiteY7" fmla="*/ 0 h 479592"/>
              <a:gd name="connsiteX8" fmla="*/ 46859 w 1935554"/>
              <a:gd name="connsiteY8" fmla="*/ 26704 h 479592"/>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831638 w 1935554"/>
              <a:gd name="connsiteY5" fmla="*/ 47498 h 493584"/>
              <a:gd name="connsiteX6" fmla="*/ 1071426 w 1935554"/>
              <a:gd name="connsiteY6" fmla="*/ 0 h 493584"/>
              <a:gd name="connsiteX7" fmla="*/ 79027 w 1935554"/>
              <a:gd name="connsiteY7" fmla="*/ 13992 h 493584"/>
              <a:gd name="connsiteX8" fmla="*/ 46859 w 1935554"/>
              <a:gd name="connsiteY8" fmla="*/ 40696 h 493584"/>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114119 w 1935554"/>
              <a:gd name="connsiteY5" fmla="*/ 37668 h 493584"/>
              <a:gd name="connsiteX6" fmla="*/ 1071426 w 1935554"/>
              <a:gd name="connsiteY6" fmla="*/ 0 h 493584"/>
              <a:gd name="connsiteX7" fmla="*/ 79027 w 1935554"/>
              <a:gd name="connsiteY7" fmla="*/ 13992 h 493584"/>
              <a:gd name="connsiteX8" fmla="*/ 46859 w 1935554"/>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23073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32948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663" h="492398">
                <a:moveTo>
                  <a:pt x="83064" y="40696"/>
                </a:moveTo>
                <a:cubicBezTo>
                  <a:pt x="52085" y="249724"/>
                  <a:pt x="44146" y="271975"/>
                  <a:pt x="0" y="451512"/>
                </a:cubicBezTo>
                <a:lnTo>
                  <a:pt x="32948" y="492398"/>
                </a:lnTo>
                <a:cubicBezTo>
                  <a:pt x="401544" y="485147"/>
                  <a:pt x="747102" y="468066"/>
                  <a:pt x="1138737" y="470646"/>
                </a:cubicBezTo>
                <a:lnTo>
                  <a:pt x="1168663" y="434804"/>
                </a:lnTo>
                <a:lnTo>
                  <a:pt x="1150324" y="37668"/>
                </a:lnTo>
                <a:lnTo>
                  <a:pt x="1107631" y="0"/>
                </a:lnTo>
                <a:lnTo>
                  <a:pt x="115232" y="13992"/>
                </a:lnTo>
                <a:lnTo>
                  <a:pt x="83064" y="40696"/>
                </a:lnTo>
                <a:close/>
              </a:path>
            </a:pathLst>
          </a:custGeom>
          <a:solidFill>
            <a:schemeClr val="accent2"/>
          </a:solidFill>
          <a:ln w="9525">
            <a:solidFill>
              <a:schemeClr val="tx1"/>
            </a:solidFill>
            <a:round/>
            <a:headEnd/>
            <a:tailEnd/>
          </a:ln>
        </p:spPr>
        <p:txBody>
          <a:bodyPr/>
          <a:lstStyle/>
          <a:p>
            <a:endParaRPr lang="ja-JP" altLang="en-US">
              <a:solidFill>
                <a:schemeClr val="tx1"/>
              </a:solidFill>
              <a:latin typeface="メイリオ" panose="020B0604030504040204" pitchFamily="50" charset="-128"/>
              <a:ea typeface="メイリオ" panose="020B0604030504040204" pitchFamily="50" charset="-128"/>
            </a:endParaRPr>
          </a:p>
        </p:txBody>
      </p:sp>
      <p:sp>
        <p:nvSpPr>
          <p:cNvPr id="27" name="正方形/長方形 26"/>
          <p:cNvSpPr/>
          <p:nvPr/>
        </p:nvSpPr>
        <p:spPr bwMode="white">
          <a:xfrm>
            <a:off x="837955" y="5743699"/>
            <a:ext cx="372160" cy="32595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400">
                <a:latin typeface="メイリオ" panose="020B0604030504040204" pitchFamily="50" charset="-128"/>
                <a:ea typeface="メイリオ" panose="020B0604030504040204" pitchFamily="50" charset="-128"/>
              </a:rPr>
              <a:t>5</a:t>
            </a:r>
          </a:p>
        </p:txBody>
      </p:sp>
      <p:sp>
        <p:nvSpPr>
          <p:cNvPr id="28" name="Freeform 2" descr="格子 (大)"/>
          <p:cNvSpPr>
            <a:spLocks/>
          </p:cNvSpPr>
          <p:nvPr/>
        </p:nvSpPr>
        <p:spPr bwMode="auto">
          <a:xfrm>
            <a:off x="1592580" y="5532121"/>
            <a:ext cx="513681" cy="380978"/>
          </a:xfrm>
          <a:custGeom>
            <a:avLst/>
            <a:gdLst>
              <a:gd name="connsiteX0" fmla="*/ 9321 w 18762"/>
              <a:gd name="connsiteY0" fmla="*/ 8615 h 12990"/>
              <a:gd name="connsiteX1" fmla="*/ 8902 w 18762"/>
              <a:gd name="connsiteY1" fmla="*/ 7365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9321 w 18762"/>
              <a:gd name="connsiteY0" fmla="*/ 8615 h 12990"/>
              <a:gd name="connsiteX1" fmla="*/ 1402 w 18762"/>
              <a:gd name="connsiteY1" fmla="*/ 5769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559 w 26667"/>
              <a:gd name="connsiteY0" fmla="*/ 18509 h 19759"/>
              <a:gd name="connsiteX1" fmla="*/ 9307 w 26667"/>
              <a:gd name="connsiteY1" fmla="*/ 5769 h 19759"/>
              <a:gd name="connsiteX2" fmla="*/ 8478 w 26667"/>
              <a:gd name="connsiteY2" fmla="*/ 271 h 19759"/>
              <a:gd name="connsiteX3" fmla="*/ 18275 w 26667"/>
              <a:gd name="connsiteY3" fmla="*/ 2990 h 19759"/>
              <a:gd name="connsiteX4" fmla="*/ 22681 w 26667"/>
              <a:gd name="connsiteY4" fmla="*/ 4865 h 19759"/>
              <a:gd name="connsiteX5" fmla="*/ 25408 w 26667"/>
              <a:gd name="connsiteY5" fmla="*/ 7365 h 19759"/>
              <a:gd name="connsiteX6" fmla="*/ 26667 w 26667"/>
              <a:gd name="connsiteY6" fmla="*/ 11428 h 19759"/>
              <a:gd name="connsiteX7" fmla="*/ 26247 w 26667"/>
              <a:gd name="connsiteY7" fmla="*/ 12365 h 19759"/>
              <a:gd name="connsiteX8" fmla="*/ 24989 w 26667"/>
              <a:gd name="connsiteY8" fmla="*/ 12990 h 19759"/>
              <a:gd name="connsiteX9" fmla="*/ 20373 w 26667"/>
              <a:gd name="connsiteY9" fmla="*/ 12365 h 19759"/>
              <a:gd name="connsiteX10" fmla="*/ 17226 w 26667"/>
              <a:gd name="connsiteY10" fmla="*/ 10490 h 19759"/>
              <a:gd name="connsiteX11" fmla="*/ 559 w 26667"/>
              <a:gd name="connsiteY11" fmla="*/ 18509 h 1975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20373 w 26667"/>
              <a:gd name="connsiteY9" fmla="*/ 12365 h 30819"/>
              <a:gd name="connsiteX10" fmla="*/ 1914 w 26667"/>
              <a:gd name="connsiteY10" fmla="*/ 30277 h 30819"/>
              <a:gd name="connsiteX11" fmla="*/ 559 w 26667"/>
              <a:gd name="connsiteY11" fmla="*/ 18509 h 3081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8706 w 26667"/>
              <a:gd name="connsiteY9" fmla="*/ 27684 h 30819"/>
              <a:gd name="connsiteX10" fmla="*/ 1914 w 26667"/>
              <a:gd name="connsiteY10" fmla="*/ 30277 h 30819"/>
              <a:gd name="connsiteX11" fmla="*/ 559 w 26667"/>
              <a:gd name="connsiteY11" fmla="*/ 18509 h 30819"/>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26247 w 26667"/>
              <a:gd name="connsiteY7" fmla="*/ 1236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18643 w 26667"/>
              <a:gd name="connsiteY7" fmla="*/ 3103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303"/>
              <a:gd name="connsiteY0" fmla="*/ 18509 h 35171"/>
              <a:gd name="connsiteX1" fmla="*/ 9307 w 26303"/>
              <a:gd name="connsiteY1" fmla="*/ 5769 h 35171"/>
              <a:gd name="connsiteX2" fmla="*/ 8478 w 26303"/>
              <a:gd name="connsiteY2" fmla="*/ 271 h 35171"/>
              <a:gd name="connsiteX3" fmla="*/ 18275 w 26303"/>
              <a:gd name="connsiteY3" fmla="*/ 2990 h 35171"/>
              <a:gd name="connsiteX4" fmla="*/ 22681 w 26303"/>
              <a:gd name="connsiteY4" fmla="*/ 4865 h 35171"/>
              <a:gd name="connsiteX5" fmla="*/ 25408 w 26303"/>
              <a:gd name="connsiteY5" fmla="*/ 7365 h 35171"/>
              <a:gd name="connsiteX6" fmla="*/ 14584 w 26303"/>
              <a:gd name="connsiteY6" fmla="*/ 7119 h 35171"/>
              <a:gd name="connsiteX7" fmla="*/ 18643 w 26303"/>
              <a:gd name="connsiteY7" fmla="*/ 31035 h 35171"/>
              <a:gd name="connsiteX8" fmla="*/ 10197 w 26303"/>
              <a:gd name="connsiteY8" fmla="*/ 35171 h 35171"/>
              <a:gd name="connsiteX9" fmla="*/ 8706 w 26303"/>
              <a:gd name="connsiteY9" fmla="*/ 27684 h 35171"/>
              <a:gd name="connsiteX10" fmla="*/ 1914 w 26303"/>
              <a:gd name="connsiteY10" fmla="*/ 30277 h 35171"/>
              <a:gd name="connsiteX11" fmla="*/ 559 w 26303"/>
              <a:gd name="connsiteY11" fmla="*/ 18509 h 35171"/>
              <a:gd name="connsiteX0" fmla="*/ 559 w 22681"/>
              <a:gd name="connsiteY0" fmla="*/ 18509 h 35171"/>
              <a:gd name="connsiteX1" fmla="*/ 9307 w 22681"/>
              <a:gd name="connsiteY1" fmla="*/ 5769 h 35171"/>
              <a:gd name="connsiteX2" fmla="*/ 8478 w 22681"/>
              <a:gd name="connsiteY2" fmla="*/ 271 h 35171"/>
              <a:gd name="connsiteX3" fmla="*/ 18275 w 22681"/>
              <a:gd name="connsiteY3" fmla="*/ 2990 h 35171"/>
              <a:gd name="connsiteX4" fmla="*/ 22681 w 22681"/>
              <a:gd name="connsiteY4" fmla="*/ 4865 h 35171"/>
              <a:gd name="connsiteX5" fmla="*/ 14584 w 22681"/>
              <a:gd name="connsiteY5" fmla="*/ 7119 h 35171"/>
              <a:gd name="connsiteX6" fmla="*/ 18643 w 22681"/>
              <a:gd name="connsiteY6" fmla="*/ 31035 h 35171"/>
              <a:gd name="connsiteX7" fmla="*/ 10197 w 22681"/>
              <a:gd name="connsiteY7" fmla="*/ 35171 h 35171"/>
              <a:gd name="connsiteX8" fmla="*/ 8706 w 22681"/>
              <a:gd name="connsiteY8" fmla="*/ 27684 h 35171"/>
              <a:gd name="connsiteX9" fmla="*/ 1914 w 22681"/>
              <a:gd name="connsiteY9" fmla="*/ 30277 h 35171"/>
              <a:gd name="connsiteX10" fmla="*/ 559 w 22681"/>
              <a:gd name="connsiteY10" fmla="*/ 18509 h 35171"/>
              <a:gd name="connsiteX0" fmla="*/ 559 w 19293"/>
              <a:gd name="connsiteY0" fmla="*/ 18509 h 35171"/>
              <a:gd name="connsiteX1" fmla="*/ 9307 w 19293"/>
              <a:gd name="connsiteY1" fmla="*/ 5769 h 35171"/>
              <a:gd name="connsiteX2" fmla="*/ 8478 w 19293"/>
              <a:gd name="connsiteY2" fmla="*/ 271 h 35171"/>
              <a:gd name="connsiteX3" fmla="*/ 18275 w 19293"/>
              <a:gd name="connsiteY3" fmla="*/ 2990 h 35171"/>
              <a:gd name="connsiteX4" fmla="*/ 14584 w 19293"/>
              <a:gd name="connsiteY4" fmla="*/ 7119 h 35171"/>
              <a:gd name="connsiteX5" fmla="*/ 18643 w 19293"/>
              <a:gd name="connsiteY5" fmla="*/ 31035 h 35171"/>
              <a:gd name="connsiteX6" fmla="*/ 10197 w 19293"/>
              <a:gd name="connsiteY6" fmla="*/ 35171 h 35171"/>
              <a:gd name="connsiteX7" fmla="*/ 8706 w 19293"/>
              <a:gd name="connsiteY7" fmla="*/ 27684 h 35171"/>
              <a:gd name="connsiteX8" fmla="*/ 1914 w 19293"/>
              <a:gd name="connsiteY8" fmla="*/ 30277 h 35171"/>
              <a:gd name="connsiteX9" fmla="*/ 559 w 19293"/>
              <a:gd name="connsiteY9" fmla="*/ 18509 h 35171"/>
              <a:gd name="connsiteX0" fmla="*/ 559 w 18853"/>
              <a:gd name="connsiteY0" fmla="*/ 18509 h 35171"/>
              <a:gd name="connsiteX1" fmla="*/ 9307 w 18853"/>
              <a:gd name="connsiteY1" fmla="*/ 5769 h 35171"/>
              <a:gd name="connsiteX2" fmla="*/ 8478 w 18853"/>
              <a:gd name="connsiteY2" fmla="*/ 271 h 35171"/>
              <a:gd name="connsiteX3" fmla="*/ 12962 w 18853"/>
              <a:gd name="connsiteY3" fmla="*/ 1713 h 35171"/>
              <a:gd name="connsiteX4" fmla="*/ 14584 w 18853"/>
              <a:gd name="connsiteY4" fmla="*/ 7119 h 35171"/>
              <a:gd name="connsiteX5" fmla="*/ 18643 w 18853"/>
              <a:gd name="connsiteY5" fmla="*/ 31035 h 35171"/>
              <a:gd name="connsiteX6" fmla="*/ 10197 w 18853"/>
              <a:gd name="connsiteY6" fmla="*/ 35171 h 35171"/>
              <a:gd name="connsiteX7" fmla="*/ 8706 w 18853"/>
              <a:gd name="connsiteY7" fmla="*/ 27684 h 35171"/>
              <a:gd name="connsiteX8" fmla="*/ 1914 w 18853"/>
              <a:gd name="connsiteY8" fmla="*/ 30277 h 35171"/>
              <a:gd name="connsiteX9" fmla="*/ 559 w 1885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139 w 18223"/>
              <a:gd name="connsiteY9" fmla="*/ 18238 h 34900"/>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205 w 18223"/>
              <a:gd name="connsiteY9" fmla="*/ 20637 h 34900"/>
              <a:gd name="connsiteX10" fmla="*/ 139 w 1822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8416 w 18353"/>
              <a:gd name="connsiteY7" fmla="*/ 2741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7895 w 18353"/>
              <a:gd name="connsiteY7" fmla="*/ 2725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421"/>
              <a:gd name="connsiteX1" fmla="*/ 9017 w 18353"/>
              <a:gd name="connsiteY1" fmla="*/ 5498 h 34421"/>
              <a:gd name="connsiteX2" fmla="*/ 8188 w 18353"/>
              <a:gd name="connsiteY2" fmla="*/ 0 h 34421"/>
              <a:gd name="connsiteX3" fmla="*/ 12672 w 18353"/>
              <a:gd name="connsiteY3" fmla="*/ 1442 h 34421"/>
              <a:gd name="connsiteX4" fmla="*/ 14294 w 18353"/>
              <a:gd name="connsiteY4" fmla="*/ 6848 h 34421"/>
              <a:gd name="connsiteX5" fmla="*/ 18353 w 18353"/>
              <a:gd name="connsiteY5" fmla="*/ 30764 h 34421"/>
              <a:gd name="connsiteX6" fmla="*/ 9178 w 18353"/>
              <a:gd name="connsiteY6" fmla="*/ 34421 h 34421"/>
              <a:gd name="connsiteX7" fmla="*/ 7895 w 18353"/>
              <a:gd name="connsiteY7" fmla="*/ 27253 h 34421"/>
              <a:gd name="connsiteX8" fmla="*/ 1624 w 18353"/>
              <a:gd name="connsiteY8" fmla="*/ 30006 h 34421"/>
              <a:gd name="connsiteX9" fmla="*/ 22 w 18353"/>
              <a:gd name="connsiteY9" fmla="*/ 19520 h 34421"/>
              <a:gd name="connsiteX10" fmla="*/ 269 w 18353"/>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4294 w 18249"/>
              <a:gd name="connsiteY4" fmla="*/ 6848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3773 w 18249"/>
              <a:gd name="connsiteY4" fmla="*/ 2380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7440 h 33623"/>
              <a:gd name="connsiteX1" fmla="*/ 9017 w 18249"/>
              <a:gd name="connsiteY1" fmla="*/ 4700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9121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373 w 18249"/>
              <a:gd name="connsiteY0" fmla="*/ 16961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5856 w 18249"/>
              <a:gd name="connsiteY4" fmla="*/ 8603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5856 w 18249"/>
              <a:gd name="connsiteY3" fmla="*/ 860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8208 w 18249"/>
              <a:gd name="connsiteY6" fmla="*/ 26934 h 33623"/>
              <a:gd name="connsiteX7" fmla="*/ 1624 w 18249"/>
              <a:gd name="connsiteY7" fmla="*/ 29208 h 33623"/>
              <a:gd name="connsiteX8" fmla="*/ 22 w 18249"/>
              <a:gd name="connsiteY8" fmla="*/ 18722 h 33623"/>
              <a:gd name="connsiteX9" fmla="*/ 373 w 18249"/>
              <a:gd name="connsiteY9" fmla="*/ 16961 h 33623"/>
              <a:gd name="connsiteX0" fmla="*/ 165 w 18041"/>
              <a:gd name="connsiteY0" fmla="*/ 16961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165 w 18041"/>
              <a:gd name="connsiteY9" fmla="*/ 16961 h 33623"/>
              <a:gd name="connsiteX0" fmla="*/ 269 w 18041"/>
              <a:gd name="connsiteY0" fmla="*/ 17440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269 w 18041"/>
              <a:gd name="connsiteY9" fmla="*/ 17440 h 33623"/>
              <a:gd name="connsiteX0" fmla="*/ 373 w 18041"/>
              <a:gd name="connsiteY0" fmla="*/ 16802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373 w 18041"/>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313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105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5539 h 32360"/>
              <a:gd name="connsiteX1" fmla="*/ 8913 w 18354"/>
              <a:gd name="connsiteY1" fmla="*/ 2958 h 32360"/>
              <a:gd name="connsiteX2" fmla="*/ 13669 w 18354"/>
              <a:gd name="connsiteY2" fmla="*/ 0 h 32360"/>
              <a:gd name="connsiteX3" fmla="*/ 18354 w 18354"/>
              <a:gd name="connsiteY3" fmla="*/ 28863 h 32360"/>
              <a:gd name="connsiteX4" fmla="*/ 9283 w 18354"/>
              <a:gd name="connsiteY4" fmla="*/ 32360 h 32360"/>
              <a:gd name="connsiteX5" fmla="*/ 8105 w 18354"/>
              <a:gd name="connsiteY5" fmla="*/ 25671 h 32360"/>
              <a:gd name="connsiteX6" fmla="*/ 1729 w 18354"/>
              <a:gd name="connsiteY6" fmla="*/ 27945 h 32360"/>
              <a:gd name="connsiteX7" fmla="*/ 22 w 18354"/>
              <a:gd name="connsiteY7" fmla="*/ 17938 h 32360"/>
              <a:gd name="connsiteX8" fmla="*/ 686 w 18354"/>
              <a:gd name="connsiteY8" fmla="*/ 15539 h 32360"/>
              <a:gd name="connsiteX0" fmla="*/ 686 w 18354"/>
              <a:gd name="connsiteY0" fmla="*/ 17760 h 34581"/>
              <a:gd name="connsiteX1" fmla="*/ 13669 w 18354"/>
              <a:gd name="connsiteY1" fmla="*/ 2221 h 34581"/>
              <a:gd name="connsiteX2" fmla="*/ 18354 w 18354"/>
              <a:gd name="connsiteY2" fmla="*/ 31084 h 34581"/>
              <a:gd name="connsiteX3" fmla="*/ 9283 w 18354"/>
              <a:gd name="connsiteY3" fmla="*/ 34581 h 34581"/>
              <a:gd name="connsiteX4" fmla="*/ 8105 w 18354"/>
              <a:gd name="connsiteY4" fmla="*/ 27892 h 34581"/>
              <a:gd name="connsiteX5" fmla="*/ 1729 w 18354"/>
              <a:gd name="connsiteY5" fmla="*/ 30166 h 34581"/>
              <a:gd name="connsiteX6" fmla="*/ 22 w 18354"/>
              <a:gd name="connsiteY6" fmla="*/ 20159 h 34581"/>
              <a:gd name="connsiteX7" fmla="*/ 686 w 18354"/>
              <a:gd name="connsiteY7" fmla="*/ 17760 h 34581"/>
              <a:gd name="connsiteX0" fmla="*/ 0 w 17668"/>
              <a:gd name="connsiteY0" fmla="*/ 17760 h 34581"/>
              <a:gd name="connsiteX1" fmla="*/ 12983 w 17668"/>
              <a:gd name="connsiteY1" fmla="*/ 2221 h 34581"/>
              <a:gd name="connsiteX2" fmla="*/ 17668 w 17668"/>
              <a:gd name="connsiteY2" fmla="*/ 31084 h 34581"/>
              <a:gd name="connsiteX3" fmla="*/ 8597 w 17668"/>
              <a:gd name="connsiteY3" fmla="*/ 34581 h 34581"/>
              <a:gd name="connsiteX4" fmla="*/ 7419 w 17668"/>
              <a:gd name="connsiteY4" fmla="*/ 27892 h 34581"/>
              <a:gd name="connsiteX5" fmla="*/ 1043 w 17668"/>
              <a:gd name="connsiteY5" fmla="*/ 30166 h 34581"/>
              <a:gd name="connsiteX6" fmla="*/ 0 w 17668"/>
              <a:gd name="connsiteY6" fmla="*/ 17760 h 34581"/>
              <a:gd name="connsiteX0" fmla="*/ 4862 w 16973"/>
              <a:gd name="connsiteY0" fmla="*/ 2990 h 61249"/>
              <a:gd name="connsiteX1" fmla="*/ 12288 w 16973"/>
              <a:gd name="connsiteY1" fmla="*/ 28889 h 61249"/>
              <a:gd name="connsiteX2" fmla="*/ 16973 w 16973"/>
              <a:gd name="connsiteY2" fmla="*/ 57752 h 61249"/>
              <a:gd name="connsiteX3" fmla="*/ 7902 w 16973"/>
              <a:gd name="connsiteY3" fmla="*/ 61249 h 61249"/>
              <a:gd name="connsiteX4" fmla="*/ 6724 w 16973"/>
              <a:gd name="connsiteY4" fmla="*/ 54560 h 61249"/>
              <a:gd name="connsiteX5" fmla="*/ 348 w 16973"/>
              <a:gd name="connsiteY5" fmla="*/ 56834 h 61249"/>
              <a:gd name="connsiteX6" fmla="*/ 4862 w 16973"/>
              <a:gd name="connsiteY6" fmla="*/ 2990 h 61249"/>
              <a:gd name="connsiteX0" fmla="*/ 4862 w 16973"/>
              <a:gd name="connsiteY0" fmla="*/ 6184 h 64443"/>
              <a:gd name="connsiteX1" fmla="*/ 9667 w 16973"/>
              <a:gd name="connsiteY1" fmla="*/ 2221 h 64443"/>
              <a:gd name="connsiteX2" fmla="*/ 16973 w 16973"/>
              <a:gd name="connsiteY2" fmla="*/ 60946 h 64443"/>
              <a:gd name="connsiteX3" fmla="*/ 7902 w 16973"/>
              <a:gd name="connsiteY3" fmla="*/ 64443 h 64443"/>
              <a:gd name="connsiteX4" fmla="*/ 6724 w 16973"/>
              <a:gd name="connsiteY4" fmla="*/ 57754 h 64443"/>
              <a:gd name="connsiteX5" fmla="*/ 348 w 16973"/>
              <a:gd name="connsiteY5" fmla="*/ 60028 h 64443"/>
              <a:gd name="connsiteX6" fmla="*/ 4862 w 16973"/>
              <a:gd name="connsiteY6" fmla="*/ 6184 h 64443"/>
              <a:gd name="connsiteX0" fmla="*/ 4862 w 16973"/>
              <a:gd name="connsiteY0" fmla="*/ 3963 h 62222"/>
              <a:gd name="connsiteX1" fmla="*/ 9667 w 16973"/>
              <a:gd name="connsiteY1" fmla="*/ 0 h 62222"/>
              <a:gd name="connsiteX2" fmla="*/ 16973 w 16973"/>
              <a:gd name="connsiteY2" fmla="*/ 58725 h 62222"/>
              <a:gd name="connsiteX3" fmla="*/ 7902 w 16973"/>
              <a:gd name="connsiteY3" fmla="*/ 62222 h 62222"/>
              <a:gd name="connsiteX4" fmla="*/ 6724 w 16973"/>
              <a:gd name="connsiteY4" fmla="*/ 55533 h 62222"/>
              <a:gd name="connsiteX5" fmla="*/ 348 w 16973"/>
              <a:gd name="connsiteY5" fmla="*/ 57807 h 62222"/>
              <a:gd name="connsiteX6" fmla="*/ 4862 w 16973"/>
              <a:gd name="connsiteY6" fmla="*/ 3963 h 62222"/>
              <a:gd name="connsiteX0" fmla="*/ 4862 w 17183"/>
              <a:gd name="connsiteY0" fmla="*/ 4459 h 62718"/>
              <a:gd name="connsiteX1" fmla="*/ 9667 w 17183"/>
              <a:gd name="connsiteY1" fmla="*/ 496 h 62718"/>
              <a:gd name="connsiteX2" fmla="*/ 17183 w 17183"/>
              <a:gd name="connsiteY2" fmla="*/ 0 h 62718"/>
              <a:gd name="connsiteX3" fmla="*/ 7902 w 17183"/>
              <a:gd name="connsiteY3" fmla="*/ 62718 h 62718"/>
              <a:gd name="connsiteX4" fmla="*/ 6724 w 17183"/>
              <a:gd name="connsiteY4" fmla="*/ 56029 h 62718"/>
              <a:gd name="connsiteX5" fmla="*/ 348 w 17183"/>
              <a:gd name="connsiteY5" fmla="*/ 58303 h 62718"/>
              <a:gd name="connsiteX6" fmla="*/ 4862 w 17183"/>
              <a:gd name="connsiteY6" fmla="*/ 4459 h 62718"/>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6724 w 17183"/>
              <a:gd name="connsiteY4" fmla="*/ 56029 h 58303"/>
              <a:gd name="connsiteX5" fmla="*/ 348 w 17183"/>
              <a:gd name="connsiteY5" fmla="*/ 58303 h 58303"/>
              <a:gd name="connsiteX6" fmla="*/ 4862 w 17183"/>
              <a:gd name="connsiteY6" fmla="*/ 4459 h 58303"/>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348 w 17183"/>
              <a:gd name="connsiteY4" fmla="*/ 58303 h 58303"/>
              <a:gd name="connsiteX5" fmla="*/ 4862 w 17183"/>
              <a:gd name="connsiteY5" fmla="*/ 4459 h 58303"/>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519 w 12321"/>
              <a:gd name="connsiteY4" fmla="*/ 18879 h 21784"/>
              <a:gd name="connsiteX5" fmla="*/ 0 w 12321"/>
              <a:gd name="connsiteY5" fmla="*/ 4459 h 21784"/>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2301 w 12321"/>
              <a:gd name="connsiteY4" fmla="*/ 21395 h 21784"/>
              <a:gd name="connsiteX5" fmla="*/ 0 w 12321"/>
              <a:gd name="connsiteY5" fmla="*/ 4459 h 21784"/>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835"/>
              <a:gd name="connsiteX1" fmla="*/ 4805 w 12321"/>
              <a:gd name="connsiteY1" fmla="*/ 496 h 23835"/>
              <a:gd name="connsiteX2" fmla="*/ 12321 w 12321"/>
              <a:gd name="connsiteY2" fmla="*/ 0 h 23835"/>
              <a:gd name="connsiteX3" fmla="*/ 11952 w 12321"/>
              <a:gd name="connsiteY3" fmla="*/ 21784 h 23835"/>
              <a:gd name="connsiteX4" fmla="*/ 2301 w 12321"/>
              <a:gd name="connsiteY4" fmla="*/ 21395 h 23835"/>
              <a:gd name="connsiteX5" fmla="*/ 0 w 12321"/>
              <a:gd name="connsiteY5" fmla="*/ 4459 h 23835"/>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3499 w 10368"/>
              <a:gd name="connsiteY0" fmla="*/ 5466 h 23370"/>
              <a:gd name="connsiteX1" fmla="*/ 2852 w 10368"/>
              <a:gd name="connsiteY1" fmla="*/ 496 h 23370"/>
              <a:gd name="connsiteX2" fmla="*/ 10368 w 10368"/>
              <a:gd name="connsiteY2" fmla="*/ 0 h 23370"/>
              <a:gd name="connsiteX3" fmla="*/ 10104 w 10368"/>
              <a:gd name="connsiteY3" fmla="*/ 22287 h 23370"/>
              <a:gd name="connsiteX4" fmla="*/ 348 w 10368"/>
              <a:gd name="connsiteY4" fmla="*/ 21395 h 23370"/>
              <a:gd name="connsiteX5" fmla="*/ 3499 w 10368"/>
              <a:gd name="connsiteY5"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632 w 11445"/>
              <a:gd name="connsiteY5" fmla="*/ 15171 h 23370"/>
              <a:gd name="connsiteX6" fmla="*/ 4576 w 11445"/>
              <a:gd name="connsiteY6"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527 w 11445"/>
              <a:gd name="connsiteY5" fmla="*/ 12655 h 23370"/>
              <a:gd name="connsiteX6" fmla="*/ 4576 w 11445"/>
              <a:gd name="connsiteY6" fmla="*/ 5466 h 23370"/>
              <a:gd name="connsiteX0" fmla="*/ 3151 w 10020"/>
              <a:gd name="connsiteY0" fmla="*/ 5466 h 23370"/>
              <a:gd name="connsiteX1" fmla="*/ 2504 w 10020"/>
              <a:gd name="connsiteY1" fmla="*/ 496 h 23370"/>
              <a:gd name="connsiteX2" fmla="*/ 10020 w 10020"/>
              <a:gd name="connsiteY2" fmla="*/ 0 h 23370"/>
              <a:gd name="connsiteX3" fmla="*/ 9756 w 10020"/>
              <a:gd name="connsiteY3" fmla="*/ 22287 h 23370"/>
              <a:gd name="connsiteX4" fmla="*/ 0 w 10020"/>
              <a:gd name="connsiteY4" fmla="*/ 21395 h 23370"/>
              <a:gd name="connsiteX5" fmla="*/ 1102 w 10020"/>
              <a:gd name="connsiteY5" fmla="*/ 12655 h 23370"/>
              <a:gd name="connsiteX6" fmla="*/ 3151 w 10020"/>
              <a:gd name="connsiteY6" fmla="*/ 546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0 w 11692"/>
              <a:gd name="connsiteY0" fmla="*/ 3956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3956 h 23370"/>
              <a:gd name="connsiteX0" fmla="*/ 0 w 11692"/>
              <a:gd name="connsiteY0" fmla="*/ 4124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370"/>
              <a:gd name="connsiteX1" fmla="*/ 3757 w 11692"/>
              <a:gd name="connsiteY1" fmla="*/ 160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202"/>
              <a:gd name="connsiteX1" fmla="*/ 3757 w 11692"/>
              <a:gd name="connsiteY1" fmla="*/ 160 h 23202"/>
              <a:gd name="connsiteX2" fmla="*/ 11692 w 11692"/>
              <a:gd name="connsiteY2" fmla="*/ 0 h 23202"/>
              <a:gd name="connsiteX3" fmla="*/ 11428 w 11692"/>
              <a:gd name="connsiteY3" fmla="*/ 22287 h 23202"/>
              <a:gd name="connsiteX4" fmla="*/ 1357 w 11692"/>
              <a:gd name="connsiteY4" fmla="*/ 21227 h 23202"/>
              <a:gd name="connsiteX5" fmla="*/ 2774 w 11692"/>
              <a:gd name="connsiteY5" fmla="*/ 12655 h 23202"/>
              <a:gd name="connsiteX6" fmla="*/ 0 w 11692"/>
              <a:gd name="connsiteY6" fmla="*/ 4124 h 23202"/>
              <a:gd name="connsiteX0" fmla="*/ 0 w 11692"/>
              <a:gd name="connsiteY0" fmla="*/ 4124 h 22866"/>
              <a:gd name="connsiteX1" fmla="*/ 3757 w 11692"/>
              <a:gd name="connsiteY1" fmla="*/ 160 h 22866"/>
              <a:gd name="connsiteX2" fmla="*/ 11692 w 11692"/>
              <a:gd name="connsiteY2" fmla="*/ 0 h 22866"/>
              <a:gd name="connsiteX3" fmla="*/ 11428 w 11692"/>
              <a:gd name="connsiteY3" fmla="*/ 22287 h 22866"/>
              <a:gd name="connsiteX4" fmla="*/ 1357 w 11692"/>
              <a:gd name="connsiteY4" fmla="*/ 21227 h 22866"/>
              <a:gd name="connsiteX5" fmla="*/ 2774 w 11692"/>
              <a:gd name="connsiteY5" fmla="*/ 12655 h 22866"/>
              <a:gd name="connsiteX6" fmla="*/ 0 w 11692"/>
              <a:gd name="connsiteY6" fmla="*/ 4124 h 22866"/>
              <a:gd name="connsiteX0" fmla="*/ 0 w 11692"/>
              <a:gd name="connsiteY0" fmla="*/ 4124 h 23500"/>
              <a:gd name="connsiteX1" fmla="*/ 3757 w 11692"/>
              <a:gd name="connsiteY1" fmla="*/ 160 h 23500"/>
              <a:gd name="connsiteX2" fmla="*/ 11692 w 11692"/>
              <a:gd name="connsiteY2" fmla="*/ 0 h 23500"/>
              <a:gd name="connsiteX3" fmla="*/ 11428 w 11692"/>
              <a:gd name="connsiteY3" fmla="*/ 22958 h 23500"/>
              <a:gd name="connsiteX4" fmla="*/ 1357 w 11692"/>
              <a:gd name="connsiteY4" fmla="*/ 21227 h 23500"/>
              <a:gd name="connsiteX5" fmla="*/ 2774 w 11692"/>
              <a:gd name="connsiteY5" fmla="*/ 12655 h 23500"/>
              <a:gd name="connsiteX6" fmla="*/ 0 w 11692"/>
              <a:gd name="connsiteY6" fmla="*/ 4124 h 23500"/>
              <a:gd name="connsiteX0" fmla="*/ 0 w 11692"/>
              <a:gd name="connsiteY0" fmla="*/ 4124 h 22958"/>
              <a:gd name="connsiteX1" fmla="*/ 3757 w 11692"/>
              <a:gd name="connsiteY1" fmla="*/ 160 h 22958"/>
              <a:gd name="connsiteX2" fmla="*/ 11692 w 11692"/>
              <a:gd name="connsiteY2" fmla="*/ 0 h 22958"/>
              <a:gd name="connsiteX3" fmla="*/ 11428 w 11692"/>
              <a:gd name="connsiteY3" fmla="*/ 22958 h 22958"/>
              <a:gd name="connsiteX4" fmla="*/ 1357 w 11692"/>
              <a:gd name="connsiteY4" fmla="*/ 21227 h 22958"/>
              <a:gd name="connsiteX5" fmla="*/ 2774 w 11692"/>
              <a:gd name="connsiteY5" fmla="*/ 12655 h 22958"/>
              <a:gd name="connsiteX6" fmla="*/ 0 w 11692"/>
              <a:gd name="connsiteY6" fmla="*/ 4124 h 22958"/>
              <a:gd name="connsiteX0" fmla="*/ 0 w 11692"/>
              <a:gd name="connsiteY0" fmla="*/ 4124 h 23581"/>
              <a:gd name="connsiteX1" fmla="*/ 3757 w 11692"/>
              <a:gd name="connsiteY1" fmla="*/ 160 h 23581"/>
              <a:gd name="connsiteX2" fmla="*/ 11692 w 11692"/>
              <a:gd name="connsiteY2" fmla="*/ 0 h 23581"/>
              <a:gd name="connsiteX3" fmla="*/ 11030 w 11692"/>
              <a:gd name="connsiteY3" fmla="*/ 23581 h 23581"/>
              <a:gd name="connsiteX4" fmla="*/ 1357 w 11692"/>
              <a:gd name="connsiteY4" fmla="*/ 21227 h 23581"/>
              <a:gd name="connsiteX5" fmla="*/ 2774 w 11692"/>
              <a:gd name="connsiteY5" fmla="*/ 12655 h 23581"/>
              <a:gd name="connsiteX6" fmla="*/ 0 w 11692"/>
              <a:gd name="connsiteY6" fmla="*/ 4124 h 23581"/>
              <a:gd name="connsiteX0" fmla="*/ 0 w 11692"/>
              <a:gd name="connsiteY0" fmla="*/ 4124 h 23581"/>
              <a:gd name="connsiteX1" fmla="*/ 3757 w 11692"/>
              <a:gd name="connsiteY1" fmla="*/ 160 h 23581"/>
              <a:gd name="connsiteX2" fmla="*/ 11692 w 11692"/>
              <a:gd name="connsiteY2" fmla="*/ 0 h 23581"/>
              <a:gd name="connsiteX3" fmla="*/ 11030 w 11692"/>
              <a:gd name="connsiteY3" fmla="*/ 23581 h 23581"/>
              <a:gd name="connsiteX4" fmla="*/ 1158 w 11692"/>
              <a:gd name="connsiteY4" fmla="*/ 21538 h 23581"/>
              <a:gd name="connsiteX5" fmla="*/ 2774 w 11692"/>
              <a:gd name="connsiteY5" fmla="*/ 12655 h 23581"/>
              <a:gd name="connsiteX6" fmla="*/ 0 w 11692"/>
              <a:gd name="connsiteY6" fmla="*/ 4124 h 23581"/>
              <a:gd name="connsiteX0" fmla="*/ 0 w 11692"/>
              <a:gd name="connsiteY0" fmla="*/ 4124 h 24204"/>
              <a:gd name="connsiteX1" fmla="*/ 3757 w 11692"/>
              <a:gd name="connsiteY1" fmla="*/ 160 h 24204"/>
              <a:gd name="connsiteX2" fmla="*/ 11692 w 11692"/>
              <a:gd name="connsiteY2" fmla="*/ 0 h 24204"/>
              <a:gd name="connsiteX3" fmla="*/ 11229 w 11692"/>
              <a:gd name="connsiteY3" fmla="*/ 24204 h 24204"/>
              <a:gd name="connsiteX4" fmla="*/ 1158 w 11692"/>
              <a:gd name="connsiteY4" fmla="*/ 21538 h 24204"/>
              <a:gd name="connsiteX5" fmla="*/ 2774 w 11692"/>
              <a:gd name="connsiteY5" fmla="*/ 12655 h 24204"/>
              <a:gd name="connsiteX6" fmla="*/ 0 w 11692"/>
              <a:gd name="connsiteY6" fmla="*/ 4124 h 24204"/>
              <a:gd name="connsiteX0" fmla="*/ 0 w 11692"/>
              <a:gd name="connsiteY0" fmla="*/ 4124 h 24204"/>
              <a:gd name="connsiteX1" fmla="*/ 3757 w 11692"/>
              <a:gd name="connsiteY1" fmla="*/ 160 h 24204"/>
              <a:gd name="connsiteX2" fmla="*/ 11692 w 11692"/>
              <a:gd name="connsiteY2" fmla="*/ 0 h 24204"/>
              <a:gd name="connsiteX3" fmla="*/ 11229 w 11692"/>
              <a:gd name="connsiteY3" fmla="*/ 24204 h 24204"/>
              <a:gd name="connsiteX4" fmla="*/ 1158 w 11692"/>
              <a:gd name="connsiteY4" fmla="*/ 21538 h 24204"/>
              <a:gd name="connsiteX5" fmla="*/ 2774 w 11692"/>
              <a:gd name="connsiteY5" fmla="*/ 12655 h 24204"/>
              <a:gd name="connsiteX6" fmla="*/ 0 w 11692"/>
              <a:gd name="connsiteY6" fmla="*/ 4124 h 24204"/>
              <a:gd name="connsiteX0" fmla="*/ 0 w 11692"/>
              <a:gd name="connsiteY0" fmla="*/ 4587 h 24667"/>
              <a:gd name="connsiteX1" fmla="*/ 4553 w 11692"/>
              <a:gd name="connsiteY1" fmla="*/ 0 h 24667"/>
              <a:gd name="connsiteX2" fmla="*/ 11692 w 11692"/>
              <a:gd name="connsiteY2" fmla="*/ 463 h 24667"/>
              <a:gd name="connsiteX3" fmla="*/ 11229 w 11692"/>
              <a:gd name="connsiteY3" fmla="*/ 24667 h 24667"/>
              <a:gd name="connsiteX4" fmla="*/ 1158 w 11692"/>
              <a:gd name="connsiteY4" fmla="*/ 22001 h 24667"/>
              <a:gd name="connsiteX5" fmla="*/ 2774 w 11692"/>
              <a:gd name="connsiteY5" fmla="*/ 13118 h 24667"/>
              <a:gd name="connsiteX6" fmla="*/ 0 w 11692"/>
              <a:gd name="connsiteY6" fmla="*/ 4587 h 24667"/>
              <a:gd name="connsiteX0" fmla="*/ 0 w 11450"/>
              <a:gd name="connsiteY0" fmla="*/ 4587 h 24667"/>
              <a:gd name="connsiteX1" fmla="*/ 4553 w 11450"/>
              <a:gd name="connsiteY1" fmla="*/ 0 h 24667"/>
              <a:gd name="connsiteX2" fmla="*/ 10995 w 11450"/>
              <a:gd name="connsiteY2" fmla="*/ 463 h 24667"/>
              <a:gd name="connsiteX3" fmla="*/ 11229 w 11450"/>
              <a:gd name="connsiteY3" fmla="*/ 24667 h 24667"/>
              <a:gd name="connsiteX4" fmla="*/ 1158 w 11450"/>
              <a:gd name="connsiteY4" fmla="*/ 22001 h 24667"/>
              <a:gd name="connsiteX5" fmla="*/ 2774 w 11450"/>
              <a:gd name="connsiteY5" fmla="*/ 13118 h 24667"/>
              <a:gd name="connsiteX6" fmla="*/ 0 w 11450"/>
              <a:gd name="connsiteY6" fmla="*/ 4587 h 24667"/>
              <a:gd name="connsiteX0" fmla="*/ 0 w 11052"/>
              <a:gd name="connsiteY0" fmla="*/ 4587 h 24667"/>
              <a:gd name="connsiteX1" fmla="*/ 4553 w 11052"/>
              <a:gd name="connsiteY1" fmla="*/ 0 h 24667"/>
              <a:gd name="connsiteX2" fmla="*/ 10995 w 11052"/>
              <a:gd name="connsiteY2" fmla="*/ 463 h 24667"/>
              <a:gd name="connsiteX3" fmla="*/ 10831 w 11052"/>
              <a:gd name="connsiteY3" fmla="*/ 24667 h 24667"/>
              <a:gd name="connsiteX4" fmla="*/ 1158 w 11052"/>
              <a:gd name="connsiteY4" fmla="*/ 22001 h 24667"/>
              <a:gd name="connsiteX5" fmla="*/ 2774 w 11052"/>
              <a:gd name="connsiteY5" fmla="*/ 13118 h 24667"/>
              <a:gd name="connsiteX6" fmla="*/ 0 w 11052"/>
              <a:gd name="connsiteY6" fmla="*/ 4587 h 24667"/>
              <a:gd name="connsiteX0" fmla="*/ 0 w 12470"/>
              <a:gd name="connsiteY0" fmla="*/ 4587 h 24667"/>
              <a:gd name="connsiteX1" fmla="*/ 4553 w 12470"/>
              <a:gd name="connsiteY1" fmla="*/ 0 h 24667"/>
              <a:gd name="connsiteX2" fmla="*/ 10995 w 12470"/>
              <a:gd name="connsiteY2" fmla="*/ 463 h 24667"/>
              <a:gd name="connsiteX3" fmla="*/ 10995 w 12470"/>
              <a:gd name="connsiteY3" fmla="*/ 10897 h 24667"/>
              <a:gd name="connsiteX4" fmla="*/ 10831 w 12470"/>
              <a:gd name="connsiteY4" fmla="*/ 24667 h 24667"/>
              <a:gd name="connsiteX5" fmla="*/ 1158 w 12470"/>
              <a:gd name="connsiteY5" fmla="*/ 22001 h 24667"/>
              <a:gd name="connsiteX6" fmla="*/ 2774 w 12470"/>
              <a:gd name="connsiteY6" fmla="*/ 13118 h 24667"/>
              <a:gd name="connsiteX7" fmla="*/ 0 w 12470"/>
              <a:gd name="connsiteY7" fmla="*/ 4587 h 24667"/>
              <a:gd name="connsiteX0" fmla="*/ 0 w 12471"/>
              <a:gd name="connsiteY0" fmla="*/ 4587 h 24667"/>
              <a:gd name="connsiteX1" fmla="*/ 4553 w 12471"/>
              <a:gd name="connsiteY1" fmla="*/ 0 h 24667"/>
              <a:gd name="connsiteX2" fmla="*/ 10995 w 12471"/>
              <a:gd name="connsiteY2" fmla="*/ 463 h 24667"/>
              <a:gd name="connsiteX3" fmla="*/ 10831 w 12471"/>
              <a:gd name="connsiteY3" fmla="*/ 24667 h 24667"/>
              <a:gd name="connsiteX4" fmla="*/ 1158 w 12471"/>
              <a:gd name="connsiteY4" fmla="*/ 22001 h 24667"/>
              <a:gd name="connsiteX5" fmla="*/ 2774 w 12471"/>
              <a:gd name="connsiteY5" fmla="*/ 13118 h 24667"/>
              <a:gd name="connsiteX6" fmla="*/ 0 w 12471"/>
              <a:gd name="connsiteY6" fmla="*/ 4587 h 24667"/>
              <a:gd name="connsiteX0" fmla="*/ 0 w 12570"/>
              <a:gd name="connsiteY0" fmla="*/ 4587 h 24667"/>
              <a:gd name="connsiteX1" fmla="*/ 4553 w 12570"/>
              <a:gd name="connsiteY1" fmla="*/ 0 h 24667"/>
              <a:gd name="connsiteX2" fmla="*/ 10995 w 12570"/>
              <a:gd name="connsiteY2" fmla="*/ 463 h 24667"/>
              <a:gd name="connsiteX3" fmla="*/ 11592 w 12570"/>
              <a:gd name="connsiteY3" fmla="*/ 5758 h 24667"/>
              <a:gd name="connsiteX4" fmla="*/ 10831 w 12570"/>
              <a:gd name="connsiteY4" fmla="*/ 24667 h 24667"/>
              <a:gd name="connsiteX5" fmla="*/ 1158 w 12570"/>
              <a:gd name="connsiteY5" fmla="*/ 22001 h 24667"/>
              <a:gd name="connsiteX6" fmla="*/ 2774 w 12570"/>
              <a:gd name="connsiteY6" fmla="*/ 13118 h 24667"/>
              <a:gd name="connsiteX7" fmla="*/ 0 w 12570"/>
              <a:gd name="connsiteY7" fmla="*/ 4587 h 24667"/>
              <a:gd name="connsiteX0" fmla="*/ 0 w 12471"/>
              <a:gd name="connsiteY0" fmla="*/ 4587 h 24667"/>
              <a:gd name="connsiteX1" fmla="*/ 4553 w 12471"/>
              <a:gd name="connsiteY1" fmla="*/ 0 h 24667"/>
              <a:gd name="connsiteX2" fmla="*/ 10995 w 12471"/>
              <a:gd name="connsiteY2" fmla="*/ 463 h 24667"/>
              <a:gd name="connsiteX3" fmla="*/ 10831 w 12471"/>
              <a:gd name="connsiteY3" fmla="*/ 24667 h 24667"/>
              <a:gd name="connsiteX4" fmla="*/ 1158 w 12471"/>
              <a:gd name="connsiteY4" fmla="*/ 22001 h 24667"/>
              <a:gd name="connsiteX5" fmla="*/ 2774 w 12471"/>
              <a:gd name="connsiteY5" fmla="*/ 13118 h 24667"/>
              <a:gd name="connsiteX6" fmla="*/ 0 w 12471"/>
              <a:gd name="connsiteY6" fmla="*/ 4587 h 24667"/>
              <a:gd name="connsiteX0" fmla="*/ 0 w 10995"/>
              <a:gd name="connsiteY0" fmla="*/ 4587 h 24667"/>
              <a:gd name="connsiteX1" fmla="*/ 4553 w 10995"/>
              <a:gd name="connsiteY1" fmla="*/ 0 h 24667"/>
              <a:gd name="connsiteX2" fmla="*/ 10995 w 10995"/>
              <a:gd name="connsiteY2" fmla="*/ 463 h 24667"/>
              <a:gd name="connsiteX3" fmla="*/ 10831 w 10995"/>
              <a:gd name="connsiteY3" fmla="*/ 24667 h 24667"/>
              <a:gd name="connsiteX4" fmla="*/ 1158 w 10995"/>
              <a:gd name="connsiteY4" fmla="*/ 22001 h 24667"/>
              <a:gd name="connsiteX5" fmla="*/ 2774 w 10995"/>
              <a:gd name="connsiteY5" fmla="*/ 13118 h 24667"/>
              <a:gd name="connsiteX6" fmla="*/ 0 w 10995"/>
              <a:gd name="connsiteY6" fmla="*/ 4587 h 24667"/>
              <a:gd name="connsiteX0" fmla="*/ 0 w 11294"/>
              <a:gd name="connsiteY0" fmla="*/ 4747 h 24827"/>
              <a:gd name="connsiteX1" fmla="*/ 4553 w 11294"/>
              <a:gd name="connsiteY1" fmla="*/ 160 h 24827"/>
              <a:gd name="connsiteX2" fmla="*/ 11294 w 11294"/>
              <a:gd name="connsiteY2" fmla="*/ 0 h 24827"/>
              <a:gd name="connsiteX3" fmla="*/ 10831 w 11294"/>
              <a:gd name="connsiteY3" fmla="*/ 24827 h 24827"/>
              <a:gd name="connsiteX4" fmla="*/ 1158 w 11294"/>
              <a:gd name="connsiteY4" fmla="*/ 22161 h 24827"/>
              <a:gd name="connsiteX5" fmla="*/ 2774 w 11294"/>
              <a:gd name="connsiteY5" fmla="*/ 13278 h 24827"/>
              <a:gd name="connsiteX6" fmla="*/ 0 w 11294"/>
              <a:gd name="connsiteY6" fmla="*/ 4747 h 24827"/>
              <a:gd name="connsiteX0" fmla="*/ 0 w 11294"/>
              <a:gd name="connsiteY0" fmla="*/ 4587 h 24667"/>
              <a:gd name="connsiteX1" fmla="*/ 4553 w 11294"/>
              <a:gd name="connsiteY1" fmla="*/ 0 h 24667"/>
              <a:gd name="connsiteX2" fmla="*/ 11294 w 11294"/>
              <a:gd name="connsiteY2" fmla="*/ 151 h 24667"/>
              <a:gd name="connsiteX3" fmla="*/ 10831 w 11294"/>
              <a:gd name="connsiteY3" fmla="*/ 24667 h 24667"/>
              <a:gd name="connsiteX4" fmla="*/ 1158 w 11294"/>
              <a:gd name="connsiteY4" fmla="*/ 22001 h 24667"/>
              <a:gd name="connsiteX5" fmla="*/ 2774 w 11294"/>
              <a:gd name="connsiteY5" fmla="*/ 13118 h 24667"/>
              <a:gd name="connsiteX6" fmla="*/ 0 w 11294"/>
              <a:gd name="connsiteY6" fmla="*/ 4587 h 24667"/>
              <a:gd name="connsiteX0" fmla="*/ 0 w 22179"/>
              <a:gd name="connsiteY0" fmla="*/ 4587 h 23136"/>
              <a:gd name="connsiteX1" fmla="*/ 4553 w 22179"/>
              <a:gd name="connsiteY1" fmla="*/ 0 h 23136"/>
              <a:gd name="connsiteX2" fmla="*/ 11294 w 22179"/>
              <a:gd name="connsiteY2" fmla="*/ 151 h 23136"/>
              <a:gd name="connsiteX3" fmla="*/ 22179 w 22179"/>
              <a:gd name="connsiteY3" fmla="*/ 22331 h 23136"/>
              <a:gd name="connsiteX4" fmla="*/ 1158 w 22179"/>
              <a:gd name="connsiteY4" fmla="*/ 22001 h 23136"/>
              <a:gd name="connsiteX5" fmla="*/ 2774 w 22179"/>
              <a:gd name="connsiteY5" fmla="*/ 13118 h 23136"/>
              <a:gd name="connsiteX6" fmla="*/ 0 w 22179"/>
              <a:gd name="connsiteY6" fmla="*/ 4587 h 23136"/>
              <a:gd name="connsiteX0" fmla="*/ 0 w 22179"/>
              <a:gd name="connsiteY0" fmla="*/ 4587 h 24218"/>
              <a:gd name="connsiteX1" fmla="*/ 4553 w 22179"/>
              <a:gd name="connsiteY1" fmla="*/ 0 h 24218"/>
              <a:gd name="connsiteX2" fmla="*/ 11294 w 22179"/>
              <a:gd name="connsiteY2" fmla="*/ 151 h 24218"/>
              <a:gd name="connsiteX3" fmla="*/ 22179 w 22179"/>
              <a:gd name="connsiteY3" fmla="*/ 22331 h 24218"/>
              <a:gd name="connsiteX4" fmla="*/ 1158 w 22179"/>
              <a:gd name="connsiteY4" fmla="*/ 22001 h 24218"/>
              <a:gd name="connsiteX5" fmla="*/ 2774 w 22179"/>
              <a:gd name="connsiteY5" fmla="*/ 13118 h 24218"/>
              <a:gd name="connsiteX6" fmla="*/ 0 w 22179"/>
              <a:gd name="connsiteY6" fmla="*/ 4587 h 24218"/>
              <a:gd name="connsiteX0" fmla="*/ 0 w 22179"/>
              <a:gd name="connsiteY0" fmla="*/ 4587 h 24282"/>
              <a:gd name="connsiteX1" fmla="*/ 4553 w 22179"/>
              <a:gd name="connsiteY1" fmla="*/ 0 h 24282"/>
              <a:gd name="connsiteX2" fmla="*/ 11294 w 22179"/>
              <a:gd name="connsiteY2" fmla="*/ 151 h 24282"/>
              <a:gd name="connsiteX3" fmla="*/ 22179 w 22179"/>
              <a:gd name="connsiteY3" fmla="*/ 22331 h 24282"/>
              <a:gd name="connsiteX4" fmla="*/ 1158 w 22179"/>
              <a:gd name="connsiteY4" fmla="*/ 22001 h 24282"/>
              <a:gd name="connsiteX5" fmla="*/ 2774 w 22179"/>
              <a:gd name="connsiteY5" fmla="*/ 13118 h 24282"/>
              <a:gd name="connsiteX6" fmla="*/ 0 w 22179"/>
              <a:gd name="connsiteY6" fmla="*/ 4587 h 24282"/>
              <a:gd name="connsiteX0" fmla="*/ 0 w 22182"/>
              <a:gd name="connsiteY0" fmla="*/ 4587 h 24282"/>
              <a:gd name="connsiteX1" fmla="*/ 4553 w 22182"/>
              <a:gd name="connsiteY1" fmla="*/ 0 h 24282"/>
              <a:gd name="connsiteX2" fmla="*/ 21646 w 22182"/>
              <a:gd name="connsiteY2" fmla="*/ 151 h 24282"/>
              <a:gd name="connsiteX3" fmla="*/ 22179 w 22182"/>
              <a:gd name="connsiteY3" fmla="*/ 22331 h 24282"/>
              <a:gd name="connsiteX4" fmla="*/ 1158 w 22182"/>
              <a:gd name="connsiteY4" fmla="*/ 22001 h 24282"/>
              <a:gd name="connsiteX5" fmla="*/ 2774 w 22182"/>
              <a:gd name="connsiteY5" fmla="*/ 13118 h 24282"/>
              <a:gd name="connsiteX6" fmla="*/ 0 w 22182"/>
              <a:gd name="connsiteY6" fmla="*/ 4587 h 24282"/>
              <a:gd name="connsiteX0" fmla="*/ 0 w 22179"/>
              <a:gd name="connsiteY0" fmla="*/ 4587 h 24282"/>
              <a:gd name="connsiteX1" fmla="*/ 4553 w 22179"/>
              <a:gd name="connsiteY1" fmla="*/ 0 h 24282"/>
              <a:gd name="connsiteX2" fmla="*/ 21646 w 22179"/>
              <a:gd name="connsiteY2" fmla="*/ 151 h 24282"/>
              <a:gd name="connsiteX3" fmla="*/ 22179 w 22179"/>
              <a:gd name="connsiteY3" fmla="*/ 22331 h 24282"/>
              <a:gd name="connsiteX4" fmla="*/ 1158 w 22179"/>
              <a:gd name="connsiteY4" fmla="*/ 22001 h 24282"/>
              <a:gd name="connsiteX5" fmla="*/ 2774 w 22179"/>
              <a:gd name="connsiteY5" fmla="*/ 13118 h 24282"/>
              <a:gd name="connsiteX6" fmla="*/ 0 w 22179"/>
              <a:gd name="connsiteY6" fmla="*/ 4587 h 24282"/>
              <a:gd name="connsiteX0" fmla="*/ 0 w 21880"/>
              <a:gd name="connsiteY0" fmla="*/ 4587 h 24282"/>
              <a:gd name="connsiteX1" fmla="*/ 4553 w 21880"/>
              <a:gd name="connsiteY1" fmla="*/ 0 h 24282"/>
              <a:gd name="connsiteX2" fmla="*/ 21646 w 21880"/>
              <a:gd name="connsiteY2" fmla="*/ 151 h 24282"/>
              <a:gd name="connsiteX3" fmla="*/ 21880 w 21880"/>
              <a:gd name="connsiteY3" fmla="*/ 22331 h 24282"/>
              <a:gd name="connsiteX4" fmla="*/ 1158 w 21880"/>
              <a:gd name="connsiteY4" fmla="*/ 22001 h 24282"/>
              <a:gd name="connsiteX5" fmla="*/ 2774 w 21880"/>
              <a:gd name="connsiteY5" fmla="*/ 13118 h 24282"/>
              <a:gd name="connsiteX6" fmla="*/ 0 w 21880"/>
              <a:gd name="connsiteY6" fmla="*/ 4587 h 2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80" h="24282">
                <a:moveTo>
                  <a:pt x="0" y="4587"/>
                </a:moveTo>
                <a:lnTo>
                  <a:pt x="4553" y="0"/>
                </a:lnTo>
                <a:lnTo>
                  <a:pt x="21646" y="151"/>
                </a:lnTo>
                <a:cubicBezTo>
                  <a:pt x="21824" y="7544"/>
                  <a:pt x="21702" y="14938"/>
                  <a:pt x="21880" y="22331"/>
                </a:cubicBezTo>
                <a:cubicBezTo>
                  <a:pt x="12968" y="25473"/>
                  <a:pt x="6257" y="24419"/>
                  <a:pt x="1158" y="22001"/>
                </a:cubicBezTo>
                <a:lnTo>
                  <a:pt x="2774" y="13118"/>
                </a:lnTo>
                <a:lnTo>
                  <a:pt x="0" y="4587"/>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29" name="Freeform 2" descr="格子 (大)"/>
          <p:cNvSpPr>
            <a:spLocks/>
          </p:cNvSpPr>
          <p:nvPr/>
        </p:nvSpPr>
        <p:spPr bwMode="auto">
          <a:xfrm>
            <a:off x="2130552" y="4732020"/>
            <a:ext cx="681228" cy="1107253"/>
          </a:xfrm>
          <a:custGeom>
            <a:avLst/>
            <a:gdLst>
              <a:gd name="connsiteX0" fmla="*/ 9321 w 18762"/>
              <a:gd name="connsiteY0" fmla="*/ 8615 h 12990"/>
              <a:gd name="connsiteX1" fmla="*/ 8902 w 18762"/>
              <a:gd name="connsiteY1" fmla="*/ 7365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9321 w 18762"/>
              <a:gd name="connsiteY0" fmla="*/ 8615 h 12990"/>
              <a:gd name="connsiteX1" fmla="*/ 1402 w 18762"/>
              <a:gd name="connsiteY1" fmla="*/ 5769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559 w 26667"/>
              <a:gd name="connsiteY0" fmla="*/ 18509 h 19759"/>
              <a:gd name="connsiteX1" fmla="*/ 9307 w 26667"/>
              <a:gd name="connsiteY1" fmla="*/ 5769 h 19759"/>
              <a:gd name="connsiteX2" fmla="*/ 8478 w 26667"/>
              <a:gd name="connsiteY2" fmla="*/ 271 h 19759"/>
              <a:gd name="connsiteX3" fmla="*/ 18275 w 26667"/>
              <a:gd name="connsiteY3" fmla="*/ 2990 h 19759"/>
              <a:gd name="connsiteX4" fmla="*/ 22681 w 26667"/>
              <a:gd name="connsiteY4" fmla="*/ 4865 h 19759"/>
              <a:gd name="connsiteX5" fmla="*/ 25408 w 26667"/>
              <a:gd name="connsiteY5" fmla="*/ 7365 h 19759"/>
              <a:gd name="connsiteX6" fmla="*/ 26667 w 26667"/>
              <a:gd name="connsiteY6" fmla="*/ 11428 h 19759"/>
              <a:gd name="connsiteX7" fmla="*/ 26247 w 26667"/>
              <a:gd name="connsiteY7" fmla="*/ 12365 h 19759"/>
              <a:gd name="connsiteX8" fmla="*/ 24989 w 26667"/>
              <a:gd name="connsiteY8" fmla="*/ 12990 h 19759"/>
              <a:gd name="connsiteX9" fmla="*/ 20373 w 26667"/>
              <a:gd name="connsiteY9" fmla="*/ 12365 h 19759"/>
              <a:gd name="connsiteX10" fmla="*/ 17226 w 26667"/>
              <a:gd name="connsiteY10" fmla="*/ 10490 h 19759"/>
              <a:gd name="connsiteX11" fmla="*/ 559 w 26667"/>
              <a:gd name="connsiteY11" fmla="*/ 18509 h 1975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20373 w 26667"/>
              <a:gd name="connsiteY9" fmla="*/ 12365 h 30819"/>
              <a:gd name="connsiteX10" fmla="*/ 1914 w 26667"/>
              <a:gd name="connsiteY10" fmla="*/ 30277 h 30819"/>
              <a:gd name="connsiteX11" fmla="*/ 559 w 26667"/>
              <a:gd name="connsiteY11" fmla="*/ 18509 h 3081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8706 w 26667"/>
              <a:gd name="connsiteY9" fmla="*/ 27684 h 30819"/>
              <a:gd name="connsiteX10" fmla="*/ 1914 w 26667"/>
              <a:gd name="connsiteY10" fmla="*/ 30277 h 30819"/>
              <a:gd name="connsiteX11" fmla="*/ 559 w 26667"/>
              <a:gd name="connsiteY11" fmla="*/ 18509 h 30819"/>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26247 w 26667"/>
              <a:gd name="connsiteY7" fmla="*/ 1236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18643 w 26667"/>
              <a:gd name="connsiteY7" fmla="*/ 3103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303"/>
              <a:gd name="connsiteY0" fmla="*/ 18509 h 35171"/>
              <a:gd name="connsiteX1" fmla="*/ 9307 w 26303"/>
              <a:gd name="connsiteY1" fmla="*/ 5769 h 35171"/>
              <a:gd name="connsiteX2" fmla="*/ 8478 w 26303"/>
              <a:gd name="connsiteY2" fmla="*/ 271 h 35171"/>
              <a:gd name="connsiteX3" fmla="*/ 18275 w 26303"/>
              <a:gd name="connsiteY3" fmla="*/ 2990 h 35171"/>
              <a:gd name="connsiteX4" fmla="*/ 22681 w 26303"/>
              <a:gd name="connsiteY4" fmla="*/ 4865 h 35171"/>
              <a:gd name="connsiteX5" fmla="*/ 25408 w 26303"/>
              <a:gd name="connsiteY5" fmla="*/ 7365 h 35171"/>
              <a:gd name="connsiteX6" fmla="*/ 14584 w 26303"/>
              <a:gd name="connsiteY6" fmla="*/ 7119 h 35171"/>
              <a:gd name="connsiteX7" fmla="*/ 18643 w 26303"/>
              <a:gd name="connsiteY7" fmla="*/ 31035 h 35171"/>
              <a:gd name="connsiteX8" fmla="*/ 10197 w 26303"/>
              <a:gd name="connsiteY8" fmla="*/ 35171 h 35171"/>
              <a:gd name="connsiteX9" fmla="*/ 8706 w 26303"/>
              <a:gd name="connsiteY9" fmla="*/ 27684 h 35171"/>
              <a:gd name="connsiteX10" fmla="*/ 1914 w 26303"/>
              <a:gd name="connsiteY10" fmla="*/ 30277 h 35171"/>
              <a:gd name="connsiteX11" fmla="*/ 559 w 26303"/>
              <a:gd name="connsiteY11" fmla="*/ 18509 h 35171"/>
              <a:gd name="connsiteX0" fmla="*/ 559 w 22681"/>
              <a:gd name="connsiteY0" fmla="*/ 18509 h 35171"/>
              <a:gd name="connsiteX1" fmla="*/ 9307 w 22681"/>
              <a:gd name="connsiteY1" fmla="*/ 5769 h 35171"/>
              <a:gd name="connsiteX2" fmla="*/ 8478 w 22681"/>
              <a:gd name="connsiteY2" fmla="*/ 271 h 35171"/>
              <a:gd name="connsiteX3" fmla="*/ 18275 w 22681"/>
              <a:gd name="connsiteY3" fmla="*/ 2990 h 35171"/>
              <a:gd name="connsiteX4" fmla="*/ 22681 w 22681"/>
              <a:gd name="connsiteY4" fmla="*/ 4865 h 35171"/>
              <a:gd name="connsiteX5" fmla="*/ 14584 w 22681"/>
              <a:gd name="connsiteY5" fmla="*/ 7119 h 35171"/>
              <a:gd name="connsiteX6" fmla="*/ 18643 w 22681"/>
              <a:gd name="connsiteY6" fmla="*/ 31035 h 35171"/>
              <a:gd name="connsiteX7" fmla="*/ 10197 w 22681"/>
              <a:gd name="connsiteY7" fmla="*/ 35171 h 35171"/>
              <a:gd name="connsiteX8" fmla="*/ 8706 w 22681"/>
              <a:gd name="connsiteY8" fmla="*/ 27684 h 35171"/>
              <a:gd name="connsiteX9" fmla="*/ 1914 w 22681"/>
              <a:gd name="connsiteY9" fmla="*/ 30277 h 35171"/>
              <a:gd name="connsiteX10" fmla="*/ 559 w 22681"/>
              <a:gd name="connsiteY10" fmla="*/ 18509 h 35171"/>
              <a:gd name="connsiteX0" fmla="*/ 559 w 19293"/>
              <a:gd name="connsiteY0" fmla="*/ 18509 h 35171"/>
              <a:gd name="connsiteX1" fmla="*/ 9307 w 19293"/>
              <a:gd name="connsiteY1" fmla="*/ 5769 h 35171"/>
              <a:gd name="connsiteX2" fmla="*/ 8478 w 19293"/>
              <a:gd name="connsiteY2" fmla="*/ 271 h 35171"/>
              <a:gd name="connsiteX3" fmla="*/ 18275 w 19293"/>
              <a:gd name="connsiteY3" fmla="*/ 2990 h 35171"/>
              <a:gd name="connsiteX4" fmla="*/ 14584 w 19293"/>
              <a:gd name="connsiteY4" fmla="*/ 7119 h 35171"/>
              <a:gd name="connsiteX5" fmla="*/ 18643 w 19293"/>
              <a:gd name="connsiteY5" fmla="*/ 31035 h 35171"/>
              <a:gd name="connsiteX6" fmla="*/ 10197 w 19293"/>
              <a:gd name="connsiteY6" fmla="*/ 35171 h 35171"/>
              <a:gd name="connsiteX7" fmla="*/ 8706 w 19293"/>
              <a:gd name="connsiteY7" fmla="*/ 27684 h 35171"/>
              <a:gd name="connsiteX8" fmla="*/ 1914 w 19293"/>
              <a:gd name="connsiteY8" fmla="*/ 30277 h 35171"/>
              <a:gd name="connsiteX9" fmla="*/ 559 w 19293"/>
              <a:gd name="connsiteY9" fmla="*/ 18509 h 35171"/>
              <a:gd name="connsiteX0" fmla="*/ 559 w 18853"/>
              <a:gd name="connsiteY0" fmla="*/ 18509 h 35171"/>
              <a:gd name="connsiteX1" fmla="*/ 9307 w 18853"/>
              <a:gd name="connsiteY1" fmla="*/ 5769 h 35171"/>
              <a:gd name="connsiteX2" fmla="*/ 8478 w 18853"/>
              <a:gd name="connsiteY2" fmla="*/ 271 h 35171"/>
              <a:gd name="connsiteX3" fmla="*/ 12962 w 18853"/>
              <a:gd name="connsiteY3" fmla="*/ 1713 h 35171"/>
              <a:gd name="connsiteX4" fmla="*/ 14584 w 18853"/>
              <a:gd name="connsiteY4" fmla="*/ 7119 h 35171"/>
              <a:gd name="connsiteX5" fmla="*/ 18643 w 18853"/>
              <a:gd name="connsiteY5" fmla="*/ 31035 h 35171"/>
              <a:gd name="connsiteX6" fmla="*/ 10197 w 18853"/>
              <a:gd name="connsiteY6" fmla="*/ 35171 h 35171"/>
              <a:gd name="connsiteX7" fmla="*/ 8706 w 18853"/>
              <a:gd name="connsiteY7" fmla="*/ 27684 h 35171"/>
              <a:gd name="connsiteX8" fmla="*/ 1914 w 18853"/>
              <a:gd name="connsiteY8" fmla="*/ 30277 h 35171"/>
              <a:gd name="connsiteX9" fmla="*/ 559 w 1885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139 w 18223"/>
              <a:gd name="connsiteY9" fmla="*/ 18238 h 34900"/>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205 w 18223"/>
              <a:gd name="connsiteY9" fmla="*/ 20637 h 34900"/>
              <a:gd name="connsiteX10" fmla="*/ 139 w 1822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8416 w 18353"/>
              <a:gd name="connsiteY7" fmla="*/ 2741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7895 w 18353"/>
              <a:gd name="connsiteY7" fmla="*/ 2725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421"/>
              <a:gd name="connsiteX1" fmla="*/ 9017 w 18353"/>
              <a:gd name="connsiteY1" fmla="*/ 5498 h 34421"/>
              <a:gd name="connsiteX2" fmla="*/ 8188 w 18353"/>
              <a:gd name="connsiteY2" fmla="*/ 0 h 34421"/>
              <a:gd name="connsiteX3" fmla="*/ 12672 w 18353"/>
              <a:gd name="connsiteY3" fmla="*/ 1442 h 34421"/>
              <a:gd name="connsiteX4" fmla="*/ 14294 w 18353"/>
              <a:gd name="connsiteY4" fmla="*/ 6848 h 34421"/>
              <a:gd name="connsiteX5" fmla="*/ 18353 w 18353"/>
              <a:gd name="connsiteY5" fmla="*/ 30764 h 34421"/>
              <a:gd name="connsiteX6" fmla="*/ 9178 w 18353"/>
              <a:gd name="connsiteY6" fmla="*/ 34421 h 34421"/>
              <a:gd name="connsiteX7" fmla="*/ 7895 w 18353"/>
              <a:gd name="connsiteY7" fmla="*/ 27253 h 34421"/>
              <a:gd name="connsiteX8" fmla="*/ 1624 w 18353"/>
              <a:gd name="connsiteY8" fmla="*/ 30006 h 34421"/>
              <a:gd name="connsiteX9" fmla="*/ 22 w 18353"/>
              <a:gd name="connsiteY9" fmla="*/ 19520 h 34421"/>
              <a:gd name="connsiteX10" fmla="*/ 269 w 18353"/>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4294 w 18249"/>
              <a:gd name="connsiteY4" fmla="*/ 6848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3773 w 18249"/>
              <a:gd name="connsiteY4" fmla="*/ 2380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7440 h 33623"/>
              <a:gd name="connsiteX1" fmla="*/ 9017 w 18249"/>
              <a:gd name="connsiteY1" fmla="*/ 4700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9121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373 w 18249"/>
              <a:gd name="connsiteY0" fmla="*/ 16961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5856 w 18249"/>
              <a:gd name="connsiteY4" fmla="*/ 8603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5856 w 18249"/>
              <a:gd name="connsiteY3" fmla="*/ 860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8208 w 18249"/>
              <a:gd name="connsiteY6" fmla="*/ 26934 h 33623"/>
              <a:gd name="connsiteX7" fmla="*/ 1624 w 18249"/>
              <a:gd name="connsiteY7" fmla="*/ 29208 h 33623"/>
              <a:gd name="connsiteX8" fmla="*/ 22 w 18249"/>
              <a:gd name="connsiteY8" fmla="*/ 18722 h 33623"/>
              <a:gd name="connsiteX9" fmla="*/ 373 w 18249"/>
              <a:gd name="connsiteY9" fmla="*/ 16961 h 33623"/>
              <a:gd name="connsiteX0" fmla="*/ 165 w 18041"/>
              <a:gd name="connsiteY0" fmla="*/ 16961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165 w 18041"/>
              <a:gd name="connsiteY9" fmla="*/ 16961 h 33623"/>
              <a:gd name="connsiteX0" fmla="*/ 269 w 18041"/>
              <a:gd name="connsiteY0" fmla="*/ 17440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269 w 18041"/>
              <a:gd name="connsiteY9" fmla="*/ 17440 h 33623"/>
              <a:gd name="connsiteX0" fmla="*/ 373 w 18041"/>
              <a:gd name="connsiteY0" fmla="*/ 16802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373 w 18041"/>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313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105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5539 h 32360"/>
              <a:gd name="connsiteX1" fmla="*/ 8913 w 18354"/>
              <a:gd name="connsiteY1" fmla="*/ 2958 h 32360"/>
              <a:gd name="connsiteX2" fmla="*/ 13669 w 18354"/>
              <a:gd name="connsiteY2" fmla="*/ 0 h 32360"/>
              <a:gd name="connsiteX3" fmla="*/ 18354 w 18354"/>
              <a:gd name="connsiteY3" fmla="*/ 28863 h 32360"/>
              <a:gd name="connsiteX4" fmla="*/ 9283 w 18354"/>
              <a:gd name="connsiteY4" fmla="*/ 32360 h 32360"/>
              <a:gd name="connsiteX5" fmla="*/ 8105 w 18354"/>
              <a:gd name="connsiteY5" fmla="*/ 25671 h 32360"/>
              <a:gd name="connsiteX6" fmla="*/ 1729 w 18354"/>
              <a:gd name="connsiteY6" fmla="*/ 27945 h 32360"/>
              <a:gd name="connsiteX7" fmla="*/ 22 w 18354"/>
              <a:gd name="connsiteY7" fmla="*/ 17938 h 32360"/>
              <a:gd name="connsiteX8" fmla="*/ 686 w 18354"/>
              <a:gd name="connsiteY8" fmla="*/ 15539 h 32360"/>
              <a:gd name="connsiteX0" fmla="*/ 686 w 18354"/>
              <a:gd name="connsiteY0" fmla="*/ 17760 h 34581"/>
              <a:gd name="connsiteX1" fmla="*/ 13669 w 18354"/>
              <a:gd name="connsiteY1" fmla="*/ 2221 h 34581"/>
              <a:gd name="connsiteX2" fmla="*/ 18354 w 18354"/>
              <a:gd name="connsiteY2" fmla="*/ 31084 h 34581"/>
              <a:gd name="connsiteX3" fmla="*/ 9283 w 18354"/>
              <a:gd name="connsiteY3" fmla="*/ 34581 h 34581"/>
              <a:gd name="connsiteX4" fmla="*/ 8105 w 18354"/>
              <a:gd name="connsiteY4" fmla="*/ 27892 h 34581"/>
              <a:gd name="connsiteX5" fmla="*/ 1729 w 18354"/>
              <a:gd name="connsiteY5" fmla="*/ 30166 h 34581"/>
              <a:gd name="connsiteX6" fmla="*/ 22 w 18354"/>
              <a:gd name="connsiteY6" fmla="*/ 20159 h 34581"/>
              <a:gd name="connsiteX7" fmla="*/ 686 w 18354"/>
              <a:gd name="connsiteY7" fmla="*/ 17760 h 34581"/>
              <a:gd name="connsiteX0" fmla="*/ 0 w 17668"/>
              <a:gd name="connsiteY0" fmla="*/ 17760 h 34581"/>
              <a:gd name="connsiteX1" fmla="*/ 12983 w 17668"/>
              <a:gd name="connsiteY1" fmla="*/ 2221 h 34581"/>
              <a:gd name="connsiteX2" fmla="*/ 17668 w 17668"/>
              <a:gd name="connsiteY2" fmla="*/ 31084 h 34581"/>
              <a:gd name="connsiteX3" fmla="*/ 8597 w 17668"/>
              <a:gd name="connsiteY3" fmla="*/ 34581 h 34581"/>
              <a:gd name="connsiteX4" fmla="*/ 7419 w 17668"/>
              <a:gd name="connsiteY4" fmla="*/ 27892 h 34581"/>
              <a:gd name="connsiteX5" fmla="*/ 1043 w 17668"/>
              <a:gd name="connsiteY5" fmla="*/ 30166 h 34581"/>
              <a:gd name="connsiteX6" fmla="*/ 0 w 17668"/>
              <a:gd name="connsiteY6" fmla="*/ 17760 h 34581"/>
              <a:gd name="connsiteX0" fmla="*/ 4862 w 16973"/>
              <a:gd name="connsiteY0" fmla="*/ 2990 h 61249"/>
              <a:gd name="connsiteX1" fmla="*/ 12288 w 16973"/>
              <a:gd name="connsiteY1" fmla="*/ 28889 h 61249"/>
              <a:gd name="connsiteX2" fmla="*/ 16973 w 16973"/>
              <a:gd name="connsiteY2" fmla="*/ 57752 h 61249"/>
              <a:gd name="connsiteX3" fmla="*/ 7902 w 16973"/>
              <a:gd name="connsiteY3" fmla="*/ 61249 h 61249"/>
              <a:gd name="connsiteX4" fmla="*/ 6724 w 16973"/>
              <a:gd name="connsiteY4" fmla="*/ 54560 h 61249"/>
              <a:gd name="connsiteX5" fmla="*/ 348 w 16973"/>
              <a:gd name="connsiteY5" fmla="*/ 56834 h 61249"/>
              <a:gd name="connsiteX6" fmla="*/ 4862 w 16973"/>
              <a:gd name="connsiteY6" fmla="*/ 2990 h 61249"/>
              <a:gd name="connsiteX0" fmla="*/ 4862 w 16973"/>
              <a:gd name="connsiteY0" fmla="*/ 6184 h 64443"/>
              <a:gd name="connsiteX1" fmla="*/ 9667 w 16973"/>
              <a:gd name="connsiteY1" fmla="*/ 2221 h 64443"/>
              <a:gd name="connsiteX2" fmla="*/ 16973 w 16973"/>
              <a:gd name="connsiteY2" fmla="*/ 60946 h 64443"/>
              <a:gd name="connsiteX3" fmla="*/ 7902 w 16973"/>
              <a:gd name="connsiteY3" fmla="*/ 64443 h 64443"/>
              <a:gd name="connsiteX4" fmla="*/ 6724 w 16973"/>
              <a:gd name="connsiteY4" fmla="*/ 57754 h 64443"/>
              <a:gd name="connsiteX5" fmla="*/ 348 w 16973"/>
              <a:gd name="connsiteY5" fmla="*/ 60028 h 64443"/>
              <a:gd name="connsiteX6" fmla="*/ 4862 w 16973"/>
              <a:gd name="connsiteY6" fmla="*/ 6184 h 64443"/>
              <a:gd name="connsiteX0" fmla="*/ 4862 w 16973"/>
              <a:gd name="connsiteY0" fmla="*/ 3963 h 62222"/>
              <a:gd name="connsiteX1" fmla="*/ 9667 w 16973"/>
              <a:gd name="connsiteY1" fmla="*/ 0 h 62222"/>
              <a:gd name="connsiteX2" fmla="*/ 16973 w 16973"/>
              <a:gd name="connsiteY2" fmla="*/ 58725 h 62222"/>
              <a:gd name="connsiteX3" fmla="*/ 7902 w 16973"/>
              <a:gd name="connsiteY3" fmla="*/ 62222 h 62222"/>
              <a:gd name="connsiteX4" fmla="*/ 6724 w 16973"/>
              <a:gd name="connsiteY4" fmla="*/ 55533 h 62222"/>
              <a:gd name="connsiteX5" fmla="*/ 348 w 16973"/>
              <a:gd name="connsiteY5" fmla="*/ 57807 h 62222"/>
              <a:gd name="connsiteX6" fmla="*/ 4862 w 16973"/>
              <a:gd name="connsiteY6" fmla="*/ 3963 h 62222"/>
              <a:gd name="connsiteX0" fmla="*/ 4862 w 17183"/>
              <a:gd name="connsiteY0" fmla="*/ 4459 h 62718"/>
              <a:gd name="connsiteX1" fmla="*/ 9667 w 17183"/>
              <a:gd name="connsiteY1" fmla="*/ 496 h 62718"/>
              <a:gd name="connsiteX2" fmla="*/ 17183 w 17183"/>
              <a:gd name="connsiteY2" fmla="*/ 0 h 62718"/>
              <a:gd name="connsiteX3" fmla="*/ 7902 w 17183"/>
              <a:gd name="connsiteY3" fmla="*/ 62718 h 62718"/>
              <a:gd name="connsiteX4" fmla="*/ 6724 w 17183"/>
              <a:gd name="connsiteY4" fmla="*/ 56029 h 62718"/>
              <a:gd name="connsiteX5" fmla="*/ 348 w 17183"/>
              <a:gd name="connsiteY5" fmla="*/ 58303 h 62718"/>
              <a:gd name="connsiteX6" fmla="*/ 4862 w 17183"/>
              <a:gd name="connsiteY6" fmla="*/ 4459 h 62718"/>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6724 w 17183"/>
              <a:gd name="connsiteY4" fmla="*/ 56029 h 58303"/>
              <a:gd name="connsiteX5" fmla="*/ 348 w 17183"/>
              <a:gd name="connsiteY5" fmla="*/ 58303 h 58303"/>
              <a:gd name="connsiteX6" fmla="*/ 4862 w 17183"/>
              <a:gd name="connsiteY6" fmla="*/ 4459 h 58303"/>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348 w 17183"/>
              <a:gd name="connsiteY4" fmla="*/ 58303 h 58303"/>
              <a:gd name="connsiteX5" fmla="*/ 4862 w 17183"/>
              <a:gd name="connsiteY5" fmla="*/ 4459 h 58303"/>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519 w 12321"/>
              <a:gd name="connsiteY4" fmla="*/ 18879 h 21784"/>
              <a:gd name="connsiteX5" fmla="*/ 0 w 12321"/>
              <a:gd name="connsiteY5" fmla="*/ 4459 h 21784"/>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2301 w 12321"/>
              <a:gd name="connsiteY4" fmla="*/ 21395 h 21784"/>
              <a:gd name="connsiteX5" fmla="*/ 0 w 12321"/>
              <a:gd name="connsiteY5" fmla="*/ 4459 h 21784"/>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835"/>
              <a:gd name="connsiteX1" fmla="*/ 4805 w 12321"/>
              <a:gd name="connsiteY1" fmla="*/ 496 h 23835"/>
              <a:gd name="connsiteX2" fmla="*/ 12321 w 12321"/>
              <a:gd name="connsiteY2" fmla="*/ 0 h 23835"/>
              <a:gd name="connsiteX3" fmla="*/ 11952 w 12321"/>
              <a:gd name="connsiteY3" fmla="*/ 21784 h 23835"/>
              <a:gd name="connsiteX4" fmla="*/ 2301 w 12321"/>
              <a:gd name="connsiteY4" fmla="*/ 21395 h 23835"/>
              <a:gd name="connsiteX5" fmla="*/ 0 w 12321"/>
              <a:gd name="connsiteY5" fmla="*/ 4459 h 23835"/>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3499 w 10368"/>
              <a:gd name="connsiteY0" fmla="*/ 5466 h 23370"/>
              <a:gd name="connsiteX1" fmla="*/ 2852 w 10368"/>
              <a:gd name="connsiteY1" fmla="*/ 496 h 23370"/>
              <a:gd name="connsiteX2" fmla="*/ 10368 w 10368"/>
              <a:gd name="connsiteY2" fmla="*/ 0 h 23370"/>
              <a:gd name="connsiteX3" fmla="*/ 10104 w 10368"/>
              <a:gd name="connsiteY3" fmla="*/ 22287 h 23370"/>
              <a:gd name="connsiteX4" fmla="*/ 348 w 10368"/>
              <a:gd name="connsiteY4" fmla="*/ 21395 h 23370"/>
              <a:gd name="connsiteX5" fmla="*/ 3499 w 10368"/>
              <a:gd name="connsiteY5"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632 w 11445"/>
              <a:gd name="connsiteY5" fmla="*/ 15171 h 23370"/>
              <a:gd name="connsiteX6" fmla="*/ 4576 w 11445"/>
              <a:gd name="connsiteY6"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527 w 11445"/>
              <a:gd name="connsiteY5" fmla="*/ 12655 h 23370"/>
              <a:gd name="connsiteX6" fmla="*/ 4576 w 11445"/>
              <a:gd name="connsiteY6" fmla="*/ 5466 h 23370"/>
              <a:gd name="connsiteX0" fmla="*/ 3151 w 10020"/>
              <a:gd name="connsiteY0" fmla="*/ 5466 h 23370"/>
              <a:gd name="connsiteX1" fmla="*/ 2504 w 10020"/>
              <a:gd name="connsiteY1" fmla="*/ 496 h 23370"/>
              <a:gd name="connsiteX2" fmla="*/ 10020 w 10020"/>
              <a:gd name="connsiteY2" fmla="*/ 0 h 23370"/>
              <a:gd name="connsiteX3" fmla="*/ 9756 w 10020"/>
              <a:gd name="connsiteY3" fmla="*/ 22287 h 23370"/>
              <a:gd name="connsiteX4" fmla="*/ 0 w 10020"/>
              <a:gd name="connsiteY4" fmla="*/ 21395 h 23370"/>
              <a:gd name="connsiteX5" fmla="*/ 1102 w 10020"/>
              <a:gd name="connsiteY5" fmla="*/ 12655 h 23370"/>
              <a:gd name="connsiteX6" fmla="*/ 3151 w 10020"/>
              <a:gd name="connsiteY6" fmla="*/ 546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0 w 11692"/>
              <a:gd name="connsiteY0" fmla="*/ 3956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3956 h 23370"/>
              <a:gd name="connsiteX0" fmla="*/ 0 w 11692"/>
              <a:gd name="connsiteY0" fmla="*/ 4124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370"/>
              <a:gd name="connsiteX1" fmla="*/ 3757 w 11692"/>
              <a:gd name="connsiteY1" fmla="*/ 160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202"/>
              <a:gd name="connsiteX1" fmla="*/ 3757 w 11692"/>
              <a:gd name="connsiteY1" fmla="*/ 160 h 23202"/>
              <a:gd name="connsiteX2" fmla="*/ 11692 w 11692"/>
              <a:gd name="connsiteY2" fmla="*/ 0 h 23202"/>
              <a:gd name="connsiteX3" fmla="*/ 11428 w 11692"/>
              <a:gd name="connsiteY3" fmla="*/ 22287 h 23202"/>
              <a:gd name="connsiteX4" fmla="*/ 1357 w 11692"/>
              <a:gd name="connsiteY4" fmla="*/ 21227 h 23202"/>
              <a:gd name="connsiteX5" fmla="*/ 2774 w 11692"/>
              <a:gd name="connsiteY5" fmla="*/ 12655 h 23202"/>
              <a:gd name="connsiteX6" fmla="*/ 0 w 11692"/>
              <a:gd name="connsiteY6" fmla="*/ 4124 h 23202"/>
              <a:gd name="connsiteX0" fmla="*/ 0 w 11692"/>
              <a:gd name="connsiteY0" fmla="*/ 4124 h 22866"/>
              <a:gd name="connsiteX1" fmla="*/ 3757 w 11692"/>
              <a:gd name="connsiteY1" fmla="*/ 160 h 22866"/>
              <a:gd name="connsiteX2" fmla="*/ 11692 w 11692"/>
              <a:gd name="connsiteY2" fmla="*/ 0 h 22866"/>
              <a:gd name="connsiteX3" fmla="*/ 11428 w 11692"/>
              <a:gd name="connsiteY3" fmla="*/ 22287 h 22866"/>
              <a:gd name="connsiteX4" fmla="*/ 1357 w 11692"/>
              <a:gd name="connsiteY4" fmla="*/ 21227 h 22866"/>
              <a:gd name="connsiteX5" fmla="*/ 2774 w 11692"/>
              <a:gd name="connsiteY5" fmla="*/ 12655 h 22866"/>
              <a:gd name="connsiteX6" fmla="*/ 0 w 11692"/>
              <a:gd name="connsiteY6" fmla="*/ 4124 h 22866"/>
              <a:gd name="connsiteX0" fmla="*/ 0 w 11692"/>
              <a:gd name="connsiteY0" fmla="*/ 4124 h 23500"/>
              <a:gd name="connsiteX1" fmla="*/ 3757 w 11692"/>
              <a:gd name="connsiteY1" fmla="*/ 160 h 23500"/>
              <a:gd name="connsiteX2" fmla="*/ 11692 w 11692"/>
              <a:gd name="connsiteY2" fmla="*/ 0 h 23500"/>
              <a:gd name="connsiteX3" fmla="*/ 11428 w 11692"/>
              <a:gd name="connsiteY3" fmla="*/ 22958 h 23500"/>
              <a:gd name="connsiteX4" fmla="*/ 1357 w 11692"/>
              <a:gd name="connsiteY4" fmla="*/ 21227 h 23500"/>
              <a:gd name="connsiteX5" fmla="*/ 2774 w 11692"/>
              <a:gd name="connsiteY5" fmla="*/ 12655 h 23500"/>
              <a:gd name="connsiteX6" fmla="*/ 0 w 11692"/>
              <a:gd name="connsiteY6" fmla="*/ 4124 h 23500"/>
              <a:gd name="connsiteX0" fmla="*/ 0 w 11692"/>
              <a:gd name="connsiteY0" fmla="*/ 4124 h 22958"/>
              <a:gd name="connsiteX1" fmla="*/ 3757 w 11692"/>
              <a:gd name="connsiteY1" fmla="*/ 160 h 22958"/>
              <a:gd name="connsiteX2" fmla="*/ 11692 w 11692"/>
              <a:gd name="connsiteY2" fmla="*/ 0 h 22958"/>
              <a:gd name="connsiteX3" fmla="*/ 11428 w 11692"/>
              <a:gd name="connsiteY3" fmla="*/ 22958 h 22958"/>
              <a:gd name="connsiteX4" fmla="*/ 1357 w 11692"/>
              <a:gd name="connsiteY4" fmla="*/ 21227 h 22958"/>
              <a:gd name="connsiteX5" fmla="*/ 2774 w 11692"/>
              <a:gd name="connsiteY5" fmla="*/ 12655 h 22958"/>
              <a:gd name="connsiteX6" fmla="*/ 0 w 11692"/>
              <a:gd name="connsiteY6" fmla="*/ 4124 h 22958"/>
              <a:gd name="connsiteX0" fmla="*/ 0 w 30984"/>
              <a:gd name="connsiteY0" fmla="*/ 0 h 55742"/>
              <a:gd name="connsiteX1" fmla="*/ 23049 w 30984"/>
              <a:gd name="connsiteY1" fmla="*/ 32944 h 55742"/>
              <a:gd name="connsiteX2" fmla="*/ 30984 w 30984"/>
              <a:gd name="connsiteY2" fmla="*/ 32784 h 55742"/>
              <a:gd name="connsiteX3" fmla="*/ 30720 w 30984"/>
              <a:gd name="connsiteY3" fmla="*/ 55742 h 55742"/>
              <a:gd name="connsiteX4" fmla="*/ 20649 w 30984"/>
              <a:gd name="connsiteY4" fmla="*/ 54011 h 55742"/>
              <a:gd name="connsiteX5" fmla="*/ 22066 w 30984"/>
              <a:gd name="connsiteY5" fmla="*/ 45439 h 55742"/>
              <a:gd name="connsiteX6" fmla="*/ 0 w 30984"/>
              <a:gd name="connsiteY6" fmla="*/ 0 h 55742"/>
              <a:gd name="connsiteX0" fmla="*/ 0 w 30984"/>
              <a:gd name="connsiteY0" fmla="*/ 0 h 55742"/>
              <a:gd name="connsiteX1" fmla="*/ 23049 w 30984"/>
              <a:gd name="connsiteY1" fmla="*/ 32944 h 55742"/>
              <a:gd name="connsiteX2" fmla="*/ 30984 w 30984"/>
              <a:gd name="connsiteY2" fmla="*/ 32784 h 55742"/>
              <a:gd name="connsiteX3" fmla="*/ 30720 w 30984"/>
              <a:gd name="connsiteY3" fmla="*/ 55742 h 55742"/>
              <a:gd name="connsiteX4" fmla="*/ 20649 w 30984"/>
              <a:gd name="connsiteY4" fmla="*/ 54011 h 55742"/>
              <a:gd name="connsiteX5" fmla="*/ 48 w 30984"/>
              <a:gd name="connsiteY5" fmla="*/ 54163 h 55742"/>
              <a:gd name="connsiteX6" fmla="*/ 0 w 30984"/>
              <a:gd name="connsiteY6" fmla="*/ 0 h 55742"/>
              <a:gd name="connsiteX0" fmla="*/ 0 w 30984"/>
              <a:gd name="connsiteY0" fmla="*/ 0 h 56657"/>
              <a:gd name="connsiteX1" fmla="*/ 23049 w 30984"/>
              <a:gd name="connsiteY1" fmla="*/ 32944 h 56657"/>
              <a:gd name="connsiteX2" fmla="*/ 30984 w 30984"/>
              <a:gd name="connsiteY2" fmla="*/ 32784 h 56657"/>
              <a:gd name="connsiteX3" fmla="*/ 30720 w 30984"/>
              <a:gd name="connsiteY3" fmla="*/ 55742 h 56657"/>
              <a:gd name="connsiteX4" fmla="*/ 1567 w 30984"/>
              <a:gd name="connsiteY4" fmla="*/ 55018 h 56657"/>
              <a:gd name="connsiteX5" fmla="*/ 48 w 30984"/>
              <a:gd name="connsiteY5" fmla="*/ 54163 h 56657"/>
              <a:gd name="connsiteX6" fmla="*/ 0 w 30984"/>
              <a:gd name="connsiteY6" fmla="*/ 0 h 56657"/>
              <a:gd name="connsiteX0" fmla="*/ 0 w 30984"/>
              <a:gd name="connsiteY0" fmla="*/ 0 h 56657"/>
              <a:gd name="connsiteX1" fmla="*/ 23049 w 30984"/>
              <a:gd name="connsiteY1" fmla="*/ 32944 h 56657"/>
              <a:gd name="connsiteX2" fmla="*/ 30984 w 30984"/>
              <a:gd name="connsiteY2" fmla="*/ 32784 h 56657"/>
              <a:gd name="connsiteX3" fmla="*/ 14993 w 30984"/>
              <a:gd name="connsiteY3" fmla="*/ 47354 h 56657"/>
              <a:gd name="connsiteX4" fmla="*/ 1567 w 30984"/>
              <a:gd name="connsiteY4" fmla="*/ 55018 h 56657"/>
              <a:gd name="connsiteX5" fmla="*/ 48 w 30984"/>
              <a:gd name="connsiteY5" fmla="*/ 54163 h 56657"/>
              <a:gd name="connsiteX6" fmla="*/ 0 w 30984"/>
              <a:gd name="connsiteY6" fmla="*/ 0 h 56657"/>
              <a:gd name="connsiteX0" fmla="*/ 0 w 30984"/>
              <a:gd name="connsiteY0" fmla="*/ 6984 h 63641"/>
              <a:gd name="connsiteX1" fmla="*/ 14871 w 30984"/>
              <a:gd name="connsiteY1" fmla="*/ 0 h 63641"/>
              <a:gd name="connsiteX2" fmla="*/ 30984 w 30984"/>
              <a:gd name="connsiteY2" fmla="*/ 39768 h 63641"/>
              <a:gd name="connsiteX3" fmla="*/ 14993 w 30984"/>
              <a:gd name="connsiteY3" fmla="*/ 54338 h 63641"/>
              <a:gd name="connsiteX4" fmla="*/ 1567 w 30984"/>
              <a:gd name="connsiteY4" fmla="*/ 62002 h 63641"/>
              <a:gd name="connsiteX5" fmla="*/ 48 w 30984"/>
              <a:gd name="connsiteY5" fmla="*/ 61147 h 63641"/>
              <a:gd name="connsiteX6" fmla="*/ 0 w 30984"/>
              <a:gd name="connsiteY6" fmla="*/ 6984 h 63641"/>
              <a:gd name="connsiteX0" fmla="*/ 0 w 14993"/>
              <a:gd name="connsiteY0" fmla="*/ 6984 h 63641"/>
              <a:gd name="connsiteX1" fmla="*/ 14871 w 14993"/>
              <a:gd name="connsiteY1" fmla="*/ 0 h 63641"/>
              <a:gd name="connsiteX2" fmla="*/ 14993 w 14993"/>
              <a:gd name="connsiteY2" fmla="*/ 54338 h 63641"/>
              <a:gd name="connsiteX3" fmla="*/ 1567 w 14993"/>
              <a:gd name="connsiteY3" fmla="*/ 62002 h 63641"/>
              <a:gd name="connsiteX4" fmla="*/ 48 w 14993"/>
              <a:gd name="connsiteY4" fmla="*/ 61147 h 63641"/>
              <a:gd name="connsiteX5" fmla="*/ 0 w 14993"/>
              <a:gd name="connsiteY5" fmla="*/ 6984 h 63641"/>
              <a:gd name="connsiteX0" fmla="*/ 0 w 14993"/>
              <a:gd name="connsiteY0" fmla="*/ 6673 h 63641"/>
              <a:gd name="connsiteX1" fmla="*/ 14871 w 14993"/>
              <a:gd name="connsiteY1" fmla="*/ 0 h 63641"/>
              <a:gd name="connsiteX2" fmla="*/ 14993 w 14993"/>
              <a:gd name="connsiteY2" fmla="*/ 54338 h 63641"/>
              <a:gd name="connsiteX3" fmla="*/ 1567 w 14993"/>
              <a:gd name="connsiteY3" fmla="*/ 62002 h 63641"/>
              <a:gd name="connsiteX4" fmla="*/ 48 w 14993"/>
              <a:gd name="connsiteY4" fmla="*/ 61147 h 63641"/>
              <a:gd name="connsiteX5" fmla="*/ 0 w 14993"/>
              <a:gd name="connsiteY5" fmla="*/ 6673 h 63641"/>
              <a:gd name="connsiteX0" fmla="*/ 0 w 14993"/>
              <a:gd name="connsiteY0" fmla="*/ 6673 h 69091"/>
              <a:gd name="connsiteX1" fmla="*/ 14871 w 14993"/>
              <a:gd name="connsiteY1" fmla="*/ 0 h 69091"/>
              <a:gd name="connsiteX2" fmla="*/ 14993 w 14993"/>
              <a:gd name="connsiteY2" fmla="*/ 54338 h 69091"/>
              <a:gd name="connsiteX3" fmla="*/ 48 w 14993"/>
              <a:gd name="connsiteY3" fmla="*/ 61147 h 69091"/>
              <a:gd name="connsiteX4" fmla="*/ 0 w 14993"/>
              <a:gd name="connsiteY4" fmla="*/ 6673 h 69091"/>
              <a:gd name="connsiteX0" fmla="*/ 406 w 15399"/>
              <a:gd name="connsiteY0" fmla="*/ 6673 h 72514"/>
              <a:gd name="connsiteX1" fmla="*/ 15277 w 15399"/>
              <a:gd name="connsiteY1" fmla="*/ 0 h 72514"/>
              <a:gd name="connsiteX2" fmla="*/ 15399 w 15399"/>
              <a:gd name="connsiteY2" fmla="*/ 54338 h 72514"/>
              <a:gd name="connsiteX3" fmla="*/ 16 w 15399"/>
              <a:gd name="connsiteY3" fmla="*/ 64570 h 72514"/>
              <a:gd name="connsiteX4" fmla="*/ 406 w 15399"/>
              <a:gd name="connsiteY4" fmla="*/ 6673 h 72514"/>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187 w 15399"/>
              <a:gd name="connsiteY0" fmla="*/ 5740 h 64570"/>
              <a:gd name="connsiteX1" fmla="*/ 15277 w 15399"/>
              <a:gd name="connsiteY1" fmla="*/ 0 h 64570"/>
              <a:gd name="connsiteX2" fmla="*/ 15399 w 15399"/>
              <a:gd name="connsiteY2" fmla="*/ 54338 h 64570"/>
              <a:gd name="connsiteX3" fmla="*/ 16 w 15399"/>
              <a:gd name="connsiteY3" fmla="*/ 64570 h 64570"/>
              <a:gd name="connsiteX4" fmla="*/ 187 w 15399"/>
              <a:gd name="connsiteY4" fmla="*/ 5740 h 64570"/>
              <a:gd name="connsiteX0" fmla="*/ 406 w 15399"/>
              <a:gd name="connsiteY0" fmla="*/ 5429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5429 h 64570"/>
              <a:gd name="connsiteX0" fmla="*/ 0 w 15431"/>
              <a:gd name="connsiteY0" fmla="*/ 6362 h 64570"/>
              <a:gd name="connsiteX1" fmla="*/ 15309 w 15431"/>
              <a:gd name="connsiteY1" fmla="*/ 0 h 64570"/>
              <a:gd name="connsiteX2" fmla="*/ 15431 w 15431"/>
              <a:gd name="connsiteY2" fmla="*/ 54338 h 64570"/>
              <a:gd name="connsiteX3" fmla="*/ 48 w 15431"/>
              <a:gd name="connsiteY3" fmla="*/ 64570 h 64570"/>
              <a:gd name="connsiteX4" fmla="*/ 0 w 15431"/>
              <a:gd name="connsiteY4" fmla="*/ 6362 h 64570"/>
              <a:gd name="connsiteX0" fmla="*/ 0 w 16575"/>
              <a:gd name="connsiteY0" fmla="*/ 6362 h 64570"/>
              <a:gd name="connsiteX1" fmla="*/ 15309 w 16575"/>
              <a:gd name="connsiteY1" fmla="*/ 0 h 64570"/>
              <a:gd name="connsiteX2" fmla="*/ 15431 w 16575"/>
              <a:gd name="connsiteY2" fmla="*/ 31435 h 64570"/>
              <a:gd name="connsiteX3" fmla="*/ 15431 w 16575"/>
              <a:gd name="connsiteY3" fmla="*/ 54338 h 64570"/>
              <a:gd name="connsiteX4" fmla="*/ 48 w 16575"/>
              <a:gd name="connsiteY4" fmla="*/ 64570 h 64570"/>
              <a:gd name="connsiteX5" fmla="*/ 0 w 16575"/>
              <a:gd name="connsiteY5" fmla="*/ 6362 h 64570"/>
              <a:gd name="connsiteX0" fmla="*/ 0 w 16562"/>
              <a:gd name="connsiteY0" fmla="*/ 6362 h 64570"/>
              <a:gd name="connsiteX1" fmla="*/ 15309 w 16562"/>
              <a:gd name="connsiteY1" fmla="*/ 0 h 64570"/>
              <a:gd name="connsiteX2" fmla="*/ 15650 w 16562"/>
              <a:gd name="connsiteY2" fmla="*/ 25990 h 64570"/>
              <a:gd name="connsiteX3" fmla="*/ 15431 w 16562"/>
              <a:gd name="connsiteY3" fmla="*/ 31435 h 64570"/>
              <a:gd name="connsiteX4" fmla="*/ 15431 w 16562"/>
              <a:gd name="connsiteY4" fmla="*/ 54338 h 64570"/>
              <a:gd name="connsiteX5" fmla="*/ 48 w 16562"/>
              <a:gd name="connsiteY5" fmla="*/ 64570 h 64570"/>
              <a:gd name="connsiteX6" fmla="*/ 0 w 16562"/>
              <a:gd name="connsiteY6" fmla="*/ 6362 h 64570"/>
              <a:gd name="connsiteX0" fmla="*/ 0 w 16933"/>
              <a:gd name="connsiteY0" fmla="*/ 6704 h 64912"/>
              <a:gd name="connsiteX1" fmla="*/ 15309 w 16933"/>
              <a:gd name="connsiteY1" fmla="*/ 342 h 64912"/>
              <a:gd name="connsiteX2" fmla="*/ 16526 w 16933"/>
              <a:gd name="connsiteY2" fmla="*/ 3617 h 64912"/>
              <a:gd name="connsiteX3" fmla="*/ 15650 w 16933"/>
              <a:gd name="connsiteY3" fmla="*/ 26332 h 64912"/>
              <a:gd name="connsiteX4" fmla="*/ 15431 w 16933"/>
              <a:gd name="connsiteY4" fmla="*/ 31777 h 64912"/>
              <a:gd name="connsiteX5" fmla="*/ 15431 w 16933"/>
              <a:gd name="connsiteY5" fmla="*/ 54680 h 64912"/>
              <a:gd name="connsiteX6" fmla="*/ 48 w 16933"/>
              <a:gd name="connsiteY6" fmla="*/ 64912 h 64912"/>
              <a:gd name="connsiteX7" fmla="*/ 0 w 16933"/>
              <a:gd name="connsiteY7" fmla="*/ 6704 h 64912"/>
              <a:gd name="connsiteX0" fmla="*/ 0 w 30643"/>
              <a:gd name="connsiteY0" fmla="*/ 13946 h 72154"/>
              <a:gd name="connsiteX1" fmla="*/ 15309 w 30643"/>
              <a:gd name="connsiteY1" fmla="*/ 7584 h 72154"/>
              <a:gd name="connsiteX2" fmla="*/ 30643 w 30643"/>
              <a:gd name="connsiteY2" fmla="*/ 1057 h 72154"/>
              <a:gd name="connsiteX3" fmla="*/ 15650 w 30643"/>
              <a:gd name="connsiteY3" fmla="*/ 33574 h 72154"/>
              <a:gd name="connsiteX4" fmla="*/ 15431 w 30643"/>
              <a:gd name="connsiteY4" fmla="*/ 39019 h 72154"/>
              <a:gd name="connsiteX5" fmla="*/ 15431 w 30643"/>
              <a:gd name="connsiteY5" fmla="*/ 61922 h 72154"/>
              <a:gd name="connsiteX6" fmla="*/ 48 w 30643"/>
              <a:gd name="connsiteY6" fmla="*/ 72154 h 72154"/>
              <a:gd name="connsiteX7" fmla="*/ 0 w 30643"/>
              <a:gd name="connsiteY7" fmla="*/ 13946 h 72154"/>
              <a:gd name="connsiteX0" fmla="*/ 0 w 30643"/>
              <a:gd name="connsiteY0" fmla="*/ 12889 h 71097"/>
              <a:gd name="connsiteX1" fmla="*/ 15309 w 30643"/>
              <a:gd name="connsiteY1" fmla="*/ 6527 h 71097"/>
              <a:gd name="connsiteX2" fmla="*/ 30643 w 30643"/>
              <a:gd name="connsiteY2" fmla="*/ 0 h 71097"/>
              <a:gd name="connsiteX3" fmla="*/ 15650 w 30643"/>
              <a:gd name="connsiteY3" fmla="*/ 32517 h 71097"/>
              <a:gd name="connsiteX4" fmla="*/ 15431 w 30643"/>
              <a:gd name="connsiteY4" fmla="*/ 37962 h 71097"/>
              <a:gd name="connsiteX5" fmla="*/ 15431 w 30643"/>
              <a:gd name="connsiteY5" fmla="*/ 60865 h 71097"/>
              <a:gd name="connsiteX6" fmla="*/ 48 w 30643"/>
              <a:gd name="connsiteY6" fmla="*/ 71097 h 71097"/>
              <a:gd name="connsiteX7" fmla="*/ 0 w 30643"/>
              <a:gd name="connsiteY7" fmla="*/ 12889 h 71097"/>
              <a:gd name="connsiteX0" fmla="*/ 0 w 30643"/>
              <a:gd name="connsiteY0" fmla="*/ 12889 h 71097"/>
              <a:gd name="connsiteX1" fmla="*/ 30643 w 30643"/>
              <a:gd name="connsiteY1" fmla="*/ 0 h 71097"/>
              <a:gd name="connsiteX2" fmla="*/ 15650 w 30643"/>
              <a:gd name="connsiteY2" fmla="*/ 32517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8"/>
              <a:gd name="connsiteY0" fmla="*/ 12889 h 71097"/>
              <a:gd name="connsiteX1" fmla="*/ 30643 w 30648"/>
              <a:gd name="connsiteY1" fmla="*/ 0 h 71097"/>
              <a:gd name="connsiteX2" fmla="*/ 30096 w 30648"/>
              <a:gd name="connsiteY2" fmla="*/ 37184 h 71097"/>
              <a:gd name="connsiteX3" fmla="*/ 15431 w 30648"/>
              <a:gd name="connsiteY3" fmla="*/ 37962 h 71097"/>
              <a:gd name="connsiteX4" fmla="*/ 15431 w 30648"/>
              <a:gd name="connsiteY4" fmla="*/ 60865 h 71097"/>
              <a:gd name="connsiteX5" fmla="*/ 48 w 30648"/>
              <a:gd name="connsiteY5" fmla="*/ 71097 h 71097"/>
              <a:gd name="connsiteX6" fmla="*/ 0 w 30648"/>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759 w 30643"/>
              <a:gd name="connsiteY3" fmla="*/ 37184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759 w 30643"/>
              <a:gd name="connsiteY3" fmla="*/ 37184 h 71097"/>
              <a:gd name="connsiteX4" fmla="*/ 15759 w 30643"/>
              <a:gd name="connsiteY4" fmla="*/ 60398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534 w 30643"/>
              <a:gd name="connsiteY2" fmla="*/ 37184 h 71097"/>
              <a:gd name="connsiteX3" fmla="*/ 15759 w 30643"/>
              <a:gd name="connsiteY3" fmla="*/ 37184 h 71097"/>
              <a:gd name="connsiteX4" fmla="*/ 15759 w 30643"/>
              <a:gd name="connsiteY4" fmla="*/ 60398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534 w 30643"/>
              <a:gd name="connsiteY2" fmla="*/ 37184 h 71097"/>
              <a:gd name="connsiteX3" fmla="*/ 15759 w 30643"/>
              <a:gd name="connsiteY3" fmla="*/ 37184 h 71097"/>
              <a:gd name="connsiteX4" fmla="*/ 15759 w 30643"/>
              <a:gd name="connsiteY4" fmla="*/ 60398 h 71097"/>
              <a:gd name="connsiteX5" fmla="*/ 48 w 30643"/>
              <a:gd name="connsiteY5" fmla="*/ 71097 h 71097"/>
              <a:gd name="connsiteX6" fmla="*/ 0 w 30643"/>
              <a:gd name="connsiteY6" fmla="*/ 12889 h 71097"/>
              <a:gd name="connsiteX0" fmla="*/ 0 w 30862"/>
              <a:gd name="connsiteY0" fmla="*/ 13045 h 71097"/>
              <a:gd name="connsiteX1" fmla="*/ 30862 w 30862"/>
              <a:gd name="connsiteY1" fmla="*/ 0 h 71097"/>
              <a:gd name="connsiteX2" fmla="*/ 30753 w 30862"/>
              <a:gd name="connsiteY2" fmla="*/ 37184 h 71097"/>
              <a:gd name="connsiteX3" fmla="*/ 15978 w 30862"/>
              <a:gd name="connsiteY3" fmla="*/ 37184 h 71097"/>
              <a:gd name="connsiteX4" fmla="*/ 15978 w 30862"/>
              <a:gd name="connsiteY4" fmla="*/ 60398 h 71097"/>
              <a:gd name="connsiteX5" fmla="*/ 267 w 30862"/>
              <a:gd name="connsiteY5" fmla="*/ 71097 h 71097"/>
              <a:gd name="connsiteX6" fmla="*/ 0 w 30862"/>
              <a:gd name="connsiteY6" fmla="*/ 13045 h 7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62" h="71097">
                <a:moveTo>
                  <a:pt x="0" y="13045"/>
                </a:moveTo>
                <a:lnTo>
                  <a:pt x="30862" y="0"/>
                </a:lnTo>
                <a:cubicBezTo>
                  <a:pt x="30680" y="12395"/>
                  <a:pt x="30935" y="24789"/>
                  <a:pt x="30753" y="37184"/>
                </a:cubicBezTo>
                <a:lnTo>
                  <a:pt x="15978" y="37184"/>
                </a:lnTo>
                <a:cubicBezTo>
                  <a:pt x="15869" y="45078"/>
                  <a:pt x="16087" y="52504"/>
                  <a:pt x="15978" y="60398"/>
                </a:cubicBezTo>
                <a:cubicBezTo>
                  <a:pt x="7598" y="65922"/>
                  <a:pt x="3861" y="70950"/>
                  <a:pt x="267" y="71097"/>
                </a:cubicBezTo>
                <a:cubicBezTo>
                  <a:pt x="251" y="53043"/>
                  <a:pt x="16" y="31099"/>
                  <a:pt x="0" y="13045"/>
                </a:cubicBez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32" name="フリーフォーム 31"/>
          <p:cNvSpPr/>
          <p:nvPr/>
        </p:nvSpPr>
        <p:spPr>
          <a:xfrm>
            <a:off x="5301751" y="6004757"/>
            <a:ext cx="817109" cy="365563"/>
          </a:xfrm>
          <a:custGeom>
            <a:avLst/>
            <a:gdLst>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89647 w 2173941"/>
              <a:gd name="connsiteY8" fmla="*/ 11206 h 470647"/>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151404 w 2173941"/>
              <a:gd name="connsiteY8" fmla="*/ 9831 h 470647"/>
              <a:gd name="connsiteX9" fmla="*/ 89647 w 2173941"/>
              <a:gd name="connsiteY9" fmla="*/ 11206 h 470647"/>
              <a:gd name="connsiteX0" fmla="*/ 89647 w 2173941"/>
              <a:gd name="connsiteY0" fmla="*/ 40696 h 500137"/>
              <a:gd name="connsiteX1" fmla="*/ 0 w 2173941"/>
              <a:gd name="connsiteY1" fmla="*/ 477725 h 500137"/>
              <a:gd name="connsiteX2" fmla="*/ 1882588 w 2173941"/>
              <a:gd name="connsiteY2" fmla="*/ 500137 h 500137"/>
              <a:gd name="connsiteX3" fmla="*/ 2106706 w 2173941"/>
              <a:gd name="connsiteY3" fmla="*/ 421696 h 500137"/>
              <a:gd name="connsiteX4" fmla="*/ 2173941 w 2173941"/>
              <a:gd name="connsiteY4" fmla="*/ 309637 h 500137"/>
              <a:gd name="connsiteX5" fmla="*/ 2173941 w 2173941"/>
              <a:gd name="connsiteY5" fmla="*/ 163960 h 500137"/>
              <a:gd name="connsiteX6" fmla="*/ 1781735 w 2173941"/>
              <a:gd name="connsiteY6" fmla="*/ 175166 h 500137"/>
              <a:gd name="connsiteX7" fmla="*/ 1759323 w 2173941"/>
              <a:gd name="connsiteY7" fmla="*/ 29490 h 500137"/>
              <a:gd name="connsiteX8" fmla="*/ 134947 w 2173941"/>
              <a:gd name="connsiteY8" fmla="*/ 0 h 500137"/>
              <a:gd name="connsiteX9" fmla="*/ 89647 w 2173941"/>
              <a:gd name="connsiteY9" fmla="*/ 40696 h 500137"/>
              <a:gd name="connsiteX0" fmla="*/ 102813 w 2173941"/>
              <a:gd name="connsiteY0" fmla="*/ 47249 h 500137"/>
              <a:gd name="connsiteX1" fmla="*/ 0 w 2173941"/>
              <a:gd name="connsiteY1" fmla="*/ 477725 h 500137"/>
              <a:gd name="connsiteX2" fmla="*/ 1882588 w 2173941"/>
              <a:gd name="connsiteY2" fmla="*/ 500137 h 500137"/>
              <a:gd name="connsiteX3" fmla="*/ 2106706 w 2173941"/>
              <a:gd name="connsiteY3" fmla="*/ 421696 h 500137"/>
              <a:gd name="connsiteX4" fmla="*/ 2173941 w 2173941"/>
              <a:gd name="connsiteY4" fmla="*/ 309637 h 500137"/>
              <a:gd name="connsiteX5" fmla="*/ 2173941 w 2173941"/>
              <a:gd name="connsiteY5" fmla="*/ 163960 h 500137"/>
              <a:gd name="connsiteX6" fmla="*/ 1781735 w 2173941"/>
              <a:gd name="connsiteY6" fmla="*/ 175166 h 500137"/>
              <a:gd name="connsiteX7" fmla="*/ 1759323 w 2173941"/>
              <a:gd name="connsiteY7" fmla="*/ 29490 h 500137"/>
              <a:gd name="connsiteX8" fmla="*/ 134947 w 2173941"/>
              <a:gd name="connsiteY8" fmla="*/ 0 h 500137"/>
              <a:gd name="connsiteX9" fmla="*/ 102813 w 2173941"/>
              <a:gd name="connsiteY9" fmla="*/ 47249 h 500137"/>
              <a:gd name="connsiteX0" fmla="*/ 0 w 2071128"/>
              <a:gd name="connsiteY0" fmla="*/ 47249 h 500137"/>
              <a:gd name="connsiteX1" fmla="*/ 15677 w 2071128"/>
              <a:gd name="connsiteY1" fmla="*/ 435128 h 500137"/>
              <a:gd name="connsiteX2" fmla="*/ 1779775 w 2071128"/>
              <a:gd name="connsiteY2" fmla="*/ 500137 h 500137"/>
              <a:gd name="connsiteX3" fmla="*/ 2003893 w 2071128"/>
              <a:gd name="connsiteY3" fmla="*/ 421696 h 500137"/>
              <a:gd name="connsiteX4" fmla="*/ 2071128 w 2071128"/>
              <a:gd name="connsiteY4" fmla="*/ 309637 h 500137"/>
              <a:gd name="connsiteX5" fmla="*/ 2071128 w 2071128"/>
              <a:gd name="connsiteY5" fmla="*/ 163960 h 500137"/>
              <a:gd name="connsiteX6" fmla="*/ 1678922 w 2071128"/>
              <a:gd name="connsiteY6" fmla="*/ 175166 h 500137"/>
              <a:gd name="connsiteX7" fmla="*/ 1656510 w 2071128"/>
              <a:gd name="connsiteY7" fmla="*/ 29490 h 500137"/>
              <a:gd name="connsiteX8" fmla="*/ 32134 w 2071128"/>
              <a:gd name="connsiteY8" fmla="*/ 0 h 500137"/>
              <a:gd name="connsiteX9" fmla="*/ 0 w 2071128"/>
              <a:gd name="connsiteY9" fmla="*/ 47249 h 500137"/>
              <a:gd name="connsiteX0" fmla="*/ 0 w 2071128"/>
              <a:gd name="connsiteY0" fmla="*/ 47249 h 500137"/>
              <a:gd name="connsiteX1" fmla="*/ 15677 w 2071128"/>
              <a:gd name="connsiteY1" fmla="*/ 435128 h 500137"/>
              <a:gd name="connsiteX2" fmla="*/ 117708 w 2071128"/>
              <a:gd name="connsiteY2" fmla="*/ 445637 h 500137"/>
              <a:gd name="connsiteX3" fmla="*/ 1779775 w 2071128"/>
              <a:gd name="connsiteY3" fmla="*/ 500137 h 500137"/>
              <a:gd name="connsiteX4" fmla="*/ 2003893 w 2071128"/>
              <a:gd name="connsiteY4" fmla="*/ 421696 h 500137"/>
              <a:gd name="connsiteX5" fmla="*/ 2071128 w 2071128"/>
              <a:gd name="connsiteY5" fmla="*/ 309637 h 500137"/>
              <a:gd name="connsiteX6" fmla="*/ 2071128 w 2071128"/>
              <a:gd name="connsiteY6" fmla="*/ 163960 h 500137"/>
              <a:gd name="connsiteX7" fmla="*/ 1678922 w 2071128"/>
              <a:gd name="connsiteY7" fmla="*/ 175166 h 500137"/>
              <a:gd name="connsiteX8" fmla="*/ 1656510 w 2071128"/>
              <a:gd name="connsiteY8" fmla="*/ 29490 h 500137"/>
              <a:gd name="connsiteX9" fmla="*/ 32134 w 2071128"/>
              <a:gd name="connsiteY9" fmla="*/ 0 h 500137"/>
              <a:gd name="connsiteX10" fmla="*/ 0 w 2071128"/>
              <a:gd name="connsiteY10" fmla="*/ 47249 h 500137"/>
              <a:gd name="connsiteX0" fmla="*/ 0 w 2071128"/>
              <a:gd name="connsiteY0" fmla="*/ 47249 h 500137"/>
              <a:gd name="connsiteX1" fmla="*/ 15677 w 2071128"/>
              <a:gd name="connsiteY1" fmla="*/ 435128 h 500137"/>
              <a:gd name="connsiteX2" fmla="*/ 51882 w 2071128"/>
              <a:gd name="connsiteY2" fmla="*/ 478405 h 500137"/>
              <a:gd name="connsiteX3" fmla="*/ 1779775 w 2071128"/>
              <a:gd name="connsiteY3" fmla="*/ 500137 h 500137"/>
              <a:gd name="connsiteX4" fmla="*/ 2003893 w 2071128"/>
              <a:gd name="connsiteY4" fmla="*/ 421696 h 500137"/>
              <a:gd name="connsiteX5" fmla="*/ 2071128 w 2071128"/>
              <a:gd name="connsiteY5" fmla="*/ 309637 h 500137"/>
              <a:gd name="connsiteX6" fmla="*/ 2071128 w 2071128"/>
              <a:gd name="connsiteY6" fmla="*/ 163960 h 500137"/>
              <a:gd name="connsiteX7" fmla="*/ 1678922 w 2071128"/>
              <a:gd name="connsiteY7" fmla="*/ 175166 h 500137"/>
              <a:gd name="connsiteX8" fmla="*/ 1656510 w 2071128"/>
              <a:gd name="connsiteY8" fmla="*/ 29490 h 500137"/>
              <a:gd name="connsiteX9" fmla="*/ 32134 w 2071128"/>
              <a:gd name="connsiteY9" fmla="*/ 0 h 500137"/>
              <a:gd name="connsiteX10" fmla="*/ 0 w 2071128"/>
              <a:gd name="connsiteY10" fmla="*/ 47249 h 500137"/>
              <a:gd name="connsiteX0" fmla="*/ 0 w 2071128"/>
              <a:gd name="connsiteY0" fmla="*/ 47249 h 478405"/>
              <a:gd name="connsiteX1" fmla="*/ 15677 w 2071128"/>
              <a:gd name="connsiteY1" fmla="*/ 435128 h 478405"/>
              <a:gd name="connsiteX2" fmla="*/ 51882 w 2071128"/>
              <a:gd name="connsiteY2" fmla="*/ 478405 h 478405"/>
              <a:gd name="connsiteX3" fmla="*/ 1095170 w 2071128"/>
              <a:gd name="connsiteY3" fmla="*/ 477200 h 478405"/>
              <a:gd name="connsiteX4" fmla="*/ 2003893 w 2071128"/>
              <a:gd name="connsiteY4" fmla="*/ 421696 h 478405"/>
              <a:gd name="connsiteX5" fmla="*/ 2071128 w 2071128"/>
              <a:gd name="connsiteY5" fmla="*/ 309637 h 478405"/>
              <a:gd name="connsiteX6" fmla="*/ 2071128 w 2071128"/>
              <a:gd name="connsiteY6" fmla="*/ 163960 h 478405"/>
              <a:gd name="connsiteX7" fmla="*/ 1678922 w 2071128"/>
              <a:gd name="connsiteY7" fmla="*/ 175166 h 478405"/>
              <a:gd name="connsiteX8" fmla="*/ 1656510 w 2071128"/>
              <a:gd name="connsiteY8" fmla="*/ 29490 h 478405"/>
              <a:gd name="connsiteX9" fmla="*/ 32134 w 2071128"/>
              <a:gd name="connsiteY9" fmla="*/ 0 h 478405"/>
              <a:gd name="connsiteX10" fmla="*/ 0 w 2071128"/>
              <a:gd name="connsiteY10" fmla="*/ 47249 h 478405"/>
              <a:gd name="connsiteX0" fmla="*/ 0 w 2071128"/>
              <a:gd name="connsiteY0" fmla="*/ 47249 h 478405"/>
              <a:gd name="connsiteX1" fmla="*/ 15677 w 2071128"/>
              <a:gd name="connsiteY1" fmla="*/ 435128 h 478405"/>
              <a:gd name="connsiteX2" fmla="*/ 51882 w 2071128"/>
              <a:gd name="connsiteY2" fmla="*/ 478405 h 478405"/>
              <a:gd name="connsiteX3" fmla="*/ 1095170 w 2071128"/>
              <a:gd name="connsiteY3" fmla="*/ 477200 h 478405"/>
              <a:gd name="connsiteX4" fmla="*/ 1138264 w 2071128"/>
              <a:gd name="connsiteY4" fmla="*/ 441357 h 478405"/>
              <a:gd name="connsiteX5" fmla="*/ 2071128 w 2071128"/>
              <a:gd name="connsiteY5" fmla="*/ 309637 h 478405"/>
              <a:gd name="connsiteX6" fmla="*/ 2071128 w 2071128"/>
              <a:gd name="connsiteY6" fmla="*/ 163960 h 478405"/>
              <a:gd name="connsiteX7" fmla="*/ 1678922 w 2071128"/>
              <a:gd name="connsiteY7" fmla="*/ 175166 h 478405"/>
              <a:gd name="connsiteX8" fmla="*/ 1656510 w 2071128"/>
              <a:gd name="connsiteY8" fmla="*/ 29490 h 478405"/>
              <a:gd name="connsiteX9" fmla="*/ 32134 w 2071128"/>
              <a:gd name="connsiteY9" fmla="*/ 0 h 478405"/>
              <a:gd name="connsiteX10" fmla="*/ 0 w 2071128"/>
              <a:gd name="connsiteY10" fmla="*/ 47249 h 478405"/>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2071128 w 2071128"/>
              <a:gd name="connsiteY6" fmla="*/ 206559 h 521004"/>
              <a:gd name="connsiteX7" fmla="*/ 1678922 w 2071128"/>
              <a:gd name="connsiteY7" fmla="*/ 217765 h 521004"/>
              <a:gd name="connsiteX8" fmla="*/ 1024567 w 2071128"/>
              <a:gd name="connsiteY8" fmla="*/ 0 h 521004"/>
              <a:gd name="connsiteX9" fmla="*/ 32134 w 2071128"/>
              <a:gd name="connsiteY9" fmla="*/ 42599 h 521004"/>
              <a:gd name="connsiteX10" fmla="*/ 0 w 2071128"/>
              <a:gd name="connsiteY10" fmla="*/ 89848 h 521004"/>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2071128 w 2071128"/>
              <a:gd name="connsiteY6" fmla="*/ 206559 h 521004"/>
              <a:gd name="connsiteX7" fmla="*/ 1030522 w 2071128"/>
              <a:gd name="connsiteY7" fmla="*/ 168614 h 521004"/>
              <a:gd name="connsiteX8" fmla="*/ 1024567 w 2071128"/>
              <a:gd name="connsiteY8" fmla="*/ 0 h 521004"/>
              <a:gd name="connsiteX9" fmla="*/ 32134 w 2071128"/>
              <a:gd name="connsiteY9" fmla="*/ 42599 h 521004"/>
              <a:gd name="connsiteX10" fmla="*/ 0 w 2071128"/>
              <a:gd name="connsiteY10" fmla="*/ 89848 h 521004"/>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1126505 w 2071128"/>
              <a:gd name="connsiteY6" fmla="*/ 167238 h 521004"/>
              <a:gd name="connsiteX7" fmla="*/ 1030522 w 2071128"/>
              <a:gd name="connsiteY7" fmla="*/ 168614 h 521004"/>
              <a:gd name="connsiteX8" fmla="*/ 1024567 w 2071128"/>
              <a:gd name="connsiteY8" fmla="*/ 0 h 521004"/>
              <a:gd name="connsiteX9" fmla="*/ 32134 w 2071128"/>
              <a:gd name="connsiteY9" fmla="*/ 42599 h 521004"/>
              <a:gd name="connsiteX10" fmla="*/ 0 w 2071128"/>
              <a:gd name="connsiteY10" fmla="*/ 89848 h 521004"/>
              <a:gd name="connsiteX0" fmla="*/ 0 w 1138264"/>
              <a:gd name="connsiteY0" fmla="*/ 89848 h 521004"/>
              <a:gd name="connsiteX1" fmla="*/ 15677 w 1138264"/>
              <a:gd name="connsiteY1" fmla="*/ 477727 h 521004"/>
              <a:gd name="connsiteX2" fmla="*/ 51882 w 1138264"/>
              <a:gd name="connsiteY2" fmla="*/ 521004 h 521004"/>
              <a:gd name="connsiteX3" fmla="*/ 1095170 w 1138264"/>
              <a:gd name="connsiteY3" fmla="*/ 519799 h 521004"/>
              <a:gd name="connsiteX4" fmla="*/ 1138264 w 1138264"/>
              <a:gd name="connsiteY4" fmla="*/ 483956 h 521004"/>
              <a:gd name="connsiteX5" fmla="*/ 1126505 w 1138264"/>
              <a:gd name="connsiteY5" fmla="*/ 167238 h 521004"/>
              <a:gd name="connsiteX6" fmla="*/ 1030522 w 1138264"/>
              <a:gd name="connsiteY6" fmla="*/ 168614 h 521004"/>
              <a:gd name="connsiteX7" fmla="*/ 1024567 w 1138264"/>
              <a:gd name="connsiteY7" fmla="*/ 0 h 521004"/>
              <a:gd name="connsiteX8" fmla="*/ 32134 w 1138264"/>
              <a:gd name="connsiteY8" fmla="*/ 42599 h 521004"/>
              <a:gd name="connsiteX9" fmla="*/ 0 w 1138264"/>
              <a:gd name="connsiteY9" fmla="*/ 89848 h 521004"/>
              <a:gd name="connsiteX0" fmla="*/ 0 w 1138264"/>
              <a:gd name="connsiteY0" fmla="*/ 89848 h 521004"/>
              <a:gd name="connsiteX1" fmla="*/ 15677 w 1138264"/>
              <a:gd name="connsiteY1" fmla="*/ 477727 h 521004"/>
              <a:gd name="connsiteX2" fmla="*/ 51882 w 1138264"/>
              <a:gd name="connsiteY2" fmla="*/ 521004 h 521004"/>
              <a:gd name="connsiteX3" fmla="*/ 1095170 w 1138264"/>
              <a:gd name="connsiteY3" fmla="*/ 519799 h 521004"/>
              <a:gd name="connsiteX4" fmla="*/ 1138264 w 1138264"/>
              <a:gd name="connsiteY4" fmla="*/ 483956 h 521004"/>
              <a:gd name="connsiteX5" fmla="*/ 1113341 w 1138264"/>
              <a:gd name="connsiteY5" fmla="*/ 170514 h 521004"/>
              <a:gd name="connsiteX6" fmla="*/ 1030522 w 1138264"/>
              <a:gd name="connsiteY6" fmla="*/ 168614 h 521004"/>
              <a:gd name="connsiteX7" fmla="*/ 1024567 w 1138264"/>
              <a:gd name="connsiteY7" fmla="*/ 0 h 521004"/>
              <a:gd name="connsiteX8" fmla="*/ 32134 w 1138264"/>
              <a:gd name="connsiteY8" fmla="*/ 42599 h 521004"/>
              <a:gd name="connsiteX9" fmla="*/ 0 w 1138264"/>
              <a:gd name="connsiteY9" fmla="*/ 89848 h 521004"/>
              <a:gd name="connsiteX0" fmla="*/ 0 w 1131682"/>
              <a:gd name="connsiteY0" fmla="*/ 89848 h 521004"/>
              <a:gd name="connsiteX1" fmla="*/ 15677 w 1131682"/>
              <a:gd name="connsiteY1" fmla="*/ 477727 h 521004"/>
              <a:gd name="connsiteX2" fmla="*/ 51882 w 1131682"/>
              <a:gd name="connsiteY2" fmla="*/ 521004 h 521004"/>
              <a:gd name="connsiteX3" fmla="*/ 1095170 w 1131682"/>
              <a:gd name="connsiteY3" fmla="*/ 519799 h 521004"/>
              <a:gd name="connsiteX4" fmla="*/ 1131682 w 1131682"/>
              <a:gd name="connsiteY4" fmla="*/ 477403 h 521004"/>
              <a:gd name="connsiteX5" fmla="*/ 1113341 w 1131682"/>
              <a:gd name="connsiteY5" fmla="*/ 170514 h 521004"/>
              <a:gd name="connsiteX6" fmla="*/ 1030522 w 1131682"/>
              <a:gd name="connsiteY6" fmla="*/ 168614 h 521004"/>
              <a:gd name="connsiteX7" fmla="*/ 1024567 w 1131682"/>
              <a:gd name="connsiteY7" fmla="*/ 0 h 521004"/>
              <a:gd name="connsiteX8" fmla="*/ 32134 w 1131682"/>
              <a:gd name="connsiteY8" fmla="*/ 42599 h 521004"/>
              <a:gd name="connsiteX9" fmla="*/ 0 w 1131682"/>
              <a:gd name="connsiteY9" fmla="*/ 89848 h 521004"/>
              <a:gd name="connsiteX0" fmla="*/ 0 w 1134973"/>
              <a:gd name="connsiteY0" fmla="*/ 76741 h 521004"/>
              <a:gd name="connsiteX1" fmla="*/ 18968 w 1134973"/>
              <a:gd name="connsiteY1" fmla="*/ 477727 h 521004"/>
              <a:gd name="connsiteX2" fmla="*/ 55173 w 1134973"/>
              <a:gd name="connsiteY2" fmla="*/ 521004 h 521004"/>
              <a:gd name="connsiteX3" fmla="*/ 1098461 w 1134973"/>
              <a:gd name="connsiteY3" fmla="*/ 519799 h 521004"/>
              <a:gd name="connsiteX4" fmla="*/ 1134973 w 1134973"/>
              <a:gd name="connsiteY4" fmla="*/ 477403 h 521004"/>
              <a:gd name="connsiteX5" fmla="*/ 1116632 w 1134973"/>
              <a:gd name="connsiteY5" fmla="*/ 170514 h 521004"/>
              <a:gd name="connsiteX6" fmla="*/ 1033813 w 1134973"/>
              <a:gd name="connsiteY6" fmla="*/ 168614 h 521004"/>
              <a:gd name="connsiteX7" fmla="*/ 1027858 w 1134973"/>
              <a:gd name="connsiteY7" fmla="*/ 0 h 521004"/>
              <a:gd name="connsiteX8" fmla="*/ 35425 w 1134973"/>
              <a:gd name="connsiteY8" fmla="*/ 42599 h 521004"/>
              <a:gd name="connsiteX9" fmla="*/ 0 w 1134973"/>
              <a:gd name="connsiteY9" fmla="*/ 76741 h 52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4973" h="521004">
                <a:moveTo>
                  <a:pt x="0" y="76741"/>
                </a:moveTo>
                <a:lnTo>
                  <a:pt x="18968" y="477727"/>
                </a:lnTo>
                <a:lnTo>
                  <a:pt x="55173" y="521004"/>
                </a:lnTo>
                <a:lnTo>
                  <a:pt x="1098461" y="519799"/>
                </a:lnTo>
                <a:lnTo>
                  <a:pt x="1134973" y="477403"/>
                </a:lnTo>
                <a:lnTo>
                  <a:pt x="1116632" y="170514"/>
                </a:lnTo>
                <a:lnTo>
                  <a:pt x="1033813" y="168614"/>
                </a:lnTo>
                <a:lnTo>
                  <a:pt x="1027858" y="0"/>
                </a:lnTo>
                <a:lnTo>
                  <a:pt x="35425" y="42599"/>
                </a:lnTo>
                <a:lnTo>
                  <a:pt x="0" y="76741"/>
                </a:lnTo>
                <a:close/>
              </a:path>
            </a:pathLst>
          </a:custGeom>
          <a:solidFill>
            <a:schemeClr val="accent2"/>
          </a:solidFill>
          <a:ln w="9525">
            <a:solidFill>
              <a:schemeClr val="tx1"/>
            </a:solidFill>
            <a:round/>
            <a:headEnd/>
            <a:tailEnd/>
          </a:ln>
        </p:spPr>
        <p:txBody>
          <a:bodyPr/>
          <a:lstStyle/>
          <a:p>
            <a:endParaRPr lang="ja-JP" altLang="en-US">
              <a:solidFill>
                <a:schemeClr val="tx1"/>
              </a:solidFill>
              <a:latin typeface="メイリオ" panose="020B0604030504040204" pitchFamily="50" charset="-128"/>
              <a:ea typeface="メイリオ" panose="020B0604030504040204" pitchFamily="50" charset="-128"/>
            </a:endParaRPr>
          </a:p>
        </p:txBody>
      </p:sp>
      <p:sp>
        <p:nvSpPr>
          <p:cNvPr id="33" name="フリーフォーム 32"/>
          <p:cNvSpPr/>
          <p:nvPr/>
        </p:nvSpPr>
        <p:spPr>
          <a:xfrm>
            <a:off x="1552002" y="4962782"/>
            <a:ext cx="534356" cy="340738"/>
          </a:xfrm>
          <a:custGeom>
            <a:avLst/>
            <a:gdLst>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89647 w 2173941"/>
              <a:gd name="connsiteY8" fmla="*/ 11206 h 470647"/>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81735 w 2173941"/>
              <a:gd name="connsiteY7" fmla="*/ 145676 h 470647"/>
              <a:gd name="connsiteX8" fmla="*/ 1759323 w 2173941"/>
              <a:gd name="connsiteY8" fmla="*/ 0 h 470647"/>
              <a:gd name="connsiteX9" fmla="*/ 154729 w 2173941"/>
              <a:gd name="connsiteY9" fmla="*/ 13992 h 470647"/>
              <a:gd name="connsiteX10" fmla="*/ 89647 w 2173941"/>
              <a:gd name="connsiteY10"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1759323 w 2173941"/>
              <a:gd name="connsiteY6" fmla="*/ 0 h 470647"/>
              <a:gd name="connsiteX7" fmla="*/ 154729 w 2173941"/>
              <a:gd name="connsiteY7" fmla="*/ 13992 h 470647"/>
              <a:gd name="connsiteX8" fmla="*/ 89647 w 2173941"/>
              <a:gd name="connsiteY8" fmla="*/ 11206 h 470647"/>
              <a:gd name="connsiteX0" fmla="*/ 89647 w 2106706"/>
              <a:gd name="connsiteY0" fmla="*/ 11206 h 470647"/>
              <a:gd name="connsiteX1" fmla="*/ 0 w 2106706"/>
              <a:gd name="connsiteY1" fmla="*/ 448235 h 470647"/>
              <a:gd name="connsiteX2" fmla="*/ 121815 w 2106706"/>
              <a:gd name="connsiteY2" fmla="*/ 459630 h 470647"/>
              <a:gd name="connsiteX3" fmla="*/ 1882588 w 2106706"/>
              <a:gd name="connsiteY3" fmla="*/ 470647 h 470647"/>
              <a:gd name="connsiteX4" fmla="*/ 2106706 w 2106706"/>
              <a:gd name="connsiteY4" fmla="*/ 392206 h 470647"/>
              <a:gd name="connsiteX5" fmla="*/ 1831638 w 2106706"/>
              <a:gd name="connsiteY5" fmla="*/ 24561 h 470647"/>
              <a:gd name="connsiteX6" fmla="*/ 1759323 w 2106706"/>
              <a:gd name="connsiteY6" fmla="*/ 0 h 470647"/>
              <a:gd name="connsiteX7" fmla="*/ 154729 w 2106706"/>
              <a:gd name="connsiteY7" fmla="*/ 13992 h 470647"/>
              <a:gd name="connsiteX8" fmla="*/ 89647 w 2106706"/>
              <a:gd name="connsiteY8" fmla="*/ 11206 h 470647"/>
              <a:gd name="connsiteX0" fmla="*/ 89647 w 1935554"/>
              <a:gd name="connsiteY0" fmla="*/ 11206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89647 w 1935554"/>
              <a:gd name="connsiteY8" fmla="*/ 11206 h 470647"/>
              <a:gd name="connsiteX0" fmla="*/ 46859 w 1935554"/>
              <a:gd name="connsiteY0" fmla="*/ 17759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46859 w 1935554"/>
              <a:gd name="connsiteY8" fmla="*/ 17759 h 470647"/>
              <a:gd name="connsiteX0" fmla="*/ 46859 w 1935554"/>
              <a:gd name="connsiteY0" fmla="*/ 26704 h 479592"/>
              <a:gd name="connsiteX1" fmla="*/ 0 w 1935554"/>
              <a:gd name="connsiteY1" fmla="*/ 457180 h 479592"/>
              <a:gd name="connsiteX2" fmla="*/ 121815 w 1935554"/>
              <a:gd name="connsiteY2" fmla="*/ 468575 h 479592"/>
              <a:gd name="connsiteX3" fmla="*/ 1882588 w 1935554"/>
              <a:gd name="connsiteY3" fmla="*/ 479592 h 479592"/>
              <a:gd name="connsiteX4" fmla="*/ 1935554 w 1935554"/>
              <a:gd name="connsiteY4" fmla="*/ 427365 h 479592"/>
              <a:gd name="connsiteX5" fmla="*/ 1831638 w 1935554"/>
              <a:gd name="connsiteY5" fmla="*/ 33506 h 479592"/>
              <a:gd name="connsiteX6" fmla="*/ 1759323 w 1935554"/>
              <a:gd name="connsiteY6" fmla="*/ 8945 h 479592"/>
              <a:gd name="connsiteX7" fmla="*/ 79027 w 1935554"/>
              <a:gd name="connsiteY7" fmla="*/ 0 h 479592"/>
              <a:gd name="connsiteX8" fmla="*/ 46859 w 1935554"/>
              <a:gd name="connsiteY8" fmla="*/ 26704 h 479592"/>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831638 w 1935554"/>
              <a:gd name="connsiteY5" fmla="*/ 47498 h 493584"/>
              <a:gd name="connsiteX6" fmla="*/ 1071426 w 1935554"/>
              <a:gd name="connsiteY6" fmla="*/ 0 h 493584"/>
              <a:gd name="connsiteX7" fmla="*/ 79027 w 1935554"/>
              <a:gd name="connsiteY7" fmla="*/ 13992 h 493584"/>
              <a:gd name="connsiteX8" fmla="*/ 46859 w 1935554"/>
              <a:gd name="connsiteY8" fmla="*/ 40696 h 493584"/>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114119 w 1935554"/>
              <a:gd name="connsiteY5" fmla="*/ 37668 h 493584"/>
              <a:gd name="connsiteX6" fmla="*/ 1071426 w 1935554"/>
              <a:gd name="connsiteY6" fmla="*/ 0 h 493584"/>
              <a:gd name="connsiteX7" fmla="*/ 79027 w 1935554"/>
              <a:gd name="connsiteY7" fmla="*/ 13992 h 493584"/>
              <a:gd name="connsiteX8" fmla="*/ 46859 w 1935554"/>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23073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32948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83064 w 1168663"/>
              <a:gd name="connsiteY7" fmla="*/ 40696 h 492398"/>
              <a:gd name="connsiteX0" fmla="*/ 135726 w 1168663"/>
              <a:gd name="connsiteY0" fmla="*/ 113430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35726 w 1168663"/>
              <a:gd name="connsiteY7" fmla="*/ 113430 h 492398"/>
              <a:gd name="connsiteX0" fmla="*/ 102778 w 1135715"/>
              <a:gd name="connsiteY0" fmla="*/ 113430 h 492398"/>
              <a:gd name="connsiteX1" fmla="*/ 187574 w 1135715"/>
              <a:gd name="connsiteY1" fmla="*/ 378778 h 492398"/>
              <a:gd name="connsiteX2" fmla="*/ 0 w 1135715"/>
              <a:gd name="connsiteY2" fmla="*/ 492398 h 492398"/>
              <a:gd name="connsiteX3" fmla="*/ 1105789 w 1135715"/>
              <a:gd name="connsiteY3" fmla="*/ 470646 h 492398"/>
              <a:gd name="connsiteX4" fmla="*/ 1135715 w 1135715"/>
              <a:gd name="connsiteY4" fmla="*/ 434804 h 492398"/>
              <a:gd name="connsiteX5" fmla="*/ 1117376 w 1135715"/>
              <a:gd name="connsiteY5" fmla="*/ 37668 h 492398"/>
              <a:gd name="connsiteX6" fmla="*/ 1074683 w 1135715"/>
              <a:gd name="connsiteY6" fmla="*/ 0 h 492398"/>
              <a:gd name="connsiteX7" fmla="*/ 102778 w 1135715"/>
              <a:gd name="connsiteY7" fmla="*/ 113430 h 492398"/>
              <a:gd name="connsiteX0" fmla="*/ 102778 w 1135715"/>
              <a:gd name="connsiteY0" fmla="*/ 113430 h 492398"/>
              <a:gd name="connsiteX1" fmla="*/ 187574 w 1135715"/>
              <a:gd name="connsiteY1" fmla="*/ 378778 h 492398"/>
              <a:gd name="connsiteX2" fmla="*/ 0 w 1135715"/>
              <a:gd name="connsiteY2" fmla="*/ 492398 h 492398"/>
              <a:gd name="connsiteX3" fmla="*/ 1105789 w 1135715"/>
              <a:gd name="connsiteY3" fmla="*/ 470646 h 492398"/>
              <a:gd name="connsiteX4" fmla="*/ 1135715 w 1135715"/>
              <a:gd name="connsiteY4" fmla="*/ 434804 h 492398"/>
              <a:gd name="connsiteX5" fmla="*/ 1117376 w 1135715"/>
              <a:gd name="connsiteY5" fmla="*/ 37668 h 492398"/>
              <a:gd name="connsiteX6" fmla="*/ 1074683 w 1135715"/>
              <a:gd name="connsiteY6" fmla="*/ 0 h 492398"/>
              <a:gd name="connsiteX7" fmla="*/ 102778 w 1135715"/>
              <a:gd name="connsiteY7" fmla="*/ 113430 h 492398"/>
              <a:gd name="connsiteX0" fmla="*/ 0 w 1032937"/>
              <a:gd name="connsiteY0" fmla="*/ 113430 h 470646"/>
              <a:gd name="connsiteX1" fmla="*/ 84796 w 1032937"/>
              <a:gd name="connsiteY1" fmla="*/ 378778 h 470646"/>
              <a:gd name="connsiteX2" fmla="*/ 1003011 w 1032937"/>
              <a:gd name="connsiteY2" fmla="*/ 470646 h 470646"/>
              <a:gd name="connsiteX3" fmla="*/ 1032937 w 1032937"/>
              <a:gd name="connsiteY3" fmla="*/ 434804 h 470646"/>
              <a:gd name="connsiteX4" fmla="*/ 1014598 w 1032937"/>
              <a:gd name="connsiteY4" fmla="*/ 37668 h 470646"/>
              <a:gd name="connsiteX5" fmla="*/ 971905 w 1032937"/>
              <a:gd name="connsiteY5" fmla="*/ 0 h 470646"/>
              <a:gd name="connsiteX6" fmla="*/ 0 w 1032937"/>
              <a:gd name="connsiteY6" fmla="*/ 113430 h 470646"/>
              <a:gd name="connsiteX0" fmla="*/ 0 w 1032937"/>
              <a:gd name="connsiteY0" fmla="*/ 113430 h 434804"/>
              <a:gd name="connsiteX1" fmla="*/ 84796 w 1032937"/>
              <a:gd name="connsiteY1" fmla="*/ 378778 h 434804"/>
              <a:gd name="connsiteX2" fmla="*/ 742992 w 1032937"/>
              <a:gd name="connsiteY2" fmla="*/ 374770 h 434804"/>
              <a:gd name="connsiteX3" fmla="*/ 1032937 w 1032937"/>
              <a:gd name="connsiteY3" fmla="*/ 434804 h 434804"/>
              <a:gd name="connsiteX4" fmla="*/ 1014598 w 1032937"/>
              <a:gd name="connsiteY4" fmla="*/ 37668 h 434804"/>
              <a:gd name="connsiteX5" fmla="*/ 971905 w 1032937"/>
              <a:gd name="connsiteY5" fmla="*/ 0 h 434804"/>
              <a:gd name="connsiteX6" fmla="*/ 0 w 1032937"/>
              <a:gd name="connsiteY6" fmla="*/ 113430 h 434804"/>
              <a:gd name="connsiteX0" fmla="*/ 0 w 1014598"/>
              <a:gd name="connsiteY0" fmla="*/ 113430 h 378778"/>
              <a:gd name="connsiteX1" fmla="*/ 84796 w 1014598"/>
              <a:gd name="connsiteY1" fmla="*/ 378778 h 378778"/>
              <a:gd name="connsiteX2" fmla="*/ 742992 w 1014598"/>
              <a:gd name="connsiteY2" fmla="*/ 374770 h 378778"/>
              <a:gd name="connsiteX3" fmla="*/ 763044 w 1014598"/>
              <a:gd name="connsiteY3" fmla="*/ 348846 h 378778"/>
              <a:gd name="connsiteX4" fmla="*/ 1014598 w 1014598"/>
              <a:gd name="connsiteY4" fmla="*/ 37668 h 378778"/>
              <a:gd name="connsiteX5" fmla="*/ 971905 w 1014598"/>
              <a:gd name="connsiteY5" fmla="*/ 0 h 378778"/>
              <a:gd name="connsiteX6" fmla="*/ 0 w 1014598"/>
              <a:gd name="connsiteY6" fmla="*/ 113430 h 378778"/>
              <a:gd name="connsiteX0" fmla="*/ 0 w 971905"/>
              <a:gd name="connsiteY0" fmla="*/ 113430 h 378778"/>
              <a:gd name="connsiteX1" fmla="*/ 84796 w 971905"/>
              <a:gd name="connsiteY1" fmla="*/ 378778 h 378778"/>
              <a:gd name="connsiteX2" fmla="*/ 742992 w 971905"/>
              <a:gd name="connsiteY2" fmla="*/ 374770 h 378778"/>
              <a:gd name="connsiteX3" fmla="*/ 763044 w 971905"/>
              <a:gd name="connsiteY3" fmla="*/ 348846 h 378778"/>
              <a:gd name="connsiteX4" fmla="*/ 971905 w 971905"/>
              <a:gd name="connsiteY4" fmla="*/ 0 h 378778"/>
              <a:gd name="connsiteX5" fmla="*/ 0 w 971905"/>
              <a:gd name="connsiteY5" fmla="*/ 113430 h 378778"/>
              <a:gd name="connsiteX0" fmla="*/ 0 w 763044"/>
              <a:gd name="connsiteY0" fmla="*/ 235755 h 501103"/>
              <a:gd name="connsiteX1" fmla="*/ 84796 w 763044"/>
              <a:gd name="connsiteY1" fmla="*/ 501103 h 501103"/>
              <a:gd name="connsiteX2" fmla="*/ 742992 w 763044"/>
              <a:gd name="connsiteY2" fmla="*/ 497095 h 501103"/>
              <a:gd name="connsiteX3" fmla="*/ 763044 w 763044"/>
              <a:gd name="connsiteY3" fmla="*/ 471171 h 501103"/>
              <a:gd name="connsiteX4" fmla="*/ 761257 w 763044"/>
              <a:gd name="connsiteY4" fmla="*/ 0 h 501103"/>
              <a:gd name="connsiteX5" fmla="*/ 0 w 763044"/>
              <a:gd name="connsiteY5" fmla="*/ 235755 h 50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3044" h="501103">
                <a:moveTo>
                  <a:pt x="0" y="235755"/>
                </a:moveTo>
                <a:lnTo>
                  <a:pt x="84796" y="501103"/>
                </a:lnTo>
                <a:lnTo>
                  <a:pt x="742992" y="497095"/>
                </a:lnTo>
                <a:lnTo>
                  <a:pt x="763044" y="471171"/>
                </a:lnTo>
                <a:cubicBezTo>
                  <a:pt x="762448" y="314114"/>
                  <a:pt x="761853" y="157057"/>
                  <a:pt x="761257" y="0"/>
                </a:cubicBezTo>
                <a:lnTo>
                  <a:pt x="0" y="235755"/>
                </a:lnTo>
                <a:close/>
              </a:path>
            </a:pathLst>
          </a:custGeom>
          <a:solidFill>
            <a:schemeClr val="accent2"/>
          </a:solidFill>
          <a:ln w="9525">
            <a:solidFill>
              <a:schemeClr val="tx1"/>
            </a:solidFill>
            <a:round/>
            <a:headEnd/>
            <a:tailEnd/>
          </a:ln>
        </p:spPr>
        <p:txBody>
          <a:bodyPr/>
          <a:lstStyle/>
          <a:p>
            <a:endParaRPr lang="ja-JP" altLang="en-US">
              <a:solidFill>
                <a:schemeClr val="tx1"/>
              </a:solidFill>
              <a:latin typeface="メイリオ" panose="020B0604030504040204" pitchFamily="50" charset="-128"/>
              <a:ea typeface="メイリオ" panose="020B0604030504040204" pitchFamily="50" charset="-128"/>
            </a:endParaRPr>
          </a:p>
        </p:txBody>
      </p:sp>
      <p:sp>
        <p:nvSpPr>
          <p:cNvPr id="65" name="フリーフォーム 64"/>
          <p:cNvSpPr/>
          <p:nvPr/>
        </p:nvSpPr>
        <p:spPr>
          <a:xfrm>
            <a:off x="1259679" y="5521896"/>
            <a:ext cx="258543" cy="267523"/>
          </a:xfrm>
          <a:custGeom>
            <a:avLst/>
            <a:gdLst>
              <a:gd name="connsiteX0" fmla="*/ 221225 w 310330"/>
              <a:gd name="connsiteY0" fmla="*/ 325693 h 325693"/>
              <a:gd name="connsiteX1" fmla="*/ 264242 w 310330"/>
              <a:gd name="connsiteY1" fmla="*/ 156701 h 325693"/>
              <a:gd name="connsiteX2" fmla="*/ 310330 w 310330"/>
              <a:gd name="connsiteY2" fmla="*/ 132121 h 325693"/>
              <a:gd name="connsiteX3" fmla="*/ 264242 w 310330"/>
              <a:gd name="connsiteY3" fmla="*/ 98322 h 325693"/>
              <a:gd name="connsiteX4" fmla="*/ 116758 w 310330"/>
              <a:gd name="connsiteY4" fmla="*/ 150556 h 325693"/>
              <a:gd name="connsiteX5" fmla="*/ 119830 w 310330"/>
              <a:gd name="connsiteY5" fmla="*/ 101395 h 325693"/>
              <a:gd name="connsiteX6" fmla="*/ 165919 w 310330"/>
              <a:gd name="connsiteY6" fmla="*/ 101395 h 325693"/>
              <a:gd name="connsiteX7" fmla="*/ 165919 w 310330"/>
              <a:gd name="connsiteY7" fmla="*/ 30726 h 325693"/>
              <a:gd name="connsiteX8" fmla="*/ 138266 w 310330"/>
              <a:gd name="connsiteY8" fmla="*/ 3072 h 325693"/>
              <a:gd name="connsiteX9" fmla="*/ 67596 w 310330"/>
              <a:gd name="connsiteY9" fmla="*/ 0 h 325693"/>
              <a:gd name="connsiteX10" fmla="*/ 52234 w 310330"/>
              <a:gd name="connsiteY10" fmla="*/ 92177 h 325693"/>
              <a:gd name="connsiteX11" fmla="*/ 107540 w 310330"/>
              <a:gd name="connsiteY11" fmla="*/ 98322 h 325693"/>
              <a:gd name="connsiteX12" fmla="*/ 107540 w 310330"/>
              <a:gd name="connsiteY12" fmla="*/ 144411 h 325693"/>
              <a:gd name="connsiteX13" fmla="*/ 67596 w 310330"/>
              <a:gd name="connsiteY13" fmla="*/ 147484 h 325693"/>
              <a:gd name="connsiteX14" fmla="*/ 58379 w 310330"/>
              <a:gd name="connsiteY14" fmla="*/ 205863 h 325693"/>
              <a:gd name="connsiteX15" fmla="*/ 24580 w 310330"/>
              <a:gd name="connsiteY15" fmla="*/ 172064 h 325693"/>
              <a:gd name="connsiteX16" fmla="*/ 0 w 310330"/>
              <a:gd name="connsiteY16" fmla="*/ 199718 h 325693"/>
              <a:gd name="connsiteX17" fmla="*/ 76814 w 310330"/>
              <a:gd name="connsiteY17" fmla="*/ 255024 h 325693"/>
              <a:gd name="connsiteX18" fmla="*/ 221225 w 310330"/>
              <a:gd name="connsiteY18" fmla="*/ 325693 h 32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330" h="325693">
                <a:moveTo>
                  <a:pt x="221225" y="325693"/>
                </a:moveTo>
                <a:lnTo>
                  <a:pt x="264242" y="156701"/>
                </a:lnTo>
                <a:lnTo>
                  <a:pt x="310330" y="132121"/>
                </a:lnTo>
                <a:lnTo>
                  <a:pt x="264242" y="98322"/>
                </a:lnTo>
                <a:lnTo>
                  <a:pt x="116758" y="150556"/>
                </a:lnTo>
                <a:lnTo>
                  <a:pt x="119830" y="101395"/>
                </a:lnTo>
                <a:lnTo>
                  <a:pt x="165919" y="101395"/>
                </a:lnTo>
                <a:lnTo>
                  <a:pt x="165919" y="30726"/>
                </a:lnTo>
                <a:lnTo>
                  <a:pt x="138266" y="3072"/>
                </a:lnTo>
                <a:lnTo>
                  <a:pt x="67596" y="0"/>
                </a:lnTo>
                <a:lnTo>
                  <a:pt x="52234" y="92177"/>
                </a:lnTo>
                <a:lnTo>
                  <a:pt x="107540" y="98322"/>
                </a:lnTo>
                <a:lnTo>
                  <a:pt x="107540" y="144411"/>
                </a:lnTo>
                <a:lnTo>
                  <a:pt x="67596" y="147484"/>
                </a:lnTo>
                <a:lnTo>
                  <a:pt x="58379" y="205863"/>
                </a:lnTo>
                <a:lnTo>
                  <a:pt x="24580" y="172064"/>
                </a:lnTo>
                <a:lnTo>
                  <a:pt x="0" y="199718"/>
                </a:lnTo>
                <a:lnTo>
                  <a:pt x="76814" y="255024"/>
                </a:lnTo>
                <a:lnTo>
                  <a:pt x="221225" y="325693"/>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68" name="Freeform 1" descr="横線"/>
          <p:cNvSpPr>
            <a:spLocks/>
          </p:cNvSpPr>
          <p:nvPr/>
        </p:nvSpPr>
        <p:spPr bwMode="auto">
          <a:xfrm>
            <a:off x="995681" y="5587737"/>
            <a:ext cx="592193" cy="843003"/>
          </a:xfrm>
          <a:custGeom>
            <a:avLst/>
            <a:gdLst>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786 w 10000"/>
              <a:gd name="connsiteY22" fmla="*/ 8211 h 10000"/>
              <a:gd name="connsiteX23" fmla="*/ 286 w 10000"/>
              <a:gd name="connsiteY23" fmla="*/ 7255 h 10000"/>
              <a:gd name="connsiteX24" fmla="*/ 393 w 10000"/>
              <a:gd name="connsiteY24" fmla="*/ 6127 h 10000"/>
              <a:gd name="connsiteX25" fmla="*/ 1071 w 10000"/>
              <a:gd name="connsiteY25" fmla="*/ 5172 h 10000"/>
              <a:gd name="connsiteX26" fmla="*/ 143 w 10000"/>
              <a:gd name="connsiteY26" fmla="*/ 3897 h 10000"/>
              <a:gd name="connsiteX27" fmla="*/ 0 w 10000"/>
              <a:gd name="connsiteY27" fmla="*/ 270 h 10000"/>
              <a:gd name="connsiteX28" fmla="*/ 464 w 10000"/>
              <a:gd name="connsiteY28"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786 w 10000"/>
              <a:gd name="connsiteY22" fmla="*/ 8211 h 10000"/>
              <a:gd name="connsiteX23" fmla="*/ 286 w 10000"/>
              <a:gd name="connsiteY23" fmla="*/ 7255 h 10000"/>
              <a:gd name="connsiteX24" fmla="*/ 393 w 10000"/>
              <a:gd name="connsiteY24" fmla="*/ 6127 h 10000"/>
              <a:gd name="connsiteX25" fmla="*/ 143 w 10000"/>
              <a:gd name="connsiteY25" fmla="*/ 3897 h 10000"/>
              <a:gd name="connsiteX26" fmla="*/ 0 w 10000"/>
              <a:gd name="connsiteY26" fmla="*/ 270 h 10000"/>
              <a:gd name="connsiteX27" fmla="*/ 464 w 10000"/>
              <a:gd name="connsiteY27"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786 w 10000"/>
              <a:gd name="connsiteY22" fmla="*/ 8211 h 10000"/>
              <a:gd name="connsiteX23" fmla="*/ 286 w 10000"/>
              <a:gd name="connsiteY23" fmla="*/ 7255 h 10000"/>
              <a:gd name="connsiteX24" fmla="*/ 143 w 10000"/>
              <a:gd name="connsiteY24" fmla="*/ 3897 h 10000"/>
              <a:gd name="connsiteX25" fmla="*/ 0 w 10000"/>
              <a:gd name="connsiteY25" fmla="*/ 270 h 10000"/>
              <a:gd name="connsiteX26" fmla="*/ 464 w 10000"/>
              <a:gd name="connsiteY26"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286 w 10000"/>
              <a:gd name="connsiteY22" fmla="*/ 7255 h 10000"/>
              <a:gd name="connsiteX23" fmla="*/ 143 w 10000"/>
              <a:gd name="connsiteY23" fmla="*/ 3897 h 10000"/>
              <a:gd name="connsiteX24" fmla="*/ 0 w 10000"/>
              <a:gd name="connsiteY24" fmla="*/ 270 h 10000"/>
              <a:gd name="connsiteX25" fmla="*/ 464 w 10000"/>
              <a:gd name="connsiteY25"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174 w 10000"/>
              <a:gd name="connsiteY22" fmla="*/ 8560 h 10000"/>
              <a:gd name="connsiteX23" fmla="*/ 143 w 10000"/>
              <a:gd name="connsiteY23" fmla="*/ 3897 h 10000"/>
              <a:gd name="connsiteX24" fmla="*/ 0 w 10000"/>
              <a:gd name="connsiteY24" fmla="*/ 270 h 10000"/>
              <a:gd name="connsiteX25" fmla="*/ 464 w 10000"/>
              <a:gd name="connsiteY25"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398 w 10000"/>
              <a:gd name="connsiteY22" fmla="*/ 8483 h 10000"/>
              <a:gd name="connsiteX23" fmla="*/ 143 w 10000"/>
              <a:gd name="connsiteY23" fmla="*/ 3897 h 10000"/>
              <a:gd name="connsiteX24" fmla="*/ 0 w 10000"/>
              <a:gd name="connsiteY24" fmla="*/ 270 h 10000"/>
              <a:gd name="connsiteX25" fmla="*/ 464 w 10000"/>
              <a:gd name="connsiteY25"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398 w 10000"/>
              <a:gd name="connsiteY22" fmla="*/ 8483 h 10000"/>
              <a:gd name="connsiteX23" fmla="*/ 0 w 10000"/>
              <a:gd name="connsiteY23" fmla="*/ 270 h 10000"/>
              <a:gd name="connsiteX24" fmla="*/ 464 w 10000"/>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87 w 10001"/>
              <a:gd name="connsiteY22" fmla="*/ 8637 h 10000"/>
              <a:gd name="connsiteX23" fmla="*/ 1 w 10001"/>
              <a:gd name="connsiteY23" fmla="*/ 270 h 10000"/>
              <a:gd name="connsiteX24" fmla="*/ 465 w 10001"/>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87 w 10001"/>
              <a:gd name="connsiteY22" fmla="*/ 8637 h 10000"/>
              <a:gd name="connsiteX23" fmla="*/ 1 w 10001"/>
              <a:gd name="connsiteY23" fmla="*/ 347 h 10000"/>
              <a:gd name="connsiteX24" fmla="*/ 465 w 10001"/>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078 w 10001"/>
              <a:gd name="connsiteY22" fmla="*/ 8714 h 10000"/>
              <a:gd name="connsiteX23" fmla="*/ 1 w 10001"/>
              <a:gd name="connsiteY23" fmla="*/ 347 h 10000"/>
              <a:gd name="connsiteX24" fmla="*/ 465 w 10001"/>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87 w 10001"/>
              <a:gd name="connsiteY22" fmla="*/ 8868 h 10000"/>
              <a:gd name="connsiteX23" fmla="*/ 1 w 10001"/>
              <a:gd name="connsiteY23" fmla="*/ 347 h 10000"/>
              <a:gd name="connsiteX24" fmla="*/ 465 w 10001"/>
              <a:gd name="connsiteY24" fmla="*/ 0 h 10000"/>
              <a:gd name="connsiteX0" fmla="*/ 365 w 9901"/>
              <a:gd name="connsiteY0" fmla="*/ 0 h 10000"/>
              <a:gd name="connsiteX1" fmla="*/ 2865 w 9901"/>
              <a:gd name="connsiteY1" fmla="*/ 1740 h 10000"/>
              <a:gd name="connsiteX2" fmla="*/ 4544 w 9901"/>
              <a:gd name="connsiteY2" fmla="*/ 2561 h 10000"/>
              <a:gd name="connsiteX3" fmla="*/ 7758 w 9901"/>
              <a:gd name="connsiteY3" fmla="*/ 3676 h 10000"/>
              <a:gd name="connsiteX4" fmla="*/ 9901 w 9901"/>
              <a:gd name="connsiteY4" fmla="*/ 4093 h 10000"/>
              <a:gd name="connsiteX5" fmla="*/ 8365 w 9901"/>
              <a:gd name="connsiteY5" fmla="*/ 5147 h 10000"/>
              <a:gd name="connsiteX6" fmla="*/ 7937 w 9901"/>
              <a:gd name="connsiteY6" fmla="*/ 4681 h 10000"/>
              <a:gd name="connsiteX7" fmla="*/ 6972 w 9901"/>
              <a:gd name="connsiteY7" fmla="*/ 4559 h 10000"/>
              <a:gd name="connsiteX8" fmla="*/ 5651 w 9901"/>
              <a:gd name="connsiteY8" fmla="*/ 4779 h 10000"/>
              <a:gd name="connsiteX9" fmla="*/ 4687 w 9901"/>
              <a:gd name="connsiteY9" fmla="*/ 5319 h 10000"/>
              <a:gd name="connsiteX10" fmla="*/ 4365 w 9901"/>
              <a:gd name="connsiteY10" fmla="*/ 5858 h 10000"/>
              <a:gd name="connsiteX11" fmla="*/ 4651 w 9901"/>
              <a:gd name="connsiteY11" fmla="*/ 6593 h 10000"/>
              <a:gd name="connsiteX12" fmla="*/ 5222 w 9901"/>
              <a:gd name="connsiteY12" fmla="*/ 6961 h 10000"/>
              <a:gd name="connsiteX13" fmla="*/ 6615 w 9901"/>
              <a:gd name="connsiteY13" fmla="*/ 6985 h 10000"/>
              <a:gd name="connsiteX14" fmla="*/ 7115 w 9901"/>
              <a:gd name="connsiteY14" fmla="*/ 7647 h 10000"/>
              <a:gd name="connsiteX15" fmla="*/ 7401 w 9901"/>
              <a:gd name="connsiteY15" fmla="*/ 8211 h 10000"/>
              <a:gd name="connsiteX16" fmla="*/ 7044 w 9901"/>
              <a:gd name="connsiteY16" fmla="*/ 8873 h 10000"/>
              <a:gd name="connsiteX17" fmla="*/ 5865 w 9901"/>
              <a:gd name="connsiteY17" fmla="*/ 9632 h 10000"/>
              <a:gd name="connsiteX18" fmla="*/ 4722 w 9901"/>
              <a:gd name="connsiteY18" fmla="*/ 10000 h 10000"/>
              <a:gd name="connsiteX19" fmla="*/ 3830 w 9901"/>
              <a:gd name="connsiteY19" fmla="*/ 9951 h 10000"/>
              <a:gd name="connsiteX20" fmla="*/ 2544 w 9901"/>
              <a:gd name="connsiteY20" fmla="*/ 9632 h 10000"/>
              <a:gd name="connsiteX21" fmla="*/ 1330 w 9901"/>
              <a:gd name="connsiteY21" fmla="*/ 9118 h 10000"/>
              <a:gd name="connsiteX22" fmla="*/ 187 w 9901"/>
              <a:gd name="connsiteY22" fmla="*/ 8868 h 10000"/>
              <a:gd name="connsiteX23" fmla="*/ 13 w 9901"/>
              <a:gd name="connsiteY23" fmla="*/ 577 h 10000"/>
              <a:gd name="connsiteX24" fmla="*/ 365 w 9901"/>
              <a:gd name="connsiteY24" fmla="*/ 0 h 10000"/>
              <a:gd name="connsiteX0" fmla="*/ 369 w 10000"/>
              <a:gd name="connsiteY0" fmla="*/ 0 h 10000"/>
              <a:gd name="connsiteX1" fmla="*/ 2894 w 10000"/>
              <a:gd name="connsiteY1" fmla="*/ 1740 h 10000"/>
              <a:gd name="connsiteX2" fmla="*/ 4589 w 10000"/>
              <a:gd name="connsiteY2" fmla="*/ 2561 h 10000"/>
              <a:gd name="connsiteX3" fmla="*/ 7836 w 10000"/>
              <a:gd name="connsiteY3" fmla="*/ 3676 h 10000"/>
              <a:gd name="connsiteX4" fmla="*/ 10000 w 10000"/>
              <a:gd name="connsiteY4" fmla="*/ 4093 h 10000"/>
              <a:gd name="connsiteX5" fmla="*/ 8449 w 10000"/>
              <a:gd name="connsiteY5" fmla="*/ 5147 h 10000"/>
              <a:gd name="connsiteX6" fmla="*/ 8016 w 10000"/>
              <a:gd name="connsiteY6" fmla="*/ 4681 h 10000"/>
              <a:gd name="connsiteX7" fmla="*/ 7042 w 10000"/>
              <a:gd name="connsiteY7" fmla="*/ 4559 h 10000"/>
              <a:gd name="connsiteX8" fmla="*/ 5708 w 10000"/>
              <a:gd name="connsiteY8" fmla="*/ 4779 h 10000"/>
              <a:gd name="connsiteX9" fmla="*/ 4734 w 10000"/>
              <a:gd name="connsiteY9" fmla="*/ 5319 h 10000"/>
              <a:gd name="connsiteX10" fmla="*/ 4409 w 10000"/>
              <a:gd name="connsiteY10" fmla="*/ 5858 h 10000"/>
              <a:gd name="connsiteX11" fmla="*/ 4698 w 10000"/>
              <a:gd name="connsiteY11" fmla="*/ 6593 h 10000"/>
              <a:gd name="connsiteX12" fmla="*/ 5274 w 10000"/>
              <a:gd name="connsiteY12" fmla="*/ 6961 h 10000"/>
              <a:gd name="connsiteX13" fmla="*/ 6681 w 10000"/>
              <a:gd name="connsiteY13" fmla="*/ 6985 h 10000"/>
              <a:gd name="connsiteX14" fmla="*/ 7186 w 10000"/>
              <a:gd name="connsiteY14" fmla="*/ 7647 h 10000"/>
              <a:gd name="connsiteX15" fmla="*/ 7475 w 10000"/>
              <a:gd name="connsiteY15" fmla="*/ 8211 h 10000"/>
              <a:gd name="connsiteX16" fmla="*/ 7114 w 10000"/>
              <a:gd name="connsiteY16" fmla="*/ 8873 h 10000"/>
              <a:gd name="connsiteX17" fmla="*/ 5924 w 10000"/>
              <a:gd name="connsiteY17" fmla="*/ 9632 h 10000"/>
              <a:gd name="connsiteX18" fmla="*/ 4769 w 10000"/>
              <a:gd name="connsiteY18" fmla="*/ 10000 h 10000"/>
              <a:gd name="connsiteX19" fmla="*/ 3868 w 10000"/>
              <a:gd name="connsiteY19" fmla="*/ 9951 h 10000"/>
              <a:gd name="connsiteX20" fmla="*/ 2569 w 10000"/>
              <a:gd name="connsiteY20" fmla="*/ 9632 h 10000"/>
              <a:gd name="connsiteX21" fmla="*/ 1343 w 10000"/>
              <a:gd name="connsiteY21" fmla="*/ 9118 h 10000"/>
              <a:gd name="connsiteX22" fmla="*/ 189 w 10000"/>
              <a:gd name="connsiteY22" fmla="*/ 8561 h 10000"/>
              <a:gd name="connsiteX23" fmla="*/ 13 w 10000"/>
              <a:gd name="connsiteY23" fmla="*/ 577 h 10000"/>
              <a:gd name="connsiteX24" fmla="*/ 369 w 10000"/>
              <a:gd name="connsiteY24" fmla="*/ 0 h 10000"/>
              <a:gd name="connsiteX0" fmla="*/ 482 w 10000"/>
              <a:gd name="connsiteY0" fmla="*/ 0 h 10154"/>
              <a:gd name="connsiteX1" fmla="*/ 2894 w 10000"/>
              <a:gd name="connsiteY1" fmla="*/ 1894 h 10154"/>
              <a:gd name="connsiteX2" fmla="*/ 4589 w 10000"/>
              <a:gd name="connsiteY2" fmla="*/ 2715 h 10154"/>
              <a:gd name="connsiteX3" fmla="*/ 7836 w 10000"/>
              <a:gd name="connsiteY3" fmla="*/ 3830 h 10154"/>
              <a:gd name="connsiteX4" fmla="*/ 10000 w 10000"/>
              <a:gd name="connsiteY4" fmla="*/ 4247 h 10154"/>
              <a:gd name="connsiteX5" fmla="*/ 8449 w 10000"/>
              <a:gd name="connsiteY5" fmla="*/ 5301 h 10154"/>
              <a:gd name="connsiteX6" fmla="*/ 8016 w 10000"/>
              <a:gd name="connsiteY6" fmla="*/ 4835 h 10154"/>
              <a:gd name="connsiteX7" fmla="*/ 7042 w 10000"/>
              <a:gd name="connsiteY7" fmla="*/ 4713 h 10154"/>
              <a:gd name="connsiteX8" fmla="*/ 5708 w 10000"/>
              <a:gd name="connsiteY8" fmla="*/ 4933 h 10154"/>
              <a:gd name="connsiteX9" fmla="*/ 4734 w 10000"/>
              <a:gd name="connsiteY9" fmla="*/ 5473 h 10154"/>
              <a:gd name="connsiteX10" fmla="*/ 4409 w 10000"/>
              <a:gd name="connsiteY10" fmla="*/ 6012 h 10154"/>
              <a:gd name="connsiteX11" fmla="*/ 4698 w 10000"/>
              <a:gd name="connsiteY11" fmla="*/ 6747 h 10154"/>
              <a:gd name="connsiteX12" fmla="*/ 5274 w 10000"/>
              <a:gd name="connsiteY12" fmla="*/ 7115 h 10154"/>
              <a:gd name="connsiteX13" fmla="*/ 6681 w 10000"/>
              <a:gd name="connsiteY13" fmla="*/ 7139 h 10154"/>
              <a:gd name="connsiteX14" fmla="*/ 7186 w 10000"/>
              <a:gd name="connsiteY14" fmla="*/ 7801 h 10154"/>
              <a:gd name="connsiteX15" fmla="*/ 7475 w 10000"/>
              <a:gd name="connsiteY15" fmla="*/ 8365 h 10154"/>
              <a:gd name="connsiteX16" fmla="*/ 7114 w 10000"/>
              <a:gd name="connsiteY16" fmla="*/ 9027 h 10154"/>
              <a:gd name="connsiteX17" fmla="*/ 5924 w 10000"/>
              <a:gd name="connsiteY17" fmla="*/ 9786 h 10154"/>
              <a:gd name="connsiteX18" fmla="*/ 4769 w 10000"/>
              <a:gd name="connsiteY18" fmla="*/ 10154 h 10154"/>
              <a:gd name="connsiteX19" fmla="*/ 3868 w 10000"/>
              <a:gd name="connsiteY19" fmla="*/ 10105 h 10154"/>
              <a:gd name="connsiteX20" fmla="*/ 2569 w 10000"/>
              <a:gd name="connsiteY20" fmla="*/ 9786 h 10154"/>
              <a:gd name="connsiteX21" fmla="*/ 1343 w 10000"/>
              <a:gd name="connsiteY21" fmla="*/ 9272 h 10154"/>
              <a:gd name="connsiteX22" fmla="*/ 189 w 10000"/>
              <a:gd name="connsiteY22" fmla="*/ 8715 h 10154"/>
              <a:gd name="connsiteX23" fmla="*/ 13 w 10000"/>
              <a:gd name="connsiteY23" fmla="*/ 731 h 10154"/>
              <a:gd name="connsiteX24" fmla="*/ 482 w 10000"/>
              <a:gd name="connsiteY24" fmla="*/ 0 h 10154"/>
              <a:gd name="connsiteX0" fmla="*/ 821 w 10000"/>
              <a:gd name="connsiteY0" fmla="*/ 0 h 9847"/>
              <a:gd name="connsiteX1" fmla="*/ 2894 w 10000"/>
              <a:gd name="connsiteY1" fmla="*/ 1587 h 9847"/>
              <a:gd name="connsiteX2" fmla="*/ 4589 w 10000"/>
              <a:gd name="connsiteY2" fmla="*/ 2408 h 9847"/>
              <a:gd name="connsiteX3" fmla="*/ 7836 w 10000"/>
              <a:gd name="connsiteY3" fmla="*/ 3523 h 9847"/>
              <a:gd name="connsiteX4" fmla="*/ 10000 w 10000"/>
              <a:gd name="connsiteY4" fmla="*/ 3940 h 9847"/>
              <a:gd name="connsiteX5" fmla="*/ 8449 w 10000"/>
              <a:gd name="connsiteY5" fmla="*/ 4994 h 9847"/>
              <a:gd name="connsiteX6" fmla="*/ 8016 w 10000"/>
              <a:gd name="connsiteY6" fmla="*/ 4528 h 9847"/>
              <a:gd name="connsiteX7" fmla="*/ 7042 w 10000"/>
              <a:gd name="connsiteY7" fmla="*/ 4406 h 9847"/>
              <a:gd name="connsiteX8" fmla="*/ 5708 w 10000"/>
              <a:gd name="connsiteY8" fmla="*/ 4626 h 9847"/>
              <a:gd name="connsiteX9" fmla="*/ 4734 w 10000"/>
              <a:gd name="connsiteY9" fmla="*/ 5166 h 9847"/>
              <a:gd name="connsiteX10" fmla="*/ 4409 w 10000"/>
              <a:gd name="connsiteY10" fmla="*/ 5705 h 9847"/>
              <a:gd name="connsiteX11" fmla="*/ 4698 w 10000"/>
              <a:gd name="connsiteY11" fmla="*/ 6440 h 9847"/>
              <a:gd name="connsiteX12" fmla="*/ 5274 w 10000"/>
              <a:gd name="connsiteY12" fmla="*/ 6808 h 9847"/>
              <a:gd name="connsiteX13" fmla="*/ 6681 w 10000"/>
              <a:gd name="connsiteY13" fmla="*/ 6832 h 9847"/>
              <a:gd name="connsiteX14" fmla="*/ 7186 w 10000"/>
              <a:gd name="connsiteY14" fmla="*/ 7494 h 9847"/>
              <a:gd name="connsiteX15" fmla="*/ 7475 w 10000"/>
              <a:gd name="connsiteY15" fmla="*/ 8058 h 9847"/>
              <a:gd name="connsiteX16" fmla="*/ 7114 w 10000"/>
              <a:gd name="connsiteY16" fmla="*/ 8720 h 9847"/>
              <a:gd name="connsiteX17" fmla="*/ 5924 w 10000"/>
              <a:gd name="connsiteY17" fmla="*/ 9479 h 9847"/>
              <a:gd name="connsiteX18" fmla="*/ 4769 w 10000"/>
              <a:gd name="connsiteY18" fmla="*/ 9847 h 9847"/>
              <a:gd name="connsiteX19" fmla="*/ 3868 w 10000"/>
              <a:gd name="connsiteY19" fmla="*/ 9798 h 9847"/>
              <a:gd name="connsiteX20" fmla="*/ 2569 w 10000"/>
              <a:gd name="connsiteY20" fmla="*/ 9479 h 9847"/>
              <a:gd name="connsiteX21" fmla="*/ 1343 w 10000"/>
              <a:gd name="connsiteY21" fmla="*/ 8965 h 9847"/>
              <a:gd name="connsiteX22" fmla="*/ 189 w 10000"/>
              <a:gd name="connsiteY22" fmla="*/ 8408 h 9847"/>
              <a:gd name="connsiteX23" fmla="*/ 13 w 10000"/>
              <a:gd name="connsiteY23" fmla="*/ 424 h 9847"/>
              <a:gd name="connsiteX24" fmla="*/ 821 w 10000"/>
              <a:gd name="connsiteY24" fmla="*/ 0 h 9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9847">
                <a:moveTo>
                  <a:pt x="821" y="0"/>
                </a:moveTo>
                <a:lnTo>
                  <a:pt x="2894" y="1587"/>
                </a:lnTo>
                <a:lnTo>
                  <a:pt x="4589" y="2408"/>
                </a:lnTo>
                <a:lnTo>
                  <a:pt x="7836" y="3523"/>
                </a:lnTo>
                <a:lnTo>
                  <a:pt x="10000" y="3940"/>
                </a:lnTo>
                <a:lnTo>
                  <a:pt x="8449" y="4994"/>
                </a:lnTo>
                <a:lnTo>
                  <a:pt x="8016" y="4528"/>
                </a:lnTo>
                <a:lnTo>
                  <a:pt x="7042" y="4406"/>
                </a:lnTo>
                <a:lnTo>
                  <a:pt x="5708" y="4626"/>
                </a:lnTo>
                <a:lnTo>
                  <a:pt x="4734" y="5166"/>
                </a:lnTo>
                <a:lnTo>
                  <a:pt x="4409" y="5705"/>
                </a:lnTo>
                <a:lnTo>
                  <a:pt x="4698" y="6440"/>
                </a:lnTo>
                <a:lnTo>
                  <a:pt x="5274" y="6808"/>
                </a:lnTo>
                <a:lnTo>
                  <a:pt x="6681" y="6832"/>
                </a:lnTo>
                <a:lnTo>
                  <a:pt x="7186" y="7494"/>
                </a:lnTo>
                <a:lnTo>
                  <a:pt x="7475" y="8058"/>
                </a:lnTo>
                <a:lnTo>
                  <a:pt x="7114" y="8720"/>
                </a:lnTo>
                <a:lnTo>
                  <a:pt x="5924" y="9479"/>
                </a:lnTo>
                <a:lnTo>
                  <a:pt x="4769" y="9847"/>
                </a:lnTo>
                <a:lnTo>
                  <a:pt x="3868" y="9798"/>
                </a:lnTo>
                <a:lnTo>
                  <a:pt x="2569" y="9479"/>
                </a:lnTo>
                <a:lnTo>
                  <a:pt x="1343" y="8965"/>
                </a:lnTo>
                <a:lnTo>
                  <a:pt x="189" y="8408"/>
                </a:lnTo>
                <a:cubicBezTo>
                  <a:pt x="-52" y="6933"/>
                  <a:pt x="2" y="1838"/>
                  <a:pt x="13" y="424"/>
                </a:cubicBezTo>
                <a:lnTo>
                  <a:pt x="821" y="0"/>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71" name="フリーフォーム 70"/>
          <p:cNvSpPr/>
          <p:nvPr/>
        </p:nvSpPr>
        <p:spPr>
          <a:xfrm>
            <a:off x="4050150" y="5839273"/>
            <a:ext cx="220524" cy="330967"/>
          </a:xfrm>
          <a:custGeom>
            <a:avLst/>
            <a:gdLst>
              <a:gd name="connsiteX0" fmla="*/ 2931 w 278423"/>
              <a:gd name="connsiteY0" fmla="*/ 5862 h 468924"/>
              <a:gd name="connsiteX1" fmla="*/ 278423 w 278423"/>
              <a:gd name="connsiteY1" fmla="*/ 0 h 468924"/>
              <a:gd name="connsiteX2" fmla="*/ 275493 w 278423"/>
              <a:gd name="connsiteY2" fmla="*/ 108439 h 468924"/>
              <a:gd name="connsiteX3" fmla="*/ 266700 w 278423"/>
              <a:gd name="connsiteY3" fmla="*/ 231531 h 468924"/>
              <a:gd name="connsiteX4" fmla="*/ 240323 w 278423"/>
              <a:gd name="connsiteY4" fmla="*/ 372208 h 468924"/>
              <a:gd name="connsiteX5" fmla="*/ 219808 w 278423"/>
              <a:gd name="connsiteY5" fmla="*/ 468924 h 468924"/>
              <a:gd name="connsiteX6" fmla="*/ 0 w 278423"/>
              <a:gd name="connsiteY6" fmla="*/ 460131 h 468924"/>
              <a:gd name="connsiteX7" fmla="*/ 2931 w 278423"/>
              <a:gd name="connsiteY7" fmla="*/ 5862 h 46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23" h="468924">
                <a:moveTo>
                  <a:pt x="2931" y="5862"/>
                </a:moveTo>
                <a:lnTo>
                  <a:pt x="278423" y="0"/>
                </a:lnTo>
                <a:cubicBezTo>
                  <a:pt x="277446" y="36146"/>
                  <a:pt x="276470" y="72293"/>
                  <a:pt x="275493" y="108439"/>
                </a:cubicBezTo>
                <a:lnTo>
                  <a:pt x="266700" y="231531"/>
                </a:lnTo>
                <a:lnTo>
                  <a:pt x="240323" y="372208"/>
                </a:lnTo>
                <a:lnTo>
                  <a:pt x="219808" y="468924"/>
                </a:lnTo>
                <a:lnTo>
                  <a:pt x="0" y="460131"/>
                </a:lnTo>
                <a:lnTo>
                  <a:pt x="2931" y="5862"/>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106" name="AutoShape 28"/>
          <p:cNvSpPr>
            <a:spLocks noChangeArrowheads="1"/>
          </p:cNvSpPr>
          <p:nvPr/>
        </p:nvSpPr>
        <p:spPr bwMode="auto">
          <a:xfrm>
            <a:off x="283131" y="964042"/>
            <a:ext cx="1820515" cy="355604"/>
          </a:xfrm>
          <a:prstGeom prst="roundRect">
            <a:avLst>
              <a:gd name="adj" fmla="val 16667"/>
            </a:avLst>
          </a:prstGeom>
          <a:gradFill>
            <a:gsLst>
              <a:gs pos="0">
                <a:schemeClr val="accent2">
                  <a:lumMod val="75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舞洲地区</a:t>
            </a:r>
          </a:p>
        </p:txBody>
      </p:sp>
      <p:sp>
        <p:nvSpPr>
          <p:cNvPr id="107" name="Rectangle 19"/>
          <p:cNvSpPr>
            <a:spLocks noChangeArrowheads="1"/>
          </p:cNvSpPr>
          <p:nvPr/>
        </p:nvSpPr>
        <p:spPr bwMode="auto">
          <a:xfrm>
            <a:off x="77678" y="799698"/>
            <a:ext cx="6908339" cy="7107174"/>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108" name="Rectangle 19"/>
          <p:cNvSpPr>
            <a:spLocks noChangeArrowheads="1"/>
          </p:cNvSpPr>
          <p:nvPr/>
        </p:nvSpPr>
        <p:spPr bwMode="auto">
          <a:xfrm>
            <a:off x="7349952" y="799698"/>
            <a:ext cx="4505311" cy="7107173"/>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109" name="フリーフォーム 108"/>
          <p:cNvSpPr/>
          <p:nvPr/>
        </p:nvSpPr>
        <p:spPr>
          <a:xfrm>
            <a:off x="11246324" y="4042745"/>
            <a:ext cx="71536" cy="131633"/>
          </a:xfrm>
          <a:custGeom>
            <a:avLst/>
            <a:gdLst>
              <a:gd name="connsiteX0" fmla="*/ 2931 w 278423"/>
              <a:gd name="connsiteY0" fmla="*/ 5862 h 468924"/>
              <a:gd name="connsiteX1" fmla="*/ 278423 w 278423"/>
              <a:gd name="connsiteY1" fmla="*/ 0 h 468924"/>
              <a:gd name="connsiteX2" fmla="*/ 275493 w 278423"/>
              <a:gd name="connsiteY2" fmla="*/ 108439 h 468924"/>
              <a:gd name="connsiteX3" fmla="*/ 266700 w 278423"/>
              <a:gd name="connsiteY3" fmla="*/ 231531 h 468924"/>
              <a:gd name="connsiteX4" fmla="*/ 240323 w 278423"/>
              <a:gd name="connsiteY4" fmla="*/ 372208 h 468924"/>
              <a:gd name="connsiteX5" fmla="*/ 219808 w 278423"/>
              <a:gd name="connsiteY5" fmla="*/ 468924 h 468924"/>
              <a:gd name="connsiteX6" fmla="*/ 0 w 278423"/>
              <a:gd name="connsiteY6" fmla="*/ 460131 h 468924"/>
              <a:gd name="connsiteX7" fmla="*/ 2931 w 278423"/>
              <a:gd name="connsiteY7" fmla="*/ 5862 h 46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23" h="468924">
                <a:moveTo>
                  <a:pt x="2931" y="5862"/>
                </a:moveTo>
                <a:lnTo>
                  <a:pt x="278423" y="0"/>
                </a:lnTo>
                <a:cubicBezTo>
                  <a:pt x="277446" y="36146"/>
                  <a:pt x="276470" y="72293"/>
                  <a:pt x="275493" y="108439"/>
                </a:cubicBezTo>
                <a:lnTo>
                  <a:pt x="266700" y="231531"/>
                </a:lnTo>
                <a:lnTo>
                  <a:pt x="240323" y="372208"/>
                </a:lnTo>
                <a:lnTo>
                  <a:pt x="219808" y="468924"/>
                </a:lnTo>
                <a:lnTo>
                  <a:pt x="0" y="460131"/>
                </a:lnTo>
                <a:lnTo>
                  <a:pt x="2931" y="5862"/>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15</a:t>
            </a:fld>
            <a:endParaRPr lang="ja-JP" altLang="en-US"/>
          </a:p>
        </p:txBody>
      </p:sp>
      <p:graphicFrame>
        <p:nvGraphicFramePr>
          <p:cNvPr id="57" name="表 56"/>
          <p:cNvGraphicFramePr>
            <a:graphicFrameLocks noGrp="1"/>
          </p:cNvGraphicFramePr>
          <p:nvPr>
            <p:extLst>
              <p:ext uri="{D42A27DB-BD31-4B8C-83A1-F6EECF244321}">
                <p14:modId xmlns:p14="http://schemas.microsoft.com/office/powerpoint/2010/main" val="2143110654"/>
              </p:ext>
            </p:extLst>
          </p:nvPr>
        </p:nvGraphicFramePr>
        <p:xfrm>
          <a:off x="307923" y="6997363"/>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a16="http://schemas.microsoft.com/office/drawing/2014/main"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70840">
                <a:tc>
                  <a:txBody>
                    <a:bodyPr/>
                    <a:lstStyle/>
                    <a:p>
                      <a:pPr algn="ctr"/>
                      <a:r>
                        <a:rPr kumimoji="1" lang="en-US" altLang="ja-JP" sz="1600" dirty="0" smtClean="0">
                          <a:solidFill>
                            <a:schemeClr val="tx1"/>
                          </a:solidFill>
                          <a:latin typeface="+mn-ea"/>
                          <a:ea typeface="+mn-ea"/>
                        </a:rPr>
                        <a:t>65,883</a:t>
                      </a:r>
                      <a:r>
                        <a:rPr kumimoji="1" lang="ja-JP" altLang="en-US" sz="1600" dirty="0" smtClean="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graphicFrame>
        <p:nvGraphicFramePr>
          <p:cNvPr id="58" name="表 57"/>
          <p:cNvGraphicFramePr>
            <a:graphicFrameLocks noGrp="1"/>
          </p:cNvGraphicFramePr>
          <p:nvPr>
            <p:extLst>
              <p:ext uri="{D42A27DB-BD31-4B8C-83A1-F6EECF244321}">
                <p14:modId xmlns:p14="http://schemas.microsoft.com/office/powerpoint/2010/main" val="3216229197"/>
              </p:ext>
            </p:extLst>
          </p:nvPr>
        </p:nvGraphicFramePr>
        <p:xfrm>
          <a:off x="7420350" y="7081770"/>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a16="http://schemas.microsoft.com/office/drawing/2014/main"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70840">
                <a:tc>
                  <a:txBody>
                    <a:bodyPr/>
                    <a:lstStyle/>
                    <a:p>
                      <a:pPr algn="ctr"/>
                      <a:r>
                        <a:rPr kumimoji="1" lang="en-US" altLang="ja-JP" sz="1600" dirty="0" smtClean="0">
                          <a:solidFill>
                            <a:schemeClr val="tx1"/>
                          </a:solidFill>
                          <a:latin typeface="+mn-ea"/>
                          <a:ea typeface="+mn-ea"/>
                        </a:rPr>
                        <a:t>72,122</a:t>
                      </a:r>
                      <a:r>
                        <a:rPr kumimoji="1" lang="ja-JP" altLang="en-US" sz="1600" dirty="0" smtClean="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sp>
        <p:nvSpPr>
          <p:cNvPr id="74" name="Rectangle 25"/>
          <p:cNvSpPr>
            <a:spLocks noChangeAspect="1" noChangeArrowheads="1"/>
          </p:cNvSpPr>
          <p:nvPr/>
        </p:nvSpPr>
        <p:spPr bwMode="auto">
          <a:xfrm>
            <a:off x="129151" y="1471271"/>
            <a:ext cx="1385063" cy="1313307"/>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75" name="Text Box 29"/>
          <p:cNvSpPr txBox="1">
            <a:spLocks noChangeAspect="1" noChangeArrowheads="1"/>
          </p:cNvSpPr>
          <p:nvPr/>
        </p:nvSpPr>
        <p:spPr bwMode="auto">
          <a:xfrm>
            <a:off x="480346" y="1676582"/>
            <a:ext cx="113101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nSpc>
                <a:spcPct val="110000"/>
              </a:lnSpc>
              <a:spcBef>
                <a:spcPct val="0"/>
              </a:spcBef>
              <a:buNone/>
            </a:pPr>
            <a:r>
              <a:rPr lang="en-US" altLang="ja-JP" sz="1000" dirty="0" smtClean="0">
                <a:latin typeface="メイリオ" panose="020B0604030504040204" pitchFamily="50" charset="-128"/>
                <a:ea typeface="メイリオ" panose="020B0604030504040204" pitchFamily="50" charset="-128"/>
              </a:rPr>
              <a:t>2019</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R1</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2020</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R2</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2021</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R3</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2022</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R4</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2023</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R5)</a:t>
            </a:r>
          </a:p>
          <a:p>
            <a:pPr>
              <a:lnSpc>
                <a:spcPct val="110000"/>
              </a:lnSpc>
              <a:spcBef>
                <a:spcPct val="0"/>
              </a:spcBef>
              <a:buNone/>
            </a:pPr>
            <a:r>
              <a:rPr lang="en-US" altLang="ja-JP" sz="1000" dirty="0" smtClean="0">
                <a:latin typeface="メイリオ" panose="020B0604030504040204" pitchFamily="50" charset="-128"/>
                <a:ea typeface="メイリオ" panose="020B0604030504040204" pitchFamily="50" charset="-128"/>
              </a:rPr>
              <a:t>2024  (R6) </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p:txBody>
      </p:sp>
      <p:sp>
        <p:nvSpPr>
          <p:cNvPr id="76" name="Rectangle 30"/>
          <p:cNvSpPr>
            <a:spLocks noChangeAspect="1" noChangeArrowheads="1"/>
          </p:cNvSpPr>
          <p:nvPr/>
        </p:nvSpPr>
        <p:spPr bwMode="auto">
          <a:xfrm>
            <a:off x="227938" y="1746545"/>
            <a:ext cx="274628" cy="119005"/>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78" name="Rectangle 30"/>
          <p:cNvSpPr>
            <a:spLocks noChangeAspect="1" noChangeArrowheads="1"/>
          </p:cNvSpPr>
          <p:nvPr/>
        </p:nvSpPr>
        <p:spPr bwMode="auto">
          <a:xfrm>
            <a:off x="227938" y="1913232"/>
            <a:ext cx="274628" cy="119005"/>
          </a:xfrm>
          <a:prstGeom prst="rect">
            <a:avLst/>
          </a:prstGeom>
          <a:pattFill prst="lgCheck">
            <a:fgClr>
              <a:schemeClr val="bg1">
                <a:lumMod val="5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79" name="Rectangle 30"/>
          <p:cNvSpPr>
            <a:spLocks noChangeAspect="1" noChangeArrowheads="1"/>
          </p:cNvSpPr>
          <p:nvPr/>
        </p:nvSpPr>
        <p:spPr bwMode="auto">
          <a:xfrm>
            <a:off x="227938" y="2084682"/>
            <a:ext cx="274628" cy="119005"/>
          </a:xfrm>
          <a:prstGeom prst="rect">
            <a:avLst/>
          </a:pr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80" name="Rectangle 30"/>
          <p:cNvSpPr>
            <a:spLocks noChangeAspect="1" noChangeArrowheads="1"/>
          </p:cNvSpPr>
          <p:nvPr/>
        </p:nvSpPr>
        <p:spPr bwMode="auto">
          <a:xfrm>
            <a:off x="227938" y="2246607"/>
            <a:ext cx="274628" cy="119005"/>
          </a:xfrm>
          <a:prstGeom prst="rect">
            <a:avLst/>
          </a:prstGeom>
          <a:pattFill prst="pct20">
            <a:fgClr>
              <a:srgbClr val="002060"/>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81" name="Rectangle 30"/>
          <p:cNvSpPr>
            <a:spLocks noChangeAspect="1" noChangeArrowheads="1"/>
          </p:cNvSpPr>
          <p:nvPr/>
        </p:nvSpPr>
        <p:spPr bwMode="auto">
          <a:xfrm>
            <a:off x="227938" y="2589893"/>
            <a:ext cx="274628" cy="113917"/>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82" name="Rectangle 25"/>
          <p:cNvSpPr>
            <a:spLocks noChangeAspect="1" noChangeArrowheads="1"/>
          </p:cNvSpPr>
          <p:nvPr/>
        </p:nvSpPr>
        <p:spPr bwMode="auto">
          <a:xfrm>
            <a:off x="7412564" y="1447203"/>
            <a:ext cx="1385063" cy="1337375"/>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83" name="Text Box 29"/>
          <p:cNvSpPr txBox="1">
            <a:spLocks noChangeAspect="1" noChangeArrowheads="1"/>
          </p:cNvSpPr>
          <p:nvPr/>
        </p:nvSpPr>
        <p:spPr bwMode="auto">
          <a:xfrm>
            <a:off x="7747430" y="1652513"/>
            <a:ext cx="113101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nSpc>
                <a:spcPct val="110000"/>
              </a:lnSpc>
              <a:spcBef>
                <a:spcPct val="0"/>
              </a:spcBef>
              <a:buNone/>
            </a:pPr>
            <a:r>
              <a:rPr lang="en-US" altLang="ja-JP" sz="1000" dirty="0" smtClean="0">
                <a:latin typeface="メイリオ" panose="020B0604030504040204" pitchFamily="50" charset="-128"/>
                <a:ea typeface="メイリオ" panose="020B0604030504040204" pitchFamily="50" charset="-128"/>
              </a:rPr>
              <a:t>2019</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R1</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2020</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R2</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2021</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R3</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2022</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R4</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2023</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R5)</a:t>
            </a:r>
          </a:p>
          <a:p>
            <a:pPr>
              <a:lnSpc>
                <a:spcPct val="110000"/>
              </a:lnSpc>
              <a:spcBef>
                <a:spcPct val="0"/>
              </a:spcBef>
              <a:buNone/>
            </a:pPr>
            <a:r>
              <a:rPr lang="en-US" altLang="ja-JP" sz="1000" dirty="0" smtClean="0">
                <a:latin typeface="メイリオ" panose="020B0604030504040204" pitchFamily="50" charset="-128"/>
                <a:ea typeface="メイリオ" panose="020B0604030504040204" pitchFamily="50" charset="-128"/>
              </a:rPr>
              <a:t>2024 </a:t>
            </a:r>
            <a:r>
              <a:rPr lang="en-US" altLang="ja-JP" sz="1000" dirty="0">
                <a:latin typeface="メイリオ" panose="020B0604030504040204" pitchFamily="50" charset="-128"/>
                <a:ea typeface="メイリオ" panose="020B0604030504040204" pitchFamily="50" charset="-128"/>
              </a:rPr>
              <a:t>(R6</a:t>
            </a:r>
            <a:r>
              <a:rPr lang="en-US" altLang="ja-JP" sz="1000" dirty="0" smtClean="0">
                <a:latin typeface="メイリオ" panose="020B0604030504040204" pitchFamily="50" charset="-128"/>
                <a:ea typeface="メイリオ" panose="020B0604030504040204" pitchFamily="50" charset="-128"/>
              </a:rPr>
              <a:t>) </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p:txBody>
      </p:sp>
      <p:sp>
        <p:nvSpPr>
          <p:cNvPr id="84" name="Rectangle 30"/>
          <p:cNvSpPr>
            <a:spLocks noChangeAspect="1" noChangeArrowheads="1"/>
          </p:cNvSpPr>
          <p:nvPr/>
        </p:nvSpPr>
        <p:spPr bwMode="auto">
          <a:xfrm>
            <a:off x="7495022" y="1711595"/>
            <a:ext cx="274628" cy="119005"/>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86" name="Rectangle 30"/>
          <p:cNvSpPr>
            <a:spLocks noChangeAspect="1" noChangeArrowheads="1"/>
          </p:cNvSpPr>
          <p:nvPr/>
        </p:nvSpPr>
        <p:spPr bwMode="auto">
          <a:xfrm>
            <a:off x="7495022" y="1878282"/>
            <a:ext cx="274628" cy="119005"/>
          </a:xfrm>
          <a:prstGeom prst="rect">
            <a:avLst/>
          </a:prstGeom>
          <a:pattFill prst="lgCheck">
            <a:fgClr>
              <a:schemeClr val="bg1">
                <a:lumMod val="5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4" name="フリーフォーム 3"/>
          <p:cNvSpPr/>
          <p:nvPr/>
        </p:nvSpPr>
        <p:spPr>
          <a:xfrm>
            <a:off x="10603482" y="3061591"/>
            <a:ext cx="714375" cy="566737"/>
          </a:xfrm>
          <a:custGeom>
            <a:avLst/>
            <a:gdLst>
              <a:gd name="connsiteX0" fmla="*/ 0 w 714375"/>
              <a:gd name="connsiteY0" fmla="*/ 45244 h 566737"/>
              <a:gd name="connsiteX1" fmla="*/ 71437 w 714375"/>
              <a:gd name="connsiteY1" fmla="*/ 4762 h 566737"/>
              <a:gd name="connsiteX2" fmla="*/ 650081 w 714375"/>
              <a:gd name="connsiteY2" fmla="*/ 0 h 566737"/>
              <a:gd name="connsiteX3" fmla="*/ 714375 w 714375"/>
              <a:gd name="connsiteY3" fmla="*/ 42862 h 566737"/>
              <a:gd name="connsiteX4" fmla="*/ 709612 w 714375"/>
              <a:gd name="connsiteY4" fmla="*/ 557212 h 566737"/>
              <a:gd name="connsiteX5" fmla="*/ 7143 w 714375"/>
              <a:gd name="connsiteY5" fmla="*/ 566737 h 566737"/>
              <a:gd name="connsiteX6" fmla="*/ 0 w 714375"/>
              <a:gd name="connsiteY6" fmla="*/ 45244 h 56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375" h="566737">
                <a:moveTo>
                  <a:pt x="0" y="45244"/>
                </a:moveTo>
                <a:lnTo>
                  <a:pt x="71437" y="4762"/>
                </a:lnTo>
                <a:lnTo>
                  <a:pt x="650081" y="0"/>
                </a:lnTo>
                <a:lnTo>
                  <a:pt x="714375" y="42862"/>
                </a:lnTo>
                <a:cubicBezTo>
                  <a:pt x="712787" y="214312"/>
                  <a:pt x="711200" y="385762"/>
                  <a:pt x="709612" y="557212"/>
                </a:cubicBezTo>
                <a:lnTo>
                  <a:pt x="7143" y="566737"/>
                </a:lnTo>
                <a:cubicBezTo>
                  <a:pt x="5556" y="392906"/>
                  <a:pt x="3968" y="219075"/>
                  <a:pt x="0" y="45244"/>
                </a:cubicBezTo>
                <a:close/>
              </a:path>
            </a:pathLst>
          </a:custGeom>
          <a:pattFill prst="lgCheck">
            <a:fgClr>
              <a:schemeClr val="bg1">
                <a:lumMod val="50000"/>
              </a:schemeClr>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Rectangle 30"/>
          <p:cNvSpPr>
            <a:spLocks noChangeAspect="1" noChangeArrowheads="1"/>
          </p:cNvSpPr>
          <p:nvPr/>
        </p:nvSpPr>
        <p:spPr bwMode="auto">
          <a:xfrm>
            <a:off x="7495022" y="2049732"/>
            <a:ext cx="274628" cy="119005"/>
          </a:xfrm>
          <a:prstGeom prst="rect">
            <a:avLst/>
          </a:pr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88" name="Rectangle 30"/>
          <p:cNvSpPr>
            <a:spLocks noChangeAspect="1" noChangeArrowheads="1"/>
          </p:cNvSpPr>
          <p:nvPr/>
        </p:nvSpPr>
        <p:spPr bwMode="auto">
          <a:xfrm>
            <a:off x="7495022" y="2211657"/>
            <a:ext cx="274628" cy="119005"/>
          </a:xfrm>
          <a:prstGeom prst="rect">
            <a:avLst/>
          </a:prstGeom>
          <a:pattFill prst="pct20">
            <a:fgClr>
              <a:srgbClr val="002060"/>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89" name="Rectangle 30"/>
          <p:cNvSpPr>
            <a:spLocks noChangeAspect="1" noChangeArrowheads="1"/>
          </p:cNvSpPr>
          <p:nvPr/>
        </p:nvSpPr>
        <p:spPr bwMode="auto">
          <a:xfrm>
            <a:off x="7495022" y="2572581"/>
            <a:ext cx="274628" cy="119005"/>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45" name="Rectangle 30"/>
          <p:cNvSpPr>
            <a:spLocks noChangeAspect="1" noChangeArrowheads="1"/>
          </p:cNvSpPr>
          <p:nvPr/>
        </p:nvSpPr>
        <p:spPr bwMode="auto">
          <a:xfrm>
            <a:off x="227938" y="2420046"/>
            <a:ext cx="274628" cy="119005"/>
          </a:xfrm>
          <a:prstGeom prst="rect">
            <a:avLst/>
          </a:prstGeom>
          <a:pattFill prst="wdUpDiag">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48" name="Rectangle 30"/>
          <p:cNvSpPr>
            <a:spLocks noChangeAspect="1" noChangeArrowheads="1"/>
          </p:cNvSpPr>
          <p:nvPr/>
        </p:nvSpPr>
        <p:spPr bwMode="auto">
          <a:xfrm>
            <a:off x="7495022" y="2391380"/>
            <a:ext cx="274628" cy="119005"/>
          </a:xfrm>
          <a:prstGeom prst="rect">
            <a:avLst/>
          </a:prstGeom>
          <a:pattFill prst="wdUpDiag">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35142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653344" y="8180722"/>
            <a:ext cx="2592229" cy="460041"/>
          </a:xfrm>
        </p:spPr>
        <p:txBody>
          <a:bodyPr/>
          <a:lstStyle/>
          <a:p>
            <a:fld id="{2B80A2B0-4F1B-46AA-953C-4F7E6E88B3BD}" type="slidenum">
              <a:rPr kumimoji="1" lang="ja-JP" altLang="en-US" smtClean="0"/>
              <a:t>16</a:t>
            </a:fld>
            <a:endParaRPr kumimoji="1" lang="ja-JP" altLang="en-US" dirty="0"/>
          </a:p>
        </p:txBody>
      </p:sp>
      <p:pic>
        <p:nvPicPr>
          <p:cNvPr id="5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69368" y="1024051"/>
            <a:ext cx="10048249" cy="7169530"/>
          </a:xfrm>
          <a:prstGeom prst="rect">
            <a:avLst/>
          </a:prstGeom>
          <a:solidFill>
            <a:schemeClr val="accent2"/>
          </a:solidFill>
          <a:ln w="9525">
            <a:noFill/>
            <a:miter lim="800000"/>
            <a:headEnd/>
            <a:tailEnd/>
          </a:ln>
          <a:extLst/>
        </p:spPr>
      </p:pic>
      <p:sp>
        <p:nvSpPr>
          <p:cNvPr id="58" name="Text Box 63"/>
          <p:cNvSpPr txBox="1">
            <a:spLocks noChangeArrowheads="1"/>
          </p:cNvSpPr>
          <p:nvPr/>
        </p:nvSpPr>
        <p:spPr bwMode="auto">
          <a:xfrm>
            <a:off x="2806781" y="5009070"/>
            <a:ext cx="2294405" cy="208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0"/>
              </a:spcBef>
              <a:buFontTx/>
              <a:buNone/>
            </a:pPr>
            <a:r>
              <a:rPr lang="ja-JP" altLang="en-US" sz="756">
                <a:solidFill>
                  <a:schemeClr val="bg1"/>
                </a:solidFill>
                <a:latin typeface="ＭＳ Ｐゴシック" panose="020B0600070205080204" pitchFamily="50" charset="-128"/>
                <a:ea typeface="ＭＳ Ｐゴシック" panose="020B0600070205080204" pitchFamily="50" charset="-128"/>
              </a:rPr>
              <a:t>万博用地　</a:t>
            </a:r>
            <a:r>
              <a:rPr lang="en-US" altLang="ja-JP" sz="756">
                <a:solidFill>
                  <a:schemeClr val="bg1"/>
                </a:solidFill>
                <a:latin typeface="ＭＳ Ｐゴシック" panose="020B0600070205080204" pitchFamily="50" charset="-128"/>
                <a:ea typeface="ＭＳ Ｐゴシック" panose="020B0600070205080204" pitchFamily="50" charset="-128"/>
              </a:rPr>
              <a:t>65ha</a:t>
            </a:r>
            <a:endParaRPr lang="ja-JP" altLang="en-US" sz="756">
              <a:solidFill>
                <a:schemeClr val="bg1"/>
              </a:solidFill>
              <a:latin typeface="ＭＳ Ｐゴシック" panose="020B0600070205080204" pitchFamily="50" charset="-128"/>
              <a:ea typeface="ＭＳ Ｐゴシック" panose="020B0600070205080204" pitchFamily="50" charset="-128"/>
            </a:endParaRPr>
          </a:p>
        </p:txBody>
      </p:sp>
      <p:sp>
        <p:nvSpPr>
          <p:cNvPr id="59" name="テキスト ボックス 33"/>
          <p:cNvSpPr txBox="1"/>
          <p:nvPr/>
        </p:nvSpPr>
        <p:spPr>
          <a:xfrm>
            <a:off x="5202722" y="2682900"/>
            <a:ext cx="510301" cy="32502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512" b="1" dirty="0"/>
          </a:p>
        </p:txBody>
      </p:sp>
      <p:sp>
        <p:nvSpPr>
          <p:cNvPr id="61" name="テキスト ボックス 32"/>
          <p:cNvSpPr txBox="1"/>
          <p:nvPr/>
        </p:nvSpPr>
        <p:spPr>
          <a:xfrm>
            <a:off x="4234454" y="4300888"/>
            <a:ext cx="512248" cy="36381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764" b="1" dirty="0"/>
          </a:p>
        </p:txBody>
      </p:sp>
      <p:sp>
        <p:nvSpPr>
          <p:cNvPr id="84" name="テキスト ボックス 46"/>
          <p:cNvSpPr txBox="1"/>
          <p:nvPr/>
        </p:nvSpPr>
        <p:spPr>
          <a:xfrm>
            <a:off x="4776802" y="6863193"/>
            <a:ext cx="763503" cy="285501"/>
          </a:xfrm>
          <a:prstGeom prst="rect">
            <a:avLst/>
          </a:prstGeom>
          <a:solidFill>
            <a:schemeClr val="bg1"/>
          </a:solidFill>
          <a:ln>
            <a:solidFill>
              <a:schemeClr val="accent1">
                <a:shade val="50000"/>
              </a:schemeClr>
            </a:solidFill>
            <a:prstDash val="dash"/>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260" b="1" dirty="0"/>
              <a:t>Ⅲ</a:t>
            </a:r>
            <a:r>
              <a:rPr lang="ja-JP" altLang="en-US" sz="1260" b="1" dirty="0"/>
              <a:t>期</a:t>
            </a:r>
          </a:p>
        </p:txBody>
      </p:sp>
      <p:sp>
        <p:nvSpPr>
          <p:cNvPr id="89" name="フリーフォーム 88"/>
          <p:cNvSpPr/>
          <p:nvPr/>
        </p:nvSpPr>
        <p:spPr>
          <a:xfrm rot="20303574">
            <a:off x="9117369" y="2664025"/>
            <a:ext cx="286313" cy="257098"/>
          </a:xfrm>
          <a:custGeom>
            <a:avLst/>
            <a:gdLst>
              <a:gd name="connsiteX0" fmla="*/ 0 w 299357"/>
              <a:gd name="connsiteY0" fmla="*/ 0 h 421822"/>
              <a:gd name="connsiteX1" fmla="*/ 299357 w 299357"/>
              <a:gd name="connsiteY1" fmla="*/ 421822 h 421822"/>
              <a:gd name="connsiteX2" fmla="*/ 299357 w 299357"/>
              <a:gd name="connsiteY2" fmla="*/ 136072 h 421822"/>
              <a:gd name="connsiteX3" fmla="*/ 244929 w 299357"/>
              <a:gd name="connsiteY3" fmla="*/ 136072 h 421822"/>
              <a:gd name="connsiteX4" fmla="*/ 190500 w 299357"/>
              <a:gd name="connsiteY4" fmla="*/ 0 h 421822"/>
              <a:gd name="connsiteX5" fmla="*/ 108857 w 299357"/>
              <a:gd name="connsiteY5" fmla="*/ 27214 h 421822"/>
              <a:gd name="connsiteX6" fmla="*/ 0 w 299357"/>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190500 w 359228"/>
              <a:gd name="connsiteY4" fmla="*/ 0 h 421822"/>
              <a:gd name="connsiteX5" fmla="*/ 108857 w 359228"/>
              <a:gd name="connsiteY5" fmla="*/ 27214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190500 w 359228"/>
              <a:gd name="connsiteY4" fmla="*/ 0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235404 w 359228"/>
              <a:gd name="connsiteY4" fmla="*/ 38149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204742 h 421822"/>
              <a:gd name="connsiteX3" fmla="*/ 244929 w 359228"/>
              <a:gd name="connsiteY3" fmla="*/ 136072 h 421822"/>
              <a:gd name="connsiteX4" fmla="*/ 235404 w 359228"/>
              <a:gd name="connsiteY4" fmla="*/ 38149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204742 h 421822"/>
              <a:gd name="connsiteX3" fmla="*/ 214994 w 359228"/>
              <a:gd name="connsiteY3" fmla="*/ 197112 h 421822"/>
              <a:gd name="connsiteX4" fmla="*/ 235404 w 359228"/>
              <a:gd name="connsiteY4" fmla="*/ 38149 h 421822"/>
              <a:gd name="connsiteX5" fmla="*/ 101373 w 359228"/>
              <a:gd name="connsiteY5" fmla="*/ 4326 h 421822"/>
              <a:gd name="connsiteX6" fmla="*/ 0 w 359228"/>
              <a:gd name="connsiteY6" fmla="*/ 0 h 42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228" h="421822">
                <a:moveTo>
                  <a:pt x="0" y="0"/>
                </a:moveTo>
                <a:lnTo>
                  <a:pt x="299357" y="421822"/>
                </a:lnTo>
                <a:lnTo>
                  <a:pt x="359228" y="204742"/>
                </a:lnTo>
                <a:lnTo>
                  <a:pt x="214994" y="197112"/>
                </a:lnTo>
                <a:lnTo>
                  <a:pt x="235404" y="38149"/>
                </a:lnTo>
                <a:lnTo>
                  <a:pt x="101373" y="4326"/>
                </a:lnTo>
                <a:lnTo>
                  <a:pt x="0" y="0"/>
                </a:lnTo>
                <a:close/>
              </a:path>
            </a:pathLst>
          </a:cu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94" name="正方形/長方形 93"/>
          <p:cNvSpPr/>
          <p:nvPr/>
        </p:nvSpPr>
        <p:spPr>
          <a:xfrm rot="18597411">
            <a:off x="7069367" y="4973073"/>
            <a:ext cx="463262" cy="325269"/>
          </a:xfrm>
          <a:prstGeom prst="rect">
            <a:avLst/>
          </a:pr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98" name="フリーフォーム 97"/>
          <p:cNvSpPr/>
          <p:nvPr/>
        </p:nvSpPr>
        <p:spPr>
          <a:xfrm>
            <a:off x="9066367" y="2737902"/>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4"/>
          </a:p>
        </p:txBody>
      </p:sp>
      <p:sp>
        <p:nvSpPr>
          <p:cNvPr id="99" name="正方形/長方形 98"/>
          <p:cNvSpPr/>
          <p:nvPr/>
        </p:nvSpPr>
        <p:spPr>
          <a:xfrm rot="18597411">
            <a:off x="7962375" y="3960763"/>
            <a:ext cx="249307" cy="81804"/>
          </a:xfrm>
          <a:prstGeom prst="rect">
            <a:avLst/>
          </a:pr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09" name="フリーフォーム 108"/>
          <p:cNvSpPr/>
          <p:nvPr/>
        </p:nvSpPr>
        <p:spPr>
          <a:xfrm>
            <a:off x="5172518" y="1974190"/>
            <a:ext cx="2779015" cy="1186834"/>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598180 w 2913993"/>
              <a:gd name="connsiteY4" fmla="*/ 698278 h 1287578"/>
              <a:gd name="connsiteX5" fmla="*/ 2913993 w 2913993"/>
              <a:gd name="connsiteY5" fmla="*/ 430619 h 1287578"/>
              <a:gd name="connsiteX6" fmla="*/ 747373 w 2913993"/>
              <a:gd name="connsiteY6" fmla="*/ 0 h 1287578"/>
              <a:gd name="connsiteX7" fmla="*/ 0 w 2913993"/>
              <a:gd name="connsiteY7" fmla="*/ 1021764 h 1287578"/>
              <a:gd name="connsiteX8" fmla="*/ 2126512 w 291399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46196 w 2913993"/>
              <a:gd name="connsiteY3" fmla="*/ 937699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446196 w 2913993"/>
              <a:gd name="connsiteY2" fmla="*/ 937699 h 1287578"/>
              <a:gd name="connsiteX3" fmla="*/ 2913993 w 2913993"/>
              <a:gd name="connsiteY3" fmla="*/ 430619 h 1287578"/>
              <a:gd name="connsiteX4" fmla="*/ 747373 w 2913993"/>
              <a:gd name="connsiteY4" fmla="*/ 0 h 1287578"/>
              <a:gd name="connsiteX5" fmla="*/ 0 w 2913993"/>
              <a:gd name="connsiteY5" fmla="*/ 1021764 h 1287578"/>
              <a:gd name="connsiteX6" fmla="*/ 2126512 w 2913993"/>
              <a:gd name="connsiteY6" fmla="*/ 1287578 h 1287578"/>
              <a:gd name="connsiteX0" fmla="*/ 1721936 w 2509417"/>
              <a:gd name="connsiteY0" fmla="*/ 1287578 h 1287578"/>
              <a:gd name="connsiteX1" fmla="*/ 1917999 w 2509417"/>
              <a:gd name="connsiteY1" fmla="*/ 1029143 h 1287578"/>
              <a:gd name="connsiteX2" fmla="*/ 2041620 w 2509417"/>
              <a:gd name="connsiteY2" fmla="*/ 937699 h 1287578"/>
              <a:gd name="connsiteX3" fmla="*/ 2509417 w 2509417"/>
              <a:gd name="connsiteY3" fmla="*/ 430619 h 1287578"/>
              <a:gd name="connsiteX4" fmla="*/ 342797 w 2509417"/>
              <a:gd name="connsiteY4" fmla="*/ 0 h 1287578"/>
              <a:gd name="connsiteX5" fmla="*/ 0 w 2509417"/>
              <a:gd name="connsiteY5" fmla="*/ 507391 h 1287578"/>
              <a:gd name="connsiteX6" fmla="*/ 1721936 w 2509417"/>
              <a:gd name="connsiteY6" fmla="*/ 1287578 h 1287578"/>
              <a:gd name="connsiteX0" fmla="*/ 0 w 2509417"/>
              <a:gd name="connsiteY0" fmla="*/ 507391 h 1029143"/>
              <a:gd name="connsiteX1" fmla="*/ 1917999 w 2509417"/>
              <a:gd name="connsiteY1" fmla="*/ 1029143 h 1029143"/>
              <a:gd name="connsiteX2" fmla="*/ 2041620 w 2509417"/>
              <a:gd name="connsiteY2" fmla="*/ 937699 h 1029143"/>
              <a:gd name="connsiteX3" fmla="*/ 2509417 w 2509417"/>
              <a:gd name="connsiteY3" fmla="*/ 430619 h 1029143"/>
              <a:gd name="connsiteX4" fmla="*/ 342797 w 2509417"/>
              <a:gd name="connsiteY4" fmla="*/ 0 h 1029143"/>
              <a:gd name="connsiteX5" fmla="*/ 0 w 2509417"/>
              <a:gd name="connsiteY5" fmla="*/ 507391 h 1029143"/>
              <a:gd name="connsiteX0" fmla="*/ 0 w 2509417"/>
              <a:gd name="connsiteY0" fmla="*/ 507391 h 937699"/>
              <a:gd name="connsiteX1" fmla="*/ 670555 w 2509417"/>
              <a:gd name="connsiteY1" fmla="*/ 663367 h 937699"/>
              <a:gd name="connsiteX2" fmla="*/ 2041620 w 2509417"/>
              <a:gd name="connsiteY2" fmla="*/ 937699 h 937699"/>
              <a:gd name="connsiteX3" fmla="*/ 2509417 w 2509417"/>
              <a:gd name="connsiteY3" fmla="*/ 430619 h 937699"/>
              <a:gd name="connsiteX4" fmla="*/ 342797 w 2509417"/>
              <a:gd name="connsiteY4" fmla="*/ 0 h 937699"/>
              <a:gd name="connsiteX5" fmla="*/ 0 w 2509417"/>
              <a:gd name="connsiteY5" fmla="*/ 507391 h 937699"/>
              <a:gd name="connsiteX0" fmla="*/ 0 w 2408273"/>
              <a:gd name="connsiteY0" fmla="*/ 324504 h 937699"/>
              <a:gd name="connsiteX1" fmla="*/ 569411 w 2408273"/>
              <a:gd name="connsiteY1" fmla="*/ 663367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937699"/>
              <a:gd name="connsiteX1" fmla="*/ 1243706 w 2408273"/>
              <a:gd name="connsiteY1" fmla="*/ 583354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1006282"/>
              <a:gd name="connsiteX1" fmla="*/ 1243706 w 2408273"/>
              <a:gd name="connsiteY1" fmla="*/ 583354 h 1006282"/>
              <a:gd name="connsiteX2" fmla="*/ 1884284 w 2408273"/>
              <a:gd name="connsiteY2" fmla="*/ 1006282 h 1006282"/>
              <a:gd name="connsiteX3" fmla="*/ 2408273 w 2408273"/>
              <a:gd name="connsiteY3" fmla="*/ 430619 h 1006282"/>
              <a:gd name="connsiteX4" fmla="*/ 241653 w 2408273"/>
              <a:gd name="connsiteY4" fmla="*/ 0 h 1006282"/>
              <a:gd name="connsiteX5" fmla="*/ 0 w 2408273"/>
              <a:gd name="connsiteY5" fmla="*/ 324504 h 1006282"/>
              <a:gd name="connsiteX0" fmla="*/ 0 w 2408273"/>
              <a:gd name="connsiteY0" fmla="*/ 324504 h 1032722"/>
              <a:gd name="connsiteX1" fmla="*/ 1243706 w 2408273"/>
              <a:gd name="connsiteY1" fmla="*/ 583354 h 1032722"/>
              <a:gd name="connsiteX2" fmla="*/ 1917240 w 2408273"/>
              <a:gd name="connsiteY2" fmla="*/ 1032722 h 1032722"/>
              <a:gd name="connsiteX3" fmla="*/ 2408273 w 2408273"/>
              <a:gd name="connsiteY3" fmla="*/ 430619 h 1032722"/>
              <a:gd name="connsiteX4" fmla="*/ 241653 w 2408273"/>
              <a:gd name="connsiteY4" fmla="*/ 0 h 1032722"/>
              <a:gd name="connsiteX5" fmla="*/ 0 w 2408273"/>
              <a:gd name="connsiteY5" fmla="*/ 324504 h 1032722"/>
              <a:gd name="connsiteX0" fmla="*/ 0 w 2388500"/>
              <a:gd name="connsiteY0" fmla="*/ 324504 h 1032722"/>
              <a:gd name="connsiteX1" fmla="*/ 1243706 w 2388500"/>
              <a:gd name="connsiteY1" fmla="*/ 583354 h 1032722"/>
              <a:gd name="connsiteX2" fmla="*/ 1917240 w 2388500"/>
              <a:gd name="connsiteY2" fmla="*/ 1032722 h 1032722"/>
              <a:gd name="connsiteX3" fmla="*/ 2388500 w 2388500"/>
              <a:gd name="connsiteY3" fmla="*/ 424009 h 1032722"/>
              <a:gd name="connsiteX4" fmla="*/ 241653 w 2388500"/>
              <a:gd name="connsiteY4" fmla="*/ 0 h 1032722"/>
              <a:gd name="connsiteX5" fmla="*/ 0 w 2388500"/>
              <a:gd name="connsiteY5" fmla="*/ 324504 h 1032722"/>
              <a:gd name="connsiteX0" fmla="*/ 0 w 2388500"/>
              <a:gd name="connsiteY0" fmla="*/ 324504 h 1019502"/>
              <a:gd name="connsiteX1" fmla="*/ 1243706 w 2388500"/>
              <a:gd name="connsiteY1" fmla="*/ 583354 h 1019502"/>
              <a:gd name="connsiteX2" fmla="*/ 1910649 w 2388500"/>
              <a:gd name="connsiteY2" fmla="*/ 1019502 h 1019502"/>
              <a:gd name="connsiteX3" fmla="*/ 2388500 w 2388500"/>
              <a:gd name="connsiteY3" fmla="*/ 424009 h 1019502"/>
              <a:gd name="connsiteX4" fmla="*/ 241653 w 2388500"/>
              <a:gd name="connsiteY4" fmla="*/ 0 h 1019502"/>
              <a:gd name="connsiteX5" fmla="*/ 0 w 2388500"/>
              <a:gd name="connsiteY5" fmla="*/ 324504 h 1019502"/>
              <a:gd name="connsiteX0" fmla="*/ 0 w 2388500"/>
              <a:gd name="connsiteY0" fmla="*/ 298816 h 993814"/>
              <a:gd name="connsiteX1" fmla="*/ 1243706 w 2388500"/>
              <a:gd name="connsiteY1" fmla="*/ 557666 h 993814"/>
              <a:gd name="connsiteX2" fmla="*/ 1910649 w 2388500"/>
              <a:gd name="connsiteY2" fmla="*/ 993814 h 993814"/>
              <a:gd name="connsiteX3" fmla="*/ 2388500 w 2388500"/>
              <a:gd name="connsiteY3" fmla="*/ 398321 h 993814"/>
              <a:gd name="connsiteX4" fmla="*/ 168712 w 2388500"/>
              <a:gd name="connsiteY4" fmla="*/ 0 h 993814"/>
              <a:gd name="connsiteX5" fmla="*/ 0 w 2388500"/>
              <a:gd name="connsiteY5" fmla="*/ 298816 h 993814"/>
              <a:gd name="connsiteX0" fmla="*/ 0 w 2415024"/>
              <a:gd name="connsiteY0" fmla="*/ 305238 h 993814"/>
              <a:gd name="connsiteX1" fmla="*/ 1270230 w 2415024"/>
              <a:gd name="connsiteY1" fmla="*/ 557666 h 993814"/>
              <a:gd name="connsiteX2" fmla="*/ 1937173 w 2415024"/>
              <a:gd name="connsiteY2" fmla="*/ 993814 h 993814"/>
              <a:gd name="connsiteX3" fmla="*/ 2415024 w 2415024"/>
              <a:gd name="connsiteY3" fmla="*/ 398321 h 993814"/>
              <a:gd name="connsiteX4" fmla="*/ 195236 w 2415024"/>
              <a:gd name="connsiteY4" fmla="*/ 0 h 993814"/>
              <a:gd name="connsiteX5" fmla="*/ 0 w 2415024"/>
              <a:gd name="connsiteY5" fmla="*/ 305238 h 993814"/>
              <a:gd name="connsiteX0" fmla="*/ 0 w 2415024"/>
              <a:gd name="connsiteY0" fmla="*/ 298816 h 987392"/>
              <a:gd name="connsiteX1" fmla="*/ 1270230 w 2415024"/>
              <a:gd name="connsiteY1" fmla="*/ 551244 h 987392"/>
              <a:gd name="connsiteX2" fmla="*/ 1937173 w 2415024"/>
              <a:gd name="connsiteY2" fmla="*/ 987392 h 987392"/>
              <a:gd name="connsiteX3" fmla="*/ 2415024 w 2415024"/>
              <a:gd name="connsiteY3" fmla="*/ 391899 h 987392"/>
              <a:gd name="connsiteX4" fmla="*/ 208498 w 2415024"/>
              <a:gd name="connsiteY4" fmla="*/ 0 h 987392"/>
              <a:gd name="connsiteX5" fmla="*/ 0 w 2415024"/>
              <a:gd name="connsiteY5" fmla="*/ 298816 h 987392"/>
              <a:gd name="connsiteX0" fmla="*/ 0 w 2415024"/>
              <a:gd name="connsiteY0" fmla="*/ 298816 h 948860"/>
              <a:gd name="connsiteX1" fmla="*/ 1270230 w 2415024"/>
              <a:gd name="connsiteY1" fmla="*/ 551244 h 948860"/>
              <a:gd name="connsiteX2" fmla="*/ 1983591 w 2415024"/>
              <a:gd name="connsiteY2" fmla="*/ 948860 h 948860"/>
              <a:gd name="connsiteX3" fmla="*/ 2415024 w 2415024"/>
              <a:gd name="connsiteY3" fmla="*/ 391899 h 948860"/>
              <a:gd name="connsiteX4" fmla="*/ 208498 w 2415024"/>
              <a:gd name="connsiteY4" fmla="*/ 0 h 948860"/>
              <a:gd name="connsiteX5" fmla="*/ 0 w 2415024"/>
              <a:gd name="connsiteY5" fmla="*/ 298816 h 948860"/>
              <a:gd name="connsiteX0" fmla="*/ 0 w 2415024"/>
              <a:gd name="connsiteY0" fmla="*/ 298816 h 948860"/>
              <a:gd name="connsiteX1" fmla="*/ 1283492 w 2415024"/>
              <a:gd name="connsiteY1" fmla="*/ 499868 h 948860"/>
              <a:gd name="connsiteX2" fmla="*/ 1983591 w 2415024"/>
              <a:gd name="connsiteY2" fmla="*/ 948860 h 948860"/>
              <a:gd name="connsiteX3" fmla="*/ 2415024 w 2415024"/>
              <a:gd name="connsiteY3" fmla="*/ 391899 h 948860"/>
              <a:gd name="connsiteX4" fmla="*/ 208498 w 2415024"/>
              <a:gd name="connsiteY4" fmla="*/ 0 h 948860"/>
              <a:gd name="connsiteX5" fmla="*/ 0 w 2415024"/>
              <a:gd name="connsiteY5" fmla="*/ 298816 h 948860"/>
              <a:gd name="connsiteX0" fmla="*/ 0 w 2388500"/>
              <a:gd name="connsiteY0" fmla="*/ 266706 h 948860"/>
              <a:gd name="connsiteX1" fmla="*/ 1256968 w 2388500"/>
              <a:gd name="connsiteY1" fmla="*/ 499868 h 948860"/>
              <a:gd name="connsiteX2" fmla="*/ 1957067 w 2388500"/>
              <a:gd name="connsiteY2" fmla="*/ 948860 h 948860"/>
              <a:gd name="connsiteX3" fmla="*/ 2388500 w 2388500"/>
              <a:gd name="connsiteY3" fmla="*/ 391899 h 948860"/>
              <a:gd name="connsiteX4" fmla="*/ 181974 w 2388500"/>
              <a:gd name="connsiteY4" fmla="*/ 0 h 948860"/>
              <a:gd name="connsiteX5" fmla="*/ 0 w 2388500"/>
              <a:gd name="connsiteY5" fmla="*/ 266706 h 948860"/>
              <a:gd name="connsiteX0" fmla="*/ 0 w 2401762"/>
              <a:gd name="connsiteY0" fmla="*/ 266706 h 948860"/>
              <a:gd name="connsiteX1" fmla="*/ 1256968 w 2401762"/>
              <a:gd name="connsiteY1" fmla="*/ 499868 h 948860"/>
              <a:gd name="connsiteX2" fmla="*/ 1957067 w 2401762"/>
              <a:gd name="connsiteY2" fmla="*/ 948860 h 948860"/>
              <a:gd name="connsiteX3" fmla="*/ 2401762 w 2401762"/>
              <a:gd name="connsiteY3" fmla="*/ 398321 h 948860"/>
              <a:gd name="connsiteX4" fmla="*/ 181974 w 2401762"/>
              <a:gd name="connsiteY4" fmla="*/ 0 h 948860"/>
              <a:gd name="connsiteX5" fmla="*/ 0 w 2401762"/>
              <a:gd name="connsiteY5" fmla="*/ 266706 h 948860"/>
              <a:gd name="connsiteX0" fmla="*/ 0 w 2401762"/>
              <a:gd name="connsiteY0" fmla="*/ 266706 h 974548"/>
              <a:gd name="connsiteX1" fmla="*/ 1256968 w 2401762"/>
              <a:gd name="connsiteY1" fmla="*/ 499868 h 974548"/>
              <a:gd name="connsiteX2" fmla="*/ 1957068 w 2401762"/>
              <a:gd name="connsiteY2" fmla="*/ 974548 h 974548"/>
              <a:gd name="connsiteX3" fmla="*/ 2401762 w 2401762"/>
              <a:gd name="connsiteY3" fmla="*/ 398321 h 974548"/>
              <a:gd name="connsiteX4" fmla="*/ 181974 w 2401762"/>
              <a:gd name="connsiteY4" fmla="*/ 0 h 974548"/>
              <a:gd name="connsiteX5" fmla="*/ 0 w 2401762"/>
              <a:gd name="connsiteY5" fmla="*/ 266706 h 974548"/>
              <a:gd name="connsiteX0" fmla="*/ 0 w 2401762"/>
              <a:gd name="connsiteY0" fmla="*/ 266706 h 980970"/>
              <a:gd name="connsiteX1" fmla="*/ 1256968 w 2401762"/>
              <a:gd name="connsiteY1" fmla="*/ 499868 h 980970"/>
              <a:gd name="connsiteX2" fmla="*/ 1963699 w 2401762"/>
              <a:gd name="connsiteY2" fmla="*/ 980970 h 980970"/>
              <a:gd name="connsiteX3" fmla="*/ 2401762 w 2401762"/>
              <a:gd name="connsiteY3" fmla="*/ 398321 h 980970"/>
              <a:gd name="connsiteX4" fmla="*/ 181974 w 2401762"/>
              <a:gd name="connsiteY4" fmla="*/ 0 h 980970"/>
              <a:gd name="connsiteX5" fmla="*/ 0 w 2401762"/>
              <a:gd name="connsiteY5" fmla="*/ 266706 h 980970"/>
              <a:gd name="connsiteX0" fmla="*/ 0 w 2401762"/>
              <a:gd name="connsiteY0" fmla="*/ 266706 h 1000236"/>
              <a:gd name="connsiteX1" fmla="*/ 1256968 w 2401762"/>
              <a:gd name="connsiteY1" fmla="*/ 499868 h 1000236"/>
              <a:gd name="connsiteX2" fmla="*/ 1963699 w 2401762"/>
              <a:gd name="connsiteY2" fmla="*/ 1000236 h 1000236"/>
              <a:gd name="connsiteX3" fmla="*/ 2401762 w 2401762"/>
              <a:gd name="connsiteY3" fmla="*/ 398321 h 1000236"/>
              <a:gd name="connsiteX4" fmla="*/ 181974 w 2401762"/>
              <a:gd name="connsiteY4" fmla="*/ 0 h 1000236"/>
              <a:gd name="connsiteX5" fmla="*/ 0 w 2401762"/>
              <a:gd name="connsiteY5" fmla="*/ 266706 h 1000236"/>
              <a:gd name="connsiteX0" fmla="*/ 0 w 2418340"/>
              <a:gd name="connsiteY0" fmla="*/ 266706 h 1000236"/>
              <a:gd name="connsiteX1" fmla="*/ 1256968 w 2418340"/>
              <a:gd name="connsiteY1" fmla="*/ 499868 h 1000236"/>
              <a:gd name="connsiteX2" fmla="*/ 1963699 w 2418340"/>
              <a:gd name="connsiteY2" fmla="*/ 1000236 h 1000236"/>
              <a:gd name="connsiteX3" fmla="*/ 2418340 w 2418340"/>
              <a:gd name="connsiteY3" fmla="*/ 403672 h 1000236"/>
              <a:gd name="connsiteX4" fmla="*/ 181974 w 2418340"/>
              <a:gd name="connsiteY4" fmla="*/ 0 h 1000236"/>
              <a:gd name="connsiteX5" fmla="*/ 0 w 2418340"/>
              <a:gd name="connsiteY5" fmla="*/ 266706 h 100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340" h="1000236">
                <a:moveTo>
                  <a:pt x="0" y="266706"/>
                </a:moveTo>
                <a:lnTo>
                  <a:pt x="1256968" y="499868"/>
                </a:lnTo>
                <a:lnTo>
                  <a:pt x="1963699" y="1000236"/>
                </a:lnTo>
                <a:lnTo>
                  <a:pt x="2418340" y="403672"/>
                </a:lnTo>
                <a:lnTo>
                  <a:pt x="181974" y="0"/>
                </a:lnTo>
                <a:lnTo>
                  <a:pt x="0" y="266706"/>
                </a:lnTo>
                <a:close/>
              </a:path>
            </a:pathLst>
          </a:custGeom>
          <a:solidFill>
            <a:schemeClr val="bg1"/>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10" name="フリーフォーム 109"/>
          <p:cNvSpPr/>
          <p:nvPr/>
        </p:nvSpPr>
        <p:spPr>
          <a:xfrm>
            <a:off x="7440916" y="2454457"/>
            <a:ext cx="1284045" cy="1181841"/>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598180 w 2913993"/>
              <a:gd name="connsiteY4" fmla="*/ 698278 h 1287578"/>
              <a:gd name="connsiteX5" fmla="*/ 2913993 w 2913993"/>
              <a:gd name="connsiteY5" fmla="*/ 430619 h 1287578"/>
              <a:gd name="connsiteX6" fmla="*/ 747373 w 2913993"/>
              <a:gd name="connsiteY6" fmla="*/ 0 h 1287578"/>
              <a:gd name="connsiteX7" fmla="*/ 0 w 2913993"/>
              <a:gd name="connsiteY7" fmla="*/ 1021764 h 1287578"/>
              <a:gd name="connsiteX8" fmla="*/ 2126512 w 291399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46196 w 2913993"/>
              <a:gd name="connsiteY3" fmla="*/ 937699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446196 w 2913993"/>
              <a:gd name="connsiteY2" fmla="*/ 937699 h 1287578"/>
              <a:gd name="connsiteX3" fmla="*/ 2913993 w 2913993"/>
              <a:gd name="connsiteY3" fmla="*/ 430619 h 1287578"/>
              <a:gd name="connsiteX4" fmla="*/ 747373 w 2913993"/>
              <a:gd name="connsiteY4" fmla="*/ 0 h 1287578"/>
              <a:gd name="connsiteX5" fmla="*/ 0 w 2913993"/>
              <a:gd name="connsiteY5" fmla="*/ 1021764 h 1287578"/>
              <a:gd name="connsiteX6" fmla="*/ 2126512 w 2913993"/>
              <a:gd name="connsiteY6" fmla="*/ 1287578 h 1287578"/>
              <a:gd name="connsiteX0" fmla="*/ 1721936 w 2509417"/>
              <a:gd name="connsiteY0" fmla="*/ 1287578 h 1287578"/>
              <a:gd name="connsiteX1" fmla="*/ 1917999 w 2509417"/>
              <a:gd name="connsiteY1" fmla="*/ 1029143 h 1287578"/>
              <a:gd name="connsiteX2" fmla="*/ 2041620 w 2509417"/>
              <a:gd name="connsiteY2" fmla="*/ 937699 h 1287578"/>
              <a:gd name="connsiteX3" fmla="*/ 2509417 w 2509417"/>
              <a:gd name="connsiteY3" fmla="*/ 430619 h 1287578"/>
              <a:gd name="connsiteX4" fmla="*/ 342797 w 2509417"/>
              <a:gd name="connsiteY4" fmla="*/ 0 h 1287578"/>
              <a:gd name="connsiteX5" fmla="*/ 0 w 2509417"/>
              <a:gd name="connsiteY5" fmla="*/ 507391 h 1287578"/>
              <a:gd name="connsiteX6" fmla="*/ 1721936 w 2509417"/>
              <a:gd name="connsiteY6" fmla="*/ 1287578 h 1287578"/>
              <a:gd name="connsiteX0" fmla="*/ 0 w 2509417"/>
              <a:gd name="connsiteY0" fmla="*/ 507391 h 1029143"/>
              <a:gd name="connsiteX1" fmla="*/ 1917999 w 2509417"/>
              <a:gd name="connsiteY1" fmla="*/ 1029143 h 1029143"/>
              <a:gd name="connsiteX2" fmla="*/ 2041620 w 2509417"/>
              <a:gd name="connsiteY2" fmla="*/ 937699 h 1029143"/>
              <a:gd name="connsiteX3" fmla="*/ 2509417 w 2509417"/>
              <a:gd name="connsiteY3" fmla="*/ 430619 h 1029143"/>
              <a:gd name="connsiteX4" fmla="*/ 342797 w 2509417"/>
              <a:gd name="connsiteY4" fmla="*/ 0 h 1029143"/>
              <a:gd name="connsiteX5" fmla="*/ 0 w 2509417"/>
              <a:gd name="connsiteY5" fmla="*/ 507391 h 1029143"/>
              <a:gd name="connsiteX0" fmla="*/ 0 w 2509417"/>
              <a:gd name="connsiteY0" fmla="*/ 507391 h 937699"/>
              <a:gd name="connsiteX1" fmla="*/ 670555 w 2509417"/>
              <a:gd name="connsiteY1" fmla="*/ 663367 h 937699"/>
              <a:gd name="connsiteX2" fmla="*/ 2041620 w 2509417"/>
              <a:gd name="connsiteY2" fmla="*/ 937699 h 937699"/>
              <a:gd name="connsiteX3" fmla="*/ 2509417 w 2509417"/>
              <a:gd name="connsiteY3" fmla="*/ 430619 h 937699"/>
              <a:gd name="connsiteX4" fmla="*/ 342797 w 2509417"/>
              <a:gd name="connsiteY4" fmla="*/ 0 h 937699"/>
              <a:gd name="connsiteX5" fmla="*/ 0 w 2509417"/>
              <a:gd name="connsiteY5" fmla="*/ 507391 h 937699"/>
              <a:gd name="connsiteX0" fmla="*/ 0 w 2408273"/>
              <a:gd name="connsiteY0" fmla="*/ 324504 h 937699"/>
              <a:gd name="connsiteX1" fmla="*/ 569411 w 2408273"/>
              <a:gd name="connsiteY1" fmla="*/ 663367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937699"/>
              <a:gd name="connsiteX1" fmla="*/ 1243706 w 2408273"/>
              <a:gd name="connsiteY1" fmla="*/ 583354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1006282"/>
              <a:gd name="connsiteX1" fmla="*/ 1243706 w 2408273"/>
              <a:gd name="connsiteY1" fmla="*/ 583354 h 1006282"/>
              <a:gd name="connsiteX2" fmla="*/ 1884284 w 2408273"/>
              <a:gd name="connsiteY2" fmla="*/ 1006282 h 1006282"/>
              <a:gd name="connsiteX3" fmla="*/ 2408273 w 2408273"/>
              <a:gd name="connsiteY3" fmla="*/ 430619 h 1006282"/>
              <a:gd name="connsiteX4" fmla="*/ 241653 w 2408273"/>
              <a:gd name="connsiteY4" fmla="*/ 0 h 1006282"/>
              <a:gd name="connsiteX5" fmla="*/ 0 w 2408273"/>
              <a:gd name="connsiteY5" fmla="*/ 324504 h 1006282"/>
              <a:gd name="connsiteX0" fmla="*/ 0 w 2408273"/>
              <a:gd name="connsiteY0" fmla="*/ 324504 h 1032722"/>
              <a:gd name="connsiteX1" fmla="*/ 1243706 w 2408273"/>
              <a:gd name="connsiteY1" fmla="*/ 583354 h 1032722"/>
              <a:gd name="connsiteX2" fmla="*/ 1917240 w 2408273"/>
              <a:gd name="connsiteY2" fmla="*/ 1032722 h 1032722"/>
              <a:gd name="connsiteX3" fmla="*/ 2408273 w 2408273"/>
              <a:gd name="connsiteY3" fmla="*/ 430619 h 1032722"/>
              <a:gd name="connsiteX4" fmla="*/ 241653 w 2408273"/>
              <a:gd name="connsiteY4" fmla="*/ 0 h 1032722"/>
              <a:gd name="connsiteX5" fmla="*/ 0 w 2408273"/>
              <a:gd name="connsiteY5" fmla="*/ 324504 h 1032722"/>
              <a:gd name="connsiteX0" fmla="*/ 0 w 2388500"/>
              <a:gd name="connsiteY0" fmla="*/ 324504 h 1032722"/>
              <a:gd name="connsiteX1" fmla="*/ 1243706 w 2388500"/>
              <a:gd name="connsiteY1" fmla="*/ 583354 h 1032722"/>
              <a:gd name="connsiteX2" fmla="*/ 1917240 w 2388500"/>
              <a:gd name="connsiteY2" fmla="*/ 1032722 h 1032722"/>
              <a:gd name="connsiteX3" fmla="*/ 2388500 w 2388500"/>
              <a:gd name="connsiteY3" fmla="*/ 424009 h 1032722"/>
              <a:gd name="connsiteX4" fmla="*/ 241653 w 2388500"/>
              <a:gd name="connsiteY4" fmla="*/ 0 h 1032722"/>
              <a:gd name="connsiteX5" fmla="*/ 0 w 2388500"/>
              <a:gd name="connsiteY5" fmla="*/ 324504 h 1032722"/>
              <a:gd name="connsiteX0" fmla="*/ 0 w 2388500"/>
              <a:gd name="connsiteY0" fmla="*/ 324504 h 1019502"/>
              <a:gd name="connsiteX1" fmla="*/ 1243706 w 2388500"/>
              <a:gd name="connsiteY1" fmla="*/ 583354 h 1019502"/>
              <a:gd name="connsiteX2" fmla="*/ 1910649 w 2388500"/>
              <a:gd name="connsiteY2" fmla="*/ 1019502 h 1019502"/>
              <a:gd name="connsiteX3" fmla="*/ 2388500 w 2388500"/>
              <a:gd name="connsiteY3" fmla="*/ 424009 h 1019502"/>
              <a:gd name="connsiteX4" fmla="*/ 241653 w 2388500"/>
              <a:gd name="connsiteY4" fmla="*/ 0 h 1019502"/>
              <a:gd name="connsiteX5" fmla="*/ 0 w 2388500"/>
              <a:gd name="connsiteY5" fmla="*/ 324504 h 1019502"/>
              <a:gd name="connsiteX0" fmla="*/ 0 w 2388500"/>
              <a:gd name="connsiteY0" fmla="*/ 165864 h 860862"/>
              <a:gd name="connsiteX1" fmla="*/ 1243706 w 2388500"/>
              <a:gd name="connsiteY1" fmla="*/ 424714 h 860862"/>
              <a:gd name="connsiteX2" fmla="*/ 1910649 w 2388500"/>
              <a:gd name="connsiteY2" fmla="*/ 860862 h 860862"/>
              <a:gd name="connsiteX3" fmla="*/ 2388500 w 2388500"/>
              <a:gd name="connsiteY3" fmla="*/ 265369 h 860862"/>
              <a:gd name="connsiteX4" fmla="*/ 1869660 w 2388500"/>
              <a:gd name="connsiteY4" fmla="*/ 0 h 860862"/>
              <a:gd name="connsiteX5" fmla="*/ 0 w 2388500"/>
              <a:gd name="connsiteY5" fmla="*/ 165864 h 860862"/>
              <a:gd name="connsiteX0" fmla="*/ 694083 w 1144794"/>
              <a:gd name="connsiteY0" fmla="*/ 0 h 932959"/>
              <a:gd name="connsiteX1" fmla="*/ 0 w 1144794"/>
              <a:gd name="connsiteY1" fmla="*/ 496811 h 932959"/>
              <a:gd name="connsiteX2" fmla="*/ 666943 w 1144794"/>
              <a:gd name="connsiteY2" fmla="*/ 932959 h 932959"/>
              <a:gd name="connsiteX3" fmla="*/ 1144794 w 1144794"/>
              <a:gd name="connsiteY3" fmla="*/ 337466 h 932959"/>
              <a:gd name="connsiteX4" fmla="*/ 625954 w 1144794"/>
              <a:gd name="connsiteY4" fmla="*/ 72097 h 932959"/>
              <a:gd name="connsiteX5" fmla="*/ 694083 w 1144794"/>
              <a:gd name="connsiteY5" fmla="*/ 0 h 932959"/>
              <a:gd name="connsiteX0" fmla="*/ 694083 w 1144794"/>
              <a:gd name="connsiteY0" fmla="*/ 0 h 932959"/>
              <a:gd name="connsiteX1" fmla="*/ 546188 w 1144794"/>
              <a:gd name="connsiteY1" fmla="*/ 86176 h 932959"/>
              <a:gd name="connsiteX2" fmla="*/ 0 w 1144794"/>
              <a:gd name="connsiteY2" fmla="*/ 496811 h 932959"/>
              <a:gd name="connsiteX3" fmla="*/ 666943 w 1144794"/>
              <a:gd name="connsiteY3" fmla="*/ 932959 h 932959"/>
              <a:gd name="connsiteX4" fmla="*/ 1144794 w 1144794"/>
              <a:gd name="connsiteY4" fmla="*/ 337466 h 932959"/>
              <a:gd name="connsiteX5" fmla="*/ 625954 w 1144794"/>
              <a:gd name="connsiteY5" fmla="*/ 72097 h 932959"/>
              <a:gd name="connsiteX6" fmla="*/ 694083 w 1144794"/>
              <a:gd name="connsiteY6" fmla="*/ 0 h 932959"/>
              <a:gd name="connsiteX0" fmla="*/ 694083 w 1144794"/>
              <a:gd name="connsiteY0" fmla="*/ 12975 h 945934"/>
              <a:gd name="connsiteX1" fmla="*/ 612099 w 1144794"/>
              <a:gd name="connsiteY1" fmla="*/ 0 h 945934"/>
              <a:gd name="connsiteX2" fmla="*/ 0 w 1144794"/>
              <a:gd name="connsiteY2" fmla="*/ 509786 h 945934"/>
              <a:gd name="connsiteX3" fmla="*/ 666943 w 1144794"/>
              <a:gd name="connsiteY3" fmla="*/ 945934 h 945934"/>
              <a:gd name="connsiteX4" fmla="*/ 1144794 w 1144794"/>
              <a:gd name="connsiteY4" fmla="*/ 350441 h 945934"/>
              <a:gd name="connsiteX5" fmla="*/ 625954 w 1144794"/>
              <a:gd name="connsiteY5" fmla="*/ 85072 h 945934"/>
              <a:gd name="connsiteX6" fmla="*/ 694083 w 1144794"/>
              <a:gd name="connsiteY6" fmla="*/ 12975 h 945934"/>
              <a:gd name="connsiteX0" fmla="*/ 568852 w 1019563"/>
              <a:gd name="connsiteY0" fmla="*/ 12975 h 945934"/>
              <a:gd name="connsiteX1" fmla="*/ 486868 w 1019563"/>
              <a:gd name="connsiteY1" fmla="*/ 0 h 945934"/>
              <a:gd name="connsiteX2" fmla="*/ 0 w 1019563"/>
              <a:gd name="connsiteY2" fmla="*/ 595715 h 945934"/>
              <a:gd name="connsiteX3" fmla="*/ 541712 w 1019563"/>
              <a:gd name="connsiteY3" fmla="*/ 945934 h 945934"/>
              <a:gd name="connsiteX4" fmla="*/ 1019563 w 1019563"/>
              <a:gd name="connsiteY4" fmla="*/ 350441 h 945934"/>
              <a:gd name="connsiteX5" fmla="*/ 500723 w 1019563"/>
              <a:gd name="connsiteY5" fmla="*/ 85072 h 945934"/>
              <a:gd name="connsiteX6" fmla="*/ 568852 w 1019563"/>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00723 w 1107692"/>
              <a:gd name="connsiteY5" fmla="*/ 85072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72772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60471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60471 h 945934"/>
              <a:gd name="connsiteX6" fmla="*/ 568852 w 1107692"/>
              <a:gd name="connsiteY6" fmla="*/ 12975 h 945934"/>
              <a:gd name="connsiteX0" fmla="*/ 568852 w 1107692"/>
              <a:gd name="connsiteY0" fmla="*/ 0 h 932959"/>
              <a:gd name="connsiteX1" fmla="*/ 461688 w 1107692"/>
              <a:gd name="connsiteY1" fmla="*/ 5476 h 932959"/>
              <a:gd name="connsiteX2" fmla="*/ 0 w 1107692"/>
              <a:gd name="connsiteY2" fmla="*/ 582740 h 932959"/>
              <a:gd name="connsiteX3" fmla="*/ 541712 w 1107692"/>
              <a:gd name="connsiteY3" fmla="*/ 932959 h 932959"/>
              <a:gd name="connsiteX4" fmla="*/ 1107692 w 1107692"/>
              <a:gd name="connsiteY4" fmla="*/ 319016 h 932959"/>
              <a:gd name="connsiteX5" fmla="*/ 525902 w 1107692"/>
              <a:gd name="connsiteY5" fmla="*/ 47496 h 932959"/>
              <a:gd name="connsiteX6" fmla="*/ 568852 w 1107692"/>
              <a:gd name="connsiteY6" fmla="*/ 0 h 932959"/>
              <a:gd name="connsiteX0" fmla="*/ 594032 w 1132872"/>
              <a:gd name="connsiteY0" fmla="*/ 0 h 932959"/>
              <a:gd name="connsiteX1" fmla="*/ 486868 w 1132872"/>
              <a:gd name="connsiteY1" fmla="*/ 5476 h 932959"/>
              <a:gd name="connsiteX2" fmla="*/ 0 w 1132872"/>
              <a:gd name="connsiteY2" fmla="*/ 595040 h 932959"/>
              <a:gd name="connsiteX3" fmla="*/ 566892 w 1132872"/>
              <a:gd name="connsiteY3" fmla="*/ 932959 h 932959"/>
              <a:gd name="connsiteX4" fmla="*/ 1132872 w 1132872"/>
              <a:gd name="connsiteY4" fmla="*/ 319016 h 932959"/>
              <a:gd name="connsiteX5" fmla="*/ 551082 w 1132872"/>
              <a:gd name="connsiteY5" fmla="*/ 47496 h 932959"/>
              <a:gd name="connsiteX6" fmla="*/ 594032 w 1132872"/>
              <a:gd name="connsiteY6" fmla="*/ 0 h 932959"/>
              <a:gd name="connsiteX0" fmla="*/ 594032 w 1132872"/>
              <a:gd name="connsiteY0" fmla="*/ 0 h 982161"/>
              <a:gd name="connsiteX1" fmla="*/ 486868 w 1132872"/>
              <a:gd name="connsiteY1" fmla="*/ 5476 h 982161"/>
              <a:gd name="connsiteX2" fmla="*/ 0 w 1132872"/>
              <a:gd name="connsiteY2" fmla="*/ 595040 h 982161"/>
              <a:gd name="connsiteX3" fmla="*/ 548007 w 1132872"/>
              <a:gd name="connsiteY3" fmla="*/ 982161 h 982161"/>
              <a:gd name="connsiteX4" fmla="*/ 1132872 w 1132872"/>
              <a:gd name="connsiteY4" fmla="*/ 319016 h 982161"/>
              <a:gd name="connsiteX5" fmla="*/ 551082 w 1132872"/>
              <a:gd name="connsiteY5" fmla="*/ 47496 h 982161"/>
              <a:gd name="connsiteX6" fmla="*/ 594032 w 1132872"/>
              <a:gd name="connsiteY6" fmla="*/ 0 h 982161"/>
              <a:gd name="connsiteX0" fmla="*/ 568552 w 1107392"/>
              <a:gd name="connsiteY0" fmla="*/ 0 h 982161"/>
              <a:gd name="connsiteX1" fmla="*/ 461388 w 1107392"/>
              <a:gd name="connsiteY1" fmla="*/ 5476 h 982161"/>
              <a:gd name="connsiteX2" fmla="*/ 0 w 1107392"/>
              <a:gd name="connsiteY2" fmla="*/ 595040 h 982161"/>
              <a:gd name="connsiteX3" fmla="*/ 522527 w 1107392"/>
              <a:gd name="connsiteY3" fmla="*/ 982161 h 982161"/>
              <a:gd name="connsiteX4" fmla="*/ 1107392 w 1107392"/>
              <a:gd name="connsiteY4" fmla="*/ 319016 h 982161"/>
              <a:gd name="connsiteX5" fmla="*/ 525602 w 1107392"/>
              <a:gd name="connsiteY5" fmla="*/ 47496 h 982161"/>
              <a:gd name="connsiteX6" fmla="*/ 568552 w 1107392"/>
              <a:gd name="connsiteY6" fmla="*/ 0 h 982161"/>
              <a:gd name="connsiteX0" fmla="*/ 555812 w 1094652"/>
              <a:gd name="connsiteY0" fmla="*/ 0 h 982161"/>
              <a:gd name="connsiteX1" fmla="*/ 448648 w 1094652"/>
              <a:gd name="connsiteY1" fmla="*/ 5476 h 982161"/>
              <a:gd name="connsiteX2" fmla="*/ 0 w 1094652"/>
              <a:gd name="connsiteY2" fmla="*/ 564053 h 982161"/>
              <a:gd name="connsiteX3" fmla="*/ 509787 w 1094652"/>
              <a:gd name="connsiteY3" fmla="*/ 982161 h 982161"/>
              <a:gd name="connsiteX4" fmla="*/ 1094652 w 1094652"/>
              <a:gd name="connsiteY4" fmla="*/ 319016 h 982161"/>
              <a:gd name="connsiteX5" fmla="*/ 512862 w 1094652"/>
              <a:gd name="connsiteY5" fmla="*/ 47496 h 982161"/>
              <a:gd name="connsiteX6" fmla="*/ 555812 w 1094652"/>
              <a:gd name="connsiteY6" fmla="*/ 0 h 982161"/>
              <a:gd name="connsiteX0" fmla="*/ 543072 w 1081912"/>
              <a:gd name="connsiteY0" fmla="*/ 0 h 982161"/>
              <a:gd name="connsiteX1" fmla="*/ 435908 w 1081912"/>
              <a:gd name="connsiteY1" fmla="*/ 5476 h 982161"/>
              <a:gd name="connsiteX2" fmla="*/ 0 w 1081912"/>
              <a:gd name="connsiteY2" fmla="*/ 570250 h 982161"/>
              <a:gd name="connsiteX3" fmla="*/ 497047 w 1081912"/>
              <a:gd name="connsiteY3" fmla="*/ 982161 h 982161"/>
              <a:gd name="connsiteX4" fmla="*/ 1081912 w 1081912"/>
              <a:gd name="connsiteY4" fmla="*/ 319016 h 982161"/>
              <a:gd name="connsiteX5" fmla="*/ 500122 w 1081912"/>
              <a:gd name="connsiteY5" fmla="*/ 47496 h 982161"/>
              <a:gd name="connsiteX6" fmla="*/ 543072 w 1081912"/>
              <a:gd name="connsiteY6" fmla="*/ 0 h 982161"/>
              <a:gd name="connsiteX0" fmla="*/ 523962 w 1062802"/>
              <a:gd name="connsiteY0" fmla="*/ 0 h 982161"/>
              <a:gd name="connsiteX1" fmla="*/ 416798 w 1062802"/>
              <a:gd name="connsiteY1" fmla="*/ 5476 h 982161"/>
              <a:gd name="connsiteX2" fmla="*/ 0 w 1062802"/>
              <a:gd name="connsiteY2" fmla="*/ 570250 h 982161"/>
              <a:gd name="connsiteX3" fmla="*/ 477937 w 1062802"/>
              <a:gd name="connsiteY3" fmla="*/ 982161 h 982161"/>
              <a:gd name="connsiteX4" fmla="*/ 1062802 w 1062802"/>
              <a:gd name="connsiteY4" fmla="*/ 319016 h 982161"/>
              <a:gd name="connsiteX5" fmla="*/ 481012 w 1062802"/>
              <a:gd name="connsiteY5" fmla="*/ 47496 h 982161"/>
              <a:gd name="connsiteX6" fmla="*/ 523962 w 1062802"/>
              <a:gd name="connsiteY6" fmla="*/ 0 h 982161"/>
              <a:gd name="connsiteX0" fmla="*/ 523962 w 1062802"/>
              <a:gd name="connsiteY0" fmla="*/ 0 h 982161"/>
              <a:gd name="connsiteX1" fmla="*/ 416798 w 1062802"/>
              <a:gd name="connsiteY1" fmla="*/ 5476 h 982161"/>
              <a:gd name="connsiteX2" fmla="*/ 0 w 1062802"/>
              <a:gd name="connsiteY2" fmla="*/ 570250 h 982161"/>
              <a:gd name="connsiteX3" fmla="*/ 477937 w 1062802"/>
              <a:gd name="connsiteY3" fmla="*/ 982161 h 982161"/>
              <a:gd name="connsiteX4" fmla="*/ 1062802 w 1062802"/>
              <a:gd name="connsiteY4" fmla="*/ 319016 h 982161"/>
              <a:gd name="connsiteX5" fmla="*/ 538342 w 1062802"/>
              <a:gd name="connsiteY5" fmla="*/ 59891 h 982161"/>
              <a:gd name="connsiteX6" fmla="*/ 523962 w 1062802"/>
              <a:gd name="connsiteY6" fmla="*/ 0 h 982161"/>
              <a:gd name="connsiteX0" fmla="*/ 555812 w 1062802"/>
              <a:gd name="connsiteY0" fmla="*/ 0 h 988358"/>
              <a:gd name="connsiteX1" fmla="*/ 416798 w 1062802"/>
              <a:gd name="connsiteY1" fmla="*/ 11673 h 988358"/>
              <a:gd name="connsiteX2" fmla="*/ 0 w 1062802"/>
              <a:gd name="connsiteY2" fmla="*/ 576447 h 988358"/>
              <a:gd name="connsiteX3" fmla="*/ 477937 w 1062802"/>
              <a:gd name="connsiteY3" fmla="*/ 988358 h 988358"/>
              <a:gd name="connsiteX4" fmla="*/ 1062802 w 1062802"/>
              <a:gd name="connsiteY4" fmla="*/ 325213 h 988358"/>
              <a:gd name="connsiteX5" fmla="*/ 538342 w 1062802"/>
              <a:gd name="connsiteY5" fmla="*/ 66088 h 988358"/>
              <a:gd name="connsiteX6" fmla="*/ 555812 w 1062802"/>
              <a:gd name="connsiteY6" fmla="*/ 0 h 988358"/>
              <a:gd name="connsiteX0" fmla="*/ 555812 w 1062802"/>
              <a:gd name="connsiteY0" fmla="*/ 0 h 988358"/>
              <a:gd name="connsiteX1" fmla="*/ 416798 w 1062802"/>
              <a:gd name="connsiteY1" fmla="*/ 11673 h 988358"/>
              <a:gd name="connsiteX2" fmla="*/ 0 w 1062802"/>
              <a:gd name="connsiteY2" fmla="*/ 576447 h 988358"/>
              <a:gd name="connsiteX3" fmla="*/ 477937 w 1062802"/>
              <a:gd name="connsiteY3" fmla="*/ 988358 h 988358"/>
              <a:gd name="connsiteX4" fmla="*/ 1062802 w 1062802"/>
              <a:gd name="connsiteY4" fmla="*/ 325213 h 988358"/>
              <a:gd name="connsiteX5" fmla="*/ 468850 w 1062802"/>
              <a:gd name="connsiteY5" fmla="*/ 120174 h 988358"/>
              <a:gd name="connsiteX6" fmla="*/ 555812 w 1062802"/>
              <a:gd name="connsiteY6" fmla="*/ 0 h 988358"/>
              <a:gd name="connsiteX0" fmla="*/ 534578 w 1062802"/>
              <a:gd name="connsiteY0" fmla="*/ 8985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68850 w 1062802"/>
              <a:gd name="connsiteY5" fmla="*/ 108501 h 976685"/>
              <a:gd name="connsiteX6" fmla="*/ 534578 w 1062802"/>
              <a:gd name="connsiteY6" fmla="*/ 8985 h 976685"/>
              <a:gd name="connsiteX0" fmla="*/ 529270 w 1062802"/>
              <a:gd name="connsiteY0" fmla="*/ 24479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68850 w 1062802"/>
              <a:gd name="connsiteY5" fmla="*/ 108501 h 976685"/>
              <a:gd name="connsiteX6" fmla="*/ 529270 w 1062802"/>
              <a:gd name="connsiteY6" fmla="*/ 24479 h 976685"/>
              <a:gd name="connsiteX0" fmla="*/ 529270 w 1062802"/>
              <a:gd name="connsiteY0" fmla="*/ 24479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37000 w 1062802"/>
              <a:gd name="connsiteY5" fmla="*/ 103336 h 976685"/>
              <a:gd name="connsiteX6" fmla="*/ 529270 w 1062802"/>
              <a:gd name="connsiteY6" fmla="*/ 24479 h 976685"/>
              <a:gd name="connsiteX0" fmla="*/ 502728 w 1062802"/>
              <a:gd name="connsiteY0" fmla="*/ 14150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37000 w 1062802"/>
              <a:gd name="connsiteY5" fmla="*/ 103336 h 976685"/>
              <a:gd name="connsiteX6" fmla="*/ 502728 w 1062802"/>
              <a:gd name="connsiteY6" fmla="*/ 14150 h 976685"/>
              <a:gd name="connsiteX0" fmla="*/ 502728 w 1062802"/>
              <a:gd name="connsiteY0" fmla="*/ 14150 h 976685"/>
              <a:gd name="connsiteX1" fmla="*/ 416798 w 1062802"/>
              <a:gd name="connsiteY1" fmla="*/ 0 h 976685"/>
              <a:gd name="connsiteX2" fmla="*/ 0 w 1062802"/>
              <a:gd name="connsiteY2" fmla="*/ 564774 h 976685"/>
              <a:gd name="connsiteX3" fmla="*/ 477937 w 1062802"/>
              <a:gd name="connsiteY3" fmla="*/ 976685 h 976685"/>
              <a:gd name="connsiteX4" fmla="*/ 526604 w 1062802"/>
              <a:gd name="connsiteY4" fmla="*/ 937201 h 976685"/>
              <a:gd name="connsiteX5" fmla="*/ 1062802 w 1062802"/>
              <a:gd name="connsiteY5" fmla="*/ 313540 h 976685"/>
              <a:gd name="connsiteX6" fmla="*/ 437000 w 1062802"/>
              <a:gd name="connsiteY6" fmla="*/ 103336 h 976685"/>
              <a:gd name="connsiteX7" fmla="*/ 502728 w 1062802"/>
              <a:gd name="connsiteY7" fmla="*/ 14150 h 976685"/>
              <a:gd name="connsiteX0" fmla="*/ 502728 w 1062802"/>
              <a:gd name="connsiteY0" fmla="*/ 14150 h 961192"/>
              <a:gd name="connsiteX1" fmla="*/ 416798 w 1062802"/>
              <a:gd name="connsiteY1" fmla="*/ 0 h 961192"/>
              <a:gd name="connsiteX2" fmla="*/ 0 w 1062802"/>
              <a:gd name="connsiteY2" fmla="*/ 564774 h 961192"/>
              <a:gd name="connsiteX3" fmla="*/ 462012 w 1062802"/>
              <a:gd name="connsiteY3" fmla="*/ 961192 h 961192"/>
              <a:gd name="connsiteX4" fmla="*/ 526604 w 1062802"/>
              <a:gd name="connsiteY4" fmla="*/ 937201 h 961192"/>
              <a:gd name="connsiteX5" fmla="*/ 1062802 w 1062802"/>
              <a:gd name="connsiteY5" fmla="*/ 313540 h 961192"/>
              <a:gd name="connsiteX6" fmla="*/ 437000 w 1062802"/>
              <a:gd name="connsiteY6" fmla="*/ 103336 h 961192"/>
              <a:gd name="connsiteX7" fmla="*/ 502728 w 1062802"/>
              <a:gd name="connsiteY7" fmla="*/ 14150 h 961192"/>
              <a:gd name="connsiteX0" fmla="*/ 502728 w 1062802"/>
              <a:gd name="connsiteY0" fmla="*/ 14150 h 961192"/>
              <a:gd name="connsiteX1" fmla="*/ 416798 w 1062802"/>
              <a:gd name="connsiteY1" fmla="*/ 0 h 961192"/>
              <a:gd name="connsiteX2" fmla="*/ 0 w 1062802"/>
              <a:gd name="connsiteY2" fmla="*/ 564774 h 961192"/>
              <a:gd name="connsiteX3" fmla="*/ 462012 w 1062802"/>
              <a:gd name="connsiteY3" fmla="*/ 961192 h 961192"/>
              <a:gd name="connsiteX4" fmla="*/ 521295 w 1062802"/>
              <a:gd name="connsiteY4" fmla="*/ 957859 h 961192"/>
              <a:gd name="connsiteX5" fmla="*/ 1062802 w 1062802"/>
              <a:gd name="connsiteY5" fmla="*/ 313540 h 961192"/>
              <a:gd name="connsiteX6" fmla="*/ 437000 w 1062802"/>
              <a:gd name="connsiteY6" fmla="*/ 103336 h 961192"/>
              <a:gd name="connsiteX7" fmla="*/ 502728 w 1062802"/>
              <a:gd name="connsiteY7" fmla="*/ 14150 h 961192"/>
              <a:gd name="connsiteX0" fmla="*/ 508036 w 1068110"/>
              <a:gd name="connsiteY0" fmla="*/ 14150 h 961192"/>
              <a:gd name="connsiteX1" fmla="*/ 422106 w 1068110"/>
              <a:gd name="connsiteY1" fmla="*/ 0 h 961192"/>
              <a:gd name="connsiteX2" fmla="*/ 0 w 1068110"/>
              <a:gd name="connsiteY2" fmla="*/ 585432 h 961192"/>
              <a:gd name="connsiteX3" fmla="*/ 467320 w 1068110"/>
              <a:gd name="connsiteY3" fmla="*/ 961192 h 961192"/>
              <a:gd name="connsiteX4" fmla="*/ 526603 w 1068110"/>
              <a:gd name="connsiteY4" fmla="*/ 957859 h 961192"/>
              <a:gd name="connsiteX5" fmla="*/ 1068110 w 1068110"/>
              <a:gd name="connsiteY5" fmla="*/ 313540 h 961192"/>
              <a:gd name="connsiteX6" fmla="*/ 442308 w 1068110"/>
              <a:gd name="connsiteY6" fmla="*/ 103336 h 961192"/>
              <a:gd name="connsiteX7" fmla="*/ 508036 w 1068110"/>
              <a:gd name="connsiteY7" fmla="*/ 14150 h 961192"/>
              <a:gd name="connsiteX0" fmla="*/ 513344 w 1073418"/>
              <a:gd name="connsiteY0" fmla="*/ 14150 h 961192"/>
              <a:gd name="connsiteX1" fmla="*/ 427414 w 1073418"/>
              <a:gd name="connsiteY1" fmla="*/ 0 h 961192"/>
              <a:gd name="connsiteX2" fmla="*/ 0 w 1073418"/>
              <a:gd name="connsiteY2" fmla="*/ 580267 h 961192"/>
              <a:gd name="connsiteX3" fmla="*/ 472628 w 1073418"/>
              <a:gd name="connsiteY3" fmla="*/ 961192 h 961192"/>
              <a:gd name="connsiteX4" fmla="*/ 531911 w 1073418"/>
              <a:gd name="connsiteY4" fmla="*/ 957859 h 961192"/>
              <a:gd name="connsiteX5" fmla="*/ 1073418 w 1073418"/>
              <a:gd name="connsiteY5" fmla="*/ 313540 h 961192"/>
              <a:gd name="connsiteX6" fmla="*/ 447616 w 1073418"/>
              <a:gd name="connsiteY6" fmla="*/ 103336 h 961192"/>
              <a:gd name="connsiteX7" fmla="*/ 513344 w 1073418"/>
              <a:gd name="connsiteY7" fmla="*/ 14150 h 96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418" h="961192">
                <a:moveTo>
                  <a:pt x="513344" y="14150"/>
                </a:moveTo>
                <a:lnTo>
                  <a:pt x="427414" y="0"/>
                </a:lnTo>
                <a:lnTo>
                  <a:pt x="0" y="580267"/>
                </a:lnTo>
                <a:lnTo>
                  <a:pt x="472628" y="961192"/>
                </a:lnTo>
                <a:lnTo>
                  <a:pt x="531911" y="957859"/>
                </a:lnTo>
                <a:lnTo>
                  <a:pt x="1073418" y="313540"/>
                </a:lnTo>
                <a:lnTo>
                  <a:pt x="447616" y="103336"/>
                </a:lnTo>
                <a:lnTo>
                  <a:pt x="513344" y="14150"/>
                </a:lnTo>
                <a:close/>
              </a:path>
            </a:pathLst>
          </a:custGeom>
          <a:solidFill>
            <a:schemeClr val="bg1"/>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12" name="Rectangle 19"/>
          <p:cNvSpPr>
            <a:spLocks noChangeArrowheads="1"/>
          </p:cNvSpPr>
          <p:nvPr/>
        </p:nvSpPr>
        <p:spPr bwMode="auto">
          <a:xfrm>
            <a:off x="242640" y="898639"/>
            <a:ext cx="11266730" cy="7271221"/>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121" name="AutoShape 28"/>
          <p:cNvSpPr>
            <a:spLocks noChangeArrowheads="1"/>
          </p:cNvSpPr>
          <p:nvPr/>
        </p:nvSpPr>
        <p:spPr bwMode="auto">
          <a:xfrm>
            <a:off x="485278" y="1024051"/>
            <a:ext cx="1820515" cy="355604"/>
          </a:xfrm>
          <a:prstGeom prst="roundRect">
            <a:avLst>
              <a:gd name="adj" fmla="val 16667"/>
            </a:avLst>
          </a:prstGeom>
          <a:gradFill>
            <a:gsLst>
              <a:gs pos="0">
                <a:schemeClr val="accent2">
                  <a:lumMod val="75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夢洲地区</a:t>
            </a:r>
          </a:p>
        </p:txBody>
      </p:sp>
      <p:sp>
        <p:nvSpPr>
          <p:cNvPr id="123" name="フリーフォーム 122"/>
          <p:cNvSpPr/>
          <p:nvPr/>
        </p:nvSpPr>
        <p:spPr>
          <a:xfrm>
            <a:off x="2608140" y="5446265"/>
            <a:ext cx="4545180" cy="2296727"/>
          </a:xfrm>
          <a:custGeom>
            <a:avLst/>
            <a:gdLst>
              <a:gd name="connsiteX0" fmla="*/ 373380 w 4099560"/>
              <a:gd name="connsiteY0" fmla="*/ 0 h 1943100"/>
              <a:gd name="connsiteX1" fmla="*/ 0 w 4099560"/>
              <a:gd name="connsiteY1" fmla="*/ 487680 h 1943100"/>
              <a:gd name="connsiteX2" fmla="*/ 655320 w 4099560"/>
              <a:gd name="connsiteY2" fmla="*/ 1577340 h 1943100"/>
              <a:gd name="connsiteX3" fmla="*/ 723900 w 4099560"/>
              <a:gd name="connsiteY3" fmla="*/ 1531620 h 1943100"/>
              <a:gd name="connsiteX4" fmla="*/ 777240 w 4099560"/>
              <a:gd name="connsiteY4" fmla="*/ 1661160 h 1943100"/>
              <a:gd name="connsiteX5" fmla="*/ 4008120 w 4099560"/>
              <a:gd name="connsiteY5" fmla="*/ 1943100 h 1943100"/>
              <a:gd name="connsiteX6" fmla="*/ 4099560 w 4099560"/>
              <a:gd name="connsiteY6" fmla="*/ 1851660 h 1943100"/>
              <a:gd name="connsiteX7" fmla="*/ 4076700 w 4099560"/>
              <a:gd name="connsiteY7" fmla="*/ 1600200 h 1943100"/>
              <a:gd name="connsiteX8" fmla="*/ 3954780 w 4099560"/>
              <a:gd name="connsiteY8" fmla="*/ 1737360 h 1943100"/>
              <a:gd name="connsiteX9" fmla="*/ 2857500 w 4099560"/>
              <a:gd name="connsiteY9" fmla="*/ 822960 h 1943100"/>
              <a:gd name="connsiteX10" fmla="*/ 373380 w 4099560"/>
              <a:gd name="connsiteY10" fmla="*/ 0 h 1943100"/>
              <a:gd name="connsiteX0" fmla="*/ 373380 w 4107180"/>
              <a:gd name="connsiteY0" fmla="*/ 0 h 1988820"/>
              <a:gd name="connsiteX1" fmla="*/ 0 w 4107180"/>
              <a:gd name="connsiteY1" fmla="*/ 487680 h 1988820"/>
              <a:gd name="connsiteX2" fmla="*/ 655320 w 4107180"/>
              <a:gd name="connsiteY2" fmla="*/ 1577340 h 1988820"/>
              <a:gd name="connsiteX3" fmla="*/ 723900 w 4107180"/>
              <a:gd name="connsiteY3" fmla="*/ 1531620 h 1988820"/>
              <a:gd name="connsiteX4" fmla="*/ 777240 w 4107180"/>
              <a:gd name="connsiteY4" fmla="*/ 1661160 h 1988820"/>
              <a:gd name="connsiteX5" fmla="*/ 4008120 w 4107180"/>
              <a:gd name="connsiteY5" fmla="*/ 1943100 h 1988820"/>
              <a:gd name="connsiteX6" fmla="*/ 4107180 w 4107180"/>
              <a:gd name="connsiteY6" fmla="*/ 1988820 h 1988820"/>
              <a:gd name="connsiteX7" fmla="*/ 4076700 w 4107180"/>
              <a:gd name="connsiteY7" fmla="*/ 1600200 h 1988820"/>
              <a:gd name="connsiteX8" fmla="*/ 3954780 w 4107180"/>
              <a:gd name="connsiteY8" fmla="*/ 1737360 h 1988820"/>
              <a:gd name="connsiteX9" fmla="*/ 2857500 w 4107180"/>
              <a:gd name="connsiteY9" fmla="*/ 822960 h 1988820"/>
              <a:gd name="connsiteX10" fmla="*/ 373380 w 4107180"/>
              <a:gd name="connsiteY10" fmla="*/ 0 h 1988820"/>
              <a:gd name="connsiteX0" fmla="*/ 373380 w 4084320"/>
              <a:gd name="connsiteY0" fmla="*/ 0 h 2026920"/>
              <a:gd name="connsiteX1" fmla="*/ 0 w 4084320"/>
              <a:gd name="connsiteY1" fmla="*/ 487680 h 2026920"/>
              <a:gd name="connsiteX2" fmla="*/ 655320 w 4084320"/>
              <a:gd name="connsiteY2" fmla="*/ 1577340 h 2026920"/>
              <a:gd name="connsiteX3" fmla="*/ 723900 w 4084320"/>
              <a:gd name="connsiteY3" fmla="*/ 1531620 h 2026920"/>
              <a:gd name="connsiteX4" fmla="*/ 777240 w 4084320"/>
              <a:gd name="connsiteY4" fmla="*/ 1661160 h 2026920"/>
              <a:gd name="connsiteX5" fmla="*/ 4008120 w 4084320"/>
              <a:gd name="connsiteY5" fmla="*/ 1943100 h 2026920"/>
              <a:gd name="connsiteX6" fmla="*/ 4084320 w 4084320"/>
              <a:gd name="connsiteY6" fmla="*/ 2026920 h 2026920"/>
              <a:gd name="connsiteX7" fmla="*/ 4076700 w 4084320"/>
              <a:gd name="connsiteY7" fmla="*/ 1600200 h 2026920"/>
              <a:gd name="connsiteX8" fmla="*/ 3954780 w 4084320"/>
              <a:gd name="connsiteY8" fmla="*/ 1737360 h 2026920"/>
              <a:gd name="connsiteX9" fmla="*/ 2857500 w 4084320"/>
              <a:gd name="connsiteY9" fmla="*/ 822960 h 2026920"/>
              <a:gd name="connsiteX10" fmla="*/ 373380 w 4084320"/>
              <a:gd name="connsiteY10" fmla="*/ 0 h 2026920"/>
              <a:gd name="connsiteX0" fmla="*/ 373380 w 4084320"/>
              <a:gd name="connsiteY0" fmla="*/ 0 h 2026920"/>
              <a:gd name="connsiteX1" fmla="*/ 0 w 4084320"/>
              <a:gd name="connsiteY1" fmla="*/ 487680 h 2026920"/>
              <a:gd name="connsiteX2" fmla="*/ 655320 w 4084320"/>
              <a:gd name="connsiteY2" fmla="*/ 1577340 h 2026920"/>
              <a:gd name="connsiteX3" fmla="*/ 723900 w 4084320"/>
              <a:gd name="connsiteY3" fmla="*/ 1531620 h 2026920"/>
              <a:gd name="connsiteX4" fmla="*/ 777240 w 4084320"/>
              <a:gd name="connsiteY4" fmla="*/ 1661160 h 2026920"/>
              <a:gd name="connsiteX5" fmla="*/ 4084320 w 4084320"/>
              <a:gd name="connsiteY5" fmla="*/ 2026920 h 2026920"/>
              <a:gd name="connsiteX6" fmla="*/ 4076700 w 4084320"/>
              <a:gd name="connsiteY6" fmla="*/ 1600200 h 2026920"/>
              <a:gd name="connsiteX7" fmla="*/ 3954780 w 4084320"/>
              <a:gd name="connsiteY7" fmla="*/ 1737360 h 2026920"/>
              <a:gd name="connsiteX8" fmla="*/ 2857500 w 4084320"/>
              <a:gd name="connsiteY8" fmla="*/ 822960 h 2026920"/>
              <a:gd name="connsiteX9" fmla="*/ 373380 w 4084320"/>
              <a:gd name="connsiteY9" fmla="*/ 0 h 2026920"/>
              <a:gd name="connsiteX0" fmla="*/ 373380 w 4084320"/>
              <a:gd name="connsiteY0" fmla="*/ 0 h 2026920"/>
              <a:gd name="connsiteX1" fmla="*/ 0 w 4084320"/>
              <a:gd name="connsiteY1" fmla="*/ 487680 h 2026920"/>
              <a:gd name="connsiteX2" fmla="*/ 655320 w 4084320"/>
              <a:gd name="connsiteY2" fmla="*/ 1577340 h 2026920"/>
              <a:gd name="connsiteX3" fmla="*/ 723900 w 4084320"/>
              <a:gd name="connsiteY3" fmla="*/ 1531620 h 2026920"/>
              <a:gd name="connsiteX4" fmla="*/ 670560 w 4084320"/>
              <a:gd name="connsiteY4" fmla="*/ 1744980 h 2026920"/>
              <a:gd name="connsiteX5" fmla="*/ 4084320 w 4084320"/>
              <a:gd name="connsiteY5" fmla="*/ 2026920 h 2026920"/>
              <a:gd name="connsiteX6" fmla="*/ 4076700 w 4084320"/>
              <a:gd name="connsiteY6" fmla="*/ 1600200 h 2026920"/>
              <a:gd name="connsiteX7" fmla="*/ 3954780 w 4084320"/>
              <a:gd name="connsiteY7" fmla="*/ 1737360 h 2026920"/>
              <a:gd name="connsiteX8" fmla="*/ 2857500 w 4084320"/>
              <a:gd name="connsiteY8" fmla="*/ 822960 h 2026920"/>
              <a:gd name="connsiteX9" fmla="*/ 373380 w 4084320"/>
              <a:gd name="connsiteY9" fmla="*/ 0 h 2026920"/>
              <a:gd name="connsiteX0" fmla="*/ 373380 w 4084320"/>
              <a:gd name="connsiteY0" fmla="*/ 0 h 2026920"/>
              <a:gd name="connsiteX1" fmla="*/ 0 w 4084320"/>
              <a:gd name="connsiteY1" fmla="*/ 487680 h 2026920"/>
              <a:gd name="connsiteX2" fmla="*/ 655320 w 4084320"/>
              <a:gd name="connsiteY2" fmla="*/ 1577340 h 2026920"/>
              <a:gd name="connsiteX3" fmla="*/ 670560 w 4084320"/>
              <a:gd name="connsiteY3" fmla="*/ 1744980 h 2026920"/>
              <a:gd name="connsiteX4" fmla="*/ 4084320 w 4084320"/>
              <a:gd name="connsiteY4" fmla="*/ 2026920 h 2026920"/>
              <a:gd name="connsiteX5" fmla="*/ 4076700 w 4084320"/>
              <a:gd name="connsiteY5" fmla="*/ 1600200 h 2026920"/>
              <a:gd name="connsiteX6" fmla="*/ 3954780 w 4084320"/>
              <a:gd name="connsiteY6" fmla="*/ 1737360 h 2026920"/>
              <a:gd name="connsiteX7" fmla="*/ 2857500 w 4084320"/>
              <a:gd name="connsiteY7" fmla="*/ 822960 h 2026920"/>
              <a:gd name="connsiteX8" fmla="*/ 373380 w 4084320"/>
              <a:gd name="connsiteY8" fmla="*/ 0 h 2026920"/>
              <a:gd name="connsiteX0" fmla="*/ 373380 w 4084320"/>
              <a:gd name="connsiteY0" fmla="*/ 0 h 2026920"/>
              <a:gd name="connsiteX1" fmla="*/ 0 w 4084320"/>
              <a:gd name="connsiteY1" fmla="*/ 487680 h 2026920"/>
              <a:gd name="connsiteX2" fmla="*/ 670560 w 4084320"/>
              <a:gd name="connsiteY2" fmla="*/ 1744980 h 2026920"/>
              <a:gd name="connsiteX3" fmla="*/ 4084320 w 4084320"/>
              <a:gd name="connsiteY3" fmla="*/ 2026920 h 2026920"/>
              <a:gd name="connsiteX4" fmla="*/ 4076700 w 4084320"/>
              <a:gd name="connsiteY4" fmla="*/ 1600200 h 2026920"/>
              <a:gd name="connsiteX5" fmla="*/ 3954780 w 4084320"/>
              <a:gd name="connsiteY5" fmla="*/ 1737360 h 2026920"/>
              <a:gd name="connsiteX6" fmla="*/ 2857500 w 4084320"/>
              <a:gd name="connsiteY6" fmla="*/ 822960 h 2026920"/>
              <a:gd name="connsiteX7" fmla="*/ 373380 w 4084320"/>
              <a:gd name="connsiteY7" fmla="*/ 0 h 2026920"/>
              <a:gd name="connsiteX0" fmla="*/ 388620 w 4099560"/>
              <a:gd name="connsiteY0" fmla="*/ 0 h 2026920"/>
              <a:gd name="connsiteX1" fmla="*/ 0 w 4099560"/>
              <a:gd name="connsiteY1" fmla="*/ 533400 h 2026920"/>
              <a:gd name="connsiteX2" fmla="*/ 685800 w 4099560"/>
              <a:gd name="connsiteY2" fmla="*/ 1744980 h 2026920"/>
              <a:gd name="connsiteX3" fmla="*/ 4099560 w 4099560"/>
              <a:gd name="connsiteY3" fmla="*/ 2026920 h 2026920"/>
              <a:gd name="connsiteX4" fmla="*/ 4091940 w 4099560"/>
              <a:gd name="connsiteY4" fmla="*/ 1600200 h 2026920"/>
              <a:gd name="connsiteX5" fmla="*/ 3970020 w 4099560"/>
              <a:gd name="connsiteY5" fmla="*/ 1737360 h 2026920"/>
              <a:gd name="connsiteX6" fmla="*/ 2872740 w 4099560"/>
              <a:gd name="connsiteY6" fmla="*/ 822960 h 2026920"/>
              <a:gd name="connsiteX7" fmla="*/ 388620 w 4099560"/>
              <a:gd name="connsiteY7" fmla="*/ 0 h 2026920"/>
              <a:gd name="connsiteX0" fmla="*/ 373380 w 4099560"/>
              <a:gd name="connsiteY0" fmla="*/ 0 h 2034540"/>
              <a:gd name="connsiteX1" fmla="*/ 0 w 4099560"/>
              <a:gd name="connsiteY1" fmla="*/ 541020 h 2034540"/>
              <a:gd name="connsiteX2" fmla="*/ 685800 w 4099560"/>
              <a:gd name="connsiteY2" fmla="*/ 1752600 h 2034540"/>
              <a:gd name="connsiteX3" fmla="*/ 4099560 w 4099560"/>
              <a:gd name="connsiteY3" fmla="*/ 2034540 h 2034540"/>
              <a:gd name="connsiteX4" fmla="*/ 4091940 w 4099560"/>
              <a:gd name="connsiteY4" fmla="*/ 1607820 h 2034540"/>
              <a:gd name="connsiteX5" fmla="*/ 3970020 w 4099560"/>
              <a:gd name="connsiteY5" fmla="*/ 1744980 h 2034540"/>
              <a:gd name="connsiteX6" fmla="*/ 2872740 w 4099560"/>
              <a:gd name="connsiteY6" fmla="*/ 830580 h 2034540"/>
              <a:gd name="connsiteX7" fmla="*/ 373380 w 4099560"/>
              <a:gd name="connsiteY7" fmla="*/ 0 h 2034540"/>
              <a:gd name="connsiteX0" fmla="*/ 373380 w 4099560"/>
              <a:gd name="connsiteY0" fmla="*/ 0 h 2034540"/>
              <a:gd name="connsiteX1" fmla="*/ 0 w 4099560"/>
              <a:gd name="connsiteY1" fmla="*/ 541020 h 2034540"/>
              <a:gd name="connsiteX2" fmla="*/ 685800 w 4099560"/>
              <a:gd name="connsiteY2" fmla="*/ 1752600 h 2034540"/>
              <a:gd name="connsiteX3" fmla="*/ 4099560 w 4099560"/>
              <a:gd name="connsiteY3" fmla="*/ 2034540 h 2034540"/>
              <a:gd name="connsiteX4" fmla="*/ 4091940 w 4099560"/>
              <a:gd name="connsiteY4" fmla="*/ 1607820 h 2034540"/>
              <a:gd name="connsiteX5" fmla="*/ 3970020 w 4099560"/>
              <a:gd name="connsiteY5" fmla="*/ 1744980 h 2034540"/>
              <a:gd name="connsiteX6" fmla="*/ 2841325 w 4099560"/>
              <a:gd name="connsiteY6" fmla="*/ 862642 h 2034540"/>
              <a:gd name="connsiteX7" fmla="*/ 373380 w 4099560"/>
              <a:gd name="connsiteY7" fmla="*/ 0 h 2034540"/>
              <a:gd name="connsiteX0" fmla="*/ 373380 w 4099560"/>
              <a:gd name="connsiteY0" fmla="*/ 0 h 2034540"/>
              <a:gd name="connsiteX1" fmla="*/ 0 w 4099560"/>
              <a:gd name="connsiteY1" fmla="*/ 541020 h 2034540"/>
              <a:gd name="connsiteX2" fmla="*/ 685800 w 4099560"/>
              <a:gd name="connsiteY2" fmla="*/ 1752600 h 2034540"/>
              <a:gd name="connsiteX3" fmla="*/ 4099560 w 4099560"/>
              <a:gd name="connsiteY3" fmla="*/ 2034540 h 2034540"/>
              <a:gd name="connsiteX4" fmla="*/ 4091940 w 4099560"/>
              <a:gd name="connsiteY4" fmla="*/ 1607820 h 2034540"/>
              <a:gd name="connsiteX5" fmla="*/ 3970020 w 4099560"/>
              <a:gd name="connsiteY5" fmla="*/ 1744980 h 2034540"/>
              <a:gd name="connsiteX6" fmla="*/ 2841326 w 4099560"/>
              <a:gd name="connsiteY6" fmla="*/ 830580 h 2034540"/>
              <a:gd name="connsiteX7" fmla="*/ 373380 w 4099560"/>
              <a:gd name="connsiteY7" fmla="*/ 0 h 2034540"/>
              <a:gd name="connsiteX0" fmla="*/ 373380 w 4099560"/>
              <a:gd name="connsiteY0" fmla="*/ 0 h 2034540"/>
              <a:gd name="connsiteX1" fmla="*/ 0 w 4099560"/>
              <a:gd name="connsiteY1" fmla="*/ 541020 h 2034540"/>
              <a:gd name="connsiteX2" fmla="*/ 685800 w 4099560"/>
              <a:gd name="connsiteY2" fmla="*/ 1800693 h 2034540"/>
              <a:gd name="connsiteX3" fmla="*/ 4099560 w 4099560"/>
              <a:gd name="connsiteY3" fmla="*/ 2034540 h 2034540"/>
              <a:gd name="connsiteX4" fmla="*/ 4091940 w 4099560"/>
              <a:gd name="connsiteY4" fmla="*/ 1607820 h 2034540"/>
              <a:gd name="connsiteX5" fmla="*/ 3970020 w 4099560"/>
              <a:gd name="connsiteY5" fmla="*/ 1744980 h 2034540"/>
              <a:gd name="connsiteX6" fmla="*/ 2841326 w 4099560"/>
              <a:gd name="connsiteY6" fmla="*/ 830580 h 2034540"/>
              <a:gd name="connsiteX7" fmla="*/ 373380 w 4099560"/>
              <a:gd name="connsiteY7" fmla="*/ 0 h 2034540"/>
              <a:gd name="connsiteX0" fmla="*/ 373380 w 4091940"/>
              <a:gd name="connsiteY0" fmla="*/ 0 h 2098663"/>
              <a:gd name="connsiteX1" fmla="*/ 0 w 4091940"/>
              <a:gd name="connsiteY1" fmla="*/ 541020 h 2098663"/>
              <a:gd name="connsiteX2" fmla="*/ 685800 w 4091940"/>
              <a:gd name="connsiteY2" fmla="*/ 1800693 h 2098663"/>
              <a:gd name="connsiteX3" fmla="*/ 4083853 w 4091940"/>
              <a:gd name="connsiteY3" fmla="*/ 2098663 h 2098663"/>
              <a:gd name="connsiteX4" fmla="*/ 4091940 w 4091940"/>
              <a:gd name="connsiteY4" fmla="*/ 1607820 h 2098663"/>
              <a:gd name="connsiteX5" fmla="*/ 3970020 w 4091940"/>
              <a:gd name="connsiteY5" fmla="*/ 1744980 h 2098663"/>
              <a:gd name="connsiteX6" fmla="*/ 2841326 w 4091940"/>
              <a:gd name="connsiteY6" fmla="*/ 830580 h 2098663"/>
              <a:gd name="connsiteX7" fmla="*/ 373380 w 4091940"/>
              <a:gd name="connsiteY7" fmla="*/ 0 h 2098663"/>
              <a:gd name="connsiteX0" fmla="*/ 373380 w 4091940"/>
              <a:gd name="connsiteY0" fmla="*/ 0 h 2098663"/>
              <a:gd name="connsiteX1" fmla="*/ 0 w 4091940"/>
              <a:gd name="connsiteY1" fmla="*/ 541020 h 2098663"/>
              <a:gd name="connsiteX2" fmla="*/ 685800 w 4091940"/>
              <a:gd name="connsiteY2" fmla="*/ 1800693 h 2098663"/>
              <a:gd name="connsiteX3" fmla="*/ 4083853 w 4091940"/>
              <a:gd name="connsiteY3" fmla="*/ 2098663 h 2098663"/>
              <a:gd name="connsiteX4" fmla="*/ 4091940 w 4091940"/>
              <a:gd name="connsiteY4" fmla="*/ 1607820 h 2098663"/>
              <a:gd name="connsiteX5" fmla="*/ 3938604 w 4091940"/>
              <a:gd name="connsiteY5" fmla="*/ 1761011 h 2098663"/>
              <a:gd name="connsiteX6" fmla="*/ 2841326 w 4091940"/>
              <a:gd name="connsiteY6" fmla="*/ 830580 h 2098663"/>
              <a:gd name="connsiteX7" fmla="*/ 373380 w 4091940"/>
              <a:gd name="connsiteY7" fmla="*/ 0 h 2098663"/>
              <a:gd name="connsiteX0" fmla="*/ 373380 w 4091940"/>
              <a:gd name="connsiteY0" fmla="*/ 0 h 2098663"/>
              <a:gd name="connsiteX1" fmla="*/ 0 w 4091940"/>
              <a:gd name="connsiteY1" fmla="*/ 541020 h 2098663"/>
              <a:gd name="connsiteX2" fmla="*/ 685800 w 4091940"/>
              <a:gd name="connsiteY2" fmla="*/ 1800693 h 2098663"/>
              <a:gd name="connsiteX3" fmla="*/ 4083853 w 4091940"/>
              <a:gd name="connsiteY3" fmla="*/ 2098663 h 2098663"/>
              <a:gd name="connsiteX4" fmla="*/ 4091940 w 4091940"/>
              <a:gd name="connsiteY4" fmla="*/ 1607820 h 2098663"/>
              <a:gd name="connsiteX5" fmla="*/ 3922896 w 4091940"/>
              <a:gd name="connsiteY5" fmla="*/ 1777042 h 2098663"/>
              <a:gd name="connsiteX6" fmla="*/ 2841326 w 4091940"/>
              <a:gd name="connsiteY6" fmla="*/ 830580 h 2098663"/>
              <a:gd name="connsiteX7" fmla="*/ 373380 w 4091940"/>
              <a:gd name="connsiteY7" fmla="*/ 0 h 2098663"/>
              <a:gd name="connsiteX0" fmla="*/ 304003 w 4091940"/>
              <a:gd name="connsiteY0" fmla="*/ 0 h 2134065"/>
              <a:gd name="connsiteX1" fmla="*/ 0 w 4091940"/>
              <a:gd name="connsiteY1" fmla="*/ 576422 h 2134065"/>
              <a:gd name="connsiteX2" fmla="*/ 685800 w 4091940"/>
              <a:gd name="connsiteY2" fmla="*/ 1836095 h 2134065"/>
              <a:gd name="connsiteX3" fmla="*/ 4083853 w 4091940"/>
              <a:gd name="connsiteY3" fmla="*/ 2134065 h 2134065"/>
              <a:gd name="connsiteX4" fmla="*/ 4091940 w 4091940"/>
              <a:gd name="connsiteY4" fmla="*/ 1643222 h 2134065"/>
              <a:gd name="connsiteX5" fmla="*/ 3922896 w 4091940"/>
              <a:gd name="connsiteY5" fmla="*/ 1812444 h 2134065"/>
              <a:gd name="connsiteX6" fmla="*/ 2841326 w 4091940"/>
              <a:gd name="connsiteY6" fmla="*/ 865982 h 2134065"/>
              <a:gd name="connsiteX7" fmla="*/ 304003 w 4091940"/>
              <a:gd name="connsiteY7" fmla="*/ 0 h 2134065"/>
              <a:gd name="connsiteX0" fmla="*/ 338691 w 4126628"/>
              <a:gd name="connsiteY0" fmla="*/ 0 h 2134065"/>
              <a:gd name="connsiteX1" fmla="*/ 0 w 4126628"/>
              <a:gd name="connsiteY1" fmla="*/ 517419 h 2134065"/>
              <a:gd name="connsiteX2" fmla="*/ 720488 w 4126628"/>
              <a:gd name="connsiteY2" fmla="*/ 1836095 h 2134065"/>
              <a:gd name="connsiteX3" fmla="*/ 4118541 w 4126628"/>
              <a:gd name="connsiteY3" fmla="*/ 2134065 h 2134065"/>
              <a:gd name="connsiteX4" fmla="*/ 4126628 w 4126628"/>
              <a:gd name="connsiteY4" fmla="*/ 1643222 h 2134065"/>
              <a:gd name="connsiteX5" fmla="*/ 3957584 w 4126628"/>
              <a:gd name="connsiteY5" fmla="*/ 1812444 h 2134065"/>
              <a:gd name="connsiteX6" fmla="*/ 2876014 w 4126628"/>
              <a:gd name="connsiteY6" fmla="*/ 865982 h 2134065"/>
              <a:gd name="connsiteX7" fmla="*/ 338691 w 4126628"/>
              <a:gd name="connsiteY7" fmla="*/ 0 h 2134065"/>
              <a:gd name="connsiteX0" fmla="*/ 338691 w 4126628"/>
              <a:gd name="connsiteY0" fmla="*/ 0 h 2134065"/>
              <a:gd name="connsiteX1" fmla="*/ 0 w 4126628"/>
              <a:gd name="connsiteY1" fmla="*/ 517419 h 2134065"/>
              <a:gd name="connsiteX2" fmla="*/ 708925 w 4126628"/>
              <a:gd name="connsiteY2" fmla="*/ 1836095 h 2134065"/>
              <a:gd name="connsiteX3" fmla="*/ 4118541 w 4126628"/>
              <a:gd name="connsiteY3" fmla="*/ 2134065 h 2134065"/>
              <a:gd name="connsiteX4" fmla="*/ 4126628 w 4126628"/>
              <a:gd name="connsiteY4" fmla="*/ 1643222 h 2134065"/>
              <a:gd name="connsiteX5" fmla="*/ 3957584 w 4126628"/>
              <a:gd name="connsiteY5" fmla="*/ 1812444 h 2134065"/>
              <a:gd name="connsiteX6" fmla="*/ 2876014 w 4126628"/>
              <a:gd name="connsiteY6" fmla="*/ 865982 h 2134065"/>
              <a:gd name="connsiteX7" fmla="*/ 338691 w 4126628"/>
              <a:gd name="connsiteY7" fmla="*/ 0 h 2134065"/>
              <a:gd name="connsiteX0" fmla="*/ 338691 w 4126628"/>
              <a:gd name="connsiteY0" fmla="*/ 0 h 2134065"/>
              <a:gd name="connsiteX1" fmla="*/ 0 w 4126628"/>
              <a:gd name="connsiteY1" fmla="*/ 517419 h 2134065"/>
              <a:gd name="connsiteX2" fmla="*/ 708925 w 4126628"/>
              <a:gd name="connsiteY2" fmla="*/ 1836095 h 2134065"/>
              <a:gd name="connsiteX3" fmla="*/ 4118541 w 4126628"/>
              <a:gd name="connsiteY3" fmla="*/ 2134065 h 2134065"/>
              <a:gd name="connsiteX4" fmla="*/ 4126628 w 4126628"/>
              <a:gd name="connsiteY4" fmla="*/ 1643222 h 2134065"/>
              <a:gd name="connsiteX5" fmla="*/ 3963366 w 4126628"/>
              <a:gd name="connsiteY5" fmla="*/ 1806544 h 2134065"/>
              <a:gd name="connsiteX6" fmla="*/ 2876014 w 4126628"/>
              <a:gd name="connsiteY6" fmla="*/ 865982 h 2134065"/>
              <a:gd name="connsiteX7" fmla="*/ 338691 w 4126628"/>
              <a:gd name="connsiteY7" fmla="*/ 0 h 2134065"/>
              <a:gd name="connsiteX0" fmla="*/ 338691 w 4126628"/>
              <a:gd name="connsiteY0" fmla="*/ 0 h 2134065"/>
              <a:gd name="connsiteX1" fmla="*/ 0 w 4126628"/>
              <a:gd name="connsiteY1" fmla="*/ 517419 h 2134065"/>
              <a:gd name="connsiteX2" fmla="*/ 708925 w 4126628"/>
              <a:gd name="connsiteY2" fmla="*/ 1836095 h 2134065"/>
              <a:gd name="connsiteX3" fmla="*/ 4118541 w 4126628"/>
              <a:gd name="connsiteY3" fmla="*/ 2134065 h 2134065"/>
              <a:gd name="connsiteX4" fmla="*/ 4126628 w 4126628"/>
              <a:gd name="connsiteY4" fmla="*/ 1643222 h 2134065"/>
              <a:gd name="connsiteX5" fmla="*/ 3963366 w 4126628"/>
              <a:gd name="connsiteY5" fmla="*/ 1806544 h 2134065"/>
              <a:gd name="connsiteX6" fmla="*/ 2904921 w 4126628"/>
              <a:gd name="connsiteY6" fmla="*/ 871883 h 2134065"/>
              <a:gd name="connsiteX7" fmla="*/ 338691 w 4126628"/>
              <a:gd name="connsiteY7" fmla="*/ 0 h 2134065"/>
              <a:gd name="connsiteX0" fmla="*/ 338691 w 4138191"/>
              <a:gd name="connsiteY0" fmla="*/ 0 h 2134065"/>
              <a:gd name="connsiteX1" fmla="*/ 0 w 4138191"/>
              <a:gd name="connsiteY1" fmla="*/ 517419 h 2134065"/>
              <a:gd name="connsiteX2" fmla="*/ 708925 w 4138191"/>
              <a:gd name="connsiteY2" fmla="*/ 1836095 h 2134065"/>
              <a:gd name="connsiteX3" fmla="*/ 4118541 w 4138191"/>
              <a:gd name="connsiteY3" fmla="*/ 2134065 h 2134065"/>
              <a:gd name="connsiteX4" fmla="*/ 4138191 w 4138191"/>
              <a:gd name="connsiteY4" fmla="*/ 1655022 h 2134065"/>
              <a:gd name="connsiteX5" fmla="*/ 3963366 w 4138191"/>
              <a:gd name="connsiteY5" fmla="*/ 1806544 h 2134065"/>
              <a:gd name="connsiteX6" fmla="*/ 2904921 w 4138191"/>
              <a:gd name="connsiteY6" fmla="*/ 871883 h 2134065"/>
              <a:gd name="connsiteX7" fmla="*/ 338691 w 4138191"/>
              <a:gd name="connsiteY7" fmla="*/ 0 h 2134065"/>
              <a:gd name="connsiteX0" fmla="*/ 338691 w 4138191"/>
              <a:gd name="connsiteY0" fmla="*/ 0 h 2134065"/>
              <a:gd name="connsiteX1" fmla="*/ 0 w 4138191"/>
              <a:gd name="connsiteY1" fmla="*/ 517419 h 2134065"/>
              <a:gd name="connsiteX2" fmla="*/ 708925 w 4138191"/>
              <a:gd name="connsiteY2" fmla="*/ 1836095 h 2134065"/>
              <a:gd name="connsiteX3" fmla="*/ 4118541 w 4138191"/>
              <a:gd name="connsiteY3" fmla="*/ 2134065 h 2134065"/>
              <a:gd name="connsiteX4" fmla="*/ 4138191 w 4138191"/>
              <a:gd name="connsiteY4" fmla="*/ 1655022 h 2134065"/>
              <a:gd name="connsiteX5" fmla="*/ 3969147 w 4138191"/>
              <a:gd name="connsiteY5" fmla="*/ 1794744 h 2134065"/>
              <a:gd name="connsiteX6" fmla="*/ 2904921 w 4138191"/>
              <a:gd name="connsiteY6" fmla="*/ 871883 h 2134065"/>
              <a:gd name="connsiteX7" fmla="*/ 338691 w 4138191"/>
              <a:gd name="connsiteY7" fmla="*/ 0 h 213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8191" h="2134065">
                <a:moveTo>
                  <a:pt x="338691" y="0"/>
                </a:moveTo>
                <a:lnTo>
                  <a:pt x="0" y="517419"/>
                </a:lnTo>
                <a:lnTo>
                  <a:pt x="708925" y="1836095"/>
                </a:lnTo>
                <a:lnTo>
                  <a:pt x="4118541" y="2134065"/>
                </a:lnTo>
                <a:lnTo>
                  <a:pt x="4138191" y="1655022"/>
                </a:lnTo>
                <a:lnTo>
                  <a:pt x="3969147" y="1794744"/>
                </a:lnTo>
                <a:lnTo>
                  <a:pt x="2904921" y="871883"/>
                </a:lnTo>
                <a:lnTo>
                  <a:pt x="338691" y="0"/>
                </a:lnTo>
                <a:close/>
              </a:path>
            </a:pathLst>
          </a:custGeom>
          <a:solidFill>
            <a:schemeClr val="accent2"/>
          </a:solidFill>
          <a:ln w="9525">
            <a:solidFill>
              <a:schemeClr val="tx1"/>
            </a:solidFill>
            <a:miter lim="800000"/>
            <a:headEnd/>
            <a:tailEnd/>
          </a:ln>
        </p:spPr>
        <p:txBody>
          <a:bodyPr wrap="none" anchor="ctr"/>
          <a:lstStyle/>
          <a:p>
            <a:pPr>
              <a:spcBef>
                <a:spcPct val="0"/>
              </a:spcBef>
            </a:pPr>
            <a:endParaRPr lang="ja-JP" altLang="en-US" sz="800" dirty="0">
              <a:solidFill>
                <a:schemeClr val="tx1"/>
              </a:solidFill>
              <a:latin typeface="Arial" panose="020B0604020202020204" pitchFamily="34" charset="0"/>
              <a:ea typeface="ＭＳ Ｐゴシック" panose="020B0600070205080204" pitchFamily="50" charset="-128"/>
            </a:endParaRPr>
          </a:p>
        </p:txBody>
      </p:sp>
      <p:sp>
        <p:nvSpPr>
          <p:cNvPr id="124" name="テキスト ボックス 42"/>
          <p:cNvSpPr txBox="1"/>
          <p:nvPr/>
        </p:nvSpPr>
        <p:spPr>
          <a:xfrm>
            <a:off x="4157798" y="6209433"/>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Ⅲ</a:t>
            </a:r>
            <a:r>
              <a:rPr lang="ja-JP" altLang="en-US" sz="1386" b="1" dirty="0"/>
              <a:t>期</a:t>
            </a:r>
          </a:p>
        </p:txBody>
      </p:sp>
      <p:sp>
        <p:nvSpPr>
          <p:cNvPr id="126" name="テキスト ボックス 52"/>
          <p:cNvSpPr txBox="1"/>
          <p:nvPr/>
        </p:nvSpPr>
        <p:spPr>
          <a:xfrm>
            <a:off x="3362937" y="2130766"/>
            <a:ext cx="1442336" cy="5673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764" b="1" dirty="0"/>
              <a:t>ⅰ</a:t>
            </a:r>
            <a:r>
              <a:rPr lang="ja-JP" altLang="en-US" sz="1323" b="1" dirty="0"/>
              <a:t> </a:t>
            </a:r>
            <a:r>
              <a:rPr lang="en-US" altLang="ja-JP" sz="1323" b="1" dirty="0" smtClean="0"/>
              <a:t>IR</a:t>
            </a:r>
            <a:r>
              <a:rPr lang="ja-JP" altLang="en-US" sz="1323" b="1" dirty="0" smtClean="0"/>
              <a:t>予定区域</a:t>
            </a:r>
            <a:endParaRPr lang="en-US" altLang="ja-JP" sz="1323" b="1" dirty="0"/>
          </a:p>
          <a:p>
            <a:pPr algn="ctr"/>
            <a:r>
              <a:rPr lang="en-US" altLang="ja-JP" sz="1323" b="1" dirty="0"/>
              <a:t>〔</a:t>
            </a:r>
            <a:r>
              <a:rPr lang="en-US" altLang="ja-JP" sz="1323" b="1" dirty="0" smtClean="0"/>
              <a:t>49.3ha</a:t>
            </a:r>
            <a:r>
              <a:rPr lang="en-US" altLang="ja-JP" sz="1323" b="1" dirty="0"/>
              <a:t>〕 </a:t>
            </a:r>
            <a:endParaRPr lang="ja-JP" altLang="en-US" sz="1323" b="1" dirty="0"/>
          </a:p>
        </p:txBody>
      </p:sp>
      <p:cxnSp>
        <p:nvCxnSpPr>
          <p:cNvPr id="127" name="直線コネクタ 126"/>
          <p:cNvCxnSpPr/>
          <p:nvPr/>
        </p:nvCxnSpPr>
        <p:spPr>
          <a:xfrm flipV="1">
            <a:off x="4631705" y="2258464"/>
            <a:ext cx="1451338" cy="1985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4631705" y="2478361"/>
            <a:ext cx="985859" cy="674700"/>
          </a:xfrm>
          <a:prstGeom prst="line">
            <a:avLst/>
          </a:prstGeom>
        </p:spPr>
        <p:style>
          <a:lnRef idx="1">
            <a:schemeClr val="accent1"/>
          </a:lnRef>
          <a:fillRef idx="0">
            <a:schemeClr val="accent1"/>
          </a:fillRef>
          <a:effectRef idx="0">
            <a:schemeClr val="accent1"/>
          </a:effectRef>
          <a:fontRef idx="minor">
            <a:schemeClr val="tx1"/>
          </a:fontRef>
        </p:style>
      </p:cxnSp>
      <p:sp>
        <p:nvSpPr>
          <p:cNvPr id="129" name="テキスト ボックス 52"/>
          <p:cNvSpPr txBox="1"/>
          <p:nvPr/>
        </p:nvSpPr>
        <p:spPr>
          <a:xfrm>
            <a:off x="8015033" y="1676777"/>
            <a:ext cx="2509964" cy="5673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764" b="1" dirty="0"/>
              <a:t>ⅱ </a:t>
            </a:r>
            <a:r>
              <a:rPr lang="ja-JP" altLang="en-US" sz="1323" b="1" dirty="0"/>
              <a:t> </a:t>
            </a:r>
            <a:r>
              <a:rPr lang="en-US" altLang="ja-JP" sz="1323" b="1" dirty="0" err="1"/>
              <a:t>IR</a:t>
            </a:r>
            <a:r>
              <a:rPr lang="ja-JP" altLang="en-US" sz="1323" b="1" dirty="0"/>
              <a:t>区域拡張予定地</a:t>
            </a:r>
            <a:endParaRPr lang="en-US" altLang="ja-JP" sz="1323" b="1" dirty="0"/>
          </a:p>
          <a:p>
            <a:pPr algn="ctr"/>
            <a:r>
              <a:rPr lang="en-US" altLang="ja-JP" sz="1323" b="1" dirty="0"/>
              <a:t>〔</a:t>
            </a:r>
            <a:r>
              <a:rPr lang="en-US" altLang="ja-JP" sz="1323" b="1" dirty="0" smtClean="0"/>
              <a:t>7.2ha</a:t>
            </a:r>
            <a:r>
              <a:rPr lang="en-US" altLang="ja-JP" sz="1323" b="1" dirty="0"/>
              <a:t>〕 </a:t>
            </a:r>
            <a:endParaRPr lang="ja-JP" altLang="en-US" sz="1323" b="1" dirty="0"/>
          </a:p>
        </p:txBody>
      </p:sp>
      <p:cxnSp>
        <p:nvCxnSpPr>
          <p:cNvPr id="130" name="直線コネクタ 129"/>
          <p:cNvCxnSpPr>
            <a:cxnSpLocks/>
          </p:cNvCxnSpPr>
          <p:nvPr/>
        </p:nvCxnSpPr>
        <p:spPr>
          <a:xfrm flipV="1">
            <a:off x="8042277" y="2295940"/>
            <a:ext cx="1120244" cy="439429"/>
          </a:xfrm>
          <a:prstGeom prst="line">
            <a:avLst/>
          </a:prstGeom>
        </p:spPr>
        <p:style>
          <a:lnRef idx="1">
            <a:schemeClr val="accent1"/>
          </a:lnRef>
          <a:fillRef idx="0">
            <a:schemeClr val="accent1"/>
          </a:fillRef>
          <a:effectRef idx="0">
            <a:schemeClr val="accent1"/>
          </a:effectRef>
          <a:fontRef idx="minor">
            <a:schemeClr val="tx1"/>
          </a:fontRef>
        </p:style>
      </p:cxnSp>
      <p:sp>
        <p:nvSpPr>
          <p:cNvPr id="136" name="テキスト ボックス 50"/>
          <p:cNvSpPr txBox="1"/>
          <p:nvPr/>
        </p:nvSpPr>
        <p:spPr>
          <a:xfrm>
            <a:off x="4006182" y="6605930"/>
            <a:ext cx="1545197" cy="5673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764" b="1" dirty="0"/>
              <a:t>ⅴ</a:t>
            </a:r>
            <a:r>
              <a:rPr lang="ja-JP" altLang="en-US" sz="1323" b="1" dirty="0"/>
              <a:t> </a:t>
            </a:r>
            <a:r>
              <a:rPr lang="en-US" altLang="ja-JP" sz="1323" b="1" dirty="0"/>
              <a:t>Ⅲ</a:t>
            </a:r>
            <a:r>
              <a:rPr lang="ja-JP" altLang="en-US" sz="1323" b="1" dirty="0"/>
              <a:t>期用地</a:t>
            </a:r>
            <a:r>
              <a:rPr lang="en-US" altLang="ja-JP" sz="1323" b="1" dirty="0"/>
              <a:t>〔</a:t>
            </a:r>
            <a:r>
              <a:rPr lang="en-US" altLang="ja-JP" sz="1323" b="1" dirty="0" err="1"/>
              <a:t>40ha</a:t>
            </a:r>
            <a:r>
              <a:rPr lang="en-US" altLang="ja-JP" sz="1323" b="1" dirty="0"/>
              <a:t>〕</a:t>
            </a:r>
            <a:endParaRPr lang="ja-JP" altLang="en-US" sz="1323" b="1" dirty="0"/>
          </a:p>
        </p:txBody>
      </p:sp>
      <p:graphicFrame>
        <p:nvGraphicFramePr>
          <p:cNvPr id="52" name="表 51"/>
          <p:cNvGraphicFramePr>
            <a:graphicFrameLocks noGrp="1"/>
          </p:cNvGraphicFramePr>
          <p:nvPr>
            <p:extLst>
              <p:ext uri="{D42A27DB-BD31-4B8C-83A1-F6EECF244321}">
                <p14:modId xmlns:p14="http://schemas.microsoft.com/office/powerpoint/2010/main" val="1729398279"/>
              </p:ext>
            </p:extLst>
          </p:nvPr>
        </p:nvGraphicFramePr>
        <p:xfrm>
          <a:off x="335151" y="7359960"/>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a16="http://schemas.microsoft.com/office/drawing/2014/main"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70840">
                <a:tc>
                  <a:txBody>
                    <a:bodyPr/>
                    <a:lstStyle/>
                    <a:p>
                      <a:pPr algn="ctr"/>
                      <a:r>
                        <a:rPr kumimoji="1" lang="en-US" altLang="ja-JP" sz="1600" dirty="0" smtClean="0">
                          <a:solidFill>
                            <a:schemeClr val="tx1"/>
                          </a:solidFill>
                          <a:latin typeface="+mn-ea"/>
                          <a:ea typeface="+mn-ea"/>
                        </a:rPr>
                        <a:t>70,485</a:t>
                      </a:r>
                      <a:r>
                        <a:rPr kumimoji="1" lang="ja-JP" altLang="en-US" sz="1600" dirty="0" smtClean="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sp>
        <p:nvSpPr>
          <p:cNvPr id="54" name="テキスト ボックス 53">
            <a:extLst>
              <a:ext uri="{FF2B5EF4-FFF2-40B4-BE49-F238E27FC236}">
                <a16:creationId xmlns:a16="http://schemas.microsoft.com/office/drawing/2014/main" id="{4E999467-E164-468D-B294-D66C2638B68D}"/>
              </a:ext>
            </a:extLst>
          </p:cNvPr>
          <p:cNvSpPr txBox="1"/>
          <p:nvPr/>
        </p:nvSpPr>
        <p:spPr>
          <a:xfrm>
            <a:off x="121460" y="346160"/>
            <a:ext cx="11827246" cy="323165"/>
          </a:xfrm>
          <a:prstGeom prst="rect">
            <a:avLst/>
          </a:prstGeom>
          <a:noFill/>
          <a:ln>
            <a:noFill/>
          </a:ln>
        </p:spPr>
        <p:txBody>
          <a:bodyPr wrap="square" rtlCol="0">
            <a:spAutoFit/>
          </a:bodyPr>
          <a:lstStyle/>
          <a:p>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　売出土地および売却時期について（夢洲地区</a:t>
            </a:r>
            <a:r>
              <a:rPr lang="ja-JP" altLang="en-US" sz="1500" b="1" dirty="0" smtClean="0">
                <a:solidFill>
                  <a:schemeClr val="accent1">
                    <a:lumMod val="50000"/>
                  </a:schemeClr>
                </a:solidFill>
                <a:latin typeface="メイリオ" panose="020B0604030504040204" pitchFamily="50" charset="-128"/>
                <a:ea typeface="メイリオ" panose="020B0604030504040204" pitchFamily="50" charset="-128"/>
              </a:rPr>
              <a:t>）</a:t>
            </a:r>
            <a:endParaRPr lang="ja-JP" altLang="en-US" sz="15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196" name="フリーフォーム 195"/>
          <p:cNvSpPr/>
          <p:nvPr/>
        </p:nvSpPr>
        <p:spPr>
          <a:xfrm>
            <a:off x="5036476" y="4260040"/>
            <a:ext cx="2144879" cy="1805855"/>
          </a:xfrm>
          <a:custGeom>
            <a:avLst/>
            <a:gdLst>
              <a:gd name="connsiteX0" fmla="*/ 1236428 w 1236428"/>
              <a:gd name="connsiteY0" fmla="*/ 1709530 h 2019631"/>
              <a:gd name="connsiteX1" fmla="*/ 974035 w 1236428"/>
              <a:gd name="connsiteY1" fmla="*/ 2019631 h 2019631"/>
              <a:gd name="connsiteX2" fmla="*/ 0 w 1236428"/>
              <a:gd name="connsiteY2" fmla="*/ 1192695 h 2019631"/>
              <a:gd name="connsiteX3" fmla="*/ 103367 w 1236428"/>
              <a:gd name="connsiteY3" fmla="*/ 0 h 2019631"/>
              <a:gd name="connsiteX4" fmla="*/ 966084 w 1236428"/>
              <a:gd name="connsiteY4" fmla="*/ 75537 h 2019631"/>
              <a:gd name="connsiteX5" fmla="*/ 290223 w 1236428"/>
              <a:gd name="connsiteY5" fmla="*/ 886570 h 2019631"/>
              <a:gd name="connsiteX6" fmla="*/ 1236428 w 1236428"/>
              <a:gd name="connsiteY6" fmla="*/ 1709530 h 2019631"/>
              <a:gd name="connsiteX0" fmla="*/ 1236428 w 1236428"/>
              <a:gd name="connsiteY0" fmla="*/ 2280817 h 2590918"/>
              <a:gd name="connsiteX1" fmla="*/ 974035 w 1236428"/>
              <a:gd name="connsiteY1" fmla="*/ 2590918 h 2590918"/>
              <a:gd name="connsiteX2" fmla="*/ 0 w 1236428"/>
              <a:gd name="connsiteY2" fmla="*/ 1763982 h 2590918"/>
              <a:gd name="connsiteX3" fmla="*/ 644553 w 1236428"/>
              <a:gd name="connsiteY3" fmla="*/ 0 h 2590918"/>
              <a:gd name="connsiteX4" fmla="*/ 966084 w 1236428"/>
              <a:gd name="connsiteY4" fmla="*/ 646824 h 2590918"/>
              <a:gd name="connsiteX5" fmla="*/ 290223 w 1236428"/>
              <a:gd name="connsiteY5" fmla="*/ 1457857 h 2590918"/>
              <a:gd name="connsiteX6" fmla="*/ 1236428 w 1236428"/>
              <a:gd name="connsiteY6" fmla="*/ 2280817 h 2590918"/>
              <a:gd name="connsiteX0" fmla="*/ 1236428 w 1236428"/>
              <a:gd name="connsiteY0" fmla="*/ 2280817 h 2590918"/>
              <a:gd name="connsiteX1" fmla="*/ 974035 w 1236428"/>
              <a:gd name="connsiteY1" fmla="*/ 2590918 h 2590918"/>
              <a:gd name="connsiteX2" fmla="*/ 0 w 1236428"/>
              <a:gd name="connsiteY2" fmla="*/ 1763982 h 2590918"/>
              <a:gd name="connsiteX3" fmla="*/ 644553 w 1236428"/>
              <a:gd name="connsiteY3" fmla="*/ 0 h 2590918"/>
              <a:gd name="connsiteX4" fmla="*/ 1136512 w 1236428"/>
              <a:gd name="connsiteY4" fmla="*/ 413524 h 2590918"/>
              <a:gd name="connsiteX5" fmla="*/ 290223 w 1236428"/>
              <a:gd name="connsiteY5" fmla="*/ 1457857 h 2590918"/>
              <a:gd name="connsiteX6" fmla="*/ 1236428 w 1236428"/>
              <a:gd name="connsiteY6" fmla="*/ 2280817 h 2590918"/>
              <a:gd name="connsiteX0" fmla="*/ 1807035 w 1807035"/>
              <a:gd name="connsiteY0" fmla="*/ 2448781 h 2758882"/>
              <a:gd name="connsiteX1" fmla="*/ 1544642 w 1807035"/>
              <a:gd name="connsiteY1" fmla="*/ 2758882 h 2758882"/>
              <a:gd name="connsiteX2" fmla="*/ 570607 w 1807035"/>
              <a:gd name="connsiteY2" fmla="*/ 1931946 h 2758882"/>
              <a:gd name="connsiteX3" fmla="*/ 15715 w 1807035"/>
              <a:gd name="connsiteY3" fmla="*/ 0 h 2758882"/>
              <a:gd name="connsiteX4" fmla="*/ 1215160 w 1807035"/>
              <a:gd name="connsiteY4" fmla="*/ 167964 h 2758882"/>
              <a:gd name="connsiteX5" fmla="*/ 1707119 w 1807035"/>
              <a:gd name="connsiteY5" fmla="*/ 581488 h 2758882"/>
              <a:gd name="connsiteX6" fmla="*/ 860830 w 1807035"/>
              <a:gd name="connsiteY6" fmla="*/ 1625821 h 2758882"/>
              <a:gd name="connsiteX7" fmla="*/ 1807035 w 1807035"/>
              <a:gd name="connsiteY7" fmla="*/ 2448781 h 2758882"/>
              <a:gd name="connsiteX0" fmla="*/ 2324391 w 2324391"/>
              <a:gd name="connsiteY0" fmla="*/ 2448781 h 2758882"/>
              <a:gd name="connsiteX1" fmla="*/ 2061998 w 2324391"/>
              <a:gd name="connsiteY1" fmla="*/ 2758882 h 2758882"/>
              <a:gd name="connsiteX2" fmla="*/ 0 w 2324391"/>
              <a:gd name="connsiteY2" fmla="*/ 771777 h 2758882"/>
              <a:gd name="connsiteX3" fmla="*/ 533071 w 2324391"/>
              <a:gd name="connsiteY3" fmla="*/ 0 h 2758882"/>
              <a:gd name="connsiteX4" fmla="*/ 1732516 w 2324391"/>
              <a:gd name="connsiteY4" fmla="*/ 167964 h 2758882"/>
              <a:gd name="connsiteX5" fmla="*/ 2224475 w 2324391"/>
              <a:gd name="connsiteY5" fmla="*/ 581488 h 2758882"/>
              <a:gd name="connsiteX6" fmla="*/ 1378186 w 2324391"/>
              <a:gd name="connsiteY6" fmla="*/ 1625821 h 2758882"/>
              <a:gd name="connsiteX7" fmla="*/ 2324391 w 2324391"/>
              <a:gd name="connsiteY7" fmla="*/ 2448781 h 2758882"/>
              <a:gd name="connsiteX0" fmla="*/ 1650626 w 2224475"/>
              <a:gd name="connsiteY0" fmla="*/ 1874222 h 2758882"/>
              <a:gd name="connsiteX1" fmla="*/ 2061998 w 2224475"/>
              <a:gd name="connsiteY1" fmla="*/ 2758882 h 2758882"/>
              <a:gd name="connsiteX2" fmla="*/ 0 w 2224475"/>
              <a:gd name="connsiteY2" fmla="*/ 771777 h 2758882"/>
              <a:gd name="connsiteX3" fmla="*/ 533071 w 2224475"/>
              <a:gd name="connsiteY3" fmla="*/ 0 h 2758882"/>
              <a:gd name="connsiteX4" fmla="*/ 1732516 w 2224475"/>
              <a:gd name="connsiteY4" fmla="*/ 167964 h 2758882"/>
              <a:gd name="connsiteX5" fmla="*/ 2224475 w 2224475"/>
              <a:gd name="connsiteY5" fmla="*/ 581488 h 2758882"/>
              <a:gd name="connsiteX6" fmla="*/ 1378186 w 2224475"/>
              <a:gd name="connsiteY6" fmla="*/ 1625821 h 2758882"/>
              <a:gd name="connsiteX7" fmla="*/ 1650626 w 2224475"/>
              <a:gd name="connsiteY7" fmla="*/ 1874222 h 2758882"/>
              <a:gd name="connsiteX0" fmla="*/ 1378186 w 2224475"/>
              <a:gd name="connsiteY0" fmla="*/ 1625821 h 2758882"/>
              <a:gd name="connsiteX1" fmla="*/ 2061998 w 2224475"/>
              <a:gd name="connsiteY1" fmla="*/ 2758882 h 2758882"/>
              <a:gd name="connsiteX2" fmla="*/ 0 w 2224475"/>
              <a:gd name="connsiteY2" fmla="*/ 771777 h 2758882"/>
              <a:gd name="connsiteX3" fmla="*/ 533071 w 2224475"/>
              <a:gd name="connsiteY3" fmla="*/ 0 h 2758882"/>
              <a:gd name="connsiteX4" fmla="*/ 1732516 w 2224475"/>
              <a:gd name="connsiteY4" fmla="*/ 167964 h 2758882"/>
              <a:gd name="connsiteX5" fmla="*/ 2224475 w 2224475"/>
              <a:gd name="connsiteY5" fmla="*/ 581488 h 2758882"/>
              <a:gd name="connsiteX6" fmla="*/ 1378186 w 2224475"/>
              <a:gd name="connsiteY6" fmla="*/ 1625821 h 2758882"/>
              <a:gd name="connsiteX0" fmla="*/ 1378186 w 2224475"/>
              <a:gd name="connsiteY0" fmla="*/ 1625821 h 1625821"/>
              <a:gd name="connsiteX1" fmla="*/ 0 w 2224475"/>
              <a:gd name="connsiteY1" fmla="*/ 771777 h 1625821"/>
              <a:gd name="connsiteX2" fmla="*/ 533071 w 2224475"/>
              <a:gd name="connsiteY2" fmla="*/ 0 h 1625821"/>
              <a:gd name="connsiteX3" fmla="*/ 1732516 w 2224475"/>
              <a:gd name="connsiteY3" fmla="*/ 167964 h 1625821"/>
              <a:gd name="connsiteX4" fmla="*/ 2224475 w 2224475"/>
              <a:gd name="connsiteY4" fmla="*/ 581488 h 1625821"/>
              <a:gd name="connsiteX5" fmla="*/ 1378186 w 2224475"/>
              <a:gd name="connsiteY5" fmla="*/ 1625821 h 1625821"/>
              <a:gd name="connsiteX0" fmla="*/ 1378186 w 2224475"/>
              <a:gd name="connsiteY0" fmla="*/ 1625821 h 1625821"/>
              <a:gd name="connsiteX1" fmla="*/ 0 w 2224475"/>
              <a:gd name="connsiteY1" fmla="*/ 771777 h 1625821"/>
              <a:gd name="connsiteX2" fmla="*/ 533071 w 2224475"/>
              <a:gd name="connsiteY2" fmla="*/ 0 h 1625821"/>
              <a:gd name="connsiteX3" fmla="*/ 1732516 w 2224475"/>
              <a:gd name="connsiteY3" fmla="*/ 167964 h 1625821"/>
              <a:gd name="connsiteX4" fmla="*/ 2224475 w 2224475"/>
              <a:gd name="connsiteY4" fmla="*/ 581488 h 1625821"/>
              <a:gd name="connsiteX5" fmla="*/ 1378186 w 2224475"/>
              <a:gd name="connsiteY5" fmla="*/ 1625821 h 1625821"/>
              <a:gd name="connsiteX0" fmla="*/ 1373193 w 2224475"/>
              <a:gd name="connsiteY0" fmla="*/ 1620826 h 1620826"/>
              <a:gd name="connsiteX1" fmla="*/ 0 w 2224475"/>
              <a:gd name="connsiteY1" fmla="*/ 771777 h 1620826"/>
              <a:gd name="connsiteX2" fmla="*/ 533071 w 2224475"/>
              <a:gd name="connsiteY2" fmla="*/ 0 h 1620826"/>
              <a:gd name="connsiteX3" fmla="*/ 1732516 w 2224475"/>
              <a:gd name="connsiteY3" fmla="*/ 167964 h 1620826"/>
              <a:gd name="connsiteX4" fmla="*/ 2224475 w 2224475"/>
              <a:gd name="connsiteY4" fmla="*/ 581488 h 1620826"/>
              <a:gd name="connsiteX5" fmla="*/ 1373193 w 2224475"/>
              <a:gd name="connsiteY5" fmla="*/ 1620826 h 1620826"/>
              <a:gd name="connsiteX0" fmla="*/ 1293290 w 2144572"/>
              <a:gd name="connsiteY0" fmla="*/ 1620826 h 1620826"/>
              <a:gd name="connsiteX1" fmla="*/ 0 w 2144572"/>
              <a:gd name="connsiteY1" fmla="*/ 746799 h 1620826"/>
              <a:gd name="connsiteX2" fmla="*/ 453168 w 2144572"/>
              <a:gd name="connsiteY2" fmla="*/ 0 h 1620826"/>
              <a:gd name="connsiteX3" fmla="*/ 1652613 w 2144572"/>
              <a:gd name="connsiteY3" fmla="*/ 167964 h 1620826"/>
              <a:gd name="connsiteX4" fmla="*/ 2144572 w 2144572"/>
              <a:gd name="connsiteY4" fmla="*/ 581488 h 1620826"/>
              <a:gd name="connsiteX5" fmla="*/ 1293290 w 2144572"/>
              <a:gd name="connsiteY5" fmla="*/ 1620826 h 1620826"/>
              <a:gd name="connsiteX0" fmla="*/ 1368199 w 2219481"/>
              <a:gd name="connsiteY0" fmla="*/ 1620826 h 1620826"/>
              <a:gd name="connsiteX1" fmla="*/ 0 w 2219481"/>
              <a:gd name="connsiteY1" fmla="*/ 761787 h 1620826"/>
              <a:gd name="connsiteX2" fmla="*/ 528077 w 2219481"/>
              <a:gd name="connsiteY2" fmla="*/ 0 h 1620826"/>
              <a:gd name="connsiteX3" fmla="*/ 1727522 w 2219481"/>
              <a:gd name="connsiteY3" fmla="*/ 167964 h 1620826"/>
              <a:gd name="connsiteX4" fmla="*/ 2219481 w 2219481"/>
              <a:gd name="connsiteY4" fmla="*/ 581488 h 1620826"/>
              <a:gd name="connsiteX5" fmla="*/ 1368199 w 2219481"/>
              <a:gd name="connsiteY5" fmla="*/ 1620826 h 1620826"/>
              <a:gd name="connsiteX0" fmla="*/ 1298284 w 2149566"/>
              <a:gd name="connsiteY0" fmla="*/ 1620826 h 1620826"/>
              <a:gd name="connsiteX1" fmla="*/ 0 w 2149566"/>
              <a:gd name="connsiteY1" fmla="*/ 691847 h 1620826"/>
              <a:gd name="connsiteX2" fmla="*/ 458162 w 2149566"/>
              <a:gd name="connsiteY2" fmla="*/ 0 h 1620826"/>
              <a:gd name="connsiteX3" fmla="*/ 1657607 w 2149566"/>
              <a:gd name="connsiteY3" fmla="*/ 167964 h 1620826"/>
              <a:gd name="connsiteX4" fmla="*/ 2149566 w 2149566"/>
              <a:gd name="connsiteY4" fmla="*/ 581488 h 1620826"/>
              <a:gd name="connsiteX5" fmla="*/ 1298284 w 2149566"/>
              <a:gd name="connsiteY5" fmla="*/ 1620826 h 1620826"/>
              <a:gd name="connsiteX0" fmla="*/ 1273315 w 2149566"/>
              <a:gd name="connsiteY0" fmla="*/ 1640809 h 1640809"/>
              <a:gd name="connsiteX1" fmla="*/ 0 w 2149566"/>
              <a:gd name="connsiteY1" fmla="*/ 691847 h 1640809"/>
              <a:gd name="connsiteX2" fmla="*/ 458162 w 2149566"/>
              <a:gd name="connsiteY2" fmla="*/ 0 h 1640809"/>
              <a:gd name="connsiteX3" fmla="*/ 1657607 w 2149566"/>
              <a:gd name="connsiteY3" fmla="*/ 167964 h 1640809"/>
              <a:gd name="connsiteX4" fmla="*/ 2149566 w 2149566"/>
              <a:gd name="connsiteY4" fmla="*/ 581488 h 1640809"/>
              <a:gd name="connsiteX5" fmla="*/ 1273315 w 2149566"/>
              <a:gd name="connsiteY5" fmla="*/ 1640809 h 1640809"/>
              <a:gd name="connsiteX0" fmla="*/ 1288296 w 2164547"/>
              <a:gd name="connsiteY0" fmla="*/ 1640809 h 1640809"/>
              <a:gd name="connsiteX1" fmla="*/ 0 w 2164547"/>
              <a:gd name="connsiteY1" fmla="*/ 656877 h 1640809"/>
              <a:gd name="connsiteX2" fmla="*/ 473143 w 2164547"/>
              <a:gd name="connsiteY2" fmla="*/ 0 h 1640809"/>
              <a:gd name="connsiteX3" fmla="*/ 1672588 w 2164547"/>
              <a:gd name="connsiteY3" fmla="*/ 167964 h 1640809"/>
              <a:gd name="connsiteX4" fmla="*/ 2164547 w 2164547"/>
              <a:gd name="connsiteY4" fmla="*/ 581488 h 1640809"/>
              <a:gd name="connsiteX5" fmla="*/ 1288296 w 2164547"/>
              <a:gd name="connsiteY5" fmla="*/ 1640809 h 1640809"/>
              <a:gd name="connsiteX0" fmla="*/ 1198882 w 2075133"/>
              <a:gd name="connsiteY0" fmla="*/ 1640809 h 1640809"/>
              <a:gd name="connsiteX1" fmla="*/ 0 w 2075133"/>
              <a:gd name="connsiteY1" fmla="*/ 599376 h 1640809"/>
              <a:gd name="connsiteX2" fmla="*/ 383729 w 2075133"/>
              <a:gd name="connsiteY2" fmla="*/ 0 h 1640809"/>
              <a:gd name="connsiteX3" fmla="*/ 1583174 w 2075133"/>
              <a:gd name="connsiteY3" fmla="*/ 167964 h 1640809"/>
              <a:gd name="connsiteX4" fmla="*/ 2075133 w 2075133"/>
              <a:gd name="connsiteY4" fmla="*/ 581488 h 1640809"/>
              <a:gd name="connsiteX5" fmla="*/ 1198882 w 2075133"/>
              <a:gd name="connsiteY5" fmla="*/ 1640809 h 1640809"/>
              <a:gd name="connsiteX0" fmla="*/ 1198882 w 2075133"/>
              <a:gd name="connsiteY0" fmla="*/ 1621642 h 1621642"/>
              <a:gd name="connsiteX1" fmla="*/ 0 w 2075133"/>
              <a:gd name="connsiteY1" fmla="*/ 580209 h 1621642"/>
              <a:gd name="connsiteX2" fmla="*/ 498690 w 2075133"/>
              <a:gd name="connsiteY2" fmla="*/ 0 h 1621642"/>
              <a:gd name="connsiteX3" fmla="*/ 1583174 w 2075133"/>
              <a:gd name="connsiteY3" fmla="*/ 148797 h 1621642"/>
              <a:gd name="connsiteX4" fmla="*/ 2075133 w 2075133"/>
              <a:gd name="connsiteY4" fmla="*/ 562321 h 1621642"/>
              <a:gd name="connsiteX5" fmla="*/ 1198882 w 2075133"/>
              <a:gd name="connsiteY5" fmla="*/ 1621642 h 1621642"/>
              <a:gd name="connsiteX0" fmla="*/ 1198882 w 2075133"/>
              <a:gd name="connsiteY0" fmla="*/ 1640809 h 1640809"/>
              <a:gd name="connsiteX1" fmla="*/ 0 w 2075133"/>
              <a:gd name="connsiteY1" fmla="*/ 599376 h 1640809"/>
              <a:gd name="connsiteX2" fmla="*/ 460370 w 2075133"/>
              <a:gd name="connsiteY2" fmla="*/ 0 h 1640809"/>
              <a:gd name="connsiteX3" fmla="*/ 1583174 w 2075133"/>
              <a:gd name="connsiteY3" fmla="*/ 167964 h 1640809"/>
              <a:gd name="connsiteX4" fmla="*/ 2075133 w 2075133"/>
              <a:gd name="connsiteY4" fmla="*/ 581488 h 1640809"/>
              <a:gd name="connsiteX5" fmla="*/ 1198882 w 2075133"/>
              <a:gd name="connsiteY5" fmla="*/ 1640809 h 1640809"/>
              <a:gd name="connsiteX0" fmla="*/ 1224428 w 2100679"/>
              <a:gd name="connsiteY0" fmla="*/ 1640809 h 1640809"/>
              <a:gd name="connsiteX1" fmla="*/ 0 w 2100679"/>
              <a:gd name="connsiteY1" fmla="*/ 573819 h 1640809"/>
              <a:gd name="connsiteX2" fmla="*/ 485916 w 2100679"/>
              <a:gd name="connsiteY2" fmla="*/ 0 h 1640809"/>
              <a:gd name="connsiteX3" fmla="*/ 1608720 w 2100679"/>
              <a:gd name="connsiteY3" fmla="*/ 167964 h 1640809"/>
              <a:gd name="connsiteX4" fmla="*/ 2100679 w 2100679"/>
              <a:gd name="connsiteY4" fmla="*/ 581488 h 1640809"/>
              <a:gd name="connsiteX5" fmla="*/ 1224428 w 2100679"/>
              <a:gd name="connsiteY5" fmla="*/ 1640809 h 1640809"/>
              <a:gd name="connsiteX0" fmla="*/ 1224428 w 2100679"/>
              <a:gd name="connsiteY0" fmla="*/ 1602475 h 1602475"/>
              <a:gd name="connsiteX1" fmla="*/ 0 w 2100679"/>
              <a:gd name="connsiteY1" fmla="*/ 535485 h 1602475"/>
              <a:gd name="connsiteX2" fmla="*/ 766933 w 2100679"/>
              <a:gd name="connsiteY2" fmla="*/ 0 h 1602475"/>
              <a:gd name="connsiteX3" fmla="*/ 1608720 w 2100679"/>
              <a:gd name="connsiteY3" fmla="*/ 129630 h 1602475"/>
              <a:gd name="connsiteX4" fmla="*/ 2100679 w 2100679"/>
              <a:gd name="connsiteY4" fmla="*/ 543154 h 1602475"/>
              <a:gd name="connsiteX5" fmla="*/ 1224428 w 2100679"/>
              <a:gd name="connsiteY5" fmla="*/ 1602475 h 1602475"/>
              <a:gd name="connsiteX0" fmla="*/ 1000892 w 1877143"/>
              <a:gd name="connsiteY0" fmla="*/ 1602475 h 1602475"/>
              <a:gd name="connsiteX1" fmla="*/ 0 w 1877143"/>
              <a:gd name="connsiteY1" fmla="*/ 765488 h 1602475"/>
              <a:gd name="connsiteX2" fmla="*/ 543397 w 1877143"/>
              <a:gd name="connsiteY2" fmla="*/ 0 h 1602475"/>
              <a:gd name="connsiteX3" fmla="*/ 1385184 w 1877143"/>
              <a:gd name="connsiteY3" fmla="*/ 129630 h 1602475"/>
              <a:gd name="connsiteX4" fmla="*/ 1877143 w 1877143"/>
              <a:gd name="connsiteY4" fmla="*/ 543154 h 1602475"/>
              <a:gd name="connsiteX5" fmla="*/ 1000892 w 1877143"/>
              <a:gd name="connsiteY5" fmla="*/ 1602475 h 1602475"/>
              <a:gd name="connsiteX0" fmla="*/ 1000892 w 1877143"/>
              <a:gd name="connsiteY0" fmla="*/ 1583307 h 1583307"/>
              <a:gd name="connsiteX1" fmla="*/ 0 w 1877143"/>
              <a:gd name="connsiteY1" fmla="*/ 746320 h 1583307"/>
              <a:gd name="connsiteX2" fmla="*/ 568944 w 1877143"/>
              <a:gd name="connsiteY2" fmla="*/ 0 h 1583307"/>
              <a:gd name="connsiteX3" fmla="*/ 1385184 w 1877143"/>
              <a:gd name="connsiteY3" fmla="*/ 110462 h 1583307"/>
              <a:gd name="connsiteX4" fmla="*/ 1877143 w 1877143"/>
              <a:gd name="connsiteY4" fmla="*/ 523986 h 1583307"/>
              <a:gd name="connsiteX5" fmla="*/ 1000892 w 1877143"/>
              <a:gd name="connsiteY5" fmla="*/ 1583307 h 1583307"/>
              <a:gd name="connsiteX0" fmla="*/ 1000892 w 1877143"/>
              <a:gd name="connsiteY0" fmla="*/ 1576918 h 1576918"/>
              <a:gd name="connsiteX1" fmla="*/ 0 w 1877143"/>
              <a:gd name="connsiteY1" fmla="*/ 739931 h 1576918"/>
              <a:gd name="connsiteX2" fmla="*/ 607264 w 1877143"/>
              <a:gd name="connsiteY2" fmla="*/ 0 h 1576918"/>
              <a:gd name="connsiteX3" fmla="*/ 1385184 w 1877143"/>
              <a:gd name="connsiteY3" fmla="*/ 104073 h 1576918"/>
              <a:gd name="connsiteX4" fmla="*/ 1877143 w 1877143"/>
              <a:gd name="connsiteY4" fmla="*/ 517597 h 1576918"/>
              <a:gd name="connsiteX5" fmla="*/ 1000892 w 1877143"/>
              <a:gd name="connsiteY5" fmla="*/ 1576918 h 1576918"/>
              <a:gd name="connsiteX0" fmla="*/ 1000892 w 1877143"/>
              <a:gd name="connsiteY0" fmla="*/ 1564140 h 1564140"/>
              <a:gd name="connsiteX1" fmla="*/ 0 w 1877143"/>
              <a:gd name="connsiteY1" fmla="*/ 727153 h 1564140"/>
              <a:gd name="connsiteX2" fmla="*/ 715839 w 1877143"/>
              <a:gd name="connsiteY2" fmla="*/ 0 h 1564140"/>
              <a:gd name="connsiteX3" fmla="*/ 1385184 w 1877143"/>
              <a:gd name="connsiteY3" fmla="*/ 91295 h 1564140"/>
              <a:gd name="connsiteX4" fmla="*/ 1877143 w 1877143"/>
              <a:gd name="connsiteY4" fmla="*/ 504819 h 1564140"/>
              <a:gd name="connsiteX5" fmla="*/ 1000892 w 1877143"/>
              <a:gd name="connsiteY5" fmla="*/ 1564140 h 1564140"/>
              <a:gd name="connsiteX0" fmla="*/ 905091 w 1781342"/>
              <a:gd name="connsiteY0" fmla="*/ 1564140 h 1564140"/>
              <a:gd name="connsiteX1" fmla="*/ 0 w 1781342"/>
              <a:gd name="connsiteY1" fmla="*/ 771877 h 1564140"/>
              <a:gd name="connsiteX2" fmla="*/ 620038 w 1781342"/>
              <a:gd name="connsiteY2" fmla="*/ 0 h 1564140"/>
              <a:gd name="connsiteX3" fmla="*/ 1289383 w 1781342"/>
              <a:gd name="connsiteY3" fmla="*/ 91295 h 1564140"/>
              <a:gd name="connsiteX4" fmla="*/ 1781342 w 1781342"/>
              <a:gd name="connsiteY4" fmla="*/ 504819 h 1564140"/>
              <a:gd name="connsiteX5" fmla="*/ 905091 w 1781342"/>
              <a:gd name="connsiteY5" fmla="*/ 1564140 h 1564140"/>
              <a:gd name="connsiteX0" fmla="*/ 930637 w 1806888"/>
              <a:gd name="connsiteY0" fmla="*/ 1564140 h 1564140"/>
              <a:gd name="connsiteX1" fmla="*/ 0 w 1806888"/>
              <a:gd name="connsiteY1" fmla="*/ 778267 h 1564140"/>
              <a:gd name="connsiteX2" fmla="*/ 645584 w 1806888"/>
              <a:gd name="connsiteY2" fmla="*/ 0 h 1564140"/>
              <a:gd name="connsiteX3" fmla="*/ 1314929 w 1806888"/>
              <a:gd name="connsiteY3" fmla="*/ 91295 h 1564140"/>
              <a:gd name="connsiteX4" fmla="*/ 1806888 w 1806888"/>
              <a:gd name="connsiteY4" fmla="*/ 504819 h 1564140"/>
              <a:gd name="connsiteX5" fmla="*/ 930637 w 1806888"/>
              <a:gd name="connsiteY5" fmla="*/ 1564140 h 1564140"/>
              <a:gd name="connsiteX0" fmla="*/ 930637 w 1806888"/>
              <a:gd name="connsiteY0" fmla="*/ 1551362 h 1551362"/>
              <a:gd name="connsiteX1" fmla="*/ 0 w 1806888"/>
              <a:gd name="connsiteY1" fmla="*/ 765489 h 1551362"/>
              <a:gd name="connsiteX2" fmla="*/ 709452 w 1806888"/>
              <a:gd name="connsiteY2" fmla="*/ 0 h 1551362"/>
              <a:gd name="connsiteX3" fmla="*/ 1314929 w 1806888"/>
              <a:gd name="connsiteY3" fmla="*/ 78517 h 1551362"/>
              <a:gd name="connsiteX4" fmla="*/ 1806888 w 1806888"/>
              <a:gd name="connsiteY4" fmla="*/ 492041 h 1551362"/>
              <a:gd name="connsiteX5" fmla="*/ 930637 w 1806888"/>
              <a:gd name="connsiteY5" fmla="*/ 1551362 h 1551362"/>
              <a:gd name="connsiteX0" fmla="*/ 892317 w 1768568"/>
              <a:gd name="connsiteY0" fmla="*/ 1551362 h 1551362"/>
              <a:gd name="connsiteX1" fmla="*/ 0 w 1768568"/>
              <a:gd name="connsiteY1" fmla="*/ 816601 h 1551362"/>
              <a:gd name="connsiteX2" fmla="*/ 671132 w 1768568"/>
              <a:gd name="connsiteY2" fmla="*/ 0 h 1551362"/>
              <a:gd name="connsiteX3" fmla="*/ 1276609 w 1768568"/>
              <a:gd name="connsiteY3" fmla="*/ 78517 h 1551362"/>
              <a:gd name="connsiteX4" fmla="*/ 1768568 w 1768568"/>
              <a:gd name="connsiteY4" fmla="*/ 492041 h 1551362"/>
              <a:gd name="connsiteX5" fmla="*/ 892317 w 1768568"/>
              <a:gd name="connsiteY5" fmla="*/ 1551362 h 1551362"/>
              <a:gd name="connsiteX0" fmla="*/ 892317 w 1768568"/>
              <a:gd name="connsiteY0" fmla="*/ 1472845 h 1472845"/>
              <a:gd name="connsiteX1" fmla="*/ 0 w 1768568"/>
              <a:gd name="connsiteY1" fmla="*/ 738084 h 1472845"/>
              <a:gd name="connsiteX2" fmla="*/ 481459 w 1768568"/>
              <a:gd name="connsiteY2" fmla="*/ 138330 h 1472845"/>
              <a:gd name="connsiteX3" fmla="*/ 1276609 w 1768568"/>
              <a:gd name="connsiteY3" fmla="*/ 0 h 1472845"/>
              <a:gd name="connsiteX4" fmla="*/ 1768568 w 1768568"/>
              <a:gd name="connsiteY4" fmla="*/ 413524 h 1472845"/>
              <a:gd name="connsiteX5" fmla="*/ 892317 w 1768568"/>
              <a:gd name="connsiteY5" fmla="*/ 1472845 h 1472845"/>
              <a:gd name="connsiteX0" fmla="*/ 892317 w 1768568"/>
              <a:gd name="connsiteY0" fmla="*/ 1334515 h 1334515"/>
              <a:gd name="connsiteX1" fmla="*/ 0 w 1768568"/>
              <a:gd name="connsiteY1" fmla="*/ 599754 h 1334515"/>
              <a:gd name="connsiteX2" fmla="*/ 481459 w 1768568"/>
              <a:gd name="connsiteY2" fmla="*/ 0 h 1334515"/>
              <a:gd name="connsiteX3" fmla="*/ 1032742 w 1768568"/>
              <a:gd name="connsiteY3" fmla="*/ 132729 h 1334515"/>
              <a:gd name="connsiteX4" fmla="*/ 1768568 w 1768568"/>
              <a:gd name="connsiteY4" fmla="*/ 275194 h 1334515"/>
              <a:gd name="connsiteX5" fmla="*/ 892317 w 1768568"/>
              <a:gd name="connsiteY5" fmla="*/ 1334515 h 1334515"/>
              <a:gd name="connsiteX0" fmla="*/ 892317 w 1768568"/>
              <a:gd name="connsiteY0" fmla="*/ 1334515 h 1334515"/>
              <a:gd name="connsiteX1" fmla="*/ 0 w 1768568"/>
              <a:gd name="connsiteY1" fmla="*/ 599754 h 1334515"/>
              <a:gd name="connsiteX2" fmla="*/ 481459 w 1768568"/>
              <a:gd name="connsiteY2" fmla="*/ 0 h 1334515"/>
              <a:gd name="connsiteX3" fmla="*/ 1032742 w 1768568"/>
              <a:gd name="connsiteY3" fmla="*/ 132729 h 1334515"/>
              <a:gd name="connsiteX4" fmla="*/ 1138887 w 1768568"/>
              <a:gd name="connsiteY4" fmla="*/ 145785 h 1334515"/>
              <a:gd name="connsiteX5" fmla="*/ 1768568 w 1768568"/>
              <a:gd name="connsiteY5" fmla="*/ 275194 h 1334515"/>
              <a:gd name="connsiteX6" fmla="*/ 892317 w 1768568"/>
              <a:gd name="connsiteY6" fmla="*/ 1334515 h 1334515"/>
              <a:gd name="connsiteX0" fmla="*/ 892317 w 1768568"/>
              <a:gd name="connsiteY0" fmla="*/ 1446236 h 1446236"/>
              <a:gd name="connsiteX1" fmla="*/ 0 w 1768568"/>
              <a:gd name="connsiteY1" fmla="*/ 711475 h 1446236"/>
              <a:gd name="connsiteX2" fmla="*/ 481459 w 1768568"/>
              <a:gd name="connsiteY2" fmla="*/ 111721 h 1446236"/>
              <a:gd name="connsiteX3" fmla="*/ 1032742 w 1768568"/>
              <a:gd name="connsiteY3" fmla="*/ 244450 h 1446236"/>
              <a:gd name="connsiteX4" fmla="*/ 1220176 w 1768568"/>
              <a:gd name="connsiteY4" fmla="*/ 0 h 1446236"/>
              <a:gd name="connsiteX5" fmla="*/ 1768568 w 1768568"/>
              <a:gd name="connsiteY5" fmla="*/ 386915 h 1446236"/>
              <a:gd name="connsiteX6" fmla="*/ 892317 w 1768568"/>
              <a:gd name="connsiteY6" fmla="*/ 1446236 h 1446236"/>
              <a:gd name="connsiteX0" fmla="*/ 892317 w 1768568"/>
              <a:gd name="connsiteY0" fmla="*/ 1446236 h 1446236"/>
              <a:gd name="connsiteX1" fmla="*/ 0 w 1768568"/>
              <a:gd name="connsiteY1" fmla="*/ 711475 h 1446236"/>
              <a:gd name="connsiteX2" fmla="*/ 481459 w 1768568"/>
              <a:gd name="connsiteY2" fmla="*/ 111721 h 1446236"/>
              <a:gd name="connsiteX3" fmla="*/ 1032742 w 1768568"/>
              <a:gd name="connsiteY3" fmla="*/ 244450 h 1446236"/>
              <a:gd name="connsiteX4" fmla="*/ 1233724 w 1768568"/>
              <a:gd name="connsiteY4" fmla="*/ 0 h 1446236"/>
              <a:gd name="connsiteX5" fmla="*/ 1768568 w 1768568"/>
              <a:gd name="connsiteY5" fmla="*/ 386915 h 1446236"/>
              <a:gd name="connsiteX6" fmla="*/ 892317 w 1768568"/>
              <a:gd name="connsiteY6" fmla="*/ 1446236 h 1446236"/>
              <a:gd name="connsiteX0" fmla="*/ 892317 w 1768568"/>
              <a:gd name="connsiteY0" fmla="*/ 1446236 h 1446236"/>
              <a:gd name="connsiteX1" fmla="*/ 0 w 1768568"/>
              <a:gd name="connsiteY1" fmla="*/ 711475 h 1446236"/>
              <a:gd name="connsiteX2" fmla="*/ 481459 w 1768568"/>
              <a:gd name="connsiteY2" fmla="*/ 111721 h 1446236"/>
              <a:gd name="connsiteX3" fmla="*/ 1032742 w 1768568"/>
              <a:gd name="connsiteY3" fmla="*/ 244450 h 1446236"/>
              <a:gd name="connsiteX4" fmla="*/ 1233724 w 1768568"/>
              <a:gd name="connsiteY4" fmla="*/ 0 h 1446236"/>
              <a:gd name="connsiteX5" fmla="*/ 1768568 w 1768568"/>
              <a:gd name="connsiteY5" fmla="*/ 386915 h 1446236"/>
              <a:gd name="connsiteX6" fmla="*/ 892317 w 1768568"/>
              <a:gd name="connsiteY6" fmla="*/ 1446236 h 1446236"/>
              <a:gd name="connsiteX0" fmla="*/ 881968 w 1768568"/>
              <a:gd name="connsiteY0" fmla="*/ 1461765 h 1461765"/>
              <a:gd name="connsiteX1" fmla="*/ 0 w 1768568"/>
              <a:gd name="connsiteY1" fmla="*/ 711475 h 1461765"/>
              <a:gd name="connsiteX2" fmla="*/ 481459 w 1768568"/>
              <a:gd name="connsiteY2" fmla="*/ 111721 h 1461765"/>
              <a:gd name="connsiteX3" fmla="*/ 1032742 w 1768568"/>
              <a:gd name="connsiteY3" fmla="*/ 244450 h 1461765"/>
              <a:gd name="connsiteX4" fmla="*/ 1233724 w 1768568"/>
              <a:gd name="connsiteY4" fmla="*/ 0 h 1461765"/>
              <a:gd name="connsiteX5" fmla="*/ 1768568 w 1768568"/>
              <a:gd name="connsiteY5" fmla="*/ 386915 h 1461765"/>
              <a:gd name="connsiteX6" fmla="*/ 881968 w 1768568"/>
              <a:gd name="connsiteY6" fmla="*/ 1461765 h 1461765"/>
              <a:gd name="connsiteX0" fmla="*/ 881968 w 1768568"/>
              <a:gd name="connsiteY0" fmla="*/ 1461765 h 1461765"/>
              <a:gd name="connsiteX1" fmla="*/ 0 w 1768568"/>
              <a:gd name="connsiteY1" fmla="*/ 711475 h 1461765"/>
              <a:gd name="connsiteX2" fmla="*/ 496983 w 1768568"/>
              <a:gd name="connsiteY2" fmla="*/ 106545 h 1461765"/>
              <a:gd name="connsiteX3" fmla="*/ 1032742 w 1768568"/>
              <a:gd name="connsiteY3" fmla="*/ 244450 h 1461765"/>
              <a:gd name="connsiteX4" fmla="*/ 1233724 w 1768568"/>
              <a:gd name="connsiteY4" fmla="*/ 0 h 1461765"/>
              <a:gd name="connsiteX5" fmla="*/ 1768568 w 1768568"/>
              <a:gd name="connsiteY5" fmla="*/ 386915 h 1461765"/>
              <a:gd name="connsiteX6" fmla="*/ 881968 w 1768568"/>
              <a:gd name="connsiteY6" fmla="*/ 1461765 h 1461765"/>
              <a:gd name="connsiteX0" fmla="*/ 881968 w 1768568"/>
              <a:gd name="connsiteY0" fmla="*/ 1472118 h 1472118"/>
              <a:gd name="connsiteX1" fmla="*/ 0 w 1768568"/>
              <a:gd name="connsiteY1" fmla="*/ 721828 h 1472118"/>
              <a:gd name="connsiteX2" fmla="*/ 496983 w 1768568"/>
              <a:gd name="connsiteY2" fmla="*/ 116898 h 1472118"/>
              <a:gd name="connsiteX3" fmla="*/ 1032742 w 1768568"/>
              <a:gd name="connsiteY3" fmla="*/ 254803 h 1472118"/>
              <a:gd name="connsiteX4" fmla="*/ 1254423 w 1768568"/>
              <a:gd name="connsiteY4" fmla="*/ 0 h 1472118"/>
              <a:gd name="connsiteX5" fmla="*/ 1768568 w 1768568"/>
              <a:gd name="connsiteY5" fmla="*/ 397268 h 1472118"/>
              <a:gd name="connsiteX6" fmla="*/ 881968 w 1768568"/>
              <a:gd name="connsiteY6" fmla="*/ 1472118 h 1472118"/>
              <a:gd name="connsiteX0" fmla="*/ 881968 w 1747869"/>
              <a:gd name="connsiteY0" fmla="*/ 1472118 h 1472118"/>
              <a:gd name="connsiteX1" fmla="*/ 0 w 1747869"/>
              <a:gd name="connsiteY1" fmla="*/ 721828 h 1472118"/>
              <a:gd name="connsiteX2" fmla="*/ 496983 w 1747869"/>
              <a:gd name="connsiteY2" fmla="*/ 116898 h 1472118"/>
              <a:gd name="connsiteX3" fmla="*/ 1032742 w 1747869"/>
              <a:gd name="connsiteY3" fmla="*/ 254803 h 1472118"/>
              <a:gd name="connsiteX4" fmla="*/ 1254423 w 1747869"/>
              <a:gd name="connsiteY4" fmla="*/ 0 h 1472118"/>
              <a:gd name="connsiteX5" fmla="*/ 1747869 w 1747869"/>
              <a:gd name="connsiteY5" fmla="*/ 402445 h 1472118"/>
              <a:gd name="connsiteX6" fmla="*/ 881968 w 1747869"/>
              <a:gd name="connsiteY6" fmla="*/ 1472118 h 1472118"/>
              <a:gd name="connsiteX0" fmla="*/ 881968 w 1747869"/>
              <a:gd name="connsiteY0" fmla="*/ 1472118 h 1472118"/>
              <a:gd name="connsiteX1" fmla="*/ 0 w 1747869"/>
              <a:gd name="connsiteY1" fmla="*/ 721828 h 1472118"/>
              <a:gd name="connsiteX2" fmla="*/ 427125 w 1747869"/>
              <a:gd name="connsiteY2" fmla="*/ 194545 h 1472118"/>
              <a:gd name="connsiteX3" fmla="*/ 1032742 w 1747869"/>
              <a:gd name="connsiteY3" fmla="*/ 254803 h 1472118"/>
              <a:gd name="connsiteX4" fmla="*/ 1254423 w 1747869"/>
              <a:gd name="connsiteY4" fmla="*/ 0 h 1472118"/>
              <a:gd name="connsiteX5" fmla="*/ 1747869 w 1747869"/>
              <a:gd name="connsiteY5" fmla="*/ 402445 h 1472118"/>
              <a:gd name="connsiteX6" fmla="*/ 881968 w 1747869"/>
              <a:gd name="connsiteY6" fmla="*/ 1472118 h 1472118"/>
              <a:gd name="connsiteX0" fmla="*/ 881968 w 1747869"/>
              <a:gd name="connsiteY0" fmla="*/ 1472118 h 1472118"/>
              <a:gd name="connsiteX1" fmla="*/ 0 w 1747869"/>
              <a:gd name="connsiteY1" fmla="*/ 721828 h 1472118"/>
              <a:gd name="connsiteX2" fmla="*/ 427125 w 1747869"/>
              <a:gd name="connsiteY2" fmla="*/ 194545 h 1472118"/>
              <a:gd name="connsiteX3" fmla="*/ 939599 w 1747869"/>
              <a:gd name="connsiteY3" fmla="*/ 347979 h 1472118"/>
              <a:gd name="connsiteX4" fmla="*/ 1254423 w 1747869"/>
              <a:gd name="connsiteY4" fmla="*/ 0 h 1472118"/>
              <a:gd name="connsiteX5" fmla="*/ 1747869 w 1747869"/>
              <a:gd name="connsiteY5" fmla="*/ 402445 h 1472118"/>
              <a:gd name="connsiteX6" fmla="*/ 881968 w 1747869"/>
              <a:gd name="connsiteY6" fmla="*/ 1472118 h 1472118"/>
              <a:gd name="connsiteX0" fmla="*/ 881968 w 1747869"/>
              <a:gd name="connsiteY0" fmla="*/ 1472118 h 1472118"/>
              <a:gd name="connsiteX1" fmla="*/ 0 w 1747869"/>
              <a:gd name="connsiteY1" fmla="*/ 721828 h 1472118"/>
              <a:gd name="connsiteX2" fmla="*/ 427125 w 1747869"/>
              <a:gd name="connsiteY2" fmla="*/ 194545 h 1472118"/>
              <a:gd name="connsiteX3" fmla="*/ 947361 w 1747869"/>
              <a:gd name="connsiteY3" fmla="*/ 340215 h 1472118"/>
              <a:gd name="connsiteX4" fmla="*/ 1254423 w 1747869"/>
              <a:gd name="connsiteY4" fmla="*/ 0 h 1472118"/>
              <a:gd name="connsiteX5" fmla="*/ 1747869 w 1747869"/>
              <a:gd name="connsiteY5" fmla="*/ 402445 h 1472118"/>
              <a:gd name="connsiteX6" fmla="*/ 881968 w 1747869"/>
              <a:gd name="connsiteY6" fmla="*/ 1472118 h 147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869" h="1472118">
                <a:moveTo>
                  <a:pt x="881968" y="1472118"/>
                </a:moveTo>
                <a:lnTo>
                  <a:pt x="0" y="721828"/>
                </a:lnTo>
                <a:lnTo>
                  <a:pt x="427125" y="194545"/>
                </a:lnTo>
                <a:lnTo>
                  <a:pt x="947361" y="340215"/>
                </a:lnTo>
                <a:lnTo>
                  <a:pt x="1254423" y="0"/>
                </a:lnTo>
                <a:lnTo>
                  <a:pt x="1747869" y="402445"/>
                </a:lnTo>
                <a:lnTo>
                  <a:pt x="881968" y="1472118"/>
                </a:lnTo>
                <a:close/>
              </a:path>
            </a:pathLst>
          </a:cu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97" name="フリーフォーム 196"/>
          <p:cNvSpPr/>
          <p:nvPr/>
        </p:nvSpPr>
        <p:spPr>
          <a:xfrm>
            <a:off x="2993602" y="4019047"/>
            <a:ext cx="4322533" cy="3376441"/>
          </a:xfrm>
          <a:custGeom>
            <a:avLst/>
            <a:gdLst>
              <a:gd name="connsiteX0" fmla="*/ 326833 w 2357609"/>
              <a:gd name="connsiteY0" fmla="*/ 0 h 1366092"/>
              <a:gd name="connsiteX1" fmla="*/ 113841 w 2357609"/>
              <a:gd name="connsiteY1" fmla="*/ 301128 h 1366092"/>
              <a:gd name="connsiteX2" fmla="*/ 124857 w 2357609"/>
              <a:gd name="connsiteY2" fmla="*/ 403952 h 1366092"/>
              <a:gd name="connsiteX3" fmla="*/ 0 w 2357609"/>
              <a:gd name="connsiteY3" fmla="*/ 583894 h 1366092"/>
              <a:gd name="connsiteX4" fmla="*/ 2258457 w 2357609"/>
              <a:gd name="connsiteY4" fmla="*/ 1366092 h 1366092"/>
              <a:gd name="connsiteX5" fmla="*/ 2357609 w 2357609"/>
              <a:gd name="connsiteY5" fmla="*/ 172598 h 1366092"/>
              <a:gd name="connsiteX6" fmla="*/ 326833 w 2357609"/>
              <a:gd name="connsiteY6" fmla="*/ 0 h 1366092"/>
              <a:gd name="connsiteX0" fmla="*/ 768762 w 2357609"/>
              <a:gd name="connsiteY0" fmla="*/ 0 h 2023055"/>
              <a:gd name="connsiteX1" fmla="*/ 113841 w 2357609"/>
              <a:gd name="connsiteY1" fmla="*/ 958091 h 2023055"/>
              <a:gd name="connsiteX2" fmla="*/ 124857 w 2357609"/>
              <a:gd name="connsiteY2" fmla="*/ 1060915 h 2023055"/>
              <a:gd name="connsiteX3" fmla="*/ 0 w 2357609"/>
              <a:gd name="connsiteY3" fmla="*/ 1240857 h 2023055"/>
              <a:gd name="connsiteX4" fmla="*/ 2258457 w 2357609"/>
              <a:gd name="connsiteY4" fmla="*/ 2023055 h 2023055"/>
              <a:gd name="connsiteX5" fmla="*/ 2357609 w 2357609"/>
              <a:gd name="connsiteY5" fmla="*/ 829561 h 2023055"/>
              <a:gd name="connsiteX6" fmla="*/ 768762 w 2357609"/>
              <a:gd name="connsiteY6" fmla="*/ 0 h 2023055"/>
              <a:gd name="connsiteX0" fmla="*/ 768762 w 2258457"/>
              <a:gd name="connsiteY0" fmla="*/ 0 h 2023055"/>
              <a:gd name="connsiteX1" fmla="*/ 113841 w 2258457"/>
              <a:gd name="connsiteY1" fmla="*/ 958091 h 2023055"/>
              <a:gd name="connsiteX2" fmla="*/ 124857 w 2258457"/>
              <a:gd name="connsiteY2" fmla="*/ 1060915 h 2023055"/>
              <a:gd name="connsiteX3" fmla="*/ 0 w 2258457"/>
              <a:gd name="connsiteY3" fmla="*/ 1240857 h 2023055"/>
              <a:gd name="connsiteX4" fmla="*/ 2258457 w 2258457"/>
              <a:gd name="connsiteY4" fmla="*/ 2023055 h 2023055"/>
              <a:gd name="connsiteX5" fmla="*/ 1689192 w 2258457"/>
              <a:gd name="connsiteY5" fmla="*/ 89786 h 2023055"/>
              <a:gd name="connsiteX6" fmla="*/ 768762 w 2258457"/>
              <a:gd name="connsiteY6" fmla="*/ 0 h 2023055"/>
              <a:gd name="connsiteX0" fmla="*/ 768762 w 2258457"/>
              <a:gd name="connsiteY0" fmla="*/ 0 h 2023055"/>
              <a:gd name="connsiteX1" fmla="*/ 113841 w 2258457"/>
              <a:gd name="connsiteY1" fmla="*/ 958091 h 2023055"/>
              <a:gd name="connsiteX2" fmla="*/ 124857 w 2258457"/>
              <a:gd name="connsiteY2" fmla="*/ 1060915 h 2023055"/>
              <a:gd name="connsiteX3" fmla="*/ 0 w 2258457"/>
              <a:gd name="connsiteY3" fmla="*/ 1240857 h 2023055"/>
              <a:gd name="connsiteX4" fmla="*/ 2258457 w 2258457"/>
              <a:gd name="connsiteY4" fmla="*/ 2023055 h 2023055"/>
              <a:gd name="connsiteX5" fmla="*/ 861299 w 2258457"/>
              <a:gd name="connsiteY5" fmla="*/ 1082556 h 2023055"/>
              <a:gd name="connsiteX6" fmla="*/ 1689192 w 2258457"/>
              <a:gd name="connsiteY6" fmla="*/ 89786 h 2023055"/>
              <a:gd name="connsiteX7" fmla="*/ 768762 w 2258457"/>
              <a:gd name="connsiteY7" fmla="*/ 0 h 2023055"/>
              <a:gd name="connsiteX0" fmla="*/ 768762 w 3054064"/>
              <a:gd name="connsiteY0" fmla="*/ 0 h 2705574"/>
              <a:gd name="connsiteX1" fmla="*/ 113841 w 3054064"/>
              <a:gd name="connsiteY1" fmla="*/ 958091 h 2705574"/>
              <a:gd name="connsiteX2" fmla="*/ 124857 w 3054064"/>
              <a:gd name="connsiteY2" fmla="*/ 1060915 h 2705574"/>
              <a:gd name="connsiteX3" fmla="*/ 0 w 3054064"/>
              <a:gd name="connsiteY3" fmla="*/ 1240857 h 2705574"/>
              <a:gd name="connsiteX4" fmla="*/ 2258457 w 3054064"/>
              <a:gd name="connsiteY4" fmla="*/ 2023055 h 2705574"/>
              <a:gd name="connsiteX5" fmla="*/ 3004655 w 3054064"/>
              <a:gd name="connsiteY5" fmla="*/ 2683559 h 2705574"/>
              <a:gd name="connsiteX6" fmla="*/ 861299 w 3054064"/>
              <a:gd name="connsiteY6" fmla="*/ 1082556 h 2705574"/>
              <a:gd name="connsiteX7" fmla="*/ 1689192 w 3054064"/>
              <a:gd name="connsiteY7" fmla="*/ 89786 h 2705574"/>
              <a:gd name="connsiteX8" fmla="*/ 768762 w 3054064"/>
              <a:gd name="connsiteY8" fmla="*/ 0 h 2705574"/>
              <a:gd name="connsiteX0" fmla="*/ 768762 w 3255867"/>
              <a:gd name="connsiteY0" fmla="*/ 0 h 2705574"/>
              <a:gd name="connsiteX1" fmla="*/ 113841 w 3255867"/>
              <a:gd name="connsiteY1" fmla="*/ 958091 h 2705574"/>
              <a:gd name="connsiteX2" fmla="*/ 124857 w 3255867"/>
              <a:gd name="connsiteY2" fmla="*/ 1060915 h 2705574"/>
              <a:gd name="connsiteX3" fmla="*/ 0 w 3255867"/>
              <a:gd name="connsiteY3" fmla="*/ 1240857 h 2705574"/>
              <a:gd name="connsiteX4" fmla="*/ 2258457 w 3255867"/>
              <a:gd name="connsiteY4" fmla="*/ 2023055 h 2705574"/>
              <a:gd name="connsiteX5" fmla="*/ 3004655 w 3255867"/>
              <a:gd name="connsiteY5" fmla="*/ 2683559 h 2705574"/>
              <a:gd name="connsiteX6" fmla="*/ 3131709 w 3255867"/>
              <a:gd name="connsiteY6" fmla="*/ 2297110 h 2705574"/>
              <a:gd name="connsiteX7" fmla="*/ 861299 w 3255867"/>
              <a:gd name="connsiteY7" fmla="*/ 1082556 h 2705574"/>
              <a:gd name="connsiteX8" fmla="*/ 1689192 w 3255867"/>
              <a:gd name="connsiteY8" fmla="*/ 89786 h 2705574"/>
              <a:gd name="connsiteX9" fmla="*/ 768762 w 3255867"/>
              <a:gd name="connsiteY9" fmla="*/ 0 h 2705574"/>
              <a:gd name="connsiteX0" fmla="*/ 768762 w 3255867"/>
              <a:gd name="connsiteY0" fmla="*/ 0 h 2705574"/>
              <a:gd name="connsiteX1" fmla="*/ 113841 w 3255867"/>
              <a:gd name="connsiteY1" fmla="*/ 958091 h 2705574"/>
              <a:gd name="connsiteX2" fmla="*/ 124857 w 3255867"/>
              <a:gd name="connsiteY2" fmla="*/ 1060915 h 2705574"/>
              <a:gd name="connsiteX3" fmla="*/ 0 w 3255867"/>
              <a:gd name="connsiteY3" fmla="*/ 1240857 h 2705574"/>
              <a:gd name="connsiteX4" fmla="*/ 2258457 w 3255867"/>
              <a:gd name="connsiteY4" fmla="*/ 2023055 h 2705574"/>
              <a:gd name="connsiteX5" fmla="*/ 3004655 w 3255867"/>
              <a:gd name="connsiteY5" fmla="*/ 2683559 h 2705574"/>
              <a:gd name="connsiteX6" fmla="*/ 3131709 w 3255867"/>
              <a:gd name="connsiteY6" fmla="*/ 2297110 h 2705574"/>
              <a:gd name="connsiteX7" fmla="*/ 1131981 w 3255867"/>
              <a:gd name="connsiteY7" fmla="*/ 861729 h 2705574"/>
              <a:gd name="connsiteX8" fmla="*/ 1689192 w 3255867"/>
              <a:gd name="connsiteY8" fmla="*/ 89786 h 2705574"/>
              <a:gd name="connsiteX9" fmla="*/ 768762 w 3255867"/>
              <a:gd name="connsiteY9" fmla="*/ 0 h 2705574"/>
              <a:gd name="connsiteX0" fmla="*/ 768762 w 3255867"/>
              <a:gd name="connsiteY0" fmla="*/ 0 h 2705574"/>
              <a:gd name="connsiteX1" fmla="*/ 113841 w 3255867"/>
              <a:gd name="connsiteY1" fmla="*/ 958091 h 2705574"/>
              <a:gd name="connsiteX2" fmla="*/ 124857 w 3255867"/>
              <a:gd name="connsiteY2" fmla="*/ 1060915 h 2705574"/>
              <a:gd name="connsiteX3" fmla="*/ 0 w 3255867"/>
              <a:gd name="connsiteY3" fmla="*/ 1240857 h 2705574"/>
              <a:gd name="connsiteX4" fmla="*/ 2258457 w 3255867"/>
              <a:gd name="connsiteY4" fmla="*/ 2023055 h 2705574"/>
              <a:gd name="connsiteX5" fmla="*/ 3004655 w 3255867"/>
              <a:gd name="connsiteY5" fmla="*/ 2683559 h 2705574"/>
              <a:gd name="connsiteX6" fmla="*/ 3131709 w 3255867"/>
              <a:gd name="connsiteY6" fmla="*/ 2297110 h 2705574"/>
              <a:gd name="connsiteX7" fmla="*/ 2529581 w 3255867"/>
              <a:gd name="connsiteY7" fmla="*/ 1717436 h 2705574"/>
              <a:gd name="connsiteX8" fmla="*/ 1131981 w 3255867"/>
              <a:gd name="connsiteY8" fmla="*/ 861729 h 2705574"/>
              <a:gd name="connsiteX9" fmla="*/ 1689192 w 3255867"/>
              <a:gd name="connsiteY9" fmla="*/ 89786 h 2705574"/>
              <a:gd name="connsiteX10" fmla="*/ 768762 w 3255867"/>
              <a:gd name="connsiteY10" fmla="*/ 0 h 2705574"/>
              <a:gd name="connsiteX0" fmla="*/ 768762 w 3590835"/>
              <a:gd name="connsiteY0" fmla="*/ 0 h 2716565"/>
              <a:gd name="connsiteX1" fmla="*/ 113841 w 3590835"/>
              <a:gd name="connsiteY1" fmla="*/ 958091 h 2716565"/>
              <a:gd name="connsiteX2" fmla="*/ 124857 w 3590835"/>
              <a:gd name="connsiteY2" fmla="*/ 1060915 h 2716565"/>
              <a:gd name="connsiteX3" fmla="*/ 0 w 3590835"/>
              <a:gd name="connsiteY3" fmla="*/ 1240857 h 2716565"/>
              <a:gd name="connsiteX4" fmla="*/ 2258457 w 3590835"/>
              <a:gd name="connsiteY4" fmla="*/ 2023055 h 2716565"/>
              <a:gd name="connsiteX5" fmla="*/ 3004655 w 3590835"/>
              <a:gd name="connsiteY5" fmla="*/ 2683559 h 2716565"/>
              <a:gd name="connsiteX6" fmla="*/ 3507349 w 3590835"/>
              <a:gd name="connsiteY6" fmla="*/ 2551062 h 2716565"/>
              <a:gd name="connsiteX7" fmla="*/ 2529581 w 3590835"/>
              <a:gd name="connsiteY7" fmla="*/ 1717436 h 2716565"/>
              <a:gd name="connsiteX8" fmla="*/ 1131981 w 3590835"/>
              <a:gd name="connsiteY8" fmla="*/ 861729 h 2716565"/>
              <a:gd name="connsiteX9" fmla="*/ 1689192 w 3590835"/>
              <a:gd name="connsiteY9" fmla="*/ 89786 h 2716565"/>
              <a:gd name="connsiteX10" fmla="*/ 768762 w 3590835"/>
              <a:gd name="connsiteY10" fmla="*/ 0 h 2716565"/>
              <a:gd name="connsiteX0" fmla="*/ 768762 w 3610148"/>
              <a:gd name="connsiteY0" fmla="*/ 0 h 2851317"/>
              <a:gd name="connsiteX1" fmla="*/ 113841 w 3610148"/>
              <a:gd name="connsiteY1" fmla="*/ 958091 h 2851317"/>
              <a:gd name="connsiteX2" fmla="*/ 124857 w 3610148"/>
              <a:gd name="connsiteY2" fmla="*/ 1060915 h 2851317"/>
              <a:gd name="connsiteX3" fmla="*/ 0 w 3610148"/>
              <a:gd name="connsiteY3" fmla="*/ 1240857 h 2851317"/>
              <a:gd name="connsiteX4" fmla="*/ 2258457 w 3610148"/>
              <a:gd name="connsiteY4" fmla="*/ 2023055 h 2851317"/>
              <a:gd name="connsiteX5" fmla="*/ 3220095 w 3610148"/>
              <a:gd name="connsiteY5" fmla="*/ 2832618 h 2851317"/>
              <a:gd name="connsiteX6" fmla="*/ 3507349 w 3610148"/>
              <a:gd name="connsiteY6" fmla="*/ 2551062 h 2851317"/>
              <a:gd name="connsiteX7" fmla="*/ 2529581 w 3610148"/>
              <a:gd name="connsiteY7" fmla="*/ 1717436 h 2851317"/>
              <a:gd name="connsiteX8" fmla="*/ 1131981 w 3610148"/>
              <a:gd name="connsiteY8" fmla="*/ 861729 h 2851317"/>
              <a:gd name="connsiteX9" fmla="*/ 1689192 w 3610148"/>
              <a:gd name="connsiteY9" fmla="*/ 89786 h 2851317"/>
              <a:gd name="connsiteX10" fmla="*/ 768762 w 3610148"/>
              <a:gd name="connsiteY10" fmla="*/ 0 h 2851317"/>
              <a:gd name="connsiteX0" fmla="*/ 768762 w 3610148"/>
              <a:gd name="connsiteY0" fmla="*/ 0 h 2832618"/>
              <a:gd name="connsiteX1" fmla="*/ 113841 w 3610148"/>
              <a:gd name="connsiteY1" fmla="*/ 958091 h 2832618"/>
              <a:gd name="connsiteX2" fmla="*/ 124857 w 3610148"/>
              <a:gd name="connsiteY2" fmla="*/ 1060915 h 2832618"/>
              <a:gd name="connsiteX3" fmla="*/ 0 w 3610148"/>
              <a:gd name="connsiteY3" fmla="*/ 1240857 h 2832618"/>
              <a:gd name="connsiteX4" fmla="*/ 2258457 w 3610148"/>
              <a:gd name="connsiteY4" fmla="*/ 2023055 h 2832618"/>
              <a:gd name="connsiteX5" fmla="*/ 3220095 w 3610148"/>
              <a:gd name="connsiteY5" fmla="*/ 2832618 h 2832618"/>
              <a:gd name="connsiteX6" fmla="*/ 3507349 w 3610148"/>
              <a:gd name="connsiteY6" fmla="*/ 2551062 h 2832618"/>
              <a:gd name="connsiteX7" fmla="*/ 2529581 w 3610148"/>
              <a:gd name="connsiteY7" fmla="*/ 1717436 h 2832618"/>
              <a:gd name="connsiteX8" fmla="*/ 1131981 w 3610148"/>
              <a:gd name="connsiteY8" fmla="*/ 861729 h 2832618"/>
              <a:gd name="connsiteX9" fmla="*/ 1689192 w 3610148"/>
              <a:gd name="connsiteY9" fmla="*/ 89786 h 2832618"/>
              <a:gd name="connsiteX10" fmla="*/ 768762 w 3610148"/>
              <a:gd name="connsiteY10" fmla="*/ 0 h 2832618"/>
              <a:gd name="connsiteX0" fmla="*/ 768762 w 3610148"/>
              <a:gd name="connsiteY0" fmla="*/ 0 h 2832618"/>
              <a:gd name="connsiteX1" fmla="*/ 113841 w 3610148"/>
              <a:gd name="connsiteY1" fmla="*/ 958091 h 2832618"/>
              <a:gd name="connsiteX2" fmla="*/ 124857 w 3610148"/>
              <a:gd name="connsiteY2" fmla="*/ 1060915 h 2832618"/>
              <a:gd name="connsiteX3" fmla="*/ 0 w 3610148"/>
              <a:gd name="connsiteY3" fmla="*/ 1240857 h 2832618"/>
              <a:gd name="connsiteX4" fmla="*/ 2258457 w 3610148"/>
              <a:gd name="connsiteY4" fmla="*/ 2023055 h 2832618"/>
              <a:gd name="connsiteX5" fmla="*/ 3220095 w 3610148"/>
              <a:gd name="connsiteY5" fmla="*/ 2832618 h 2832618"/>
              <a:gd name="connsiteX6" fmla="*/ 3507349 w 3610148"/>
              <a:gd name="connsiteY6" fmla="*/ 2551062 h 2832618"/>
              <a:gd name="connsiteX7" fmla="*/ 2529581 w 3610148"/>
              <a:gd name="connsiteY7" fmla="*/ 1717436 h 2832618"/>
              <a:gd name="connsiteX8" fmla="*/ 1131981 w 3610148"/>
              <a:gd name="connsiteY8" fmla="*/ 861729 h 2832618"/>
              <a:gd name="connsiteX9" fmla="*/ 1689192 w 3610148"/>
              <a:gd name="connsiteY9" fmla="*/ 89786 h 2832618"/>
              <a:gd name="connsiteX10" fmla="*/ 768762 w 3610148"/>
              <a:gd name="connsiteY10" fmla="*/ 0 h 2832618"/>
              <a:gd name="connsiteX0" fmla="*/ 768762 w 3610148"/>
              <a:gd name="connsiteY0" fmla="*/ 0 h 2832618"/>
              <a:gd name="connsiteX1" fmla="*/ 113841 w 3610148"/>
              <a:gd name="connsiteY1" fmla="*/ 958091 h 2832618"/>
              <a:gd name="connsiteX2" fmla="*/ 124857 w 3610148"/>
              <a:gd name="connsiteY2" fmla="*/ 1060915 h 2832618"/>
              <a:gd name="connsiteX3" fmla="*/ 0 w 3610148"/>
              <a:gd name="connsiteY3" fmla="*/ 1240857 h 2832618"/>
              <a:gd name="connsiteX4" fmla="*/ 2258457 w 3610148"/>
              <a:gd name="connsiteY4" fmla="*/ 2023055 h 2832618"/>
              <a:gd name="connsiteX5" fmla="*/ 3220095 w 3610148"/>
              <a:gd name="connsiteY5" fmla="*/ 2832618 h 2832618"/>
              <a:gd name="connsiteX6" fmla="*/ 3507349 w 3610148"/>
              <a:gd name="connsiteY6" fmla="*/ 2551062 h 2832618"/>
              <a:gd name="connsiteX7" fmla="*/ 2529581 w 3610148"/>
              <a:gd name="connsiteY7" fmla="*/ 1717436 h 2832618"/>
              <a:gd name="connsiteX8" fmla="*/ 1131981 w 3610148"/>
              <a:gd name="connsiteY8" fmla="*/ 861729 h 2832618"/>
              <a:gd name="connsiteX9" fmla="*/ 1689192 w 3610148"/>
              <a:gd name="connsiteY9" fmla="*/ 89786 h 2832618"/>
              <a:gd name="connsiteX10" fmla="*/ 768762 w 3610148"/>
              <a:gd name="connsiteY10" fmla="*/ 0 h 2832618"/>
              <a:gd name="connsiteX0" fmla="*/ 768762 w 3507349"/>
              <a:gd name="connsiteY0" fmla="*/ 0 h 2832618"/>
              <a:gd name="connsiteX1" fmla="*/ 113841 w 3507349"/>
              <a:gd name="connsiteY1" fmla="*/ 958091 h 2832618"/>
              <a:gd name="connsiteX2" fmla="*/ 124857 w 3507349"/>
              <a:gd name="connsiteY2" fmla="*/ 1060915 h 2832618"/>
              <a:gd name="connsiteX3" fmla="*/ 0 w 3507349"/>
              <a:gd name="connsiteY3" fmla="*/ 1240857 h 2832618"/>
              <a:gd name="connsiteX4" fmla="*/ 2258457 w 3507349"/>
              <a:gd name="connsiteY4" fmla="*/ 2023055 h 2832618"/>
              <a:gd name="connsiteX5" fmla="*/ 3220095 w 3507349"/>
              <a:gd name="connsiteY5" fmla="*/ 2832618 h 2832618"/>
              <a:gd name="connsiteX6" fmla="*/ 3507349 w 3507349"/>
              <a:gd name="connsiteY6" fmla="*/ 2551062 h 2832618"/>
              <a:gd name="connsiteX7" fmla="*/ 2529581 w 3507349"/>
              <a:gd name="connsiteY7" fmla="*/ 1717436 h 2832618"/>
              <a:gd name="connsiteX8" fmla="*/ 1131981 w 3507349"/>
              <a:gd name="connsiteY8" fmla="*/ 861729 h 2832618"/>
              <a:gd name="connsiteX9" fmla="*/ 1689192 w 3507349"/>
              <a:gd name="connsiteY9" fmla="*/ 89786 h 2832618"/>
              <a:gd name="connsiteX10" fmla="*/ 768762 w 3507349"/>
              <a:gd name="connsiteY10" fmla="*/ 0 h 2832618"/>
              <a:gd name="connsiteX0" fmla="*/ 768762 w 3507349"/>
              <a:gd name="connsiteY0" fmla="*/ 0 h 2832618"/>
              <a:gd name="connsiteX1" fmla="*/ 113841 w 3507349"/>
              <a:gd name="connsiteY1" fmla="*/ 958091 h 2832618"/>
              <a:gd name="connsiteX2" fmla="*/ 124857 w 3507349"/>
              <a:gd name="connsiteY2" fmla="*/ 1060915 h 2832618"/>
              <a:gd name="connsiteX3" fmla="*/ 0 w 3507349"/>
              <a:gd name="connsiteY3" fmla="*/ 1240857 h 2832618"/>
              <a:gd name="connsiteX4" fmla="*/ 2258457 w 3507349"/>
              <a:gd name="connsiteY4" fmla="*/ 2023055 h 2832618"/>
              <a:gd name="connsiteX5" fmla="*/ 3220095 w 3507349"/>
              <a:gd name="connsiteY5" fmla="*/ 2832618 h 2832618"/>
              <a:gd name="connsiteX6" fmla="*/ 3507349 w 3507349"/>
              <a:gd name="connsiteY6" fmla="*/ 2551062 h 2832618"/>
              <a:gd name="connsiteX7" fmla="*/ 2529581 w 3507349"/>
              <a:gd name="connsiteY7" fmla="*/ 1717436 h 2832618"/>
              <a:gd name="connsiteX8" fmla="*/ 1164817 w 3507349"/>
              <a:gd name="connsiteY8" fmla="*/ 858448 h 2832618"/>
              <a:gd name="connsiteX9" fmla="*/ 1689192 w 3507349"/>
              <a:gd name="connsiteY9" fmla="*/ 89786 h 2832618"/>
              <a:gd name="connsiteX10" fmla="*/ 768762 w 3507349"/>
              <a:gd name="connsiteY10" fmla="*/ 0 h 2832618"/>
              <a:gd name="connsiteX0" fmla="*/ 768762 w 3507349"/>
              <a:gd name="connsiteY0" fmla="*/ 0 h 2832618"/>
              <a:gd name="connsiteX1" fmla="*/ 113841 w 3507349"/>
              <a:gd name="connsiteY1" fmla="*/ 958091 h 2832618"/>
              <a:gd name="connsiteX2" fmla="*/ 124857 w 3507349"/>
              <a:gd name="connsiteY2" fmla="*/ 1060915 h 2832618"/>
              <a:gd name="connsiteX3" fmla="*/ 0 w 3507349"/>
              <a:gd name="connsiteY3" fmla="*/ 1240857 h 2832618"/>
              <a:gd name="connsiteX4" fmla="*/ 2258457 w 3507349"/>
              <a:gd name="connsiteY4" fmla="*/ 2023055 h 2832618"/>
              <a:gd name="connsiteX5" fmla="*/ 3220095 w 3507349"/>
              <a:gd name="connsiteY5" fmla="*/ 2832618 h 2832618"/>
              <a:gd name="connsiteX6" fmla="*/ 3507349 w 3507349"/>
              <a:gd name="connsiteY6" fmla="*/ 2551062 h 2832618"/>
              <a:gd name="connsiteX7" fmla="*/ 2529581 w 3507349"/>
              <a:gd name="connsiteY7" fmla="*/ 1717436 h 2832618"/>
              <a:gd name="connsiteX8" fmla="*/ 1164817 w 3507349"/>
              <a:gd name="connsiteY8" fmla="*/ 858448 h 2832618"/>
              <a:gd name="connsiteX9" fmla="*/ 1557850 w 3507349"/>
              <a:gd name="connsiteY9" fmla="*/ 70097 h 2832618"/>
              <a:gd name="connsiteX10" fmla="*/ 768762 w 3507349"/>
              <a:gd name="connsiteY10" fmla="*/ 0 h 2832618"/>
              <a:gd name="connsiteX0" fmla="*/ 768762 w 3507349"/>
              <a:gd name="connsiteY0" fmla="*/ 0 h 2832618"/>
              <a:gd name="connsiteX1" fmla="*/ 113841 w 3507349"/>
              <a:gd name="connsiteY1" fmla="*/ 958091 h 2832618"/>
              <a:gd name="connsiteX2" fmla="*/ 124857 w 3507349"/>
              <a:gd name="connsiteY2" fmla="*/ 1060915 h 2832618"/>
              <a:gd name="connsiteX3" fmla="*/ 0 w 3507349"/>
              <a:gd name="connsiteY3" fmla="*/ 1240857 h 2832618"/>
              <a:gd name="connsiteX4" fmla="*/ 2258457 w 3507349"/>
              <a:gd name="connsiteY4" fmla="*/ 2023055 h 2832618"/>
              <a:gd name="connsiteX5" fmla="*/ 3220095 w 3507349"/>
              <a:gd name="connsiteY5" fmla="*/ 2832618 h 2832618"/>
              <a:gd name="connsiteX6" fmla="*/ 3507349 w 3507349"/>
              <a:gd name="connsiteY6" fmla="*/ 2551062 h 2832618"/>
              <a:gd name="connsiteX7" fmla="*/ 2529581 w 3507349"/>
              <a:gd name="connsiteY7" fmla="*/ 1717436 h 2832618"/>
              <a:gd name="connsiteX8" fmla="*/ 1164817 w 3507349"/>
              <a:gd name="connsiteY8" fmla="*/ 858448 h 2832618"/>
              <a:gd name="connsiteX9" fmla="*/ 1685909 w 3507349"/>
              <a:gd name="connsiteY9" fmla="*/ 102913 h 2832618"/>
              <a:gd name="connsiteX10" fmla="*/ 768762 w 3507349"/>
              <a:gd name="connsiteY10" fmla="*/ 0 h 2832618"/>
              <a:gd name="connsiteX0" fmla="*/ 768762 w 3507349"/>
              <a:gd name="connsiteY0" fmla="*/ 0 h 2832618"/>
              <a:gd name="connsiteX1" fmla="*/ 113841 w 3507349"/>
              <a:gd name="connsiteY1" fmla="*/ 958091 h 2832618"/>
              <a:gd name="connsiteX2" fmla="*/ 124857 w 3507349"/>
              <a:gd name="connsiteY2" fmla="*/ 1060915 h 2832618"/>
              <a:gd name="connsiteX3" fmla="*/ 0 w 3507349"/>
              <a:gd name="connsiteY3" fmla="*/ 1240857 h 2832618"/>
              <a:gd name="connsiteX4" fmla="*/ 2258457 w 3507349"/>
              <a:gd name="connsiteY4" fmla="*/ 2023055 h 2832618"/>
              <a:gd name="connsiteX5" fmla="*/ 3220095 w 3507349"/>
              <a:gd name="connsiteY5" fmla="*/ 2832618 h 2832618"/>
              <a:gd name="connsiteX6" fmla="*/ 3507349 w 3507349"/>
              <a:gd name="connsiteY6" fmla="*/ 2551062 h 2832618"/>
              <a:gd name="connsiteX7" fmla="*/ 2529581 w 3507349"/>
              <a:gd name="connsiteY7" fmla="*/ 1717436 h 2832618"/>
              <a:gd name="connsiteX8" fmla="*/ 1118284 w 3507349"/>
              <a:gd name="connsiteY8" fmla="*/ 875358 h 2832618"/>
              <a:gd name="connsiteX9" fmla="*/ 1685909 w 3507349"/>
              <a:gd name="connsiteY9" fmla="*/ 102913 h 2832618"/>
              <a:gd name="connsiteX10" fmla="*/ 768762 w 3507349"/>
              <a:gd name="connsiteY10" fmla="*/ 0 h 2832618"/>
              <a:gd name="connsiteX0" fmla="*/ 768762 w 3507349"/>
              <a:gd name="connsiteY0" fmla="*/ 0 h 2832618"/>
              <a:gd name="connsiteX1" fmla="*/ 113841 w 3507349"/>
              <a:gd name="connsiteY1" fmla="*/ 958091 h 2832618"/>
              <a:gd name="connsiteX2" fmla="*/ 124857 w 3507349"/>
              <a:gd name="connsiteY2" fmla="*/ 1060915 h 2832618"/>
              <a:gd name="connsiteX3" fmla="*/ 0 w 3507349"/>
              <a:gd name="connsiteY3" fmla="*/ 1240857 h 2832618"/>
              <a:gd name="connsiteX4" fmla="*/ 2258457 w 3507349"/>
              <a:gd name="connsiteY4" fmla="*/ 2023055 h 2832618"/>
              <a:gd name="connsiteX5" fmla="*/ 3220095 w 3507349"/>
              <a:gd name="connsiteY5" fmla="*/ 2832618 h 2832618"/>
              <a:gd name="connsiteX6" fmla="*/ 3507349 w 3507349"/>
              <a:gd name="connsiteY6" fmla="*/ 2551062 h 2832618"/>
              <a:gd name="connsiteX7" fmla="*/ 2529581 w 3507349"/>
              <a:gd name="connsiteY7" fmla="*/ 1717436 h 2832618"/>
              <a:gd name="connsiteX8" fmla="*/ 1152126 w 3507349"/>
              <a:gd name="connsiteY8" fmla="*/ 866903 h 2832618"/>
              <a:gd name="connsiteX9" fmla="*/ 1685909 w 3507349"/>
              <a:gd name="connsiteY9" fmla="*/ 102913 h 2832618"/>
              <a:gd name="connsiteX10" fmla="*/ 768762 w 3507349"/>
              <a:gd name="connsiteY10" fmla="*/ 0 h 2832618"/>
              <a:gd name="connsiteX0" fmla="*/ 768762 w 3507349"/>
              <a:gd name="connsiteY0" fmla="*/ 0 h 2845300"/>
              <a:gd name="connsiteX1" fmla="*/ 113841 w 3507349"/>
              <a:gd name="connsiteY1" fmla="*/ 970773 h 2845300"/>
              <a:gd name="connsiteX2" fmla="*/ 124857 w 3507349"/>
              <a:gd name="connsiteY2" fmla="*/ 1073597 h 2845300"/>
              <a:gd name="connsiteX3" fmla="*/ 0 w 3507349"/>
              <a:gd name="connsiteY3" fmla="*/ 1253539 h 2845300"/>
              <a:gd name="connsiteX4" fmla="*/ 2258457 w 3507349"/>
              <a:gd name="connsiteY4" fmla="*/ 2035737 h 2845300"/>
              <a:gd name="connsiteX5" fmla="*/ 3220095 w 3507349"/>
              <a:gd name="connsiteY5" fmla="*/ 2845300 h 2845300"/>
              <a:gd name="connsiteX6" fmla="*/ 3507349 w 3507349"/>
              <a:gd name="connsiteY6" fmla="*/ 2563744 h 2845300"/>
              <a:gd name="connsiteX7" fmla="*/ 2529581 w 3507349"/>
              <a:gd name="connsiteY7" fmla="*/ 1730118 h 2845300"/>
              <a:gd name="connsiteX8" fmla="*/ 1152126 w 3507349"/>
              <a:gd name="connsiteY8" fmla="*/ 879585 h 2845300"/>
              <a:gd name="connsiteX9" fmla="*/ 1685909 w 3507349"/>
              <a:gd name="connsiteY9" fmla="*/ 115595 h 2845300"/>
              <a:gd name="connsiteX10" fmla="*/ 768762 w 3507349"/>
              <a:gd name="connsiteY10" fmla="*/ 0 h 2845300"/>
              <a:gd name="connsiteX0" fmla="*/ 768762 w 3507349"/>
              <a:gd name="connsiteY0" fmla="*/ 0 h 2845300"/>
              <a:gd name="connsiteX1" fmla="*/ 113841 w 3507349"/>
              <a:gd name="connsiteY1" fmla="*/ 970773 h 2845300"/>
              <a:gd name="connsiteX2" fmla="*/ 124857 w 3507349"/>
              <a:gd name="connsiteY2" fmla="*/ 1073597 h 2845300"/>
              <a:gd name="connsiteX3" fmla="*/ 0 w 3507349"/>
              <a:gd name="connsiteY3" fmla="*/ 1253539 h 2845300"/>
              <a:gd name="connsiteX4" fmla="*/ 2258457 w 3507349"/>
              <a:gd name="connsiteY4" fmla="*/ 2035737 h 2845300"/>
              <a:gd name="connsiteX5" fmla="*/ 3220095 w 3507349"/>
              <a:gd name="connsiteY5" fmla="*/ 2845300 h 2845300"/>
              <a:gd name="connsiteX6" fmla="*/ 3507349 w 3507349"/>
              <a:gd name="connsiteY6" fmla="*/ 2563744 h 2845300"/>
              <a:gd name="connsiteX7" fmla="*/ 2521120 w 3507349"/>
              <a:gd name="connsiteY7" fmla="*/ 1776622 h 2845300"/>
              <a:gd name="connsiteX8" fmla="*/ 1152126 w 3507349"/>
              <a:gd name="connsiteY8" fmla="*/ 879585 h 2845300"/>
              <a:gd name="connsiteX9" fmla="*/ 1685909 w 3507349"/>
              <a:gd name="connsiteY9" fmla="*/ 115595 h 2845300"/>
              <a:gd name="connsiteX10" fmla="*/ 768762 w 3507349"/>
              <a:gd name="connsiteY10" fmla="*/ 0 h 2845300"/>
              <a:gd name="connsiteX0" fmla="*/ 768762 w 3507349"/>
              <a:gd name="connsiteY0" fmla="*/ 0 h 2845300"/>
              <a:gd name="connsiteX1" fmla="*/ 113841 w 3507349"/>
              <a:gd name="connsiteY1" fmla="*/ 970773 h 2845300"/>
              <a:gd name="connsiteX2" fmla="*/ 124857 w 3507349"/>
              <a:gd name="connsiteY2" fmla="*/ 1073597 h 2845300"/>
              <a:gd name="connsiteX3" fmla="*/ 0 w 3507349"/>
              <a:gd name="connsiteY3" fmla="*/ 1253539 h 2845300"/>
              <a:gd name="connsiteX4" fmla="*/ 2258457 w 3507349"/>
              <a:gd name="connsiteY4" fmla="*/ 2035737 h 2845300"/>
              <a:gd name="connsiteX5" fmla="*/ 3220095 w 3507349"/>
              <a:gd name="connsiteY5" fmla="*/ 2845300 h 2845300"/>
              <a:gd name="connsiteX6" fmla="*/ 3507349 w 3507349"/>
              <a:gd name="connsiteY6" fmla="*/ 2563744 h 2845300"/>
              <a:gd name="connsiteX7" fmla="*/ 2546501 w 3507349"/>
              <a:gd name="connsiteY7" fmla="*/ 1738575 h 2845300"/>
              <a:gd name="connsiteX8" fmla="*/ 1152126 w 3507349"/>
              <a:gd name="connsiteY8" fmla="*/ 879585 h 2845300"/>
              <a:gd name="connsiteX9" fmla="*/ 1685909 w 3507349"/>
              <a:gd name="connsiteY9" fmla="*/ 115595 h 2845300"/>
              <a:gd name="connsiteX10" fmla="*/ 768762 w 3507349"/>
              <a:gd name="connsiteY10" fmla="*/ 0 h 2845300"/>
              <a:gd name="connsiteX0" fmla="*/ 768762 w 3507349"/>
              <a:gd name="connsiteY0" fmla="*/ 0 h 2845300"/>
              <a:gd name="connsiteX1" fmla="*/ 113841 w 3507349"/>
              <a:gd name="connsiteY1" fmla="*/ 970773 h 2845300"/>
              <a:gd name="connsiteX2" fmla="*/ 124857 w 3507349"/>
              <a:gd name="connsiteY2" fmla="*/ 1073597 h 2845300"/>
              <a:gd name="connsiteX3" fmla="*/ 0 w 3507349"/>
              <a:gd name="connsiteY3" fmla="*/ 1253539 h 2845300"/>
              <a:gd name="connsiteX4" fmla="*/ 2258457 w 3507349"/>
              <a:gd name="connsiteY4" fmla="*/ 2035737 h 2845300"/>
              <a:gd name="connsiteX5" fmla="*/ 3220095 w 3507349"/>
              <a:gd name="connsiteY5" fmla="*/ 2845300 h 2845300"/>
              <a:gd name="connsiteX6" fmla="*/ 3507349 w 3507349"/>
              <a:gd name="connsiteY6" fmla="*/ 2563744 h 2845300"/>
              <a:gd name="connsiteX7" fmla="*/ 2546501 w 3507349"/>
              <a:gd name="connsiteY7" fmla="*/ 1738575 h 2845300"/>
              <a:gd name="connsiteX8" fmla="*/ 1160586 w 3507349"/>
              <a:gd name="connsiteY8" fmla="*/ 879585 h 2845300"/>
              <a:gd name="connsiteX9" fmla="*/ 1685909 w 3507349"/>
              <a:gd name="connsiteY9" fmla="*/ 115595 h 2845300"/>
              <a:gd name="connsiteX10" fmla="*/ 768762 w 3507349"/>
              <a:gd name="connsiteY10" fmla="*/ 0 h 2845300"/>
              <a:gd name="connsiteX0" fmla="*/ 768762 w 3507349"/>
              <a:gd name="connsiteY0" fmla="*/ 0 h 2845300"/>
              <a:gd name="connsiteX1" fmla="*/ 113841 w 3507349"/>
              <a:gd name="connsiteY1" fmla="*/ 970773 h 2845300"/>
              <a:gd name="connsiteX2" fmla="*/ 124857 w 3507349"/>
              <a:gd name="connsiteY2" fmla="*/ 1073597 h 2845300"/>
              <a:gd name="connsiteX3" fmla="*/ 0 w 3507349"/>
              <a:gd name="connsiteY3" fmla="*/ 1253539 h 2845300"/>
              <a:gd name="connsiteX4" fmla="*/ 2300759 w 3507349"/>
              <a:gd name="connsiteY4" fmla="*/ 2014599 h 2845300"/>
              <a:gd name="connsiteX5" fmla="*/ 3220095 w 3507349"/>
              <a:gd name="connsiteY5" fmla="*/ 2845300 h 2845300"/>
              <a:gd name="connsiteX6" fmla="*/ 3507349 w 3507349"/>
              <a:gd name="connsiteY6" fmla="*/ 2563744 h 2845300"/>
              <a:gd name="connsiteX7" fmla="*/ 2546501 w 3507349"/>
              <a:gd name="connsiteY7" fmla="*/ 1738575 h 2845300"/>
              <a:gd name="connsiteX8" fmla="*/ 1160586 w 3507349"/>
              <a:gd name="connsiteY8" fmla="*/ 879585 h 2845300"/>
              <a:gd name="connsiteX9" fmla="*/ 1685909 w 3507349"/>
              <a:gd name="connsiteY9" fmla="*/ 115595 h 2845300"/>
              <a:gd name="connsiteX10" fmla="*/ 768762 w 3507349"/>
              <a:gd name="connsiteY10" fmla="*/ 0 h 2845300"/>
              <a:gd name="connsiteX0" fmla="*/ 768762 w 3507349"/>
              <a:gd name="connsiteY0" fmla="*/ 0 h 2845300"/>
              <a:gd name="connsiteX1" fmla="*/ 113841 w 3507349"/>
              <a:gd name="connsiteY1" fmla="*/ 970773 h 2845300"/>
              <a:gd name="connsiteX2" fmla="*/ 124857 w 3507349"/>
              <a:gd name="connsiteY2" fmla="*/ 1073597 h 2845300"/>
              <a:gd name="connsiteX3" fmla="*/ 0 w 3507349"/>
              <a:gd name="connsiteY3" fmla="*/ 1253539 h 2845300"/>
              <a:gd name="connsiteX4" fmla="*/ 2249997 w 3507349"/>
              <a:gd name="connsiteY4" fmla="*/ 2010372 h 2845300"/>
              <a:gd name="connsiteX5" fmla="*/ 3220095 w 3507349"/>
              <a:gd name="connsiteY5" fmla="*/ 2845300 h 2845300"/>
              <a:gd name="connsiteX6" fmla="*/ 3507349 w 3507349"/>
              <a:gd name="connsiteY6" fmla="*/ 2563744 h 2845300"/>
              <a:gd name="connsiteX7" fmla="*/ 2546501 w 3507349"/>
              <a:gd name="connsiteY7" fmla="*/ 1738575 h 2845300"/>
              <a:gd name="connsiteX8" fmla="*/ 1160586 w 3507349"/>
              <a:gd name="connsiteY8" fmla="*/ 879585 h 2845300"/>
              <a:gd name="connsiteX9" fmla="*/ 1685909 w 3507349"/>
              <a:gd name="connsiteY9" fmla="*/ 115595 h 2845300"/>
              <a:gd name="connsiteX10" fmla="*/ 768762 w 3507349"/>
              <a:gd name="connsiteY10" fmla="*/ 0 h 2845300"/>
              <a:gd name="connsiteX0" fmla="*/ 768762 w 3426975"/>
              <a:gd name="connsiteY0" fmla="*/ 0 h 2845300"/>
              <a:gd name="connsiteX1" fmla="*/ 113841 w 3426975"/>
              <a:gd name="connsiteY1" fmla="*/ 970773 h 2845300"/>
              <a:gd name="connsiteX2" fmla="*/ 124857 w 3426975"/>
              <a:gd name="connsiteY2" fmla="*/ 1073597 h 2845300"/>
              <a:gd name="connsiteX3" fmla="*/ 0 w 3426975"/>
              <a:gd name="connsiteY3" fmla="*/ 1253539 h 2845300"/>
              <a:gd name="connsiteX4" fmla="*/ 2249997 w 3426975"/>
              <a:gd name="connsiteY4" fmla="*/ 2010372 h 2845300"/>
              <a:gd name="connsiteX5" fmla="*/ 3220095 w 3426975"/>
              <a:gd name="connsiteY5" fmla="*/ 2845300 h 2845300"/>
              <a:gd name="connsiteX6" fmla="*/ 3426975 w 3426975"/>
              <a:gd name="connsiteY6" fmla="*/ 2546835 h 2845300"/>
              <a:gd name="connsiteX7" fmla="*/ 2546501 w 3426975"/>
              <a:gd name="connsiteY7" fmla="*/ 1738575 h 2845300"/>
              <a:gd name="connsiteX8" fmla="*/ 1160586 w 3426975"/>
              <a:gd name="connsiteY8" fmla="*/ 879585 h 2845300"/>
              <a:gd name="connsiteX9" fmla="*/ 1685909 w 3426975"/>
              <a:gd name="connsiteY9" fmla="*/ 115595 h 2845300"/>
              <a:gd name="connsiteX10" fmla="*/ 768762 w 3426975"/>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46501 w 3481967"/>
              <a:gd name="connsiteY7" fmla="*/ 1738575 h 2845300"/>
              <a:gd name="connsiteX8" fmla="*/ 1160586 w 3481967"/>
              <a:gd name="connsiteY8" fmla="*/ 879585 h 2845300"/>
              <a:gd name="connsiteX9" fmla="*/ 1685909 w 3481967"/>
              <a:gd name="connsiteY9" fmla="*/ 11559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11535 w 3481967"/>
              <a:gd name="connsiteY7" fmla="*/ 1763535 h 2845300"/>
              <a:gd name="connsiteX8" fmla="*/ 1160586 w 3481967"/>
              <a:gd name="connsiteY8" fmla="*/ 879585 h 2845300"/>
              <a:gd name="connsiteX9" fmla="*/ 1685909 w 3481967"/>
              <a:gd name="connsiteY9" fmla="*/ 11559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160586 w 3481967"/>
              <a:gd name="connsiteY8" fmla="*/ 879585 h 2845300"/>
              <a:gd name="connsiteX9" fmla="*/ 1685909 w 3481967"/>
              <a:gd name="connsiteY9" fmla="*/ 11559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215533 w 3481967"/>
              <a:gd name="connsiteY8" fmla="*/ 774751 h 2845300"/>
              <a:gd name="connsiteX9" fmla="*/ 1685909 w 3481967"/>
              <a:gd name="connsiteY9" fmla="*/ 11559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215533 w 3481967"/>
              <a:gd name="connsiteY8" fmla="*/ 774751 h 2845300"/>
              <a:gd name="connsiteX9" fmla="*/ 1743405 w 3481967"/>
              <a:gd name="connsiteY9" fmla="*/ 11559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273028 w 3481967"/>
              <a:gd name="connsiteY8" fmla="*/ 691753 h 2845300"/>
              <a:gd name="connsiteX9" fmla="*/ 1743405 w 3481967"/>
              <a:gd name="connsiteY9" fmla="*/ 11559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273028 w 3481967"/>
              <a:gd name="connsiteY8" fmla="*/ 691753 h 2845300"/>
              <a:gd name="connsiteX9" fmla="*/ 2075603 w 3481967"/>
              <a:gd name="connsiteY9" fmla="*/ 185824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503012 w 3481967"/>
              <a:gd name="connsiteY8" fmla="*/ 896056 h 2845300"/>
              <a:gd name="connsiteX9" fmla="*/ 2075603 w 3481967"/>
              <a:gd name="connsiteY9" fmla="*/ 185824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503012 w 3481967"/>
              <a:gd name="connsiteY8" fmla="*/ 896056 h 2845300"/>
              <a:gd name="connsiteX9" fmla="*/ 2107545 w 3481967"/>
              <a:gd name="connsiteY9" fmla="*/ 17305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503012 w 3481967"/>
              <a:gd name="connsiteY8" fmla="*/ 896056 h 2845300"/>
              <a:gd name="connsiteX9" fmla="*/ 2273644 w 3481967"/>
              <a:gd name="connsiteY9" fmla="*/ 204978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605227 w 3481967"/>
              <a:gd name="connsiteY8" fmla="*/ 1004593 h 2845300"/>
              <a:gd name="connsiteX9" fmla="*/ 2273644 w 3481967"/>
              <a:gd name="connsiteY9" fmla="*/ 204978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598840 w 3481967"/>
              <a:gd name="connsiteY8" fmla="*/ 1023746 h 2845300"/>
              <a:gd name="connsiteX9" fmla="*/ 2273644 w 3481967"/>
              <a:gd name="connsiteY9" fmla="*/ 204978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598840 w 3481967"/>
              <a:gd name="connsiteY8" fmla="*/ 1023746 h 2845300"/>
              <a:gd name="connsiteX9" fmla="*/ 2124575 w 3481967"/>
              <a:gd name="connsiteY9" fmla="*/ 408127 h 2845300"/>
              <a:gd name="connsiteX10" fmla="*/ 768762 w 3481967"/>
              <a:gd name="connsiteY10" fmla="*/ 0 h 2845300"/>
              <a:gd name="connsiteX0" fmla="*/ 687452 w 3481967"/>
              <a:gd name="connsiteY0" fmla="*/ 0 h 2750497"/>
              <a:gd name="connsiteX1" fmla="*/ 113841 w 3481967"/>
              <a:gd name="connsiteY1" fmla="*/ 875970 h 2750497"/>
              <a:gd name="connsiteX2" fmla="*/ 124857 w 3481967"/>
              <a:gd name="connsiteY2" fmla="*/ 978794 h 2750497"/>
              <a:gd name="connsiteX3" fmla="*/ 0 w 3481967"/>
              <a:gd name="connsiteY3" fmla="*/ 1158736 h 2750497"/>
              <a:gd name="connsiteX4" fmla="*/ 2249997 w 3481967"/>
              <a:gd name="connsiteY4" fmla="*/ 1915569 h 2750497"/>
              <a:gd name="connsiteX5" fmla="*/ 3220095 w 3481967"/>
              <a:gd name="connsiteY5" fmla="*/ 2750497 h 2750497"/>
              <a:gd name="connsiteX6" fmla="*/ 3481967 w 3481967"/>
              <a:gd name="connsiteY6" fmla="*/ 2473169 h 2750497"/>
              <a:gd name="connsiteX7" fmla="*/ 2501544 w 3481967"/>
              <a:gd name="connsiteY7" fmla="*/ 1653755 h 2750497"/>
              <a:gd name="connsiteX8" fmla="*/ 1598840 w 3481967"/>
              <a:gd name="connsiteY8" fmla="*/ 928943 h 2750497"/>
              <a:gd name="connsiteX9" fmla="*/ 2124575 w 3481967"/>
              <a:gd name="connsiteY9" fmla="*/ 313324 h 2750497"/>
              <a:gd name="connsiteX10" fmla="*/ 687452 w 3481967"/>
              <a:gd name="connsiteY10" fmla="*/ 0 h 2750497"/>
              <a:gd name="connsiteX0" fmla="*/ 687452 w 3481967"/>
              <a:gd name="connsiteY0" fmla="*/ 0 h 2750497"/>
              <a:gd name="connsiteX1" fmla="*/ 113841 w 3481967"/>
              <a:gd name="connsiteY1" fmla="*/ 875970 h 2750497"/>
              <a:gd name="connsiteX2" fmla="*/ 124857 w 3481967"/>
              <a:gd name="connsiteY2" fmla="*/ 978794 h 2750497"/>
              <a:gd name="connsiteX3" fmla="*/ 0 w 3481967"/>
              <a:gd name="connsiteY3" fmla="*/ 1158736 h 2750497"/>
              <a:gd name="connsiteX4" fmla="*/ 2249997 w 3481967"/>
              <a:gd name="connsiteY4" fmla="*/ 1915569 h 2750497"/>
              <a:gd name="connsiteX5" fmla="*/ 3220095 w 3481967"/>
              <a:gd name="connsiteY5" fmla="*/ 2750497 h 2750497"/>
              <a:gd name="connsiteX6" fmla="*/ 3481967 w 3481967"/>
              <a:gd name="connsiteY6" fmla="*/ 2473169 h 2750497"/>
              <a:gd name="connsiteX7" fmla="*/ 2501544 w 3481967"/>
              <a:gd name="connsiteY7" fmla="*/ 1653755 h 2750497"/>
              <a:gd name="connsiteX8" fmla="*/ 1598840 w 3481967"/>
              <a:gd name="connsiteY8" fmla="*/ 928943 h 2750497"/>
              <a:gd name="connsiteX9" fmla="*/ 2124575 w 3481967"/>
              <a:gd name="connsiteY9" fmla="*/ 313324 h 2750497"/>
              <a:gd name="connsiteX10" fmla="*/ 687452 w 3481967"/>
              <a:gd name="connsiteY10" fmla="*/ 0 h 2750497"/>
              <a:gd name="connsiteX0" fmla="*/ 687452 w 3481967"/>
              <a:gd name="connsiteY0" fmla="*/ 0 h 2750497"/>
              <a:gd name="connsiteX1" fmla="*/ 113841 w 3481967"/>
              <a:gd name="connsiteY1" fmla="*/ 875970 h 2750497"/>
              <a:gd name="connsiteX2" fmla="*/ 124857 w 3481967"/>
              <a:gd name="connsiteY2" fmla="*/ 978794 h 2750497"/>
              <a:gd name="connsiteX3" fmla="*/ 0 w 3481967"/>
              <a:gd name="connsiteY3" fmla="*/ 1158736 h 2750497"/>
              <a:gd name="connsiteX4" fmla="*/ 2249997 w 3481967"/>
              <a:gd name="connsiteY4" fmla="*/ 1915569 h 2750497"/>
              <a:gd name="connsiteX5" fmla="*/ 3220095 w 3481967"/>
              <a:gd name="connsiteY5" fmla="*/ 2750497 h 2750497"/>
              <a:gd name="connsiteX6" fmla="*/ 3481967 w 3481967"/>
              <a:gd name="connsiteY6" fmla="*/ 2473169 h 2750497"/>
              <a:gd name="connsiteX7" fmla="*/ 2501544 w 3481967"/>
              <a:gd name="connsiteY7" fmla="*/ 1653755 h 2750497"/>
              <a:gd name="connsiteX8" fmla="*/ 1598840 w 3481967"/>
              <a:gd name="connsiteY8" fmla="*/ 928943 h 2750497"/>
              <a:gd name="connsiteX9" fmla="*/ 2114223 w 3481967"/>
              <a:gd name="connsiteY9" fmla="*/ 313324 h 2750497"/>
              <a:gd name="connsiteX10" fmla="*/ 687452 w 3481967"/>
              <a:gd name="connsiteY10" fmla="*/ 0 h 2750497"/>
              <a:gd name="connsiteX0" fmla="*/ 687452 w 3481967"/>
              <a:gd name="connsiteY0" fmla="*/ 0 h 2750497"/>
              <a:gd name="connsiteX1" fmla="*/ 113841 w 3481967"/>
              <a:gd name="connsiteY1" fmla="*/ 875970 h 2750497"/>
              <a:gd name="connsiteX2" fmla="*/ 124857 w 3481967"/>
              <a:gd name="connsiteY2" fmla="*/ 978794 h 2750497"/>
              <a:gd name="connsiteX3" fmla="*/ 0 w 3481967"/>
              <a:gd name="connsiteY3" fmla="*/ 1158736 h 2750497"/>
              <a:gd name="connsiteX4" fmla="*/ 2249997 w 3481967"/>
              <a:gd name="connsiteY4" fmla="*/ 1915569 h 2750497"/>
              <a:gd name="connsiteX5" fmla="*/ 3220095 w 3481967"/>
              <a:gd name="connsiteY5" fmla="*/ 2750497 h 2750497"/>
              <a:gd name="connsiteX6" fmla="*/ 3481967 w 3481967"/>
              <a:gd name="connsiteY6" fmla="*/ 2473169 h 2750497"/>
              <a:gd name="connsiteX7" fmla="*/ 2501544 w 3481967"/>
              <a:gd name="connsiteY7" fmla="*/ 1653755 h 2750497"/>
              <a:gd name="connsiteX8" fmla="*/ 1629896 w 3481967"/>
              <a:gd name="connsiteY8" fmla="*/ 918597 h 2750497"/>
              <a:gd name="connsiteX9" fmla="*/ 2114223 w 3481967"/>
              <a:gd name="connsiteY9" fmla="*/ 313324 h 2750497"/>
              <a:gd name="connsiteX10" fmla="*/ 687452 w 3481967"/>
              <a:gd name="connsiteY10" fmla="*/ 0 h 2750497"/>
              <a:gd name="connsiteX0" fmla="*/ 687452 w 3481967"/>
              <a:gd name="connsiteY0" fmla="*/ 0 h 2750497"/>
              <a:gd name="connsiteX1" fmla="*/ 113841 w 3481967"/>
              <a:gd name="connsiteY1" fmla="*/ 875970 h 2750497"/>
              <a:gd name="connsiteX2" fmla="*/ 0 w 3481967"/>
              <a:gd name="connsiteY2" fmla="*/ 1158736 h 2750497"/>
              <a:gd name="connsiteX3" fmla="*/ 2249997 w 3481967"/>
              <a:gd name="connsiteY3" fmla="*/ 1915569 h 2750497"/>
              <a:gd name="connsiteX4" fmla="*/ 3220095 w 3481967"/>
              <a:gd name="connsiteY4" fmla="*/ 2750497 h 2750497"/>
              <a:gd name="connsiteX5" fmla="*/ 3481967 w 3481967"/>
              <a:gd name="connsiteY5" fmla="*/ 2473169 h 2750497"/>
              <a:gd name="connsiteX6" fmla="*/ 2501544 w 3481967"/>
              <a:gd name="connsiteY6" fmla="*/ 1653755 h 2750497"/>
              <a:gd name="connsiteX7" fmla="*/ 1629896 w 3481967"/>
              <a:gd name="connsiteY7" fmla="*/ 918597 h 2750497"/>
              <a:gd name="connsiteX8" fmla="*/ 2114223 w 3481967"/>
              <a:gd name="connsiteY8" fmla="*/ 313324 h 2750497"/>
              <a:gd name="connsiteX9" fmla="*/ 687452 w 3481967"/>
              <a:gd name="connsiteY9" fmla="*/ 0 h 2750497"/>
              <a:gd name="connsiteX0" fmla="*/ 728860 w 3523375"/>
              <a:gd name="connsiteY0" fmla="*/ 0 h 2750497"/>
              <a:gd name="connsiteX1" fmla="*/ 155249 w 3523375"/>
              <a:gd name="connsiteY1" fmla="*/ 875970 h 2750497"/>
              <a:gd name="connsiteX2" fmla="*/ 0 w 3523375"/>
              <a:gd name="connsiteY2" fmla="*/ 1153563 h 2750497"/>
              <a:gd name="connsiteX3" fmla="*/ 2291405 w 3523375"/>
              <a:gd name="connsiteY3" fmla="*/ 1915569 h 2750497"/>
              <a:gd name="connsiteX4" fmla="*/ 3261503 w 3523375"/>
              <a:gd name="connsiteY4" fmla="*/ 2750497 h 2750497"/>
              <a:gd name="connsiteX5" fmla="*/ 3523375 w 3523375"/>
              <a:gd name="connsiteY5" fmla="*/ 2473169 h 2750497"/>
              <a:gd name="connsiteX6" fmla="*/ 2542952 w 3523375"/>
              <a:gd name="connsiteY6" fmla="*/ 1653755 h 2750497"/>
              <a:gd name="connsiteX7" fmla="*/ 1671304 w 3523375"/>
              <a:gd name="connsiteY7" fmla="*/ 918597 h 2750497"/>
              <a:gd name="connsiteX8" fmla="*/ 2155631 w 3523375"/>
              <a:gd name="connsiteY8" fmla="*/ 313324 h 2750497"/>
              <a:gd name="connsiteX9" fmla="*/ 728860 w 3523375"/>
              <a:gd name="connsiteY9" fmla="*/ 0 h 2750497"/>
              <a:gd name="connsiteX0" fmla="*/ 728860 w 3523375"/>
              <a:gd name="connsiteY0" fmla="*/ 0 h 2750497"/>
              <a:gd name="connsiteX1" fmla="*/ 0 w 3523375"/>
              <a:gd name="connsiteY1" fmla="*/ 1153563 h 2750497"/>
              <a:gd name="connsiteX2" fmla="*/ 2291405 w 3523375"/>
              <a:gd name="connsiteY2" fmla="*/ 1915569 h 2750497"/>
              <a:gd name="connsiteX3" fmla="*/ 3261503 w 3523375"/>
              <a:gd name="connsiteY3" fmla="*/ 2750497 h 2750497"/>
              <a:gd name="connsiteX4" fmla="*/ 3523375 w 3523375"/>
              <a:gd name="connsiteY4" fmla="*/ 2473169 h 2750497"/>
              <a:gd name="connsiteX5" fmla="*/ 2542952 w 3523375"/>
              <a:gd name="connsiteY5" fmla="*/ 1653755 h 2750497"/>
              <a:gd name="connsiteX6" fmla="*/ 1671304 w 3523375"/>
              <a:gd name="connsiteY6" fmla="*/ 918597 h 2750497"/>
              <a:gd name="connsiteX7" fmla="*/ 2155631 w 3523375"/>
              <a:gd name="connsiteY7" fmla="*/ 313324 h 2750497"/>
              <a:gd name="connsiteX8" fmla="*/ 728860 w 3523375"/>
              <a:gd name="connsiteY8" fmla="*/ 0 h 2750497"/>
              <a:gd name="connsiteX0" fmla="*/ 728860 w 3523375"/>
              <a:gd name="connsiteY0" fmla="*/ 0 h 2750497"/>
              <a:gd name="connsiteX1" fmla="*/ 0 w 3523375"/>
              <a:gd name="connsiteY1" fmla="*/ 1153563 h 2750497"/>
              <a:gd name="connsiteX2" fmla="*/ 2291405 w 3523375"/>
              <a:gd name="connsiteY2" fmla="*/ 1915569 h 2750497"/>
              <a:gd name="connsiteX3" fmla="*/ 3261503 w 3523375"/>
              <a:gd name="connsiteY3" fmla="*/ 2750497 h 2750497"/>
              <a:gd name="connsiteX4" fmla="*/ 3523375 w 3523375"/>
              <a:gd name="connsiteY4" fmla="*/ 2473169 h 2750497"/>
              <a:gd name="connsiteX5" fmla="*/ 2542952 w 3523375"/>
              <a:gd name="connsiteY5" fmla="*/ 1653755 h 2750497"/>
              <a:gd name="connsiteX6" fmla="*/ 1671304 w 3523375"/>
              <a:gd name="connsiteY6" fmla="*/ 918597 h 2750497"/>
              <a:gd name="connsiteX7" fmla="*/ 2109047 w 3523375"/>
              <a:gd name="connsiteY7" fmla="*/ 383157 h 2750497"/>
              <a:gd name="connsiteX8" fmla="*/ 728860 w 3523375"/>
              <a:gd name="connsiteY8" fmla="*/ 0 h 2750497"/>
              <a:gd name="connsiteX0" fmla="*/ 728860 w 3523375"/>
              <a:gd name="connsiteY0" fmla="*/ 0 h 2750497"/>
              <a:gd name="connsiteX1" fmla="*/ 0 w 3523375"/>
              <a:gd name="connsiteY1" fmla="*/ 1153563 h 2750497"/>
              <a:gd name="connsiteX2" fmla="*/ 2291405 w 3523375"/>
              <a:gd name="connsiteY2" fmla="*/ 1915569 h 2750497"/>
              <a:gd name="connsiteX3" fmla="*/ 3261503 w 3523375"/>
              <a:gd name="connsiteY3" fmla="*/ 2750497 h 2750497"/>
              <a:gd name="connsiteX4" fmla="*/ 3523375 w 3523375"/>
              <a:gd name="connsiteY4" fmla="*/ 2473169 h 2750497"/>
              <a:gd name="connsiteX5" fmla="*/ 2542952 w 3523375"/>
              <a:gd name="connsiteY5" fmla="*/ 1653755 h 2750497"/>
              <a:gd name="connsiteX6" fmla="*/ 1671304 w 3523375"/>
              <a:gd name="connsiteY6" fmla="*/ 918597 h 2750497"/>
              <a:gd name="connsiteX7" fmla="*/ 2093519 w 3523375"/>
              <a:gd name="connsiteY7" fmla="*/ 390916 h 2750497"/>
              <a:gd name="connsiteX8" fmla="*/ 728860 w 3523375"/>
              <a:gd name="connsiteY8" fmla="*/ 0 h 275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3375" h="2750497">
                <a:moveTo>
                  <a:pt x="728860" y="0"/>
                </a:moveTo>
                <a:lnTo>
                  <a:pt x="0" y="1153563"/>
                </a:lnTo>
                <a:lnTo>
                  <a:pt x="2291405" y="1915569"/>
                </a:lnTo>
                <a:lnTo>
                  <a:pt x="3261503" y="2750497"/>
                </a:lnTo>
                <a:lnTo>
                  <a:pt x="3523375" y="2473169"/>
                </a:lnTo>
                <a:lnTo>
                  <a:pt x="2542952" y="1653755"/>
                </a:lnTo>
                <a:lnTo>
                  <a:pt x="1671304" y="918597"/>
                </a:lnTo>
                <a:lnTo>
                  <a:pt x="2093519" y="390916"/>
                </a:lnTo>
                <a:lnTo>
                  <a:pt x="728860" y="0"/>
                </a:lnTo>
                <a:close/>
              </a:path>
            </a:pathLst>
          </a:cu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98" name="フリーフォーム 197"/>
          <p:cNvSpPr/>
          <p:nvPr/>
        </p:nvSpPr>
        <p:spPr>
          <a:xfrm>
            <a:off x="3130101" y="4052557"/>
            <a:ext cx="4158365" cy="3307403"/>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099879 w 3891516"/>
              <a:gd name="connsiteY0" fmla="*/ 1805023 h 1805023"/>
              <a:gd name="connsiteX1" fmla="*/ 2822944 w 3891516"/>
              <a:gd name="connsiteY1" fmla="*/ 1052623 h 1805023"/>
              <a:gd name="connsiteX2" fmla="*/ 3306726 w 3891516"/>
              <a:gd name="connsiteY2" fmla="*/ 1461976 h 1805023"/>
              <a:gd name="connsiteX3" fmla="*/ 3891516 w 3891516"/>
              <a:gd name="connsiteY3" fmla="*/ 749595 h 1805023"/>
              <a:gd name="connsiteX4" fmla="*/ 3296093 w 3891516"/>
              <a:gd name="connsiteY4" fmla="*/ 430618 h 1805023"/>
              <a:gd name="connsiteX5" fmla="*/ 1084521 w 3891516"/>
              <a:gd name="connsiteY5" fmla="*/ 0 h 1805023"/>
              <a:gd name="connsiteX6" fmla="*/ 0 w 3891516"/>
              <a:gd name="connsiteY6" fmla="*/ 1616149 h 1805023"/>
              <a:gd name="connsiteX7" fmla="*/ 2099879 w 3891516"/>
              <a:gd name="connsiteY7" fmla="*/ 1805023 h 1805023"/>
              <a:gd name="connsiteX0" fmla="*/ 2108756 w 3891516"/>
              <a:gd name="connsiteY0" fmla="*/ 1799105 h 1799105"/>
              <a:gd name="connsiteX1" fmla="*/ 2822944 w 3891516"/>
              <a:gd name="connsiteY1" fmla="*/ 1052623 h 1799105"/>
              <a:gd name="connsiteX2" fmla="*/ 3306726 w 3891516"/>
              <a:gd name="connsiteY2" fmla="*/ 1461976 h 1799105"/>
              <a:gd name="connsiteX3" fmla="*/ 3891516 w 3891516"/>
              <a:gd name="connsiteY3" fmla="*/ 749595 h 1799105"/>
              <a:gd name="connsiteX4" fmla="*/ 3296093 w 3891516"/>
              <a:gd name="connsiteY4" fmla="*/ 430618 h 1799105"/>
              <a:gd name="connsiteX5" fmla="*/ 1084521 w 3891516"/>
              <a:gd name="connsiteY5" fmla="*/ 0 h 1799105"/>
              <a:gd name="connsiteX6" fmla="*/ 0 w 3891516"/>
              <a:gd name="connsiteY6" fmla="*/ 1616149 h 1799105"/>
              <a:gd name="connsiteX7" fmla="*/ 2108756 w 3891516"/>
              <a:gd name="connsiteY7" fmla="*/ 1799105 h 1799105"/>
              <a:gd name="connsiteX0" fmla="*/ 2108756 w 3891516"/>
              <a:gd name="connsiteY0" fmla="*/ 1807983 h 1807983"/>
              <a:gd name="connsiteX1" fmla="*/ 2822944 w 3891516"/>
              <a:gd name="connsiteY1" fmla="*/ 1052623 h 1807983"/>
              <a:gd name="connsiteX2" fmla="*/ 3306726 w 3891516"/>
              <a:gd name="connsiteY2" fmla="*/ 1461976 h 1807983"/>
              <a:gd name="connsiteX3" fmla="*/ 3891516 w 3891516"/>
              <a:gd name="connsiteY3" fmla="*/ 749595 h 1807983"/>
              <a:gd name="connsiteX4" fmla="*/ 3296093 w 3891516"/>
              <a:gd name="connsiteY4" fmla="*/ 430618 h 1807983"/>
              <a:gd name="connsiteX5" fmla="*/ 1084521 w 3891516"/>
              <a:gd name="connsiteY5" fmla="*/ 0 h 1807983"/>
              <a:gd name="connsiteX6" fmla="*/ 0 w 3891516"/>
              <a:gd name="connsiteY6" fmla="*/ 1616149 h 1807983"/>
              <a:gd name="connsiteX7" fmla="*/ 2108756 w 3891516"/>
              <a:gd name="connsiteY7" fmla="*/ 1807983 h 1807983"/>
              <a:gd name="connsiteX0" fmla="*/ 2064368 w 3847128"/>
              <a:gd name="connsiteY0" fmla="*/ 1807983 h 1807983"/>
              <a:gd name="connsiteX1" fmla="*/ 2778556 w 3847128"/>
              <a:gd name="connsiteY1" fmla="*/ 1052623 h 1807983"/>
              <a:gd name="connsiteX2" fmla="*/ 3262338 w 3847128"/>
              <a:gd name="connsiteY2" fmla="*/ 1461976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9678 w 3847128"/>
              <a:gd name="connsiteY1" fmla="*/ 960887 h 1807983"/>
              <a:gd name="connsiteX2" fmla="*/ 3262338 w 3847128"/>
              <a:gd name="connsiteY2" fmla="*/ 1461976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54968 h 1807983"/>
              <a:gd name="connsiteX2" fmla="*/ 3262338 w 3847128"/>
              <a:gd name="connsiteY2" fmla="*/ 1461976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62338 w 3847128"/>
              <a:gd name="connsiteY2" fmla="*/ 1461976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62338 w 3847128"/>
              <a:gd name="connsiteY2" fmla="*/ 1461976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41624 w 3847128"/>
              <a:gd name="connsiteY2" fmla="*/ 1299219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53461 w 3847128"/>
              <a:gd name="connsiteY2" fmla="*/ 1373200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41624 w 3847128"/>
              <a:gd name="connsiteY2" fmla="*/ 1361363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47543 w 3847128"/>
              <a:gd name="connsiteY2" fmla="*/ 1373200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47543 w 3847128"/>
              <a:gd name="connsiteY2" fmla="*/ 1364322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44584 w 3847128"/>
              <a:gd name="connsiteY2" fmla="*/ 1364322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50503 w 3847128"/>
              <a:gd name="connsiteY2" fmla="*/ 1376159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784984"/>
              <a:gd name="connsiteY0" fmla="*/ 1807983 h 1807983"/>
              <a:gd name="connsiteX1" fmla="*/ 2763760 w 3784984"/>
              <a:gd name="connsiteY1" fmla="*/ 966805 h 1807983"/>
              <a:gd name="connsiteX2" fmla="*/ 3250503 w 3784984"/>
              <a:gd name="connsiteY2" fmla="*/ 1376159 h 1807983"/>
              <a:gd name="connsiteX3" fmla="*/ 3784984 w 3784984"/>
              <a:gd name="connsiteY3" fmla="*/ 725921 h 1807983"/>
              <a:gd name="connsiteX4" fmla="*/ 3251705 w 3784984"/>
              <a:gd name="connsiteY4" fmla="*/ 430618 h 1807983"/>
              <a:gd name="connsiteX5" fmla="*/ 1040133 w 3784984"/>
              <a:gd name="connsiteY5" fmla="*/ 0 h 1807983"/>
              <a:gd name="connsiteX6" fmla="*/ 0 w 3784984"/>
              <a:gd name="connsiteY6" fmla="*/ 1548087 h 1807983"/>
              <a:gd name="connsiteX7" fmla="*/ 2064368 w 3784984"/>
              <a:gd name="connsiteY7" fmla="*/ 1807983 h 1807983"/>
              <a:gd name="connsiteX0" fmla="*/ 2064368 w 3784984"/>
              <a:gd name="connsiteY0" fmla="*/ 1685153 h 1685153"/>
              <a:gd name="connsiteX1" fmla="*/ 2763760 w 3784984"/>
              <a:gd name="connsiteY1" fmla="*/ 843975 h 1685153"/>
              <a:gd name="connsiteX2" fmla="*/ 3250503 w 3784984"/>
              <a:gd name="connsiteY2" fmla="*/ 1253329 h 1685153"/>
              <a:gd name="connsiteX3" fmla="*/ 3784984 w 3784984"/>
              <a:gd name="connsiteY3" fmla="*/ 603091 h 1685153"/>
              <a:gd name="connsiteX4" fmla="*/ 3251705 w 3784984"/>
              <a:gd name="connsiteY4" fmla="*/ 307788 h 1685153"/>
              <a:gd name="connsiteX5" fmla="*/ 1159551 w 3784984"/>
              <a:gd name="connsiteY5" fmla="*/ 0 h 1685153"/>
              <a:gd name="connsiteX6" fmla="*/ 0 w 3784984"/>
              <a:gd name="connsiteY6" fmla="*/ 1425257 h 1685153"/>
              <a:gd name="connsiteX7" fmla="*/ 2064368 w 3784984"/>
              <a:gd name="connsiteY7" fmla="*/ 1685153 h 1685153"/>
              <a:gd name="connsiteX0" fmla="*/ 2064368 w 3784984"/>
              <a:gd name="connsiteY0" fmla="*/ 1691977 h 1691977"/>
              <a:gd name="connsiteX1" fmla="*/ 2763760 w 3784984"/>
              <a:gd name="connsiteY1" fmla="*/ 850799 h 1691977"/>
              <a:gd name="connsiteX2" fmla="*/ 3250503 w 3784984"/>
              <a:gd name="connsiteY2" fmla="*/ 1260153 h 1691977"/>
              <a:gd name="connsiteX3" fmla="*/ 3784984 w 3784984"/>
              <a:gd name="connsiteY3" fmla="*/ 609915 h 1691977"/>
              <a:gd name="connsiteX4" fmla="*/ 3251705 w 3784984"/>
              <a:gd name="connsiteY4" fmla="*/ 314612 h 1691977"/>
              <a:gd name="connsiteX5" fmla="*/ 1162963 w 3784984"/>
              <a:gd name="connsiteY5" fmla="*/ 0 h 1691977"/>
              <a:gd name="connsiteX6" fmla="*/ 0 w 3784984"/>
              <a:gd name="connsiteY6" fmla="*/ 1432081 h 1691977"/>
              <a:gd name="connsiteX7" fmla="*/ 2064368 w 3784984"/>
              <a:gd name="connsiteY7" fmla="*/ 1691977 h 1691977"/>
              <a:gd name="connsiteX0" fmla="*/ 2064368 w 3784984"/>
              <a:gd name="connsiteY0" fmla="*/ 1691977 h 1691977"/>
              <a:gd name="connsiteX1" fmla="*/ 2763760 w 3784984"/>
              <a:gd name="connsiteY1" fmla="*/ 850799 h 1691977"/>
              <a:gd name="connsiteX2" fmla="*/ 3250503 w 3784984"/>
              <a:gd name="connsiteY2" fmla="*/ 1260153 h 1691977"/>
              <a:gd name="connsiteX3" fmla="*/ 3784984 w 3784984"/>
              <a:gd name="connsiteY3" fmla="*/ 609915 h 1691977"/>
              <a:gd name="connsiteX4" fmla="*/ 3268764 w 3784984"/>
              <a:gd name="connsiteY4" fmla="*/ 270257 h 1691977"/>
              <a:gd name="connsiteX5" fmla="*/ 1162963 w 3784984"/>
              <a:gd name="connsiteY5" fmla="*/ 0 h 1691977"/>
              <a:gd name="connsiteX6" fmla="*/ 0 w 3784984"/>
              <a:gd name="connsiteY6" fmla="*/ 1432081 h 1691977"/>
              <a:gd name="connsiteX7" fmla="*/ 2064368 w 3784984"/>
              <a:gd name="connsiteY7" fmla="*/ 1691977 h 1691977"/>
              <a:gd name="connsiteX0" fmla="*/ 2064368 w 3784984"/>
              <a:gd name="connsiteY0" fmla="*/ 1691977 h 1691977"/>
              <a:gd name="connsiteX1" fmla="*/ 2763760 w 3784984"/>
              <a:gd name="connsiteY1" fmla="*/ 850799 h 1691977"/>
              <a:gd name="connsiteX2" fmla="*/ 3250503 w 3784984"/>
              <a:gd name="connsiteY2" fmla="*/ 1260153 h 1691977"/>
              <a:gd name="connsiteX3" fmla="*/ 3784984 w 3784984"/>
              <a:gd name="connsiteY3" fmla="*/ 609915 h 1691977"/>
              <a:gd name="connsiteX4" fmla="*/ 3248293 w 3784984"/>
              <a:gd name="connsiteY4" fmla="*/ 266845 h 1691977"/>
              <a:gd name="connsiteX5" fmla="*/ 1162963 w 3784984"/>
              <a:gd name="connsiteY5" fmla="*/ 0 h 1691977"/>
              <a:gd name="connsiteX6" fmla="*/ 0 w 3784984"/>
              <a:gd name="connsiteY6" fmla="*/ 1432081 h 1691977"/>
              <a:gd name="connsiteX7" fmla="*/ 2064368 w 3784984"/>
              <a:gd name="connsiteY7" fmla="*/ 1691977 h 1691977"/>
              <a:gd name="connsiteX0" fmla="*/ 2064368 w 3784984"/>
              <a:gd name="connsiteY0" fmla="*/ 1691977 h 1691977"/>
              <a:gd name="connsiteX1" fmla="*/ 2763760 w 3784984"/>
              <a:gd name="connsiteY1" fmla="*/ 850799 h 1691977"/>
              <a:gd name="connsiteX2" fmla="*/ 3250503 w 3784984"/>
              <a:gd name="connsiteY2" fmla="*/ 1260153 h 1691977"/>
              <a:gd name="connsiteX3" fmla="*/ 3784984 w 3784984"/>
              <a:gd name="connsiteY3" fmla="*/ 609915 h 1691977"/>
              <a:gd name="connsiteX4" fmla="*/ 3255117 w 3784984"/>
              <a:gd name="connsiteY4" fmla="*/ 266845 h 1691977"/>
              <a:gd name="connsiteX5" fmla="*/ 1162963 w 3784984"/>
              <a:gd name="connsiteY5" fmla="*/ 0 h 1691977"/>
              <a:gd name="connsiteX6" fmla="*/ 0 w 3784984"/>
              <a:gd name="connsiteY6" fmla="*/ 1432081 h 1691977"/>
              <a:gd name="connsiteX7" fmla="*/ 2064368 w 3784984"/>
              <a:gd name="connsiteY7" fmla="*/ 1691977 h 1691977"/>
              <a:gd name="connsiteX0" fmla="*/ 2064368 w 3784984"/>
              <a:gd name="connsiteY0" fmla="*/ 1691977 h 1691977"/>
              <a:gd name="connsiteX1" fmla="*/ 2763760 w 3784984"/>
              <a:gd name="connsiteY1" fmla="*/ 850799 h 1691977"/>
              <a:gd name="connsiteX2" fmla="*/ 3250503 w 3784984"/>
              <a:gd name="connsiteY2" fmla="*/ 1260153 h 1691977"/>
              <a:gd name="connsiteX3" fmla="*/ 3784984 w 3784984"/>
              <a:gd name="connsiteY3" fmla="*/ 609915 h 1691977"/>
              <a:gd name="connsiteX4" fmla="*/ 3255117 w 3784984"/>
              <a:gd name="connsiteY4" fmla="*/ 260021 h 1691977"/>
              <a:gd name="connsiteX5" fmla="*/ 1162963 w 3784984"/>
              <a:gd name="connsiteY5" fmla="*/ 0 h 1691977"/>
              <a:gd name="connsiteX6" fmla="*/ 0 w 3784984"/>
              <a:gd name="connsiteY6" fmla="*/ 1432081 h 1691977"/>
              <a:gd name="connsiteX7" fmla="*/ 2064368 w 3784984"/>
              <a:gd name="connsiteY7" fmla="*/ 1691977 h 1691977"/>
              <a:gd name="connsiteX0" fmla="*/ 1238679 w 2959295"/>
              <a:gd name="connsiteY0" fmla="*/ 1691977 h 1691977"/>
              <a:gd name="connsiteX1" fmla="*/ 1938071 w 2959295"/>
              <a:gd name="connsiteY1" fmla="*/ 850799 h 1691977"/>
              <a:gd name="connsiteX2" fmla="*/ 2424814 w 2959295"/>
              <a:gd name="connsiteY2" fmla="*/ 1260153 h 1691977"/>
              <a:gd name="connsiteX3" fmla="*/ 2959295 w 2959295"/>
              <a:gd name="connsiteY3" fmla="*/ 609915 h 1691977"/>
              <a:gd name="connsiteX4" fmla="*/ 2429428 w 2959295"/>
              <a:gd name="connsiteY4" fmla="*/ 260021 h 1691977"/>
              <a:gd name="connsiteX5" fmla="*/ 337274 w 2959295"/>
              <a:gd name="connsiteY5" fmla="*/ 0 h 1691977"/>
              <a:gd name="connsiteX6" fmla="*/ 0 w 2959295"/>
              <a:gd name="connsiteY6" fmla="*/ 534741 h 1691977"/>
              <a:gd name="connsiteX7" fmla="*/ 1238679 w 2959295"/>
              <a:gd name="connsiteY7" fmla="*/ 1691977 h 1691977"/>
              <a:gd name="connsiteX0" fmla="*/ 1276210 w 2996826"/>
              <a:gd name="connsiteY0" fmla="*/ 1691977 h 1691977"/>
              <a:gd name="connsiteX1" fmla="*/ 1975602 w 2996826"/>
              <a:gd name="connsiteY1" fmla="*/ 850799 h 1691977"/>
              <a:gd name="connsiteX2" fmla="*/ 2462345 w 2996826"/>
              <a:gd name="connsiteY2" fmla="*/ 1260153 h 1691977"/>
              <a:gd name="connsiteX3" fmla="*/ 2996826 w 2996826"/>
              <a:gd name="connsiteY3" fmla="*/ 609915 h 1691977"/>
              <a:gd name="connsiteX4" fmla="*/ 2466959 w 2996826"/>
              <a:gd name="connsiteY4" fmla="*/ 260021 h 1691977"/>
              <a:gd name="connsiteX5" fmla="*/ 374805 w 2996826"/>
              <a:gd name="connsiteY5" fmla="*/ 0 h 1691977"/>
              <a:gd name="connsiteX6" fmla="*/ 0 w 2996826"/>
              <a:gd name="connsiteY6" fmla="*/ 572272 h 1691977"/>
              <a:gd name="connsiteX7" fmla="*/ 1276210 w 2996826"/>
              <a:gd name="connsiteY7" fmla="*/ 1691977 h 1691977"/>
              <a:gd name="connsiteX0" fmla="*/ 1289858 w 3010474"/>
              <a:gd name="connsiteY0" fmla="*/ 1691977 h 1691977"/>
              <a:gd name="connsiteX1" fmla="*/ 1989250 w 3010474"/>
              <a:gd name="connsiteY1" fmla="*/ 850799 h 1691977"/>
              <a:gd name="connsiteX2" fmla="*/ 2475993 w 3010474"/>
              <a:gd name="connsiteY2" fmla="*/ 1260153 h 1691977"/>
              <a:gd name="connsiteX3" fmla="*/ 3010474 w 3010474"/>
              <a:gd name="connsiteY3" fmla="*/ 609915 h 1691977"/>
              <a:gd name="connsiteX4" fmla="*/ 2480607 w 3010474"/>
              <a:gd name="connsiteY4" fmla="*/ 260021 h 1691977"/>
              <a:gd name="connsiteX5" fmla="*/ 388453 w 3010474"/>
              <a:gd name="connsiteY5" fmla="*/ 0 h 1691977"/>
              <a:gd name="connsiteX6" fmla="*/ 0 w 3010474"/>
              <a:gd name="connsiteY6" fmla="*/ 589332 h 1691977"/>
              <a:gd name="connsiteX7" fmla="*/ 1289858 w 3010474"/>
              <a:gd name="connsiteY7" fmla="*/ 1691977 h 1691977"/>
              <a:gd name="connsiteX0" fmla="*/ 1303506 w 3024122"/>
              <a:gd name="connsiteY0" fmla="*/ 1691977 h 1691977"/>
              <a:gd name="connsiteX1" fmla="*/ 2002898 w 3024122"/>
              <a:gd name="connsiteY1" fmla="*/ 850799 h 1691977"/>
              <a:gd name="connsiteX2" fmla="*/ 2489641 w 3024122"/>
              <a:gd name="connsiteY2" fmla="*/ 1260153 h 1691977"/>
              <a:gd name="connsiteX3" fmla="*/ 3024122 w 3024122"/>
              <a:gd name="connsiteY3" fmla="*/ 609915 h 1691977"/>
              <a:gd name="connsiteX4" fmla="*/ 2494255 w 3024122"/>
              <a:gd name="connsiteY4" fmla="*/ 260021 h 1691977"/>
              <a:gd name="connsiteX5" fmla="*/ 402101 w 3024122"/>
              <a:gd name="connsiteY5" fmla="*/ 0 h 1691977"/>
              <a:gd name="connsiteX6" fmla="*/ 0 w 3024122"/>
              <a:gd name="connsiteY6" fmla="*/ 592744 h 1691977"/>
              <a:gd name="connsiteX7" fmla="*/ 1303506 w 3024122"/>
              <a:gd name="connsiteY7" fmla="*/ 1691977 h 1691977"/>
              <a:gd name="connsiteX0" fmla="*/ 1559401 w 3280017"/>
              <a:gd name="connsiteY0" fmla="*/ 1691977 h 1691977"/>
              <a:gd name="connsiteX1" fmla="*/ 2258793 w 3280017"/>
              <a:gd name="connsiteY1" fmla="*/ 850799 h 1691977"/>
              <a:gd name="connsiteX2" fmla="*/ 2745536 w 3280017"/>
              <a:gd name="connsiteY2" fmla="*/ 1260153 h 1691977"/>
              <a:gd name="connsiteX3" fmla="*/ 3280017 w 3280017"/>
              <a:gd name="connsiteY3" fmla="*/ 609915 h 1691977"/>
              <a:gd name="connsiteX4" fmla="*/ 2750150 w 3280017"/>
              <a:gd name="connsiteY4" fmla="*/ 260021 h 1691977"/>
              <a:gd name="connsiteX5" fmla="*/ 657996 w 3280017"/>
              <a:gd name="connsiteY5" fmla="*/ 0 h 1691977"/>
              <a:gd name="connsiteX6" fmla="*/ 0 w 3280017"/>
              <a:gd name="connsiteY6" fmla="*/ 927114 h 1691977"/>
              <a:gd name="connsiteX7" fmla="*/ 1559401 w 3280017"/>
              <a:gd name="connsiteY7" fmla="*/ 1691977 h 1691977"/>
              <a:gd name="connsiteX0" fmla="*/ 17204 w 3280017"/>
              <a:gd name="connsiteY0" fmla="*/ 1043708 h 1260153"/>
              <a:gd name="connsiteX1" fmla="*/ 2258793 w 3280017"/>
              <a:gd name="connsiteY1" fmla="*/ 850799 h 1260153"/>
              <a:gd name="connsiteX2" fmla="*/ 2745536 w 3280017"/>
              <a:gd name="connsiteY2" fmla="*/ 1260153 h 1260153"/>
              <a:gd name="connsiteX3" fmla="*/ 3280017 w 3280017"/>
              <a:gd name="connsiteY3" fmla="*/ 609915 h 1260153"/>
              <a:gd name="connsiteX4" fmla="*/ 2750150 w 3280017"/>
              <a:gd name="connsiteY4" fmla="*/ 260021 h 1260153"/>
              <a:gd name="connsiteX5" fmla="*/ 657996 w 3280017"/>
              <a:gd name="connsiteY5" fmla="*/ 0 h 1260153"/>
              <a:gd name="connsiteX6" fmla="*/ 0 w 3280017"/>
              <a:gd name="connsiteY6" fmla="*/ 927114 h 1260153"/>
              <a:gd name="connsiteX7" fmla="*/ 17204 w 3280017"/>
              <a:gd name="connsiteY7" fmla="*/ 1043708 h 1260153"/>
              <a:gd name="connsiteX0" fmla="*/ 95590 w 3358403"/>
              <a:gd name="connsiteY0" fmla="*/ 1043708 h 1260153"/>
              <a:gd name="connsiteX1" fmla="*/ 0 w 3358403"/>
              <a:gd name="connsiteY1" fmla="*/ 1174934 h 1260153"/>
              <a:gd name="connsiteX2" fmla="*/ 2823922 w 3358403"/>
              <a:gd name="connsiteY2" fmla="*/ 1260153 h 1260153"/>
              <a:gd name="connsiteX3" fmla="*/ 3358403 w 3358403"/>
              <a:gd name="connsiteY3" fmla="*/ 609915 h 1260153"/>
              <a:gd name="connsiteX4" fmla="*/ 2828536 w 3358403"/>
              <a:gd name="connsiteY4" fmla="*/ 260021 h 1260153"/>
              <a:gd name="connsiteX5" fmla="*/ 736382 w 3358403"/>
              <a:gd name="connsiteY5" fmla="*/ 0 h 1260153"/>
              <a:gd name="connsiteX6" fmla="*/ 78386 w 3358403"/>
              <a:gd name="connsiteY6" fmla="*/ 927114 h 1260153"/>
              <a:gd name="connsiteX7" fmla="*/ 95590 w 3358403"/>
              <a:gd name="connsiteY7" fmla="*/ 1043708 h 1260153"/>
              <a:gd name="connsiteX0" fmla="*/ 95590 w 3358403"/>
              <a:gd name="connsiteY0" fmla="*/ 1043708 h 1956189"/>
              <a:gd name="connsiteX1" fmla="*/ 0 w 3358403"/>
              <a:gd name="connsiteY1" fmla="*/ 1174934 h 1956189"/>
              <a:gd name="connsiteX2" fmla="*/ 2206361 w 3358403"/>
              <a:gd name="connsiteY2" fmla="*/ 1956189 h 1956189"/>
              <a:gd name="connsiteX3" fmla="*/ 3358403 w 3358403"/>
              <a:gd name="connsiteY3" fmla="*/ 609915 h 1956189"/>
              <a:gd name="connsiteX4" fmla="*/ 2828536 w 3358403"/>
              <a:gd name="connsiteY4" fmla="*/ 260021 h 1956189"/>
              <a:gd name="connsiteX5" fmla="*/ 736382 w 3358403"/>
              <a:gd name="connsiteY5" fmla="*/ 0 h 1956189"/>
              <a:gd name="connsiteX6" fmla="*/ 78386 w 3358403"/>
              <a:gd name="connsiteY6" fmla="*/ 927114 h 1956189"/>
              <a:gd name="connsiteX7" fmla="*/ 95590 w 3358403"/>
              <a:gd name="connsiteY7" fmla="*/ 1043708 h 1956189"/>
              <a:gd name="connsiteX0" fmla="*/ 95590 w 3358403"/>
              <a:gd name="connsiteY0" fmla="*/ 1043708 h 1956189"/>
              <a:gd name="connsiteX1" fmla="*/ 0 w 3358403"/>
              <a:gd name="connsiteY1" fmla="*/ 1174934 h 1956189"/>
              <a:gd name="connsiteX2" fmla="*/ 2206361 w 3358403"/>
              <a:gd name="connsiteY2" fmla="*/ 1956189 h 1956189"/>
              <a:gd name="connsiteX3" fmla="*/ 2510205 w 3358403"/>
              <a:gd name="connsiteY3" fmla="*/ 1591768 h 1956189"/>
              <a:gd name="connsiteX4" fmla="*/ 3358403 w 3358403"/>
              <a:gd name="connsiteY4" fmla="*/ 609915 h 1956189"/>
              <a:gd name="connsiteX5" fmla="*/ 2828536 w 3358403"/>
              <a:gd name="connsiteY5" fmla="*/ 260021 h 1956189"/>
              <a:gd name="connsiteX6" fmla="*/ 736382 w 3358403"/>
              <a:gd name="connsiteY6" fmla="*/ 0 h 1956189"/>
              <a:gd name="connsiteX7" fmla="*/ 78386 w 3358403"/>
              <a:gd name="connsiteY7" fmla="*/ 927114 h 1956189"/>
              <a:gd name="connsiteX8" fmla="*/ 95590 w 3358403"/>
              <a:gd name="connsiteY8" fmla="*/ 1043708 h 1956189"/>
              <a:gd name="connsiteX0" fmla="*/ 95590 w 3358403"/>
              <a:gd name="connsiteY0" fmla="*/ 1043708 h 2785947"/>
              <a:gd name="connsiteX1" fmla="*/ 0 w 3358403"/>
              <a:gd name="connsiteY1" fmla="*/ 1174934 h 2785947"/>
              <a:gd name="connsiteX2" fmla="*/ 2206361 w 3358403"/>
              <a:gd name="connsiteY2" fmla="*/ 1956189 h 2785947"/>
              <a:gd name="connsiteX3" fmla="*/ 3097059 w 3358403"/>
              <a:gd name="connsiteY3" fmla="*/ 2785947 h 2785947"/>
              <a:gd name="connsiteX4" fmla="*/ 3358403 w 3358403"/>
              <a:gd name="connsiteY4" fmla="*/ 609915 h 2785947"/>
              <a:gd name="connsiteX5" fmla="*/ 2828536 w 3358403"/>
              <a:gd name="connsiteY5" fmla="*/ 260021 h 2785947"/>
              <a:gd name="connsiteX6" fmla="*/ 736382 w 3358403"/>
              <a:gd name="connsiteY6" fmla="*/ 0 h 2785947"/>
              <a:gd name="connsiteX7" fmla="*/ 78386 w 3358403"/>
              <a:gd name="connsiteY7" fmla="*/ 927114 h 2785947"/>
              <a:gd name="connsiteX8" fmla="*/ 95590 w 3358403"/>
              <a:gd name="connsiteY8" fmla="*/ 1043708 h 2785947"/>
              <a:gd name="connsiteX0" fmla="*/ 95590 w 3358403"/>
              <a:gd name="connsiteY0" fmla="*/ 1043708 h 2772299"/>
              <a:gd name="connsiteX1" fmla="*/ 0 w 3358403"/>
              <a:gd name="connsiteY1" fmla="*/ 1174934 h 2772299"/>
              <a:gd name="connsiteX2" fmla="*/ 2206361 w 3358403"/>
              <a:gd name="connsiteY2" fmla="*/ 1956189 h 2772299"/>
              <a:gd name="connsiteX3" fmla="*/ 3158474 w 3358403"/>
              <a:gd name="connsiteY3" fmla="*/ 2772299 h 2772299"/>
              <a:gd name="connsiteX4" fmla="*/ 3358403 w 3358403"/>
              <a:gd name="connsiteY4" fmla="*/ 609915 h 2772299"/>
              <a:gd name="connsiteX5" fmla="*/ 2828536 w 3358403"/>
              <a:gd name="connsiteY5" fmla="*/ 260021 h 2772299"/>
              <a:gd name="connsiteX6" fmla="*/ 736382 w 3358403"/>
              <a:gd name="connsiteY6" fmla="*/ 0 h 2772299"/>
              <a:gd name="connsiteX7" fmla="*/ 78386 w 3358403"/>
              <a:gd name="connsiteY7" fmla="*/ 927114 h 2772299"/>
              <a:gd name="connsiteX8" fmla="*/ 95590 w 3358403"/>
              <a:gd name="connsiteY8" fmla="*/ 1043708 h 2772299"/>
              <a:gd name="connsiteX0" fmla="*/ 95590 w 3358403"/>
              <a:gd name="connsiteY0" fmla="*/ 1043708 h 2772299"/>
              <a:gd name="connsiteX1" fmla="*/ 0 w 3358403"/>
              <a:gd name="connsiteY1" fmla="*/ 1174934 h 2772299"/>
              <a:gd name="connsiteX2" fmla="*/ 2206361 w 3358403"/>
              <a:gd name="connsiteY2" fmla="*/ 1956189 h 2772299"/>
              <a:gd name="connsiteX3" fmla="*/ 3158474 w 3358403"/>
              <a:gd name="connsiteY3" fmla="*/ 2772299 h 2772299"/>
              <a:gd name="connsiteX4" fmla="*/ 3199417 w 3358403"/>
              <a:gd name="connsiteY4" fmla="*/ 2345807 h 2772299"/>
              <a:gd name="connsiteX5" fmla="*/ 3358403 w 3358403"/>
              <a:gd name="connsiteY5" fmla="*/ 609915 h 2772299"/>
              <a:gd name="connsiteX6" fmla="*/ 2828536 w 3358403"/>
              <a:gd name="connsiteY6" fmla="*/ 260021 h 2772299"/>
              <a:gd name="connsiteX7" fmla="*/ 736382 w 3358403"/>
              <a:gd name="connsiteY7" fmla="*/ 0 h 2772299"/>
              <a:gd name="connsiteX8" fmla="*/ 78386 w 3358403"/>
              <a:gd name="connsiteY8" fmla="*/ 927114 h 2772299"/>
              <a:gd name="connsiteX9" fmla="*/ 95590 w 3358403"/>
              <a:gd name="connsiteY9" fmla="*/ 1043708 h 2772299"/>
              <a:gd name="connsiteX0" fmla="*/ 95590 w 3363190"/>
              <a:gd name="connsiteY0" fmla="*/ 1043708 h 2772299"/>
              <a:gd name="connsiteX1" fmla="*/ 0 w 3363190"/>
              <a:gd name="connsiteY1" fmla="*/ 1174934 h 2772299"/>
              <a:gd name="connsiteX2" fmla="*/ 2206361 w 3363190"/>
              <a:gd name="connsiteY2" fmla="*/ 1956189 h 2772299"/>
              <a:gd name="connsiteX3" fmla="*/ 3158474 w 3363190"/>
              <a:gd name="connsiteY3" fmla="*/ 2772299 h 2772299"/>
              <a:gd name="connsiteX4" fmla="*/ 3363190 w 3363190"/>
              <a:gd name="connsiteY4" fmla="*/ 2533464 h 2772299"/>
              <a:gd name="connsiteX5" fmla="*/ 3358403 w 3363190"/>
              <a:gd name="connsiteY5" fmla="*/ 609915 h 2772299"/>
              <a:gd name="connsiteX6" fmla="*/ 2828536 w 3363190"/>
              <a:gd name="connsiteY6" fmla="*/ 260021 h 2772299"/>
              <a:gd name="connsiteX7" fmla="*/ 736382 w 3363190"/>
              <a:gd name="connsiteY7" fmla="*/ 0 h 2772299"/>
              <a:gd name="connsiteX8" fmla="*/ 78386 w 3363190"/>
              <a:gd name="connsiteY8" fmla="*/ 927114 h 2772299"/>
              <a:gd name="connsiteX9" fmla="*/ 95590 w 3363190"/>
              <a:gd name="connsiteY9" fmla="*/ 1043708 h 2772299"/>
              <a:gd name="connsiteX0" fmla="*/ 95590 w 3397934"/>
              <a:gd name="connsiteY0" fmla="*/ 1043708 h 2772299"/>
              <a:gd name="connsiteX1" fmla="*/ 0 w 3397934"/>
              <a:gd name="connsiteY1" fmla="*/ 1174934 h 2772299"/>
              <a:gd name="connsiteX2" fmla="*/ 2206361 w 3397934"/>
              <a:gd name="connsiteY2" fmla="*/ 1956189 h 2772299"/>
              <a:gd name="connsiteX3" fmla="*/ 3158474 w 3397934"/>
              <a:gd name="connsiteY3" fmla="*/ 2772299 h 2772299"/>
              <a:gd name="connsiteX4" fmla="*/ 3363190 w 3397934"/>
              <a:gd name="connsiteY4" fmla="*/ 2533464 h 2772299"/>
              <a:gd name="connsiteX5" fmla="*/ 3359777 w 3397934"/>
              <a:gd name="connsiteY5" fmla="*/ 1707774 h 2772299"/>
              <a:gd name="connsiteX6" fmla="*/ 3358403 w 3397934"/>
              <a:gd name="connsiteY6" fmla="*/ 609915 h 2772299"/>
              <a:gd name="connsiteX7" fmla="*/ 2828536 w 3397934"/>
              <a:gd name="connsiteY7" fmla="*/ 260021 h 2772299"/>
              <a:gd name="connsiteX8" fmla="*/ 736382 w 3397934"/>
              <a:gd name="connsiteY8" fmla="*/ 0 h 2772299"/>
              <a:gd name="connsiteX9" fmla="*/ 78386 w 3397934"/>
              <a:gd name="connsiteY9" fmla="*/ 927114 h 2772299"/>
              <a:gd name="connsiteX10" fmla="*/ 95590 w 3397934"/>
              <a:gd name="connsiteY10" fmla="*/ 1043708 h 2772299"/>
              <a:gd name="connsiteX0" fmla="*/ 95590 w 3364066"/>
              <a:gd name="connsiteY0" fmla="*/ 1043708 h 2772299"/>
              <a:gd name="connsiteX1" fmla="*/ 0 w 3364066"/>
              <a:gd name="connsiteY1" fmla="*/ 1174934 h 2772299"/>
              <a:gd name="connsiteX2" fmla="*/ 2206361 w 3364066"/>
              <a:gd name="connsiteY2" fmla="*/ 1956189 h 2772299"/>
              <a:gd name="connsiteX3" fmla="*/ 3158474 w 3364066"/>
              <a:gd name="connsiteY3" fmla="*/ 2772299 h 2772299"/>
              <a:gd name="connsiteX4" fmla="*/ 3363190 w 3364066"/>
              <a:gd name="connsiteY4" fmla="*/ 2533464 h 2772299"/>
              <a:gd name="connsiteX5" fmla="*/ 2455613 w 3364066"/>
              <a:gd name="connsiteY5" fmla="*/ 1663419 h 2772299"/>
              <a:gd name="connsiteX6" fmla="*/ 3358403 w 3364066"/>
              <a:gd name="connsiteY6" fmla="*/ 609915 h 2772299"/>
              <a:gd name="connsiteX7" fmla="*/ 2828536 w 3364066"/>
              <a:gd name="connsiteY7" fmla="*/ 260021 h 2772299"/>
              <a:gd name="connsiteX8" fmla="*/ 736382 w 3364066"/>
              <a:gd name="connsiteY8" fmla="*/ 0 h 2772299"/>
              <a:gd name="connsiteX9" fmla="*/ 78386 w 3364066"/>
              <a:gd name="connsiteY9" fmla="*/ 927114 h 2772299"/>
              <a:gd name="connsiteX10" fmla="*/ 95590 w 3364066"/>
              <a:gd name="connsiteY10" fmla="*/ 1043708 h 2772299"/>
              <a:gd name="connsiteX0" fmla="*/ 95590 w 3364066"/>
              <a:gd name="connsiteY0" fmla="*/ 1043708 h 2772299"/>
              <a:gd name="connsiteX1" fmla="*/ 0 w 3364066"/>
              <a:gd name="connsiteY1" fmla="*/ 1174934 h 2772299"/>
              <a:gd name="connsiteX2" fmla="*/ 2206361 w 3364066"/>
              <a:gd name="connsiteY2" fmla="*/ 1956189 h 2772299"/>
              <a:gd name="connsiteX3" fmla="*/ 3158474 w 3364066"/>
              <a:gd name="connsiteY3" fmla="*/ 2772299 h 2772299"/>
              <a:gd name="connsiteX4" fmla="*/ 3363190 w 3364066"/>
              <a:gd name="connsiteY4" fmla="*/ 2533464 h 2772299"/>
              <a:gd name="connsiteX5" fmla="*/ 2455613 w 3364066"/>
              <a:gd name="connsiteY5" fmla="*/ 1663419 h 2772299"/>
              <a:gd name="connsiteX6" fmla="*/ 3358403 w 3364066"/>
              <a:gd name="connsiteY6" fmla="*/ 609915 h 2772299"/>
              <a:gd name="connsiteX7" fmla="*/ 2828536 w 3364066"/>
              <a:gd name="connsiteY7" fmla="*/ 260021 h 2772299"/>
              <a:gd name="connsiteX8" fmla="*/ 736382 w 3364066"/>
              <a:gd name="connsiteY8" fmla="*/ 0 h 2772299"/>
              <a:gd name="connsiteX9" fmla="*/ 78386 w 3364066"/>
              <a:gd name="connsiteY9" fmla="*/ 927114 h 2772299"/>
              <a:gd name="connsiteX10" fmla="*/ 95590 w 3364066"/>
              <a:gd name="connsiteY10" fmla="*/ 1043708 h 2772299"/>
              <a:gd name="connsiteX0" fmla="*/ 95590 w 3363190"/>
              <a:gd name="connsiteY0" fmla="*/ 1043708 h 2772299"/>
              <a:gd name="connsiteX1" fmla="*/ 0 w 3363190"/>
              <a:gd name="connsiteY1" fmla="*/ 1174934 h 2772299"/>
              <a:gd name="connsiteX2" fmla="*/ 2206361 w 3363190"/>
              <a:gd name="connsiteY2" fmla="*/ 1956189 h 2772299"/>
              <a:gd name="connsiteX3" fmla="*/ 3158474 w 3363190"/>
              <a:gd name="connsiteY3" fmla="*/ 2772299 h 2772299"/>
              <a:gd name="connsiteX4" fmla="*/ 3363190 w 3363190"/>
              <a:gd name="connsiteY4" fmla="*/ 2533464 h 2772299"/>
              <a:gd name="connsiteX5" fmla="*/ 2455613 w 3363190"/>
              <a:gd name="connsiteY5" fmla="*/ 1663419 h 2772299"/>
              <a:gd name="connsiteX6" fmla="*/ 3358403 w 3363190"/>
              <a:gd name="connsiteY6" fmla="*/ 609915 h 2772299"/>
              <a:gd name="connsiteX7" fmla="*/ 2828536 w 3363190"/>
              <a:gd name="connsiteY7" fmla="*/ 260021 h 2772299"/>
              <a:gd name="connsiteX8" fmla="*/ 736382 w 3363190"/>
              <a:gd name="connsiteY8" fmla="*/ 0 h 2772299"/>
              <a:gd name="connsiteX9" fmla="*/ 78386 w 3363190"/>
              <a:gd name="connsiteY9" fmla="*/ 927114 h 2772299"/>
              <a:gd name="connsiteX10" fmla="*/ 95590 w 3363190"/>
              <a:gd name="connsiteY10" fmla="*/ 1043708 h 2772299"/>
              <a:gd name="connsiteX0" fmla="*/ 95590 w 3363190"/>
              <a:gd name="connsiteY0" fmla="*/ 1043708 h 2772299"/>
              <a:gd name="connsiteX1" fmla="*/ 0 w 3363190"/>
              <a:gd name="connsiteY1" fmla="*/ 1174934 h 2772299"/>
              <a:gd name="connsiteX2" fmla="*/ 2206361 w 3363190"/>
              <a:gd name="connsiteY2" fmla="*/ 1956189 h 2772299"/>
              <a:gd name="connsiteX3" fmla="*/ 3158474 w 3363190"/>
              <a:gd name="connsiteY3" fmla="*/ 2772299 h 2772299"/>
              <a:gd name="connsiteX4" fmla="*/ 3363190 w 3363190"/>
              <a:gd name="connsiteY4" fmla="*/ 2533464 h 2772299"/>
              <a:gd name="connsiteX5" fmla="*/ 2407846 w 3363190"/>
              <a:gd name="connsiteY5" fmla="*/ 1745306 h 2772299"/>
              <a:gd name="connsiteX6" fmla="*/ 3358403 w 3363190"/>
              <a:gd name="connsiteY6" fmla="*/ 609915 h 2772299"/>
              <a:gd name="connsiteX7" fmla="*/ 2828536 w 3363190"/>
              <a:gd name="connsiteY7" fmla="*/ 260021 h 2772299"/>
              <a:gd name="connsiteX8" fmla="*/ 736382 w 3363190"/>
              <a:gd name="connsiteY8" fmla="*/ 0 h 2772299"/>
              <a:gd name="connsiteX9" fmla="*/ 78386 w 3363190"/>
              <a:gd name="connsiteY9" fmla="*/ 927114 h 2772299"/>
              <a:gd name="connsiteX10" fmla="*/ 95590 w 3363190"/>
              <a:gd name="connsiteY10" fmla="*/ 1043708 h 2772299"/>
              <a:gd name="connsiteX0" fmla="*/ 95590 w 3363190"/>
              <a:gd name="connsiteY0" fmla="*/ 1043708 h 2772299"/>
              <a:gd name="connsiteX1" fmla="*/ 0 w 3363190"/>
              <a:gd name="connsiteY1" fmla="*/ 1174934 h 2772299"/>
              <a:gd name="connsiteX2" fmla="*/ 2206361 w 3363190"/>
              <a:gd name="connsiteY2" fmla="*/ 1956189 h 2772299"/>
              <a:gd name="connsiteX3" fmla="*/ 3158474 w 3363190"/>
              <a:gd name="connsiteY3" fmla="*/ 2772299 h 2772299"/>
              <a:gd name="connsiteX4" fmla="*/ 3363190 w 3363190"/>
              <a:gd name="connsiteY4" fmla="*/ 2533464 h 2772299"/>
              <a:gd name="connsiteX5" fmla="*/ 2404434 w 3363190"/>
              <a:gd name="connsiteY5" fmla="*/ 1700951 h 2772299"/>
              <a:gd name="connsiteX6" fmla="*/ 3358403 w 3363190"/>
              <a:gd name="connsiteY6" fmla="*/ 609915 h 2772299"/>
              <a:gd name="connsiteX7" fmla="*/ 2828536 w 3363190"/>
              <a:gd name="connsiteY7" fmla="*/ 260021 h 2772299"/>
              <a:gd name="connsiteX8" fmla="*/ 736382 w 3363190"/>
              <a:gd name="connsiteY8" fmla="*/ 0 h 2772299"/>
              <a:gd name="connsiteX9" fmla="*/ 78386 w 3363190"/>
              <a:gd name="connsiteY9" fmla="*/ 927114 h 2772299"/>
              <a:gd name="connsiteX10" fmla="*/ 95590 w 3363190"/>
              <a:gd name="connsiteY10" fmla="*/ 1043708 h 2772299"/>
              <a:gd name="connsiteX0" fmla="*/ 95590 w 3363190"/>
              <a:gd name="connsiteY0" fmla="*/ 1043708 h 2772299"/>
              <a:gd name="connsiteX1" fmla="*/ 0 w 3363190"/>
              <a:gd name="connsiteY1" fmla="*/ 1174934 h 2772299"/>
              <a:gd name="connsiteX2" fmla="*/ 2206361 w 3363190"/>
              <a:gd name="connsiteY2" fmla="*/ 1956189 h 2772299"/>
              <a:gd name="connsiteX3" fmla="*/ 3158474 w 3363190"/>
              <a:gd name="connsiteY3" fmla="*/ 2772299 h 2772299"/>
              <a:gd name="connsiteX4" fmla="*/ 3363190 w 3363190"/>
              <a:gd name="connsiteY4" fmla="*/ 2533464 h 2772299"/>
              <a:gd name="connsiteX5" fmla="*/ 2418082 w 3363190"/>
              <a:gd name="connsiteY5" fmla="*/ 1704363 h 2772299"/>
              <a:gd name="connsiteX6" fmla="*/ 3358403 w 3363190"/>
              <a:gd name="connsiteY6" fmla="*/ 609915 h 2772299"/>
              <a:gd name="connsiteX7" fmla="*/ 2828536 w 3363190"/>
              <a:gd name="connsiteY7" fmla="*/ 260021 h 2772299"/>
              <a:gd name="connsiteX8" fmla="*/ 736382 w 3363190"/>
              <a:gd name="connsiteY8" fmla="*/ 0 h 2772299"/>
              <a:gd name="connsiteX9" fmla="*/ 78386 w 3363190"/>
              <a:gd name="connsiteY9" fmla="*/ 927114 h 2772299"/>
              <a:gd name="connsiteX10" fmla="*/ 95590 w 3363190"/>
              <a:gd name="connsiteY10" fmla="*/ 1043708 h 2772299"/>
              <a:gd name="connsiteX0" fmla="*/ 95590 w 3363190"/>
              <a:gd name="connsiteY0" fmla="*/ 1043708 h 2772299"/>
              <a:gd name="connsiteX1" fmla="*/ 0 w 3363190"/>
              <a:gd name="connsiteY1" fmla="*/ 1174934 h 2772299"/>
              <a:gd name="connsiteX2" fmla="*/ 2206361 w 3363190"/>
              <a:gd name="connsiteY2" fmla="*/ 1956189 h 2772299"/>
              <a:gd name="connsiteX3" fmla="*/ 3158474 w 3363190"/>
              <a:gd name="connsiteY3" fmla="*/ 2772299 h 2772299"/>
              <a:gd name="connsiteX4" fmla="*/ 3363190 w 3363190"/>
              <a:gd name="connsiteY4" fmla="*/ 2533464 h 2772299"/>
              <a:gd name="connsiteX5" fmla="*/ 2431729 w 3363190"/>
              <a:gd name="connsiteY5" fmla="*/ 1690715 h 2772299"/>
              <a:gd name="connsiteX6" fmla="*/ 3358403 w 3363190"/>
              <a:gd name="connsiteY6" fmla="*/ 609915 h 2772299"/>
              <a:gd name="connsiteX7" fmla="*/ 2828536 w 3363190"/>
              <a:gd name="connsiteY7" fmla="*/ 260021 h 2772299"/>
              <a:gd name="connsiteX8" fmla="*/ 736382 w 3363190"/>
              <a:gd name="connsiteY8" fmla="*/ 0 h 2772299"/>
              <a:gd name="connsiteX9" fmla="*/ 78386 w 3363190"/>
              <a:gd name="connsiteY9" fmla="*/ 927114 h 2772299"/>
              <a:gd name="connsiteX10" fmla="*/ 95590 w 3363190"/>
              <a:gd name="connsiteY10" fmla="*/ 1043708 h 2772299"/>
              <a:gd name="connsiteX0" fmla="*/ 95590 w 3390486"/>
              <a:gd name="connsiteY0" fmla="*/ 1043708 h 2772299"/>
              <a:gd name="connsiteX1" fmla="*/ 0 w 3390486"/>
              <a:gd name="connsiteY1" fmla="*/ 1174934 h 2772299"/>
              <a:gd name="connsiteX2" fmla="*/ 2206361 w 3390486"/>
              <a:gd name="connsiteY2" fmla="*/ 1956189 h 2772299"/>
              <a:gd name="connsiteX3" fmla="*/ 3158474 w 3390486"/>
              <a:gd name="connsiteY3" fmla="*/ 2772299 h 2772299"/>
              <a:gd name="connsiteX4" fmla="*/ 3390486 w 3390486"/>
              <a:gd name="connsiteY4" fmla="*/ 2516404 h 2772299"/>
              <a:gd name="connsiteX5" fmla="*/ 2431729 w 3390486"/>
              <a:gd name="connsiteY5" fmla="*/ 1690715 h 2772299"/>
              <a:gd name="connsiteX6" fmla="*/ 3358403 w 3390486"/>
              <a:gd name="connsiteY6" fmla="*/ 609915 h 2772299"/>
              <a:gd name="connsiteX7" fmla="*/ 2828536 w 3390486"/>
              <a:gd name="connsiteY7" fmla="*/ 260021 h 2772299"/>
              <a:gd name="connsiteX8" fmla="*/ 736382 w 3390486"/>
              <a:gd name="connsiteY8" fmla="*/ 0 h 2772299"/>
              <a:gd name="connsiteX9" fmla="*/ 78386 w 3390486"/>
              <a:gd name="connsiteY9" fmla="*/ 927114 h 2772299"/>
              <a:gd name="connsiteX10" fmla="*/ 95590 w 3390486"/>
              <a:gd name="connsiteY10" fmla="*/ 1043708 h 2772299"/>
              <a:gd name="connsiteX0" fmla="*/ 95590 w 3390486"/>
              <a:gd name="connsiteY0" fmla="*/ 1043708 h 2772299"/>
              <a:gd name="connsiteX1" fmla="*/ 0 w 3390486"/>
              <a:gd name="connsiteY1" fmla="*/ 1174934 h 2772299"/>
              <a:gd name="connsiteX2" fmla="*/ 2206361 w 3390486"/>
              <a:gd name="connsiteY2" fmla="*/ 1956189 h 2772299"/>
              <a:gd name="connsiteX3" fmla="*/ 3158474 w 3390486"/>
              <a:gd name="connsiteY3" fmla="*/ 2772299 h 2772299"/>
              <a:gd name="connsiteX4" fmla="*/ 3390486 w 3390486"/>
              <a:gd name="connsiteY4" fmla="*/ 2516404 h 2772299"/>
              <a:gd name="connsiteX5" fmla="*/ 2431729 w 3390486"/>
              <a:gd name="connsiteY5" fmla="*/ 1690715 h 2772299"/>
              <a:gd name="connsiteX6" fmla="*/ 3266281 w 3390486"/>
              <a:gd name="connsiteY6" fmla="*/ 623563 h 2772299"/>
              <a:gd name="connsiteX7" fmla="*/ 2828536 w 3390486"/>
              <a:gd name="connsiteY7" fmla="*/ 260021 h 2772299"/>
              <a:gd name="connsiteX8" fmla="*/ 736382 w 3390486"/>
              <a:gd name="connsiteY8" fmla="*/ 0 h 2772299"/>
              <a:gd name="connsiteX9" fmla="*/ 78386 w 3390486"/>
              <a:gd name="connsiteY9" fmla="*/ 927114 h 2772299"/>
              <a:gd name="connsiteX10" fmla="*/ 95590 w 3390486"/>
              <a:gd name="connsiteY10" fmla="*/ 1043708 h 2772299"/>
              <a:gd name="connsiteX0" fmla="*/ 95590 w 3390486"/>
              <a:gd name="connsiteY0" fmla="*/ 1043708 h 2772299"/>
              <a:gd name="connsiteX1" fmla="*/ 0 w 3390486"/>
              <a:gd name="connsiteY1" fmla="*/ 1174934 h 2772299"/>
              <a:gd name="connsiteX2" fmla="*/ 2206361 w 3390486"/>
              <a:gd name="connsiteY2" fmla="*/ 1956189 h 2772299"/>
              <a:gd name="connsiteX3" fmla="*/ 3158474 w 3390486"/>
              <a:gd name="connsiteY3" fmla="*/ 2772299 h 2772299"/>
              <a:gd name="connsiteX4" fmla="*/ 3390486 w 3390486"/>
              <a:gd name="connsiteY4" fmla="*/ 2516404 h 2772299"/>
              <a:gd name="connsiteX5" fmla="*/ 2431729 w 3390486"/>
              <a:gd name="connsiteY5" fmla="*/ 1690715 h 2772299"/>
              <a:gd name="connsiteX6" fmla="*/ 3290164 w 3390486"/>
              <a:gd name="connsiteY6" fmla="*/ 637211 h 2772299"/>
              <a:gd name="connsiteX7" fmla="*/ 2828536 w 3390486"/>
              <a:gd name="connsiteY7" fmla="*/ 260021 h 2772299"/>
              <a:gd name="connsiteX8" fmla="*/ 736382 w 3390486"/>
              <a:gd name="connsiteY8" fmla="*/ 0 h 2772299"/>
              <a:gd name="connsiteX9" fmla="*/ 78386 w 3390486"/>
              <a:gd name="connsiteY9" fmla="*/ 927114 h 2772299"/>
              <a:gd name="connsiteX10" fmla="*/ 95590 w 3390486"/>
              <a:gd name="connsiteY10" fmla="*/ 1043708 h 2772299"/>
              <a:gd name="connsiteX0" fmla="*/ 95590 w 3390486"/>
              <a:gd name="connsiteY0" fmla="*/ 966103 h 2694694"/>
              <a:gd name="connsiteX1" fmla="*/ 0 w 3390486"/>
              <a:gd name="connsiteY1" fmla="*/ 1097329 h 2694694"/>
              <a:gd name="connsiteX2" fmla="*/ 2206361 w 3390486"/>
              <a:gd name="connsiteY2" fmla="*/ 1878584 h 2694694"/>
              <a:gd name="connsiteX3" fmla="*/ 3158474 w 3390486"/>
              <a:gd name="connsiteY3" fmla="*/ 2694694 h 2694694"/>
              <a:gd name="connsiteX4" fmla="*/ 3390486 w 3390486"/>
              <a:gd name="connsiteY4" fmla="*/ 2438799 h 2694694"/>
              <a:gd name="connsiteX5" fmla="*/ 2431729 w 3390486"/>
              <a:gd name="connsiteY5" fmla="*/ 1613110 h 2694694"/>
              <a:gd name="connsiteX6" fmla="*/ 3290164 w 3390486"/>
              <a:gd name="connsiteY6" fmla="*/ 559606 h 2694694"/>
              <a:gd name="connsiteX7" fmla="*/ 2828536 w 3390486"/>
              <a:gd name="connsiteY7" fmla="*/ 182416 h 2694694"/>
              <a:gd name="connsiteX8" fmla="*/ 612124 w 3390486"/>
              <a:gd name="connsiteY8" fmla="*/ 0 h 2694694"/>
              <a:gd name="connsiteX9" fmla="*/ 78386 w 3390486"/>
              <a:gd name="connsiteY9" fmla="*/ 849509 h 2694694"/>
              <a:gd name="connsiteX10" fmla="*/ 95590 w 3390486"/>
              <a:gd name="connsiteY10" fmla="*/ 966103 h 2694694"/>
              <a:gd name="connsiteX0" fmla="*/ 95590 w 3390486"/>
              <a:gd name="connsiteY0" fmla="*/ 966103 h 2694694"/>
              <a:gd name="connsiteX1" fmla="*/ 0 w 3390486"/>
              <a:gd name="connsiteY1" fmla="*/ 1097329 h 2694694"/>
              <a:gd name="connsiteX2" fmla="*/ 2206361 w 3390486"/>
              <a:gd name="connsiteY2" fmla="*/ 1878584 h 2694694"/>
              <a:gd name="connsiteX3" fmla="*/ 3158474 w 3390486"/>
              <a:gd name="connsiteY3" fmla="*/ 2694694 h 2694694"/>
              <a:gd name="connsiteX4" fmla="*/ 3390486 w 3390486"/>
              <a:gd name="connsiteY4" fmla="*/ 2438799 h 2694694"/>
              <a:gd name="connsiteX5" fmla="*/ 2431729 w 3390486"/>
              <a:gd name="connsiteY5" fmla="*/ 1613110 h 2694694"/>
              <a:gd name="connsiteX6" fmla="*/ 3290164 w 3390486"/>
              <a:gd name="connsiteY6" fmla="*/ 559606 h 2694694"/>
              <a:gd name="connsiteX7" fmla="*/ 2828536 w 3390486"/>
              <a:gd name="connsiteY7" fmla="*/ 182416 h 2694694"/>
              <a:gd name="connsiteX8" fmla="*/ 2480348 w 3390486"/>
              <a:gd name="connsiteY8" fmla="*/ 516340 h 2694694"/>
              <a:gd name="connsiteX9" fmla="*/ 612124 w 3390486"/>
              <a:gd name="connsiteY9" fmla="*/ 0 h 2694694"/>
              <a:gd name="connsiteX10" fmla="*/ 78386 w 3390486"/>
              <a:gd name="connsiteY10" fmla="*/ 849509 h 2694694"/>
              <a:gd name="connsiteX11" fmla="*/ 95590 w 3390486"/>
              <a:gd name="connsiteY11" fmla="*/ 966103 h 2694694"/>
              <a:gd name="connsiteX0" fmla="*/ 95590 w 3390486"/>
              <a:gd name="connsiteY0" fmla="*/ 966103 h 2694694"/>
              <a:gd name="connsiteX1" fmla="*/ 0 w 3390486"/>
              <a:gd name="connsiteY1" fmla="*/ 1097329 h 2694694"/>
              <a:gd name="connsiteX2" fmla="*/ 2206361 w 3390486"/>
              <a:gd name="connsiteY2" fmla="*/ 1878584 h 2694694"/>
              <a:gd name="connsiteX3" fmla="*/ 3158474 w 3390486"/>
              <a:gd name="connsiteY3" fmla="*/ 2694694 h 2694694"/>
              <a:gd name="connsiteX4" fmla="*/ 3390486 w 3390486"/>
              <a:gd name="connsiteY4" fmla="*/ 2438799 h 2694694"/>
              <a:gd name="connsiteX5" fmla="*/ 2431729 w 3390486"/>
              <a:gd name="connsiteY5" fmla="*/ 1613110 h 2694694"/>
              <a:gd name="connsiteX6" fmla="*/ 3290164 w 3390486"/>
              <a:gd name="connsiteY6" fmla="*/ 559606 h 2694694"/>
              <a:gd name="connsiteX7" fmla="*/ 2828536 w 3390486"/>
              <a:gd name="connsiteY7" fmla="*/ 182416 h 2694694"/>
              <a:gd name="connsiteX8" fmla="*/ 2480348 w 3390486"/>
              <a:gd name="connsiteY8" fmla="*/ 516340 h 2694694"/>
              <a:gd name="connsiteX9" fmla="*/ 612124 w 3390486"/>
              <a:gd name="connsiteY9" fmla="*/ 0 h 2694694"/>
              <a:gd name="connsiteX10" fmla="*/ 78386 w 3390486"/>
              <a:gd name="connsiteY10" fmla="*/ 849509 h 2694694"/>
              <a:gd name="connsiteX11" fmla="*/ 95590 w 3390486"/>
              <a:gd name="connsiteY11" fmla="*/ 966103 h 2694694"/>
              <a:gd name="connsiteX0" fmla="*/ 95590 w 3390486"/>
              <a:gd name="connsiteY0" fmla="*/ 966103 h 2694694"/>
              <a:gd name="connsiteX1" fmla="*/ 0 w 3390486"/>
              <a:gd name="connsiteY1" fmla="*/ 1097329 h 2694694"/>
              <a:gd name="connsiteX2" fmla="*/ 2206361 w 3390486"/>
              <a:gd name="connsiteY2" fmla="*/ 1878584 h 2694694"/>
              <a:gd name="connsiteX3" fmla="*/ 3158474 w 3390486"/>
              <a:gd name="connsiteY3" fmla="*/ 2694694 h 2694694"/>
              <a:gd name="connsiteX4" fmla="*/ 3390486 w 3390486"/>
              <a:gd name="connsiteY4" fmla="*/ 2438799 h 2694694"/>
              <a:gd name="connsiteX5" fmla="*/ 2431729 w 3390486"/>
              <a:gd name="connsiteY5" fmla="*/ 1613110 h 2694694"/>
              <a:gd name="connsiteX6" fmla="*/ 3290164 w 3390486"/>
              <a:gd name="connsiteY6" fmla="*/ 559606 h 2694694"/>
              <a:gd name="connsiteX7" fmla="*/ 2828536 w 3390486"/>
              <a:gd name="connsiteY7" fmla="*/ 182416 h 2694694"/>
              <a:gd name="connsiteX8" fmla="*/ 2480348 w 3390486"/>
              <a:gd name="connsiteY8" fmla="*/ 516340 h 2694694"/>
              <a:gd name="connsiteX9" fmla="*/ 612124 w 3390486"/>
              <a:gd name="connsiteY9" fmla="*/ 0 h 2694694"/>
              <a:gd name="connsiteX10" fmla="*/ 78386 w 3390486"/>
              <a:gd name="connsiteY10" fmla="*/ 849509 h 2694694"/>
              <a:gd name="connsiteX11" fmla="*/ 95590 w 3390486"/>
              <a:gd name="connsiteY11" fmla="*/ 966103 h 2694694"/>
              <a:gd name="connsiteX0" fmla="*/ 95590 w 3390486"/>
              <a:gd name="connsiteY0" fmla="*/ 966103 h 2694694"/>
              <a:gd name="connsiteX1" fmla="*/ 0 w 3390486"/>
              <a:gd name="connsiteY1" fmla="*/ 1097329 h 2694694"/>
              <a:gd name="connsiteX2" fmla="*/ 2206361 w 3390486"/>
              <a:gd name="connsiteY2" fmla="*/ 1878584 h 2694694"/>
              <a:gd name="connsiteX3" fmla="*/ 3158474 w 3390486"/>
              <a:gd name="connsiteY3" fmla="*/ 2694694 h 2694694"/>
              <a:gd name="connsiteX4" fmla="*/ 3390486 w 3390486"/>
              <a:gd name="connsiteY4" fmla="*/ 2438799 h 2694694"/>
              <a:gd name="connsiteX5" fmla="*/ 2431729 w 3390486"/>
              <a:gd name="connsiteY5" fmla="*/ 1613110 h 2694694"/>
              <a:gd name="connsiteX6" fmla="*/ 3290164 w 3390486"/>
              <a:gd name="connsiteY6" fmla="*/ 559606 h 2694694"/>
              <a:gd name="connsiteX7" fmla="*/ 2813004 w 3390486"/>
              <a:gd name="connsiteY7" fmla="*/ 197937 h 2694694"/>
              <a:gd name="connsiteX8" fmla="*/ 2480348 w 3390486"/>
              <a:gd name="connsiteY8" fmla="*/ 516340 h 2694694"/>
              <a:gd name="connsiteX9" fmla="*/ 612124 w 3390486"/>
              <a:gd name="connsiteY9" fmla="*/ 0 h 2694694"/>
              <a:gd name="connsiteX10" fmla="*/ 78386 w 3390486"/>
              <a:gd name="connsiteY10" fmla="*/ 849509 h 2694694"/>
              <a:gd name="connsiteX11" fmla="*/ 95590 w 3390486"/>
              <a:gd name="connsiteY11" fmla="*/ 966103 h 2694694"/>
              <a:gd name="connsiteX0" fmla="*/ 95590 w 3390486"/>
              <a:gd name="connsiteY0" fmla="*/ 966103 h 2694694"/>
              <a:gd name="connsiteX1" fmla="*/ 0 w 3390486"/>
              <a:gd name="connsiteY1" fmla="*/ 1097329 h 2694694"/>
              <a:gd name="connsiteX2" fmla="*/ 2206361 w 3390486"/>
              <a:gd name="connsiteY2" fmla="*/ 1878584 h 2694694"/>
              <a:gd name="connsiteX3" fmla="*/ 3158474 w 3390486"/>
              <a:gd name="connsiteY3" fmla="*/ 2694694 h 2694694"/>
              <a:gd name="connsiteX4" fmla="*/ 3390486 w 3390486"/>
              <a:gd name="connsiteY4" fmla="*/ 2438799 h 2694694"/>
              <a:gd name="connsiteX5" fmla="*/ 2431729 w 3390486"/>
              <a:gd name="connsiteY5" fmla="*/ 1613110 h 2694694"/>
              <a:gd name="connsiteX6" fmla="*/ 3282398 w 3390486"/>
              <a:gd name="connsiteY6" fmla="*/ 575127 h 2694694"/>
              <a:gd name="connsiteX7" fmla="*/ 2813004 w 3390486"/>
              <a:gd name="connsiteY7" fmla="*/ 197937 h 2694694"/>
              <a:gd name="connsiteX8" fmla="*/ 2480348 w 3390486"/>
              <a:gd name="connsiteY8" fmla="*/ 516340 h 2694694"/>
              <a:gd name="connsiteX9" fmla="*/ 612124 w 3390486"/>
              <a:gd name="connsiteY9" fmla="*/ 0 h 2694694"/>
              <a:gd name="connsiteX10" fmla="*/ 78386 w 3390486"/>
              <a:gd name="connsiteY10" fmla="*/ 849509 h 2694694"/>
              <a:gd name="connsiteX11" fmla="*/ 95590 w 3390486"/>
              <a:gd name="connsiteY11" fmla="*/ 966103 h 269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0486" h="2694694">
                <a:moveTo>
                  <a:pt x="95590" y="966103"/>
                </a:moveTo>
                <a:lnTo>
                  <a:pt x="0" y="1097329"/>
                </a:lnTo>
                <a:lnTo>
                  <a:pt x="2206361" y="1878584"/>
                </a:lnTo>
                <a:lnTo>
                  <a:pt x="3158474" y="2694694"/>
                </a:lnTo>
                <a:lnTo>
                  <a:pt x="3390486" y="2438799"/>
                </a:lnTo>
                <a:lnTo>
                  <a:pt x="2431729" y="1613110"/>
                </a:lnTo>
                <a:lnTo>
                  <a:pt x="3282398" y="575127"/>
                </a:lnTo>
                <a:lnTo>
                  <a:pt x="2813004" y="197937"/>
                </a:lnTo>
                <a:cubicBezTo>
                  <a:pt x="2580450" y="435999"/>
                  <a:pt x="2689604" y="309320"/>
                  <a:pt x="2480348" y="516340"/>
                </a:cubicBezTo>
                <a:lnTo>
                  <a:pt x="612124" y="0"/>
                </a:lnTo>
                <a:lnTo>
                  <a:pt x="78386" y="849509"/>
                </a:lnTo>
                <a:lnTo>
                  <a:pt x="95590" y="966103"/>
                </a:lnTo>
                <a:close/>
              </a:path>
            </a:pathLst>
          </a:custGeom>
          <a:noFill/>
          <a:ln w="63500">
            <a:solidFill>
              <a:srgbClr val="0070C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1260"/>
          </a:p>
        </p:txBody>
      </p:sp>
      <p:sp>
        <p:nvSpPr>
          <p:cNvPr id="199" name="テキスト ボックス 42"/>
          <p:cNvSpPr txBox="1"/>
          <p:nvPr/>
        </p:nvSpPr>
        <p:spPr>
          <a:xfrm>
            <a:off x="4795650" y="5139837"/>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Ⅱ</a:t>
            </a:r>
            <a:r>
              <a:rPr lang="ja-JP" altLang="en-US" sz="1386" b="1" dirty="0"/>
              <a:t>期</a:t>
            </a:r>
          </a:p>
        </p:txBody>
      </p:sp>
      <p:sp>
        <p:nvSpPr>
          <p:cNvPr id="200" name="テキスト ボックス 50"/>
          <p:cNvSpPr txBox="1"/>
          <p:nvPr/>
        </p:nvSpPr>
        <p:spPr>
          <a:xfrm>
            <a:off x="3523596" y="4652982"/>
            <a:ext cx="1749253" cy="5673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764" b="1" dirty="0"/>
              <a:t>ⅳ</a:t>
            </a:r>
            <a:r>
              <a:rPr lang="ja-JP" altLang="en-US" sz="1323" b="1" dirty="0"/>
              <a:t> 観光・産業用地</a:t>
            </a:r>
            <a:r>
              <a:rPr lang="en-US" altLang="ja-JP" sz="1323" b="1" dirty="0"/>
              <a:t>〔</a:t>
            </a:r>
            <a:r>
              <a:rPr lang="en-US" altLang="ja-JP" sz="1323" b="1" dirty="0" err="1"/>
              <a:t>36ha</a:t>
            </a:r>
            <a:r>
              <a:rPr lang="en-US" altLang="ja-JP" sz="1323" b="1" dirty="0"/>
              <a:t>〕</a:t>
            </a:r>
            <a:endParaRPr lang="ja-JP" altLang="en-US" sz="1323" b="1" dirty="0"/>
          </a:p>
        </p:txBody>
      </p:sp>
      <p:sp>
        <p:nvSpPr>
          <p:cNvPr id="201" name="テキスト ボックス 52"/>
          <p:cNvSpPr txBox="1"/>
          <p:nvPr/>
        </p:nvSpPr>
        <p:spPr>
          <a:xfrm>
            <a:off x="5428417" y="4779440"/>
            <a:ext cx="1757927" cy="5673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764" b="1" dirty="0"/>
              <a:t>ⅲ</a:t>
            </a:r>
            <a:r>
              <a:rPr lang="ja-JP" altLang="en-US" sz="1323" b="1" dirty="0"/>
              <a:t> 観光拠点用地</a:t>
            </a:r>
            <a:r>
              <a:rPr lang="en-US" altLang="ja-JP" sz="1323" b="1" dirty="0"/>
              <a:t>〔</a:t>
            </a:r>
            <a:r>
              <a:rPr lang="en-US" altLang="ja-JP" sz="1323" b="1" dirty="0" err="1"/>
              <a:t>16ha</a:t>
            </a:r>
            <a:r>
              <a:rPr lang="en-US" altLang="ja-JP" sz="1323" b="1" dirty="0"/>
              <a:t>〕 </a:t>
            </a:r>
            <a:endParaRPr lang="ja-JP" altLang="en-US" sz="1323" b="1" dirty="0"/>
          </a:p>
        </p:txBody>
      </p:sp>
      <p:sp>
        <p:nvSpPr>
          <p:cNvPr id="202" name="フリーフォーム 201"/>
          <p:cNvSpPr/>
          <p:nvPr/>
        </p:nvSpPr>
        <p:spPr>
          <a:xfrm>
            <a:off x="4108121" y="2395202"/>
            <a:ext cx="3208730" cy="2138700"/>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1861808 w 2722943"/>
              <a:gd name="connsiteY6" fmla="*/ 297591 h 1287578"/>
              <a:gd name="connsiteX7" fmla="*/ 747373 w 2722943"/>
              <a:gd name="connsiteY7" fmla="*/ 0 h 1287578"/>
              <a:gd name="connsiteX8" fmla="*/ 0 w 2722943"/>
              <a:gd name="connsiteY8" fmla="*/ 1021764 h 1287578"/>
              <a:gd name="connsiteX9" fmla="*/ 2126512 w 2722943"/>
              <a:gd name="connsiteY9" fmla="*/ 1287578 h 1287578"/>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2075334 w 2722943"/>
              <a:gd name="connsiteY6" fmla="*/ 103272 h 1287578"/>
              <a:gd name="connsiteX7" fmla="*/ 747373 w 2722943"/>
              <a:gd name="connsiteY7" fmla="*/ 0 h 1287578"/>
              <a:gd name="connsiteX8" fmla="*/ 0 w 2722943"/>
              <a:gd name="connsiteY8" fmla="*/ 1021764 h 1287578"/>
              <a:gd name="connsiteX9" fmla="*/ 2126512 w 2722943"/>
              <a:gd name="connsiteY9" fmla="*/ 1287578 h 1287578"/>
              <a:gd name="connsiteX0" fmla="*/ 2126512 w 2711705"/>
              <a:gd name="connsiteY0" fmla="*/ 1287578 h 1287578"/>
              <a:gd name="connsiteX1" fmla="*/ 2322575 w 2711705"/>
              <a:gd name="connsiteY1" fmla="*/ 1029143 h 1287578"/>
              <a:gd name="connsiteX2" fmla="*/ 2210193 w 2711705"/>
              <a:gd name="connsiteY2" fmla="*/ 949130 h 1287578"/>
              <a:gd name="connsiteX3" fmla="*/ 2468673 w 2711705"/>
              <a:gd name="connsiteY3" fmla="*/ 640506 h 1287578"/>
              <a:gd name="connsiteX4" fmla="*/ 2598180 w 2711705"/>
              <a:gd name="connsiteY4" fmla="*/ 698278 h 1287578"/>
              <a:gd name="connsiteX5" fmla="*/ 2711705 w 2711705"/>
              <a:gd name="connsiteY5" fmla="*/ 453480 h 1287578"/>
              <a:gd name="connsiteX6" fmla="*/ 2075334 w 2711705"/>
              <a:gd name="connsiteY6" fmla="*/ 103272 h 1287578"/>
              <a:gd name="connsiteX7" fmla="*/ 747373 w 2711705"/>
              <a:gd name="connsiteY7" fmla="*/ 0 h 1287578"/>
              <a:gd name="connsiteX8" fmla="*/ 0 w 2711705"/>
              <a:gd name="connsiteY8" fmla="*/ 1021764 h 1287578"/>
              <a:gd name="connsiteX9" fmla="*/ 2126512 w 2711705"/>
              <a:gd name="connsiteY9" fmla="*/ 1287578 h 1287578"/>
              <a:gd name="connsiteX0" fmla="*/ 2126512 w 2711705"/>
              <a:gd name="connsiteY0" fmla="*/ 1436174 h 1436174"/>
              <a:gd name="connsiteX1" fmla="*/ 2322575 w 2711705"/>
              <a:gd name="connsiteY1" fmla="*/ 1177739 h 1436174"/>
              <a:gd name="connsiteX2" fmla="*/ 2210193 w 2711705"/>
              <a:gd name="connsiteY2" fmla="*/ 1097726 h 1436174"/>
              <a:gd name="connsiteX3" fmla="*/ 2468673 w 2711705"/>
              <a:gd name="connsiteY3" fmla="*/ 789102 h 1436174"/>
              <a:gd name="connsiteX4" fmla="*/ 2598180 w 2711705"/>
              <a:gd name="connsiteY4" fmla="*/ 846874 h 1436174"/>
              <a:gd name="connsiteX5" fmla="*/ 2711705 w 2711705"/>
              <a:gd name="connsiteY5" fmla="*/ 602076 h 1436174"/>
              <a:gd name="connsiteX6" fmla="*/ 2075334 w 2711705"/>
              <a:gd name="connsiteY6" fmla="*/ 251868 h 1436174"/>
              <a:gd name="connsiteX7" fmla="*/ 870994 w 2711705"/>
              <a:gd name="connsiteY7" fmla="*/ 0 h 1436174"/>
              <a:gd name="connsiteX8" fmla="*/ 0 w 2711705"/>
              <a:gd name="connsiteY8" fmla="*/ 1170360 h 1436174"/>
              <a:gd name="connsiteX9" fmla="*/ 2126512 w 2711705"/>
              <a:gd name="connsiteY9" fmla="*/ 1436174 h 1436174"/>
              <a:gd name="connsiteX0" fmla="*/ 2126512 w 2711705"/>
              <a:gd name="connsiteY0" fmla="*/ 1481896 h 1481896"/>
              <a:gd name="connsiteX1" fmla="*/ 2322575 w 2711705"/>
              <a:gd name="connsiteY1" fmla="*/ 1223461 h 1481896"/>
              <a:gd name="connsiteX2" fmla="*/ 2210193 w 2711705"/>
              <a:gd name="connsiteY2" fmla="*/ 1143448 h 1481896"/>
              <a:gd name="connsiteX3" fmla="*/ 2468673 w 2711705"/>
              <a:gd name="connsiteY3" fmla="*/ 834824 h 1481896"/>
              <a:gd name="connsiteX4" fmla="*/ 2598180 w 2711705"/>
              <a:gd name="connsiteY4" fmla="*/ 892596 h 1481896"/>
              <a:gd name="connsiteX5" fmla="*/ 2711705 w 2711705"/>
              <a:gd name="connsiteY5" fmla="*/ 647798 h 1481896"/>
              <a:gd name="connsiteX6" fmla="*/ 2075334 w 2711705"/>
              <a:gd name="connsiteY6" fmla="*/ 297590 h 1481896"/>
              <a:gd name="connsiteX7" fmla="*/ 870994 w 2711705"/>
              <a:gd name="connsiteY7" fmla="*/ 0 h 1481896"/>
              <a:gd name="connsiteX8" fmla="*/ 0 w 2711705"/>
              <a:gd name="connsiteY8" fmla="*/ 1216082 h 1481896"/>
              <a:gd name="connsiteX9" fmla="*/ 2126512 w 2711705"/>
              <a:gd name="connsiteY9" fmla="*/ 1481896 h 1481896"/>
              <a:gd name="connsiteX0" fmla="*/ 2126512 w 2711705"/>
              <a:gd name="connsiteY0" fmla="*/ 1481896 h 1481896"/>
              <a:gd name="connsiteX1" fmla="*/ 2322575 w 2711705"/>
              <a:gd name="connsiteY1" fmla="*/ 1223461 h 1481896"/>
              <a:gd name="connsiteX2" fmla="*/ 2210193 w 2711705"/>
              <a:gd name="connsiteY2" fmla="*/ 1143448 h 1481896"/>
              <a:gd name="connsiteX3" fmla="*/ 2468673 w 2711705"/>
              <a:gd name="connsiteY3" fmla="*/ 834824 h 1481896"/>
              <a:gd name="connsiteX4" fmla="*/ 2598180 w 2711705"/>
              <a:gd name="connsiteY4" fmla="*/ 892596 h 1481896"/>
              <a:gd name="connsiteX5" fmla="*/ 2711705 w 2711705"/>
              <a:gd name="connsiteY5" fmla="*/ 647798 h 1481896"/>
              <a:gd name="connsiteX6" fmla="*/ 2064095 w 2711705"/>
              <a:gd name="connsiteY6" fmla="*/ 251868 h 1481896"/>
              <a:gd name="connsiteX7" fmla="*/ 870994 w 2711705"/>
              <a:gd name="connsiteY7" fmla="*/ 0 h 1481896"/>
              <a:gd name="connsiteX8" fmla="*/ 0 w 2711705"/>
              <a:gd name="connsiteY8" fmla="*/ 1216082 h 1481896"/>
              <a:gd name="connsiteX9" fmla="*/ 2126512 w 2711705"/>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98180 w 2745420"/>
              <a:gd name="connsiteY4" fmla="*/ 892596 h 1481896"/>
              <a:gd name="connsiteX5" fmla="*/ 2745420 w 2745420"/>
              <a:gd name="connsiteY5" fmla="*/ 682090 h 1481896"/>
              <a:gd name="connsiteX6" fmla="*/ 2064095 w 2745420"/>
              <a:gd name="connsiteY6" fmla="*/ 251868 h 1481896"/>
              <a:gd name="connsiteX7" fmla="*/ 870994 w 2745420"/>
              <a:gd name="connsiteY7" fmla="*/ 0 h 1481896"/>
              <a:gd name="connsiteX8" fmla="*/ 0 w 2745420"/>
              <a:gd name="connsiteY8" fmla="*/ 1216082 h 1481896"/>
              <a:gd name="connsiteX9" fmla="*/ 2126512 w 2745420"/>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64466 w 2745420"/>
              <a:gd name="connsiteY4" fmla="*/ 904027 h 1481896"/>
              <a:gd name="connsiteX5" fmla="*/ 2745420 w 2745420"/>
              <a:gd name="connsiteY5" fmla="*/ 682090 h 1481896"/>
              <a:gd name="connsiteX6" fmla="*/ 2064095 w 2745420"/>
              <a:gd name="connsiteY6" fmla="*/ 251868 h 1481896"/>
              <a:gd name="connsiteX7" fmla="*/ 870994 w 2745420"/>
              <a:gd name="connsiteY7" fmla="*/ 0 h 1481896"/>
              <a:gd name="connsiteX8" fmla="*/ 0 w 2745420"/>
              <a:gd name="connsiteY8" fmla="*/ 1216082 h 1481896"/>
              <a:gd name="connsiteX9" fmla="*/ 2126512 w 2745420"/>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64466 w 2745420"/>
              <a:gd name="connsiteY4" fmla="*/ 904027 h 1481896"/>
              <a:gd name="connsiteX5" fmla="*/ 2745420 w 2745420"/>
              <a:gd name="connsiteY5" fmla="*/ 682090 h 1481896"/>
              <a:gd name="connsiteX6" fmla="*/ 2064095 w 2745420"/>
              <a:gd name="connsiteY6" fmla="*/ 251868 h 1481896"/>
              <a:gd name="connsiteX7" fmla="*/ 996463 w 2745420"/>
              <a:gd name="connsiteY7" fmla="*/ 23259 h 1481896"/>
              <a:gd name="connsiteX8" fmla="*/ 870994 w 2745420"/>
              <a:gd name="connsiteY8" fmla="*/ 0 h 1481896"/>
              <a:gd name="connsiteX9" fmla="*/ 0 w 2745420"/>
              <a:gd name="connsiteY9" fmla="*/ 1216082 h 1481896"/>
              <a:gd name="connsiteX10" fmla="*/ 2126512 w 2745420"/>
              <a:gd name="connsiteY10" fmla="*/ 1481896 h 1481896"/>
              <a:gd name="connsiteX0" fmla="*/ 2126512 w 2745420"/>
              <a:gd name="connsiteY0" fmla="*/ 1458637 h 1458637"/>
              <a:gd name="connsiteX1" fmla="*/ 2322575 w 2745420"/>
              <a:gd name="connsiteY1" fmla="*/ 1200202 h 1458637"/>
              <a:gd name="connsiteX2" fmla="*/ 2210193 w 2745420"/>
              <a:gd name="connsiteY2" fmla="*/ 1120189 h 1458637"/>
              <a:gd name="connsiteX3" fmla="*/ 2468673 w 2745420"/>
              <a:gd name="connsiteY3" fmla="*/ 811565 h 1458637"/>
              <a:gd name="connsiteX4" fmla="*/ 2564466 w 2745420"/>
              <a:gd name="connsiteY4" fmla="*/ 880768 h 1458637"/>
              <a:gd name="connsiteX5" fmla="*/ 2745420 w 2745420"/>
              <a:gd name="connsiteY5" fmla="*/ 658831 h 1458637"/>
              <a:gd name="connsiteX6" fmla="*/ 2064095 w 2745420"/>
              <a:gd name="connsiteY6" fmla="*/ 228609 h 1458637"/>
              <a:gd name="connsiteX7" fmla="*/ 996463 w 2745420"/>
              <a:gd name="connsiteY7" fmla="*/ 0 h 1458637"/>
              <a:gd name="connsiteX8" fmla="*/ 803565 w 2745420"/>
              <a:gd name="connsiteY8" fmla="*/ 79615 h 1458637"/>
              <a:gd name="connsiteX9" fmla="*/ 0 w 2745420"/>
              <a:gd name="connsiteY9" fmla="*/ 1192823 h 1458637"/>
              <a:gd name="connsiteX10" fmla="*/ 2126512 w 2745420"/>
              <a:gd name="connsiteY10" fmla="*/ 1458637 h 1458637"/>
              <a:gd name="connsiteX0" fmla="*/ 2126512 w 2745420"/>
              <a:gd name="connsiteY0" fmla="*/ 1458637 h 1458637"/>
              <a:gd name="connsiteX1" fmla="*/ 2322575 w 2745420"/>
              <a:gd name="connsiteY1" fmla="*/ 1200202 h 1458637"/>
              <a:gd name="connsiteX2" fmla="*/ 2210193 w 2745420"/>
              <a:gd name="connsiteY2" fmla="*/ 1120189 h 1458637"/>
              <a:gd name="connsiteX3" fmla="*/ 2468673 w 2745420"/>
              <a:gd name="connsiteY3" fmla="*/ 811565 h 1458637"/>
              <a:gd name="connsiteX4" fmla="*/ 2564466 w 2745420"/>
              <a:gd name="connsiteY4" fmla="*/ 880768 h 1458637"/>
              <a:gd name="connsiteX5" fmla="*/ 2745420 w 2745420"/>
              <a:gd name="connsiteY5" fmla="*/ 658831 h 1458637"/>
              <a:gd name="connsiteX6" fmla="*/ 2064095 w 2745420"/>
              <a:gd name="connsiteY6" fmla="*/ 228609 h 1458637"/>
              <a:gd name="connsiteX7" fmla="*/ 996463 w 2745420"/>
              <a:gd name="connsiteY7" fmla="*/ 0 h 1458637"/>
              <a:gd name="connsiteX8" fmla="*/ 803565 w 2745420"/>
              <a:gd name="connsiteY8" fmla="*/ 79615 h 1458637"/>
              <a:gd name="connsiteX9" fmla="*/ 41213 w 2745420"/>
              <a:gd name="connsiteY9" fmla="*/ 1085897 h 1458637"/>
              <a:gd name="connsiteX10" fmla="*/ 0 w 2745420"/>
              <a:gd name="connsiteY10" fmla="*/ 1192823 h 1458637"/>
              <a:gd name="connsiteX11" fmla="*/ 2126512 w 2745420"/>
              <a:gd name="connsiteY11" fmla="*/ 1458637 h 1458637"/>
              <a:gd name="connsiteX0" fmla="*/ 2085299 w 2704207"/>
              <a:gd name="connsiteY0" fmla="*/ 1458637 h 1458637"/>
              <a:gd name="connsiteX1" fmla="*/ 2281362 w 2704207"/>
              <a:gd name="connsiteY1" fmla="*/ 1200202 h 1458637"/>
              <a:gd name="connsiteX2" fmla="*/ 2168980 w 2704207"/>
              <a:gd name="connsiteY2" fmla="*/ 1120189 h 1458637"/>
              <a:gd name="connsiteX3" fmla="*/ 2427460 w 2704207"/>
              <a:gd name="connsiteY3" fmla="*/ 811565 h 1458637"/>
              <a:gd name="connsiteX4" fmla="*/ 2523253 w 2704207"/>
              <a:gd name="connsiteY4" fmla="*/ 880768 h 1458637"/>
              <a:gd name="connsiteX5" fmla="*/ 2704207 w 2704207"/>
              <a:gd name="connsiteY5" fmla="*/ 658831 h 1458637"/>
              <a:gd name="connsiteX6" fmla="*/ 2022882 w 2704207"/>
              <a:gd name="connsiteY6" fmla="*/ 228609 h 1458637"/>
              <a:gd name="connsiteX7" fmla="*/ 955250 w 2704207"/>
              <a:gd name="connsiteY7" fmla="*/ 0 h 1458637"/>
              <a:gd name="connsiteX8" fmla="*/ 762352 w 2704207"/>
              <a:gd name="connsiteY8" fmla="*/ 79615 h 1458637"/>
              <a:gd name="connsiteX9" fmla="*/ 0 w 2704207"/>
              <a:gd name="connsiteY9" fmla="*/ 1085897 h 1458637"/>
              <a:gd name="connsiteX10" fmla="*/ 59931 w 2704207"/>
              <a:gd name="connsiteY10" fmla="*/ 1181393 h 1458637"/>
              <a:gd name="connsiteX11" fmla="*/ 2085299 w 2704207"/>
              <a:gd name="connsiteY11" fmla="*/ 1458637 h 1458637"/>
              <a:gd name="connsiteX0" fmla="*/ 2085299 w 2704207"/>
              <a:gd name="connsiteY0" fmla="*/ 1458637 h 1458637"/>
              <a:gd name="connsiteX1" fmla="*/ 2281362 w 2704207"/>
              <a:gd name="connsiteY1" fmla="*/ 1200202 h 1458637"/>
              <a:gd name="connsiteX2" fmla="*/ 2168980 w 2704207"/>
              <a:gd name="connsiteY2" fmla="*/ 1120189 h 1458637"/>
              <a:gd name="connsiteX3" fmla="*/ 2427460 w 2704207"/>
              <a:gd name="connsiteY3" fmla="*/ 811565 h 1458637"/>
              <a:gd name="connsiteX4" fmla="*/ 2523253 w 2704207"/>
              <a:gd name="connsiteY4" fmla="*/ 880768 h 1458637"/>
              <a:gd name="connsiteX5" fmla="*/ 2704207 w 2704207"/>
              <a:gd name="connsiteY5" fmla="*/ 658831 h 1458637"/>
              <a:gd name="connsiteX6" fmla="*/ 2022882 w 2704207"/>
              <a:gd name="connsiteY6" fmla="*/ 228609 h 1458637"/>
              <a:gd name="connsiteX7" fmla="*/ 955250 w 2704207"/>
              <a:gd name="connsiteY7" fmla="*/ 0 h 1458637"/>
              <a:gd name="connsiteX8" fmla="*/ 762352 w 2704207"/>
              <a:gd name="connsiteY8" fmla="*/ 79615 h 1458637"/>
              <a:gd name="connsiteX9" fmla="*/ 0 w 2704207"/>
              <a:gd name="connsiteY9" fmla="*/ 1085897 h 1458637"/>
              <a:gd name="connsiteX10" fmla="*/ 82407 w 2704207"/>
              <a:gd name="connsiteY10" fmla="*/ 1215684 h 1458637"/>
              <a:gd name="connsiteX11" fmla="*/ 2085299 w 2704207"/>
              <a:gd name="connsiteY11" fmla="*/ 1458637 h 1458637"/>
              <a:gd name="connsiteX0" fmla="*/ 2085299 w 2704207"/>
              <a:gd name="connsiteY0" fmla="*/ 1458637 h 1458637"/>
              <a:gd name="connsiteX1" fmla="*/ 2146503 w 2704207"/>
              <a:gd name="connsiteY1" fmla="*/ 1394520 h 1458637"/>
              <a:gd name="connsiteX2" fmla="*/ 2281362 w 2704207"/>
              <a:gd name="connsiteY2" fmla="*/ 1200202 h 1458637"/>
              <a:gd name="connsiteX3" fmla="*/ 2168980 w 2704207"/>
              <a:gd name="connsiteY3" fmla="*/ 1120189 h 1458637"/>
              <a:gd name="connsiteX4" fmla="*/ 2427460 w 2704207"/>
              <a:gd name="connsiteY4" fmla="*/ 811565 h 1458637"/>
              <a:gd name="connsiteX5" fmla="*/ 2523253 w 2704207"/>
              <a:gd name="connsiteY5" fmla="*/ 880768 h 1458637"/>
              <a:gd name="connsiteX6" fmla="*/ 2704207 w 2704207"/>
              <a:gd name="connsiteY6" fmla="*/ 658831 h 1458637"/>
              <a:gd name="connsiteX7" fmla="*/ 2022882 w 2704207"/>
              <a:gd name="connsiteY7" fmla="*/ 228609 h 1458637"/>
              <a:gd name="connsiteX8" fmla="*/ 955250 w 2704207"/>
              <a:gd name="connsiteY8" fmla="*/ 0 h 1458637"/>
              <a:gd name="connsiteX9" fmla="*/ 762352 w 2704207"/>
              <a:gd name="connsiteY9" fmla="*/ 79615 h 1458637"/>
              <a:gd name="connsiteX10" fmla="*/ 0 w 2704207"/>
              <a:gd name="connsiteY10" fmla="*/ 1085897 h 1458637"/>
              <a:gd name="connsiteX11" fmla="*/ 82407 w 2704207"/>
              <a:gd name="connsiteY11" fmla="*/ 1215684 h 1458637"/>
              <a:gd name="connsiteX12" fmla="*/ 2085299 w 2704207"/>
              <a:gd name="connsiteY12" fmla="*/ 1458637 h 1458637"/>
              <a:gd name="connsiteX0" fmla="*/ 2006632 w 2704207"/>
              <a:gd name="connsiteY0" fmla="*/ 1435776 h 1435776"/>
              <a:gd name="connsiteX1" fmla="*/ 2146503 w 2704207"/>
              <a:gd name="connsiteY1" fmla="*/ 1394520 h 1435776"/>
              <a:gd name="connsiteX2" fmla="*/ 2281362 w 2704207"/>
              <a:gd name="connsiteY2" fmla="*/ 1200202 h 1435776"/>
              <a:gd name="connsiteX3" fmla="*/ 2168980 w 2704207"/>
              <a:gd name="connsiteY3" fmla="*/ 1120189 h 1435776"/>
              <a:gd name="connsiteX4" fmla="*/ 2427460 w 2704207"/>
              <a:gd name="connsiteY4" fmla="*/ 811565 h 1435776"/>
              <a:gd name="connsiteX5" fmla="*/ 2523253 w 2704207"/>
              <a:gd name="connsiteY5" fmla="*/ 880768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427460 w 2704207"/>
              <a:gd name="connsiteY4" fmla="*/ 811565 h 1435776"/>
              <a:gd name="connsiteX5" fmla="*/ 2523253 w 2704207"/>
              <a:gd name="connsiteY5" fmla="*/ 880768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427460 w 2704207"/>
              <a:gd name="connsiteY4" fmla="*/ 811565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382507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7 w 2704207"/>
              <a:gd name="connsiteY3" fmla="*/ 116591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73970 w 2704207"/>
              <a:gd name="connsiteY4" fmla="*/ 94775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73970 w 2704207"/>
              <a:gd name="connsiteY4" fmla="*/ 947758 h 1435776"/>
              <a:gd name="connsiteX5" fmla="*/ 2418977 w 2704207"/>
              <a:gd name="connsiteY5" fmla="*/ 1002045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18977 w 2734301"/>
              <a:gd name="connsiteY5" fmla="*/ 1002045 h 1435776"/>
              <a:gd name="connsiteX6" fmla="*/ 2734301 w 2734301"/>
              <a:gd name="connsiteY6" fmla="*/ 644399 h 1435776"/>
              <a:gd name="connsiteX7" fmla="*/ 2022882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18977 w 2734301"/>
              <a:gd name="connsiteY5" fmla="*/ 1002045 h 1435776"/>
              <a:gd name="connsiteX6" fmla="*/ 2734301 w 2734301"/>
              <a:gd name="connsiteY6" fmla="*/ 644399 h 1435776"/>
              <a:gd name="connsiteX7" fmla="*/ 2068023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55250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28667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74669 w 2734301"/>
              <a:gd name="connsiteY7" fmla="*/ 222235 h 1435776"/>
              <a:gd name="connsiteX8" fmla="*/ 928667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82407 w 2760884"/>
              <a:gd name="connsiteY11" fmla="*/ 1215684 h 1435776"/>
              <a:gd name="connsiteX12" fmla="*/ 2006632 w 2760884"/>
              <a:gd name="connsiteY12"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48185 w 2760884"/>
              <a:gd name="connsiteY11" fmla="*/ 1147700 h 1435776"/>
              <a:gd name="connsiteX12" fmla="*/ 82407 w 2760884"/>
              <a:gd name="connsiteY12" fmla="*/ 1215684 h 1435776"/>
              <a:gd name="connsiteX13" fmla="*/ 2006632 w 2760884"/>
              <a:gd name="connsiteY13"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1665 w 2760884"/>
              <a:gd name="connsiteY11" fmla="*/ 1166823 h 1435776"/>
              <a:gd name="connsiteX12" fmla="*/ 82407 w 2760884"/>
              <a:gd name="connsiteY12" fmla="*/ 1215684 h 1435776"/>
              <a:gd name="connsiteX13" fmla="*/ 2006632 w 2760884"/>
              <a:gd name="connsiteY13"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832386 w 2760884"/>
              <a:gd name="connsiteY9" fmla="*/ 25819 h 1435776"/>
              <a:gd name="connsiteX10" fmla="*/ 749061 w 2760884"/>
              <a:gd name="connsiteY10" fmla="*/ 60492 h 1435776"/>
              <a:gd name="connsiteX11" fmla="*/ 0 w 2760884"/>
              <a:gd name="connsiteY11" fmla="*/ 1085897 h 1435776"/>
              <a:gd name="connsiteX12" fmla="*/ 1665 w 2760884"/>
              <a:gd name="connsiteY12" fmla="*/ 1166823 h 1435776"/>
              <a:gd name="connsiteX13" fmla="*/ 82407 w 2760884"/>
              <a:gd name="connsiteY13" fmla="*/ 1215684 h 1435776"/>
              <a:gd name="connsiteX14" fmla="*/ 2006632 w 2760884"/>
              <a:gd name="connsiteY14"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839032 w 2760884"/>
              <a:gd name="connsiteY9" fmla="*/ 6696 h 1435776"/>
              <a:gd name="connsiteX10" fmla="*/ 749061 w 2760884"/>
              <a:gd name="connsiteY10" fmla="*/ 60492 h 1435776"/>
              <a:gd name="connsiteX11" fmla="*/ 0 w 2760884"/>
              <a:gd name="connsiteY11" fmla="*/ 1085897 h 1435776"/>
              <a:gd name="connsiteX12" fmla="*/ 1665 w 2760884"/>
              <a:gd name="connsiteY12" fmla="*/ 1166823 h 1435776"/>
              <a:gd name="connsiteX13" fmla="*/ 82407 w 2760884"/>
              <a:gd name="connsiteY13" fmla="*/ 1215684 h 1435776"/>
              <a:gd name="connsiteX14" fmla="*/ 2006632 w 2760884"/>
              <a:gd name="connsiteY14" fmla="*/ 1435776 h 1435776"/>
              <a:gd name="connsiteX0" fmla="*/ 2006632 w 2787467"/>
              <a:gd name="connsiteY0" fmla="*/ 1435776 h 1435776"/>
              <a:gd name="connsiteX1" fmla="*/ 2146503 w 2787467"/>
              <a:gd name="connsiteY1" fmla="*/ 1394520 h 1435776"/>
              <a:gd name="connsiteX2" fmla="*/ 2254995 w 2787467"/>
              <a:gd name="connsiteY2" fmla="*/ 1239723 h 1435776"/>
              <a:gd name="connsiteX3" fmla="*/ 2191458 w 2787467"/>
              <a:gd name="connsiteY3" fmla="*/ 1185670 h 1435776"/>
              <a:gd name="connsiteX4" fmla="*/ 2373970 w 2787467"/>
              <a:gd name="connsiteY4" fmla="*/ 947758 h 1435776"/>
              <a:gd name="connsiteX5" fmla="*/ 2449072 w 2787467"/>
              <a:gd name="connsiteY5" fmla="*/ 1016477 h 1435776"/>
              <a:gd name="connsiteX6" fmla="*/ 2787467 w 2787467"/>
              <a:gd name="connsiteY6" fmla="*/ 631649 h 1435776"/>
              <a:gd name="connsiteX7" fmla="*/ 2074669 w 2787467"/>
              <a:gd name="connsiteY7" fmla="*/ 222235 h 1435776"/>
              <a:gd name="connsiteX8" fmla="*/ 928667 w 2787467"/>
              <a:gd name="connsiteY8" fmla="*/ 0 h 1435776"/>
              <a:gd name="connsiteX9" fmla="*/ 839032 w 2787467"/>
              <a:gd name="connsiteY9" fmla="*/ 6696 h 1435776"/>
              <a:gd name="connsiteX10" fmla="*/ 749061 w 2787467"/>
              <a:gd name="connsiteY10" fmla="*/ 60492 h 1435776"/>
              <a:gd name="connsiteX11" fmla="*/ 0 w 2787467"/>
              <a:gd name="connsiteY11" fmla="*/ 1085897 h 1435776"/>
              <a:gd name="connsiteX12" fmla="*/ 1665 w 2787467"/>
              <a:gd name="connsiteY12" fmla="*/ 1166823 h 1435776"/>
              <a:gd name="connsiteX13" fmla="*/ 82407 w 2787467"/>
              <a:gd name="connsiteY13" fmla="*/ 1215684 h 1435776"/>
              <a:gd name="connsiteX14" fmla="*/ 2006632 w 2787467"/>
              <a:gd name="connsiteY14" fmla="*/ 1435776 h 1435776"/>
              <a:gd name="connsiteX0" fmla="*/ 2006632 w 2787467"/>
              <a:gd name="connsiteY0" fmla="*/ 1435776 h 1435776"/>
              <a:gd name="connsiteX1" fmla="*/ 2146503 w 2787467"/>
              <a:gd name="connsiteY1" fmla="*/ 1394520 h 1435776"/>
              <a:gd name="connsiteX2" fmla="*/ 2254995 w 2787467"/>
              <a:gd name="connsiteY2" fmla="*/ 1239723 h 1435776"/>
              <a:gd name="connsiteX3" fmla="*/ 2191458 w 2787467"/>
              <a:gd name="connsiteY3" fmla="*/ 1185670 h 1435776"/>
              <a:gd name="connsiteX4" fmla="*/ 2373970 w 2787467"/>
              <a:gd name="connsiteY4" fmla="*/ 947758 h 1435776"/>
              <a:gd name="connsiteX5" fmla="*/ 2449072 w 2787467"/>
              <a:gd name="connsiteY5" fmla="*/ 1016477 h 1435776"/>
              <a:gd name="connsiteX6" fmla="*/ 2787467 w 2787467"/>
              <a:gd name="connsiteY6" fmla="*/ 631649 h 1435776"/>
              <a:gd name="connsiteX7" fmla="*/ 2114543 w 2787467"/>
              <a:gd name="connsiteY7" fmla="*/ 190363 h 1435776"/>
              <a:gd name="connsiteX8" fmla="*/ 928667 w 2787467"/>
              <a:gd name="connsiteY8" fmla="*/ 0 h 1435776"/>
              <a:gd name="connsiteX9" fmla="*/ 839032 w 2787467"/>
              <a:gd name="connsiteY9" fmla="*/ 6696 h 1435776"/>
              <a:gd name="connsiteX10" fmla="*/ 749061 w 2787467"/>
              <a:gd name="connsiteY10" fmla="*/ 60492 h 1435776"/>
              <a:gd name="connsiteX11" fmla="*/ 0 w 2787467"/>
              <a:gd name="connsiteY11" fmla="*/ 1085897 h 1435776"/>
              <a:gd name="connsiteX12" fmla="*/ 1665 w 2787467"/>
              <a:gd name="connsiteY12" fmla="*/ 1166823 h 1435776"/>
              <a:gd name="connsiteX13" fmla="*/ 82407 w 2787467"/>
              <a:gd name="connsiteY13" fmla="*/ 1215684 h 1435776"/>
              <a:gd name="connsiteX14" fmla="*/ 2006632 w 2787467"/>
              <a:gd name="connsiteY14" fmla="*/ 1435776 h 1435776"/>
              <a:gd name="connsiteX0" fmla="*/ 2006632 w 2787467"/>
              <a:gd name="connsiteY0" fmla="*/ 1467648 h 1467648"/>
              <a:gd name="connsiteX1" fmla="*/ 2146503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9032 w 2787467"/>
              <a:gd name="connsiteY9" fmla="*/ 38568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46503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81578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81578 w 2787467"/>
              <a:gd name="connsiteY2" fmla="*/ 1271595 h 1467648"/>
              <a:gd name="connsiteX3" fmla="*/ 2191458 w 2787467"/>
              <a:gd name="connsiteY3" fmla="*/ 1217542 h 1467648"/>
              <a:gd name="connsiteX4" fmla="*/ 2373970 w 2787467"/>
              <a:gd name="connsiteY4" fmla="*/ 979630 h 1467648"/>
              <a:gd name="connsiteX5" fmla="*/ 2469010 w 2787467"/>
              <a:gd name="connsiteY5" fmla="*/ 1061097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94113"/>
              <a:gd name="connsiteY0" fmla="*/ 1467648 h 1467648"/>
              <a:gd name="connsiteX1" fmla="*/ 2133212 w 2794113"/>
              <a:gd name="connsiteY1" fmla="*/ 1426392 h 1467648"/>
              <a:gd name="connsiteX2" fmla="*/ 2281578 w 2794113"/>
              <a:gd name="connsiteY2" fmla="*/ 1271595 h 1467648"/>
              <a:gd name="connsiteX3" fmla="*/ 2191458 w 2794113"/>
              <a:gd name="connsiteY3" fmla="*/ 1217542 h 1467648"/>
              <a:gd name="connsiteX4" fmla="*/ 2373970 w 2794113"/>
              <a:gd name="connsiteY4" fmla="*/ 979630 h 1467648"/>
              <a:gd name="connsiteX5" fmla="*/ 2469010 w 2794113"/>
              <a:gd name="connsiteY5" fmla="*/ 1061097 h 1467648"/>
              <a:gd name="connsiteX6" fmla="*/ 2794113 w 2794113"/>
              <a:gd name="connsiteY6" fmla="*/ 663521 h 1467648"/>
              <a:gd name="connsiteX7" fmla="*/ 2114543 w 2794113"/>
              <a:gd name="connsiteY7" fmla="*/ 222235 h 1467648"/>
              <a:gd name="connsiteX8" fmla="*/ 955250 w 2794113"/>
              <a:gd name="connsiteY8" fmla="*/ 0 h 1467648"/>
              <a:gd name="connsiteX9" fmla="*/ 832386 w 2794113"/>
              <a:gd name="connsiteY9" fmla="*/ 6696 h 1467648"/>
              <a:gd name="connsiteX10" fmla="*/ 749061 w 2794113"/>
              <a:gd name="connsiteY10" fmla="*/ 92364 h 1467648"/>
              <a:gd name="connsiteX11" fmla="*/ 0 w 2794113"/>
              <a:gd name="connsiteY11" fmla="*/ 1117769 h 1467648"/>
              <a:gd name="connsiteX12" fmla="*/ 1665 w 2794113"/>
              <a:gd name="connsiteY12" fmla="*/ 1198695 h 1467648"/>
              <a:gd name="connsiteX13" fmla="*/ 82407 w 2794113"/>
              <a:gd name="connsiteY13" fmla="*/ 1247556 h 1467648"/>
              <a:gd name="connsiteX14" fmla="*/ 2006632 w 2794113"/>
              <a:gd name="connsiteY14" fmla="*/ 1467648 h 1467648"/>
              <a:gd name="connsiteX0" fmla="*/ 2006632 w 2794113"/>
              <a:gd name="connsiteY0" fmla="*/ 1467648 h 1467648"/>
              <a:gd name="connsiteX1" fmla="*/ 2133212 w 2794113"/>
              <a:gd name="connsiteY1" fmla="*/ 1426392 h 1467648"/>
              <a:gd name="connsiteX2" fmla="*/ 2281578 w 2794113"/>
              <a:gd name="connsiteY2" fmla="*/ 1271595 h 1467648"/>
              <a:gd name="connsiteX3" fmla="*/ 2191458 w 2794113"/>
              <a:gd name="connsiteY3" fmla="*/ 1217542 h 1467648"/>
              <a:gd name="connsiteX4" fmla="*/ 2373970 w 2794113"/>
              <a:gd name="connsiteY4" fmla="*/ 979630 h 1467648"/>
              <a:gd name="connsiteX5" fmla="*/ 2469010 w 2794113"/>
              <a:gd name="connsiteY5" fmla="*/ 1061097 h 1467648"/>
              <a:gd name="connsiteX6" fmla="*/ 2794113 w 2794113"/>
              <a:gd name="connsiteY6" fmla="*/ 701767 h 1467648"/>
              <a:gd name="connsiteX7" fmla="*/ 2114543 w 2794113"/>
              <a:gd name="connsiteY7" fmla="*/ 222235 h 1467648"/>
              <a:gd name="connsiteX8" fmla="*/ 955250 w 2794113"/>
              <a:gd name="connsiteY8" fmla="*/ 0 h 1467648"/>
              <a:gd name="connsiteX9" fmla="*/ 832386 w 2794113"/>
              <a:gd name="connsiteY9" fmla="*/ 6696 h 1467648"/>
              <a:gd name="connsiteX10" fmla="*/ 749061 w 2794113"/>
              <a:gd name="connsiteY10" fmla="*/ 92364 h 1467648"/>
              <a:gd name="connsiteX11" fmla="*/ 0 w 2794113"/>
              <a:gd name="connsiteY11" fmla="*/ 1117769 h 1467648"/>
              <a:gd name="connsiteX12" fmla="*/ 1665 w 2794113"/>
              <a:gd name="connsiteY12" fmla="*/ 1198695 h 1467648"/>
              <a:gd name="connsiteX13" fmla="*/ 82407 w 2794113"/>
              <a:gd name="connsiteY13" fmla="*/ 1247556 h 1467648"/>
              <a:gd name="connsiteX14" fmla="*/ 2006632 w 2794113"/>
              <a:gd name="connsiteY14" fmla="*/ 1467648 h 1467648"/>
              <a:gd name="connsiteX0" fmla="*/ 1861633 w 2794113"/>
              <a:gd name="connsiteY0" fmla="*/ 1731892 h 1731892"/>
              <a:gd name="connsiteX1" fmla="*/ 2133212 w 2794113"/>
              <a:gd name="connsiteY1" fmla="*/ 1426392 h 1731892"/>
              <a:gd name="connsiteX2" fmla="*/ 2281578 w 2794113"/>
              <a:gd name="connsiteY2" fmla="*/ 1271595 h 1731892"/>
              <a:gd name="connsiteX3" fmla="*/ 2191458 w 2794113"/>
              <a:gd name="connsiteY3" fmla="*/ 1217542 h 1731892"/>
              <a:gd name="connsiteX4" fmla="*/ 2373970 w 2794113"/>
              <a:gd name="connsiteY4" fmla="*/ 979630 h 1731892"/>
              <a:gd name="connsiteX5" fmla="*/ 2469010 w 2794113"/>
              <a:gd name="connsiteY5" fmla="*/ 1061097 h 1731892"/>
              <a:gd name="connsiteX6" fmla="*/ 2794113 w 2794113"/>
              <a:gd name="connsiteY6" fmla="*/ 701767 h 1731892"/>
              <a:gd name="connsiteX7" fmla="*/ 2114543 w 2794113"/>
              <a:gd name="connsiteY7" fmla="*/ 222235 h 1731892"/>
              <a:gd name="connsiteX8" fmla="*/ 955250 w 2794113"/>
              <a:gd name="connsiteY8" fmla="*/ 0 h 1731892"/>
              <a:gd name="connsiteX9" fmla="*/ 832386 w 2794113"/>
              <a:gd name="connsiteY9" fmla="*/ 6696 h 1731892"/>
              <a:gd name="connsiteX10" fmla="*/ 749061 w 2794113"/>
              <a:gd name="connsiteY10" fmla="*/ 92364 h 1731892"/>
              <a:gd name="connsiteX11" fmla="*/ 0 w 2794113"/>
              <a:gd name="connsiteY11" fmla="*/ 1117769 h 1731892"/>
              <a:gd name="connsiteX12" fmla="*/ 1665 w 2794113"/>
              <a:gd name="connsiteY12" fmla="*/ 1198695 h 1731892"/>
              <a:gd name="connsiteX13" fmla="*/ 82407 w 2794113"/>
              <a:gd name="connsiteY13" fmla="*/ 1247556 h 1731892"/>
              <a:gd name="connsiteX14" fmla="*/ 1861633 w 2794113"/>
              <a:gd name="connsiteY14" fmla="*/ 1731892 h 1731892"/>
              <a:gd name="connsiteX0" fmla="*/ 1861633 w 2794113"/>
              <a:gd name="connsiteY0" fmla="*/ 1731892 h 1731892"/>
              <a:gd name="connsiteX1" fmla="*/ 1886715 w 2794113"/>
              <a:gd name="connsiteY1" fmla="*/ 1635006 h 1731892"/>
              <a:gd name="connsiteX2" fmla="*/ 2281578 w 2794113"/>
              <a:gd name="connsiteY2" fmla="*/ 1271595 h 1731892"/>
              <a:gd name="connsiteX3" fmla="*/ 2191458 w 2794113"/>
              <a:gd name="connsiteY3" fmla="*/ 1217542 h 1731892"/>
              <a:gd name="connsiteX4" fmla="*/ 2373970 w 2794113"/>
              <a:gd name="connsiteY4" fmla="*/ 979630 h 1731892"/>
              <a:gd name="connsiteX5" fmla="*/ 2469010 w 2794113"/>
              <a:gd name="connsiteY5" fmla="*/ 1061097 h 1731892"/>
              <a:gd name="connsiteX6" fmla="*/ 2794113 w 2794113"/>
              <a:gd name="connsiteY6" fmla="*/ 701767 h 1731892"/>
              <a:gd name="connsiteX7" fmla="*/ 2114543 w 2794113"/>
              <a:gd name="connsiteY7" fmla="*/ 222235 h 1731892"/>
              <a:gd name="connsiteX8" fmla="*/ 955250 w 2794113"/>
              <a:gd name="connsiteY8" fmla="*/ 0 h 1731892"/>
              <a:gd name="connsiteX9" fmla="*/ 832386 w 2794113"/>
              <a:gd name="connsiteY9" fmla="*/ 6696 h 1731892"/>
              <a:gd name="connsiteX10" fmla="*/ 749061 w 2794113"/>
              <a:gd name="connsiteY10" fmla="*/ 92364 h 1731892"/>
              <a:gd name="connsiteX11" fmla="*/ 0 w 2794113"/>
              <a:gd name="connsiteY11" fmla="*/ 1117769 h 1731892"/>
              <a:gd name="connsiteX12" fmla="*/ 1665 w 2794113"/>
              <a:gd name="connsiteY12" fmla="*/ 1198695 h 1731892"/>
              <a:gd name="connsiteX13" fmla="*/ 82407 w 2794113"/>
              <a:gd name="connsiteY13" fmla="*/ 1247556 h 1731892"/>
              <a:gd name="connsiteX14" fmla="*/ 1861633 w 2794113"/>
              <a:gd name="connsiteY14" fmla="*/ 1731892 h 1731892"/>
              <a:gd name="connsiteX0" fmla="*/ 1745634 w 2794113"/>
              <a:gd name="connsiteY0" fmla="*/ 1676261 h 1676261"/>
              <a:gd name="connsiteX1" fmla="*/ 1886715 w 2794113"/>
              <a:gd name="connsiteY1" fmla="*/ 1635006 h 1676261"/>
              <a:gd name="connsiteX2" fmla="*/ 2281578 w 2794113"/>
              <a:gd name="connsiteY2" fmla="*/ 1271595 h 1676261"/>
              <a:gd name="connsiteX3" fmla="*/ 2191458 w 2794113"/>
              <a:gd name="connsiteY3" fmla="*/ 1217542 h 1676261"/>
              <a:gd name="connsiteX4" fmla="*/ 2373970 w 2794113"/>
              <a:gd name="connsiteY4" fmla="*/ 979630 h 1676261"/>
              <a:gd name="connsiteX5" fmla="*/ 2469010 w 2794113"/>
              <a:gd name="connsiteY5" fmla="*/ 1061097 h 1676261"/>
              <a:gd name="connsiteX6" fmla="*/ 2794113 w 2794113"/>
              <a:gd name="connsiteY6" fmla="*/ 701767 h 1676261"/>
              <a:gd name="connsiteX7" fmla="*/ 2114543 w 2794113"/>
              <a:gd name="connsiteY7" fmla="*/ 222235 h 1676261"/>
              <a:gd name="connsiteX8" fmla="*/ 955250 w 2794113"/>
              <a:gd name="connsiteY8" fmla="*/ 0 h 1676261"/>
              <a:gd name="connsiteX9" fmla="*/ 832386 w 2794113"/>
              <a:gd name="connsiteY9" fmla="*/ 6696 h 1676261"/>
              <a:gd name="connsiteX10" fmla="*/ 749061 w 2794113"/>
              <a:gd name="connsiteY10" fmla="*/ 92364 h 1676261"/>
              <a:gd name="connsiteX11" fmla="*/ 0 w 2794113"/>
              <a:gd name="connsiteY11" fmla="*/ 1117769 h 1676261"/>
              <a:gd name="connsiteX12" fmla="*/ 1665 w 2794113"/>
              <a:gd name="connsiteY12" fmla="*/ 1198695 h 1676261"/>
              <a:gd name="connsiteX13" fmla="*/ 82407 w 2794113"/>
              <a:gd name="connsiteY13" fmla="*/ 1247556 h 1676261"/>
              <a:gd name="connsiteX14" fmla="*/ 1745634 w 2794113"/>
              <a:gd name="connsiteY14" fmla="*/ 1676261 h 1676261"/>
              <a:gd name="connsiteX0" fmla="*/ 1808225 w 2856704"/>
              <a:gd name="connsiteY0" fmla="*/ 1676261 h 1676261"/>
              <a:gd name="connsiteX1" fmla="*/ 1949306 w 2856704"/>
              <a:gd name="connsiteY1" fmla="*/ 1635006 h 1676261"/>
              <a:gd name="connsiteX2" fmla="*/ 2344169 w 2856704"/>
              <a:gd name="connsiteY2" fmla="*/ 1271595 h 1676261"/>
              <a:gd name="connsiteX3" fmla="*/ 2254049 w 2856704"/>
              <a:gd name="connsiteY3" fmla="*/ 1217542 h 1676261"/>
              <a:gd name="connsiteX4" fmla="*/ 2436561 w 2856704"/>
              <a:gd name="connsiteY4" fmla="*/ 979630 h 1676261"/>
              <a:gd name="connsiteX5" fmla="*/ 2531601 w 2856704"/>
              <a:gd name="connsiteY5" fmla="*/ 1061097 h 1676261"/>
              <a:gd name="connsiteX6" fmla="*/ 2856704 w 2856704"/>
              <a:gd name="connsiteY6" fmla="*/ 701767 h 1676261"/>
              <a:gd name="connsiteX7" fmla="*/ 2177134 w 2856704"/>
              <a:gd name="connsiteY7" fmla="*/ 222235 h 1676261"/>
              <a:gd name="connsiteX8" fmla="*/ 1017841 w 2856704"/>
              <a:gd name="connsiteY8" fmla="*/ 0 h 1676261"/>
              <a:gd name="connsiteX9" fmla="*/ 894977 w 2856704"/>
              <a:gd name="connsiteY9" fmla="*/ 6696 h 1676261"/>
              <a:gd name="connsiteX10" fmla="*/ 811652 w 2856704"/>
              <a:gd name="connsiteY10" fmla="*/ 92364 h 1676261"/>
              <a:gd name="connsiteX11" fmla="*/ 62591 w 2856704"/>
              <a:gd name="connsiteY11" fmla="*/ 1117769 h 1676261"/>
              <a:gd name="connsiteX12" fmla="*/ 64256 w 2856704"/>
              <a:gd name="connsiteY12" fmla="*/ 1198695 h 1676261"/>
              <a:gd name="connsiteX13" fmla="*/ 0 w 2856704"/>
              <a:gd name="connsiteY13" fmla="*/ 1303187 h 1676261"/>
              <a:gd name="connsiteX14" fmla="*/ 1808225 w 2856704"/>
              <a:gd name="connsiteY14" fmla="*/ 1676261 h 1676261"/>
              <a:gd name="connsiteX0" fmla="*/ 1895224 w 2943703"/>
              <a:gd name="connsiteY0" fmla="*/ 1676261 h 1676261"/>
              <a:gd name="connsiteX1" fmla="*/ 2036305 w 2943703"/>
              <a:gd name="connsiteY1" fmla="*/ 1635006 h 1676261"/>
              <a:gd name="connsiteX2" fmla="*/ 2431168 w 2943703"/>
              <a:gd name="connsiteY2" fmla="*/ 1271595 h 1676261"/>
              <a:gd name="connsiteX3" fmla="*/ 2341048 w 2943703"/>
              <a:gd name="connsiteY3" fmla="*/ 1217542 h 1676261"/>
              <a:gd name="connsiteX4" fmla="*/ 2523560 w 2943703"/>
              <a:gd name="connsiteY4" fmla="*/ 979630 h 1676261"/>
              <a:gd name="connsiteX5" fmla="*/ 2618600 w 2943703"/>
              <a:gd name="connsiteY5" fmla="*/ 1061097 h 1676261"/>
              <a:gd name="connsiteX6" fmla="*/ 2943703 w 2943703"/>
              <a:gd name="connsiteY6" fmla="*/ 701767 h 1676261"/>
              <a:gd name="connsiteX7" fmla="*/ 2264133 w 2943703"/>
              <a:gd name="connsiteY7" fmla="*/ 222235 h 1676261"/>
              <a:gd name="connsiteX8" fmla="*/ 1104840 w 2943703"/>
              <a:gd name="connsiteY8" fmla="*/ 0 h 1676261"/>
              <a:gd name="connsiteX9" fmla="*/ 981976 w 2943703"/>
              <a:gd name="connsiteY9" fmla="*/ 6696 h 1676261"/>
              <a:gd name="connsiteX10" fmla="*/ 898651 w 2943703"/>
              <a:gd name="connsiteY10" fmla="*/ 92364 h 1676261"/>
              <a:gd name="connsiteX11" fmla="*/ 149590 w 2943703"/>
              <a:gd name="connsiteY11" fmla="*/ 1117769 h 1676261"/>
              <a:gd name="connsiteX12" fmla="*/ 151255 w 2943703"/>
              <a:gd name="connsiteY12" fmla="*/ 1198695 h 1676261"/>
              <a:gd name="connsiteX13" fmla="*/ 0 w 2943703"/>
              <a:gd name="connsiteY13" fmla="*/ 1303187 h 1676261"/>
              <a:gd name="connsiteX14" fmla="*/ 1895224 w 2943703"/>
              <a:gd name="connsiteY14" fmla="*/ 1676261 h 1676261"/>
              <a:gd name="connsiteX0" fmla="*/ 1895224 w 2943703"/>
              <a:gd name="connsiteY0" fmla="*/ 1676261 h 1676261"/>
              <a:gd name="connsiteX1" fmla="*/ 2036305 w 2943703"/>
              <a:gd name="connsiteY1" fmla="*/ 1635006 h 1676261"/>
              <a:gd name="connsiteX2" fmla="*/ 2431168 w 2943703"/>
              <a:gd name="connsiteY2" fmla="*/ 1271595 h 1676261"/>
              <a:gd name="connsiteX3" fmla="*/ 2341048 w 2943703"/>
              <a:gd name="connsiteY3" fmla="*/ 1217542 h 1676261"/>
              <a:gd name="connsiteX4" fmla="*/ 2523560 w 2943703"/>
              <a:gd name="connsiteY4" fmla="*/ 979630 h 1676261"/>
              <a:gd name="connsiteX5" fmla="*/ 2618600 w 2943703"/>
              <a:gd name="connsiteY5" fmla="*/ 1061097 h 1676261"/>
              <a:gd name="connsiteX6" fmla="*/ 2943703 w 2943703"/>
              <a:gd name="connsiteY6" fmla="*/ 701767 h 1676261"/>
              <a:gd name="connsiteX7" fmla="*/ 2264133 w 2943703"/>
              <a:gd name="connsiteY7" fmla="*/ 222235 h 1676261"/>
              <a:gd name="connsiteX8" fmla="*/ 1104840 w 2943703"/>
              <a:gd name="connsiteY8" fmla="*/ 0 h 1676261"/>
              <a:gd name="connsiteX9" fmla="*/ 981976 w 2943703"/>
              <a:gd name="connsiteY9" fmla="*/ 6696 h 1676261"/>
              <a:gd name="connsiteX10" fmla="*/ 898651 w 2943703"/>
              <a:gd name="connsiteY10" fmla="*/ 92364 h 1676261"/>
              <a:gd name="connsiteX11" fmla="*/ 149590 w 2943703"/>
              <a:gd name="connsiteY11" fmla="*/ 1117769 h 1676261"/>
              <a:gd name="connsiteX12" fmla="*/ 78756 w 2943703"/>
              <a:gd name="connsiteY12" fmla="*/ 1198695 h 1676261"/>
              <a:gd name="connsiteX13" fmla="*/ 0 w 2943703"/>
              <a:gd name="connsiteY13" fmla="*/ 1303187 h 1676261"/>
              <a:gd name="connsiteX14" fmla="*/ 1895224 w 2943703"/>
              <a:gd name="connsiteY14" fmla="*/ 1676261 h 1676261"/>
              <a:gd name="connsiteX0" fmla="*/ 1837224 w 2943703"/>
              <a:gd name="connsiteY0" fmla="*/ 1704076 h 1704076"/>
              <a:gd name="connsiteX1" fmla="*/ 2036305 w 2943703"/>
              <a:gd name="connsiteY1" fmla="*/ 1635006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92806 w 2943703"/>
              <a:gd name="connsiteY1" fmla="*/ 1648913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253948 w 2943703"/>
              <a:gd name="connsiteY2" fmla="*/ 1399081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253948 w 2943703"/>
              <a:gd name="connsiteY2" fmla="*/ 1399081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87491 w 2943703"/>
              <a:gd name="connsiteY2" fmla="*/ 1473448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523560 w 2943703"/>
              <a:gd name="connsiteY4" fmla="*/ 979630 h 1704076"/>
              <a:gd name="connsiteX5" fmla="*/ 2513375 w 2943703"/>
              <a:gd name="connsiteY5" fmla="*/ 1177959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423873 w 2943703"/>
              <a:gd name="connsiteY4" fmla="*/ 1096493 h 1704076"/>
              <a:gd name="connsiteX5" fmla="*/ 2513375 w 2943703"/>
              <a:gd name="connsiteY5" fmla="*/ 1177959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21550"/>
              <a:gd name="connsiteY0" fmla="*/ 1704076 h 1704076"/>
              <a:gd name="connsiteX1" fmla="*/ 1942963 w 2921550"/>
              <a:gd name="connsiteY1" fmla="*/ 1702032 h 1704076"/>
              <a:gd name="connsiteX2" fmla="*/ 2165339 w 2921550"/>
              <a:gd name="connsiteY2" fmla="*/ 1505319 h 1704076"/>
              <a:gd name="connsiteX3" fmla="*/ 2102908 w 2921550"/>
              <a:gd name="connsiteY3" fmla="*/ 1451268 h 1704076"/>
              <a:gd name="connsiteX4" fmla="*/ 2423873 w 2921550"/>
              <a:gd name="connsiteY4" fmla="*/ 1096493 h 1704076"/>
              <a:gd name="connsiteX5" fmla="*/ 2513375 w 2921550"/>
              <a:gd name="connsiteY5" fmla="*/ 1177959 h 1704076"/>
              <a:gd name="connsiteX6" fmla="*/ 2921550 w 2921550"/>
              <a:gd name="connsiteY6" fmla="*/ 696455 h 1704076"/>
              <a:gd name="connsiteX7" fmla="*/ 2264133 w 2921550"/>
              <a:gd name="connsiteY7" fmla="*/ 222235 h 1704076"/>
              <a:gd name="connsiteX8" fmla="*/ 1104840 w 2921550"/>
              <a:gd name="connsiteY8" fmla="*/ 0 h 1704076"/>
              <a:gd name="connsiteX9" fmla="*/ 981976 w 2921550"/>
              <a:gd name="connsiteY9" fmla="*/ 6696 h 1704076"/>
              <a:gd name="connsiteX10" fmla="*/ 898651 w 2921550"/>
              <a:gd name="connsiteY10" fmla="*/ 92364 h 1704076"/>
              <a:gd name="connsiteX11" fmla="*/ 149590 w 2921550"/>
              <a:gd name="connsiteY11" fmla="*/ 1117769 h 1704076"/>
              <a:gd name="connsiteX12" fmla="*/ 78756 w 2921550"/>
              <a:gd name="connsiteY12" fmla="*/ 1198695 h 1704076"/>
              <a:gd name="connsiteX13" fmla="*/ 0 w 2921550"/>
              <a:gd name="connsiteY13" fmla="*/ 1303187 h 1704076"/>
              <a:gd name="connsiteX14" fmla="*/ 1837224 w 2921550"/>
              <a:gd name="connsiteY14" fmla="*/ 1704076 h 1704076"/>
              <a:gd name="connsiteX0" fmla="*/ 1837224 w 2921550"/>
              <a:gd name="connsiteY0" fmla="*/ 1704076 h 1704076"/>
              <a:gd name="connsiteX1" fmla="*/ 1942963 w 2921550"/>
              <a:gd name="connsiteY1" fmla="*/ 1702032 h 1704076"/>
              <a:gd name="connsiteX2" fmla="*/ 2165339 w 2921550"/>
              <a:gd name="connsiteY2" fmla="*/ 1505319 h 1704076"/>
              <a:gd name="connsiteX3" fmla="*/ 2102908 w 2921550"/>
              <a:gd name="connsiteY3" fmla="*/ 1451268 h 1704076"/>
              <a:gd name="connsiteX4" fmla="*/ 2423873 w 2921550"/>
              <a:gd name="connsiteY4" fmla="*/ 1096493 h 1704076"/>
              <a:gd name="connsiteX5" fmla="*/ 2474608 w 2921550"/>
              <a:gd name="connsiteY5" fmla="*/ 1172648 h 1704076"/>
              <a:gd name="connsiteX6" fmla="*/ 2921550 w 2921550"/>
              <a:gd name="connsiteY6" fmla="*/ 696455 h 1704076"/>
              <a:gd name="connsiteX7" fmla="*/ 2264133 w 2921550"/>
              <a:gd name="connsiteY7" fmla="*/ 222235 h 1704076"/>
              <a:gd name="connsiteX8" fmla="*/ 1104840 w 2921550"/>
              <a:gd name="connsiteY8" fmla="*/ 0 h 1704076"/>
              <a:gd name="connsiteX9" fmla="*/ 981976 w 2921550"/>
              <a:gd name="connsiteY9" fmla="*/ 6696 h 1704076"/>
              <a:gd name="connsiteX10" fmla="*/ 898651 w 2921550"/>
              <a:gd name="connsiteY10" fmla="*/ 92364 h 1704076"/>
              <a:gd name="connsiteX11" fmla="*/ 149590 w 2921550"/>
              <a:gd name="connsiteY11" fmla="*/ 1117769 h 1704076"/>
              <a:gd name="connsiteX12" fmla="*/ 78756 w 2921550"/>
              <a:gd name="connsiteY12" fmla="*/ 1198695 h 1704076"/>
              <a:gd name="connsiteX13" fmla="*/ 0 w 2921550"/>
              <a:gd name="connsiteY13" fmla="*/ 1303187 h 1704076"/>
              <a:gd name="connsiteX14" fmla="*/ 1837224 w 2921550"/>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23873 w 2899397"/>
              <a:gd name="connsiteY4" fmla="*/ 1096493 h 1704076"/>
              <a:gd name="connsiteX5" fmla="*/ 2474608 w 2899397"/>
              <a:gd name="connsiteY5" fmla="*/ 1172648 h 1704076"/>
              <a:gd name="connsiteX6" fmla="*/ 2899397 w 2899397"/>
              <a:gd name="connsiteY6" fmla="*/ 675207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23873 w 2899397"/>
              <a:gd name="connsiteY4" fmla="*/ 1096493 h 1704076"/>
              <a:gd name="connsiteX5" fmla="*/ 2474608 w 2899397"/>
              <a:gd name="connsiteY5" fmla="*/ 1172648 h 1704076"/>
              <a:gd name="connsiteX6" fmla="*/ 2899397 w 2899397"/>
              <a:gd name="connsiteY6" fmla="*/ 685831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07258 w 2899397"/>
              <a:gd name="connsiteY4" fmla="*/ 1107117 h 1704076"/>
              <a:gd name="connsiteX5" fmla="*/ 2474608 w 2899397"/>
              <a:gd name="connsiteY5" fmla="*/ 1172648 h 1704076"/>
              <a:gd name="connsiteX6" fmla="*/ 2899397 w 2899397"/>
              <a:gd name="connsiteY6" fmla="*/ 685831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758468 w 2820641"/>
              <a:gd name="connsiteY0" fmla="*/ 1704076 h 1704076"/>
              <a:gd name="connsiteX1" fmla="*/ 1864207 w 2820641"/>
              <a:gd name="connsiteY1" fmla="*/ 1702032 h 1704076"/>
              <a:gd name="connsiteX2" fmla="*/ 2086583 w 2820641"/>
              <a:gd name="connsiteY2" fmla="*/ 1505319 h 1704076"/>
              <a:gd name="connsiteX3" fmla="*/ 2024152 w 2820641"/>
              <a:gd name="connsiteY3" fmla="*/ 1451268 h 1704076"/>
              <a:gd name="connsiteX4" fmla="*/ 2328502 w 2820641"/>
              <a:gd name="connsiteY4" fmla="*/ 1107117 h 1704076"/>
              <a:gd name="connsiteX5" fmla="*/ 2395852 w 2820641"/>
              <a:gd name="connsiteY5" fmla="*/ 1172648 h 1704076"/>
              <a:gd name="connsiteX6" fmla="*/ 2820641 w 2820641"/>
              <a:gd name="connsiteY6" fmla="*/ 685831 h 1704076"/>
              <a:gd name="connsiteX7" fmla="*/ 2185377 w 2820641"/>
              <a:gd name="connsiteY7" fmla="*/ 222235 h 1704076"/>
              <a:gd name="connsiteX8" fmla="*/ 1026084 w 2820641"/>
              <a:gd name="connsiteY8" fmla="*/ 0 h 1704076"/>
              <a:gd name="connsiteX9" fmla="*/ 903220 w 2820641"/>
              <a:gd name="connsiteY9" fmla="*/ 6696 h 1704076"/>
              <a:gd name="connsiteX10" fmla="*/ 819895 w 2820641"/>
              <a:gd name="connsiteY10" fmla="*/ 92364 h 1704076"/>
              <a:gd name="connsiteX11" fmla="*/ 70834 w 2820641"/>
              <a:gd name="connsiteY11" fmla="*/ 1117769 h 1704076"/>
              <a:gd name="connsiteX12" fmla="*/ 0 w 2820641"/>
              <a:gd name="connsiteY12" fmla="*/ 1198695 h 1704076"/>
              <a:gd name="connsiteX13" fmla="*/ 15392 w 2820641"/>
              <a:gd name="connsiteY13" fmla="*/ 1324435 h 1704076"/>
              <a:gd name="connsiteX14" fmla="*/ 1758468 w 2820641"/>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36449 w 2853870"/>
              <a:gd name="connsiteY9" fmla="*/ 6696 h 1704076"/>
              <a:gd name="connsiteX10" fmla="*/ 853124 w 2853870"/>
              <a:gd name="connsiteY10" fmla="*/ 92364 h 1704076"/>
              <a:gd name="connsiteX11" fmla="*/ 104063 w 2853870"/>
              <a:gd name="connsiteY11" fmla="*/ 1117769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36449 w 2853870"/>
              <a:gd name="connsiteY9" fmla="*/ 6696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185378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91143 h 1704076"/>
              <a:gd name="connsiteX7" fmla="*/ 2185378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185378 w 2837256"/>
              <a:gd name="connsiteY7" fmla="*/ 222235 h 1704076"/>
              <a:gd name="connsiteX8" fmla="*/ 1059313 w 2837256"/>
              <a:gd name="connsiteY8" fmla="*/ 0 h 1704076"/>
              <a:gd name="connsiteX9" fmla="*/ 914296 w 2837256"/>
              <a:gd name="connsiteY9" fmla="*/ 22632 h 1704076"/>
              <a:gd name="connsiteX10" fmla="*/ 853124 w 2837256"/>
              <a:gd name="connsiteY10" fmla="*/ 92364 h 1704076"/>
              <a:gd name="connsiteX11" fmla="*/ 59758 w 2837256"/>
              <a:gd name="connsiteY11" fmla="*/ 1192136 h 1704076"/>
              <a:gd name="connsiteX12" fmla="*/ 0 w 2837256"/>
              <a:gd name="connsiteY12" fmla="*/ 1273062 h 1704076"/>
              <a:gd name="connsiteX13" fmla="*/ 48621 w 2837256"/>
              <a:gd name="connsiteY13" fmla="*/ 1324435 h 1704076"/>
              <a:gd name="connsiteX14" fmla="*/ 1791697 w 2837256"/>
              <a:gd name="connsiteY14"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185378 w 2837256"/>
              <a:gd name="connsiteY8" fmla="*/ 222235 h 1704076"/>
              <a:gd name="connsiteX9" fmla="*/ 1059313 w 2837256"/>
              <a:gd name="connsiteY9" fmla="*/ 0 h 1704076"/>
              <a:gd name="connsiteX10" fmla="*/ 914296 w 2837256"/>
              <a:gd name="connsiteY10" fmla="*/ 22632 h 1704076"/>
              <a:gd name="connsiteX11" fmla="*/ 853124 w 2837256"/>
              <a:gd name="connsiteY11" fmla="*/ 92364 h 1704076"/>
              <a:gd name="connsiteX12" fmla="*/ 59758 w 2837256"/>
              <a:gd name="connsiteY12" fmla="*/ 1192136 h 1704076"/>
              <a:gd name="connsiteX13" fmla="*/ 0 w 2837256"/>
              <a:gd name="connsiteY13" fmla="*/ 1273062 h 1704076"/>
              <a:gd name="connsiteX14" fmla="*/ 48621 w 2837256"/>
              <a:gd name="connsiteY14" fmla="*/ 1324435 h 1704076"/>
              <a:gd name="connsiteX15" fmla="*/ 1791697 w 2837256"/>
              <a:gd name="connsiteY15"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785974 w 2837256"/>
              <a:gd name="connsiteY8" fmla="*/ 657633 h 1704076"/>
              <a:gd name="connsiteX9" fmla="*/ 2185378 w 2837256"/>
              <a:gd name="connsiteY9" fmla="*/ 222235 h 1704076"/>
              <a:gd name="connsiteX10" fmla="*/ 1059313 w 2837256"/>
              <a:gd name="connsiteY10" fmla="*/ 0 h 1704076"/>
              <a:gd name="connsiteX11" fmla="*/ 914296 w 2837256"/>
              <a:gd name="connsiteY11" fmla="*/ 22632 h 1704076"/>
              <a:gd name="connsiteX12" fmla="*/ 853124 w 2837256"/>
              <a:gd name="connsiteY12" fmla="*/ 92364 h 1704076"/>
              <a:gd name="connsiteX13" fmla="*/ 59758 w 2837256"/>
              <a:gd name="connsiteY13" fmla="*/ 1192136 h 1704076"/>
              <a:gd name="connsiteX14" fmla="*/ 0 w 2837256"/>
              <a:gd name="connsiteY14" fmla="*/ 1273062 h 1704076"/>
              <a:gd name="connsiteX15" fmla="*/ 48621 w 2837256"/>
              <a:gd name="connsiteY15" fmla="*/ 1324435 h 1704076"/>
              <a:gd name="connsiteX16" fmla="*/ 1791697 w 2837256"/>
              <a:gd name="connsiteY16"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808127 w 2837256"/>
              <a:gd name="connsiteY8" fmla="*/ 662945 h 1704076"/>
              <a:gd name="connsiteX9" fmla="*/ 2185378 w 2837256"/>
              <a:gd name="connsiteY9" fmla="*/ 222235 h 1704076"/>
              <a:gd name="connsiteX10" fmla="*/ 1059313 w 2837256"/>
              <a:gd name="connsiteY10" fmla="*/ 0 h 1704076"/>
              <a:gd name="connsiteX11" fmla="*/ 914296 w 2837256"/>
              <a:gd name="connsiteY11" fmla="*/ 22632 h 1704076"/>
              <a:gd name="connsiteX12" fmla="*/ 853124 w 2837256"/>
              <a:gd name="connsiteY12" fmla="*/ 92364 h 1704076"/>
              <a:gd name="connsiteX13" fmla="*/ 59758 w 2837256"/>
              <a:gd name="connsiteY13" fmla="*/ 1192136 h 1704076"/>
              <a:gd name="connsiteX14" fmla="*/ 0 w 2837256"/>
              <a:gd name="connsiteY14" fmla="*/ 1273062 h 1704076"/>
              <a:gd name="connsiteX15" fmla="*/ 48621 w 2837256"/>
              <a:gd name="connsiteY15" fmla="*/ 1324435 h 1704076"/>
              <a:gd name="connsiteX16" fmla="*/ 1791697 w 2837256"/>
              <a:gd name="connsiteY16" fmla="*/ 1704076 h 1704076"/>
              <a:gd name="connsiteX0" fmla="*/ 1791697 w 2826180"/>
              <a:gd name="connsiteY0" fmla="*/ 1704076 h 1704076"/>
              <a:gd name="connsiteX1" fmla="*/ 1897436 w 2826180"/>
              <a:gd name="connsiteY1" fmla="*/ 1702032 h 1704076"/>
              <a:gd name="connsiteX2" fmla="*/ 2119812 w 2826180"/>
              <a:gd name="connsiteY2" fmla="*/ 1505319 h 1704076"/>
              <a:gd name="connsiteX3" fmla="*/ 2057381 w 2826180"/>
              <a:gd name="connsiteY3" fmla="*/ 1451268 h 1704076"/>
              <a:gd name="connsiteX4" fmla="*/ 2361731 w 2826180"/>
              <a:gd name="connsiteY4" fmla="*/ 1107117 h 1704076"/>
              <a:gd name="connsiteX5" fmla="*/ 2429081 w 2826180"/>
              <a:gd name="connsiteY5" fmla="*/ 1172648 h 1704076"/>
              <a:gd name="connsiteX6" fmla="*/ 2826180 w 2826180"/>
              <a:gd name="connsiteY6" fmla="*/ 707079 h 1704076"/>
              <a:gd name="connsiteX7" fmla="*/ 2785974 w 2826180"/>
              <a:gd name="connsiteY7" fmla="*/ 657633 h 1704076"/>
              <a:gd name="connsiteX8" fmla="*/ 2808127 w 2826180"/>
              <a:gd name="connsiteY8" fmla="*/ 662945 h 1704076"/>
              <a:gd name="connsiteX9" fmla="*/ 2185378 w 2826180"/>
              <a:gd name="connsiteY9" fmla="*/ 222235 h 1704076"/>
              <a:gd name="connsiteX10" fmla="*/ 1059313 w 2826180"/>
              <a:gd name="connsiteY10" fmla="*/ 0 h 1704076"/>
              <a:gd name="connsiteX11" fmla="*/ 914296 w 2826180"/>
              <a:gd name="connsiteY11" fmla="*/ 22632 h 1704076"/>
              <a:gd name="connsiteX12" fmla="*/ 853124 w 2826180"/>
              <a:gd name="connsiteY12" fmla="*/ 92364 h 1704076"/>
              <a:gd name="connsiteX13" fmla="*/ 59758 w 2826180"/>
              <a:gd name="connsiteY13" fmla="*/ 1192136 h 1704076"/>
              <a:gd name="connsiteX14" fmla="*/ 0 w 2826180"/>
              <a:gd name="connsiteY14" fmla="*/ 1273062 h 1704076"/>
              <a:gd name="connsiteX15" fmla="*/ 48621 w 2826180"/>
              <a:gd name="connsiteY15" fmla="*/ 1324435 h 1704076"/>
              <a:gd name="connsiteX16" fmla="*/ 1791697 w 2826180"/>
              <a:gd name="connsiteY16" fmla="*/ 1704076 h 1704076"/>
              <a:gd name="connsiteX0" fmla="*/ 1791697 w 2826180"/>
              <a:gd name="connsiteY0" fmla="*/ 1704076 h 1704076"/>
              <a:gd name="connsiteX1" fmla="*/ 1897436 w 2826180"/>
              <a:gd name="connsiteY1" fmla="*/ 1702032 h 1704076"/>
              <a:gd name="connsiteX2" fmla="*/ 2119812 w 2826180"/>
              <a:gd name="connsiteY2" fmla="*/ 1505319 h 1704076"/>
              <a:gd name="connsiteX3" fmla="*/ 2057381 w 2826180"/>
              <a:gd name="connsiteY3" fmla="*/ 1451268 h 1704076"/>
              <a:gd name="connsiteX4" fmla="*/ 2361731 w 2826180"/>
              <a:gd name="connsiteY4" fmla="*/ 1107117 h 1704076"/>
              <a:gd name="connsiteX5" fmla="*/ 2429081 w 2826180"/>
              <a:gd name="connsiteY5" fmla="*/ 1172648 h 1704076"/>
              <a:gd name="connsiteX6" fmla="*/ 2826180 w 2826180"/>
              <a:gd name="connsiteY6" fmla="*/ 707079 h 1704076"/>
              <a:gd name="connsiteX7" fmla="*/ 2785974 w 2826180"/>
              <a:gd name="connsiteY7" fmla="*/ 657633 h 1704076"/>
              <a:gd name="connsiteX8" fmla="*/ 2185378 w 2826180"/>
              <a:gd name="connsiteY8" fmla="*/ 222235 h 1704076"/>
              <a:gd name="connsiteX9" fmla="*/ 1059313 w 2826180"/>
              <a:gd name="connsiteY9" fmla="*/ 0 h 1704076"/>
              <a:gd name="connsiteX10" fmla="*/ 914296 w 2826180"/>
              <a:gd name="connsiteY10" fmla="*/ 22632 h 1704076"/>
              <a:gd name="connsiteX11" fmla="*/ 853124 w 2826180"/>
              <a:gd name="connsiteY11" fmla="*/ 92364 h 1704076"/>
              <a:gd name="connsiteX12" fmla="*/ 59758 w 2826180"/>
              <a:gd name="connsiteY12" fmla="*/ 1192136 h 1704076"/>
              <a:gd name="connsiteX13" fmla="*/ 0 w 2826180"/>
              <a:gd name="connsiteY13" fmla="*/ 1273062 h 1704076"/>
              <a:gd name="connsiteX14" fmla="*/ 48621 w 2826180"/>
              <a:gd name="connsiteY14" fmla="*/ 1324435 h 1704076"/>
              <a:gd name="connsiteX15" fmla="*/ 1791697 w 2826180"/>
              <a:gd name="connsiteY15" fmla="*/ 1704076 h 1704076"/>
              <a:gd name="connsiteX0" fmla="*/ 1791697 w 2815104"/>
              <a:gd name="connsiteY0" fmla="*/ 1704076 h 1704076"/>
              <a:gd name="connsiteX1" fmla="*/ 1897436 w 2815104"/>
              <a:gd name="connsiteY1" fmla="*/ 1702032 h 1704076"/>
              <a:gd name="connsiteX2" fmla="*/ 2119812 w 2815104"/>
              <a:gd name="connsiteY2" fmla="*/ 1505319 h 1704076"/>
              <a:gd name="connsiteX3" fmla="*/ 2057381 w 2815104"/>
              <a:gd name="connsiteY3" fmla="*/ 1451268 h 1704076"/>
              <a:gd name="connsiteX4" fmla="*/ 2361731 w 2815104"/>
              <a:gd name="connsiteY4" fmla="*/ 1107117 h 1704076"/>
              <a:gd name="connsiteX5" fmla="*/ 2429081 w 2815104"/>
              <a:gd name="connsiteY5" fmla="*/ 1172648 h 1704076"/>
              <a:gd name="connsiteX6" fmla="*/ 2815104 w 2815104"/>
              <a:gd name="connsiteY6" fmla="*/ 723014 h 1704076"/>
              <a:gd name="connsiteX7" fmla="*/ 2785974 w 2815104"/>
              <a:gd name="connsiteY7" fmla="*/ 657633 h 1704076"/>
              <a:gd name="connsiteX8" fmla="*/ 2185378 w 2815104"/>
              <a:gd name="connsiteY8" fmla="*/ 222235 h 1704076"/>
              <a:gd name="connsiteX9" fmla="*/ 1059313 w 2815104"/>
              <a:gd name="connsiteY9" fmla="*/ 0 h 1704076"/>
              <a:gd name="connsiteX10" fmla="*/ 914296 w 2815104"/>
              <a:gd name="connsiteY10" fmla="*/ 22632 h 1704076"/>
              <a:gd name="connsiteX11" fmla="*/ 853124 w 2815104"/>
              <a:gd name="connsiteY11" fmla="*/ 92364 h 1704076"/>
              <a:gd name="connsiteX12" fmla="*/ 59758 w 2815104"/>
              <a:gd name="connsiteY12" fmla="*/ 1192136 h 1704076"/>
              <a:gd name="connsiteX13" fmla="*/ 0 w 2815104"/>
              <a:gd name="connsiteY13" fmla="*/ 1273062 h 1704076"/>
              <a:gd name="connsiteX14" fmla="*/ 48621 w 2815104"/>
              <a:gd name="connsiteY14" fmla="*/ 1324435 h 1704076"/>
              <a:gd name="connsiteX15" fmla="*/ 1791697 w 2815104"/>
              <a:gd name="connsiteY15" fmla="*/ 1704076 h 1704076"/>
              <a:gd name="connsiteX0" fmla="*/ 1791697 w 2815104"/>
              <a:gd name="connsiteY0" fmla="*/ 1704076 h 1704076"/>
              <a:gd name="connsiteX1" fmla="*/ 1897436 w 2815104"/>
              <a:gd name="connsiteY1" fmla="*/ 1702032 h 1704076"/>
              <a:gd name="connsiteX2" fmla="*/ 2119812 w 2815104"/>
              <a:gd name="connsiteY2" fmla="*/ 1505319 h 1704076"/>
              <a:gd name="connsiteX3" fmla="*/ 2057381 w 2815104"/>
              <a:gd name="connsiteY3" fmla="*/ 1451268 h 1704076"/>
              <a:gd name="connsiteX4" fmla="*/ 2361731 w 2815104"/>
              <a:gd name="connsiteY4" fmla="*/ 1107117 h 1704076"/>
              <a:gd name="connsiteX5" fmla="*/ 2429081 w 2815104"/>
              <a:gd name="connsiteY5" fmla="*/ 1172648 h 1704076"/>
              <a:gd name="connsiteX6" fmla="*/ 2815104 w 2815104"/>
              <a:gd name="connsiteY6" fmla="*/ 723014 h 1704076"/>
              <a:gd name="connsiteX7" fmla="*/ 2802589 w 2815104"/>
              <a:gd name="connsiteY7" fmla="*/ 673569 h 1704076"/>
              <a:gd name="connsiteX8" fmla="*/ 2185378 w 2815104"/>
              <a:gd name="connsiteY8" fmla="*/ 222235 h 1704076"/>
              <a:gd name="connsiteX9" fmla="*/ 1059313 w 2815104"/>
              <a:gd name="connsiteY9" fmla="*/ 0 h 1704076"/>
              <a:gd name="connsiteX10" fmla="*/ 914296 w 2815104"/>
              <a:gd name="connsiteY10" fmla="*/ 22632 h 1704076"/>
              <a:gd name="connsiteX11" fmla="*/ 853124 w 2815104"/>
              <a:gd name="connsiteY11" fmla="*/ 92364 h 1704076"/>
              <a:gd name="connsiteX12" fmla="*/ 59758 w 2815104"/>
              <a:gd name="connsiteY12" fmla="*/ 1192136 h 1704076"/>
              <a:gd name="connsiteX13" fmla="*/ 0 w 2815104"/>
              <a:gd name="connsiteY13" fmla="*/ 1273062 h 1704076"/>
              <a:gd name="connsiteX14" fmla="*/ 48621 w 2815104"/>
              <a:gd name="connsiteY14" fmla="*/ 1324435 h 1704076"/>
              <a:gd name="connsiteX15" fmla="*/ 1791697 w 2815104"/>
              <a:gd name="connsiteY15" fmla="*/ 1704076 h 1704076"/>
              <a:gd name="connsiteX0" fmla="*/ 1791697 w 2824742"/>
              <a:gd name="connsiteY0" fmla="*/ 1704076 h 1704076"/>
              <a:gd name="connsiteX1" fmla="*/ 1897436 w 2824742"/>
              <a:gd name="connsiteY1" fmla="*/ 1702032 h 1704076"/>
              <a:gd name="connsiteX2" fmla="*/ 2119812 w 2824742"/>
              <a:gd name="connsiteY2" fmla="*/ 1505319 h 1704076"/>
              <a:gd name="connsiteX3" fmla="*/ 2057381 w 2824742"/>
              <a:gd name="connsiteY3" fmla="*/ 1451268 h 1704076"/>
              <a:gd name="connsiteX4" fmla="*/ 2361731 w 2824742"/>
              <a:gd name="connsiteY4" fmla="*/ 1107117 h 1704076"/>
              <a:gd name="connsiteX5" fmla="*/ 2429081 w 2824742"/>
              <a:gd name="connsiteY5" fmla="*/ 1172648 h 1704076"/>
              <a:gd name="connsiteX6" fmla="*/ 2815104 w 2824742"/>
              <a:gd name="connsiteY6" fmla="*/ 723014 h 1704076"/>
              <a:gd name="connsiteX7" fmla="*/ 2824742 w 2824742"/>
              <a:gd name="connsiteY7" fmla="*/ 673569 h 1704076"/>
              <a:gd name="connsiteX8" fmla="*/ 2185378 w 2824742"/>
              <a:gd name="connsiteY8" fmla="*/ 222235 h 1704076"/>
              <a:gd name="connsiteX9" fmla="*/ 1059313 w 2824742"/>
              <a:gd name="connsiteY9" fmla="*/ 0 h 1704076"/>
              <a:gd name="connsiteX10" fmla="*/ 914296 w 2824742"/>
              <a:gd name="connsiteY10" fmla="*/ 22632 h 1704076"/>
              <a:gd name="connsiteX11" fmla="*/ 853124 w 2824742"/>
              <a:gd name="connsiteY11" fmla="*/ 92364 h 1704076"/>
              <a:gd name="connsiteX12" fmla="*/ 59758 w 2824742"/>
              <a:gd name="connsiteY12" fmla="*/ 1192136 h 1704076"/>
              <a:gd name="connsiteX13" fmla="*/ 0 w 2824742"/>
              <a:gd name="connsiteY13" fmla="*/ 1273062 h 1704076"/>
              <a:gd name="connsiteX14" fmla="*/ 48621 w 2824742"/>
              <a:gd name="connsiteY14" fmla="*/ 1324435 h 1704076"/>
              <a:gd name="connsiteX15" fmla="*/ 1791697 w 2824742"/>
              <a:gd name="connsiteY15" fmla="*/ 1704076 h 1704076"/>
              <a:gd name="connsiteX0" fmla="*/ 1791697 w 2824742"/>
              <a:gd name="connsiteY0" fmla="*/ 1704076 h 1717968"/>
              <a:gd name="connsiteX1" fmla="*/ 1925127 w 2824742"/>
              <a:gd name="connsiteY1" fmla="*/ 1717968 h 1717968"/>
              <a:gd name="connsiteX2" fmla="*/ 2119812 w 2824742"/>
              <a:gd name="connsiteY2" fmla="*/ 1505319 h 1717968"/>
              <a:gd name="connsiteX3" fmla="*/ 2057381 w 2824742"/>
              <a:gd name="connsiteY3" fmla="*/ 1451268 h 1717968"/>
              <a:gd name="connsiteX4" fmla="*/ 2361731 w 2824742"/>
              <a:gd name="connsiteY4" fmla="*/ 1107117 h 1717968"/>
              <a:gd name="connsiteX5" fmla="*/ 2429081 w 2824742"/>
              <a:gd name="connsiteY5" fmla="*/ 1172648 h 1717968"/>
              <a:gd name="connsiteX6" fmla="*/ 2815104 w 2824742"/>
              <a:gd name="connsiteY6" fmla="*/ 723014 h 1717968"/>
              <a:gd name="connsiteX7" fmla="*/ 2824742 w 2824742"/>
              <a:gd name="connsiteY7" fmla="*/ 673569 h 1717968"/>
              <a:gd name="connsiteX8" fmla="*/ 2185378 w 2824742"/>
              <a:gd name="connsiteY8" fmla="*/ 222235 h 1717968"/>
              <a:gd name="connsiteX9" fmla="*/ 1059313 w 2824742"/>
              <a:gd name="connsiteY9" fmla="*/ 0 h 1717968"/>
              <a:gd name="connsiteX10" fmla="*/ 914296 w 2824742"/>
              <a:gd name="connsiteY10" fmla="*/ 22632 h 1717968"/>
              <a:gd name="connsiteX11" fmla="*/ 853124 w 2824742"/>
              <a:gd name="connsiteY11" fmla="*/ 92364 h 1717968"/>
              <a:gd name="connsiteX12" fmla="*/ 59758 w 2824742"/>
              <a:gd name="connsiteY12" fmla="*/ 1192136 h 1717968"/>
              <a:gd name="connsiteX13" fmla="*/ 0 w 2824742"/>
              <a:gd name="connsiteY13" fmla="*/ 1273062 h 1717968"/>
              <a:gd name="connsiteX14" fmla="*/ 48621 w 2824742"/>
              <a:gd name="connsiteY14" fmla="*/ 1324435 h 1717968"/>
              <a:gd name="connsiteX15" fmla="*/ 1791697 w 2824742"/>
              <a:gd name="connsiteY15" fmla="*/ 1704076 h 1717968"/>
              <a:gd name="connsiteX0" fmla="*/ 1791697 w 2824742"/>
              <a:gd name="connsiteY0" fmla="*/ 1704076 h 1717968"/>
              <a:gd name="connsiteX1" fmla="*/ 1925127 w 2824742"/>
              <a:gd name="connsiteY1" fmla="*/ 1717968 h 1717968"/>
              <a:gd name="connsiteX2" fmla="*/ 2119812 w 2824742"/>
              <a:gd name="connsiteY2" fmla="*/ 1505319 h 1717968"/>
              <a:gd name="connsiteX3" fmla="*/ 2057381 w 2824742"/>
              <a:gd name="connsiteY3" fmla="*/ 1451268 h 1717968"/>
              <a:gd name="connsiteX4" fmla="*/ 2361731 w 2824742"/>
              <a:gd name="connsiteY4" fmla="*/ 1107117 h 1717968"/>
              <a:gd name="connsiteX5" fmla="*/ 2429081 w 2824742"/>
              <a:gd name="connsiteY5" fmla="*/ 1172648 h 1717968"/>
              <a:gd name="connsiteX6" fmla="*/ 2815104 w 2824742"/>
              <a:gd name="connsiteY6" fmla="*/ 723014 h 1717968"/>
              <a:gd name="connsiteX7" fmla="*/ 2824742 w 2824742"/>
              <a:gd name="connsiteY7" fmla="*/ 673569 h 1717968"/>
              <a:gd name="connsiteX8" fmla="*/ 2185378 w 2824742"/>
              <a:gd name="connsiteY8" fmla="*/ 222235 h 1717968"/>
              <a:gd name="connsiteX9" fmla="*/ 1059313 w 2824742"/>
              <a:gd name="connsiteY9" fmla="*/ 0 h 1717968"/>
              <a:gd name="connsiteX10" fmla="*/ 914296 w 2824742"/>
              <a:gd name="connsiteY10" fmla="*/ 22632 h 1717968"/>
              <a:gd name="connsiteX11" fmla="*/ 853124 w 2824742"/>
              <a:gd name="connsiteY11" fmla="*/ 92364 h 1717968"/>
              <a:gd name="connsiteX12" fmla="*/ 59758 w 2824742"/>
              <a:gd name="connsiteY12" fmla="*/ 1192136 h 1717968"/>
              <a:gd name="connsiteX13" fmla="*/ 0 w 2824742"/>
              <a:gd name="connsiteY13" fmla="*/ 1273062 h 1717968"/>
              <a:gd name="connsiteX14" fmla="*/ 90158 w 2824742"/>
              <a:gd name="connsiteY14" fmla="*/ 1340371 h 1717968"/>
              <a:gd name="connsiteX15" fmla="*/ 1791697 w 2824742"/>
              <a:gd name="connsiteY15" fmla="*/ 1704076 h 1717968"/>
              <a:gd name="connsiteX0" fmla="*/ 1775083 w 2808128"/>
              <a:gd name="connsiteY0" fmla="*/ 1704076 h 1717968"/>
              <a:gd name="connsiteX1" fmla="*/ 1908513 w 2808128"/>
              <a:gd name="connsiteY1" fmla="*/ 1717968 h 1717968"/>
              <a:gd name="connsiteX2" fmla="*/ 2103198 w 2808128"/>
              <a:gd name="connsiteY2" fmla="*/ 1505319 h 1717968"/>
              <a:gd name="connsiteX3" fmla="*/ 2040767 w 2808128"/>
              <a:gd name="connsiteY3" fmla="*/ 1451268 h 1717968"/>
              <a:gd name="connsiteX4" fmla="*/ 2345117 w 2808128"/>
              <a:gd name="connsiteY4" fmla="*/ 1107117 h 1717968"/>
              <a:gd name="connsiteX5" fmla="*/ 2412467 w 2808128"/>
              <a:gd name="connsiteY5" fmla="*/ 1172648 h 1717968"/>
              <a:gd name="connsiteX6" fmla="*/ 2798490 w 2808128"/>
              <a:gd name="connsiteY6" fmla="*/ 723014 h 1717968"/>
              <a:gd name="connsiteX7" fmla="*/ 2808128 w 2808128"/>
              <a:gd name="connsiteY7" fmla="*/ 673569 h 1717968"/>
              <a:gd name="connsiteX8" fmla="*/ 2168764 w 2808128"/>
              <a:gd name="connsiteY8" fmla="*/ 222235 h 1717968"/>
              <a:gd name="connsiteX9" fmla="*/ 1042699 w 2808128"/>
              <a:gd name="connsiteY9" fmla="*/ 0 h 1717968"/>
              <a:gd name="connsiteX10" fmla="*/ 897682 w 2808128"/>
              <a:gd name="connsiteY10" fmla="*/ 22632 h 1717968"/>
              <a:gd name="connsiteX11" fmla="*/ 836510 w 2808128"/>
              <a:gd name="connsiteY11" fmla="*/ 92364 h 1717968"/>
              <a:gd name="connsiteX12" fmla="*/ 43144 w 2808128"/>
              <a:gd name="connsiteY12" fmla="*/ 1192136 h 1717968"/>
              <a:gd name="connsiteX13" fmla="*/ 0 w 2808128"/>
              <a:gd name="connsiteY13" fmla="*/ 1273062 h 1717968"/>
              <a:gd name="connsiteX14" fmla="*/ 73544 w 2808128"/>
              <a:gd name="connsiteY14" fmla="*/ 1340371 h 1717968"/>
              <a:gd name="connsiteX15" fmla="*/ 1775083 w 2808128"/>
              <a:gd name="connsiteY15" fmla="*/ 1704076 h 1717968"/>
              <a:gd name="connsiteX0" fmla="*/ 1833233 w 2808128"/>
              <a:gd name="connsiteY0" fmla="*/ 1704076 h 1717968"/>
              <a:gd name="connsiteX1" fmla="*/ 1908513 w 2808128"/>
              <a:gd name="connsiteY1" fmla="*/ 1717968 h 1717968"/>
              <a:gd name="connsiteX2" fmla="*/ 2103198 w 2808128"/>
              <a:gd name="connsiteY2" fmla="*/ 1505319 h 1717968"/>
              <a:gd name="connsiteX3" fmla="*/ 2040767 w 2808128"/>
              <a:gd name="connsiteY3" fmla="*/ 1451268 h 1717968"/>
              <a:gd name="connsiteX4" fmla="*/ 2345117 w 2808128"/>
              <a:gd name="connsiteY4" fmla="*/ 1107117 h 1717968"/>
              <a:gd name="connsiteX5" fmla="*/ 2412467 w 2808128"/>
              <a:gd name="connsiteY5" fmla="*/ 1172648 h 1717968"/>
              <a:gd name="connsiteX6" fmla="*/ 2798490 w 2808128"/>
              <a:gd name="connsiteY6" fmla="*/ 723014 h 1717968"/>
              <a:gd name="connsiteX7" fmla="*/ 2808128 w 2808128"/>
              <a:gd name="connsiteY7" fmla="*/ 673569 h 1717968"/>
              <a:gd name="connsiteX8" fmla="*/ 2168764 w 2808128"/>
              <a:gd name="connsiteY8" fmla="*/ 222235 h 1717968"/>
              <a:gd name="connsiteX9" fmla="*/ 1042699 w 2808128"/>
              <a:gd name="connsiteY9" fmla="*/ 0 h 1717968"/>
              <a:gd name="connsiteX10" fmla="*/ 897682 w 2808128"/>
              <a:gd name="connsiteY10" fmla="*/ 22632 h 1717968"/>
              <a:gd name="connsiteX11" fmla="*/ 836510 w 2808128"/>
              <a:gd name="connsiteY11" fmla="*/ 92364 h 1717968"/>
              <a:gd name="connsiteX12" fmla="*/ 43144 w 2808128"/>
              <a:gd name="connsiteY12" fmla="*/ 1192136 h 1717968"/>
              <a:gd name="connsiteX13" fmla="*/ 0 w 2808128"/>
              <a:gd name="connsiteY13" fmla="*/ 1273062 h 1717968"/>
              <a:gd name="connsiteX14" fmla="*/ 73544 w 2808128"/>
              <a:gd name="connsiteY14" fmla="*/ 1340371 h 1717968"/>
              <a:gd name="connsiteX15" fmla="*/ 1833233 w 2808128"/>
              <a:gd name="connsiteY15" fmla="*/ 1704076 h 1717968"/>
              <a:gd name="connsiteX0" fmla="*/ 1833233 w 2808128"/>
              <a:gd name="connsiteY0" fmla="*/ 1704076 h 1704076"/>
              <a:gd name="connsiteX1" fmla="*/ 1950050 w 2808128"/>
              <a:gd name="connsiteY1" fmla="*/ 1678128 h 1704076"/>
              <a:gd name="connsiteX2" fmla="*/ 2103198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833233 w 2808128"/>
              <a:gd name="connsiteY0" fmla="*/ 1704076 h 1704076"/>
              <a:gd name="connsiteX1" fmla="*/ 1950050 w 2808128"/>
              <a:gd name="connsiteY1" fmla="*/ 1678128 h 1704076"/>
              <a:gd name="connsiteX2" fmla="*/ 2103198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833233 w 2808128"/>
              <a:gd name="connsiteY0" fmla="*/ 1704076 h 1704076"/>
              <a:gd name="connsiteX1" fmla="*/ 1950050 w 2808128"/>
              <a:gd name="connsiteY1" fmla="*/ 1678128 h 1704076"/>
              <a:gd name="connsiteX2" fmla="*/ 2128120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600631 w 2808128"/>
              <a:gd name="connsiteY0" fmla="*/ 1751883 h 1751883"/>
              <a:gd name="connsiteX1" fmla="*/ 1950050 w 2808128"/>
              <a:gd name="connsiteY1" fmla="*/ 1678128 h 1751883"/>
              <a:gd name="connsiteX2" fmla="*/ 2128120 w 2808128"/>
              <a:gd name="connsiteY2" fmla="*/ 1505319 h 1751883"/>
              <a:gd name="connsiteX3" fmla="*/ 2040767 w 2808128"/>
              <a:gd name="connsiteY3" fmla="*/ 1451268 h 1751883"/>
              <a:gd name="connsiteX4" fmla="*/ 2345117 w 2808128"/>
              <a:gd name="connsiteY4" fmla="*/ 1107117 h 1751883"/>
              <a:gd name="connsiteX5" fmla="*/ 2412467 w 2808128"/>
              <a:gd name="connsiteY5" fmla="*/ 1172648 h 1751883"/>
              <a:gd name="connsiteX6" fmla="*/ 2798490 w 2808128"/>
              <a:gd name="connsiteY6" fmla="*/ 723014 h 1751883"/>
              <a:gd name="connsiteX7" fmla="*/ 2808128 w 2808128"/>
              <a:gd name="connsiteY7" fmla="*/ 673569 h 1751883"/>
              <a:gd name="connsiteX8" fmla="*/ 2168764 w 2808128"/>
              <a:gd name="connsiteY8" fmla="*/ 222235 h 1751883"/>
              <a:gd name="connsiteX9" fmla="*/ 1042699 w 2808128"/>
              <a:gd name="connsiteY9" fmla="*/ 0 h 1751883"/>
              <a:gd name="connsiteX10" fmla="*/ 897682 w 2808128"/>
              <a:gd name="connsiteY10" fmla="*/ 22632 h 1751883"/>
              <a:gd name="connsiteX11" fmla="*/ 836510 w 2808128"/>
              <a:gd name="connsiteY11" fmla="*/ 92364 h 1751883"/>
              <a:gd name="connsiteX12" fmla="*/ 43144 w 2808128"/>
              <a:gd name="connsiteY12" fmla="*/ 1192136 h 1751883"/>
              <a:gd name="connsiteX13" fmla="*/ 0 w 2808128"/>
              <a:gd name="connsiteY13" fmla="*/ 1273062 h 1751883"/>
              <a:gd name="connsiteX14" fmla="*/ 73544 w 2808128"/>
              <a:gd name="connsiteY14" fmla="*/ 1340371 h 1751883"/>
              <a:gd name="connsiteX15" fmla="*/ 1600631 w 2808128"/>
              <a:gd name="connsiteY15" fmla="*/ 1751883 h 1751883"/>
              <a:gd name="connsiteX0" fmla="*/ 1600631 w 2808128"/>
              <a:gd name="connsiteY0" fmla="*/ 1751883 h 1768872"/>
              <a:gd name="connsiteX1" fmla="*/ 1742033 w 2808128"/>
              <a:gd name="connsiteY1" fmla="*/ 1765171 h 1768872"/>
              <a:gd name="connsiteX2" fmla="*/ 1950050 w 2808128"/>
              <a:gd name="connsiteY2" fmla="*/ 1678128 h 1768872"/>
              <a:gd name="connsiteX3" fmla="*/ 2128120 w 2808128"/>
              <a:gd name="connsiteY3" fmla="*/ 1505319 h 1768872"/>
              <a:gd name="connsiteX4" fmla="*/ 2040767 w 2808128"/>
              <a:gd name="connsiteY4" fmla="*/ 1451268 h 1768872"/>
              <a:gd name="connsiteX5" fmla="*/ 2345117 w 2808128"/>
              <a:gd name="connsiteY5" fmla="*/ 1107117 h 1768872"/>
              <a:gd name="connsiteX6" fmla="*/ 2412467 w 2808128"/>
              <a:gd name="connsiteY6" fmla="*/ 1172648 h 1768872"/>
              <a:gd name="connsiteX7" fmla="*/ 2798490 w 2808128"/>
              <a:gd name="connsiteY7" fmla="*/ 723014 h 1768872"/>
              <a:gd name="connsiteX8" fmla="*/ 2808128 w 2808128"/>
              <a:gd name="connsiteY8" fmla="*/ 673569 h 1768872"/>
              <a:gd name="connsiteX9" fmla="*/ 2168764 w 2808128"/>
              <a:gd name="connsiteY9" fmla="*/ 222235 h 1768872"/>
              <a:gd name="connsiteX10" fmla="*/ 1042699 w 2808128"/>
              <a:gd name="connsiteY10" fmla="*/ 0 h 1768872"/>
              <a:gd name="connsiteX11" fmla="*/ 897682 w 2808128"/>
              <a:gd name="connsiteY11" fmla="*/ 22632 h 1768872"/>
              <a:gd name="connsiteX12" fmla="*/ 836510 w 2808128"/>
              <a:gd name="connsiteY12" fmla="*/ 92364 h 1768872"/>
              <a:gd name="connsiteX13" fmla="*/ 43144 w 2808128"/>
              <a:gd name="connsiteY13" fmla="*/ 1192136 h 1768872"/>
              <a:gd name="connsiteX14" fmla="*/ 0 w 2808128"/>
              <a:gd name="connsiteY14" fmla="*/ 1273062 h 1768872"/>
              <a:gd name="connsiteX15" fmla="*/ 73544 w 2808128"/>
              <a:gd name="connsiteY15" fmla="*/ 1340371 h 1768872"/>
              <a:gd name="connsiteX16" fmla="*/ 1600631 w 2808128"/>
              <a:gd name="connsiteY16" fmla="*/ 1751883 h 1768872"/>
              <a:gd name="connsiteX0" fmla="*/ 1600631 w 2808128"/>
              <a:gd name="connsiteY0" fmla="*/ 1751883 h 1768872"/>
              <a:gd name="connsiteX1" fmla="*/ 1742033 w 2808128"/>
              <a:gd name="connsiteY1" fmla="*/ 1765171 h 1768872"/>
              <a:gd name="connsiteX2" fmla="*/ 1833413 w 2808128"/>
              <a:gd name="connsiteY2" fmla="*/ 1749235 h 1768872"/>
              <a:gd name="connsiteX3" fmla="*/ 1950050 w 2808128"/>
              <a:gd name="connsiteY3" fmla="*/ 1678128 h 1768872"/>
              <a:gd name="connsiteX4" fmla="*/ 2128120 w 2808128"/>
              <a:gd name="connsiteY4" fmla="*/ 1505319 h 1768872"/>
              <a:gd name="connsiteX5" fmla="*/ 2040767 w 2808128"/>
              <a:gd name="connsiteY5" fmla="*/ 1451268 h 1768872"/>
              <a:gd name="connsiteX6" fmla="*/ 2345117 w 2808128"/>
              <a:gd name="connsiteY6" fmla="*/ 1107117 h 1768872"/>
              <a:gd name="connsiteX7" fmla="*/ 2412467 w 2808128"/>
              <a:gd name="connsiteY7" fmla="*/ 1172648 h 1768872"/>
              <a:gd name="connsiteX8" fmla="*/ 2798490 w 2808128"/>
              <a:gd name="connsiteY8" fmla="*/ 723014 h 1768872"/>
              <a:gd name="connsiteX9" fmla="*/ 2808128 w 2808128"/>
              <a:gd name="connsiteY9" fmla="*/ 673569 h 1768872"/>
              <a:gd name="connsiteX10" fmla="*/ 2168764 w 2808128"/>
              <a:gd name="connsiteY10" fmla="*/ 222235 h 1768872"/>
              <a:gd name="connsiteX11" fmla="*/ 1042699 w 2808128"/>
              <a:gd name="connsiteY11" fmla="*/ 0 h 1768872"/>
              <a:gd name="connsiteX12" fmla="*/ 897682 w 2808128"/>
              <a:gd name="connsiteY12" fmla="*/ 22632 h 1768872"/>
              <a:gd name="connsiteX13" fmla="*/ 836510 w 2808128"/>
              <a:gd name="connsiteY13" fmla="*/ 92364 h 1768872"/>
              <a:gd name="connsiteX14" fmla="*/ 43144 w 2808128"/>
              <a:gd name="connsiteY14" fmla="*/ 1192136 h 1768872"/>
              <a:gd name="connsiteX15" fmla="*/ 0 w 2808128"/>
              <a:gd name="connsiteY15" fmla="*/ 1273062 h 1768872"/>
              <a:gd name="connsiteX16" fmla="*/ 73544 w 2808128"/>
              <a:gd name="connsiteY16" fmla="*/ 1340371 h 1768872"/>
              <a:gd name="connsiteX17" fmla="*/ 1600631 w 2808128"/>
              <a:gd name="connsiteY17" fmla="*/ 1751883 h 1768872"/>
              <a:gd name="connsiteX0" fmla="*/ 1600631 w 2808128"/>
              <a:gd name="connsiteY0" fmla="*/ 1751883 h 1768872"/>
              <a:gd name="connsiteX1" fmla="*/ 1742033 w 2808128"/>
              <a:gd name="connsiteY1" fmla="*/ 1765171 h 1768872"/>
              <a:gd name="connsiteX2" fmla="*/ 1833413 w 2808128"/>
              <a:gd name="connsiteY2" fmla="*/ 1749235 h 1768872"/>
              <a:gd name="connsiteX3" fmla="*/ 1950050 w 2808128"/>
              <a:gd name="connsiteY3" fmla="*/ 1678128 h 1768872"/>
              <a:gd name="connsiteX4" fmla="*/ 2128120 w 2808128"/>
              <a:gd name="connsiteY4" fmla="*/ 1505319 h 1768872"/>
              <a:gd name="connsiteX5" fmla="*/ 2040767 w 2808128"/>
              <a:gd name="connsiteY5" fmla="*/ 1451268 h 1768872"/>
              <a:gd name="connsiteX6" fmla="*/ 2345117 w 2808128"/>
              <a:gd name="connsiteY6" fmla="*/ 1107117 h 1768872"/>
              <a:gd name="connsiteX7" fmla="*/ 2412467 w 2808128"/>
              <a:gd name="connsiteY7" fmla="*/ 1172648 h 1768872"/>
              <a:gd name="connsiteX8" fmla="*/ 2798490 w 2808128"/>
              <a:gd name="connsiteY8" fmla="*/ 723014 h 1768872"/>
              <a:gd name="connsiteX9" fmla="*/ 2808128 w 2808128"/>
              <a:gd name="connsiteY9" fmla="*/ 673569 h 1768872"/>
              <a:gd name="connsiteX10" fmla="*/ 2168764 w 2808128"/>
              <a:gd name="connsiteY10" fmla="*/ 222235 h 1768872"/>
              <a:gd name="connsiteX11" fmla="*/ 1042699 w 2808128"/>
              <a:gd name="connsiteY11" fmla="*/ 0 h 1768872"/>
              <a:gd name="connsiteX12" fmla="*/ 897682 w 2808128"/>
              <a:gd name="connsiteY12" fmla="*/ 22632 h 1768872"/>
              <a:gd name="connsiteX13" fmla="*/ 836510 w 2808128"/>
              <a:gd name="connsiteY13" fmla="*/ 92364 h 1768872"/>
              <a:gd name="connsiteX14" fmla="*/ 43144 w 2808128"/>
              <a:gd name="connsiteY14" fmla="*/ 1192136 h 1768872"/>
              <a:gd name="connsiteX15" fmla="*/ 0 w 2808128"/>
              <a:gd name="connsiteY15" fmla="*/ 1273062 h 1768872"/>
              <a:gd name="connsiteX16" fmla="*/ 56930 w 2808128"/>
              <a:gd name="connsiteY16" fmla="*/ 1348339 h 1768872"/>
              <a:gd name="connsiteX17" fmla="*/ 1600631 w 2808128"/>
              <a:gd name="connsiteY17" fmla="*/ 1751883 h 1768872"/>
              <a:gd name="connsiteX0" fmla="*/ 1550788 w 2808128"/>
              <a:gd name="connsiteY0" fmla="*/ 1759851 h 1769484"/>
              <a:gd name="connsiteX1" fmla="*/ 1742033 w 2808128"/>
              <a:gd name="connsiteY1" fmla="*/ 1765171 h 1769484"/>
              <a:gd name="connsiteX2" fmla="*/ 1833413 w 2808128"/>
              <a:gd name="connsiteY2" fmla="*/ 1749235 h 1769484"/>
              <a:gd name="connsiteX3" fmla="*/ 1950050 w 2808128"/>
              <a:gd name="connsiteY3" fmla="*/ 1678128 h 1769484"/>
              <a:gd name="connsiteX4" fmla="*/ 2128120 w 2808128"/>
              <a:gd name="connsiteY4" fmla="*/ 1505319 h 1769484"/>
              <a:gd name="connsiteX5" fmla="*/ 2040767 w 2808128"/>
              <a:gd name="connsiteY5" fmla="*/ 1451268 h 1769484"/>
              <a:gd name="connsiteX6" fmla="*/ 2345117 w 2808128"/>
              <a:gd name="connsiteY6" fmla="*/ 1107117 h 1769484"/>
              <a:gd name="connsiteX7" fmla="*/ 2412467 w 2808128"/>
              <a:gd name="connsiteY7" fmla="*/ 1172648 h 1769484"/>
              <a:gd name="connsiteX8" fmla="*/ 2798490 w 2808128"/>
              <a:gd name="connsiteY8" fmla="*/ 723014 h 1769484"/>
              <a:gd name="connsiteX9" fmla="*/ 2808128 w 2808128"/>
              <a:gd name="connsiteY9" fmla="*/ 673569 h 1769484"/>
              <a:gd name="connsiteX10" fmla="*/ 2168764 w 2808128"/>
              <a:gd name="connsiteY10" fmla="*/ 222235 h 1769484"/>
              <a:gd name="connsiteX11" fmla="*/ 1042699 w 2808128"/>
              <a:gd name="connsiteY11" fmla="*/ 0 h 1769484"/>
              <a:gd name="connsiteX12" fmla="*/ 897682 w 2808128"/>
              <a:gd name="connsiteY12" fmla="*/ 22632 h 1769484"/>
              <a:gd name="connsiteX13" fmla="*/ 836510 w 2808128"/>
              <a:gd name="connsiteY13" fmla="*/ 92364 h 1769484"/>
              <a:gd name="connsiteX14" fmla="*/ 43144 w 2808128"/>
              <a:gd name="connsiteY14" fmla="*/ 1192136 h 1769484"/>
              <a:gd name="connsiteX15" fmla="*/ 0 w 2808128"/>
              <a:gd name="connsiteY15" fmla="*/ 1273062 h 1769484"/>
              <a:gd name="connsiteX16" fmla="*/ 56930 w 2808128"/>
              <a:gd name="connsiteY16" fmla="*/ 1348339 h 1769484"/>
              <a:gd name="connsiteX17" fmla="*/ 1550788 w 2808128"/>
              <a:gd name="connsiteY17" fmla="*/ 1759851 h 1769484"/>
              <a:gd name="connsiteX0" fmla="*/ 1550788 w 2808128"/>
              <a:gd name="connsiteY0" fmla="*/ 1759851 h 1776840"/>
              <a:gd name="connsiteX1" fmla="*/ 1692190 w 2808128"/>
              <a:gd name="connsiteY1" fmla="*/ 1773139 h 1776840"/>
              <a:gd name="connsiteX2" fmla="*/ 1833413 w 2808128"/>
              <a:gd name="connsiteY2" fmla="*/ 1749235 h 1776840"/>
              <a:gd name="connsiteX3" fmla="*/ 1950050 w 2808128"/>
              <a:gd name="connsiteY3" fmla="*/ 1678128 h 1776840"/>
              <a:gd name="connsiteX4" fmla="*/ 2128120 w 2808128"/>
              <a:gd name="connsiteY4" fmla="*/ 1505319 h 1776840"/>
              <a:gd name="connsiteX5" fmla="*/ 2040767 w 2808128"/>
              <a:gd name="connsiteY5" fmla="*/ 1451268 h 1776840"/>
              <a:gd name="connsiteX6" fmla="*/ 2345117 w 2808128"/>
              <a:gd name="connsiteY6" fmla="*/ 1107117 h 1776840"/>
              <a:gd name="connsiteX7" fmla="*/ 2412467 w 2808128"/>
              <a:gd name="connsiteY7" fmla="*/ 1172648 h 1776840"/>
              <a:gd name="connsiteX8" fmla="*/ 2798490 w 2808128"/>
              <a:gd name="connsiteY8" fmla="*/ 723014 h 1776840"/>
              <a:gd name="connsiteX9" fmla="*/ 2808128 w 2808128"/>
              <a:gd name="connsiteY9" fmla="*/ 673569 h 1776840"/>
              <a:gd name="connsiteX10" fmla="*/ 2168764 w 2808128"/>
              <a:gd name="connsiteY10" fmla="*/ 222235 h 1776840"/>
              <a:gd name="connsiteX11" fmla="*/ 1042699 w 2808128"/>
              <a:gd name="connsiteY11" fmla="*/ 0 h 1776840"/>
              <a:gd name="connsiteX12" fmla="*/ 897682 w 2808128"/>
              <a:gd name="connsiteY12" fmla="*/ 22632 h 1776840"/>
              <a:gd name="connsiteX13" fmla="*/ 836510 w 2808128"/>
              <a:gd name="connsiteY13" fmla="*/ 92364 h 1776840"/>
              <a:gd name="connsiteX14" fmla="*/ 43144 w 2808128"/>
              <a:gd name="connsiteY14" fmla="*/ 1192136 h 1776840"/>
              <a:gd name="connsiteX15" fmla="*/ 0 w 2808128"/>
              <a:gd name="connsiteY15" fmla="*/ 1273062 h 1776840"/>
              <a:gd name="connsiteX16" fmla="*/ 56930 w 2808128"/>
              <a:gd name="connsiteY16" fmla="*/ 1348339 h 1776840"/>
              <a:gd name="connsiteX17" fmla="*/ 1550788 w 2808128"/>
              <a:gd name="connsiteY17" fmla="*/ 1759851 h 1776840"/>
              <a:gd name="connsiteX0" fmla="*/ 1550788 w 2808128"/>
              <a:gd name="connsiteY0" fmla="*/ 1759851 h 1791962"/>
              <a:gd name="connsiteX1" fmla="*/ 1700497 w 2808128"/>
              <a:gd name="connsiteY1" fmla="*/ 1789075 h 1791962"/>
              <a:gd name="connsiteX2" fmla="*/ 1833413 w 2808128"/>
              <a:gd name="connsiteY2" fmla="*/ 1749235 h 1791962"/>
              <a:gd name="connsiteX3" fmla="*/ 1950050 w 2808128"/>
              <a:gd name="connsiteY3" fmla="*/ 1678128 h 1791962"/>
              <a:gd name="connsiteX4" fmla="*/ 2128120 w 2808128"/>
              <a:gd name="connsiteY4" fmla="*/ 1505319 h 1791962"/>
              <a:gd name="connsiteX5" fmla="*/ 2040767 w 2808128"/>
              <a:gd name="connsiteY5" fmla="*/ 1451268 h 1791962"/>
              <a:gd name="connsiteX6" fmla="*/ 2345117 w 2808128"/>
              <a:gd name="connsiteY6" fmla="*/ 1107117 h 1791962"/>
              <a:gd name="connsiteX7" fmla="*/ 2412467 w 2808128"/>
              <a:gd name="connsiteY7" fmla="*/ 1172648 h 1791962"/>
              <a:gd name="connsiteX8" fmla="*/ 2798490 w 2808128"/>
              <a:gd name="connsiteY8" fmla="*/ 723014 h 1791962"/>
              <a:gd name="connsiteX9" fmla="*/ 2808128 w 2808128"/>
              <a:gd name="connsiteY9" fmla="*/ 673569 h 1791962"/>
              <a:gd name="connsiteX10" fmla="*/ 2168764 w 2808128"/>
              <a:gd name="connsiteY10" fmla="*/ 222235 h 1791962"/>
              <a:gd name="connsiteX11" fmla="*/ 1042699 w 2808128"/>
              <a:gd name="connsiteY11" fmla="*/ 0 h 1791962"/>
              <a:gd name="connsiteX12" fmla="*/ 897682 w 2808128"/>
              <a:gd name="connsiteY12" fmla="*/ 22632 h 1791962"/>
              <a:gd name="connsiteX13" fmla="*/ 836510 w 2808128"/>
              <a:gd name="connsiteY13" fmla="*/ 92364 h 1791962"/>
              <a:gd name="connsiteX14" fmla="*/ 43144 w 2808128"/>
              <a:gd name="connsiteY14" fmla="*/ 1192136 h 1791962"/>
              <a:gd name="connsiteX15" fmla="*/ 0 w 2808128"/>
              <a:gd name="connsiteY15" fmla="*/ 1273062 h 1791962"/>
              <a:gd name="connsiteX16" fmla="*/ 56930 w 2808128"/>
              <a:gd name="connsiteY16" fmla="*/ 1348339 h 1791962"/>
              <a:gd name="connsiteX17" fmla="*/ 1550788 w 2808128"/>
              <a:gd name="connsiteY17" fmla="*/ 1759851 h 1791962"/>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345117 w 2808128"/>
              <a:gd name="connsiteY6" fmla="*/ 1107117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345117 w 2808128"/>
              <a:gd name="connsiteY6" fmla="*/ 1107117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1957695 w 2808128"/>
              <a:gd name="connsiteY5" fmla="*/ 1451268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028433 w 2808128"/>
              <a:gd name="connsiteY4" fmla="*/ 1696549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03198 w 2808128"/>
              <a:gd name="connsiteY4" fmla="*/ 1513287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295274 w 2808128"/>
              <a:gd name="connsiteY6" fmla="*/ 1051342 h 1789075"/>
              <a:gd name="connsiteX7" fmla="*/ 2412467 w 2808128"/>
              <a:gd name="connsiteY7" fmla="*/ 1164681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320196 w 2808128"/>
              <a:gd name="connsiteY6" fmla="*/ 1075246 h 1789075"/>
              <a:gd name="connsiteX7" fmla="*/ 2412467 w 2808128"/>
              <a:gd name="connsiteY7" fmla="*/ 1164681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723014 h 1789075"/>
              <a:gd name="connsiteX9" fmla="*/ 2783206 w 2798490"/>
              <a:gd name="connsiteY9" fmla="*/ 673569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723014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103198 w 2798490"/>
              <a:gd name="connsiteY4" fmla="*/ 1513287 h 1789075"/>
              <a:gd name="connsiteX5" fmla="*/ 1982617 w 2798490"/>
              <a:gd name="connsiteY5" fmla="*/ 1459236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320196 w 2798490"/>
              <a:gd name="connsiteY6" fmla="*/ 1075246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66003 w 2798490"/>
              <a:gd name="connsiteY5" fmla="*/ 1499075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99075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83140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83140 h 1789075"/>
              <a:gd name="connsiteX6" fmla="*/ 2286967 w 2798490"/>
              <a:gd name="connsiteY6" fmla="*/ 1083214 h 1789075"/>
              <a:gd name="connsiteX7" fmla="*/ 2387547 w 2798490"/>
              <a:gd name="connsiteY7" fmla="*/ 1156714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98490" h="1789075">
                <a:moveTo>
                  <a:pt x="1550788" y="1759851"/>
                </a:moveTo>
                <a:cubicBezTo>
                  <a:pt x="1628382" y="1774904"/>
                  <a:pt x="1614596" y="1766054"/>
                  <a:pt x="1700497" y="1789075"/>
                </a:cubicBezTo>
                <a:cubicBezTo>
                  <a:pt x="1739264" y="1767827"/>
                  <a:pt x="1761417" y="1802354"/>
                  <a:pt x="1800184" y="1781106"/>
                </a:cubicBezTo>
                <a:cubicBezTo>
                  <a:pt x="1866753" y="1752092"/>
                  <a:pt x="1900095" y="1707142"/>
                  <a:pt x="1950050" y="1678128"/>
                </a:cubicBezTo>
                <a:lnTo>
                  <a:pt x="2061662" y="1553127"/>
                </a:lnTo>
                <a:lnTo>
                  <a:pt x="1966003" y="1483140"/>
                </a:lnTo>
                <a:lnTo>
                  <a:pt x="2286967" y="1083214"/>
                </a:lnTo>
                <a:lnTo>
                  <a:pt x="2387547" y="1156714"/>
                </a:lnTo>
                <a:lnTo>
                  <a:pt x="2798490" y="699110"/>
                </a:lnTo>
                <a:lnTo>
                  <a:pt x="2774899" y="641697"/>
                </a:lnTo>
                <a:lnTo>
                  <a:pt x="2168764" y="222235"/>
                </a:lnTo>
                <a:lnTo>
                  <a:pt x="1042699" y="0"/>
                </a:lnTo>
                <a:lnTo>
                  <a:pt x="897682" y="22632"/>
                </a:lnTo>
                <a:lnTo>
                  <a:pt x="836510" y="92364"/>
                </a:lnTo>
                <a:lnTo>
                  <a:pt x="43144" y="1192136"/>
                </a:lnTo>
                <a:lnTo>
                  <a:pt x="0" y="1273062"/>
                </a:lnTo>
                <a:lnTo>
                  <a:pt x="56930" y="1348339"/>
                </a:lnTo>
                <a:lnTo>
                  <a:pt x="1550788" y="1759851"/>
                </a:lnTo>
                <a:close/>
              </a:path>
            </a:pathLst>
          </a:custGeom>
          <a:solidFill>
            <a:schemeClr val="bg1"/>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203" name="テキスト ボックス 42"/>
          <p:cNvSpPr txBox="1"/>
          <p:nvPr/>
        </p:nvSpPr>
        <p:spPr>
          <a:xfrm>
            <a:off x="5871187" y="2877943"/>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Ⅰ</a:t>
            </a:r>
            <a:r>
              <a:rPr lang="ja-JP" altLang="en-US" sz="1386" b="1" dirty="0"/>
              <a:t>期</a:t>
            </a:r>
          </a:p>
        </p:txBody>
      </p:sp>
      <p:sp>
        <p:nvSpPr>
          <p:cNvPr id="49" name="Rectangle 25"/>
          <p:cNvSpPr>
            <a:spLocks noChangeAspect="1" noChangeArrowheads="1"/>
          </p:cNvSpPr>
          <p:nvPr/>
        </p:nvSpPr>
        <p:spPr bwMode="auto">
          <a:xfrm>
            <a:off x="362041" y="1567522"/>
            <a:ext cx="1385063" cy="1310421"/>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50" name="Text Box 29"/>
          <p:cNvSpPr txBox="1">
            <a:spLocks noChangeAspect="1" noChangeArrowheads="1"/>
          </p:cNvSpPr>
          <p:nvPr/>
        </p:nvSpPr>
        <p:spPr bwMode="auto">
          <a:xfrm>
            <a:off x="696906" y="1772833"/>
            <a:ext cx="140532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nSpc>
                <a:spcPct val="110000"/>
              </a:lnSpc>
              <a:spcBef>
                <a:spcPct val="0"/>
              </a:spcBef>
              <a:buNone/>
            </a:pPr>
            <a:r>
              <a:rPr lang="en-US" altLang="ja-JP" sz="1000" dirty="0" smtClean="0">
                <a:latin typeface="メイリオ" panose="020B0604030504040204" pitchFamily="50" charset="-128"/>
                <a:ea typeface="メイリオ" panose="020B0604030504040204" pitchFamily="50" charset="-128"/>
              </a:rPr>
              <a:t>2019</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R1</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2020</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R2</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2021</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R3</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2022</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R4</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2023</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R5)</a:t>
            </a:r>
          </a:p>
          <a:p>
            <a:pPr>
              <a:lnSpc>
                <a:spcPct val="110000"/>
              </a:lnSpc>
              <a:spcBef>
                <a:spcPct val="0"/>
              </a:spcBef>
              <a:buNone/>
            </a:pPr>
            <a:r>
              <a:rPr lang="en-US" altLang="ja-JP" sz="1000" dirty="0" smtClean="0">
                <a:latin typeface="メイリオ" panose="020B0604030504040204" pitchFamily="50" charset="-128"/>
                <a:ea typeface="メイリオ" panose="020B0604030504040204" pitchFamily="50" charset="-128"/>
              </a:rPr>
              <a:t>2024</a:t>
            </a:r>
            <a:r>
              <a:rPr lang="ja-JP" altLang="en-US" sz="1000" dirty="0">
                <a:latin typeface="メイリオ" panose="020B0604030504040204" pitchFamily="50" charset="-128"/>
                <a:ea typeface="メイリオ" panose="020B0604030504040204" pitchFamily="50" charset="-128"/>
              </a:rPr>
              <a:t> </a:t>
            </a:r>
            <a:r>
              <a:rPr lang="ja-JP" altLang="en-US" sz="1000" dirty="0" smtClean="0">
                <a:latin typeface="メイリオ" panose="020B0604030504040204" pitchFamily="50" charset="-128"/>
                <a:ea typeface="メイリオ" panose="020B0604030504040204" pitchFamily="50" charset="-128"/>
              </a:rPr>
              <a:t> </a:t>
            </a:r>
            <a:r>
              <a:rPr lang="en-US" altLang="ja-JP" sz="1000" dirty="0" smtClean="0">
                <a:latin typeface="メイリオ" panose="020B0604030504040204" pitchFamily="50" charset="-128"/>
                <a:ea typeface="メイリオ" panose="020B0604030504040204" pitchFamily="50" charset="-128"/>
              </a:rPr>
              <a:t>(R6) </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p:txBody>
      </p:sp>
      <p:sp>
        <p:nvSpPr>
          <p:cNvPr id="51" name="Rectangle 30"/>
          <p:cNvSpPr>
            <a:spLocks noChangeAspect="1" noChangeArrowheads="1"/>
          </p:cNvSpPr>
          <p:nvPr/>
        </p:nvSpPr>
        <p:spPr bwMode="auto">
          <a:xfrm>
            <a:off x="444499" y="1841440"/>
            <a:ext cx="274628" cy="119005"/>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5" name="Rectangle 30"/>
          <p:cNvSpPr>
            <a:spLocks noChangeAspect="1" noChangeArrowheads="1"/>
          </p:cNvSpPr>
          <p:nvPr/>
        </p:nvSpPr>
        <p:spPr bwMode="auto">
          <a:xfrm>
            <a:off x="444499" y="2008127"/>
            <a:ext cx="274628" cy="119005"/>
          </a:xfrm>
          <a:prstGeom prst="rect">
            <a:avLst/>
          </a:prstGeom>
          <a:pattFill prst="lgCheck">
            <a:fgClr>
              <a:schemeClr val="bg1">
                <a:lumMod val="5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6" name="Rectangle 30"/>
          <p:cNvSpPr>
            <a:spLocks noChangeAspect="1" noChangeArrowheads="1"/>
          </p:cNvSpPr>
          <p:nvPr/>
        </p:nvSpPr>
        <p:spPr bwMode="auto">
          <a:xfrm>
            <a:off x="444499" y="2179577"/>
            <a:ext cx="274628" cy="119005"/>
          </a:xfrm>
          <a:prstGeom prst="rect">
            <a:avLst/>
          </a:pr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60" name="Rectangle 30"/>
          <p:cNvSpPr>
            <a:spLocks noChangeAspect="1" noChangeArrowheads="1"/>
          </p:cNvSpPr>
          <p:nvPr/>
        </p:nvSpPr>
        <p:spPr bwMode="auto">
          <a:xfrm>
            <a:off x="444499" y="2341502"/>
            <a:ext cx="274628" cy="119005"/>
          </a:xfrm>
          <a:prstGeom prst="rect">
            <a:avLst/>
          </a:prstGeom>
          <a:pattFill prst="pct20">
            <a:fgClr>
              <a:srgbClr val="002060"/>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62" name="Rectangle 30"/>
          <p:cNvSpPr>
            <a:spLocks noChangeAspect="1" noChangeArrowheads="1"/>
          </p:cNvSpPr>
          <p:nvPr/>
        </p:nvSpPr>
        <p:spPr bwMode="auto">
          <a:xfrm>
            <a:off x="444499" y="2698399"/>
            <a:ext cx="274628" cy="119005"/>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63" name="Rectangle 30"/>
          <p:cNvSpPr>
            <a:spLocks noChangeAspect="1" noChangeArrowheads="1"/>
          </p:cNvSpPr>
          <p:nvPr/>
        </p:nvSpPr>
        <p:spPr bwMode="auto">
          <a:xfrm>
            <a:off x="448669" y="2511450"/>
            <a:ext cx="274628" cy="119005"/>
          </a:xfrm>
          <a:prstGeom prst="rect">
            <a:avLst/>
          </a:prstGeom>
          <a:pattFill prst="wdUpDiag">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66" name="フリーフォーム 65"/>
          <p:cNvSpPr/>
          <p:nvPr/>
        </p:nvSpPr>
        <p:spPr>
          <a:xfrm>
            <a:off x="6431280" y="5468820"/>
            <a:ext cx="1174629" cy="998622"/>
          </a:xfrm>
          <a:custGeom>
            <a:avLst/>
            <a:gdLst>
              <a:gd name="connsiteX0" fmla="*/ 1171575 w 1171575"/>
              <a:gd name="connsiteY0" fmla="*/ 184150 h 1003300"/>
              <a:gd name="connsiteX1" fmla="*/ 479425 w 1171575"/>
              <a:gd name="connsiteY1" fmla="*/ 1003300 h 1003300"/>
              <a:gd name="connsiteX2" fmla="*/ 28575 w 1171575"/>
              <a:gd name="connsiteY2" fmla="*/ 622300 h 1003300"/>
              <a:gd name="connsiteX3" fmla="*/ 3175 w 1171575"/>
              <a:gd name="connsiteY3" fmla="*/ 530225 h 1003300"/>
              <a:gd name="connsiteX4" fmla="*/ 0 w 1171575"/>
              <a:gd name="connsiteY4" fmla="*/ 466725 h 1003300"/>
              <a:gd name="connsiteX5" fmla="*/ 3175 w 1171575"/>
              <a:gd name="connsiteY5" fmla="*/ 403225 h 1003300"/>
              <a:gd name="connsiteX6" fmla="*/ 203200 w 1171575"/>
              <a:gd name="connsiteY6" fmla="*/ 177800 h 1003300"/>
              <a:gd name="connsiteX7" fmla="*/ 438150 w 1171575"/>
              <a:gd name="connsiteY7" fmla="*/ 361950 h 1003300"/>
              <a:gd name="connsiteX8" fmla="*/ 473075 w 1171575"/>
              <a:gd name="connsiteY8" fmla="*/ 377825 h 1003300"/>
              <a:gd name="connsiteX9" fmla="*/ 549275 w 1171575"/>
              <a:gd name="connsiteY9" fmla="*/ 381000 h 1003300"/>
              <a:gd name="connsiteX10" fmla="*/ 600075 w 1171575"/>
              <a:gd name="connsiteY10" fmla="*/ 365125 h 1003300"/>
              <a:gd name="connsiteX11" fmla="*/ 679450 w 1171575"/>
              <a:gd name="connsiteY11" fmla="*/ 330200 h 1003300"/>
              <a:gd name="connsiteX12" fmla="*/ 733425 w 1171575"/>
              <a:gd name="connsiteY12" fmla="*/ 263525 h 1003300"/>
              <a:gd name="connsiteX13" fmla="*/ 949325 w 1171575"/>
              <a:gd name="connsiteY13" fmla="*/ 0 h 1003300"/>
              <a:gd name="connsiteX14" fmla="*/ 1171575 w 1171575"/>
              <a:gd name="connsiteY14" fmla="*/ 184150 h 10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1575" h="1003300">
                <a:moveTo>
                  <a:pt x="1171575" y="184150"/>
                </a:moveTo>
                <a:lnTo>
                  <a:pt x="479425" y="1003300"/>
                </a:lnTo>
                <a:lnTo>
                  <a:pt x="28575" y="622300"/>
                </a:lnTo>
                <a:lnTo>
                  <a:pt x="3175" y="530225"/>
                </a:lnTo>
                <a:lnTo>
                  <a:pt x="0" y="466725"/>
                </a:lnTo>
                <a:lnTo>
                  <a:pt x="3175" y="403225"/>
                </a:lnTo>
                <a:lnTo>
                  <a:pt x="203200" y="177800"/>
                </a:lnTo>
                <a:lnTo>
                  <a:pt x="438150" y="361950"/>
                </a:lnTo>
                <a:lnTo>
                  <a:pt x="473075" y="377825"/>
                </a:lnTo>
                <a:lnTo>
                  <a:pt x="549275" y="381000"/>
                </a:lnTo>
                <a:lnTo>
                  <a:pt x="600075" y="365125"/>
                </a:lnTo>
                <a:lnTo>
                  <a:pt x="679450" y="330200"/>
                </a:lnTo>
                <a:lnTo>
                  <a:pt x="733425" y="263525"/>
                </a:lnTo>
                <a:lnTo>
                  <a:pt x="949325" y="0"/>
                </a:lnTo>
                <a:lnTo>
                  <a:pt x="1171575" y="184150"/>
                </a:lnTo>
                <a:close/>
              </a:path>
            </a:pathLst>
          </a:custGeom>
          <a:pattFill prst="smCheck">
            <a:fgClr>
              <a:schemeClr val="tx2">
                <a:lumMod val="60000"/>
                <a:lumOff val="40000"/>
              </a:schemeClr>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108"/>
          <p:cNvSpPr/>
          <p:nvPr/>
        </p:nvSpPr>
        <p:spPr>
          <a:xfrm rot="18597411">
            <a:off x="6886613" y="5969747"/>
            <a:ext cx="1073847" cy="444482"/>
          </a:xfrm>
          <a:custGeom>
            <a:avLst/>
            <a:gdLst>
              <a:gd name="connsiteX0" fmla="*/ 0 w 740992"/>
              <a:gd name="connsiteY0" fmla="*/ 0 h 367220"/>
              <a:gd name="connsiteX1" fmla="*/ 740992 w 740992"/>
              <a:gd name="connsiteY1" fmla="*/ 0 h 367220"/>
              <a:gd name="connsiteX2" fmla="*/ 740992 w 740992"/>
              <a:gd name="connsiteY2" fmla="*/ 367220 h 367220"/>
              <a:gd name="connsiteX3" fmla="*/ 0 w 740992"/>
              <a:gd name="connsiteY3" fmla="*/ 367220 h 367220"/>
              <a:gd name="connsiteX4" fmla="*/ 0 w 740992"/>
              <a:gd name="connsiteY4" fmla="*/ 0 h 367220"/>
              <a:gd name="connsiteX0" fmla="*/ 0 w 750760"/>
              <a:gd name="connsiteY0" fmla="*/ 0 h 371463"/>
              <a:gd name="connsiteX1" fmla="*/ 750760 w 750760"/>
              <a:gd name="connsiteY1" fmla="*/ 4243 h 371463"/>
              <a:gd name="connsiteX2" fmla="*/ 750760 w 750760"/>
              <a:gd name="connsiteY2" fmla="*/ 371463 h 371463"/>
              <a:gd name="connsiteX3" fmla="*/ 9768 w 750760"/>
              <a:gd name="connsiteY3" fmla="*/ 371463 h 371463"/>
              <a:gd name="connsiteX4" fmla="*/ 0 w 750760"/>
              <a:gd name="connsiteY4" fmla="*/ 0 h 3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760" h="371463">
                <a:moveTo>
                  <a:pt x="0" y="0"/>
                </a:moveTo>
                <a:lnTo>
                  <a:pt x="750760" y="4243"/>
                </a:lnTo>
                <a:lnTo>
                  <a:pt x="750760" y="371463"/>
                </a:lnTo>
                <a:lnTo>
                  <a:pt x="9768" y="371463"/>
                </a:lnTo>
                <a:lnTo>
                  <a:pt x="0" y="0"/>
                </a:lnTo>
                <a:close/>
              </a:path>
            </a:pathLst>
          </a:custGeom>
          <a:pattFill prst="pct20">
            <a:fgClr>
              <a:srgbClr val="002060"/>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68" name="フリーフォーム 67"/>
          <p:cNvSpPr/>
          <p:nvPr/>
        </p:nvSpPr>
        <p:spPr>
          <a:xfrm>
            <a:off x="7256218" y="5862978"/>
            <a:ext cx="970415" cy="1462487"/>
          </a:xfrm>
          <a:custGeom>
            <a:avLst/>
            <a:gdLst>
              <a:gd name="connsiteX0" fmla="*/ 676275 w 914400"/>
              <a:gd name="connsiteY0" fmla="*/ 0 h 1352550"/>
              <a:gd name="connsiteX1" fmla="*/ 914400 w 914400"/>
              <a:gd name="connsiteY1" fmla="*/ 195262 h 1352550"/>
              <a:gd name="connsiteX2" fmla="*/ 442913 w 914400"/>
              <a:gd name="connsiteY2" fmla="*/ 776287 h 1352550"/>
              <a:gd name="connsiteX3" fmla="*/ 838200 w 914400"/>
              <a:gd name="connsiteY3" fmla="*/ 1104900 h 1352550"/>
              <a:gd name="connsiteX4" fmla="*/ 642938 w 914400"/>
              <a:gd name="connsiteY4" fmla="*/ 1352550 h 1352550"/>
              <a:gd name="connsiteX5" fmla="*/ 0 w 914400"/>
              <a:gd name="connsiteY5" fmla="*/ 809625 h 1352550"/>
              <a:gd name="connsiteX6" fmla="*/ 676275 w 914400"/>
              <a:gd name="connsiteY6" fmla="*/ 0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352550">
                <a:moveTo>
                  <a:pt x="676275" y="0"/>
                </a:moveTo>
                <a:lnTo>
                  <a:pt x="914400" y="195262"/>
                </a:lnTo>
                <a:lnTo>
                  <a:pt x="442913" y="776287"/>
                </a:lnTo>
                <a:lnTo>
                  <a:pt x="838200" y="1104900"/>
                </a:lnTo>
                <a:lnTo>
                  <a:pt x="642938" y="1352550"/>
                </a:lnTo>
                <a:lnTo>
                  <a:pt x="0" y="809625"/>
                </a:lnTo>
                <a:lnTo>
                  <a:pt x="676275" y="0"/>
                </a:lnTo>
                <a:close/>
              </a:path>
            </a:pathLst>
          </a:custGeom>
          <a:pattFill prst="wdUpDiag">
            <a:fgClr>
              <a:schemeClr val="accent1">
                <a:lumMod val="60000"/>
                <a:lumOff val="40000"/>
              </a:schemeClr>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111"/>
          <p:cNvSpPr/>
          <p:nvPr/>
        </p:nvSpPr>
        <p:spPr>
          <a:xfrm rot="18597411">
            <a:off x="7770762" y="5198577"/>
            <a:ext cx="199827" cy="1084135"/>
          </a:xfrm>
          <a:custGeom>
            <a:avLst/>
            <a:gdLst>
              <a:gd name="connsiteX0" fmla="*/ 0 w 183808"/>
              <a:gd name="connsiteY0" fmla="*/ 0 h 809113"/>
              <a:gd name="connsiteX1" fmla="*/ 183808 w 183808"/>
              <a:gd name="connsiteY1" fmla="*/ 0 h 809113"/>
              <a:gd name="connsiteX2" fmla="*/ 183808 w 183808"/>
              <a:gd name="connsiteY2" fmla="*/ 809113 h 809113"/>
              <a:gd name="connsiteX3" fmla="*/ 0 w 183808"/>
              <a:gd name="connsiteY3" fmla="*/ 809113 h 809113"/>
              <a:gd name="connsiteX4" fmla="*/ 0 w 183808"/>
              <a:gd name="connsiteY4" fmla="*/ 0 h 809113"/>
              <a:gd name="connsiteX0" fmla="*/ 0 w 200975"/>
              <a:gd name="connsiteY0" fmla="*/ 0 h 844435"/>
              <a:gd name="connsiteX1" fmla="*/ 183808 w 200975"/>
              <a:gd name="connsiteY1" fmla="*/ 0 h 844435"/>
              <a:gd name="connsiteX2" fmla="*/ 200975 w 200975"/>
              <a:gd name="connsiteY2" fmla="*/ 844435 h 844435"/>
              <a:gd name="connsiteX3" fmla="*/ 0 w 200975"/>
              <a:gd name="connsiteY3" fmla="*/ 809113 h 844435"/>
              <a:gd name="connsiteX4" fmla="*/ 0 w 200975"/>
              <a:gd name="connsiteY4" fmla="*/ 0 h 844435"/>
              <a:gd name="connsiteX0" fmla="*/ 0 w 200975"/>
              <a:gd name="connsiteY0" fmla="*/ 0 h 863377"/>
              <a:gd name="connsiteX1" fmla="*/ 183808 w 200975"/>
              <a:gd name="connsiteY1" fmla="*/ 0 h 863377"/>
              <a:gd name="connsiteX2" fmla="*/ 200975 w 200975"/>
              <a:gd name="connsiteY2" fmla="*/ 844435 h 863377"/>
              <a:gd name="connsiteX3" fmla="*/ 1972 w 200975"/>
              <a:gd name="connsiteY3" fmla="*/ 863377 h 863377"/>
              <a:gd name="connsiteX4" fmla="*/ 0 w 200975"/>
              <a:gd name="connsiteY4" fmla="*/ 0 h 863377"/>
              <a:gd name="connsiteX0" fmla="*/ 0 w 200975"/>
              <a:gd name="connsiteY0" fmla="*/ 0 h 844435"/>
              <a:gd name="connsiteX1" fmla="*/ 183808 w 200975"/>
              <a:gd name="connsiteY1" fmla="*/ 0 h 844435"/>
              <a:gd name="connsiteX2" fmla="*/ 200975 w 200975"/>
              <a:gd name="connsiteY2" fmla="*/ 844435 h 844435"/>
              <a:gd name="connsiteX3" fmla="*/ 3748 w 200975"/>
              <a:gd name="connsiteY3" fmla="*/ 843250 h 844435"/>
              <a:gd name="connsiteX4" fmla="*/ 0 w 200975"/>
              <a:gd name="connsiteY4" fmla="*/ 0 h 844435"/>
              <a:gd name="connsiteX0" fmla="*/ 0 w 205217"/>
              <a:gd name="connsiteY0" fmla="*/ 0 h 843250"/>
              <a:gd name="connsiteX1" fmla="*/ 183808 w 205217"/>
              <a:gd name="connsiteY1" fmla="*/ 0 h 843250"/>
              <a:gd name="connsiteX2" fmla="*/ 205217 w 205217"/>
              <a:gd name="connsiteY2" fmla="*/ 834667 h 843250"/>
              <a:gd name="connsiteX3" fmla="*/ 3748 w 205217"/>
              <a:gd name="connsiteY3" fmla="*/ 843250 h 843250"/>
              <a:gd name="connsiteX4" fmla="*/ 0 w 205217"/>
              <a:gd name="connsiteY4" fmla="*/ 0 h 843250"/>
              <a:gd name="connsiteX0" fmla="*/ 0 w 202849"/>
              <a:gd name="connsiteY0" fmla="*/ 0 h 861504"/>
              <a:gd name="connsiteX1" fmla="*/ 183808 w 202849"/>
              <a:gd name="connsiteY1" fmla="*/ 0 h 861504"/>
              <a:gd name="connsiteX2" fmla="*/ 202849 w 202849"/>
              <a:gd name="connsiteY2" fmla="*/ 861504 h 861504"/>
              <a:gd name="connsiteX3" fmla="*/ 3748 w 202849"/>
              <a:gd name="connsiteY3" fmla="*/ 843250 h 861504"/>
              <a:gd name="connsiteX4" fmla="*/ 0 w 202849"/>
              <a:gd name="connsiteY4" fmla="*/ 0 h 861504"/>
              <a:gd name="connsiteX0" fmla="*/ 0 w 202849"/>
              <a:gd name="connsiteY0" fmla="*/ 0 h 867027"/>
              <a:gd name="connsiteX1" fmla="*/ 183808 w 202849"/>
              <a:gd name="connsiteY1" fmla="*/ 0 h 867027"/>
              <a:gd name="connsiteX2" fmla="*/ 202849 w 202849"/>
              <a:gd name="connsiteY2" fmla="*/ 861504 h 867027"/>
              <a:gd name="connsiteX3" fmla="*/ 5031 w 202849"/>
              <a:gd name="connsiteY3" fmla="*/ 867027 h 867027"/>
              <a:gd name="connsiteX4" fmla="*/ 0 w 202849"/>
              <a:gd name="connsiteY4" fmla="*/ 0 h 867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849" h="867027">
                <a:moveTo>
                  <a:pt x="0" y="0"/>
                </a:moveTo>
                <a:lnTo>
                  <a:pt x="183808" y="0"/>
                </a:lnTo>
                <a:lnTo>
                  <a:pt x="202849" y="861504"/>
                </a:lnTo>
                <a:lnTo>
                  <a:pt x="5031" y="867027"/>
                </a:lnTo>
                <a:cubicBezTo>
                  <a:pt x="4374" y="579235"/>
                  <a:pt x="657" y="287792"/>
                  <a:pt x="0" y="0"/>
                </a:cubicBezTo>
                <a:close/>
              </a:path>
            </a:pathLst>
          </a:custGeom>
          <a:pattFill prst="wdUpDiag">
            <a:fgClr>
              <a:schemeClr val="accent1">
                <a:lumMod val="60000"/>
                <a:lumOff val="4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60034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テキスト ボックス 9"/>
          <p:cNvSpPr txBox="1"/>
          <p:nvPr/>
        </p:nvSpPr>
        <p:spPr>
          <a:xfrm>
            <a:off x="189783" y="404220"/>
            <a:ext cx="11379698" cy="8217634"/>
          </a:xfrm>
          <a:prstGeom prst="rect">
            <a:avLst/>
          </a:prstGeom>
          <a:noFill/>
        </p:spPr>
        <p:txBody>
          <a:bodyPr wrap="square" rtlCol="0">
            <a:spAutoFit/>
          </a:bodyPr>
          <a:lstStyle/>
          <a:p>
            <a:pPr marL="382484" indent="-382484">
              <a:lnSpc>
                <a:spcPct val="150000"/>
              </a:lnSpc>
              <a:buFont typeface="ＭＳ 明朝" panose="02020609040205080304" pitchFamily="17" charset="-128"/>
              <a:buChar char="○"/>
            </a:pPr>
            <a:r>
              <a:rPr lang="ja-JP" altLang="en-US" sz="1600" b="1" dirty="0" smtClean="0">
                <a:solidFill>
                  <a:schemeClr val="accent1">
                    <a:lumMod val="50000"/>
                  </a:schemeClr>
                </a:solidFill>
              </a:rPr>
              <a:t>投資</a:t>
            </a:r>
            <a:r>
              <a:rPr lang="ja-JP" altLang="en-US" sz="1600" b="1" dirty="0">
                <a:solidFill>
                  <a:schemeClr val="accent1">
                    <a:lumMod val="50000"/>
                  </a:schemeClr>
                </a:solidFill>
              </a:rPr>
              <a:t>以外</a:t>
            </a:r>
            <a:r>
              <a:rPr lang="ja-JP" altLang="en-US" sz="1600" b="1" dirty="0" smtClean="0">
                <a:solidFill>
                  <a:schemeClr val="accent1">
                    <a:lumMod val="50000"/>
                  </a:schemeClr>
                </a:solidFill>
              </a:rPr>
              <a:t>の経費について</a:t>
            </a:r>
            <a:endParaRPr lang="en-US" altLang="ja-JP" sz="1600" b="1" dirty="0" smtClean="0">
              <a:solidFill>
                <a:schemeClr val="accent1">
                  <a:lumMod val="50000"/>
                </a:schemeClr>
              </a:solidFill>
            </a:endParaRPr>
          </a:p>
          <a:p>
            <a:pPr lvl="1">
              <a:lnSpc>
                <a:spcPct val="150000"/>
              </a:lnSpc>
            </a:pPr>
            <a:r>
              <a:rPr lang="ja-JP" altLang="en-US" sz="1600" b="1" u="sng" dirty="0" smtClean="0"/>
              <a:t>人件費</a:t>
            </a:r>
            <a:endParaRPr lang="en-US" altLang="ja-JP" sz="1600" u="sng" dirty="0" smtClean="0"/>
          </a:p>
          <a:p>
            <a:pPr marL="778200" lvl="1" indent="-285750">
              <a:lnSpc>
                <a:spcPct val="150000"/>
              </a:lnSpc>
              <a:buFont typeface="Wingdings" panose="05000000000000000000" pitchFamily="2" charset="2"/>
              <a:buChar char="Ø"/>
            </a:pPr>
            <a:r>
              <a:rPr lang="ja-JP" altLang="en-US" sz="1600" dirty="0"/>
              <a:t>職</a:t>
            </a:r>
            <a:r>
              <a:rPr lang="ja-JP" altLang="en-US" sz="1600" dirty="0" smtClean="0"/>
              <a:t>員数については、技能労務職員を退職不補充とし、定年退職後の再任用を反映する。</a:t>
            </a:r>
            <a:endParaRPr lang="en-US" altLang="ja-JP" sz="1600" dirty="0" smtClean="0"/>
          </a:p>
          <a:p>
            <a:pPr lvl="1">
              <a:lnSpc>
                <a:spcPct val="150000"/>
              </a:lnSpc>
            </a:pPr>
            <a:endParaRPr lang="en-US" altLang="ja-JP" sz="1600" dirty="0" smtClean="0"/>
          </a:p>
          <a:p>
            <a:pPr lvl="1">
              <a:lnSpc>
                <a:spcPct val="150000"/>
              </a:lnSpc>
            </a:pPr>
            <a:r>
              <a:rPr lang="ja-JP" altLang="en-US" sz="1600" b="1" u="sng" dirty="0" smtClean="0"/>
              <a:t>一般管理費</a:t>
            </a:r>
            <a:endParaRPr lang="en-US" altLang="ja-JP" sz="1600" b="1" u="sng" dirty="0" smtClean="0"/>
          </a:p>
          <a:p>
            <a:pPr marL="778200" lvl="1" indent="-285750">
              <a:lnSpc>
                <a:spcPct val="150000"/>
              </a:lnSpc>
              <a:buFont typeface="Wingdings" panose="05000000000000000000" pitchFamily="2" charset="2"/>
              <a:buChar char="Ø"/>
            </a:pPr>
            <a:r>
              <a:rPr lang="ja-JP" altLang="en-US" sz="1600" dirty="0" smtClean="0"/>
              <a:t>原則として、</a:t>
            </a:r>
            <a:r>
              <a:rPr lang="en-US" altLang="ja-JP" sz="1600" dirty="0" smtClean="0"/>
              <a:t>2019</a:t>
            </a:r>
            <a:r>
              <a:rPr lang="ja-JP" altLang="en-US" sz="1600" dirty="0" smtClean="0"/>
              <a:t>（</a:t>
            </a:r>
            <a:r>
              <a:rPr lang="en-US" altLang="ja-JP" sz="1600" dirty="0" smtClean="0"/>
              <a:t>R1</a:t>
            </a:r>
            <a:r>
              <a:rPr lang="ja-JP" altLang="en-US" sz="1600" dirty="0" smtClean="0"/>
              <a:t>）年度</a:t>
            </a:r>
            <a:r>
              <a:rPr lang="ja-JP" altLang="en-US" sz="1600" dirty="0"/>
              <a:t>決算</a:t>
            </a:r>
            <a:r>
              <a:rPr lang="ja-JP" altLang="en-US" sz="1600" dirty="0" smtClean="0"/>
              <a:t>ベースで今後も推移すると見込む。</a:t>
            </a:r>
            <a:endParaRPr lang="en-US" altLang="ja-JP" sz="1600" dirty="0" smtClean="0"/>
          </a:p>
          <a:p>
            <a:pPr marL="778200" lvl="1" indent="-285750">
              <a:lnSpc>
                <a:spcPct val="150000"/>
              </a:lnSpc>
              <a:buFont typeface="Wingdings" panose="05000000000000000000" pitchFamily="2" charset="2"/>
              <a:buChar char="Ø"/>
            </a:pPr>
            <a:r>
              <a:rPr lang="ja-JP" altLang="en-US" sz="1600" dirty="0" smtClean="0"/>
              <a:t>売却</a:t>
            </a:r>
            <a:r>
              <a:rPr lang="ja-JP" altLang="en-US" sz="1600" dirty="0"/>
              <a:t>地</a:t>
            </a:r>
            <a:r>
              <a:rPr lang="ja-JP" altLang="en-US" sz="1600" dirty="0" smtClean="0"/>
              <a:t>から</a:t>
            </a:r>
            <a:r>
              <a:rPr lang="ja-JP" altLang="en-US" sz="1600" dirty="0"/>
              <a:t>発生</a:t>
            </a:r>
            <a:r>
              <a:rPr lang="ja-JP" altLang="en-US" sz="1600" dirty="0" smtClean="0"/>
              <a:t>する建設発生土の受入に伴う費用については、土地売却計画に基づき見込む。</a:t>
            </a:r>
            <a:endParaRPr lang="en-US" altLang="ja-JP" sz="1600" dirty="0" smtClean="0"/>
          </a:p>
          <a:p>
            <a:pPr lvl="1">
              <a:lnSpc>
                <a:spcPct val="150000"/>
              </a:lnSpc>
            </a:pPr>
            <a:endParaRPr lang="en-US" altLang="ja-JP" sz="1600" dirty="0" smtClean="0"/>
          </a:p>
          <a:p>
            <a:pPr lvl="1">
              <a:lnSpc>
                <a:spcPct val="150000"/>
              </a:lnSpc>
            </a:pPr>
            <a:r>
              <a:rPr lang="ja-JP" altLang="en-US" sz="1600" b="1" u="sng" dirty="0" smtClean="0"/>
              <a:t>企業債利息</a:t>
            </a:r>
            <a:endParaRPr lang="en-US" altLang="ja-JP" sz="1600" b="1" u="sng" dirty="0" smtClean="0"/>
          </a:p>
          <a:p>
            <a:pPr marL="778200" lvl="1" indent="-285750">
              <a:lnSpc>
                <a:spcPct val="150000"/>
              </a:lnSpc>
              <a:buFont typeface="Wingdings" panose="05000000000000000000" pitchFamily="2" charset="2"/>
              <a:buChar char="Ø"/>
            </a:pPr>
            <a:r>
              <a:rPr lang="ja-JP" altLang="en-US" sz="1600" dirty="0" smtClean="0"/>
              <a:t>既発債については、</a:t>
            </a:r>
            <a:r>
              <a:rPr lang="en-US" altLang="ja-JP" sz="1600" dirty="0" smtClean="0"/>
              <a:t>2019</a:t>
            </a:r>
            <a:r>
              <a:rPr lang="ja-JP" altLang="en-US" sz="1600" dirty="0" smtClean="0"/>
              <a:t>（</a:t>
            </a:r>
            <a:r>
              <a:rPr lang="en-US" altLang="ja-JP" sz="1600" dirty="0" smtClean="0"/>
              <a:t>R1</a:t>
            </a:r>
            <a:r>
              <a:rPr lang="ja-JP" altLang="en-US" sz="1600" dirty="0" smtClean="0"/>
              <a:t>）年度</a:t>
            </a:r>
            <a:r>
              <a:rPr lang="ja-JP" altLang="en-US" sz="1600" dirty="0"/>
              <a:t>決算</a:t>
            </a:r>
            <a:r>
              <a:rPr lang="ja-JP" altLang="en-US" sz="1600" dirty="0" smtClean="0"/>
              <a:t>時の各企業債の利率に基づき見込む。</a:t>
            </a:r>
            <a:endParaRPr lang="en-US" altLang="ja-JP" sz="1600" dirty="0" smtClean="0"/>
          </a:p>
          <a:p>
            <a:pPr marL="778200" lvl="1" indent="-285750">
              <a:lnSpc>
                <a:spcPct val="150000"/>
              </a:lnSpc>
              <a:buFont typeface="Wingdings" panose="05000000000000000000" pitchFamily="2" charset="2"/>
              <a:buChar char="Ø"/>
            </a:pPr>
            <a:r>
              <a:rPr lang="ja-JP" altLang="en-US" sz="1600" dirty="0" smtClean="0"/>
              <a:t>新規発行債については、本市財政局公表の「今後の財政収支概算（粗い試算）</a:t>
            </a:r>
            <a:r>
              <a:rPr lang="en-US" altLang="ja-JP" sz="1600" dirty="0" smtClean="0"/>
              <a:t>2020</a:t>
            </a:r>
            <a:r>
              <a:rPr lang="ja-JP" altLang="en-US" sz="1600" dirty="0" smtClean="0"/>
              <a:t>（令和</a:t>
            </a:r>
            <a:r>
              <a:rPr lang="en-US" altLang="ja-JP" sz="1600" dirty="0"/>
              <a:t>2</a:t>
            </a:r>
            <a:r>
              <a:rPr lang="ja-JP" altLang="en-US" sz="1600" dirty="0" smtClean="0"/>
              <a:t>）年</a:t>
            </a:r>
            <a:r>
              <a:rPr lang="en-US" altLang="ja-JP" sz="1600" dirty="0"/>
              <a:t>3</a:t>
            </a:r>
            <a:r>
              <a:rPr lang="ja-JP" altLang="en-US" sz="1600" dirty="0" smtClean="0"/>
              <a:t>月版」に基づき見込む。</a:t>
            </a:r>
            <a:endParaRPr lang="en-US" altLang="ja-JP" sz="1600" dirty="0" smtClean="0"/>
          </a:p>
          <a:p>
            <a:pPr lvl="1">
              <a:lnSpc>
                <a:spcPct val="150000"/>
              </a:lnSpc>
            </a:pPr>
            <a:endParaRPr lang="en-US" altLang="ja-JP" sz="1600" b="1" u="sng" dirty="0" smtClean="0"/>
          </a:p>
          <a:p>
            <a:pPr lvl="1">
              <a:lnSpc>
                <a:spcPct val="150000"/>
              </a:lnSpc>
            </a:pPr>
            <a:endParaRPr lang="en-US" altLang="ja-JP" sz="1600" b="1" u="sng" dirty="0"/>
          </a:p>
          <a:p>
            <a:pPr lvl="1">
              <a:lnSpc>
                <a:spcPct val="150000"/>
              </a:lnSpc>
            </a:pPr>
            <a:endParaRPr lang="en-US" altLang="ja-JP" sz="1600" b="1" u="sng" dirty="0" smtClean="0"/>
          </a:p>
          <a:p>
            <a:pPr lvl="1">
              <a:lnSpc>
                <a:spcPct val="150000"/>
              </a:lnSpc>
            </a:pPr>
            <a:endParaRPr lang="en-US" altLang="ja-JP" sz="1600" b="1" u="sng" dirty="0" smtClean="0"/>
          </a:p>
          <a:p>
            <a:pPr lvl="1">
              <a:lnSpc>
                <a:spcPct val="150000"/>
              </a:lnSpc>
            </a:pPr>
            <a:r>
              <a:rPr lang="ja-JP" altLang="en-US" sz="1600" b="1" u="sng" dirty="0" smtClean="0"/>
              <a:t>企業債償還</a:t>
            </a:r>
            <a:endParaRPr lang="en-US" altLang="ja-JP" sz="1600" b="1" u="sng" dirty="0" smtClean="0"/>
          </a:p>
          <a:p>
            <a:pPr marL="778200" lvl="1" indent="-285750">
              <a:lnSpc>
                <a:spcPct val="150000"/>
              </a:lnSpc>
              <a:buFont typeface="Wingdings" panose="05000000000000000000" pitchFamily="2" charset="2"/>
              <a:buChar char="Ø"/>
            </a:pPr>
            <a:r>
              <a:rPr lang="en-US" altLang="ja-JP" sz="1600" dirty="0" smtClean="0"/>
              <a:t>10</a:t>
            </a:r>
            <a:r>
              <a:rPr lang="ja-JP" altLang="en-US" sz="1600" dirty="0" smtClean="0"/>
              <a:t>年満期一括償還、</a:t>
            </a:r>
            <a:r>
              <a:rPr lang="en-US" altLang="ja-JP" sz="1600" dirty="0" smtClean="0"/>
              <a:t>2</a:t>
            </a:r>
            <a:r>
              <a:rPr lang="ja-JP" altLang="en-US" sz="1600" dirty="0" smtClean="0"/>
              <a:t>回借換により</a:t>
            </a:r>
            <a:r>
              <a:rPr lang="en-US" altLang="ja-JP" sz="1600" dirty="0" smtClean="0"/>
              <a:t>30</a:t>
            </a:r>
            <a:r>
              <a:rPr lang="ja-JP" altLang="en-US" sz="1600" dirty="0" smtClean="0"/>
              <a:t>年以内に償還するものとし、借換えについては、公債償還基金への積立ルールに準じるものとして見込む。</a:t>
            </a:r>
            <a:endParaRPr lang="en-US" altLang="ja-JP" sz="1600" dirty="0"/>
          </a:p>
          <a:p>
            <a:pPr lvl="1">
              <a:lnSpc>
                <a:spcPct val="150000"/>
              </a:lnSpc>
            </a:pPr>
            <a:endParaRPr lang="en-US" altLang="ja-JP" sz="1600" b="1" u="sng" dirty="0" smtClean="0"/>
          </a:p>
          <a:p>
            <a:pPr lvl="1">
              <a:lnSpc>
                <a:spcPct val="150000"/>
              </a:lnSpc>
            </a:pPr>
            <a:r>
              <a:rPr lang="ja-JP" altLang="en-US" sz="1600" b="1" u="sng" dirty="0" smtClean="0"/>
              <a:t>一般会計繰出金</a:t>
            </a:r>
            <a:endParaRPr lang="en-US" altLang="ja-JP" sz="1600" b="1" u="sng" dirty="0" smtClean="0"/>
          </a:p>
          <a:p>
            <a:pPr marL="778200" lvl="1" indent="-285750">
              <a:lnSpc>
                <a:spcPct val="150000"/>
              </a:lnSpc>
              <a:buFont typeface="Wingdings" panose="05000000000000000000" pitchFamily="2" charset="2"/>
              <a:buChar char="Ø"/>
            </a:pPr>
            <a:r>
              <a:rPr lang="en-US" altLang="ja-JP" sz="1600" dirty="0" smtClean="0"/>
              <a:t>2020</a:t>
            </a:r>
            <a:r>
              <a:rPr lang="ja-JP" altLang="en-US" sz="1600" dirty="0" smtClean="0"/>
              <a:t>（</a:t>
            </a:r>
            <a:r>
              <a:rPr lang="en-US" altLang="ja-JP" sz="1600" dirty="0" smtClean="0"/>
              <a:t>R2</a:t>
            </a:r>
            <a:r>
              <a:rPr lang="ja-JP" altLang="en-US" sz="1600" dirty="0" smtClean="0"/>
              <a:t>）年度において終了。</a:t>
            </a:r>
            <a:endParaRPr lang="en-US" altLang="ja-JP" sz="1600" dirty="0" smtClean="0"/>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17</a:t>
            </a:fld>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1048268432"/>
              </p:ext>
            </p:extLst>
          </p:nvPr>
        </p:nvGraphicFramePr>
        <p:xfrm>
          <a:off x="523947" y="5094514"/>
          <a:ext cx="10873396" cy="958669"/>
        </p:xfrm>
        <a:graphic>
          <a:graphicData uri="http://schemas.openxmlformats.org/drawingml/2006/table">
            <a:tbl>
              <a:tblPr firstRow="1" bandRow="1">
                <a:tableStyleId>{5C22544A-7EE6-4342-B048-85BDC9FD1C3A}</a:tableStyleId>
              </a:tblPr>
              <a:tblGrid>
                <a:gridCol w="1071137">
                  <a:extLst>
                    <a:ext uri="{9D8B030D-6E8A-4147-A177-3AD203B41FA5}">
                      <a16:colId xmlns:a16="http://schemas.microsoft.com/office/drawing/2014/main" val="20000"/>
                    </a:ext>
                  </a:extLst>
                </a:gridCol>
                <a:gridCol w="1071137">
                  <a:extLst>
                    <a:ext uri="{9D8B030D-6E8A-4147-A177-3AD203B41FA5}">
                      <a16:colId xmlns:a16="http://schemas.microsoft.com/office/drawing/2014/main" val="20001"/>
                    </a:ext>
                  </a:extLst>
                </a:gridCol>
                <a:gridCol w="1071137">
                  <a:extLst>
                    <a:ext uri="{9D8B030D-6E8A-4147-A177-3AD203B41FA5}">
                      <a16:colId xmlns:a16="http://schemas.microsoft.com/office/drawing/2014/main" val="20002"/>
                    </a:ext>
                  </a:extLst>
                </a:gridCol>
                <a:gridCol w="1071137">
                  <a:extLst>
                    <a:ext uri="{9D8B030D-6E8A-4147-A177-3AD203B41FA5}">
                      <a16:colId xmlns:a16="http://schemas.microsoft.com/office/drawing/2014/main" val="20003"/>
                    </a:ext>
                  </a:extLst>
                </a:gridCol>
                <a:gridCol w="1071137">
                  <a:extLst>
                    <a:ext uri="{9D8B030D-6E8A-4147-A177-3AD203B41FA5}">
                      <a16:colId xmlns:a16="http://schemas.microsoft.com/office/drawing/2014/main" val="20004"/>
                    </a:ext>
                  </a:extLst>
                </a:gridCol>
                <a:gridCol w="1071137">
                  <a:extLst>
                    <a:ext uri="{9D8B030D-6E8A-4147-A177-3AD203B41FA5}">
                      <a16:colId xmlns:a16="http://schemas.microsoft.com/office/drawing/2014/main" val="20005"/>
                    </a:ext>
                  </a:extLst>
                </a:gridCol>
                <a:gridCol w="1071137">
                  <a:extLst>
                    <a:ext uri="{9D8B030D-6E8A-4147-A177-3AD203B41FA5}">
                      <a16:colId xmlns:a16="http://schemas.microsoft.com/office/drawing/2014/main" val="20006"/>
                    </a:ext>
                  </a:extLst>
                </a:gridCol>
                <a:gridCol w="1071137">
                  <a:extLst>
                    <a:ext uri="{9D8B030D-6E8A-4147-A177-3AD203B41FA5}">
                      <a16:colId xmlns:a16="http://schemas.microsoft.com/office/drawing/2014/main" val="20007"/>
                    </a:ext>
                  </a:extLst>
                </a:gridCol>
                <a:gridCol w="1071137">
                  <a:extLst>
                    <a:ext uri="{9D8B030D-6E8A-4147-A177-3AD203B41FA5}">
                      <a16:colId xmlns:a16="http://schemas.microsoft.com/office/drawing/2014/main" val="20008"/>
                    </a:ext>
                  </a:extLst>
                </a:gridCol>
                <a:gridCol w="1233163">
                  <a:extLst>
                    <a:ext uri="{9D8B030D-6E8A-4147-A177-3AD203B41FA5}">
                      <a16:colId xmlns:a16="http://schemas.microsoft.com/office/drawing/2014/main" val="20009"/>
                    </a:ext>
                  </a:extLst>
                </a:gridCol>
              </a:tblGrid>
              <a:tr h="587829">
                <a:tc>
                  <a:txBody>
                    <a:bodyPr/>
                    <a:lstStyle/>
                    <a:p>
                      <a:pPr algn="ctr"/>
                      <a:r>
                        <a:rPr kumimoji="1" lang="ja-JP" altLang="en-US" sz="1600" dirty="0" smtClean="0"/>
                        <a:t>年度</a:t>
                      </a:r>
                      <a:endParaRPr kumimoji="1" lang="ja-JP" altLang="en-US" sz="1600" dirty="0"/>
                    </a:p>
                  </a:txBody>
                  <a:tcPr anchor="ctr"/>
                </a:tc>
                <a:tc>
                  <a:txBody>
                    <a:bodyPr/>
                    <a:lstStyle/>
                    <a:p>
                      <a:pPr algn="ctr"/>
                      <a:r>
                        <a:rPr kumimoji="1" lang="en-US" altLang="ja-JP" sz="1600" dirty="0" smtClean="0"/>
                        <a:t>2020</a:t>
                      </a:r>
                    </a:p>
                    <a:p>
                      <a:pPr algn="ctr"/>
                      <a:r>
                        <a:rPr kumimoji="1" lang="ja-JP" altLang="en-US" sz="1600" dirty="0" smtClean="0"/>
                        <a:t>（</a:t>
                      </a:r>
                      <a:r>
                        <a:rPr kumimoji="1" lang="en-US" altLang="ja-JP" sz="1600" dirty="0" smtClean="0"/>
                        <a:t>R2</a:t>
                      </a:r>
                      <a:r>
                        <a:rPr kumimoji="1" lang="ja-JP" altLang="en-US" sz="1600" dirty="0" smtClean="0"/>
                        <a:t>）</a:t>
                      </a:r>
                      <a:endParaRPr kumimoji="1" lang="ja-JP" altLang="en-US" sz="1600" dirty="0"/>
                    </a:p>
                  </a:txBody>
                  <a:tcPr/>
                </a:tc>
                <a:tc>
                  <a:txBody>
                    <a:bodyPr/>
                    <a:lstStyle/>
                    <a:p>
                      <a:pPr algn="ctr"/>
                      <a:r>
                        <a:rPr kumimoji="1" lang="en-US" altLang="ja-JP" sz="1600" dirty="0" smtClean="0"/>
                        <a:t>2021</a:t>
                      </a:r>
                    </a:p>
                    <a:p>
                      <a:pPr algn="ctr"/>
                      <a:r>
                        <a:rPr kumimoji="1" lang="ja-JP" altLang="en-US" sz="1600" dirty="0" smtClean="0"/>
                        <a:t>（</a:t>
                      </a:r>
                      <a:r>
                        <a:rPr kumimoji="1" lang="en-US" altLang="ja-JP" sz="1600" dirty="0" smtClean="0"/>
                        <a:t>R3</a:t>
                      </a:r>
                      <a:r>
                        <a:rPr kumimoji="1" lang="ja-JP" altLang="en-US" sz="1600" dirty="0" smtClean="0"/>
                        <a:t>）</a:t>
                      </a:r>
                      <a:endParaRPr kumimoji="1" lang="en-US" altLang="ja-JP" sz="1600" dirty="0" smtClean="0"/>
                    </a:p>
                  </a:txBody>
                  <a:tcPr/>
                </a:tc>
                <a:tc>
                  <a:txBody>
                    <a:bodyPr/>
                    <a:lstStyle/>
                    <a:p>
                      <a:pPr algn="ctr"/>
                      <a:r>
                        <a:rPr kumimoji="1" lang="en-US" altLang="ja-JP" sz="1600" dirty="0" smtClean="0"/>
                        <a:t>2022</a:t>
                      </a:r>
                    </a:p>
                    <a:p>
                      <a:pPr algn="ctr"/>
                      <a:r>
                        <a:rPr kumimoji="1" lang="ja-JP" altLang="en-US" sz="1600" dirty="0" smtClean="0"/>
                        <a:t>（</a:t>
                      </a:r>
                      <a:r>
                        <a:rPr kumimoji="1" lang="en-US" altLang="ja-JP" sz="1600" dirty="0" smtClean="0"/>
                        <a:t>R4</a:t>
                      </a:r>
                      <a:r>
                        <a:rPr kumimoji="1" lang="ja-JP" altLang="en-US" sz="1600" dirty="0" smtClean="0"/>
                        <a:t>）</a:t>
                      </a:r>
                      <a:endParaRPr kumimoji="1" lang="en-US" altLang="ja-JP" sz="1600" dirty="0" smtClean="0"/>
                    </a:p>
                  </a:txBody>
                  <a:tcPr/>
                </a:tc>
                <a:tc>
                  <a:txBody>
                    <a:bodyPr/>
                    <a:lstStyle/>
                    <a:p>
                      <a:pPr algn="ctr"/>
                      <a:r>
                        <a:rPr kumimoji="1" lang="en-US" altLang="ja-JP" sz="1600" dirty="0" smtClean="0"/>
                        <a:t>2023</a:t>
                      </a:r>
                    </a:p>
                    <a:p>
                      <a:pPr algn="ctr"/>
                      <a:r>
                        <a:rPr kumimoji="1" lang="ja-JP" altLang="en-US" sz="1600" dirty="0" smtClean="0"/>
                        <a:t>（</a:t>
                      </a:r>
                      <a:r>
                        <a:rPr kumimoji="1" lang="en-US" altLang="ja-JP" sz="1600" dirty="0" smtClean="0"/>
                        <a:t>R5</a:t>
                      </a:r>
                      <a:r>
                        <a:rPr kumimoji="1" lang="ja-JP" altLang="en-US" sz="1600" dirty="0" smtClean="0"/>
                        <a:t>）</a:t>
                      </a:r>
                      <a:endParaRPr kumimoji="1" lang="en-US" altLang="ja-JP" sz="1600" dirty="0" smtClean="0"/>
                    </a:p>
                  </a:txBody>
                  <a:tcPr/>
                </a:tc>
                <a:tc>
                  <a:txBody>
                    <a:bodyPr/>
                    <a:lstStyle/>
                    <a:p>
                      <a:pPr algn="ctr"/>
                      <a:r>
                        <a:rPr kumimoji="1" lang="en-US" altLang="ja-JP" sz="1600" dirty="0" smtClean="0"/>
                        <a:t>2024</a:t>
                      </a:r>
                    </a:p>
                    <a:p>
                      <a:pPr algn="ctr"/>
                      <a:r>
                        <a:rPr kumimoji="1" lang="ja-JP" altLang="en-US" sz="1600" dirty="0" smtClean="0"/>
                        <a:t>（</a:t>
                      </a:r>
                      <a:r>
                        <a:rPr kumimoji="1" lang="en-US" altLang="ja-JP" sz="1600" dirty="0" smtClean="0"/>
                        <a:t>R6</a:t>
                      </a:r>
                      <a:r>
                        <a:rPr kumimoji="1" lang="ja-JP" altLang="en-US" sz="1600" dirty="0" smtClean="0"/>
                        <a:t>）</a:t>
                      </a:r>
                      <a:endParaRPr kumimoji="1" lang="en-US" altLang="ja-JP" sz="1600" dirty="0" smtClean="0"/>
                    </a:p>
                  </a:txBody>
                  <a:tcPr/>
                </a:tc>
                <a:tc>
                  <a:txBody>
                    <a:bodyPr/>
                    <a:lstStyle/>
                    <a:p>
                      <a:pPr algn="ctr"/>
                      <a:r>
                        <a:rPr kumimoji="1" lang="en-US" altLang="ja-JP" sz="1600" dirty="0" smtClean="0"/>
                        <a:t>2025</a:t>
                      </a:r>
                    </a:p>
                    <a:p>
                      <a:pPr algn="ctr"/>
                      <a:r>
                        <a:rPr kumimoji="1" lang="ja-JP" altLang="en-US" sz="1600" dirty="0" smtClean="0"/>
                        <a:t>（</a:t>
                      </a:r>
                      <a:r>
                        <a:rPr kumimoji="1" lang="en-US" altLang="ja-JP" sz="1600" dirty="0" smtClean="0"/>
                        <a:t>R7</a:t>
                      </a:r>
                      <a:r>
                        <a:rPr kumimoji="1" lang="ja-JP" altLang="en-US" sz="1600" dirty="0" smtClean="0"/>
                        <a:t>）</a:t>
                      </a:r>
                      <a:endParaRPr kumimoji="1" lang="en-US" altLang="ja-JP" sz="1600" dirty="0" smtClean="0"/>
                    </a:p>
                  </a:txBody>
                  <a:tcPr/>
                </a:tc>
                <a:tc>
                  <a:txBody>
                    <a:bodyPr/>
                    <a:lstStyle/>
                    <a:p>
                      <a:pPr algn="ctr"/>
                      <a:r>
                        <a:rPr kumimoji="1" lang="en-US" altLang="ja-JP" sz="1600" dirty="0" smtClean="0"/>
                        <a:t>2026</a:t>
                      </a:r>
                    </a:p>
                    <a:p>
                      <a:pPr algn="ctr"/>
                      <a:r>
                        <a:rPr kumimoji="1" lang="ja-JP" altLang="en-US" sz="1600" dirty="0" smtClean="0"/>
                        <a:t>（</a:t>
                      </a:r>
                      <a:r>
                        <a:rPr kumimoji="1" lang="en-US" altLang="ja-JP" sz="1600" dirty="0" smtClean="0"/>
                        <a:t>R8</a:t>
                      </a:r>
                      <a:r>
                        <a:rPr kumimoji="1" lang="ja-JP" altLang="en-US" sz="1600" dirty="0" smtClean="0"/>
                        <a:t>）</a:t>
                      </a:r>
                      <a:endParaRPr kumimoji="1" lang="en-US" altLang="ja-JP" sz="1600" dirty="0" smtClean="0"/>
                    </a:p>
                  </a:txBody>
                  <a:tcPr/>
                </a:tc>
                <a:tc>
                  <a:txBody>
                    <a:bodyPr/>
                    <a:lstStyle/>
                    <a:p>
                      <a:pPr algn="ctr"/>
                      <a:r>
                        <a:rPr kumimoji="1" lang="en-US" altLang="ja-JP" sz="1600" dirty="0" smtClean="0"/>
                        <a:t>2027</a:t>
                      </a:r>
                    </a:p>
                    <a:p>
                      <a:pPr algn="ctr"/>
                      <a:r>
                        <a:rPr kumimoji="1" lang="ja-JP" altLang="en-US" sz="1600" dirty="0" smtClean="0"/>
                        <a:t>（</a:t>
                      </a:r>
                      <a:r>
                        <a:rPr kumimoji="1" lang="en-US" altLang="ja-JP" sz="1600" dirty="0" smtClean="0"/>
                        <a:t>R9</a:t>
                      </a:r>
                      <a:r>
                        <a:rPr kumimoji="1" lang="ja-JP" altLang="en-US" sz="1600" dirty="0" smtClean="0"/>
                        <a:t>）</a:t>
                      </a:r>
                      <a:endParaRPr kumimoji="1" lang="en-US" altLang="ja-JP" sz="1600" dirty="0" smtClean="0"/>
                    </a:p>
                  </a:txBody>
                  <a:tcPr/>
                </a:tc>
                <a:tc>
                  <a:txBody>
                    <a:bodyPr/>
                    <a:lstStyle/>
                    <a:p>
                      <a:pPr algn="ctr"/>
                      <a:r>
                        <a:rPr kumimoji="1" lang="en-US" altLang="ja-JP" sz="1600" dirty="0" smtClean="0"/>
                        <a:t>2028</a:t>
                      </a:r>
                      <a:r>
                        <a:rPr kumimoji="1" lang="ja-JP" altLang="en-US" sz="1600" dirty="0" smtClean="0"/>
                        <a:t>～</a:t>
                      </a:r>
                      <a:endParaRPr kumimoji="1" lang="en-US" altLang="ja-JP" sz="1600" dirty="0" smtClean="0"/>
                    </a:p>
                    <a:p>
                      <a:pPr algn="ctr"/>
                      <a:r>
                        <a:rPr kumimoji="1" lang="ja-JP" altLang="en-US" sz="1600" dirty="0" smtClean="0"/>
                        <a:t>（</a:t>
                      </a:r>
                      <a:r>
                        <a:rPr kumimoji="1" lang="en-US" altLang="ja-JP" sz="1600" dirty="0" smtClean="0"/>
                        <a:t>R10</a:t>
                      </a:r>
                      <a:r>
                        <a:rPr kumimoji="1" lang="ja-JP" altLang="en-US" sz="1600" dirty="0" smtClean="0"/>
                        <a:t>～）</a:t>
                      </a:r>
                      <a:endParaRPr kumimoji="1" lang="en-US" altLang="ja-JP" sz="1600" dirty="0" smtClean="0"/>
                    </a:p>
                  </a:txBody>
                  <a:tcPr/>
                </a:tc>
                <a:extLst>
                  <a:ext uri="{0D108BD9-81ED-4DB2-BD59-A6C34878D82A}">
                    <a16:rowId xmlns:a16="http://schemas.microsoft.com/office/drawing/2014/main" val="10000"/>
                  </a:ext>
                </a:extLst>
              </a:tr>
              <a:tr h="370840">
                <a:tc>
                  <a:txBody>
                    <a:bodyPr/>
                    <a:lstStyle/>
                    <a:p>
                      <a:pPr algn="ctr"/>
                      <a:r>
                        <a:rPr kumimoji="1" lang="ja-JP" altLang="en-US" sz="1600" dirty="0" smtClean="0"/>
                        <a:t>算定金利</a:t>
                      </a:r>
                      <a:endParaRPr kumimoji="1" lang="ja-JP" altLang="en-US" sz="1600" dirty="0"/>
                    </a:p>
                  </a:txBody>
                  <a:tcPr/>
                </a:tc>
                <a:tc>
                  <a:txBody>
                    <a:bodyPr/>
                    <a:lstStyle/>
                    <a:p>
                      <a:pPr algn="ctr"/>
                      <a:r>
                        <a:rPr kumimoji="1" lang="en-US" altLang="ja-JP" sz="1600" dirty="0" smtClean="0"/>
                        <a:t>1.3</a:t>
                      </a:r>
                      <a:r>
                        <a:rPr kumimoji="1" lang="ja-JP" altLang="en-US" sz="1600" dirty="0" smtClean="0"/>
                        <a:t>％</a:t>
                      </a:r>
                      <a:endParaRPr kumimoji="1" lang="ja-JP" altLang="en-US" sz="1600" dirty="0"/>
                    </a:p>
                  </a:txBody>
                  <a:tcPr/>
                </a:tc>
                <a:tc>
                  <a:txBody>
                    <a:bodyPr/>
                    <a:lstStyle/>
                    <a:p>
                      <a:pPr algn="ctr"/>
                      <a:r>
                        <a:rPr kumimoji="1" lang="en-US" altLang="ja-JP" sz="1600" dirty="0" smtClean="0"/>
                        <a:t>1.3</a:t>
                      </a:r>
                      <a:r>
                        <a:rPr kumimoji="1" lang="ja-JP" altLang="en-US" sz="1600" dirty="0" smtClean="0"/>
                        <a:t>％</a:t>
                      </a:r>
                      <a:endParaRPr kumimoji="1" lang="ja-JP" altLang="en-US" sz="1600" dirty="0"/>
                    </a:p>
                  </a:txBody>
                  <a:tcPr/>
                </a:tc>
                <a:tc>
                  <a:txBody>
                    <a:bodyPr/>
                    <a:lstStyle/>
                    <a:p>
                      <a:pPr algn="ctr"/>
                      <a:r>
                        <a:rPr kumimoji="1" lang="en-US" altLang="ja-JP" sz="1600" dirty="0" smtClean="0"/>
                        <a:t>1.3</a:t>
                      </a:r>
                      <a:r>
                        <a:rPr kumimoji="1" lang="ja-JP" altLang="en-US" sz="1600" dirty="0" smtClean="0"/>
                        <a:t>％</a:t>
                      </a:r>
                      <a:endParaRPr kumimoji="1" lang="ja-JP" altLang="en-US" sz="1600" dirty="0"/>
                    </a:p>
                  </a:txBody>
                  <a:tcPr/>
                </a:tc>
                <a:tc>
                  <a:txBody>
                    <a:bodyPr/>
                    <a:lstStyle/>
                    <a:p>
                      <a:pPr algn="ctr"/>
                      <a:r>
                        <a:rPr kumimoji="1" lang="en-US" altLang="ja-JP" sz="1600" dirty="0" smtClean="0"/>
                        <a:t>1.3</a:t>
                      </a:r>
                      <a:r>
                        <a:rPr kumimoji="1" lang="ja-JP" altLang="en-US" sz="1600" dirty="0" smtClean="0"/>
                        <a:t>％</a:t>
                      </a:r>
                      <a:endParaRPr kumimoji="1" lang="ja-JP" altLang="en-US" sz="1600" dirty="0"/>
                    </a:p>
                  </a:txBody>
                  <a:tcPr/>
                </a:tc>
                <a:tc>
                  <a:txBody>
                    <a:bodyPr/>
                    <a:lstStyle/>
                    <a:p>
                      <a:pPr algn="ctr"/>
                      <a:r>
                        <a:rPr kumimoji="1" lang="en-US" altLang="ja-JP" sz="1600" dirty="0" smtClean="0"/>
                        <a:t>1.3</a:t>
                      </a:r>
                      <a:r>
                        <a:rPr kumimoji="1" lang="ja-JP" altLang="en-US" sz="1600" dirty="0" smtClean="0"/>
                        <a:t>％</a:t>
                      </a:r>
                      <a:endParaRPr kumimoji="1" lang="ja-JP" altLang="en-US" sz="1600" dirty="0"/>
                    </a:p>
                  </a:txBody>
                  <a:tcPr/>
                </a:tc>
                <a:tc>
                  <a:txBody>
                    <a:bodyPr/>
                    <a:lstStyle/>
                    <a:p>
                      <a:pPr algn="ctr"/>
                      <a:r>
                        <a:rPr kumimoji="1" lang="en-US" altLang="ja-JP" sz="1600" dirty="0" smtClean="0"/>
                        <a:t>1.3</a:t>
                      </a:r>
                      <a:r>
                        <a:rPr kumimoji="1" lang="ja-JP" altLang="en-US" sz="1600" dirty="0" smtClean="0"/>
                        <a:t>％</a:t>
                      </a:r>
                      <a:endParaRPr kumimoji="1" lang="ja-JP" altLang="en-US" sz="1600" dirty="0"/>
                    </a:p>
                  </a:txBody>
                  <a:tcPr/>
                </a:tc>
                <a:tc>
                  <a:txBody>
                    <a:bodyPr/>
                    <a:lstStyle/>
                    <a:p>
                      <a:pPr algn="ctr"/>
                      <a:r>
                        <a:rPr kumimoji="1" lang="en-US" altLang="ja-JP" sz="1600" dirty="0" smtClean="0"/>
                        <a:t>1.3</a:t>
                      </a:r>
                      <a:r>
                        <a:rPr kumimoji="1" lang="ja-JP" altLang="en-US" sz="1600" dirty="0" smtClean="0"/>
                        <a:t>％</a:t>
                      </a:r>
                      <a:endParaRPr kumimoji="1" lang="ja-JP" altLang="en-US" sz="1600" dirty="0"/>
                    </a:p>
                  </a:txBody>
                  <a:tcPr/>
                </a:tc>
                <a:tc>
                  <a:txBody>
                    <a:bodyPr/>
                    <a:lstStyle/>
                    <a:p>
                      <a:pPr algn="ctr"/>
                      <a:r>
                        <a:rPr kumimoji="1" lang="en-US" altLang="ja-JP" sz="1600" dirty="0" smtClean="0"/>
                        <a:t>1.5</a:t>
                      </a:r>
                      <a:r>
                        <a:rPr kumimoji="1" lang="ja-JP" altLang="en-US" sz="1600" dirty="0" smtClean="0"/>
                        <a:t>％</a:t>
                      </a:r>
                      <a:endParaRPr kumimoji="1" lang="ja-JP" altLang="en-US" sz="1600" dirty="0"/>
                    </a:p>
                  </a:txBody>
                  <a:tcPr/>
                </a:tc>
                <a:tc>
                  <a:txBody>
                    <a:bodyPr/>
                    <a:lstStyle/>
                    <a:p>
                      <a:pPr algn="ctr"/>
                      <a:r>
                        <a:rPr kumimoji="1" lang="en-US" altLang="ja-JP" sz="1600" dirty="0" smtClean="0"/>
                        <a:t>1.6</a:t>
                      </a:r>
                      <a:r>
                        <a:rPr kumimoji="1" lang="ja-JP" altLang="en-US" sz="1600" dirty="0" smtClean="0"/>
                        <a:t>％</a:t>
                      </a:r>
                      <a:endParaRPr kumimoji="1" lang="ja-JP" altLang="en-US" sz="1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54803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p:cNvSpPr txBox="1"/>
          <p:nvPr/>
        </p:nvSpPr>
        <p:spPr>
          <a:xfrm>
            <a:off x="0" y="449570"/>
            <a:ext cx="8621486" cy="338554"/>
          </a:xfrm>
          <a:prstGeom prst="rect">
            <a:avLst/>
          </a:prstGeom>
          <a:noFill/>
        </p:spPr>
        <p:txBody>
          <a:bodyPr wrap="square" rtlCol="0">
            <a:spAutoFit/>
          </a:bodyPr>
          <a:lstStyle/>
          <a:p>
            <a:r>
              <a:rPr lang="ja-JP" altLang="en-US" sz="1600" b="1" dirty="0" smtClean="0"/>
              <a:t>（３）投資・財政計画（収支計画）に未反映の取り組みや今後検討予定の取り組みの概要</a:t>
            </a:r>
            <a:endParaRPr lang="en-US" altLang="ja-JP" sz="1600" b="1" dirty="0"/>
          </a:p>
        </p:txBody>
      </p:sp>
      <p:sp>
        <p:nvSpPr>
          <p:cNvPr id="5" name="テキスト ボックス 4"/>
          <p:cNvSpPr txBox="1"/>
          <p:nvPr/>
        </p:nvSpPr>
        <p:spPr>
          <a:xfrm>
            <a:off x="198664" y="969261"/>
            <a:ext cx="12239625" cy="338554"/>
          </a:xfrm>
          <a:prstGeom prst="rect">
            <a:avLst/>
          </a:prstGeom>
          <a:noFill/>
        </p:spPr>
        <p:txBody>
          <a:bodyPr wrap="square" rtlCol="0">
            <a:spAutoFit/>
          </a:bodyPr>
          <a:lstStyle/>
          <a:p>
            <a:r>
              <a:rPr lang="ja-JP" altLang="en-US" sz="1600" b="1" dirty="0" smtClean="0">
                <a:solidFill>
                  <a:schemeClr val="accent1">
                    <a:lumMod val="50000"/>
                  </a:schemeClr>
                </a:solidFill>
              </a:rPr>
              <a:t>①　今後の投資についての考え方・検討状況</a:t>
            </a:r>
          </a:p>
        </p:txBody>
      </p:sp>
      <p:sp>
        <p:nvSpPr>
          <p:cNvPr id="6" name="テキスト ボックス 5"/>
          <p:cNvSpPr txBox="1"/>
          <p:nvPr/>
        </p:nvSpPr>
        <p:spPr>
          <a:xfrm>
            <a:off x="465364" y="1658229"/>
            <a:ext cx="11261169" cy="6386364"/>
          </a:xfrm>
          <a:prstGeom prst="rect">
            <a:avLst/>
          </a:prstGeom>
          <a:noFill/>
        </p:spPr>
        <p:txBody>
          <a:bodyPr wrap="square" rtlCol="0">
            <a:spAutoFit/>
          </a:bodyPr>
          <a:lstStyle/>
          <a:p>
            <a:pPr>
              <a:lnSpc>
                <a:spcPct val="150000"/>
              </a:lnSpc>
              <a:spcBef>
                <a:spcPts val="300"/>
              </a:spcBef>
            </a:pPr>
            <a:r>
              <a:rPr lang="ja-JP" altLang="en-US" sz="1600" b="1" dirty="0" smtClean="0"/>
              <a:t>○既存の造成計画の見直しに関する事項</a:t>
            </a:r>
            <a:endParaRPr lang="en-US" altLang="ja-JP" sz="1600" b="1" dirty="0" smtClean="0"/>
          </a:p>
          <a:p>
            <a:pPr marL="285750" indent="-285750">
              <a:lnSpc>
                <a:spcPct val="150000"/>
              </a:lnSpc>
              <a:spcBef>
                <a:spcPts val="300"/>
              </a:spcBef>
              <a:buFont typeface="Wingdings" panose="05000000000000000000" pitchFamily="2" charset="2"/>
              <a:buChar char="Ø"/>
            </a:pPr>
            <a:r>
              <a:rPr lang="ja-JP" altLang="en-US" sz="1600" dirty="0" smtClean="0"/>
              <a:t>夢洲地区</a:t>
            </a:r>
            <a:endParaRPr lang="en-US" altLang="ja-JP" sz="1600" dirty="0" smtClean="0"/>
          </a:p>
          <a:p>
            <a:pPr marL="465750" indent="-285750">
              <a:lnSpc>
                <a:spcPct val="150000"/>
              </a:lnSpc>
              <a:spcBef>
                <a:spcPts val="300"/>
              </a:spcBef>
              <a:buFont typeface="Arial" panose="020B0604020202020204" pitchFamily="34" charset="0"/>
              <a:buChar char="•"/>
            </a:pPr>
            <a:r>
              <a:rPr lang="ja-JP" altLang="en-US" sz="1600" dirty="0" smtClean="0"/>
              <a:t>まちづくり</a:t>
            </a:r>
            <a:r>
              <a:rPr lang="en-US" altLang="ja-JP" sz="1600" dirty="0" smtClean="0"/>
              <a:t>Ⅲ</a:t>
            </a:r>
            <a:r>
              <a:rPr lang="ja-JP" altLang="en-US" sz="1600" dirty="0" smtClean="0"/>
              <a:t>期については、現在も浚渫土砂の受入れを行っており、開発時期</a:t>
            </a:r>
            <a:r>
              <a:rPr lang="ja-JP" altLang="en-US" sz="1600" dirty="0"/>
              <a:t>が</a:t>
            </a:r>
            <a:r>
              <a:rPr lang="ja-JP" altLang="en-US" sz="1600" dirty="0" smtClean="0"/>
              <a:t>万博開催後の</a:t>
            </a:r>
            <a:r>
              <a:rPr lang="en-US" altLang="ja-JP" sz="1600" dirty="0" smtClean="0"/>
              <a:t>Ⅱ</a:t>
            </a:r>
            <a:r>
              <a:rPr lang="ja-JP" altLang="en-US" sz="1600" dirty="0" smtClean="0"/>
              <a:t>期より後年度となることから、具体的な土地利用や基盤整備等の内容も未確定なため、これらが具体化した段階で、必要に応じて</a:t>
            </a:r>
            <a:r>
              <a:rPr lang="ja-JP" altLang="en-US" sz="1600" dirty="0"/>
              <a:t>見直</a:t>
            </a:r>
            <a:r>
              <a:rPr lang="ja-JP" altLang="en-US" sz="1600" dirty="0" smtClean="0"/>
              <a:t>しを</a:t>
            </a:r>
            <a:r>
              <a:rPr lang="ja-JP" altLang="en-US" sz="1600" dirty="0"/>
              <a:t>行</a:t>
            </a:r>
            <a:r>
              <a:rPr lang="ja-JP" altLang="en-US" sz="1600" dirty="0" smtClean="0"/>
              <a:t>う。</a:t>
            </a:r>
            <a:endParaRPr lang="en-US" altLang="ja-JP" sz="1600" dirty="0" smtClean="0"/>
          </a:p>
          <a:p>
            <a:pPr>
              <a:lnSpc>
                <a:spcPct val="150000"/>
              </a:lnSpc>
              <a:spcBef>
                <a:spcPts val="300"/>
              </a:spcBef>
            </a:pPr>
            <a:endParaRPr lang="en-US" altLang="ja-JP" sz="1600" b="1" dirty="0" smtClean="0"/>
          </a:p>
          <a:p>
            <a:pPr>
              <a:lnSpc>
                <a:spcPct val="150000"/>
              </a:lnSpc>
              <a:spcBef>
                <a:spcPts val="300"/>
              </a:spcBef>
            </a:pPr>
            <a:r>
              <a:rPr lang="ja-JP" altLang="en-US" sz="1600" b="1" dirty="0" smtClean="0"/>
              <a:t>○新規造成計画に関する事項</a:t>
            </a:r>
            <a:endParaRPr lang="ja-JP" altLang="en-US" sz="1600" b="1" dirty="0"/>
          </a:p>
          <a:p>
            <a:pPr marL="285750" indent="-285750">
              <a:lnSpc>
                <a:spcPct val="150000"/>
              </a:lnSpc>
              <a:spcBef>
                <a:spcPts val="300"/>
              </a:spcBef>
              <a:buFont typeface="Wingdings" panose="05000000000000000000" pitchFamily="2" charset="2"/>
              <a:buChar char="Ø"/>
            </a:pPr>
            <a:r>
              <a:rPr lang="ja-JP" altLang="en-US" sz="1600" dirty="0" smtClean="0"/>
              <a:t>咲洲東地区・新島地区・築港地区</a:t>
            </a:r>
            <a:endParaRPr lang="en-US" altLang="ja-JP" sz="1600" dirty="0"/>
          </a:p>
          <a:p>
            <a:pPr marL="465750" indent="-285750">
              <a:lnSpc>
                <a:spcPct val="150000"/>
              </a:lnSpc>
              <a:spcBef>
                <a:spcPts val="300"/>
              </a:spcBef>
              <a:buFont typeface="Arial" panose="020B0604020202020204" pitchFamily="34" charset="0"/>
              <a:buChar char="•"/>
            </a:pPr>
            <a:r>
              <a:rPr lang="ja-JP" altLang="en-US" sz="1600" dirty="0"/>
              <a:t>国（直轄事業）による整備を除き現在</a:t>
            </a:r>
            <a:r>
              <a:rPr lang="ja-JP" altLang="en-US" sz="1600" dirty="0" smtClean="0"/>
              <a:t>事業休止中であるが、建設発生土の処分場所としての需要も見極めつつ、採算性確保のための新たな事業スキーム等の検討を行う。</a:t>
            </a:r>
            <a:endParaRPr lang="en-US" altLang="ja-JP" sz="1600" dirty="0" smtClean="0"/>
          </a:p>
          <a:p>
            <a:pPr marL="465750" indent="-285750">
              <a:lnSpc>
                <a:spcPct val="150000"/>
              </a:lnSpc>
              <a:spcBef>
                <a:spcPts val="300"/>
              </a:spcBef>
              <a:buFont typeface="Arial" panose="020B0604020202020204" pitchFamily="34" charset="0"/>
              <a:buChar char="•"/>
            </a:pPr>
            <a:endParaRPr lang="en-US" altLang="ja-JP" sz="1600" dirty="0"/>
          </a:p>
          <a:p>
            <a:pPr>
              <a:lnSpc>
                <a:spcPct val="150000"/>
              </a:lnSpc>
              <a:spcBef>
                <a:spcPts val="300"/>
              </a:spcBef>
            </a:pPr>
            <a:r>
              <a:rPr lang="ja-JP" altLang="en-US" sz="1600" b="1" dirty="0" smtClean="0"/>
              <a:t>○集客施設の更新に</a:t>
            </a:r>
            <a:r>
              <a:rPr lang="ja-JP" altLang="en-US" sz="1600" b="1" dirty="0"/>
              <a:t>関する事項</a:t>
            </a:r>
          </a:p>
          <a:p>
            <a:pPr marL="285750" indent="-285750">
              <a:lnSpc>
                <a:spcPct val="150000"/>
              </a:lnSpc>
              <a:spcBef>
                <a:spcPts val="300"/>
              </a:spcBef>
              <a:buFont typeface="Wingdings" panose="05000000000000000000" pitchFamily="2" charset="2"/>
              <a:buChar char="Ø"/>
            </a:pPr>
            <a:r>
              <a:rPr lang="ja-JP" altLang="en-US" sz="1600" dirty="0" smtClean="0"/>
              <a:t>舞洲体育館</a:t>
            </a:r>
            <a:endParaRPr lang="en-US" altLang="ja-JP" sz="1600" dirty="0" smtClean="0"/>
          </a:p>
          <a:p>
            <a:pPr marL="285750" indent="-285750">
              <a:lnSpc>
                <a:spcPct val="150000"/>
              </a:lnSpc>
              <a:spcBef>
                <a:spcPts val="300"/>
              </a:spcBef>
              <a:buFont typeface="Arial" panose="020B0604020202020204" pitchFamily="34" charset="0"/>
              <a:buChar char="•"/>
            </a:pPr>
            <a:r>
              <a:rPr lang="en-US" altLang="ja-JP" sz="1600" dirty="0" smtClean="0"/>
              <a:t>2024</a:t>
            </a:r>
            <a:r>
              <a:rPr lang="ja-JP" altLang="en-US" sz="1600" dirty="0" smtClean="0"/>
              <a:t>（</a:t>
            </a:r>
            <a:r>
              <a:rPr lang="en-US" altLang="ja-JP" sz="1600" dirty="0" smtClean="0"/>
              <a:t>R6</a:t>
            </a:r>
            <a:r>
              <a:rPr lang="ja-JP" altLang="en-US" sz="1600" dirty="0" smtClean="0"/>
              <a:t>）年度まで</a:t>
            </a:r>
            <a:r>
              <a:rPr lang="ja-JP" altLang="en-US" sz="1600" dirty="0"/>
              <a:t>定期建物賃貸借契約を締結しており、</a:t>
            </a:r>
            <a:r>
              <a:rPr lang="en-US" altLang="ja-JP" sz="1600" dirty="0" smtClean="0"/>
              <a:t>2025</a:t>
            </a:r>
            <a:r>
              <a:rPr lang="ja-JP" altLang="en-US" sz="1600" dirty="0" smtClean="0"/>
              <a:t>（</a:t>
            </a:r>
            <a:r>
              <a:rPr lang="en-US" altLang="ja-JP" sz="1600" dirty="0" smtClean="0"/>
              <a:t>R7</a:t>
            </a:r>
            <a:r>
              <a:rPr lang="ja-JP" altLang="en-US" sz="1600" dirty="0" smtClean="0"/>
              <a:t>）年度以降</a:t>
            </a:r>
            <a:r>
              <a:rPr lang="ja-JP" altLang="en-US" sz="1600" dirty="0"/>
              <a:t>も同様に建物を活用する場合に必要な更新費用等を計上している。 </a:t>
            </a:r>
            <a:r>
              <a:rPr lang="en-US" altLang="ja-JP" sz="1600" dirty="0" smtClean="0"/>
              <a:t>2025</a:t>
            </a:r>
            <a:r>
              <a:rPr lang="ja-JP" altLang="en-US" sz="1600" dirty="0" smtClean="0"/>
              <a:t>（</a:t>
            </a:r>
            <a:r>
              <a:rPr lang="en-US" altLang="ja-JP" sz="1600" dirty="0" smtClean="0"/>
              <a:t>R7</a:t>
            </a:r>
            <a:r>
              <a:rPr lang="ja-JP" altLang="en-US" sz="1600" dirty="0" smtClean="0"/>
              <a:t>）年度以降</a:t>
            </a:r>
            <a:r>
              <a:rPr lang="ja-JP" altLang="en-US" sz="1600" dirty="0"/>
              <a:t>の舞洲体育館の活用については</a:t>
            </a:r>
            <a:r>
              <a:rPr lang="ja-JP" altLang="en-US" sz="1600" dirty="0" smtClean="0"/>
              <a:t>、需要</a:t>
            </a:r>
            <a:r>
              <a:rPr lang="ja-JP" altLang="en-US" sz="1600" dirty="0"/>
              <a:t>を見極めつつ活用方針を策定する。</a:t>
            </a:r>
          </a:p>
        </p:txBody>
      </p:sp>
      <p:sp>
        <p:nvSpPr>
          <p:cNvPr id="8" name="スライド番号プレースホルダー 1"/>
          <p:cNvSpPr>
            <a:spLocks noGrp="1"/>
          </p:cNvSpPr>
          <p:nvPr>
            <p:ph type="sldNum" sz="quarter" idx="12"/>
          </p:nvPr>
        </p:nvSpPr>
        <p:spPr>
          <a:xfrm>
            <a:off x="9653344" y="8180722"/>
            <a:ext cx="2592229" cy="460041"/>
          </a:xfrm>
        </p:spPr>
        <p:txBody>
          <a:bodyPr/>
          <a:lstStyle/>
          <a:p>
            <a:fld id="{2B80A2B0-4F1B-46AA-953C-4F7E6E88B3BD}" type="slidenum">
              <a:rPr kumimoji="1" lang="ja-JP" altLang="en-US" smtClean="0"/>
              <a:t>18</a:t>
            </a:fld>
            <a:endParaRPr kumimoji="1" lang="ja-JP" altLang="en-US" dirty="0"/>
          </a:p>
        </p:txBody>
      </p:sp>
    </p:spTree>
    <p:extLst>
      <p:ext uri="{BB962C8B-B14F-4D97-AF65-F5344CB8AC3E}">
        <p14:creationId xmlns:p14="http://schemas.microsoft.com/office/powerpoint/2010/main" val="3313180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68068"/>
            <a:ext cx="12239625" cy="1664147"/>
          </a:xfrm>
        </p:spPr>
        <p:txBody>
          <a:bodyPr/>
          <a:lstStyle/>
          <a:p>
            <a:pPr algn="ctr"/>
            <a:r>
              <a:rPr kumimoji="1" lang="ja-JP" altLang="en-US" dirty="0" smtClean="0">
                <a:solidFill>
                  <a:schemeClr val="tx1"/>
                </a:solidFill>
              </a:rPr>
              <a:t>目　　次</a:t>
            </a:r>
            <a:endParaRPr kumimoji="1" lang="ja-JP" altLang="en-US" dirty="0">
              <a:solidFill>
                <a:schemeClr val="tx1"/>
              </a:solidFill>
            </a:endParaRPr>
          </a:p>
        </p:txBody>
      </p:sp>
      <p:sp>
        <p:nvSpPr>
          <p:cNvPr id="3" name="コンテンツ プレースホルダー 2"/>
          <p:cNvSpPr>
            <a:spLocks noGrp="1"/>
          </p:cNvSpPr>
          <p:nvPr>
            <p:ph idx="1"/>
          </p:nvPr>
        </p:nvSpPr>
        <p:spPr>
          <a:xfrm>
            <a:off x="815975" y="2432215"/>
            <a:ext cx="8496680" cy="4889595"/>
          </a:xfrm>
        </p:spPr>
        <p:txBody>
          <a:bodyPr/>
          <a:lstStyle/>
          <a:p>
            <a:pPr marL="0" indent="0">
              <a:buNone/>
            </a:pPr>
            <a:r>
              <a:rPr kumimoji="1" lang="ja-JP" altLang="en-US" dirty="0" smtClean="0"/>
              <a:t>１．事業の概要</a:t>
            </a:r>
            <a:endParaRPr kumimoji="1" lang="en-US" altLang="ja-JP" dirty="0" smtClean="0"/>
          </a:p>
          <a:p>
            <a:pPr marL="0" indent="0">
              <a:buNone/>
            </a:pPr>
            <a:endParaRPr lang="en-US" altLang="ja-JP" dirty="0"/>
          </a:p>
          <a:p>
            <a:pPr marL="0" indent="0">
              <a:buNone/>
            </a:pPr>
            <a:r>
              <a:rPr kumimoji="1" lang="ja-JP" altLang="en-US" dirty="0" smtClean="0"/>
              <a:t>２．経営の基本方針</a:t>
            </a:r>
            <a:endParaRPr kumimoji="1" lang="en-US" altLang="ja-JP" dirty="0" smtClean="0"/>
          </a:p>
          <a:p>
            <a:pPr marL="0" indent="0">
              <a:buNone/>
            </a:pPr>
            <a:endParaRPr lang="en-US" altLang="ja-JP" dirty="0"/>
          </a:p>
          <a:p>
            <a:pPr marL="0" indent="0">
              <a:buNone/>
            </a:pPr>
            <a:r>
              <a:rPr kumimoji="1" lang="ja-JP" altLang="en-US" dirty="0" smtClean="0"/>
              <a:t>３．投資・財政計画（収支計画）</a:t>
            </a:r>
            <a:endParaRPr kumimoji="1" lang="en-US" altLang="ja-JP" dirty="0" smtClean="0"/>
          </a:p>
          <a:p>
            <a:pPr marL="0" indent="0">
              <a:buNone/>
            </a:pPr>
            <a:endParaRPr lang="en-US" altLang="ja-JP" dirty="0"/>
          </a:p>
          <a:p>
            <a:pPr marL="0" indent="0">
              <a:buNone/>
            </a:pPr>
            <a:r>
              <a:rPr kumimoji="1" lang="ja-JP" altLang="en-US" dirty="0" smtClean="0"/>
              <a:t>４．長期収支見込みの事後検証、更新等に関する事項</a:t>
            </a:r>
            <a:endParaRPr kumimoji="1" lang="ja-JP" altLang="en-US" dirty="0"/>
          </a:p>
        </p:txBody>
      </p:sp>
      <p:sp>
        <p:nvSpPr>
          <p:cNvPr id="5" name="コンテンツ プレースホルダー 2"/>
          <p:cNvSpPr txBox="1">
            <a:spLocks/>
          </p:cNvSpPr>
          <p:nvPr/>
        </p:nvSpPr>
        <p:spPr>
          <a:xfrm>
            <a:off x="10128630" y="2432214"/>
            <a:ext cx="962157" cy="4889595"/>
          </a:xfrm>
          <a:prstGeom prst="rect">
            <a:avLst/>
          </a:prstGeom>
        </p:spPr>
        <p:txBody>
          <a:bodyPr vert="horz" lIns="91440" tIns="45720" rIns="91440" bIns="45720" rtlCol="0">
            <a:normAutofit/>
          </a:bodyPr>
          <a:lstStyle>
            <a:lvl1pPr marL="432054" indent="-432054" algn="l" defTabSz="576072" rtl="0" eaLnBrk="1" latinLnBrk="0" hangingPunct="1">
              <a:spcBef>
                <a:spcPts val="1260"/>
              </a:spcBef>
              <a:spcAft>
                <a:spcPts val="0"/>
              </a:spcAft>
              <a:buClr>
                <a:schemeClr val="accent1"/>
              </a:buClr>
              <a:buSzPct val="80000"/>
              <a:buFont typeface="Wingdings 3" charset="2"/>
              <a:buChar char=""/>
              <a:defRPr kumimoji="1" sz="2268" kern="1200">
                <a:solidFill>
                  <a:schemeClr val="tx1">
                    <a:lumMod val="75000"/>
                    <a:lumOff val="25000"/>
                  </a:schemeClr>
                </a:solidFill>
                <a:latin typeface="+mn-lt"/>
                <a:ea typeface="+mn-ea"/>
                <a:cs typeface="+mn-cs"/>
              </a:defRPr>
            </a:lvl1pPr>
            <a:lvl2pPr marL="936117" indent="-360045" algn="l" defTabSz="576072" rtl="0" eaLnBrk="1" latinLnBrk="0" hangingPunct="1">
              <a:spcBef>
                <a:spcPts val="1260"/>
              </a:spcBef>
              <a:spcAft>
                <a:spcPts val="0"/>
              </a:spcAft>
              <a:buClr>
                <a:schemeClr val="accent1"/>
              </a:buClr>
              <a:buSzPct val="80000"/>
              <a:buFont typeface="Wingdings 3" charset="2"/>
              <a:buChar char=""/>
              <a:defRPr kumimoji="1" sz="2016" kern="1200">
                <a:solidFill>
                  <a:schemeClr val="tx1">
                    <a:lumMod val="75000"/>
                    <a:lumOff val="25000"/>
                  </a:schemeClr>
                </a:solidFill>
                <a:latin typeface="+mn-lt"/>
                <a:ea typeface="+mn-ea"/>
                <a:cs typeface="+mn-cs"/>
              </a:defRPr>
            </a:lvl2pPr>
            <a:lvl3pPr marL="1440180" indent="-288036" algn="l" defTabSz="576072" rtl="0" eaLnBrk="1" latinLnBrk="0" hangingPunct="1">
              <a:spcBef>
                <a:spcPts val="1260"/>
              </a:spcBef>
              <a:spcAft>
                <a:spcPts val="0"/>
              </a:spcAft>
              <a:buClr>
                <a:schemeClr val="accent1"/>
              </a:buClr>
              <a:buSzPct val="80000"/>
              <a:buFont typeface="Wingdings 3" charset="2"/>
              <a:buChar char=""/>
              <a:defRPr kumimoji="1" sz="1764" kern="1200">
                <a:solidFill>
                  <a:schemeClr val="tx1">
                    <a:lumMod val="75000"/>
                    <a:lumOff val="25000"/>
                  </a:schemeClr>
                </a:solidFill>
                <a:latin typeface="+mn-lt"/>
                <a:ea typeface="+mn-ea"/>
                <a:cs typeface="+mn-cs"/>
              </a:defRPr>
            </a:lvl3pPr>
            <a:lvl4pPr marL="2016252"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4pPr>
            <a:lvl5pPr marL="2592324"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5pPr>
            <a:lvl6pPr marL="3168396"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6pPr>
            <a:lvl7pPr marL="3744468"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7pPr>
            <a:lvl8pPr marL="4320540"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8pPr>
            <a:lvl9pPr marL="4896612"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9pPr>
          </a:lstStyle>
          <a:p>
            <a:pPr marL="0" indent="0" algn="r">
              <a:buFont typeface="Wingdings 3" charset="2"/>
              <a:buNone/>
            </a:pPr>
            <a:r>
              <a:rPr lang="en-US" altLang="ja-JP" dirty="0" smtClean="0">
                <a:latin typeface="+mn-ea"/>
              </a:rPr>
              <a:t>2</a:t>
            </a:r>
          </a:p>
          <a:p>
            <a:pPr marL="0" indent="0" algn="r">
              <a:buFont typeface="Wingdings 3" charset="2"/>
              <a:buNone/>
            </a:pPr>
            <a:endParaRPr lang="en-US" altLang="ja-JP" dirty="0" smtClean="0">
              <a:latin typeface="+mn-ea"/>
            </a:endParaRPr>
          </a:p>
          <a:p>
            <a:pPr marL="0" indent="0" algn="r">
              <a:buFont typeface="Wingdings 3" charset="2"/>
              <a:buNone/>
            </a:pPr>
            <a:r>
              <a:rPr lang="en-US" altLang="ja-JP" dirty="0">
                <a:latin typeface="+mn-ea"/>
              </a:rPr>
              <a:t>6</a:t>
            </a:r>
            <a:endParaRPr lang="en-US" altLang="ja-JP" dirty="0" smtClean="0">
              <a:latin typeface="+mn-ea"/>
            </a:endParaRPr>
          </a:p>
          <a:p>
            <a:pPr marL="0" indent="0" algn="r">
              <a:buFont typeface="Wingdings 3" charset="2"/>
              <a:buNone/>
            </a:pPr>
            <a:endParaRPr lang="en-US" altLang="ja-JP" dirty="0" smtClean="0">
              <a:latin typeface="+mn-ea"/>
            </a:endParaRPr>
          </a:p>
          <a:p>
            <a:pPr marL="0" indent="0" algn="r">
              <a:buFont typeface="Wingdings 3" charset="2"/>
              <a:buNone/>
            </a:pPr>
            <a:r>
              <a:rPr lang="en-US" altLang="ja-JP" dirty="0" smtClean="0">
                <a:latin typeface="+mn-ea"/>
              </a:rPr>
              <a:t>7</a:t>
            </a:r>
          </a:p>
          <a:p>
            <a:pPr marL="0" indent="0" algn="r">
              <a:buFont typeface="Wingdings 3" charset="2"/>
              <a:buNone/>
            </a:pPr>
            <a:endParaRPr lang="en-US" altLang="ja-JP" dirty="0" smtClean="0">
              <a:latin typeface="+mn-ea"/>
            </a:endParaRPr>
          </a:p>
          <a:p>
            <a:pPr marL="0" indent="0" algn="r">
              <a:buFont typeface="Wingdings 3" charset="2"/>
              <a:buNone/>
            </a:pPr>
            <a:r>
              <a:rPr lang="en-US" altLang="ja-JP" dirty="0" smtClean="0">
                <a:latin typeface="+mn-ea"/>
              </a:rPr>
              <a:t>2</a:t>
            </a:r>
            <a:r>
              <a:rPr lang="en-US" altLang="ja-JP" dirty="0">
                <a:latin typeface="+mn-ea"/>
              </a:rPr>
              <a:t>0</a:t>
            </a:r>
          </a:p>
        </p:txBody>
      </p:sp>
      <p:sp>
        <p:nvSpPr>
          <p:cNvPr id="7" name="スライド番号プレースホルダー 3"/>
          <p:cNvSpPr>
            <a:spLocks noGrp="1"/>
          </p:cNvSpPr>
          <p:nvPr>
            <p:ph type="sldNum" sz="quarter" idx="12"/>
          </p:nvPr>
        </p:nvSpPr>
        <p:spPr>
          <a:xfrm>
            <a:off x="11569480" y="8228848"/>
            <a:ext cx="686187" cy="460041"/>
          </a:xfrm>
        </p:spPr>
        <p:txBody>
          <a:bodyPr/>
          <a:lstStyle/>
          <a:p>
            <a:fld id="{9855AF58-FB1E-4A03-A555-249AA4299BCB}" type="slidenum">
              <a:rPr lang="ja-JP" altLang="en-US" smtClean="0"/>
              <a:pPr/>
              <a:t>1</a:t>
            </a:fld>
            <a:endParaRPr lang="ja-JP" altLang="en-US" dirty="0"/>
          </a:p>
        </p:txBody>
      </p:sp>
    </p:spTree>
    <p:extLst>
      <p:ext uri="{BB962C8B-B14F-4D97-AF65-F5344CB8AC3E}">
        <p14:creationId xmlns:p14="http://schemas.microsoft.com/office/powerpoint/2010/main" val="2873823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テキスト ボックス 7"/>
          <p:cNvSpPr txBox="1"/>
          <p:nvPr/>
        </p:nvSpPr>
        <p:spPr>
          <a:xfrm>
            <a:off x="535439" y="481351"/>
            <a:ext cx="11560629" cy="6563335"/>
          </a:xfrm>
          <a:prstGeom prst="rect">
            <a:avLst/>
          </a:prstGeom>
          <a:noFill/>
        </p:spPr>
        <p:txBody>
          <a:bodyPr wrap="square" rtlCol="0">
            <a:spAutoFit/>
          </a:bodyPr>
          <a:lstStyle/>
          <a:p>
            <a:pPr>
              <a:lnSpc>
                <a:spcPct val="150000"/>
              </a:lnSpc>
              <a:spcBef>
                <a:spcPts val="300"/>
              </a:spcBef>
            </a:pPr>
            <a:r>
              <a:rPr lang="ja-JP" altLang="en-US" sz="1600" b="1" dirty="0" smtClean="0">
                <a:solidFill>
                  <a:schemeClr val="accent1">
                    <a:lumMod val="50000"/>
                  </a:schemeClr>
                </a:solidFill>
              </a:rPr>
              <a:t>○　土地処分の見通しに関する事項</a:t>
            </a:r>
            <a:endParaRPr lang="ja-JP" altLang="en-US" sz="1600" b="1" dirty="0">
              <a:solidFill>
                <a:schemeClr val="accent1">
                  <a:lumMod val="50000"/>
                </a:schemeClr>
              </a:solidFill>
            </a:endParaRPr>
          </a:p>
          <a:p>
            <a:pPr marL="285750" indent="-285750">
              <a:lnSpc>
                <a:spcPct val="150000"/>
              </a:lnSpc>
              <a:spcBef>
                <a:spcPts val="300"/>
              </a:spcBef>
              <a:buFont typeface="Wingdings" panose="05000000000000000000" pitchFamily="2" charset="2"/>
              <a:buChar char="Ø"/>
            </a:pPr>
            <a:r>
              <a:rPr lang="ja-JP" altLang="en-US" sz="1600" dirty="0" smtClean="0"/>
              <a:t>収入</a:t>
            </a:r>
            <a:r>
              <a:rPr lang="ja-JP" altLang="en-US" sz="1600" dirty="0"/>
              <a:t>の確保を図るため、経済情勢や企業ニーズに対応した売却促進策の実施</a:t>
            </a:r>
          </a:p>
          <a:p>
            <a:pPr marL="434250">
              <a:lnSpc>
                <a:spcPct val="150000"/>
              </a:lnSpc>
              <a:spcBef>
                <a:spcPts val="300"/>
              </a:spcBef>
            </a:pPr>
            <a:r>
              <a:rPr lang="ja-JP" altLang="en-US" sz="1600" dirty="0" smtClean="0"/>
              <a:t>積極的</a:t>
            </a:r>
            <a:r>
              <a:rPr lang="ja-JP" altLang="en-US" sz="1600" dirty="0"/>
              <a:t>な誘致活動の展開（個別誘致活動、ＰＲ・プロモーション活動</a:t>
            </a:r>
            <a:r>
              <a:rPr lang="ja-JP" altLang="en-US" sz="1600" dirty="0" smtClean="0"/>
              <a:t>）</a:t>
            </a:r>
            <a:endParaRPr lang="en-US" altLang="ja-JP" sz="1600" dirty="0" smtClean="0"/>
          </a:p>
          <a:p>
            <a:pPr marL="720000" indent="-285750">
              <a:lnSpc>
                <a:spcPct val="150000"/>
              </a:lnSpc>
              <a:spcBef>
                <a:spcPts val="300"/>
              </a:spcBef>
              <a:buFont typeface="Wingdings" panose="05000000000000000000" pitchFamily="2" charset="2"/>
              <a:buChar char="ü"/>
            </a:pPr>
            <a:r>
              <a:rPr lang="ja-JP" altLang="en-US" sz="1200" dirty="0" smtClean="0"/>
              <a:t>積極的</a:t>
            </a:r>
            <a:r>
              <a:rPr lang="ja-JP" altLang="en-US" sz="1200" dirty="0"/>
              <a:t>な個別誘致活動を実施するとともに、セミナーや現地案内を</a:t>
            </a:r>
            <a:r>
              <a:rPr lang="ja-JP" altLang="en-US" sz="1200" dirty="0" smtClean="0"/>
              <a:t>実施</a:t>
            </a:r>
            <a:endParaRPr lang="en-US" altLang="ja-JP" sz="1200" dirty="0" smtClean="0"/>
          </a:p>
          <a:p>
            <a:pPr marL="720000" indent="-285750">
              <a:lnSpc>
                <a:spcPct val="150000"/>
              </a:lnSpc>
              <a:spcBef>
                <a:spcPts val="300"/>
              </a:spcBef>
              <a:buFont typeface="Wingdings" panose="05000000000000000000" pitchFamily="2" charset="2"/>
              <a:buChar char="ü"/>
            </a:pPr>
            <a:r>
              <a:rPr lang="ja-JP" altLang="en-US" sz="1200" dirty="0" smtClean="0"/>
              <a:t>臨海部</a:t>
            </a:r>
            <a:r>
              <a:rPr lang="ja-JP" altLang="en-US" sz="1200" dirty="0"/>
              <a:t>のイメージアップに向けたプロモーション</a:t>
            </a:r>
            <a:r>
              <a:rPr lang="ja-JP" altLang="en-US" sz="1200" dirty="0" smtClean="0"/>
              <a:t>活動</a:t>
            </a:r>
            <a:endParaRPr lang="en-US" altLang="ja-JP" sz="1200" dirty="0" smtClean="0"/>
          </a:p>
          <a:p>
            <a:pPr marL="720000" indent="-285750">
              <a:lnSpc>
                <a:spcPct val="150000"/>
              </a:lnSpc>
              <a:spcBef>
                <a:spcPts val="300"/>
              </a:spcBef>
              <a:buFont typeface="Wingdings" panose="05000000000000000000" pitchFamily="2" charset="2"/>
              <a:buChar char="ü"/>
            </a:pPr>
            <a:r>
              <a:rPr lang="ja-JP" altLang="en-US" sz="1200" dirty="0" smtClean="0"/>
              <a:t>様々</a:t>
            </a:r>
            <a:r>
              <a:rPr lang="ja-JP" altLang="en-US" sz="1200" dirty="0"/>
              <a:t>な機会を捉えた埋立地のＰＲ活動を実施</a:t>
            </a:r>
          </a:p>
          <a:p>
            <a:pPr>
              <a:lnSpc>
                <a:spcPct val="150000"/>
              </a:lnSpc>
              <a:spcBef>
                <a:spcPts val="300"/>
              </a:spcBef>
            </a:pPr>
            <a:r>
              <a:rPr lang="ja-JP" altLang="en-US" sz="1600" dirty="0" smtClean="0"/>
              <a:t>　　事前</a:t>
            </a:r>
            <a:r>
              <a:rPr lang="ja-JP" altLang="en-US" sz="1600" dirty="0"/>
              <a:t>登録制度の活用</a:t>
            </a:r>
          </a:p>
          <a:p>
            <a:pPr marL="720000" indent="-284400">
              <a:lnSpc>
                <a:spcPct val="150000"/>
              </a:lnSpc>
              <a:spcBef>
                <a:spcPts val="300"/>
              </a:spcBef>
              <a:buFont typeface="Wingdings" panose="05000000000000000000" pitchFamily="2" charset="2"/>
              <a:buChar char="ü"/>
            </a:pPr>
            <a:r>
              <a:rPr lang="ja-JP" altLang="en-US" sz="1200" dirty="0" smtClean="0"/>
              <a:t>企業</a:t>
            </a:r>
            <a:r>
              <a:rPr lang="ja-JP" altLang="en-US" sz="1200" dirty="0"/>
              <a:t>ニーズに対応した、魅力的な商品（土地）の</a:t>
            </a:r>
            <a:r>
              <a:rPr lang="ja-JP" altLang="en-US" sz="1200" dirty="0" smtClean="0"/>
              <a:t>提供</a:t>
            </a:r>
            <a:endParaRPr lang="en-US" altLang="ja-JP" sz="1200" dirty="0" smtClean="0"/>
          </a:p>
          <a:p>
            <a:pPr marL="720000" indent="-284400">
              <a:lnSpc>
                <a:spcPct val="150000"/>
              </a:lnSpc>
              <a:spcBef>
                <a:spcPts val="300"/>
              </a:spcBef>
              <a:buFont typeface="Wingdings" panose="05000000000000000000" pitchFamily="2" charset="2"/>
              <a:buChar char="ü"/>
            </a:pPr>
            <a:r>
              <a:rPr lang="ja-JP" altLang="en-US" sz="1200" dirty="0" smtClean="0"/>
              <a:t>分譲</a:t>
            </a:r>
            <a:r>
              <a:rPr lang="ja-JP" altLang="en-US" sz="1200" dirty="0"/>
              <a:t>希望企業内の意思決定期間の</a:t>
            </a:r>
            <a:r>
              <a:rPr lang="ja-JP" altLang="en-US" sz="1200" dirty="0" smtClean="0"/>
              <a:t>確保</a:t>
            </a:r>
            <a:endParaRPr lang="en-US" altLang="ja-JP" sz="1200" dirty="0" smtClean="0"/>
          </a:p>
          <a:p>
            <a:pPr marL="720000" indent="-284400">
              <a:lnSpc>
                <a:spcPct val="150000"/>
              </a:lnSpc>
              <a:spcBef>
                <a:spcPts val="300"/>
              </a:spcBef>
              <a:buFont typeface="Wingdings" panose="05000000000000000000" pitchFamily="2" charset="2"/>
              <a:buChar char="ü"/>
            </a:pPr>
            <a:r>
              <a:rPr lang="ja-JP" altLang="en-US" sz="1200" dirty="0" smtClean="0"/>
              <a:t>随時</a:t>
            </a:r>
            <a:r>
              <a:rPr lang="ja-JP" altLang="en-US" sz="1200" dirty="0"/>
              <a:t>、事前登録</a:t>
            </a:r>
            <a:r>
              <a:rPr lang="ja-JP" altLang="en-US" sz="1200" dirty="0" smtClean="0"/>
              <a:t>申込を受付</a:t>
            </a:r>
            <a:endParaRPr lang="ja-JP" altLang="en-US" sz="1200" dirty="0"/>
          </a:p>
          <a:p>
            <a:pPr>
              <a:lnSpc>
                <a:spcPct val="150000"/>
              </a:lnSpc>
              <a:spcBef>
                <a:spcPts val="300"/>
              </a:spcBef>
            </a:pPr>
            <a:r>
              <a:rPr lang="ja-JP" altLang="en-US" sz="1600" dirty="0" smtClean="0"/>
              <a:t>　　国際</a:t>
            </a:r>
            <a:r>
              <a:rPr lang="ja-JP" altLang="en-US" sz="1600" dirty="0"/>
              <a:t>戦略総合特区制度の活用による税制上の支援</a:t>
            </a:r>
          </a:p>
          <a:p>
            <a:pPr marL="720000" indent="-285750">
              <a:lnSpc>
                <a:spcPct val="150000"/>
              </a:lnSpc>
              <a:spcBef>
                <a:spcPts val="300"/>
              </a:spcBef>
              <a:buFont typeface="Wingdings" panose="05000000000000000000" pitchFamily="2" charset="2"/>
              <a:buChar char="ü"/>
            </a:pPr>
            <a:r>
              <a:rPr lang="ja-JP" altLang="en-US" sz="1200" dirty="0" smtClean="0"/>
              <a:t>法人</a:t>
            </a:r>
            <a:r>
              <a:rPr lang="ja-JP" altLang="en-US" sz="1200" dirty="0"/>
              <a:t>市民税、固定資産税、事業所税、都市計画税を</a:t>
            </a:r>
            <a:r>
              <a:rPr lang="en-US" altLang="ja-JP" sz="1200" dirty="0"/>
              <a:t>10</a:t>
            </a:r>
            <a:r>
              <a:rPr lang="ja-JP" altLang="en-US" sz="1200" dirty="0"/>
              <a:t>年間（</a:t>
            </a:r>
            <a:r>
              <a:rPr lang="en-US" altLang="ja-JP" sz="1200" dirty="0"/>
              <a:t>5</a:t>
            </a:r>
            <a:r>
              <a:rPr lang="ja-JP" altLang="en-US" sz="1200" dirty="0"/>
              <a:t>年間ゼロ＋</a:t>
            </a:r>
            <a:r>
              <a:rPr lang="en-US" altLang="ja-JP" sz="1200" dirty="0"/>
              <a:t>5</a:t>
            </a:r>
            <a:r>
              <a:rPr lang="ja-JP" altLang="en-US" sz="1200" dirty="0"/>
              <a:t>年間</a:t>
            </a:r>
            <a:r>
              <a:rPr lang="en-US" altLang="ja-JP" sz="1200" dirty="0"/>
              <a:t>1/2</a:t>
            </a:r>
            <a:r>
              <a:rPr lang="ja-JP" altLang="en-US" sz="1200" dirty="0"/>
              <a:t>）軽減する制度の実施</a:t>
            </a:r>
          </a:p>
          <a:p>
            <a:pPr>
              <a:lnSpc>
                <a:spcPct val="150000"/>
              </a:lnSpc>
              <a:spcBef>
                <a:spcPts val="300"/>
              </a:spcBef>
            </a:pPr>
            <a:r>
              <a:rPr lang="ja-JP" altLang="en-US" sz="1600" dirty="0" smtClean="0"/>
              <a:t>　　</a:t>
            </a:r>
            <a:r>
              <a:rPr lang="ja-JP" altLang="en-US" sz="1600" dirty="0"/>
              <a:t>企業ニーズへの柔軟な</a:t>
            </a:r>
            <a:r>
              <a:rPr lang="ja-JP" altLang="en-US" sz="1600" dirty="0" smtClean="0"/>
              <a:t>対応</a:t>
            </a:r>
          </a:p>
          <a:p>
            <a:pPr marL="720000" indent="-284400">
              <a:lnSpc>
                <a:spcPct val="150000"/>
              </a:lnSpc>
              <a:spcBef>
                <a:spcPts val="300"/>
              </a:spcBef>
              <a:buFont typeface="Wingdings" panose="05000000000000000000" pitchFamily="2" charset="2"/>
              <a:buChar char="ü"/>
            </a:pPr>
            <a:r>
              <a:rPr lang="ja-JP" altLang="en-US" sz="1200" dirty="0"/>
              <a:t>地区の特性などを踏まえた事業用定期借地制度等や事前確認制度など、複数区画の一括売却を可能とする制度の活用</a:t>
            </a:r>
            <a:endParaRPr lang="en-US" altLang="ja-JP" sz="1200" dirty="0"/>
          </a:p>
          <a:p>
            <a:pPr marL="720000" indent="-284400">
              <a:lnSpc>
                <a:spcPct val="150000"/>
              </a:lnSpc>
              <a:spcBef>
                <a:spcPts val="300"/>
              </a:spcBef>
              <a:buFont typeface="Wingdings" panose="05000000000000000000" pitchFamily="2" charset="2"/>
              <a:buChar char="ü"/>
            </a:pPr>
            <a:r>
              <a:rPr lang="ja-JP" altLang="en-US" sz="1200" dirty="0"/>
              <a:t>土地利用の促進を図るため、マーケットサウンディングの実施や現行の用途制限への企業ニーズの反映</a:t>
            </a:r>
            <a:endParaRPr lang="en-US" altLang="ja-JP" sz="1200" dirty="0"/>
          </a:p>
          <a:p>
            <a:pPr>
              <a:lnSpc>
                <a:spcPct val="150000"/>
              </a:lnSpc>
              <a:spcBef>
                <a:spcPts val="300"/>
              </a:spcBef>
            </a:pPr>
            <a:endParaRPr lang="en-US" altLang="ja-JP" sz="1600" b="1" dirty="0" smtClean="0">
              <a:solidFill>
                <a:schemeClr val="accent1">
                  <a:lumMod val="50000"/>
                </a:schemeClr>
              </a:solidFill>
            </a:endParaRPr>
          </a:p>
          <a:p>
            <a:pPr>
              <a:lnSpc>
                <a:spcPct val="150000"/>
              </a:lnSpc>
              <a:spcBef>
                <a:spcPts val="300"/>
              </a:spcBef>
            </a:pPr>
            <a:r>
              <a:rPr lang="ja-JP" altLang="en-US" sz="1600" b="1" dirty="0" smtClean="0">
                <a:solidFill>
                  <a:schemeClr val="accent1">
                    <a:lumMod val="50000"/>
                  </a:schemeClr>
                </a:solidFill>
              </a:rPr>
              <a:t>○　賃貸</a:t>
            </a:r>
            <a:r>
              <a:rPr lang="ja-JP" altLang="en-US" sz="1600" b="1" dirty="0">
                <a:solidFill>
                  <a:schemeClr val="accent1">
                    <a:lumMod val="50000"/>
                  </a:schemeClr>
                </a:solidFill>
              </a:rPr>
              <a:t>方式による造成地</a:t>
            </a:r>
            <a:r>
              <a:rPr lang="ja-JP" altLang="en-US" sz="1600" b="1" dirty="0" smtClean="0">
                <a:solidFill>
                  <a:schemeClr val="accent1">
                    <a:lumMod val="50000"/>
                  </a:schemeClr>
                </a:solidFill>
              </a:rPr>
              <a:t>活用に関する</a:t>
            </a:r>
            <a:r>
              <a:rPr lang="ja-JP" altLang="en-US" sz="1600" b="1" dirty="0">
                <a:solidFill>
                  <a:schemeClr val="accent1">
                    <a:lumMod val="50000"/>
                  </a:schemeClr>
                </a:solidFill>
              </a:rPr>
              <a:t>事項</a:t>
            </a:r>
          </a:p>
          <a:p>
            <a:pPr marL="285750" indent="-285750">
              <a:lnSpc>
                <a:spcPct val="150000"/>
              </a:lnSpc>
              <a:spcBef>
                <a:spcPts val="300"/>
              </a:spcBef>
              <a:buFont typeface="Wingdings" panose="05000000000000000000" pitchFamily="2" charset="2"/>
              <a:buChar char="Ø"/>
            </a:pPr>
            <a:r>
              <a:rPr lang="ja-JP" altLang="en-US" sz="1600" dirty="0"/>
              <a:t>土地の特性や事業者ニーズに応じ、賃貸方式による土地活用を促進</a:t>
            </a:r>
            <a:r>
              <a:rPr lang="ja-JP" altLang="en-US" sz="1600" dirty="0" smtClean="0"/>
              <a:t>する。</a:t>
            </a:r>
            <a:endParaRPr lang="en-US" altLang="ja-JP" sz="1600" dirty="0"/>
          </a:p>
        </p:txBody>
      </p:sp>
      <p:sp>
        <p:nvSpPr>
          <p:cNvPr id="5" name="テキスト ボックス 4"/>
          <p:cNvSpPr txBox="1"/>
          <p:nvPr/>
        </p:nvSpPr>
        <p:spPr>
          <a:xfrm>
            <a:off x="195942" y="142797"/>
            <a:ext cx="12239625" cy="338554"/>
          </a:xfrm>
          <a:prstGeom prst="rect">
            <a:avLst/>
          </a:prstGeom>
          <a:noFill/>
        </p:spPr>
        <p:txBody>
          <a:bodyPr wrap="square" rtlCol="0">
            <a:spAutoFit/>
          </a:bodyPr>
          <a:lstStyle/>
          <a:p>
            <a:r>
              <a:rPr lang="ja-JP" altLang="en-US" sz="1600" b="1" dirty="0">
                <a:solidFill>
                  <a:schemeClr val="accent1">
                    <a:lumMod val="50000"/>
                  </a:schemeClr>
                </a:solidFill>
              </a:rPr>
              <a:t>②</a:t>
            </a:r>
            <a:r>
              <a:rPr lang="ja-JP" altLang="en-US" sz="1600" b="1" dirty="0" smtClean="0">
                <a:solidFill>
                  <a:schemeClr val="accent1">
                    <a:lumMod val="50000"/>
                  </a:schemeClr>
                </a:solidFill>
              </a:rPr>
              <a:t>　今後の財源についての考え方・検討状況</a:t>
            </a:r>
          </a:p>
        </p:txBody>
      </p:sp>
      <p:sp>
        <p:nvSpPr>
          <p:cNvPr id="9" name="テキスト ボックス 8"/>
          <p:cNvSpPr txBox="1"/>
          <p:nvPr/>
        </p:nvSpPr>
        <p:spPr>
          <a:xfrm>
            <a:off x="195942" y="7044686"/>
            <a:ext cx="11903529" cy="1200329"/>
          </a:xfrm>
          <a:prstGeom prst="rect">
            <a:avLst/>
          </a:prstGeom>
          <a:noFill/>
        </p:spPr>
        <p:txBody>
          <a:bodyPr wrap="square" rtlCol="0">
            <a:spAutoFit/>
          </a:bodyPr>
          <a:lstStyle/>
          <a:p>
            <a:pPr>
              <a:lnSpc>
                <a:spcPct val="150000"/>
              </a:lnSpc>
              <a:spcBef>
                <a:spcPts val="300"/>
              </a:spcBef>
            </a:pPr>
            <a:r>
              <a:rPr lang="ja-JP" altLang="en-US" sz="1600" b="1" dirty="0" smtClean="0">
                <a:solidFill>
                  <a:schemeClr val="accent1">
                    <a:lumMod val="50000"/>
                  </a:schemeClr>
                </a:solidFill>
              </a:rPr>
              <a:t>③　民間</a:t>
            </a:r>
            <a:r>
              <a:rPr lang="ja-JP" altLang="en-US" sz="1600" b="1" dirty="0">
                <a:solidFill>
                  <a:schemeClr val="accent1">
                    <a:lumMod val="50000"/>
                  </a:schemeClr>
                </a:solidFill>
              </a:rPr>
              <a:t>活力の活用に関する事項（</a:t>
            </a:r>
            <a:r>
              <a:rPr lang="en-US" altLang="ja-JP" sz="1600" b="1" dirty="0">
                <a:solidFill>
                  <a:schemeClr val="accent1">
                    <a:lumMod val="50000"/>
                  </a:schemeClr>
                </a:solidFill>
              </a:rPr>
              <a:t>PPP</a:t>
            </a:r>
            <a:r>
              <a:rPr lang="ja-JP" altLang="en-US" sz="1600" b="1" dirty="0">
                <a:solidFill>
                  <a:schemeClr val="accent1">
                    <a:lumMod val="50000"/>
                  </a:schemeClr>
                </a:solidFill>
              </a:rPr>
              <a:t>・</a:t>
            </a:r>
            <a:r>
              <a:rPr lang="en-US" altLang="ja-JP" sz="1600" b="1" dirty="0">
                <a:solidFill>
                  <a:schemeClr val="accent1">
                    <a:lumMod val="50000"/>
                  </a:schemeClr>
                </a:solidFill>
              </a:rPr>
              <a:t>PFI</a:t>
            </a:r>
            <a:r>
              <a:rPr lang="ja-JP" altLang="en-US" sz="1600" b="1" dirty="0">
                <a:solidFill>
                  <a:schemeClr val="accent1">
                    <a:lumMod val="50000"/>
                  </a:schemeClr>
                </a:solidFill>
              </a:rPr>
              <a:t>など）</a:t>
            </a:r>
          </a:p>
          <a:p>
            <a:pPr lvl="1"/>
            <a:r>
              <a:rPr lang="ja-JP" altLang="en-US" sz="1600" dirty="0"/>
              <a:t>大阪港埋立事業所管施設の民営化の取り組みは</a:t>
            </a:r>
            <a:r>
              <a:rPr lang="ja-JP" altLang="en-US" sz="1600" dirty="0" smtClean="0"/>
              <a:t>、</a:t>
            </a:r>
            <a:r>
              <a:rPr lang="en-US" altLang="ja-JP" sz="1600" dirty="0"/>
              <a:t>3</a:t>
            </a:r>
            <a:r>
              <a:rPr lang="ja-JP" altLang="en-US" sz="1600" dirty="0" smtClean="0"/>
              <a:t>ページ「</a:t>
            </a:r>
            <a:r>
              <a:rPr lang="ja-JP" altLang="en-US" sz="1600" dirty="0"/>
              <a:t>民間活用の状況」のとおり。</a:t>
            </a:r>
          </a:p>
          <a:p>
            <a:pPr lvl="1"/>
            <a:r>
              <a:rPr lang="ja-JP" altLang="en-US" sz="1600" dirty="0" smtClean="0"/>
              <a:t>残る「もとなにわ</a:t>
            </a:r>
            <a:r>
              <a:rPr lang="ja-JP" altLang="en-US" sz="1600" dirty="0"/>
              <a:t>の海の時空館」についても</a:t>
            </a:r>
            <a:r>
              <a:rPr lang="ja-JP" altLang="en-US" sz="1600" dirty="0" smtClean="0"/>
              <a:t>、建物売却により</a:t>
            </a:r>
            <a:r>
              <a:rPr lang="en-US" altLang="ja-JP" sz="1600" dirty="0" smtClean="0"/>
              <a:t>2021</a:t>
            </a:r>
            <a:r>
              <a:rPr lang="ja-JP" altLang="en-US" sz="1600" dirty="0" smtClean="0"/>
              <a:t>（</a:t>
            </a:r>
            <a:r>
              <a:rPr lang="en-US" altLang="ja-JP" sz="1600" dirty="0" smtClean="0"/>
              <a:t>R3</a:t>
            </a:r>
            <a:r>
              <a:rPr lang="ja-JP" altLang="en-US" sz="1600" dirty="0" smtClean="0"/>
              <a:t>）年</a:t>
            </a:r>
            <a:r>
              <a:rPr lang="en-US" altLang="ja-JP" sz="1600" dirty="0"/>
              <a:t>2</a:t>
            </a:r>
            <a:r>
              <a:rPr lang="ja-JP" altLang="en-US" sz="1600" dirty="0" smtClean="0"/>
              <a:t>月から民間</a:t>
            </a:r>
            <a:r>
              <a:rPr lang="ja-JP" altLang="en-US" sz="1600" dirty="0"/>
              <a:t>活力の導入による施設の利活用</a:t>
            </a:r>
            <a:r>
              <a:rPr lang="ja-JP" altLang="en-US" sz="1600" dirty="0" smtClean="0"/>
              <a:t>を図る。</a:t>
            </a:r>
            <a:endParaRPr lang="ja-JP" altLang="en-US" sz="1600" dirty="0"/>
          </a:p>
        </p:txBody>
      </p:sp>
      <p:sp>
        <p:nvSpPr>
          <p:cNvPr id="2" name="スライド番号プレースホルダー 1"/>
          <p:cNvSpPr>
            <a:spLocks noGrp="1"/>
          </p:cNvSpPr>
          <p:nvPr>
            <p:ph type="sldNum" sz="quarter" idx="12"/>
          </p:nvPr>
        </p:nvSpPr>
        <p:spPr>
          <a:xfrm>
            <a:off x="11571806" y="8245015"/>
            <a:ext cx="686187" cy="460041"/>
          </a:xfrm>
        </p:spPr>
        <p:txBody>
          <a:bodyPr/>
          <a:lstStyle/>
          <a:p>
            <a:fld id="{9855AF58-FB1E-4A03-A555-249AA4299BCB}" type="slidenum">
              <a:rPr kumimoji="1" lang="ja-JP" altLang="en-US" smtClean="0"/>
              <a:t>19</a:t>
            </a:fld>
            <a:endParaRPr kumimoji="1" lang="ja-JP" altLang="en-US" dirty="0"/>
          </a:p>
        </p:txBody>
      </p:sp>
    </p:spTree>
    <p:extLst>
      <p:ext uri="{BB962C8B-B14F-4D97-AF65-F5344CB8AC3E}">
        <p14:creationId xmlns:p14="http://schemas.microsoft.com/office/powerpoint/2010/main" val="901824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角丸四角形 8"/>
          <p:cNvSpPr/>
          <p:nvPr/>
        </p:nvSpPr>
        <p:spPr>
          <a:xfrm>
            <a:off x="-1" y="-1"/>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a:solidFill>
                  <a:schemeClr val="bg1"/>
                </a:solidFill>
                <a:latin typeface="+mj-ea"/>
                <a:ea typeface="+mj-ea"/>
              </a:rPr>
              <a:t>４</a:t>
            </a:r>
            <a:r>
              <a:rPr lang="en-US" altLang="ja-JP" sz="2400" b="1" dirty="0" smtClean="0">
                <a:solidFill>
                  <a:schemeClr val="bg1"/>
                </a:solidFill>
                <a:latin typeface="+mj-ea"/>
                <a:ea typeface="+mj-ea"/>
              </a:rPr>
              <a:t>.</a:t>
            </a:r>
            <a:r>
              <a:rPr lang="ja-JP" altLang="en-US" sz="2400" b="1" dirty="0" smtClean="0">
                <a:solidFill>
                  <a:schemeClr val="bg1"/>
                </a:solidFill>
                <a:latin typeface="+mj-ea"/>
                <a:ea typeface="+mj-ea"/>
              </a:rPr>
              <a:t>長期収支見込みの事後検証、更新等に関する事項</a:t>
            </a:r>
            <a:endParaRPr lang="ja-JP" altLang="en-US" sz="2400" b="1" dirty="0">
              <a:solidFill>
                <a:schemeClr val="bg1"/>
              </a:solidFill>
              <a:latin typeface="+mj-ea"/>
              <a:ea typeface="+mj-ea"/>
            </a:endParaRPr>
          </a:p>
        </p:txBody>
      </p:sp>
      <p:sp>
        <p:nvSpPr>
          <p:cNvPr id="10" name="テキスト ボックス 9"/>
          <p:cNvSpPr txBox="1"/>
          <p:nvPr/>
        </p:nvSpPr>
        <p:spPr>
          <a:xfrm>
            <a:off x="0" y="946211"/>
            <a:ext cx="11935929" cy="984885"/>
          </a:xfrm>
          <a:prstGeom prst="rect">
            <a:avLst/>
          </a:prstGeom>
          <a:noFill/>
        </p:spPr>
        <p:txBody>
          <a:bodyPr wrap="square" rtlCol="0">
            <a:spAutoFit/>
          </a:bodyPr>
          <a:lstStyle/>
          <a:p>
            <a:pPr>
              <a:spcBef>
                <a:spcPts val="600"/>
              </a:spcBef>
              <a:defRPr/>
            </a:pPr>
            <a:r>
              <a:rPr lang="ja-JP" altLang="en-US" sz="1600" b="1" dirty="0" smtClean="0">
                <a:solidFill>
                  <a:schemeClr val="accent1">
                    <a:lumMod val="50000"/>
                  </a:schemeClr>
                </a:solidFill>
                <a:latin typeface="+mj-ea"/>
                <a:ea typeface="+mj-ea"/>
              </a:rPr>
              <a:t>「長期収支見込み」の進捗管理（モニタリング）、見直し（ローリング）について</a:t>
            </a:r>
            <a:endParaRPr lang="zh-TW" altLang="en-US" sz="1600" b="1" dirty="0">
              <a:solidFill>
                <a:schemeClr val="accent1">
                  <a:lumMod val="50000"/>
                </a:schemeClr>
              </a:solidFill>
              <a:latin typeface="+mj-ea"/>
              <a:ea typeface="+mj-ea"/>
            </a:endParaRPr>
          </a:p>
          <a:p>
            <a:pPr marL="285750" indent="-285750">
              <a:spcBef>
                <a:spcPts val="600"/>
              </a:spcBef>
              <a:buFont typeface="Wingdings" panose="05000000000000000000" pitchFamily="2" charset="2"/>
              <a:buChar char="Ø"/>
              <a:defRPr/>
            </a:pPr>
            <a:r>
              <a:rPr lang="ja-JP" altLang="en-US" sz="1600" dirty="0" smtClean="0">
                <a:latin typeface="+mj-ea"/>
                <a:ea typeface="+mj-ea"/>
              </a:rPr>
              <a:t>　予算や決算を考慮したうえで今後</a:t>
            </a:r>
            <a:r>
              <a:rPr lang="ja-JP" altLang="en-US" sz="1600" dirty="0">
                <a:latin typeface="+mj-ea"/>
                <a:ea typeface="+mj-ea"/>
              </a:rPr>
              <a:t>の経済情勢や新たな収支内容を反映し</a:t>
            </a:r>
            <a:r>
              <a:rPr lang="ja-JP" altLang="en-US" sz="1600" dirty="0" smtClean="0">
                <a:latin typeface="+mj-ea"/>
                <a:ea typeface="+mj-ea"/>
              </a:rPr>
              <a:t>、長期収支見込みを更新すると</a:t>
            </a:r>
            <a:r>
              <a:rPr lang="ja-JP" altLang="en-US" sz="1600" dirty="0">
                <a:latin typeface="+mj-ea"/>
                <a:ea typeface="+mj-ea"/>
              </a:rPr>
              <a:t>ともに</a:t>
            </a:r>
            <a:r>
              <a:rPr lang="ja-JP" altLang="en-US" sz="1600" dirty="0" smtClean="0">
                <a:latin typeface="+mj-ea"/>
                <a:ea typeface="+mj-ea"/>
              </a:rPr>
              <a:t>、事業内容</a:t>
            </a:r>
            <a:endParaRPr lang="en-US" altLang="ja-JP" sz="1600" dirty="0" smtClean="0">
              <a:latin typeface="+mj-ea"/>
              <a:ea typeface="+mj-ea"/>
            </a:endParaRPr>
          </a:p>
          <a:p>
            <a:pPr>
              <a:spcBef>
                <a:spcPts val="600"/>
              </a:spcBef>
              <a:defRPr/>
            </a:pPr>
            <a:r>
              <a:rPr lang="ja-JP" altLang="en-US" sz="1600" dirty="0" smtClean="0">
                <a:latin typeface="+mj-ea"/>
                <a:ea typeface="+mj-ea"/>
              </a:rPr>
              <a:t>　　の精査や実施などの</a:t>
            </a:r>
            <a:r>
              <a:rPr lang="ja-JP" altLang="en-US" sz="1600" dirty="0">
                <a:latin typeface="+mj-ea"/>
                <a:ea typeface="+mj-ea"/>
              </a:rPr>
              <a:t>経営判断に活用していく</a:t>
            </a:r>
            <a:r>
              <a:rPr lang="ja-JP" altLang="en-US" sz="1600" dirty="0" smtClean="0">
                <a:latin typeface="+mj-ea"/>
                <a:ea typeface="+mj-ea"/>
              </a:rPr>
              <a:t>。</a:t>
            </a:r>
            <a:endParaRPr lang="en-US" altLang="ja-JP" sz="1600" dirty="0" smtClean="0">
              <a:latin typeface="+mj-ea"/>
              <a:ea typeface="+mj-ea"/>
            </a:endParaRPr>
          </a:p>
        </p:txBody>
      </p:sp>
      <p:sp>
        <p:nvSpPr>
          <p:cNvPr id="2" name="スライド番号プレースホルダー 1"/>
          <p:cNvSpPr>
            <a:spLocks noGrp="1"/>
          </p:cNvSpPr>
          <p:nvPr>
            <p:ph type="sldNum" sz="quarter" idx="12"/>
          </p:nvPr>
        </p:nvSpPr>
        <p:spPr/>
        <p:txBody>
          <a:bodyPr/>
          <a:lstStyle/>
          <a:p>
            <a:fld id="{9855AF58-FB1E-4A03-A555-249AA4299BCB}" type="slidenum">
              <a:rPr kumimoji="1" lang="ja-JP" altLang="en-US" smtClean="0"/>
              <a:t>20</a:t>
            </a:fld>
            <a:endParaRPr kumimoji="1" lang="ja-JP" altLang="en-US"/>
          </a:p>
        </p:txBody>
      </p:sp>
    </p:spTree>
    <p:extLst>
      <p:ext uri="{BB962C8B-B14F-4D97-AF65-F5344CB8AC3E}">
        <p14:creationId xmlns:p14="http://schemas.microsoft.com/office/powerpoint/2010/main" val="1682191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8573" y="2654684"/>
            <a:ext cx="5922480" cy="3331395"/>
          </a:xfrm>
          <a:prstGeom prst="rect">
            <a:avLst/>
          </a:prstGeom>
        </p:spPr>
      </p:pic>
      <p:sp>
        <p:nvSpPr>
          <p:cNvPr id="10" name="テキスト ボックス 9"/>
          <p:cNvSpPr txBox="1"/>
          <p:nvPr/>
        </p:nvSpPr>
        <p:spPr>
          <a:xfrm>
            <a:off x="180743" y="1099043"/>
            <a:ext cx="6131566" cy="4524315"/>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地方公営企業法の適用（</a:t>
            </a:r>
            <a:r>
              <a:rPr lang="ja-JP" altLang="en-US" sz="1600" b="1" dirty="0">
                <a:solidFill>
                  <a:schemeClr val="accent1">
                    <a:lumMod val="50000"/>
                  </a:schemeClr>
                </a:solidFill>
              </a:rPr>
              <a:t>全部適用・一部適用）非適の区分</a:t>
            </a:r>
            <a:endParaRPr lang="en-US" altLang="ja-JP" sz="1600" b="1" dirty="0">
              <a:solidFill>
                <a:schemeClr val="accent1">
                  <a:lumMod val="50000"/>
                </a:schemeClr>
              </a:solidFill>
            </a:endParaRPr>
          </a:p>
          <a:p>
            <a:pPr lvl="1"/>
            <a:r>
              <a:rPr lang="ja-JP" altLang="en-US" sz="1600" dirty="0" smtClean="0"/>
              <a:t>財務</a:t>
            </a:r>
            <a:r>
              <a:rPr lang="ja-JP" altLang="en-US" sz="1600" dirty="0"/>
              <a:t>規定のみ適用</a:t>
            </a:r>
            <a:r>
              <a:rPr lang="ja-JP" altLang="en-US" sz="1600" dirty="0" smtClean="0">
                <a:latin typeface="メイリオ 本文"/>
              </a:rPr>
              <a:t>（</a:t>
            </a:r>
            <a:r>
              <a:rPr lang="en-US" altLang="ja-JP" sz="1600" dirty="0" smtClean="0">
                <a:latin typeface="メイリオ 本文"/>
              </a:rPr>
              <a:t>1964</a:t>
            </a:r>
            <a:r>
              <a:rPr lang="ja-JP" altLang="en-US" sz="1600" dirty="0" smtClean="0">
                <a:latin typeface="メイリオ 本文"/>
              </a:rPr>
              <a:t>（</a:t>
            </a:r>
            <a:r>
              <a:rPr lang="en-US" altLang="ja-JP" sz="1600" dirty="0" smtClean="0">
                <a:latin typeface="メイリオ 本文"/>
              </a:rPr>
              <a:t>S39</a:t>
            </a:r>
            <a:r>
              <a:rPr lang="ja-JP" altLang="en-US" sz="1600" dirty="0" smtClean="0">
                <a:latin typeface="メイリオ 本文"/>
              </a:rPr>
              <a:t>）年</a:t>
            </a:r>
            <a:r>
              <a:rPr lang="en-US" altLang="ja-JP" sz="1600" dirty="0" smtClean="0">
                <a:latin typeface="メイリオ 本文"/>
              </a:rPr>
              <a:t>4</a:t>
            </a:r>
            <a:r>
              <a:rPr lang="ja-JP" altLang="en-US" sz="1600" dirty="0">
                <a:latin typeface="メイリオ 本文"/>
              </a:rPr>
              <a:t>月</a:t>
            </a:r>
            <a:r>
              <a:rPr lang="en-US" altLang="ja-JP" sz="1600" dirty="0">
                <a:latin typeface="メイリオ 本文"/>
              </a:rPr>
              <a:t>1</a:t>
            </a:r>
            <a:r>
              <a:rPr lang="ja-JP" altLang="en-US" sz="1600" dirty="0">
                <a:latin typeface="メイリオ 本文"/>
              </a:rPr>
              <a:t>日適用開始</a:t>
            </a:r>
            <a:r>
              <a:rPr lang="ja-JP" altLang="en-US" sz="1600" dirty="0" smtClean="0">
                <a:latin typeface="メイリオ 本文"/>
              </a:rPr>
              <a:t>）</a:t>
            </a:r>
            <a:endParaRPr lang="en-US" altLang="ja-JP" sz="1600" dirty="0" smtClean="0">
              <a:latin typeface="メイリオ 本文"/>
            </a:endParaRPr>
          </a:p>
          <a:p>
            <a:pPr lvl="1"/>
            <a:endParaRPr lang="en-US" altLang="ja-JP" sz="1600" dirty="0" smtClean="0"/>
          </a:p>
          <a:p>
            <a:pPr marL="382484" indent="-382484">
              <a:buFont typeface="ＭＳ 明朝" panose="02020609040205080304" pitchFamily="17" charset="-128"/>
              <a:buChar char="○"/>
            </a:pPr>
            <a:r>
              <a:rPr lang="ja-JP" altLang="en-US" sz="1600" b="1" dirty="0" smtClean="0">
                <a:solidFill>
                  <a:schemeClr val="accent1">
                    <a:lumMod val="50000"/>
                  </a:schemeClr>
                </a:solidFill>
              </a:rPr>
              <a:t>事業</a:t>
            </a:r>
            <a:r>
              <a:rPr lang="ja-JP" altLang="en-US" sz="1600" b="1" dirty="0">
                <a:solidFill>
                  <a:schemeClr val="accent1">
                    <a:lumMod val="50000"/>
                  </a:schemeClr>
                </a:solidFill>
              </a:rPr>
              <a:t>開始年度</a:t>
            </a:r>
            <a:endParaRPr lang="en-US" altLang="ja-JP" sz="1600" b="1" dirty="0">
              <a:solidFill>
                <a:schemeClr val="accent1">
                  <a:lumMod val="50000"/>
                </a:schemeClr>
              </a:solidFill>
            </a:endParaRPr>
          </a:p>
          <a:p>
            <a:pPr lvl="1"/>
            <a:r>
              <a:rPr lang="en-US" altLang="ja-JP" sz="1600" dirty="0" smtClean="0">
                <a:latin typeface="メイリオ 本文"/>
              </a:rPr>
              <a:t>1958</a:t>
            </a:r>
            <a:r>
              <a:rPr lang="ja-JP" altLang="en-US" sz="1600" dirty="0" smtClean="0">
                <a:latin typeface="メイリオ 本文"/>
              </a:rPr>
              <a:t>（</a:t>
            </a:r>
            <a:r>
              <a:rPr lang="en-US" altLang="ja-JP" sz="1600" dirty="0" smtClean="0">
                <a:latin typeface="メイリオ 本文"/>
              </a:rPr>
              <a:t>S33</a:t>
            </a:r>
            <a:r>
              <a:rPr lang="ja-JP" altLang="en-US" sz="1600" dirty="0" smtClean="0">
                <a:latin typeface="メイリオ 本文"/>
              </a:rPr>
              <a:t>）年</a:t>
            </a:r>
            <a:r>
              <a:rPr lang="en-US" altLang="ja-JP" sz="1600" dirty="0" smtClean="0">
                <a:latin typeface="メイリオ 本文"/>
              </a:rPr>
              <a:t>7</a:t>
            </a:r>
            <a:r>
              <a:rPr lang="ja-JP" altLang="en-US" sz="1600" dirty="0" smtClean="0">
                <a:latin typeface="メイリオ 本文"/>
              </a:rPr>
              <a:t>月</a:t>
            </a:r>
            <a:r>
              <a:rPr lang="en-US" altLang="ja-JP" sz="1600" dirty="0" smtClean="0">
                <a:latin typeface="メイリオ 本文"/>
              </a:rPr>
              <a:t>1</a:t>
            </a:r>
            <a:r>
              <a:rPr lang="en-US" altLang="ja-JP" sz="1600" dirty="0">
                <a:latin typeface="メイリオ 本文"/>
              </a:rPr>
              <a:t>5</a:t>
            </a:r>
            <a:r>
              <a:rPr lang="ja-JP" altLang="en-US" sz="1600" dirty="0" smtClean="0">
                <a:latin typeface="メイリオ 本文"/>
              </a:rPr>
              <a:t>日</a:t>
            </a:r>
            <a:endParaRPr lang="en-US" altLang="ja-JP" sz="1600" dirty="0" smtClean="0">
              <a:latin typeface="メイリオ 本文"/>
            </a:endParaRPr>
          </a:p>
          <a:p>
            <a:pPr lvl="1"/>
            <a:endParaRPr lang="en-US" altLang="ja-JP" sz="1600" dirty="0">
              <a:latin typeface="メイリオ 本文"/>
            </a:endParaRPr>
          </a:p>
          <a:p>
            <a:pPr marL="382484" indent="-382484">
              <a:buFont typeface="ＭＳ 明朝" panose="02020609040205080304" pitchFamily="17" charset="-128"/>
              <a:buChar char="○"/>
            </a:pPr>
            <a:r>
              <a:rPr lang="ja-JP" altLang="en-US" sz="1600" b="1" dirty="0">
                <a:solidFill>
                  <a:schemeClr val="accent1">
                    <a:lumMod val="50000"/>
                  </a:schemeClr>
                </a:solidFill>
                <a:latin typeface="メイリオ 本文"/>
              </a:rPr>
              <a:t>職</a:t>
            </a:r>
            <a:r>
              <a:rPr lang="ja-JP" altLang="en-US" sz="1600" b="1" dirty="0" smtClean="0">
                <a:solidFill>
                  <a:schemeClr val="accent1">
                    <a:lumMod val="50000"/>
                  </a:schemeClr>
                </a:solidFill>
                <a:latin typeface="メイリオ 本文"/>
              </a:rPr>
              <a:t>員数</a:t>
            </a:r>
            <a:endParaRPr lang="en-US" altLang="ja-JP" sz="1600" b="1" dirty="0" smtClean="0">
              <a:solidFill>
                <a:schemeClr val="accent1">
                  <a:lumMod val="50000"/>
                </a:schemeClr>
              </a:solidFill>
              <a:latin typeface="メイリオ 本文"/>
            </a:endParaRPr>
          </a:p>
          <a:p>
            <a:r>
              <a:rPr lang="ja-JP" altLang="en-US" sz="1600" b="1" dirty="0" smtClean="0">
                <a:solidFill>
                  <a:schemeClr val="accent1">
                    <a:lumMod val="50000"/>
                  </a:schemeClr>
                </a:solidFill>
                <a:latin typeface="メイリオ 本文"/>
              </a:rPr>
              <a:t>　　</a:t>
            </a:r>
            <a:r>
              <a:rPr lang="ja-JP" altLang="en-US" sz="1600" dirty="0" smtClean="0">
                <a:solidFill>
                  <a:schemeClr val="accent1">
                    <a:lumMod val="50000"/>
                  </a:schemeClr>
                </a:solidFill>
                <a:latin typeface="メイリオ 本文"/>
              </a:rPr>
              <a:t> </a:t>
            </a:r>
            <a:r>
              <a:rPr lang="en-US" altLang="ja-JP" sz="1600" dirty="0" smtClean="0">
                <a:latin typeface="メイリオ 本文"/>
              </a:rPr>
              <a:t>64</a:t>
            </a:r>
            <a:r>
              <a:rPr lang="ja-JP" altLang="en-US" sz="1600" dirty="0" smtClean="0">
                <a:latin typeface="メイリオ 本文"/>
              </a:rPr>
              <a:t>人</a:t>
            </a:r>
            <a:r>
              <a:rPr lang="ja-JP" altLang="en-US" sz="1600" dirty="0">
                <a:latin typeface="メイリオ 本文"/>
              </a:rPr>
              <a:t>（</a:t>
            </a:r>
            <a:r>
              <a:rPr lang="ja-JP" altLang="en-US" sz="1600" dirty="0" smtClean="0">
                <a:latin typeface="メイリオ 本文"/>
              </a:rPr>
              <a:t>港営事業会計全体 </a:t>
            </a:r>
            <a:r>
              <a:rPr lang="en-US" altLang="ja-JP" sz="1600" dirty="0" smtClean="0">
                <a:latin typeface="メイリオ 本文"/>
              </a:rPr>
              <a:t>89</a:t>
            </a:r>
            <a:r>
              <a:rPr lang="ja-JP" altLang="en-US" sz="1600" dirty="0" smtClean="0">
                <a:latin typeface="メイリオ 本文"/>
              </a:rPr>
              <a:t>人）</a:t>
            </a:r>
            <a:endParaRPr lang="en-US" altLang="ja-JP" sz="1600" dirty="0">
              <a:latin typeface="メイリオ 本文"/>
            </a:endParaRPr>
          </a:p>
          <a:p>
            <a:r>
              <a:rPr lang="ja-JP" altLang="en-US" sz="1600" b="1" dirty="0">
                <a:solidFill>
                  <a:schemeClr val="accent1">
                    <a:lumMod val="50000"/>
                  </a:schemeClr>
                </a:solidFill>
                <a:latin typeface="メイリオ 本文"/>
              </a:rPr>
              <a:t>　 </a:t>
            </a:r>
            <a:r>
              <a:rPr lang="ja-JP" altLang="en-US" sz="1600" b="1" dirty="0" smtClean="0">
                <a:solidFill>
                  <a:schemeClr val="accent1">
                    <a:lumMod val="50000"/>
                  </a:schemeClr>
                </a:solidFill>
                <a:latin typeface="メイリオ 本文"/>
              </a:rPr>
              <a:t> </a:t>
            </a:r>
            <a:r>
              <a:rPr lang="ja-JP" altLang="en-US" sz="1600" b="1" dirty="0">
                <a:solidFill>
                  <a:schemeClr val="accent1">
                    <a:lumMod val="50000"/>
                  </a:schemeClr>
                </a:solidFill>
                <a:latin typeface="メイリオ 本文"/>
              </a:rPr>
              <a:t> </a:t>
            </a:r>
            <a:r>
              <a:rPr lang="ja-JP" altLang="en-US" sz="1600" b="1" dirty="0" smtClean="0">
                <a:solidFill>
                  <a:schemeClr val="accent1">
                    <a:lumMod val="50000"/>
                  </a:schemeClr>
                </a:solidFill>
                <a:latin typeface="メイリオ 本文"/>
              </a:rPr>
              <a:t> </a:t>
            </a:r>
            <a:r>
              <a:rPr lang="en-US" altLang="ja-JP" sz="1600" dirty="0" smtClean="0">
                <a:latin typeface="メイリオ 本文"/>
              </a:rPr>
              <a:t>※2020</a:t>
            </a:r>
            <a:r>
              <a:rPr lang="ja-JP" altLang="en-US" sz="1600" dirty="0" smtClean="0">
                <a:latin typeface="メイリオ 本文"/>
              </a:rPr>
              <a:t>（</a:t>
            </a:r>
            <a:r>
              <a:rPr lang="en-US" altLang="ja-JP" sz="1600" dirty="0" smtClean="0">
                <a:latin typeface="メイリオ 本文"/>
              </a:rPr>
              <a:t>R2</a:t>
            </a:r>
            <a:r>
              <a:rPr lang="ja-JP" altLang="en-US" sz="1600" dirty="0" smtClean="0">
                <a:latin typeface="メイリオ 本文"/>
              </a:rPr>
              <a:t>）年</a:t>
            </a:r>
            <a:r>
              <a:rPr lang="en-US" altLang="ja-JP" sz="1600" dirty="0" smtClean="0">
                <a:latin typeface="メイリオ 本文"/>
              </a:rPr>
              <a:t>3</a:t>
            </a:r>
            <a:r>
              <a:rPr lang="ja-JP" altLang="en-US" sz="1600" dirty="0" smtClean="0">
                <a:latin typeface="メイリオ 本文"/>
              </a:rPr>
              <a:t>月</a:t>
            </a:r>
            <a:r>
              <a:rPr lang="en-US" altLang="ja-JP" sz="1600" dirty="0" smtClean="0">
                <a:latin typeface="メイリオ 本文"/>
              </a:rPr>
              <a:t>3</a:t>
            </a:r>
            <a:r>
              <a:rPr lang="en-US" altLang="ja-JP" sz="1600" dirty="0">
                <a:latin typeface="メイリオ 本文"/>
              </a:rPr>
              <a:t>1</a:t>
            </a:r>
            <a:r>
              <a:rPr lang="ja-JP" altLang="en-US" sz="1600" dirty="0" smtClean="0">
                <a:latin typeface="メイリオ 本文"/>
              </a:rPr>
              <a:t>日時点</a:t>
            </a:r>
            <a:endParaRPr lang="en-US" altLang="ja-JP" sz="1600" dirty="0" smtClean="0">
              <a:latin typeface="メイリオ 本文"/>
            </a:endParaRPr>
          </a:p>
          <a:p>
            <a:pPr lvl="1"/>
            <a:endParaRPr lang="en-US" altLang="ja-JP" sz="1600" dirty="0"/>
          </a:p>
          <a:p>
            <a:pPr marL="382484" indent="-382484">
              <a:buFont typeface="ＭＳ 明朝" panose="02020609040205080304" pitchFamily="17" charset="-128"/>
              <a:buChar char="○"/>
            </a:pPr>
            <a:r>
              <a:rPr lang="ja-JP" altLang="en-US" sz="1600" b="1" dirty="0">
                <a:solidFill>
                  <a:schemeClr val="accent1">
                    <a:lumMod val="50000"/>
                  </a:schemeClr>
                </a:solidFill>
              </a:rPr>
              <a:t>事業</a:t>
            </a:r>
            <a:r>
              <a:rPr lang="ja-JP" altLang="en-US" sz="1600" b="1" dirty="0" smtClean="0">
                <a:solidFill>
                  <a:schemeClr val="accent1">
                    <a:lumMod val="50000"/>
                  </a:schemeClr>
                </a:solidFill>
              </a:rPr>
              <a:t>の</a:t>
            </a:r>
            <a:r>
              <a:rPr lang="ja-JP" altLang="en-US" sz="1600" b="1" dirty="0">
                <a:solidFill>
                  <a:schemeClr val="accent1">
                    <a:lumMod val="50000"/>
                  </a:schemeClr>
                </a:solidFill>
              </a:rPr>
              <a:t>種類</a:t>
            </a:r>
            <a:endParaRPr lang="en-US" altLang="ja-JP" sz="1600" b="1" dirty="0">
              <a:solidFill>
                <a:schemeClr val="accent1">
                  <a:lumMod val="50000"/>
                </a:schemeClr>
              </a:solidFill>
            </a:endParaRPr>
          </a:p>
          <a:p>
            <a:pPr lvl="1"/>
            <a:r>
              <a:rPr lang="ja-JP" altLang="en-US" sz="1600" dirty="0" smtClean="0"/>
              <a:t>臨海部土地造成事業</a:t>
            </a:r>
            <a:endParaRPr lang="en-US" altLang="ja-JP" sz="1600" dirty="0" smtClean="0"/>
          </a:p>
          <a:p>
            <a:pPr lvl="2"/>
            <a:endParaRPr lang="en-US" altLang="ja-JP" sz="1600" b="1" dirty="0" smtClean="0">
              <a:solidFill>
                <a:schemeClr val="accent1">
                  <a:lumMod val="50000"/>
                </a:schemeClr>
              </a:solidFill>
            </a:endParaRPr>
          </a:p>
          <a:p>
            <a:pPr marL="380677" indent="-380677">
              <a:buFont typeface="ＭＳ 明朝" panose="02020609040205080304" pitchFamily="17" charset="-128"/>
              <a:buChar char="○"/>
            </a:pPr>
            <a:r>
              <a:rPr lang="ja-JP" altLang="en-US" sz="1600" b="1" dirty="0" smtClean="0">
                <a:solidFill>
                  <a:schemeClr val="accent1">
                    <a:lumMod val="50000"/>
                  </a:schemeClr>
                </a:solidFill>
              </a:rPr>
              <a:t>施工地区</a:t>
            </a:r>
            <a:endParaRPr lang="en-US" altLang="ja-JP" sz="1600" b="1" dirty="0" smtClean="0">
              <a:solidFill>
                <a:schemeClr val="accent1">
                  <a:lumMod val="50000"/>
                </a:schemeClr>
              </a:solidFill>
            </a:endParaRPr>
          </a:p>
          <a:p>
            <a:pPr marL="778200" lvl="1" indent="-285750">
              <a:buFont typeface="Arial" panose="020B0604020202020204" pitchFamily="34" charset="0"/>
              <a:buChar char="•"/>
            </a:pPr>
            <a:r>
              <a:rPr lang="ja-JP" altLang="en-US" sz="1600" dirty="0" smtClean="0"/>
              <a:t>咲洲（南港地区）</a:t>
            </a:r>
            <a:endParaRPr lang="en-US" altLang="ja-JP" sz="1600" dirty="0" smtClean="0"/>
          </a:p>
          <a:p>
            <a:pPr marL="778200" lvl="1" indent="-285750">
              <a:buFont typeface="Arial" panose="020B0604020202020204" pitchFamily="34" charset="0"/>
              <a:buChar char="•"/>
            </a:pPr>
            <a:r>
              <a:rPr lang="ja-JP" altLang="en-US" sz="1600" dirty="0" smtClean="0"/>
              <a:t>舞洲（北港北地区）</a:t>
            </a:r>
            <a:endParaRPr lang="en-US" altLang="ja-JP" sz="1600" dirty="0" smtClean="0"/>
          </a:p>
          <a:p>
            <a:pPr marL="778200" lvl="1" indent="-285750">
              <a:buFont typeface="Arial" panose="020B0604020202020204" pitchFamily="34" charset="0"/>
              <a:buChar char="•"/>
            </a:pPr>
            <a:r>
              <a:rPr lang="ja-JP" altLang="en-US" sz="1600" dirty="0" smtClean="0"/>
              <a:t>鶴浜（鶴</a:t>
            </a:r>
            <a:r>
              <a:rPr lang="ja-JP" altLang="en-US" sz="1600" dirty="0"/>
              <a:t>浜</a:t>
            </a:r>
            <a:r>
              <a:rPr lang="ja-JP" altLang="en-US" sz="1600" dirty="0" smtClean="0"/>
              <a:t>地区）</a:t>
            </a:r>
            <a:endParaRPr lang="en-US" altLang="ja-JP" sz="1600" dirty="0" smtClean="0"/>
          </a:p>
          <a:p>
            <a:pPr marL="778200" lvl="1" indent="-285750">
              <a:buFont typeface="Arial" panose="020B0604020202020204" pitchFamily="34" charset="0"/>
              <a:buChar char="•"/>
            </a:pPr>
            <a:r>
              <a:rPr lang="ja-JP" altLang="en-US" sz="1600" dirty="0" smtClean="0"/>
              <a:t>夢洲（北港南地区）</a:t>
            </a:r>
            <a:endParaRPr lang="en-US" altLang="ja-JP" sz="1600" dirty="0" smtClean="0"/>
          </a:p>
        </p:txBody>
      </p:sp>
      <p:sp>
        <p:nvSpPr>
          <p:cNvPr id="18" name="角丸四角形 17"/>
          <p:cNvSpPr/>
          <p:nvPr/>
        </p:nvSpPr>
        <p:spPr>
          <a:xfrm>
            <a:off x="0" y="-3907"/>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en-US" altLang="ja-JP" sz="2400" b="1" dirty="0">
                <a:solidFill>
                  <a:schemeClr val="bg1"/>
                </a:solidFill>
                <a:latin typeface="+mj-ea"/>
                <a:ea typeface="+mj-ea"/>
              </a:rPr>
              <a:t>1. </a:t>
            </a:r>
            <a:r>
              <a:rPr lang="ja-JP" altLang="en-US" sz="2400" b="1" dirty="0" smtClean="0">
                <a:solidFill>
                  <a:schemeClr val="bg1"/>
                </a:solidFill>
                <a:latin typeface="+mj-ea"/>
                <a:ea typeface="+mj-ea"/>
              </a:rPr>
              <a:t>事業の概要</a:t>
            </a:r>
            <a:endParaRPr lang="ja-JP" altLang="en-US" sz="2400" b="1" dirty="0">
              <a:solidFill>
                <a:schemeClr val="bg1"/>
              </a:solidFill>
              <a:latin typeface="+mj-ea"/>
              <a:ea typeface="+mj-ea"/>
            </a:endParaRPr>
          </a:p>
        </p:txBody>
      </p:sp>
      <p:sp>
        <p:nvSpPr>
          <p:cNvPr id="19" name="テキスト ボックス 18"/>
          <p:cNvSpPr txBox="1"/>
          <p:nvPr/>
        </p:nvSpPr>
        <p:spPr>
          <a:xfrm>
            <a:off x="0" y="646994"/>
            <a:ext cx="2095500" cy="338554"/>
          </a:xfrm>
          <a:prstGeom prst="rect">
            <a:avLst/>
          </a:prstGeom>
          <a:noFill/>
        </p:spPr>
        <p:txBody>
          <a:bodyPr wrap="square" rtlCol="0">
            <a:spAutoFit/>
          </a:bodyPr>
          <a:lstStyle/>
          <a:p>
            <a:r>
              <a:rPr lang="ja-JP" altLang="en-US" sz="1600" b="1" dirty="0" smtClean="0"/>
              <a:t>（１）事業形態等</a:t>
            </a:r>
            <a:endParaRPr lang="en-US" altLang="ja-JP" sz="1600" b="1" dirty="0"/>
          </a:p>
        </p:txBody>
      </p:sp>
      <p:grpSp>
        <p:nvGrpSpPr>
          <p:cNvPr id="6" name="グループ化 5"/>
          <p:cNvGrpSpPr/>
          <p:nvPr/>
        </p:nvGrpSpPr>
        <p:grpSpPr>
          <a:xfrm>
            <a:off x="5106838" y="1690777"/>
            <a:ext cx="7438565" cy="6506877"/>
            <a:chOff x="4920411" y="2043459"/>
            <a:chExt cx="6999337" cy="6375749"/>
          </a:xfrm>
        </p:grpSpPr>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20411" y="2043459"/>
              <a:ext cx="6562304" cy="6375749"/>
            </a:xfrm>
            <a:prstGeom prst="rect">
              <a:avLst/>
            </a:prstGeom>
            <a:ln>
              <a:solidFill>
                <a:schemeClr val="tx1"/>
              </a:solidFill>
            </a:ln>
          </p:spPr>
        </p:pic>
        <p:sp>
          <p:nvSpPr>
            <p:cNvPr id="8" name="円/楕円 7"/>
            <p:cNvSpPr/>
            <p:nvPr/>
          </p:nvSpPr>
          <p:spPr>
            <a:xfrm rot="480000">
              <a:off x="6140519" y="2622556"/>
              <a:ext cx="2287140" cy="145075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6743160" y="5035796"/>
              <a:ext cx="3808726" cy="328089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10460726" y="5343739"/>
              <a:ext cx="556574" cy="91191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rot="20880000">
              <a:off x="5048156" y="3572779"/>
              <a:ext cx="2431499" cy="2162839"/>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7602239" y="6139614"/>
              <a:ext cx="2090567" cy="814251"/>
            </a:xfrm>
            <a:prstGeom prst="rect">
              <a:avLst/>
            </a:prstGeom>
            <a:noFill/>
          </p:spPr>
          <p:txBody>
            <a:bodyPr wrap="square" rtlCol="0">
              <a:spAutoFit/>
            </a:bodyPr>
            <a:lstStyle/>
            <a:p>
              <a:pPr algn="ctr"/>
              <a:r>
                <a:rPr lang="ja-JP" altLang="en-US" sz="2400" dirty="0">
                  <a:solidFill>
                    <a:schemeClr val="accent1">
                      <a:lumMod val="50000"/>
                    </a:schemeClr>
                  </a:solidFill>
                </a:rPr>
                <a:t>咲</a:t>
              </a:r>
              <a:r>
                <a:rPr lang="ja-JP" altLang="en-US" sz="2400" dirty="0" smtClean="0">
                  <a:solidFill>
                    <a:schemeClr val="accent1">
                      <a:lumMod val="50000"/>
                    </a:schemeClr>
                  </a:solidFill>
                </a:rPr>
                <a:t>洲</a:t>
              </a:r>
              <a:endParaRPr lang="en-US" altLang="ja-JP" sz="2400" dirty="0" smtClean="0">
                <a:solidFill>
                  <a:schemeClr val="accent1">
                    <a:lumMod val="50000"/>
                  </a:schemeClr>
                </a:solidFill>
              </a:endParaRPr>
            </a:p>
            <a:p>
              <a:pPr algn="ctr"/>
              <a:r>
                <a:rPr lang="ja-JP" altLang="en-US" sz="2400" dirty="0" smtClean="0">
                  <a:solidFill>
                    <a:schemeClr val="accent1">
                      <a:lumMod val="50000"/>
                    </a:schemeClr>
                  </a:solidFill>
                </a:rPr>
                <a:t>（</a:t>
              </a:r>
              <a:r>
                <a:rPr lang="ja-JP" altLang="en-US" sz="2400" dirty="0">
                  <a:solidFill>
                    <a:schemeClr val="accent1">
                      <a:lumMod val="50000"/>
                    </a:schemeClr>
                  </a:solidFill>
                </a:rPr>
                <a:t>南港</a:t>
              </a:r>
              <a:r>
                <a:rPr lang="ja-JP" altLang="en-US" sz="2400" dirty="0" smtClean="0">
                  <a:solidFill>
                    <a:schemeClr val="accent1">
                      <a:lumMod val="50000"/>
                    </a:schemeClr>
                  </a:solidFill>
                </a:rPr>
                <a:t>地区）</a:t>
              </a:r>
              <a:endParaRPr kumimoji="1" lang="ja-JP" altLang="en-US" sz="2400" dirty="0">
                <a:solidFill>
                  <a:schemeClr val="accent1">
                    <a:lumMod val="50000"/>
                  </a:schemeClr>
                </a:solidFill>
              </a:endParaRPr>
            </a:p>
          </p:txBody>
        </p:sp>
        <p:sp>
          <p:nvSpPr>
            <p:cNvPr id="20" name="テキスト ボックス 19"/>
            <p:cNvSpPr txBox="1"/>
            <p:nvPr/>
          </p:nvSpPr>
          <p:spPr>
            <a:xfrm>
              <a:off x="9558277" y="4443973"/>
              <a:ext cx="2361471" cy="814251"/>
            </a:xfrm>
            <a:prstGeom prst="rect">
              <a:avLst/>
            </a:prstGeom>
            <a:noFill/>
          </p:spPr>
          <p:txBody>
            <a:bodyPr wrap="square" rtlCol="0">
              <a:spAutoFit/>
            </a:bodyPr>
            <a:lstStyle/>
            <a:p>
              <a:pPr algn="ctr"/>
              <a:r>
                <a:rPr lang="ja-JP" altLang="en-US" sz="2400" dirty="0" smtClean="0">
                  <a:solidFill>
                    <a:schemeClr val="accent1">
                      <a:lumMod val="50000"/>
                    </a:schemeClr>
                  </a:solidFill>
                </a:rPr>
                <a:t>鶴浜</a:t>
              </a:r>
              <a:endParaRPr lang="en-US" altLang="ja-JP" sz="2400" dirty="0" smtClean="0">
                <a:solidFill>
                  <a:schemeClr val="accent1">
                    <a:lumMod val="50000"/>
                  </a:schemeClr>
                </a:solidFill>
              </a:endParaRPr>
            </a:p>
            <a:p>
              <a:pPr algn="ctr"/>
              <a:r>
                <a:rPr lang="ja-JP" altLang="en-US" sz="2400" dirty="0" smtClean="0">
                  <a:solidFill>
                    <a:schemeClr val="accent1">
                      <a:lumMod val="50000"/>
                    </a:schemeClr>
                  </a:solidFill>
                </a:rPr>
                <a:t>（鶴</a:t>
              </a:r>
              <a:r>
                <a:rPr lang="ja-JP" altLang="en-US" sz="2400" dirty="0">
                  <a:solidFill>
                    <a:schemeClr val="accent1">
                      <a:lumMod val="50000"/>
                    </a:schemeClr>
                  </a:solidFill>
                </a:rPr>
                <a:t>浜</a:t>
              </a:r>
              <a:r>
                <a:rPr lang="ja-JP" altLang="en-US" sz="2400" dirty="0" smtClean="0">
                  <a:solidFill>
                    <a:schemeClr val="accent1">
                      <a:lumMod val="50000"/>
                    </a:schemeClr>
                  </a:solidFill>
                </a:rPr>
                <a:t>地区）</a:t>
              </a:r>
              <a:endParaRPr kumimoji="1" lang="ja-JP" altLang="en-US" sz="2400" dirty="0">
                <a:solidFill>
                  <a:schemeClr val="accent1">
                    <a:lumMod val="50000"/>
                  </a:schemeClr>
                </a:solidFill>
              </a:endParaRPr>
            </a:p>
          </p:txBody>
        </p:sp>
        <p:sp>
          <p:nvSpPr>
            <p:cNvPr id="22" name="テキスト ボックス 21"/>
            <p:cNvSpPr txBox="1"/>
            <p:nvPr/>
          </p:nvSpPr>
          <p:spPr>
            <a:xfrm>
              <a:off x="5137681" y="4211709"/>
              <a:ext cx="2250091" cy="814251"/>
            </a:xfrm>
            <a:prstGeom prst="rect">
              <a:avLst/>
            </a:prstGeom>
            <a:noFill/>
          </p:spPr>
          <p:txBody>
            <a:bodyPr wrap="square" rtlCol="0">
              <a:spAutoFit/>
            </a:bodyPr>
            <a:lstStyle/>
            <a:p>
              <a:pPr algn="ctr"/>
              <a:r>
                <a:rPr lang="ja-JP" altLang="en-US" sz="2400" dirty="0">
                  <a:solidFill>
                    <a:schemeClr val="accent1">
                      <a:lumMod val="50000"/>
                    </a:schemeClr>
                  </a:solidFill>
                </a:rPr>
                <a:t>夢</a:t>
              </a:r>
              <a:r>
                <a:rPr lang="ja-JP" altLang="en-US" sz="2400" dirty="0" smtClean="0">
                  <a:solidFill>
                    <a:schemeClr val="accent1">
                      <a:lumMod val="50000"/>
                    </a:schemeClr>
                  </a:solidFill>
                </a:rPr>
                <a:t>洲</a:t>
              </a:r>
              <a:endParaRPr lang="en-US" altLang="ja-JP" sz="2400" dirty="0" smtClean="0">
                <a:solidFill>
                  <a:schemeClr val="accent1">
                    <a:lumMod val="50000"/>
                  </a:schemeClr>
                </a:solidFill>
              </a:endParaRPr>
            </a:p>
            <a:p>
              <a:pPr algn="ctr"/>
              <a:r>
                <a:rPr lang="ja-JP" altLang="en-US" sz="2400" dirty="0" smtClean="0">
                  <a:solidFill>
                    <a:schemeClr val="accent1">
                      <a:lumMod val="50000"/>
                    </a:schemeClr>
                  </a:solidFill>
                </a:rPr>
                <a:t>（</a:t>
              </a:r>
              <a:r>
                <a:rPr lang="ja-JP" altLang="en-US" sz="2400" dirty="0">
                  <a:solidFill>
                    <a:schemeClr val="accent1">
                      <a:lumMod val="50000"/>
                    </a:schemeClr>
                  </a:solidFill>
                </a:rPr>
                <a:t>北港南地区）</a:t>
              </a:r>
              <a:endParaRPr kumimoji="1" lang="ja-JP" altLang="en-US" sz="2400" dirty="0">
                <a:solidFill>
                  <a:schemeClr val="accent1">
                    <a:lumMod val="50000"/>
                  </a:schemeClr>
                </a:solidFill>
              </a:endParaRPr>
            </a:p>
          </p:txBody>
        </p:sp>
        <p:sp>
          <p:nvSpPr>
            <p:cNvPr id="23" name="テキスト ボックス 22"/>
            <p:cNvSpPr txBox="1"/>
            <p:nvPr/>
          </p:nvSpPr>
          <p:spPr>
            <a:xfrm>
              <a:off x="6258584" y="2895502"/>
              <a:ext cx="2356381" cy="814251"/>
            </a:xfrm>
            <a:prstGeom prst="rect">
              <a:avLst/>
            </a:prstGeom>
            <a:noFill/>
          </p:spPr>
          <p:txBody>
            <a:bodyPr wrap="square" rtlCol="0">
              <a:spAutoFit/>
            </a:bodyPr>
            <a:lstStyle/>
            <a:p>
              <a:pPr algn="ctr"/>
              <a:r>
                <a:rPr lang="ja-JP" altLang="en-US" sz="2400" dirty="0">
                  <a:solidFill>
                    <a:schemeClr val="accent1">
                      <a:lumMod val="50000"/>
                    </a:schemeClr>
                  </a:solidFill>
                </a:rPr>
                <a:t>舞</a:t>
              </a:r>
              <a:r>
                <a:rPr lang="ja-JP" altLang="en-US" sz="2400" dirty="0" smtClean="0">
                  <a:solidFill>
                    <a:schemeClr val="accent1">
                      <a:lumMod val="50000"/>
                    </a:schemeClr>
                  </a:solidFill>
                </a:rPr>
                <a:t>洲</a:t>
              </a:r>
              <a:endParaRPr lang="en-US" altLang="ja-JP" sz="2400" dirty="0" smtClean="0">
                <a:solidFill>
                  <a:schemeClr val="accent1">
                    <a:lumMod val="50000"/>
                  </a:schemeClr>
                </a:solidFill>
              </a:endParaRPr>
            </a:p>
            <a:p>
              <a:pPr algn="ctr"/>
              <a:r>
                <a:rPr lang="ja-JP" altLang="en-US" sz="2400" dirty="0" smtClean="0">
                  <a:solidFill>
                    <a:schemeClr val="accent1">
                      <a:lumMod val="50000"/>
                    </a:schemeClr>
                  </a:solidFill>
                </a:rPr>
                <a:t>（</a:t>
              </a:r>
              <a:r>
                <a:rPr lang="ja-JP" altLang="en-US" sz="2400" dirty="0">
                  <a:solidFill>
                    <a:schemeClr val="accent1">
                      <a:lumMod val="50000"/>
                    </a:schemeClr>
                  </a:solidFill>
                </a:rPr>
                <a:t>北港北</a:t>
              </a:r>
              <a:r>
                <a:rPr lang="ja-JP" altLang="en-US" sz="2400" dirty="0" smtClean="0">
                  <a:solidFill>
                    <a:schemeClr val="accent1">
                      <a:lumMod val="50000"/>
                    </a:schemeClr>
                  </a:solidFill>
                </a:rPr>
                <a:t>地区）</a:t>
              </a:r>
              <a:endParaRPr kumimoji="1" lang="ja-JP" altLang="en-US" sz="2400" dirty="0">
                <a:solidFill>
                  <a:schemeClr val="accent1">
                    <a:lumMod val="50000"/>
                  </a:schemeClr>
                </a:solidFill>
              </a:endParaRPr>
            </a:p>
          </p:txBody>
        </p:sp>
        <p:sp>
          <p:nvSpPr>
            <p:cNvPr id="24" name="テキスト ボックス 23"/>
            <p:cNvSpPr txBox="1"/>
            <p:nvPr/>
          </p:nvSpPr>
          <p:spPr>
            <a:xfrm>
              <a:off x="4934925" y="2078058"/>
              <a:ext cx="2452846" cy="461665"/>
            </a:xfrm>
            <a:prstGeom prst="rect">
              <a:avLst/>
            </a:prstGeom>
            <a:solidFill>
              <a:schemeClr val="bg1"/>
            </a:solidFill>
          </p:spPr>
          <p:txBody>
            <a:bodyPr wrap="square" rtlCol="0">
              <a:spAutoFit/>
            </a:bodyPr>
            <a:lstStyle/>
            <a:p>
              <a:r>
                <a:rPr lang="ja-JP" altLang="en-US" sz="2400" b="1" i="1" dirty="0" smtClean="0">
                  <a:solidFill>
                    <a:schemeClr val="accent1">
                      <a:lumMod val="50000"/>
                    </a:schemeClr>
                  </a:solidFill>
                </a:rPr>
                <a:t>施工地区箇所図</a:t>
              </a:r>
              <a:endParaRPr kumimoji="1" lang="ja-JP" altLang="en-US" sz="2400" b="1" i="1" dirty="0">
                <a:solidFill>
                  <a:schemeClr val="accent1">
                    <a:lumMod val="50000"/>
                  </a:schemeClr>
                </a:solidFill>
              </a:endParaRPr>
            </a:p>
          </p:txBody>
        </p:sp>
      </p:grpSp>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2</a:t>
            </a:fld>
            <a:endParaRPr lang="ja-JP" altLang="en-US" dirty="0"/>
          </a:p>
        </p:txBody>
      </p:sp>
    </p:spTree>
    <p:extLst>
      <p:ext uri="{BB962C8B-B14F-4D97-AF65-F5344CB8AC3E}">
        <p14:creationId xmlns:p14="http://schemas.microsoft.com/office/powerpoint/2010/main" val="3476311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グループ化 1"/>
          <p:cNvGrpSpPr>
            <a:grpSpLocks noChangeAspect="1"/>
          </p:cNvGrpSpPr>
          <p:nvPr/>
        </p:nvGrpSpPr>
        <p:grpSpPr>
          <a:xfrm>
            <a:off x="1421698" y="661570"/>
            <a:ext cx="10103328" cy="7747324"/>
            <a:chOff x="2959760" y="1053549"/>
            <a:chExt cx="6089372" cy="4538090"/>
          </a:xfrm>
        </p:grpSpPr>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b="33685"/>
            <a:stretch/>
          </p:blipFill>
          <p:spPr>
            <a:xfrm>
              <a:off x="2959760" y="1053549"/>
              <a:ext cx="6089372" cy="4538090"/>
            </a:xfrm>
            <a:prstGeom prst="rect">
              <a:avLst/>
            </a:prstGeom>
            <a:solidFill>
              <a:schemeClr val="accent2">
                <a:lumMod val="60000"/>
                <a:lumOff val="40000"/>
              </a:schemeClr>
            </a:solidFill>
            <a:ln>
              <a:noFill/>
            </a:ln>
          </p:spPr>
        </p:pic>
        <p:sp>
          <p:nvSpPr>
            <p:cNvPr id="10" name="フリーフォーム 9"/>
            <p:cNvSpPr/>
            <p:nvPr/>
          </p:nvSpPr>
          <p:spPr>
            <a:xfrm>
              <a:off x="5178798" y="2361135"/>
              <a:ext cx="297691" cy="299494"/>
            </a:xfrm>
            <a:custGeom>
              <a:avLst/>
              <a:gdLst>
                <a:gd name="connsiteX0" fmla="*/ 0 w 238974"/>
                <a:gd name="connsiteY0" fmla="*/ 0 h 290329"/>
                <a:gd name="connsiteX1" fmla="*/ 230635 w 238974"/>
                <a:gd name="connsiteY1" fmla="*/ 257769 h 290329"/>
                <a:gd name="connsiteX2" fmla="*/ 225208 w 238974"/>
                <a:gd name="connsiteY2" fmla="*/ 268622 h 290329"/>
                <a:gd name="connsiteX3" fmla="*/ 211641 w 238974"/>
                <a:gd name="connsiteY3" fmla="*/ 284902 h 290329"/>
                <a:gd name="connsiteX4" fmla="*/ 208928 w 238974"/>
                <a:gd name="connsiteY4" fmla="*/ 290329 h 290329"/>
                <a:gd name="connsiteX0" fmla="*/ 0 w 238974"/>
                <a:gd name="connsiteY0" fmla="*/ 0 h 301182"/>
                <a:gd name="connsiteX1" fmla="*/ 230635 w 238974"/>
                <a:gd name="connsiteY1" fmla="*/ 268622 h 301182"/>
                <a:gd name="connsiteX2" fmla="*/ 225208 w 238974"/>
                <a:gd name="connsiteY2" fmla="*/ 279475 h 301182"/>
                <a:gd name="connsiteX3" fmla="*/ 211641 w 238974"/>
                <a:gd name="connsiteY3" fmla="*/ 295755 h 301182"/>
                <a:gd name="connsiteX4" fmla="*/ 208928 w 238974"/>
                <a:gd name="connsiteY4" fmla="*/ 301182 h 301182"/>
                <a:gd name="connsiteX0" fmla="*/ 0 w 247921"/>
                <a:gd name="connsiteY0" fmla="*/ 0 h 301182"/>
                <a:gd name="connsiteX1" fmla="*/ 230635 w 247921"/>
                <a:gd name="connsiteY1" fmla="*/ 78687 h 301182"/>
                <a:gd name="connsiteX2" fmla="*/ 230635 w 247921"/>
                <a:gd name="connsiteY2" fmla="*/ 268622 h 301182"/>
                <a:gd name="connsiteX3" fmla="*/ 225208 w 247921"/>
                <a:gd name="connsiteY3" fmla="*/ 279475 h 301182"/>
                <a:gd name="connsiteX4" fmla="*/ 211641 w 247921"/>
                <a:gd name="connsiteY4" fmla="*/ 295755 h 301182"/>
                <a:gd name="connsiteX5" fmla="*/ 208928 w 247921"/>
                <a:gd name="connsiteY5" fmla="*/ 301182 h 301182"/>
                <a:gd name="connsiteX0" fmla="*/ 0 w 267617"/>
                <a:gd name="connsiteY0" fmla="*/ 0 h 301182"/>
                <a:gd name="connsiteX1" fmla="*/ 255055 w 267617"/>
                <a:gd name="connsiteY1" fmla="*/ 62406 h 301182"/>
                <a:gd name="connsiteX2" fmla="*/ 230635 w 267617"/>
                <a:gd name="connsiteY2" fmla="*/ 268622 h 301182"/>
                <a:gd name="connsiteX3" fmla="*/ 225208 w 267617"/>
                <a:gd name="connsiteY3" fmla="*/ 279475 h 301182"/>
                <a:gd name="connsiteX4" fmla="*/ 211641 w 267617"/>
                <a:gd name="connsiteY4" fmla="*/ 295755 h 301182"/>
                <a:gd name="connsiteX5" fmla="*/ 208928 w 267617"/>
                <a:gd name="connsiteY5" fmla="*/ 301182 h 301182"/>
                <a:gd name="connsiteX0" fmla="*/ 0 w 267617"/>
                <a:gd name="connsiteY0" fmla="*/ 2722 h 318438"/>
                <a:gd name="connsiteX1" fmla="*/ 255055 w 267617"/>
                <a:gd name="connsiteY1" fmla="*/ 65128 h 318438"/>
                <a:gd name="connsiteX2" fmla="*/ 230635 w 267617"/>
                <a:gd name="connsiteY2" fmla="*/ 271344 h 318438"/>
                <a:gd name="connsiteX3" fmla="*/ 225208 w 267617"/>
                <a:gd name="connsiteY3" fmla="*/ 282197 h 318438"/>
                <a:gd name="connsiteX4" fmla="*/ 211641 w 267617"/>
                <a:gd name="connsiteY4" fmla="*/ 298477 h 318438"/>
                <a:gd name="connsiteX5" fmla="*/ 2713 w 267617"/>
                <a:gd name="connsiteY5" fmla="*/ 9 h 318438"/>
                <a:gd name="connsiteX0" fmla="*/ 0 w 267617"/>
                <a:gd name="connsiteY0" fmla="*/ 2713 h 318429"/>
                <a:gd name="connsiteX1" fmla="*/ 255055 w 267617"/>
                <a:gd name="connsiteY1" fmla="*/ 65119 h 318429"/>
                <a:gd name="connsiteX2" fmla="*/ 230635 w 267617"/>
                <a:gd name="connsiteY2" fmla="*/ 271335 h 318429"/>
                <a:gd name="connsiteX3" fmla="*/ 225208 w 267617"/>
                <a:gd name="connsiteY3" fmla="*/ 282188 h 318429"/>
                <a:gd name="connsiteX4" fmla="*/ 211641 w 267617"/>
                <a:gd name="connsiteY4" fmla="*/ 298468 h 318429"/>
                <a:gd name="connsiteX5" fmla="*/ 122101 w 267617"/>
                <a:gd name="connsiteY5" fmla="*/ 168227 h 318429"/>
                <a:gd name="connsiteX6" fmla="*/ 2713 w 267617"/>
                <a:gd name="connsiteY6" fmla="*/ 0 h 318429"/>
                <a:gd name="connsiteX0" fmla="*/ 48245 w 315862"/>
                <a:gd name="connsiteY0" fmla="*/ 2713 h 300077"/>
                <a:gd name="connsiteX1" fmla="*/ 303300 w 315862"/>
                <a:gd name="connsiteY1" fmla="*/ 65119 h 300077"/>
                <a:gd name="connsiteX2" fmla="*/ 278880 w 315862"/>
                <a:gd name="connsiteY2" fmla="*/ 271335 h 300077"/>
                <a:gd name="connsiteX3" fmla="*/ 273453 w 315862"/>
                <a:gd name="connsiteY3" fmla="*/ 282188 h 300077"/>
                <a:gd name="connsiteX4" fmla="*/ 259886 w 315862"/>
                <a:gd name="connsiteY4" fmla="*/ 298468 h 300077"/>
                <a:gd name="connsiteX5" fmla="*/ 7544 w 315862"/>
                <a:gd name="connsiteY5" fmla="*/ 252340 h 300077"/>
                <a:gd name="connsiteX6" fmla="*/ 50958 w 315862"/>
                <a:gd name="connsiteY6" fmla="*/ 0 h 300077"/>
                <a:gd name="connsiteX0" fmla="*/ 40701 w 308318"/>
                <a:gd name="connsiteY0" fmla="*/ 2713 h 300077"/>
                <a:gd name="connsiteX1" fmla="*/ 295756 w 308318"/>
                <a:gd name="connsiteY1" fmla="*/ 65119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65119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54266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54266 h 300077"/>
                <a:gd name="connsiteX2" fmla="*/ 271336 w 308318"/>
                <a:gd name="connsiteY2" fmla="*/ 271335 h 300077"/>
                <a:gd name="connsiteX3" fmla="*/ 265909 w 308318"/>
                <a:gd name="connsiteY3" fmla="*/ 282188 h 300077"/>
                <a:gd name="connsiteX4" fmla="*/ 252342 w 308318"/>
                <a:gd name="connsiteY4" fmla="*/ 298468 h 300077"/>
                <a:gd name="connsiteX5" fmla="*/ 75974 w 308318"/>
                <a:gd name="connsiteY5" fmla="*/ 287615 h 300077"/>
                <a:gd name="connsiteX6" fmla="*/ 0 w 308318"/>
                <a:gd name="connsiteY6" fmla="*/ 252340 h 300077"/>
                <a:gd name="connsiteX7" fmla="*/ 43414 w 308318"/>
                <a:gd name="connsiteY7" fmla="*/ 0 h 300077"/>
                <a:gd name="connsiteX0" fmla="*/ 40701 w 308318"/>
                <a:gd name="connsiteY0" fmla="*/ 2713 h 298518"/>
                <a:gd name="connsiteX1" fmla="*/ 295756 w 308318"/>
                <a:gd name="connsiteY1" fmla="*/ 54266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98518"/>
                <a:gd name="connsiteX1" fmla="*/ 295756 w 308318"/>
                <a:gd name="connsiteY1" fmla="*/ 54266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98518"/>
                <a:gd name="connsiteX1" fmla="*/ 295756 w 308318"/>
                <a:gd name="connsiteY1" fmla="*/ 48839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83426"/>
                <a:gd name="connsiteX1" fmla="*/ 295756 w 308318"/>
                <a:gd name="connsiteY1" fmla="*/ 48839 h 283426"/>
                <a:gd name="connsiteX2" fmla="*/ 271336 w 308318"/>
                <a:gd name="connsiteY2" fmla="*/ 271335 h 283426"/>
                <a:gd name="connsiteX3" fmla="*/ 265909 w 308318"/>
                <a:gd name="connsiteY3" fmla="*/ 282188 h 283426"/>
                <a:gd name="connsiteX4" fmla="*/ 86828 w 308318"/>
                <a:gd name="connsiteY4" fmla="*/ 260481 h 283426"/>
                <a:gd name="connsiteX5" fmla="*/ 78687 w 308318"/>
                <a:gd name="connsiteY5" fmla="*/ 279475 h 283426"/>
                <a:gd name="connsiteX6" fmla="*/ 0 w 308318"/>
                <a:gd name="connsiteY6" fmla="*/ 252340 h 283426"/>
                <a:gd name="connsiteX7" fmla="*/ 43414 w 308318"/>
                <a:gd name="connsiteY7" fmla="*/ 0 h 283426"/>
                <a:gd name="connsiteX0" fmla="*/ 40701 w 308318"/>
                <a:gd name="connsiteY0" fmla="*/ 2713 h 293159"/>
                <a:gd name="connsiteX1" fmla="*/ 295756 w 308318"/>
                <a:gd name="connsiteY1" fmla="*/ 48839 h 293159"/>
                <a:gd name="connsiteX2" fmla="*/ 271336 w 308318"/>
                <a:gd name="connsiteY2" fmla="*/ 271335 h 293159"/>
                <a:gd name="connsiteX3" fmla="*/ 241489 w 308318"/>
                <a:gd name="connsiteY3" fmla="*/ 293041 h 293159"/>
                <a:gd name="connsiteX4" fmla="*/ 86828 w 308318"/>
                <a:gd name="connsiteY4" fmla="*/ 260481 h 293159"/>
                <a:gd name="connsiteX5" fmla="*/ 78687 w 308318"/>
                <a:gd name="connsiteY5" fmla="*/ 279475 h 293159"/>
                <a:gd name="connsiteX6" fmla="*/ 0 w 308318"/>
                <a:gd name="connsiteY6" fmla="*/ 252340 h 293159"/>
                <a:gd name="connsiteX7" fmla="*/ 43414 w 308318"/>
                <a:gd name="connsiteY7" fmla="*/ 0 h 293159"/>
                <a:gd name="connsiteX0" fmla="*/ 40701 w 306416"/>
                <a:gd name="connsiteY0" fmla="*/ 2713 h 303442"/>
                <a:gd name="connsiteX1" fmla="*/ 295756 w 306416"/>
                <a:gd name="connsiteY1" fmla="*/ 48839 h 303442"/>
                <a:gd name="connsiteX2" fmla="*/ 241489 w 306416"/>
                <a:gd name="connsiteY2" fmla="*/ 293041 h 303442"/>
                <a:gd name="connsiteX3" fmla="*/ 86828 w 306416"/>
                <a:gd name="connsiteY3" fmla="*/ 260481 h 303442"/>
                <a:gd name="connsiteX4" fmla="*/ 78687 w 306416"/>
                <a:gd name="connsiteY4" fmla="*/ 279475 h 303442"/>
                <a:gd name="connsiteX5" fmla="*/ 0 w 306416"/>
                <a:gd name="connsiteY5" fmla="*/ 252340 h 303442"/>
                <a:gd name="connsiteX6" fmla="*/ 43414 w 306416"/>
                <a:gd name="connsiteY6" fmla="*/ 0 h 303442"/>
                <a:gd name="connsiteX0" fmla="*/ 40701 w 295756"/>
                <a:gd name="connsiteY0" fmla="*/ 2713 h 303442"/>
                <a:gd name="connsiteX1" fmla="*/ 295756 w 295756"/>
                <a:gd name="connsiteY1" fmla="*/ 48839 h 303442"/>
                <a:gd name="connsiteX2" fmla="*/ 241489 w 295756"/>
                <a:gd name="connsiteY2" fmla="*/ 293041 h 303442"/>
                <a:gd name="connsiteX3" fmla="*/ 86828 w 295756"/>
                <a:gd name="connsiteY3" fmla="*/ 260481 h 303442"/>
                <a:gd name="connsiteX4" fmla="*/ 78687 w 295756"/>
                <a:gd name="connsiteY4" fmla="*/ 279475 h 303442"/>
                <a:gd name="connsiteX5" fmla="*/ 0 w 295756"/>
                <a:gd name="connsiteY5" fmla="*/ 252340 h 303442"/>
                <a:gd name="connsiteX6" fmla="*/ 43414 w 295756"/>
                <a:gd name="connsiteY6" fmla="*/ 0 h 303442"/>
                <a:gd name="connsiteX0" fmla="*/ 40701 w 295756"/>
                <a:gd name="connsiteY0" fmla="*/ 2713 h 293041"/>
                <a:gd name="connsiteX1" fmla="*/ 295756 w 295756"/>
                <a:gd name="connsiteY1" fmla="*/ 48839 h 293041"/>
                <a:gd name="connsiteX2" fmla="*/ 241489 w 295756"/>
                <a:gd name="connsiteY2" fmla="*/ 293041 h 293041"/>
                <a:gd name="connsiteX3" fmla="*/ 86828 w 295756"/>
                <a:gd name="connsiteY3" fmla="*/ 260481 h 293041"/>
                <a:gd name="connsiteX4" fmla="*/ 78687 w 295756"/>
                <a:gd name="connsiteY4" fmla="*/ 279475 h 293041"/>
                <a:gd name="connsiteX5" fmla="*/ 0 w 295756"/>
                <a:gd name="connsiteY5" fmla="*/ 252340 h 293041"/>
                <a:gd name="connsiteX6" fmla="*/ 43414 w 295756"/>
                <a:gd name="connsiteY6" fmla="*/ 0 h 293041"/>
                <a:gd name="connsiteX0" fmla="*/ 40701 w 295756"/>
                <a:gd name="connsiteY0" fmla="*/ 2713 h 293041"/>
                <a:gd name="connsiteX1" fmla="*/ 295756 w 295756"/>
                <a:gd name="connsiteY1" fmla="*/ 48839 h 293041"/>
                <a:gd name="connsiteX2" fmla="*/ 241489 w 295756"/>
                <a:gd name="connsiteY2" fmla="*/ 293041 h 293041"/>
                <a:gd name="connsiteX3" fmla="*/ 86828 w 295756"/>
                <a:gd name="connsiteY3" fmla="*/ 260481 h 293041"/>
                <a:gd name="connsiteX4" fmla="*/ 78687 w 295756"/>
                <a:gd name="connsiteY4" fmla="*/ 279475 h 293041"/>
                <a:gd name="connsiteX5" fmla="*/ 0 w 295756"/>
                <a:gd name="connsiteY5" fmla="*/ 252340 h 293041"/>
                <a:gd name="connsiteX6" fmla="*/ 43414 w 29575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4968 w 303896"/>
                <a:gd name="connsiteY3" fmla="*/ 260481 h 293041"/>
                <a:gd name="connsiteX4" fmla="*/ 86827 w 303896"/>
                <a:gd name="connsiteY4" fmla="*/ 279475 h 293041"/>
                <a:gd name="connsiteX5" fmla="*/ 0 w 303896"/>
                <a:gd name="connsiteY5" fmla="*/ 265907 h 293041"/>
                <a:gd name="connsiteX6" fmla="*/ 51554 w 30389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4968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304423"/>
                <a:gd name="connsiteX1" fmla="*/ 303896 w 303896"/>
                <a:gd name="connsiteY1" fmla="*/ 48839 h 304423"/>
                <a:gd name="connsiteX2" fmla="*/ 249629 w 303896"/>
                <a:gd name="connsiteY2" fmla="*/ 293041 h 304423"/>
                <a:gd name="connsiteX3" fmla="*/ 92254 w 303896"/>
                <a:gd name="connsiteY3" fmla="*/ 260481 h 304423"/>
                <a:gd name="connsiteX4" fmla="*/ 86827 w 303896"/>
                <a:gd name="connsiteY4" fmla="*/ 279475 h 304423"/>
                <a:gd name="connsiteX5" fmla="*/ 0 w 303896"/>
                <a:gd name="connsiteY5" fmla="*/ 260480 h 304423"/>
                <a:gd name="connsiteX6" fmla="*/ 51554 w 303896"/>
                <a:gd name="connsiteY6" fmla="*/ 0 h 304423"/>
                <a:gd name="connsiteX0" fmla="*/ 48841 w 303896"/>
                <a:gd name="connsiteY0" fmla="*/ 2713 h 293041"/>
                <a:gd name="connsiteX1" fmla="*/ 303896 w 303896"/>
                <a:gd name="connsiteY1" fmla="*/ 48839 h 293041"/>
                <a:gd name="connsiteX2" fmla="*/ 24962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1400 w 303896"/>
                <a:gd name="connsiteY4" fmla="*/ 276762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81400 w 303896"/>
                <a:gd name="connsiteY4" fmla="*/ 276762 h 302550"/>
                <a:gd name="connsiteX5" fmla="*/ 0 w 303896"/>
                <a:gd name="connsiteY5" fmla="*/ 260480 h 302550"/>
                <a:gd name="connsiteX6" fmla="*/ 51554 w 303896"/>
                <a:gd name="connsiteY6" fmla="*/ 0 h 302550"/>
                <a:gd name="connsiteX0" fmla="*/ 48841 w 303896"/>
                <a:gd name="connsiteY0" fmla="*/ 2713 h 302508"/>
                <a:gd name="connsiteX1" fmla="*/ 303896 w 303896"/>
                <a:gd name="connsiteY1" fmla="*/ 48839 h 302508"/>
                <a:gd name="connsiteX2" fmla="*/ 257769 w 303896"/>
                <a:gd name="connsiteY2" fmla="*/ 293041 h 302508"/>
                <a:gd name="connsiteX3" fmla="*/ 86827 w 303896"/>
                <a:gd name="connsiteY3" fmla="*/ 255054 h 302508"/>
                <a:gd name="connsiteX4" fmla="*/ 78687 w 303896"/>
                <a:gd name="connsiteY4" fmla="*/ 279476 h 302508"/>
                <a:gd name="connsiteX5" fmla="*/ 0 w 303896"/>
                <a:gd name="connsiteY5" fmla="*/ 260480 h 302508"/>
                <a:gd name="connsiteX6" fmla="*/ 51554 w 303896"/>
                <a:gd name="connsiteY6" fmla="*/ 0 h 302508"/>
                <a:gd name="connsiteX0" fmla="*/ 48841 w 303896"/>
                <a:gd name="connsiteY0" fmla="*/ 2713 h 302508"/>
                <a:gd name="connsiteX1" fmla="*/ 303896 w 303896"/>
                <a:gd name="connsiteY1" fmla="*/ 48839 h 302508"/>
                <a:gd name="connsiteX2" fmla="*/ 257769 w 303896"/>
                <a:gd name="connsiteY2" fmla="*/ 293041 h 302508"/>
                <a:gd name="connsiteX3" fmla="*/ 86827 w 303896"/>
                <a:gd name="connsiteY3" fmla="*/ 255054 h 302508"/>
                <a:gd name="connsiteX4" fmla="*/ 78687 w 303896"/>
                <a:gd name="connsiteY4" fmla="*/ 279476 h 302508"/>
                <a:gd name="connsiteX5" fmla="*/ 0 w 303896"/>
                <a:gd name="connsiteY5" fmla="*/ 260480 h 302508"/>
                <a:gd name="connsiteX6" fmla="*/ 51554 w 303896"/>
                <a:gd name="connsiteY6" fmla="*/ 0 h 302508"/>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2550"/>
                <a:gd name="connsiteX1" fmla="*/ 306277 w 306277"/>
                <a:gd name="connsiteY1" fmla="*/ 48839 h 302550"/>
                <a:gd name="connsiteX2" fmla="*/ 260150 w 306277"/>
                <a:gd name="connsiteY2" fmla="*/ 293041 h 302550"/>
                <a:gd name="connsiteX3" fmla="*/ 89208 w 306277"/>
                <a:gd name="connsiteY3" fmla="*/ 255054 h 302550"/>
                <a:gd name="connsiteX4" fmla="*/ 75641 w 306277"/>
                <a:gd name="connsiteY4" fmla="*/ 276763 h 302550"/>
                <a:gd name="connsiteX5" fmla="*/ 0 w 306277"/>
                <a:gd name="connsiteY5" fmla="*/ 265243 h 302550"/>
                <a:gd name="connsiteX6" fmla="*/ 53935 w 306277"/>
                <a:gd name="connsiteY6" fmla="*/ 0 h 302550"/>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2951"/>
                <a:gd name="connsiteX1" fmla="*/ 306277 w 306277"/>
                <a:gd name="connsiteY1" fmla="*/ 48839 h 302951"/>
                <a:gd name="connsiteX2" fmla="*/ 260150 w 306277"/>
                <a:gd name="connsiteY2" fmla="*/ 293041 h 302951"/>
                <a:gd name="connsiteX3" fmla="*/ 84446 w 306277"/>
                <a:gd name="connsiteY3" fmla="*/ 257435 h 302951"/>
                <a:gd name="connsiteX4" fmla="*/ 75641 w 306277"/>
                <a:gd name="connsiteY4" fmla="*/ 276763 h 302951"/>
                <a:gd name="connsiteX5" fmla="*/ 0 w 306277"/>
                <a:gd name="connsiteY5" fmla="*/ 265243 h 302951"/>
                <a:gd name="connsiteX6" fmla="*/ 53935 w 306277"/>
                <a:gd name="connsiteY6" fmla="*/ 0 h 302951"/>
                <a:gd name="connsiteX0" fmla="*/ 51222 w 306277"/>
                <a:gd name="connsiteY0" fmla="*/ 2713 h 302951"/>
                <a:gd name="connsiteX1" fmla="*/ 306277 w 306277"/>
                <a:gd name="connsiteY1" fmla="*/ 48839 h 302951"/>
                <a:gd name="connsiteX2" fmla="*/ 260150 w 306277"/>
                <a:gd name="connsiteY2" fmla="*/ 293041 h 302951"/>
                <a:gd name="connsiteX3" fmla="*/ 84446 w 306277"/>
                <a:gd name="connsiteY3" fmla="*/ 257435 h 302951"/>
                <a:gd name="connsiteX4" fmla="*/ 75641 w 306277"/>
                <a:gd name="connsiteY4" fmla="*/ 276763 h 302951"/>
                <a:gd name="connsiteX5" fmla="*/ 0 w 306277"/>
                <a:gd name="connsiteY5" fmla="*/ 265243 h 302951"/>
                <a:gd name="connsiteX6" fmla="*/ 53935 w 306277"/>
                <a:gd name="connsiteY6" fmla="*/ 0 h 302951"/>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57435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3936"/>
                <a:gd name="connsiteX1" fmla="*/ 306277 w 306277"/>
                <a:gd name="connsiteY1" fmla="*/ 48839 h 303936"/>
                <a:gd name="connsiteX2" fmla="*/ 260150 w 306277"/>
                <a:gd name="connsiteY2" fmla="*/ 293041 h 303936"/>
                <a:gd name="connsiteX3" fmla="*/ 84446 w 306277"/>
                <a:gd name="connsiteY3" fmla="*/ 257435 h 303936"/>
                <a:gd name="connsiteX4" fmla="*/ 75641 w 306277"/>
                <a:gd name="connsiteY4" fmla="*/ 276763 h 303936"/>
                <a:gd name="connsiteX5" fmla="*/ 0 w 306277"/>
                <a:gd name="connsiteY5" fmla="*/ 265243 h 303936"/>
                <a:gd name="connsiteX6" fmla="*/ 53935 w 306277"/>
                <a:gd name="connsiteY6" fmla="*/ 0 h 303936"/>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57435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5109"/>
                <a:gd name="connsiteX1" fmla="*/ 306277 w 306277"/>
                <a:gd name="connsiteY1" fmla="*/ 48839 h 305109"/>
                <a:gd name="connsiteX2" fmla="*/ 260150 w 306277"/>
                <a:gd name="connsiteY2" fmla="*/ 293041 h 305109"/>
                <a:gd name="connsiteX3" fmla="*/ 84446 w 306277"/>
                <a:gd name="connsiteY3" fmla="*/ 264579 h 305109"/>
                <a:gd name="connsiteX4" fmla="*/ 75641 w 306277"/>
                <a:gd name="connsiteY4" fmla="*/ 276763 h 305109"/>
                <a:gd name="connsiteX5" fmla="*/ 0 w 306277"/>
                <a:gd name="connsiteY5" fmla="*/ 265243 h 305109"/>
                <a:gd name="connsiteX6" fmla="*/ 53935 w 306277"/>
                <a:gd name="connsiteY6" fmla="*/ 0 h 305109"/>
                <a:gd name="connsiteX0" fmla="*/ 51222 w 306277"/>
                <a:gd name="connsiteY0" fmla="*/ 2713 h 305109"/>
                <a:gd name="connsiteX1" fmla="*/ 306277 w 306277"/>
                <a:gd name="connsiteY1" fmla="*/ 48839 h 305109"/>
                <a:gd name="connsiteX2" fmla="*/ 260150 w 306277"/>
                <a:gd name="connsiteY2" fmla="*/ 293041 h 305109"/>
                <a:gd name="connsiteX3" fmla="*/ 84446 w 306277"/>
                <a:gd name="connsiteY3" fmla="*/ 264579 h 305109"/>
                <a:gd name="connsiteX4" fmla="*/ 75641 w 306277"/>
                <a:gd name="connsiteY4" fmla="*/ 276763 h 305109"/>
                <a:gd name="connsiteX5" fmla="*/ 0 w 306277"/>
                <a:gd name="connsiteY5" fmla="*/ 265243 h 305109"/>
                <a:gd name="connsiteX6" fmla="*/ 53935 w 306277"/>
                <a:gd name="connsiteY6" fmla="*/ 0 h 305109"/>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64579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0" fmla="*/ 51222 w 306277"/>
                <a:gd name="connsiteY0" fmla="*/ 2713 h 304263"/>
                <a:gd name="connsiteX1" fmla="*/ 306277 w 306277"/>
                <a:gd name="connsiteY1" fmla="*/ 48839 h 304263"/>
                <a:gd name="connsiteX2" fmla="*/ 260150 w 306277"/>
                <a:gd name="connsiteY2" fmla="*/ 293041 h 304263"/>
                <a:gd name="connsiteX3" fmla="*/ 77302 w 306277"/>
                <a:gd name="connsiteY3" fmla="*/ 264579 h 304263"/>
                <a:gd name="connsiteX4" fmla="*/ 73260 w 306277"/>
                <a:gd name="connsiteY4" fmla="*/ 276763 h 304263"/>
                <a:gd name="connsiteX5" fmla="*/ 0 w 306277"/>
                <a:gd name="connsiteY5" fmla="*/ 265243 h 304263"/>
                <a:gd name="connsiteX6" fmla="*/ 53935 w 306277"/>
                <a:gd name="connsiteY6" fmla="*/ 0 h 304263"/>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68498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66116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91703 w 306277"/>
                <a:gd name="connsiteY0" fmla="*/ 0 h 335572"/>
                <a:gd name="connsiteX1" fmla="*/ 306277 w 306277"/>
                <a:gd name="connsiteY1" fmla="*/ 91370 h 335572"/>
                <a:gd name="connsiteX2" fmla="*/ 260150 w 306277"/>
                <a:gd name="connsiteY2" fmla="*/ 335572 h 335572"/>
                <a:gd name="connsiteX3" fmla="*/ 77302 w 306277"/>
                <a:gd name="connsiteY3" fmla="*/ 307110 h 335572"/>
                <a:gd name="connsiteX4" fmla="*/ 70879 w 306277"/>
                <a:gd name="connsiteY4" fmla="*/ 324057 h 335572"/>
                <a:gd name="connsiteX5" fmla="*/ 0 w 306277"/>
                <a:gd name="connsiteY5" fmla="*/ 307774 h 335572"/>
                <a:gd name="connsiteX6" fmla="*/ 53935 w 306277"/>
                <a:gd name="connsiteY6" fmla="*/ 42531 h 335572"/>
                <a:gd name="connsiteX7" fmla="*/ 91703 w 306277"/>
                <a:gd name="connsiteY7" fmla="*/ 0 h 335572"/>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49173 w 301515"/>
                <a:gd name="connsiteY0" fmla="*/ 0 h 293041"/>
                <a:gd name="connsiteX1" fmla="*/ 301515 w 301515"/>
                <a:gd name="connsiteY1" fmla="*/ 48839 h 293041"/>
                <a:gd name="connsiteX2" fmla="*/ 255388 w 301515"/>
                <a:gd name="connsiteY2" fmla="*/ 293041 h 293041"/>
                <a:gd name="connsiteX3" fmla="*/ 72540 w 301515"/>
                <a:gd name="connsiteY3" fmla="*/ 264579 h 293041"/>
                <a:gd name="connsiteX4" fmla="*/ 66117 w 301515"/>
                <a:gd name="connsiteY4" fmla="*/ 281526 h 293041"/>
                <a:gd name="connsiteX5" fmla="*/ 0 w 301515"/>
                <a:gd name="connsiteY5" fmla="*/ 267624 h 293041"/>
                <a:gd name="connsiteX6" fmla="*/ 49173 w 301515"/>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7149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4767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67623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2385 h 293041"/>
                <a:gd name="connsiteX6" fmla="*/ 42029 w 294371"/>
                <a:gd name="connsiteY6" fmla="*/ 0 h 293041"/>
                <a:gd name="connsiteX0" fmla="*/ 42029 w 294371"/>
                <a:gd name="connsiteY0" fmla="*/ 0 h 299494"/>
                <a:gd name="connsiteX1" fmla="*/ 294371 w 294371"/>
                <a:gd name="connsiteY1" fmla="*/ 48839 h 299494"/>
                <a:gd name="connsiteX2" fmla="*/ 244924 w 294371"/>
                <a:gd name="connsiteY2" fmla="*/ 299494 h 299494"/>
                <a:gd name="connsiteX3" fmla="*/ 65396 w 294371"/>
                <a:gd name="connsiteY3" fmla="*/ 264579 h 299494"/>
                <a:gd name="connsiteX4" fmla="*/ 58973 w 294371"/>
                <a:gd name="connsiteY4" fmla="*/ 281526 h 299494"/>
                <a:gd name="connsiteX5" fmla="*/ 0 w 294371"/>
                <a:gd name="connsiteY5" fmla="*/ 272385 h 299494"/>
                <a:gd name="connsiteX6" fmla="*/ 42029 w 294371"/>
                <a:gd name="connsiteY6" fmla="*/ 0 h 299494"/>
                <a:gd name="connsiteX0" fmla="*/ 42029 w 294371"/>
                <a:gd name="connsiteY0" fmla="*/ 0 h 299494"/>
                <a:gd name="connsiteX1" fmla="*/ 294371 w 294371"/>
                <a:gd name="connsiteY1" fmla="*/ 48839 h 299494"/>
                <a:gd name="connsiteX2" fmla="*/ 244924 w 294371"/>
                <a:gd name="connsiteY2" fmla="*/ 299494 h 299494"/>
                <a:gd name="connsiteX3" fmla="*/ 65396 w 294371"/>
                <a:gd name="connsiteY3" fmla="*/ 264579 h 299494"/>
                <a:gd name="connsiteX4" fmla="*/ 58973 w 294371"/>
                <a:gd name="connsiteY4" fmla="*/ 281526 h 299494"/>
                <a:gd name="connsiteX5" fmla="*/ 0 w 294371"/>
                <a:gd name="connsiteY5" fmla="*/ 272385 h 299494"/>
                <a:gd name="connsiteX6" fmla="*/ 42029 w 294371"/>
                <a:gd name="connsiteY6" fmla="*/ 0 h 299494"/>
                <a:gd name="connsiteX0" fmla="*/ 42029 w 294371"/>
                <a:gd name="connsiteY0" fmla="*/ 0 h 299494"/>
                <a:gd name="connsiteX1" fmla="*/ 294371 w 294371"/>
                <a:gd name="connsiteY1" fmla="*/ 48839 h 299494"/>
                <a:gd name="connsiteX2" fmla="*/ 244924 w 294371"/>
                <a:gd name="connsiteY2" fmla="*/ 299494 h 299494"/>
                <a:gd name="connsiteX3" fmla="*/ 65396 w 294371"/>
                <a:gd name="connsiteY3" fmla="*/ 264579 h 299494"/>
                <a:gd name="connsiteX4" fmla="*/ 58973 w 294371"/>
                <a:gd name="connsiteY4" fmla="*/ 281526 h 299494"/>
                <a:gd name="connsiteX5" fmla="*/ 0 w 294371"/>
                <a:gd name="connsiteY5" fmla="*/ 272385 h 299494"/>
                <a:gd name="connsiteX6" fmla="*/ 42029 w 294371"/>
                <a:gd name="connsiteY6" fmla="*/ 0 h 299494"/>
                <a:gd name="connsiteX0" fmla="*/ 42029 w 294371"/>
                <a:gd name="connsiteY0" fmla="*/ 0 h 299494"/>
                <a:gd name="connsiteX1" fmla="*/ 294371 w 294371"/>
                <a:gd name="connsiteY1" fmla="*/ 48839 h 299494"/>
                <a:gd name="connsiteX2" fmla="*/ 244924 w 294371"/>
                <a:gd name="connsiteY2" fmla="*/ 299494 h 299494"/>
                <a:gd name="connsiteX3" fmla="*/ 65396 w 294371"/>
                <a:gd name="connsiteY3" fmla="*/ 264579 h 299494"/>
                <a:gd name="connsiteX4" fmla="*/ 58973 w 294371"/>
                <a:gd name="connsiteY4" fmla="*/ 281526 h 299494"/>
                <a:gd name="connsiteX5" fmla="*/ 0 w 294371"/>
                <a:gd name="connsiteY5" fmla="*/ 272385 h 299494"/>
                <a:gd name="connsiteX6" fmla="*/ 42029 w 294371"/>
                <a:gd name="connsiteY6" fmla="*/ 0 h 299494"/>
                <a:gd name="connsiteX0" fmla="*/ 45349 w 297691"/>
                <a:gd name="connsiteY0" fmla="*/ 0 h 299494"/>
                <a:gd name="connsiteX1" fmla="*/ 297691 w 297691"/>
                <a:gd name="connsiteY1" fmla="*/ 48839 h 299494"/>
                <a:gd name="connsiteX2" fmla="*/ 248244 w 297691"/>
                <a:gd name="connsiteY2" fmla="*/ 299494 h 299494"/>
                <a:gd name="connsiteX3" fmla="*/ 68716 w 297691"/>
                <a:gd name="connsiteY3" fmla="*/ 264579 h 299494"/>
                <a:gd name="connsiteX4" fmla="*/ 62293 w 297691"/>
                <a:gd name="connsiteY4" fmla="*/ 281526 h 299494"/>
                <a:gd name="connsiteX5" fmla="*/ 0 w 297691"/>
                <a:gd name="connsiteY5" fmla="*/ 273999 h 299494"/>
                <a:gd name="connsiteX6" fmla="*/ 45349 w 297691"/>
                <a:gd name="connsiteY6" fmla="*/ 0 h 299494"/>
                <a:gd name="connsiteX0" fmla="*/ 45349 w 297691"/>
                <a:gd name="connsiteY0" fmla="*/ 0 h 299494"/>
                <a:gd name="connsiteX1" fmla="*/ 297691 w 297691"/>
                <a:gd name="connsiteY1" fmla="*/ 48839 h 299494"/>
                <a:gd name="connsiteX2" fmla="*/ 248244 w 297691"/>
                <a:gd name="connsiteY2" fmla="*/ 299494 h 299494"/>
                <a:gd name="connsiteX3" fmla="*/ 68716 w 297691"/>
                <a:gd name="connsiteY3" fmla="*/ 264579 h 299494"/>
                <a:gd name="connsiteX4" fmla="*/ 62293 w 297691"/>
                <a:gd name="connsiteY4" fmla="*/ 281526 h 299494"/>
                <a:gd name="connsiteX5" fmla="*/ 0 w 297691"/>
                <a:gd name="connsiteY5" fmla="*/ 270772 h 299494"/>
                <a:gd name="connsiteX6" fmla="*/ 45349 w 297691"/>
                <a:gd name="connsiteY6" fmla="*/ 0 h 29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91" h="299494">
                  <a:moveTo>
                    <a:pt x="45349" y="0"/>
                  </a:moveTo>
                  <a:lnTo>
                    <a:pt x="297691" y="48839"/>
                  </a:lnTo>
                  <a:cubicBezTo>
                    <a:pt x="282315" y="130240"/>
                    <a:pt x="263620" y="218093"/>
                    <a:pt x="248244" y="299494"/>
                  </a:cubicBezTo>
                  <a:cubicBezTo>
                    <a:pt x="187295" y="290007"/>
                    <a:pt x="99708" y="267574"/>
                    <a:pt x="68716" y="264579"/>
                  </a:cubicBezTo>
                  <a:cubicBezTo>
                    <a:pt x="66575" y="270228"/>
                    <a:pt x="73746" y="280494"/>
                    <a:pt x="62293" y="281526"/>
                  </a:cubicBezTo>
                  <a:cubicBezTo>
                    <a:pt x="50840" y="282558"/>
                    <a:pt x="22039" y="275406"/>
                    <a:pt x="0" y="270772"/>
                  </a:cubicBezTo>
                  <a:lnTo>
                    <a:pt x="45349" y="0"/>
                  </a:lnTo>
                  <a:close/>
                </a:path>
              </a:pathLst>
            </a:custGeom>
            <a:solidFill>
              <a:schemeClr val="accent2">
                <a:lumMod val="60000"/>
                <a:lumOff val="40000"/>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 name="フリーフォーム 10"/>
            <p:cNvSpPr/>
            <p:nvPr/>
          </p:nvSpPr>
          <p:spPr>
            <a:xfrm>
              <a:off x="4973546" y="2245308"/>
              <a:ext cx="242888" cy="271464"/>
            </a:xfrm>
            <a:custGeom>
              <a:avLst/>
              <a:gdLst>
                <a:gd name="connsiteX0" fmla="*/ 124898 w 124898"/>
                <a:gd name="connsiteY0" fmla="*/ 0 h 221456"/>
                <a:gd name="connsiteX1" fmla="*/ 122516 w 124898"/>
                <a:gd name="connsiteY1" fmla="*/ 16668 h 221456"/>
                <a:gd name="connsiteX2" fmla="*/ 117754 w 124898"/>
                <a:gd name="connsiteY2" fmla="*/ 33337 h 221456"/>
                <a:gd name="connsiteX3" fmla="*/ 115373 w 124898"/>
                <a:gd name="connsiteY3" fmla="*/ 42862 h 221456"/>
                <a:gd name="connsiteX4" fmla="*/ 112991 w 124898"/>
                <a:gd name="connsiteY4" fmla="*/ 54768 h 221456"/>
                <a:gd name="connsiteX5" fmla="*/ 108229 w 124898"/>
                <a:gd name="connsiteY5" fmla="*/ 69056 h 221456"/>
                <a:gd name="connsiteX6" fmla="*/ 105848 w 124898"/>
                <a:gd name="connsiteY6" fmla="*/ 95250 h 221456"/>
                <a:gd name="connsiteX7" fmla="*/ 101085 w 124898"/>
                <a:gd name="connsiteY7" fmla="*/ 102393 h 221456"/>
                <a:gd name="connsiteX8" fmla="*/ 96323 w 124898"/>
                <a:gd name="connsiteY8" fmla="*/ 126206 h 221456"/>
                <a:gd name="connsiteX9" fmla="*/ 93941 w 124898"/>
                <a:gd name="connsiteY9" fmla="*/ 161925 h 221456"/>
                <a:gd name="connsiteX10" fmla="*/ 67748 w 124898"/>
                <a:gd name="connsiteY10" fmla="*/ 159543 h 221456"/>
                <a:gd name="connsiteX11" fmla="*/ 55841 w 124898"/>
                <a:gd name="connsiteY11" fmla="*/ 157162 h 221456"/>
                <a:gd name="connsiteX12" fmla="*/ 34410 w 124898"/>
                <a:gd name="connsiteY12" fmla="*/ 154781 h 221456"/>
                <a:gd name="connsiteX13" fmla="*/ 15360 w 124898"/>
                <a:gd name="connsiteY13" fmla="*/ 150018 h 221456"/>
                <a:gd name="connsiteX14" fmla="*/ 1073 w 124898"/>
                <a:gd name="connsiteY14" fmla="*/ 147637 h 221456"/>
                <a:gd name="connsiteX15" fmla="*/ 3454 w 124898"/>
                <a:gd name="connsiteY15" fmla="*/ 159543 h 221456"/>
                <a:gd name="connsiteX16" fmla="*/ 1073 w 124898"/>
                <a:gd name="connsiteY16" fmla="*/ 221456 h 221456"/>
                <a:gd name="connsiteX0" fmla="*/ 124898 w 124898"/>
                <a:gd name="connsiteY0" fmla="*/ 0 h 221456"/>
                <a:gd name="connsiteX1" fmla="*/ 117754 w 124898"/>
                <a:gd name="connsiteY1" fmla="*/ 33337 h 221456"/>
                <a:gd name="connsiteX2" fmla="*/ 115373 w 124898"/>
                <a:gd name="connsiteY2" fmla="*/ 42862 h 221456"/>
                <a:gd name="connsiteX3" fmla="*/ 112991 w 124898"/>
                <a:gd name="connsiteY3" fmla="*/ 54768 h 221456"/>
                <a:gd name="connsiteX4" fmla="*/ 108229 w 124898"/>
                <a:gd name="connsiteY4" fmla="*/ 69056 h 221456"/>
                <a:gd name="connsiteX5" fmla="*/ 105848 w 124898"/>
                <a:gd name="connsiteY5" fmla="*/ 95250 h 221456"/>
                <a:gd name="connsiteX6" fmla="*/ 101085 w 124898"/>
                <a:gd name="connsiteY6" fmla="*/ 102393 h 221456"/>
                <a:gd name="connsiteX7" fmla="*/ 96323 w 124898"/>
                <a:gd name="connsiteY7" fmla="*/ 126206 h 221456"/>
                <a:gd name="connsiteX8" fmla="*/ 93941 w 124898"/>
                <a:gd name="connsiteY8" fmla="*/ 161925 h 221456"/>
                <a:gd name="connsiteX9" fmla="*/ 67748 w 124898"/>
                <a:gd name="connsiteY9" fmla="*/ 159543 h 221456"/>
                <a:gd name="connsiteX10" fmla="*/ 55841 w 124898"/>
                <a:gd name="connsiteY10" fmla="*/ 157162 h 221456"/>
                <a:gd name="connsiteX11" fmla="*/ 34410 w 124898"/>
                <a:gd name="connsiteY11" fmla="*/ 154781 h 221456"/>
                <a:gd name="connsiteX12" fmla="*/ 15360 w 124898"/>
                <a:gd name="connsiteY12" fmla="*/ 150018 h 221456"/>
                <a:gd name="connsiteX13" fmla="*/ 1073 w 124898"/>
                <a:gd name="connsiteY13" fmla="*/ 147637 h 221456"/>
                <a:gd name="connsiteX14" fmla="*/ 3454 w 124898"/>
                <a:gd name="connsiteY14" fmla="*/ 159543 h 221456"/>
                <a:gd name="connsiteX15" fmla="*/ 1073 w 124898"/>
                <a:gd name="connsiteY15" fmla="*/ 221456 h 221456"/>
                <a:gd name="connsiteX0" fmla="*/ 124898 w 124898"/>
                <a:gd name="connsiteY0" fmla="*/ 0 h 221456"/>
                <a:gd name="connsiteX1" fmla="*/ 117754 w 124898"/>
                <a:gd name="connsiteY1" fmla="*/ 33337 h 221456"/>
                <a:gd name="connsiteX2" fmla="*/ 112991 w 124898"/>
                <a:gd name="connsiteY2" fmla="*/ 54768 h 221456"/>
                <a:gd name="connsiteX3" fmla="*/ 108229 w 124898"/>
                <a:gd name="connsiteY3" fmla="*/ 69056 h 221456"/>
                <a:gd name="connsiteX4" fmla="*/ 105848 w 124898"/>
                <a:gd name="connsiteY4" fmla="*/ 95250 h 221456"/>
                <a:gd name="connsiteX5" fmla="*/ 101085 w 124898"/>
                <a:gd name="connsiteY5" fmla="*/ 102393 h 221456"/>
                <a:gd name="connsiteX6" fmla="*/ 96323 w 124898"/>
                <a:gd name="connsiteY6" fmla="*/ 126206 h 221456"/>
                <a:gd name="connsiteX7" fmla="*/ 93941 w 124898"/>
                <a:gd name="connsiteY7" fmla="*/ 161925 h 221456"/>
                <a:gd name="connsiteX8" fmla="*/ 67748 w 124898"/>
                <a:gd name="connsiteY8" fmla="*/ 159543 h 221456"/>
                <a:gd name="connsiteX9" fmla="*/ 55841 w 124898"/>
                <a:gd name="connsiteY9" fmla="*/ 157162 h 221456"/>
                <a:gd name="connsiteX10" fmla="*/ 34410 w 124898"/>
                <a:gd name="connsiteY10" fmla="*/ 154781 h 221456"/>
                <a:gd name="connsiteX11" fmla="*/ 15360 w 124898"/>
                <a:gd name="connsiteY11" fmla="*/ 150018 h 221456"/>
                <a:gd name="connsiteX12" fmla="*/ 1073 w 124898"/>
                <a:gd name="connsiteY12" fmla="*/ 147637 h 221456"/>
                <a:gd name="connsiteX13" fmla="*/ 3454 w 124898"/>
                <a:gd name="connsiteY13" fmla="*/ 159543 h 221456"/>
                <a:gd name="connsiteX14" fmla="*/ 1073 w 124898"/>
                <a:gd name="connsiteY14" fmla="*/ 221456 h 221456"/>
                <a:gd name="connsiteX0" fmla="*/ 124898 w 124898"/>
                <a:gd name="connsiteY0" fmla="*/ 0 h 221456"/>
                <a:gd name="connsiteX1" fmla="*/ 112991 w 124898"/>
                <a:gd name="connsiteY1" fmla="*/ 54768 h 221456"/>
                <a:gd name="connsiteX2" fmla="*/ 108229 w 124898"/>
                <a:gd name="connsiteY2" fmla="*/ 69056 h 221456"/>
                <a:gd name="connsiteX3" fmla="*/ 105848 w 124898"/>
                <a:gd name="connsiteY3" fmla="*/ 95250 h 221456"/>
                <a:gd name="connsiteX4" fmla="*/ 101085 w 124898"/>
                <a:gd name="connsiteY4" fmla="*/ 102393 h 221456"/>
                <a:gd name="connsiteX5" fmla="*/ 96323 w 124898"/>
                <a:gd name="connsiteY5" fmla="*/ 126206 h 221456"/>
                <a:gd name="connsiteX6" fmla="*/ 93941 w 124898"/>
                <a:gd name="connsiteY6" fmla="*/ 161925 h 221456"/>
                <a:gd name="connsiteX7" fmla="*/ 67748 w 124898"/>
                <a:gd name="connsiteY7" fmla="*/ 159543 h 221456"/>
                <a:gd name="connsiteX8" fmla="*/ 55841 w 124898"/>
                <a:gd name="connsiteY8" fmla="*/ 157162 h 221456"/>
                <a:gd name="connsiteX9" fmla="*/ 34410 w 124898"/>
                <a:gd name="connsiteY9" fmla="*/ 154781 h 221456"/>
                <a:gd name="connsiteX10" fmla="*/ 15360 w 124898"/>
                <a:gd name="connsiteY10" fmla="*/ 150018 h 221456"/>
                <a:gd name="connsiteX11" fmla="*/ 1073 w 124898"/>
                <a:gd name="connsiteY11" fmla="*/ 147637 h 221456"/>
                <a:gd name="connsiteX12" fmla="*/ 3454 w 124898"/>
                <a:gd name="connsiteY12" fmla="*/ 159543 h 221456"/>
                <a:gd name="connsiteX13" fmla="*/ 1073 w 124898"/>
                <a:gd name="connsiteY13" fmla="*/ 221456 h 221456"/>
                <a:gd name="connsiteX0" fmla="*/ 124898 w 124898"/>
                <a:gd name="connsiteY0" fmla="*/ 0 h 221456"/>
                <a:gd name="connsiteX1" fmla="*/ 112991 w 124898"/>
                <a:gd name="connsiteY1" fmla="*/ 54768 h 221456"/>
                <a:gd name="connsiteX2" fmla="*/ 105848 w 124898"/>
                <a:gd name="connsiteY2" fmla="*/ 95250 h 221456"/>
                <a:gd name="connsiteX3" fmla="*/ 101085 w 124898"/>
                <a:gd name="connsiteY3" fmla="*/ 102393 h 221456"/>
                <a:gd name="connsiteX4" fmla="*/ 96323 w 124898"/>
                <a:gd name="connsiteY4" fmla="*/ 126206 h 221456"/>
                <a:gd name="connsiteX5" fmla="*/ 93941 w 124898"/>
                <a:gd name="connsiteY5" fmla="*/ 161925 h 221456"/>
                <a:gd name="connsiteX6" fmla="*/ 67748 w 124898"/>
                <a:gd name="connsiteY6" fmla="*/ 159543 h 221456"/>
                <a:gd name="connsiteX7" fmla="*/ 55841 w 124898"/>
                <a:gd name="connsiteY7" fmla="*/ 157162 h 221456"/>
                <a:gd name="connsiteX8" fmla="*/ 34410 w 124898"/>
                <a:gd name="connsiteY8" fmla="*/ 154781 h 221456"/>
                <a:gd name="connsiteX9" fmla="*/ 15360 w 124898"/>
                <a:gd name="connsiteY9" fmla="*/ 150018 h 221456"/>
                <a:gd name="connsiteX10" fmla="*/ 1073 w 124898"/>
                <a:gd name="connsiteY10" fmla="*/ 147637 h 221456"/>
                <a:gd name="connsiteX11" fmla="*/ 3454 w 124898"/>
                <a:gd name="connsiteY11" fmla="*/ 159543 h 221456"/>
                <a:gd name="connsiteX12" fmla="*/ 1073 w 124898"/>
                <a:gd name="connsiteY12" fmla="*/ 221456 h 221456"/>
                <a:gd name="connsiteX0" fmla="*/ 124898 w 124898"/>
                <a:gd name="connsiteY0" fmla="*/ 0 h 221456"/>
                <a:gd name="connsiteX1" fmla="*/ 112991 w 124898"/>
                <a:gd name="connsiteY1" fmla="*/ 54768 h 221456"/>
                <a:gd name="connsiteX2" fmla="*/ 105848 w 124898"/>
                <a:gd name="connsiteY2" fmla="*/ 95250 h 221456"/>
                <a:gd name="connsiteX3" fmla="*/ 96323 w 124898"/>
                <a:gd name="connsiteY3" fmla="*/ 126206 h 221456"/>
                <a:gd name="connsiteX4" fmla="*/ 93941 w 124898"/>
                <a:gd name="connsiteY4" fmla="*/ 161925 h 221456"/>
                <a:gd name="connsiteX5" fmla="*/ 67748 w 124898"/>
                <a:gd name="connsiteY5" fmla="*/ 159543 h 221456"/>
                <a:gd name="connsiteX6" fmla="*/ 55841 w 124898"/>
                <a:gd name="connsiteY6" fmla="*/ 157162 h 221456"/>
                <a:gd name="connsiteX7" fmla="*/ 34410 w 124898"/>
                <a:gd name="connsiteY7" fmla="*/ 154781 h 221456"/>
                <a:gd name="connsiteX8" fmla="*/ 15360 w 124898"/>
                <a:gd name="connsiteY8" fmla="*/ 150018 h 221456"/>
                <a:gd name="connsiteX9" fmla="*/ 1073 w 124898"/>
                <a:gd name="connsiteY9" fmla="*/ 147637 h 221456"/>
                <a:gd name="connsiteX10" fmla="*/ 3454 w 124898"/>
                <a:gd name="connsiteY10" fmla="*/ 159543 h 221456"/>
                <a:gd name="connsiteX11" fmla="*/ 1073 w 124898"/>
                <a:gd name="connsiteY11" fmla="*/ 221456 h 221456"/>
                <a:gd name="connsiteX0" fmla="*/ 124898 w 124898"/>
                <a:gd name="connsiteY0" fmla="*/ 0 h 221456"/>
                <a:gd name="connsiteX1" fmla="*/ 112991 w 124898"/>
                <a:gd name="connsiteY1" fmla="*/ 54768 h 221456"/>
                <a:gd name="connsiteX2" fmla="*/ 105848 w 124898"/>
                <a:gd name="connsiteY2" fmla="*/ 95250 h 221456"/>
                <a:gd name="connsiteX3" fmla="*/ 93941 w 124898"/>
                <a:gd name="connsiteY3" fmla="*/ 161925 h 221456"/>
                <a:gd name="connsiteX4" fmla="*/ 67748 w 124898"/>
                <a:gd name="connsiteY4" fmla="*/ 159543 h 221456"/>
                <a:gd name="connsiteX5" fmla="*/ 55841 w 124898"/>
                <a:gd name="connsiteY5" fmla="*/ 157162 h 221456"/>
                <a:gd name="connsiteX6" fmla="*/ 34410 w 124898"/>
                <a:gd name="connsiteY6" fmla="*/ 154781 h 221456"/>
                <a:gd name="connsiteX7" fmla="*/ 15360 w 124898"/>
                <a:gd name="connsiteY7" fmla="*/ 150018 h 221456"/>
                <a:gd name="connsiteX8" fmla="*/ 1073 w 124898"/>
                <a:gd name="connsiteY8" fmla="*/ 147637 h 221456"/>
                <a:gd name="connsiteX9" fmla="*/ 3454 w 124898"/>
                <a:gd name="connsiteY9" fmla="*/ 159543 h 221456"/>
                <a:gd name="connsiteX10" fmla="*/ 1073 w 124898"/>
                <a:gd name="connsiteY10" fmla="*/ 221456 h 221456"/>
                <a:gd name="connsiteX0" fmla="*/ 124898 w 124898"/>
                <a:gd name="connsiteY0" fmla="*/ 0 h 221456"/>
                <a:gd name="connsiteX1" fmla="*/ 105848 w 124898"/>
                <a:gd name="connsiteY1" fmla="*/ 95250 h 221456"/>
                <a:gd name="connsiteX2" fmla="*/ 93941 w 124898"/>
                <a:gd name="connsiteY2" fmla="*/ 161925 h 221456"/>
                <a:gd name="connsiteX3" fmla="*/ 67748 w 124898"/>
                <a:gd name="connsiteY3" fmla="*/ 159543 h 221456"/>
                <a:gd name="connsiteX4" fmla="*/ 55841 w 124898"/>
                <a:gd name="connsiteY4" fmla="*/ 157162 h 221456"/>
                <a:gd name="connsiteX5" fmla="*/ 34410 w 124898"/>
                <a:gd name="connsiteY5" fmla="*/ 154781 h 221456"/>
                <a:gd name="connsiteX6" fmla="*/ 15360 w 124898"/>
                <a:gd name="connsiteY6" fmla="*/ 150018 h 221456"/>
                <a:gd name="connsiteX7" fmla="*/ 1073 w 124898"/>
                <a:gd name="connsiteY7" fmla="*/ 147637 h 221456"/>
                <a:gd name="connsiteX8" fmla="*/ 3454 w 124898"/>
                <a:gd name="connsiteY8" fmla="*/ 159543 h 221456"/>
                <a:gd name="connsiteX9" fmla="*/ 1073 w 124898"/>
                <a:gd name="connsiteY9" fmla="*/ 221456 h 221456"/>
                <a:gd name="connsiteX0" fmla="*/ 124898 w 177286"/>
                <a:gd name="connsiteY0" fmla="*/ 0 h 166342"/>
                <a:gd name="connsiteX1" fmla="*/ 105848 w 177286"/>
                <a:gd name="connsiteY1" fmla="*/ 95250 h 166342"/>
                <a:gd name="connsiteX2" fmla="*/ 93941 w 177286"/>
                <a:gd name="connsiteY2" fmla="*/ 161925 h 166342"/>
                <a:gd name="connsiteX3" fmla="*/ 67748 w 177286"/>
                <a:gd name="connsiteY3" fmla="*/ 159543 h 166342"/>
                <a:gd name="connsiteX4" fmla="*/ 55841 w 177286"/>
                <a:gd name="connsiteY4" fmla="*/ 157162 h 166342"/>
                <a:gd name="connsiteX5" fmla="*/ 34410 w 177286"/>
                <a:gd name="connsiteY5" fmla="*/ 154781 h 166342"/>
                <a:gd name="connsiteX6" fmla="*/ 15360 w 177286"/>
                <a:gd name="connsiteY6" fmla="*/ 150018 h 166342"/>
                <a:gd name="connsiteX7" fmla="*/ 1073 w 177286"/>
                <a:gd name="connsiteY7" fmla="*/ 147637 h 166342"/>
                <a:gd name="connsiteX8" fmla="*/ 3454 w 177286"/>
                <a:gd name="connsiteY8" fmla="*/ 159543 h 166342"/>
                <a:gd name="connsiteX9" fmla="*/ 177286 w 177286"/>
                <a:gd name="connsiteY9" fmla="*/ 45243 h 166342"/>
                <a:gd name="connsiteX0" fmla="*/ 124898 w 177286"/>
                <a:gd name="connsiteY0" fmla="*/ 0 h 167044"/>
                <a:gd name="connsiteX1" fmla="*/ 65367 w 177286"/>
                <a:gd name="connsiteY1" fmla="*/ 85725 h 167044"/>
                <a:gd name="connsiteX2" fmla="*/ 93941 w 177286"/>
                <a:gd name="connsiteY2" fmla="*/ 161925 h 167044"/>
                <a:gd name="connsiteX3" fmla="*/ 67748 w 177286"/>
                <a:gd name="connsiteY3" fmla="*/ 159543 h 167044"/>
                <a:gd name="connsiteX4" fmla="*/ 55841 w 177286"/>
                <a:gd name="connsiteY4" fmla="*/ 157162 h 167044"/>
                <a:gd name="connsiteX5" fmla="*/ 34410 w 177286"/>
                <a:gd name="connsiteY5" fmla="*/ 154781 h 167044"/>
                <a:gd name="connsiteX6" fmla="*/ 15360 w 177286"/>
                <a:gd name="connsiteY6" fmla="*/ 150018 h 167044"/>
                <a:gd name="connsiteX7" fmla="*/ 1073 w 177286"/>
                <a:gd name="connsiteY7" fmla="*/ 147637 h 167044"/>
                <a:gd name="connsiteX8" fmla="*/ 3454 w 177286"/>
                <a:gd name="connsiteY8" fmla="*/ 159543 h 167044"/>
                <a:gd name="connsiteX9" fmla="*/ 177286 w 177286"/>
                <a:gd name="connsiteY9" fmla="*/ 45243 h 167044"/>
                <a:gd name="connsiteX0" fmla="*/ 124898 w 246490"/>
                <a:gd name="connsiteY0" fmla="*/ 12762 h 186494"/>
                <a:gd name="connsiteX1" fmla="*/ 246342 w 246490"/>
                <a:gd name="connsiteY1" fmla="*/ 8000 h 186494"/>
                <a:gd name="connsiteX2" fmla="*/ 93941 w 246490"/>
                <a:gd name="connsiteY2" fmla="*/ 174687 h 186494"/>
                <a:gd name="connsiteX3" fmla="*/ 67748 w 246490"/>
                <a:gd name="connsiteY3" fmla="*/ 172305 h 186494"/>
                <a:gd name="connsiteX4" fmla="*/ 55841 w 246490"/>
                <a:gd name="connsiteY4" fmla="*/ 169924 h 186494"/>
                <a:gd name="connsiteX5" fmla="*/ 34410 w 246490"/>
                <a:gd name="connsiteY5" fmla="*/ 167543 h 186494"/>
                <a:gd name="connsiteX6" fmla="*/ 15360 w 246490"/>
                <a:gd name="connsiteY6" fmla="*/ 162780 h 186494"/>
                <a:gd name="connsiteX7" fmla="*/ 1073 w 246490"/>
                <a:gd name="connsiteY7" fmla="*/ 160399 h 186494"/>
                <a:gd name="connsiteX8" fmla="*/ 3454 w 246490"/>
                <a:gd name="connsiteY8" fmla="*/ 172305 h 186494"/>
                <a:gd name="connsiteX9" fmla="*/ 177286 w 246490"/>
                <a:gd name="connsiteY9" fmla="*/ 58005 h 186494"/>
                <a:gd name="connsiteX0" fmla="*/ 124898 w 244112"/>
                <a:gd name="connsiteY0" fmla="*/ 19133 h 193394"/>
                <a:gd name="connsiteX1" fmla="*/ 243961 w 244112"/>
                <a:gd name="connsiteY1" fmla="*/ 7227 h 193394"/>
                <a:gd name="connsiteX2" fmla="*/ 93941 w 244112"/>
                <a:gd name="connsiteY2" fmla="*/ 181058 h 193394"/>
                <a:gd name="connsiteX3" fmla="*/ 67748 w 244112"/>
                <a:gd name="connsiteY3" fmla="*/ 178676 h 193394"/>
                <a:gd name="connsiteX4" fmla="*/ 55841 w 244112"/>
                <a:gd name="connsiteY4" fmla="*/ 176295 h 193394"/>
                <a:gd name="connsiteX5" fmla="*/ 34410 w 244112"/>
                <a:gd name="connsiteY5" fmla="*/ 173914 h 193394"/>
                <a:gd name="connsiteX6" fmla="*/ 15360 w 244112"/>
                <a:gd name="connsiteY6" fmla="*/ 169151 h 193394"/>
                <a:gd name="connsiteX7" fmla="*/ 1073 w 244112"/>
                <a:gd name="connsiteY7" fmla="*/ 166770 h 193394"/>
                <a:gd name="connsiteX8" fmla="*/ 3454 w 244112"/>
                <a:gd name="connsiteY8" fmla="*/ 178676 h 193394"/>
                <a:gd name="connsiteX9" fmla="*/ 177286 w 244112"/>
                <a:gd name="connsiteY9" fmla="*/ 64376 h 193394"/>
                <a:gd name="connsiteX0" fmla="*/ 124898 w 244112"/>
                <a:gd name="connsiteY0" fmla="*/ 19133 h 181213"/>
                <a:gd name="connsiteX1" fmla="*/ 243961 w 244112"/>
                <a:gd name="connsiteY1" fmla="*/ 7227 h 181213"/>
                <a:gd name="connsiteX2" fmla="*/ 93941 w 244112"/>
                <a:gd name="connsiteY2" fmla="*/ 181058 h 181213"/>
                <a:gd name="connsiteX3" fmla="*/ 229673 w 244112"/>
                <a:gd name="connsiteY3" fmla="*/ 40564 h 181213"/>
                <a:gd name="connsiteX4" fmla="*/ 67748 w 244112"/>
                <a:gd name="connsiteY4" fmla="*/ 178676 h 181213"/>
                <a:gd name="connsiteX5" fmla="*/ 55841 w 244112"/>
                <a:gd name="connsiteY5" fmla="*/ 176295 h 181213"/>
                <a:gd name="connsiteX6" fmla="*/ 34410 w 244112"/>
                <a:gd name="connsiteY6" fmla="*/ 173914 h 181213"/>
                <a:gd name="connsiteX7" fmla="*/ 15360 w 244112"/>
                <a:gd name="connsiteY7" fmla="*/ 169151 h 181213"/>
                <a:gd name="connsiteX8" fmla="*/ 1073 w 244112"/>
                <a:gd name="connsiteY8" fmla="*/ 166770 h 181213"/>
                <a:gd name="connsiteX9" fmla="*/ 3454 w 244112"/>
                <a:gd name="connsiteY9" fmla="*/ 178676 h 181213"/>
                <a:gd name="connsiteX10" fmla="*/ 177286 w 244112"/>
                <a:gd name="connsiteY10" fmla="*/ 64376 h 181213"/>
                <a:gd name="connsiteX0" fmla="*/ 124898 w 260712"/>
                <a:gd name="connsiteY0" fmla="*/ 19133 h 190200"/>
                <a:gd name="connsiteX1" fmla="*/ 243961 w 260712"/>
                <a:gd name="connsiteY1" fmla="*/ 7227 h 190200"/>
                <a:gd name="connsiteX2" fmla="*/ 93941 w 260712"/>
                <a:gd name="connsiteY2" fmla="*/ 181058 h 190200"/>
                <a:gd name="connsiteX3" fmla="*/ 260629 w 260712"/>
                <a:gd name="connsiteY3" fmla="*/ 14371 h 190200"/>
                <a:gd name="connsiteX4" fmla="*/ 67748 w 260712"/>
                <a:gd name="connsiteY4" fmla="*/ 178676 h 190200"/>
                <a:gd name="connsiteX5" fmla="*/ 55841 w 260712"/>
                <a:gd name="connsiteY5" fmla="*/ 176295 h 190200"/>
                <a:gd name="connsiteX6" fmla="*/ 34410 w 260712"/>
                <a:gd name="connsiteY6" fmla="*/ 173914 h 190200"/>
                <a:gd name="connsiteX7" fmla="*/ 15360 w 260712"/>
                <a:gd name="connsiteY7" fmla="*/ 169151 h 190200"/>
                <a:gd name="connsiteX8" fmla="*/ 1073 w 260712"/>
                <a:gd name="connsiteY8" fmla="*/ 166770 h 190200"/>
                <a:gd name="connsiteX9" fmla="*/ 3454 w 260712"/>
                <a:gd name="connsiteY9" fmla="*/ 178676 h 190200"/>
                <a:gd name="connsiteX10" fmla="*/ 177286 w 260712"/>
                <a:gd name="connsiteY10" fmla="*/ 64376 h 190200"/>
                <a:gd name="connsiteX0" fmla="*/ 124898 w 260869"/>
                <a:gd name="connsiteY0" fmla="*/ 25904 h 290226"/>
                <a:gd name="connsiteX1" fmla="*/ 243961 w 260869"/>
                <a:gd name="connsiteY1" fmla="*/ 13998 h 290226"/>
                <a:gd name="connsiteX2" fmla="*/ 205860 w 260869"/>
                <a:gd name="connsiteY2" fmla="*/ 290223 h 290226"/>
                <a:gd name="connsiteX3" fmla="*/ 260629 w 260869"/>
                <a:gd name="connsiteY3" fmla="*/ 21142 h 290226"/>
                <a:gd name="connsiteX4" fmla="*/ 67748 w 260869"/>
                <a:gd name="connsiteY4" fmla="*/ 185447 h 290226"/>
                <a:gd name="connsiteX5" fmla="*/ 55841 w 260869"/>
                <a:gd name="connsiteY5" fmla="*/ 183066 h 290226"/>
                <a:gd name="connsiteX6" fmla="*/ 34410 w 260869"/>
                <a:gd name="connsiteY6" fmla="*/ 180685 h 290226"/>
                <a:gd name="connsiteX7" fmla="*/ 15360 w 260869"/>
                <a:gd name="connsiteY7" fmla="*/ 175922 h 290226"/>
                <a:gd name="connsiteX8" fmla="*/ 1073 w 260869"/>
                <a:gd name="connsiteY8" fmla="*/ 173541 h 290226"/>
                <a:gd name="connsiteX9" fmla="*/ 3454 w 260869"/>
                <a:gd name="connsiteY9" fmla="*/ 185447 h 290226"/>
                <a:gd name="connsiteX10" fmla="*/ 177286 w 260869"/>
                <a:gd name="connsiteY10" fmla="*/ 71147 h 290226"/>
                <a:gd name="connsiteX0" fmla="*/ 124898 w 246853"/>
                <a:gd name="connsiteY0" fmla="*/ 25904 h 293943"/>
                <a:gd name="connsiteX1" fmla="*/ 243961 w 246853"/>
                <a:gd name="connsiteY1" fmla="*/ 13998 h 293943"/>
                <a:gd name="connsiteX2" fmla="*/ 205860 w 246853"/>
                <a:gd name="connsiteY2" fmla="*/ 290223 h 293943"/>
                <a:gd name="connsiteX3" fmla="*/ 158235 w 246853"/>
                <a:gd name="connsiteY3" fmla="*/ 180686 h 293943"/>
                <a:gd name="connsiteX4" fmla="*/ 67748 w 246853"/>
                <a:gd name="connsiteY4" fmla="*/ 185447 h 293943"/>
                <a:gd name="connsiteX5" fmla="*/ 55841 w 246853"/>
                <a:gd name="connsiteY5" fmla="*/ 183066 h 293943"/>
                <a:gd name="connsiteX6" fmla="*/ 34410 w 246853"/>
                <a:gd name="connsiteY6" fmla="*/ 180685 h 293943"/>
                <a:gd name="connsiteX7" fmla="*/ 15360 w 246853"/>
                <a:gd name="connsiteY7" fmla="*/ 175922 h 293943"/>
                <a:gd name="connsiteX8" fmla="*/ 1073 w 246853"/>
                <a:gd name="connsiteY8" fmla="*/ 173541 h 293943"/>
                <a:gd name="connsiteX9" fmla="*/ 3454 w 246853"/>
                <a:gd name="connsiteY9" fmla="*/ 185447 h 293943"/>
                <a:gd name="connsiteX10" fmla="*/ 177286 w 246853"/>
                <a:gd name="connsiteY10" fmla="*/ 71147 h 293943"/>
                <a:gd name="connsiteX0" fmla="*/ 124898 w 248043"/>
                <a:gd name="connsiteY0" fmla="*/ 25904 h 301960"/>
                <a:gd name="connsiteX1" fmla="*/ 243961 w 248043"/>
                <a:gd name="connsiteY1" fmla="*/ 13998 h 301960"/>
                <a:gd name="connsiteX2" fmla="*/ 205860 w 248043"/>
                <a:gd name="connsiteY2" fmla="*/ 290223 h 301960"/>
                <a:gd name="connsiteX3" fmla="*/ 65366 w 248043"/>
                <a:gd name="connsiteY3" fmla="*/ 254505 h 301960"/>
                <a:gd name="connsiteX4" fmla="*/ 67748 w 248043"/>
                <a:gd name="connsiteY4" fmla="*/ 185447 h 301960"/>
                <a:gd name="connsiteX5" fmla="*/ 55841 w 248043"/>
                <a:gd name="connsiteY5" fmla="*/ 183066 h 301960"/>
                <a:gd name="connsiteX6" fmla="*/ 34410 w 248043"/>
                <a:gd name="connsiteY6" fmla="*/ 180685 h 301960"/>
                <a:gd name="connsiteX7" fmla="*/ 15360 w 248043"/>
                <a:gd name="connsiteY7" fmla="*/ 175922 h 301960"/>
                <a:gd name="connsiteX8" fmla="*/ 1073 w 248043"/>
                <a:gd name="connsiteY8" fmla="*/ 173541 h 301960"/>
                <a:gd name="connsiteX9" fmla="*/ 3454 w 248043"/>
                <a:gd name="connsiteY9" fmla="*/ 185447 h 301960"/>
                <a:gd name="connsiteX10" fmla="*/ 177286 w 248043"/>
                <a:gd name="connsiteY10" fmla="*/ 71147 h 301960"/>
                <a:gd name="connsiteX0" fmla="*/ 124898 w 248043"/>
                <a:gd name="connsiteY0" fmla="*/ 25904 h 301960"/>
                <a:gd name="connsiteX1" fmla="*/ 243961 w 248043"/>
                <a:gd name="connsiteY1" fmla="*/ 13998 h 301960"/>
                <a:gd name="connsiteX2" fmla="*/ 205860 w 248043"/>
                <a:gd name="connsiteY2" fmla="*/ 290223 h 301960"/>
                <a:gd name="connsiteX3" fmla="*/ 65366 w 248043"/>
                <a:gd name="connsiteY3" fmla="*/ 254505 h 301960"/>
                <a:gd name="connsiteX4" fmla="*/ 67748 w 248043"/>
                <a:gd name="connsiteY4" fmla="*/ 185447 h 301960"/>
                <a:gd name="connsiteX5" fmla="*/ 10597 w 248043"/>
                <a:gd name="connsiteY5" fmla="*/ 252123 h 301960"/>
                <a:gd name="connsiteX6" fmla="*/ 34410 w 248043"/>
                <a:gd name="connsiteY6" fmla="*/ 180685 h 301960"/>
                <a:gd name="connsiteX7" fmla="*/ 15360 w 248043"/>
                <a:gd name="connsiteY7" fmla="*/ 175922 h 301960"/>
                <a:gd name="connsiteX8" fmla="*/ 1073 w 248043"/>
                <a:gd name="connsiteY8" fmla="*/ 173541 h 301960"/>
                <a:gd name="connsiteX9" fmla="*/ 3454 w 248043"/>
                <a:gd name="connsiteY9" fmla="*/ 185447 h 301960"/>
                <a:gd name="connsiteX10" fmla="*/ 177286 w 248043"/>
                <a:gd name="connsiteY10" fmla="*/ 71147 h 301960"/>
                <a:gd name="connsiteX0" fmla="*/ 124898 w 248043"/>
                <a:gd name="connsiteY0" fmla="*/ 25904 h 302612"/>
                <a:gd name="connsiteX1" fmla="*/ 243961 w 248043"/>
                <a:gd name="connsiteY1" fmla="*/ 13998 h 302612"/>
                <a:gd name="connsiteX2" fmla="*/ 205860 w 248043"/>
                <a:gd name="connsiteY2" fmla="*/ 290223 h 302612"/>
                <a:gd name="connsiteX3" fmla="*/ 65366 w 248043"/>
                <a:gd name="connsiteY3" fmla="*/ 254505 h 302612"/>
                <a:gd name="connsiteX4" fmla="*/ 10597 w 248043"/>
                <a:gd name="connsiteY4" fmla="*/ 252123 h 302612"/>
                <a:gd name="connsiteX5" fmla="*/ 34410 w 248043"/>
                <a:gd name="connsiteY5" fmla="*/ 180685 h 302612"/>
                <a:gd name="connsiteX6" fmla="*/ 15360 w 248043"/>
                <a:gd name="connsiteY6" fmla="*/ 175922 h 302612"/>
                <a:gd name="connsiteX7" fmla="*/ 1073 w 248043"/>
                <a:gd name="connsiteY7" fmla="*/ 173541 h 302612"/>
                <a:gd name="connsiteX8" fmla="*/ 3454 w 248043"/>
                <a:gd name="connsiteY8" fmla="*/ 185447 h 302612"/>
                <a:gd name="connsiteX9" fmla="*/ 177286 w 248043"/>
                <a:gd name="connsiteY9" fmla="*/ 71147 h 302612"/>
                <a:gd name="connsiteX0" fmla="*/ 124898 w 248043"/>
                <a:gd name="connsiteY0" fmla="*/ 25904 h 302612"/>
                <a:gd name="connsiteX1" fmla="*/ 243961 w 248043"/>
                <a:gd name="connsiteY1" fmla="*/ 13998 h 302612"/>
                <a:gd name="connsiteX2" fmla="*/ 205860 w 248043"/>
                <a:gd name="connsiteY2" fmla="*/ 290223 h 302612"/>
                <a:gd name="connsiteX3" fmla="*/ 65366 w 248043"/>
                <a:gd name="connsiteY3" fmla="*/ 254505 h 302612"/>
                <a:gd name="connsiteX4" fmla="*/ 10597 w 248043"/>
                <a:gd name="connsiteY4" fmla="*/ 252123 h 302612"/>
                <a:gd name="connsiteX5" fmla="*/ 15360 w 248043"/>
                <a:gd name="connsiteY5" fmla="*/ 175922 h 302612"/>
                <a:gd name="connsiteX6" fmla="*/ 1073 w 248043"/>
                <a:gd name="connsiteY6" fmla="*/ 173541 h 302612"/>
                <a:gd name="connsiteX7" fmla="*/ 3454 w 248043"/>
                <a:gd name="connsiteY7" fmla="*/ 185447 h 302612"/>
                <a:gd name="connsiteX8" fmla="*/ 177286 w 248043"/>
                <a:gd name="connsiteY8" fmla="*/ 71147 h 302612"/>
                <a:gd name="connsiteX0" fmla="*/ 124577 w 247722"/>
                <a:gd name="connsiteY0" fmla="*/ 25904 h 302612"/>
                <a:gd name="connsiteX1" fmla="*/ 243640 w 247722"/>
                <a:gd name="connsiteY1" fmla="*/ 13998 h 302612"/>
                <a:gd name="connsiteX2" fmla="*/ 205539 w 247722"/>
                <a:gd name="connsiteY2" fmla="*/ 290223 h 302612"/>
                <a:gd name="connsiteX3" fmla="*/ 65045 w 247722"/>
                <a:gd name="connsiteY3" fmla="*/ 254505 h 302612"/>
                <a:gd name="connsiteX4" fmla="*/ 10276 w 247722"/>
                <a:gd name="connsiteY4" fmla="*/ 252123 h 302612"/>
                <a:gd name="connsiteX5" fmla="*/ 17420 w 247722"/>
                <a:gd name="connsiteY5" fmla="*/ 109247 h 302612"/>
                <a:gd name="connsiteX6" fmla="*/ 752 w 247722"/>
                <a:gd name="connsiteY6" fmla="*/ 173541 h 302612"/>
                <a:gd name="connsiteX7" fmla="*/ 3133 w 247722"/>
                <a:gd name="connsiteY7" fmla="*/ 185447 h 302612"/>
                <a:gd name="connsiteX8" fmla="*/ 176965 w 247722"/>
                <a:gd name="connsiteY8" fmla="*/ 71147 h 302612"/>
                <a:gd name="connsiteX0" fmla="*/ 125485 w 248630"/>
                <a:gd name="connsiteY0" fmla="*/ 25904 h 302612"/>
                <a:gd name="connsiteX1" fmla="*/ 244548 w 248630"/>
                <a:gd name="connsiteY1" fmla="*/ 13998 h 302612"/>
                <a:gd name="connsiteX2" fmla="*/ 206447 w 248630"/>
                <a:gd name="connsiteY2" fmla="*/ 290223 h 302612"/>
                <a:gd name="connsiteX3" fmla="*/ 65953 w 248630"/>
                <a:gd name="connsiteY3" fmla="*/ 254505 h 302612"/>
                <a:gd name="connsiteX4" fmla="*/ 11184 w 248630"/>
                <a:gd name="connsiteY4" fmla="*/ 252123 h 302612"/>
                <a:gd name="connsiteX5" fmla="*/ 18328 w 248630"/>
                <a:gd name="connsiteY5" fmla="*/ 109247 h 302612"/>
                <a:gd name="connsiteX6" fmla="*/ 1660 w 248630"/>
                <a:gd name="connsiteY6" fmla="*/ 173541 h 302612"/>
                <a:gd name="connsiteX7" fmla="*/ 65954 w 248630"/>
                <a:gd name="connsiteY7" fmla="*/ 97341 h 302612"/>
                <a:gd name="connsiteX8" fmla="*/ 177873 w 248630"/>
                <a:gd name="connsiteY8" fmla="*/ 71147 h 302612"/>
                <a:gd name="connsiteX0" fmla="*/ 116930 w 240075"/>
                <a:gd name="connsiteY0" fmla="*/ 25904 h 302612"/>
                <a:gd name="connsiteX1" fmla="*/ 235993 w 240075"/>
                <a:gd name="connsiteY1" fmla="*/ 13998 h 302612"/>
                <a:gd name="connsiteX2" fmla="*/ 197892 w 240075"/>
                <a:gd name="connsiteY2" fmla="*/ 290223 h 302612"/>
                <a:gd name="connsiteX3" fmla="*/ 57398 w 240075"/>
                <a:gd name="connsiteY3" fmla="*/ 254505 h 302612"/>
                <a:gd name="connsiteX4" fmla="*/ 2629 w 240075"/>
                <a:gd name="connsiteY4" fmla="*/ 252123 h 302612"/>
                <a:gd name="connsiteX5" fmla="*/ 9773 w 240075"/>
                <a:gd name="connsiteY5" fmla="*/ 109247 h 302612"/>
                <a:gd name="connsiteX6" fmla="*/ 19299 w 240075"/>
                <a:gd name="connsiteY6" fmla="*/ 90197 h 302612"/>
                <a:gd name="connsiteX7" fmla="*/ 57399 w 240075"/>
                <a:gd name="connsiteY7" fmla="*/ 97341 h 302612"/>
                <a:gd name="connsiteX8" fmla="*/ 169318 w 240075"/>
                <a:gd name="connsiteY8" fmla="*/ 71147 h 302612"/>
                <a:gd name="connsiteX0" fmla="*/ 116930 w 240075"/>
                <a:gd name="connsiteY0" fmla="*/ 11906 h 288614"/>
                <a:gd name="connsiteX1" fmla="*/ 235993 w 240075"/>
                <a:gd name="connsiteY1" fmla="*/ 0 h 288614"/>
                <a:gd name="connsiteX2" fmla="*/ 197892 w 240075"/>
                <a:gd name="connsiteY2" fmla="*/ 276225 h 288614"/>
                <a:gd name="connsiteX3" fmla="*/ 57398 w 240075"/>
                <a:gd name="connsiteY3" fmla="*/ 240507 h 288614"/>
                <a:gd name="connsiteX4" fmla="*/ 2629 w 240075"/>
                <a:gd name="connsiteY4" fmla="*/ 238125 h 288614"/>
                <a:gd name="connsiteX5" fmla="*/ 9773 w 240075"/>
                <a:gd name="connsiteY5" fmla="*/ 95249 h 288614"/>
                <a:gd name="connsiteX6" fmla="*/ 19299 w 240075"/>
                <a:gd name="connsiteY6" fmla="*/ 76199 h 288614"/>
                <a:gd name="connsiteX7" fmla="*/ 57399 w 240075"/>
                <a:gd name="connsiteY7" fmla="*/ 83343 h 288614"/>
                <a:gd name="connsiteX8" fmla="*/ 169318 w 240075"/>
                <a:gd name="connsiteY8" fmla="*/ 57149 h 288614"/>
                <a:gd name="connsiteX0" fmla="*/ 116930 w 249833"/>
                <a:gd name="connsiteY0" fmla="*/ 12900 h 287551"/>
                <a:gd name="connsiteX1" fmla="*/ 235993 w 249833"/>
                <a:gd name="connsiteY1" fmla="*/ 994 h 287551"/>
                <a:gd name="connsiteX2" fmla="*/ 243135 w 249833"/>
                <a:gd name="connsiteY2" fmla="*/ 31949 h 287551"/>
                <a:gd name="connsiteX3" fmla="*/ 197892 w 249833"/>
                <a:gd name="connsiteY3" fmla="*/ 277219 h 287551"/>
                <a:gd name="connsiteX4" fmla="*/ 57398 w 249833"/>
                <a:gd name="connsiteY4" fmla="*/ 241501 h 287551"/>
                <a:gd name="connsiteX5" fmla="*/ 2629 w 249833"/>
                <a:gd name="connsiteY5" fmla="*/ 239119 h 287551"/>
                <a:gd name="connsiteX6" fmla="*/ 9773 w 249833"/>
                <a:gd name="connsiteY6" fmla="*/ 96243 h 287551"/>
                <a:gd name="connsiteX7" fmla="*/ 19299 w 249833"/>
                <a:gd name="connsiteY7" fmla="*/ 77193 h 287551"/>
                <a:gd name="connsiteX8" fmla="*/ 57399 w 249833"/>
                <a:gd name="connsiteY8" fmla="*/ 84337 h 287551"/>
                <a:gd name="connsiteX9" fmla="*/ 169318 w 249833"/>
                <a:gd name="connsiteY9" fmla="*/ 58143 h 287551"/>
                <a:gd name="connsiteX0" fmla="*/ 116930 w 256189"/>
                <a:gd name="connsiteY0" fmla="*/ 30999 h 307548"/>
                <a:gd name="connsiteX1" fmla="*/ 235993 w 256189"/>
                <a:gd name="connsiteY1" fmla="*/ 19093 h 307548"/>
                <a:gd name="connsiteX2" fmla="*/ 252660 w 256189"/>
                <a:gd name="connsiteY2" fmla="*/ 21473 h 307548"/>
                <a:gd name="connsiteX3" fmla="*/ 197892 w 256189"/>
                <a:gd name="connsiteY3" fmla="*/ 295318 h 307548"/>
                <a:gd name="connsiteX4" fmla="*/ 57398 w 256189"/>
                <a:gd name="connsiteY4" fmla="*/ 259600 h 307548"/>
                <a:gd name="connsiteX5" fmla="*/ 2629 w 256189"/>
                <a:gd name="connsiteY5" fmla="*/ 257218 h 307548"/>
                <a:gd name="connsiteX6" fmla="*/ 9773 w 256189"/>
                <a:gd name="connsiteY6" fmla="*/ 114342 h 307548"/>
                <a:gd name="connsiteX7" fmla="*/ 19299 w 256189"/>
                <a:gd name="connsiteY7" fmla="*/ 95292 h 307548"/>
                <a:gd name="connsiteX8" fmla="*/ 57399 w 256189"/>
                <a:gd name="connsiteY8" fmla="*/ 102436 h 307548"/>
                <a:gd name="connsiteX9" fmla="*/ 169318 w 256189"/>
                <a:gd name="connsiteY9" fmla="*/ 76242 h 307548"/>
                <a:gd name="connsiteX0" fmla="*/ 116930 w 256189"/>
                <a:gd name="connsiteY0" fmla="*/ 30999 h 307548"/>
                <a:gd name="connsiteX1" fmla="*/ 235993 w 256189"/>
                <a:gd name="connsiteY1" fmla="*/ 19093 h 307548"/>
                <a:gd name="connsiteX2" fmla="*/ 252660 w 256189"/>
                <a:gd name="connsiteY2" fmla="*/ 21473 h 307548"/>
                <a:gd name="connsiteX3" fmla="*/ 197892 w 256189"/>
                <a:gd name="connsiteY3" fmla="*/ 295318 h 307548"/>
                <a:gd name="connsiteX4" fmla="*/ 57398 w 256189"/>
                <a:gd name="connsiteY4" fmla="*/ 259600 h 307548"/>
                <a:gd name="connsiteX5" fmla="*/ 2629 w 256189"/>
                <a:gd name="connsiteY5" fmla="*/ 257218 h 307548"/>
                <a:gd name="connsiteX6" fmla="*/ 9773 w 256189"/>
                <a:gd name="connsiteY6" fmla="*/ 114342 h 307548"/>
                <a:gd name="connsiteX7" fmla="*/ 19299 w 256189"/>
                <a:gd name="connsiteY7" fmla="*/ 95292 h 307548"/>
                <a:gd name="connsiteX8" fmla="*/ 57399 w 256189"/>
                <a:gd name="connsiteY8" fmla="*/ 102436 h 307548"/>
                <a:gd name="connsiteX9" fmla="*/ 169318 w 256189"/>
                <a:gd name="connsiteY9" fmla="*/ 76242 h 307548"/>
                <a:gd name="connsiteX0" fmla="*/ 116930 w 256189"/>
                <a:gd name="connsiteY0" fmla="*/ 30999 h 307548"/>
                <a:gd name="connsiteX1" fmla="*/ 235993 w 256189"/>
                <a:gd name="connsiteY1" fmla="*/ 19093 h 307548"/>
                <a:gd name="connsiteX2" fmla="*/ 252660 w 256189"/>
                <a:gd name="connsiteY2" fmla="*/ 21473 h 307548"/>
                <a:gd name="connsiteX3" fmla="*/ 197892 w 256189"/>
                <a:gd name="connsiteY3" fmla="*/ 295318 h 307548"/>
                <a:gd name="connsiteX4" fmla="*/ 57398 w 256189"/>
                <a:gd name="connsiteY4" fmla="*/ 259600 h 307548"/>
                <a:gd name="connsiteX5" fmla="*/ 2629 w 256189"/>
                <a:gd name="connsiteY5" fmla="*/ 257218 h 307548"/>
                <a:gd name="connsiteX6" fmla="*/ 9773 w 256189"/>
                <a:gd name="connsiteY6" fmla="*/ 114342 h 307548"/>
                <a:gd name="connsiteX7" fmla="*/ 19299 w 256189"/>
                <a:gd name="connsiteY7" fmla="*/ 95292 h 307548"/>
                <a:gd name="connsiteX8" fmla="*/ 57399 w 256189"/>
                <a:gd name="connsiteY8" fmla="*/ 102436 h 307548"/>
                <a:gd name="connsiteX9" fmla="*/ 169318 w 256189"/>
                <a:gd name="connsiteY9" fmla="*/ 76242 h 307548"/>
                <a:gd name="connsiteX0" fmla="*/ 116930 w 240075"/>
                <a:gd name="connsiteY0" fmla="*/ 29518 h 306226"/>
                <a:gd name="connsiteX1" fmla="*/ 235993 w 240075"/>
                <a:gd name="connsiteY1" fmla="*/ 17612 h 306226"/>
                <a:gd name="connsiteX2" fmla="*/ 197892 w 240075"/>
                <a:gd name="connsiteY2" fmla="*/ 293837 h 306226"/>
                <a:gd name="connsiteX3" fmla="*/ 57398 w 240075"/>
                <a:gd name="connsiteY3" fmla="*/ 258119 h 306226"/>
                <a:gd name="connsiteX4" fmla="*/ 2629 w 240075"/>
                <a:gd name="connsiteY4" fmla="*/ 255737 h 306226"/>
                <a:gd name="connsiteX5" fmla="*/ 9773 w 240075"/>
                <a:gd name="connsiteY5" fmla="*/ 112861 h 306226"/>
                <a:gd name="connsiteX6" fmla="*/ 19299 w 240075"/>
                <a:gd name="connsiteY6" fmla="*/ 93811 h 306226"/>
                <a:gd name="connsiteX7" fmla="*/ 57399 w 240075"/>
                <a:gd name="connsiteY7" fmla="*/ 100955 h 306226"/>
                <a:gd name="connsiteX8" fmla="*/ 169318 w 240075"/>
                <a:gd name="connsiteY8" fmla="*/ 74761 h 306226"/>
                <a:gd name="connsiteX0" fmla="*/ 116930 w 248853"/>
                <a:gd name="connsiteY0" fmla="*/ 20492 h 296404"/>
                <a:gd name="connsiteX1" fmla="*/ 245518 w 248853"/>
                <a:gd name="connsiteY1" fmla="*/ 20492 h 296404"/>
                <a:gd name="connsiteX2" fmla="*/ 197892 w 248853"/>
                <a:gd name="connsiteY2" fmla="*/ 284811 h 296404"/>
                <a:gd name="connsiteX3" fmla="*/ 57398 w 248853"/>
                <a:gd name="connsiteY3" fmla="*/ 249093 h 296404"/>
                <a:gd name="connsiteX4" fmla="*/ 2629 w 248853"/>
                <a:gd name="connsiteY4" fmla="*/ 246711 h 296404"/>
                <a:gd name="connsiteX5" fmla="*/ 9773 w 248853"/>
                <a:gd name="connsiteY5" fmla="*/ 103835 h 296404"/>
                <a:gd name="connsiteX6" fmla="*/ 19299 w 248853"/>
                <a:gd name="connsiteY6" fmla="*/ 84785 h 296404"/>
                <a:gd name="connsiteX7" fmla="*/ 57399 w 248853"/>
                <a:gd name="connsiteY7" fmla="*/ 91929 h 296404"/>
                <a:gd name="connsiteX8" fmla="*/ 169318 w 248853"/>
                <a:gd name="connsiteY8" fmla="*/ 65735 h 296404"/>
                <a:gd name="connsiteX0" fmla="*/ 116930 w 255588"/>
                <a:gd name="connsiteY0" fmla="*/ 23999 h 300229"/>
                <a:gd name="connsiteX1" fmla="*/ 252661 w 255588"/>
                <a:gd name="connsiteY1" fmla="*/ 19236 h 300229"/>
                <a:gd name="connsiteX2" fmla="*/ 197892 w 255588"/>
                <a:gd name="connsiteY2" fmla="*/ 288318 h 300229"/>
                <a:gd name="connsiteX3" fmla="*/ 57398 w 255588"/>
                <a:gd name="connsiteY3" fmla="*/ 252600 h 300229"/>
                <a:gd name="connsiteX4" fmla="*/ 2629 w 255588"/>
                <a:gd name="connsiteY4" fmla="*/ 250218 h 300229"/>
                <a:gd name="connsiteX5" fmla="*/ 9773 w 255588"/>
                <a:gd name="connsiteY5" fmla="*/ 107342 h 300229"/>
                <a:gd name="connsiteX6" fmla="*/ 19299 w 255588"/>
                <a:gd name="connsiteY6" fmla="*/ 88292 h 300229"/>
                <a:gd name="connsiteX7" fmla="*/ 57399 w 255588"/>
                <a:gd name="connsiteY7" fmla="*/ 95436 h 300229"/>
                <a:gd name="connsiteX8" fmla="*/ 169318 w 255588"/>
                <a:gd name="connsiteY8" fmla="*/ 69242 h 300229"/>
                <a:gd name="connsiteX0" fmla="*/ 116930 w 255588"/>
                <a:gd name="connsiteY0" fmla="*/ 4763 h 280993"/>
                <a:gd name="connsiteX1" fmla="*/ 252661 w 255588"/>
                <a:gd name="connsiteY1" fmla="*/ 0 h 280993"/>
                <a:gd name="connsiteX2" fmla="*/ 197892 w 255588"/>
                <a:gd name="connsiteY2" fmla="*/ 269082 h 280993"/>
                <a:gd name="connsiteX3" fmla="*/ 57398 w 255588"/>
                <a:gd name="connsiteY3" fmla="*/ 233364 h 280993"/>
                <a:gd name="connsiteX4" fmla="*/ 2629 w 255588"/>
                <a:gd name="connsiteY4" fmla="*/ 230982 h 280993"/>
                <a:gd name="connsiteX5" fmla="*/ 9773 w 255588"/>
                <a:gd name="connsiteY5" fmla="*/ 88106 h 280993"/>
                <a:gd name="connsiteX6" fmla="*/ 19299 w 255588"/>
                <a:gd name="connsiteY6" fmla="*/ 69056 h 280993"/>
                <a:gd name="connsiteX7" fmla="*/ 57399 w 255588"/>
                <a:gd name="connsiteY7" fmla="*/ 76200 h 280993"/>
                <a:gd name="connsiteX8" fmla="*/ 169318 w 255588"/>
                <a:gd name="connsiteY8" fmla="*/ 50006 h 280993"/>
                <a:gd name="connsiteX0" fmla="*/ 116930 w 248853"/>
                <a:gd name="connsiteY0" fmla="*/ 11907 h 288616"/>
                <a:gd name="connsiteX1" fmla="*/ 245517 w 248853"/>
                <a:gd name="connsiteY1" fmla="*/ 0 h 288616"/>
                <a:gd name="connsiteX2" fmla="*/ 197892 w 248853"/>
                <a:gd name="connsiteY2" fmla="*/ 276226 h 288616"/>
                <a:gd name="connsiteX3" fmla="*/ 57398 w 248853"/>
                <a:gd name="connsiteY3" fmla="*/ 240508 h 288616"/>
                <a:gd name="connsiteX4" fmla="*/ 2629 w 248853"/>
                <a:gd name="connsiteY4" fmla="*/ 238126 h 288616"/>
                <a:gd name="connsiteX5" fmla="*/ 9773 w 248853"/>
                <a:gd name="connsiteY5" fmla="*/ 95250 h 288616"/>
                <a:gd name="connsiteX6" fmla="*/ 19299 w 248853"/>
                <a:gd name="connsiteY6" fmla="*/ 76200 h 288616"/>
                <a:gd name="connsiteX7" fmla="*/ 57399 w 248853"/>
                <a:gd name="connsiteY7" fmla="*/ 83344 h 288616"/>
                <a:gd name="connsiteX8" fmla="*/ 169318 w 248853"/>
                <a:gd name="connsiteY8" fmla="*/ 57150 h 288616"/>
                <a:gd name="connsiteX0" fmla="*/ 116930 w 245517"/>
                <a:gd name="connsiteY0" fmla="*/ 11907 h 288616"/>
                <a:gd name="connsiteX1" fmla="*/ 245517 w 245517"/>
                <a:gd name="connsiteY1" fmla="*/ 0 h 288616"/>
                <a:gd name="connsiteX2" fmla="*/ 197892 w 245517"/>
                <a:gd name="connsiteY2" fmla="*/ 276226 h 288616"/>
                <a:gd name="connsiteX3" fmla="*/ 57398 w 245517"/>
                <a:gd name="connsiteY3" fmla="*/ 240508 h 288616"/>
                <a:gd name="connsiteX4" fmla="*/ 2629 w 245517"/>
                <a:gd name="connsiteY4" fmla="*/ 238126 h 288616"/>
                <a:gd name="connsiteX5" fmla="*/ 9773 w 245517"/>
                <a:gd name="connsiteY5" fmla="*/ 95250 h 288616"/>
                <a:gd name="connsiteX6" fmla="*/ 19299 w 245517"/>
                <a:gd name="connsiteY6" fmla="*/ 76200 h 288616"/>
                <a:gd name="connsiteX7" fmla="*/ 57399 w 245517"/>
                <a:gd name="connsiteY7" fmla="*/ 83344 h 288616"/>
                <a:gd name="connsiteX8" fmla="*/ 169318 w 245517"/>
                <a:gd name="connsiteY8" fmla="*/ 57150 h 288616"/>
                <a:gd name="connsiteX0" fmla="*/ 116930 w 245517"/>
                <a:gd name="connsiteY0" fmla="*/ 11907 h 294912"/>
                <a:gd name="connsiteX1" fmla="*/ 245517 w 245517"/>
                <a:gd name="connsiteY1" fmla="*/ 0 h 294912"/>
                <a:gd name="connsiteX2" fmla="*/ 197892 w 245517"/>
                <a:gd name="connsiteY2" fmla="*/ 276226 h 294912"/>
                <a:gd name="connsiteX3" fmla="*/ 109785 w 245517"/>
                <a:gd name="connsiteY3" fmla="*/ 266699 h 294912"/>
                <a:gd name="connsiteX4" fmla="*/ 57398 w 245517"/>
                <a:gd name="connsiteY4" fmla="*/ 240508 h 294912"/>
                <a:gd name="connsiteX5" fmla="*/ 2629 w 245517"/>
                <a:gd name="connsiteY5" fmla="*/ 238126 h 294912"/>
                <a:gd name="connsiteX6" fmla="*/ 9773 w 245517"/>
                <a:gd name="connsiteY6" fmla="*/ 95250 h 294912"/>
                <a:gd name="connsiteX7" fmla="*/ 19299 w 245517"/>
                <a:gd name="connsiteY7" fmla="*/ 76200 h 294912"/>
                <a:gd name="connsiteX8" fmla="*/ 57399 w 245517"/>
                <a:gd name="connsiteY8" fmla="*/ 83344 h 294912"/>
                <a:gd name="connsiteX9" fmla="*/ 169318 w 245517"/>
                <a:gd name="connsiteY9" fmla="*/ 57150 h 294912"/>
                <a:gd name="connsiteX0" fmla="*/ 116930 w 245517"/>
                <a:gd name="connsiteY0" fmla="*/ 11907 h 288616"/>
                <a:gd name="connsiteX1" fmla="*/ 245517 w 245517"/>
                <a:gd name="connsiteY1" fmla="*/ 0 h 288616"/>
                <a:gd name="connsiteX2" fmla="*/ 197892 w 245517"/>
                <a:gd name="connsiteY2" fmla="*/ 276226 h 288616"/>
                <a:gd name="connsiteX3" fmla="*/ 57398 w 245517"/>
                <a:gd name="connsiteY3" fmla="*/ 240508 h 288616"/>
                <a:gd name="connsiteX4" fmla="*/ 2629 w 245517"/>
                <a:gd name="connsiteY4" fmla="*/ 238126 h 288616"/>
                <a:gd name="connsiteX5" fmla="*/ 9773 w 245517"/>
                <a:gd name="connsiteY5" fmla="*/ 95250 h 288616"/>
                <a:gd name="connsiteX6" fmla="*/ 19299 w 245517"/>
                <a:gd name="connsiteY6" fmla="*/ 76200 h 288616"/>
                <a:gd name="connsiteX7" fmla="*/ 57399 w 245517"/>
                <a:gd name="connsiteY7" fmla="*/ 83344 h 288616"/>
                <a:gd name="connsiteX8" fmla="*/ 169318 w 245517"/>
                <a:gd name="connsiteY8" fmla="*/ 57150 h 288616"/>
                <a:gd name="connsiteX0" fmla="*/ 116930 w 245517"/>
                <a:gd name="connsiteY0" fmla="*/ 11907 h 276226"/>
                <a:gd name="connsiteX1" fmla="*/ 245517 w 245517"/>
                <a:gd name="connsiteY1" fmla="*/ 0 h 276226"/>
                <a:gd name="connsiteX2" fmla="*/ 197892 w 245517"/>
                <a:gd name="connsiteY2" fmla="*/ 276226 h 276226"/>
                <a:gd name="connsiteX3" fmla="*/ 57398 w 245517"/>
                <a:gd name="connsiteY3" fmla="*/ 240508 h 276226"/>
                <a:gd name="connsiteX4" fmla="*/ 2629 w 245517"/>
                <a:gd name="connsiteY4" fmla="*/ 238126 h 276226"/>
                <a:gd name="connsiteX5" fmla="*/ 9773 w 245517"/>
                <a:gd name="connsiteY5" fmla="*/ 95250 h 276226"/>
                <a:gd name="connsiteX6" fmla="*/ 19299 w 245517"/>
                <a:gd name="connsiteY6" fmla="*/ 76200 h 276226"/>
                <a:gd name="connsiteX7" fmla="*/ 57399 w 245517"/>
                <a:gd name="connsiteY7" fmla="*/ 83344 h 276226"/>
                <a:gd name="connsiteX8" fmla="*/ 169318 w 245517"/>
                <a:gd name="connsiteY8" fmla="*/ 57150 h 276226"/>
                <a:gd name="connsiteX0" fmla="*/ 116930 w 245517"/>
                <a:gd name="connsiteY0" fmla="*/ 11907 h 276226"/>
                <a:gd name="connsiteX1" fmla="*/ 245517 w 245517"/>
                <a:gd name="connsiteY1" fmla="*/ 0 h 276226"/>
                <a:gd name="connsiteX2" fmla="*/ 197892 w 245517"/>
                <a:gd name="connsiteY2" fmla="*/ 276226 h 276226"/>
                <a:gd name="connsiteX3" fmla="*/ 57398 w 245517"/>
                <a:gd name="connsiteY3" fmla="*/ 240508 h 276226"/>
                <a:gd name="connsiteX4" fmla="*/ 2629 w 245517"/>
                <a:gd name="connsiteY4" fmla="*/ 238126 h 276226"/>
                <a:gd name="connsiteX5" fmla="*/ 9773 w 245517"/>
                <a:gd name="connsiteY5" fmla="*/ 95250 h 276226"/>
                <a:gd name="connsiteX6" fmla="*/ 19299 w 245517"/>
                <a:gd name="connsiteY6" fmla="*/ 76200 h 276226"/>
                <a:gd name="connsiteX7" fmla="*/ 57399 w 245517"/>
                <a:gd name="connsiteY7" fmla="*/ 83344 h 276226"/>
                <a:gd name="connsiteX8" fmla="*/ 169318 w 245517"/>
                <a:gd name="connsiteY8" fmla="*/ 57150 h 276226"/>
                <a:gd name="connsiteX0" fmla="*/ 115127 w 243714"/>
                <a:gd name="connsiteY0" fmla="*/ 11907 h 276226"/>
                <a:gd name="connsiteX1" fmla="*/ 243714 w 243714"/>
                <a:gd name="connsiteY1" fmla="*/ 0 h 276226"/>
                <a:gd name="connsiteX2" fmla="*/ 196089 w 243714"/>
                <a:gd name="connsiteY2" fmla="*/ 276226 h 276226"/>
                <a:gd name="connsiteX3" fmla="*/ 55595 w 243714"/>
                <a:gd name="connsiteY3" fmla="*/ 240508 h 276226"/>
                <a:gd name="connsiteX4" fmla="*/ 826 w 243714"/>
                <a:gd name="connsiteY4" fmla="*/ 238126 h 276226"/>
                <a:gd name="connsiteX5" fmla="*/ 22257 w 243714"/>
                <a:gd name="connsiteY5" fmla="*/ 152400 h 276226"/>
                <a:gd name="connsiteX6" fmla="*/ 17496 w 243714"/>
                <a:gd name="connsiteY6" fmla="*/ 76200 h 276226"/>
                <a:gd name="connsiteX7" fmla="*/ 55596 w 243714"/>
                <a:gd name="connsiteY7" fmla="*/ 83344 h 276226"/>
                <a:gd name="connsiteX8" fmla="*/ 167515 w 243714"/>
                <a:gd name="connsiteY8" fmla="*/ 57150 h 276226"/>
                <a:gd name="connsiteX0" fmla="*/ 115608 w 244195"/>
                <a:gd name="connsiteY0" fmla="*/ 11907 h 276226"/>
                <a:gd name="connsiteX1" fmla="*/ 244195 w 244195"/>
                <a:gd name="connsiteY1" fmla="*/ 0 h 276226"/>
                <a:gd name="connsiteX2" fmla="*/ 196570 w 244195"/>
                <a:gd name="connsiteY2" fmla="*/ 276226 h 276226"/>
                <a:gd name="connsiteX3" fmla="*/ 56076 w 244195"/>
                <a:gd name="connsiteY3" fmla="*/ 240508 h 276226"/>
                <a:gd name="connsiteX4" fmla="*/ 1307 w 244195"/>
                <a:gd name="connsiteY4" fmla="*/ 238126 h 276226"/>
                <a:gd name="connsiteX5" fmla="*/ 22738 w 244195"/>
                <a:gd name="connsiteY5" fmla="*/ 152400 h 276226"/>
                <a:gd name="connsiteX6" fmla="*/ 84652 w 244195"/>
                <a:gd name="connsiteY6" fmla="*/ 161925 h 276226"/>
                <a:gd name="connsiteX7" fmla="*/ 56077 w 244195"/>
                <a:gd name="connsiteY7" fmla="*/ 83344 h 276226"/>
                <a:gd name="connsiteX8" fmla="*/ 167996 w 244195"/>
                <a:gd name="connsiteY8" fmla="*/ 57150 h 276226"/>
                <a:gd name="connsiteX0" fmla="*/ 114301 w 242888"/>
                <a:gd name="connsiteY0" fmla="*/ 11907 h 276226"/>
                <a:gd name="connsiteX1" fmla="*/ 242888 w 242888"/>
                <a:gd name="connsiteY1" fmla="*/ 0 h 276226"/>
                <a:gd name="connsiteX2" fmla="*/ 195263 w 242888"/>
                <a:gd name="connsiteY2" fmla="*/ 276226 h 276226"/>
                <a:gd name="connsiteX3" fmla="*/ 54769 w 242888"/>
                <a:gd name="connsiteY3" fmla="*/ 240508 h 276226"/>
                <a:gd name="connsiteX4" fmla="*/ 0 w 242888"/>
                <a:gd name="connsiteY4" fmla="*/ 238126 h 276226"/>
                <a:gd name="connsiteX5" fmla="*/ 21431 w 242888"/>
                <a:gd name="connsiteY5" fmla="*/ 152400 h 276226"/>
                <a:gd name="connsiteX6" fmla="*/ 83345 w 242888"/>
                <a:gd name="connsiteY6" fmla="*/ 161925 h 276226"/>
                <a:gd name="connsiteX7" fmla="*/ 54770 w 242888"/>
                <a:gd name="connsiteY7" fmla="*/ 83344 h 276226"/>
                <a:gd name="connsiteX8" fmla="*/ 166689 w 242888"/>
                <a:gd name="connsiteY8" fmla="*/ 57150 h 276226"/>
                <a:gd name="connsiteX0" fmla="*/ 114301 w 242888"/>
                <a:gd name="connsiteY0" fmla="*/ 11907 h 276226"/>
                <a:gd name="connsiteX1" fmla="*/ 242888 w 242888"/>
                <a:gd name="connsiteY1" fmla="*/ 0 h 276226"/>
                <a:gd name="connsiteX2" fmla="*/ 195263 w 242888"/>
                <a:gd name="connsiteY2" fmla="*/ 276226 h 276226"/>
                <a:gd name="connsiteX3" fmla="*/ 54769 w 242888"/>
                <a:gd name="connsiteY3" fmla="*/ 240508 h 276226"/>
                <a:gd name="connsiteX4" fmla="*/ 0 w 242888"/>
                <a:gd name="connsiteY4" fmla="*/ 238126 h 276226"/>
                <a:gd name="connsiteX5" fmla="*/ 21431 w 242888"/>
                <a:gd name="connsiteY5" fmla="*/ 152400 h 276226"/>
                <a:gd name="connsiteX6" fmla="*/ 83345 w 242888"/>
                <a:gd name="connsiteY6" fmla="*/ 161925 h 276226"/>
                <a:gd name="connsiteX7" fmla="*/ 54770 w 242888"/>
                <a:gd name="connsiteY7" fmla="*/ 83344 h 276226"/>
                <a:gd name="connsiteX8" fmla="*/ 166689 w 242888"/>
                <a:gd name="connsiteY8" fmla="*/ 57150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55926 w 244044"/>
                <a:gd name="connsiteY7" fmla="*/ 83344 h 276226"/>
                <a:gd name="connsiteX8" fmla="*/ 167845 w 244044"/>
                <a:gd name="connsiteY8" fmla="*/ 57150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55926 w 244044"/>
                <a:gd name="connsiteY7" fmla="*/ 83344 h 276226"/>
                <a:gd name="connsiteX8" fmla="*/ 167845 w 244044"/>
                <a:gd name="connsiteY8" fmla="*/ 57150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55926 w 244044"/>
                <a:gd name="connsiteY7" fmla="*/ 83344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110695 w 244044"/>
                <a:gd name="connsiteY7" fmla="*/ 19051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110695 w 244044"/>
                <a:gd name="connsiteY7" fmla="*/ 19051 h 276226"/>
                <a:gd name="connsiteX0" fmla="*/ 115877 w 244464"/>
                <a:gd name="connsiteY0" fmla="*/ 11907 h 276226"/>
                <a:gd name="connsiteX1" fmla="*/ 244464 w 244464"/>
                <a:gd name="connsiteY1" fmla="*/ 0 h 276226"/>
                <a:gd name="connsiteX2" fmla="*/ 196839 w 244464"/>
                <a:gd name="connsiteY2" fmla="*/ 276226 h 276226"/>
                <a:gd name="connsiteX3" fmla="*/ 56345 w 244464"/>
                <a:gd name="connsiteY3" fmla="*/ 240508 h 276226"/>
                <a:gd name="connsiteX4" fmla="*/ 1576 w 244464"/>
                <a:gd name="connsiteY4" fmla="*/ 238126 h 276226"/>
                <a:gd name="connsiteX5" fmla="*/ 20626 w 244464"/>
                <a:gd name="connsiteY5" fmla="*/ 159544 h 276226"/>
                <a:gd name="connsiteX6" fmla="*/ 80158 w 244464"/>
                <a:gd name="connsiteY6" fmla="*/ 169068 h 276226"/>
                <a:gd name="connsiteX7" fmla="*/ 111115 w 244464"/>
                <a:gd name="connsiteY7" fmla="*/ 19051 h 276226"/>
                <a:gd name="connsiteX0" fmla="*/ 115877 w 244464"/>
                <a:gd name="connsiteY0" fmla="*/ 11907 h 276226"/>
                <a:gd name="connsiteX1" fmla="*/ 244464 w 244464"/>
                <a:gd name="connsiteY1" fmla="*/ 0 h 276226"/>
                <a:gd name="connsiteX2" fmla="*/ 196839 w 244464"/>
                <a:gd name="connsiteY2" fmla="*/ 276226 h 276226"/>
                <a:gd name="connsiteX3" fmla="*/ 56345 w 244464"/>
                <a:gd name="connsiteY3" fmla="*/ 240508 h 276226"/>
                <a:gd name="connsiteX4" fmla="*/ 1576 w 244464"/>
                <a:gd name="connsiteY4" fmla="*/ 238126 h 276226"/>
                <a:gd name="connsiteX5" fmla="*/ 20626 w 244464"/>
                <a:gd name="connsiteY5" fmla="*/ 159544 h 276226"/>
                <a:gd name="connsiteX6" fmla="*/ 80158 w 244464"/>
                <a:gd name="connsiteY6" fmla="*/ 169068 h 276226"/>
                <a:gd name="connsiteX7" fmla="*/ 111115 w 244464"/>
                <a:gd name="connsiteY7" fmla="*/ 19051 h 276226"/>
                <a:gd name="connsiteX0" fmla="*/ 115877 w 244464"/>
                <a:gd name="connsiteY0" fmla="*/ 11907 h 276226"/>
                <a:gd name="connsiteX1" fmla="*/ 244464 w 244464"/>
                <a:gd name="connsiteY1" fmla="*/ 0 h 276226"/>
                <a:gd name="connsiteX2" fmla="*/ 196839 w 244464"/>
                <a:gd name="connsiteY2" fmla="*/ 276226 h 276226"/>
                <a:gd name="connsiteX3" fmla="*/ 56345 w 244464"/>
                <a:gd name="connsiteY3" fmla="*/ 240508 h 276226"/>
                <a:gd name="connsiteX4" fmla="*/ 1576 w 244464"/>
                <a:gd name="connsiteY4" fmla="*/ 238126 h 276226"/>
                <a:gd name="connsiteX5" fmla="*/ 20626 w 244464"/>
                <a:gd name="connsiteY5" fmla="*/ 159544 h 276226"/>
                <a:gd name="connsiteX6" fmla="*/ 80158 w 244464"/>
                <a:gd name="connsiteY6" fmla="*/ 169068 h 276226"/>
                <a:gd name="connsiteX7" fmla="*/ 111115 w 244464"/>
                <a:gd name="connsiteY7" fmla="*/ 19051 h 276226"/>
                <a:gd name="connsiteX0" fmla="*/ 114301 w 242888"/>
                <a:gd name="connsiteY0" fmla="*/ 11907 h 276226"/>
                <a:gd name="connsiteX1" fmla="*/ 242888 w 242888"/>
                <a:gd name="connsiteY1" fmla="*/ 0 h 276226"/>
                <a:gd name="connsiteX2" fmla="*/ 195263 w 242888"/>
                <a:gd name="connsiteY2" fmla="*/ 276226 h 276226"/>
                <a:gd name="connsiteX3" fmla="*/ 54769 w 242888"/>
                <a:gd name="connsiteY3" fmla="*/ 240508 h 276226"/>
                <a:gd name="connsiteX4" fmla="*/ 0 w 242888"/>
                <a:gd name="connsiteY4" fmla="*/ 238126 h 276226"/>
                <a:gd name="connsiteX5" fmla="*/ 19050 w 242888"/>
                <a:gd name="connsiteY5" fmla="*/ 159544 h 276226"/>
                <a:gd name="connsiteX6" fmla="*/ 78582 w 242888"/>
                <a:gd name="connsiteY6" fmla="*/ 169068 h 276226"/>
                <a:gd name="connsiteX7" fmla="*/ 109539 w 242888"/>
                <a:gd name="connsiteY7" fmla="*/ 19051 h 276226"/>
                <a:gd name="connsiteX0" fmla="*/ 114301 w 245013"/>
                <a:gd name="connsiteY0" fmla="*/ 29168 h 288725"/>
                <a:gd name="connsiteX1" fmla="*/ 242888 w 245013"/>
                <a:gd name="connsiteY1" fmla="*/ 17261 h 288725"/>
                <a:gd name="connsiteX2" fmla="*/ 190501 w 245013"/>
                <a:gd name="connsiteY2" fmla="*/ 288725 h 288725"/>
                <a:gd name="connsiteX3" fmla="*/ 54769 w 245013"/>
                <a:gd name="connsiteY3" fmla="*/ 257769 h 288725"/>
                <a:gd name="connsiteX4" fmla="*/ 0 w 245013"/>
                <a:gd name="connsiteY4" fmla="*/ 255387 h 288725"/>
                <a:gd name="connsiteX5" fmla="*/ 19050 w 245013"/>
                <a:gd name="connsiteY5" fmla="*/ 176805 h 288725"/>
                <a:gd name="connsiteX6" fmla="*/ 78582 w 245013"/>
                <a:gd name="connsiteY6" fmla="*/ 186329 h 288725"/>
                <a:gd name="connsiteX7" fmla="*/ 109539 w 245013"/>
                <a:gd name="connsiteY7" fmla="*/ 36312 h 288725"/>
                <a:gd name="connsiteX0" fmla="*/ 114301 w 242888"/>
                <a:gd name="connsiteY0" fmla="*/ 29168 h 288725"/>
                <a:gd name="connsiteX1" fmla="*/ 242888 w 242888"/>
                <a:gd name="connsiteY1" fmla="*/ 17261 h 288725"/>
                <a:gd name="connsiteX2" fmla="*/ 190501 w 242888"/>
                <a:gd name="connsiteY2" fmla="*/ 288725 h 288725"/>
                <a:gd name="connsiteX3" fmla="*/ 54769 w 242888"/>
                <a:gd name="connsiteY3" fmla="*/ 257769 h 288725"/>
                <a:gd name="connsiteX4" fmla="*/ 0 w 242888"/>
                <a:gd name="connsiteY4" fmla="*/ 255387 h 288725"/>
                <a:gd name="connsiteX5" fmla="*/ 19050 w 242888"/>
                <a:gd name="connsiteY5" fmla="*/ 176805 h 288725"/>
                <a:gd name="connsiteX6" fmla="*/ 78582 w 242888"/>
                <a:gd name="connsiteY6" fmla="*/ 186329 h 288725"/>
                <a:gd name="connsiteX7" fmla="*/ 109539 w 242888"/>
                <a:gd name="connsiteY7" fmla="*/ 36312 h 288725"/>
                <a:gd name="connsiteX0" fmla="*/ 114301 w 242888"/>
                <a:gd name="connsiteY0" fmla="*/ 11907 h 271464"/>
                <a:gd name="connsiteX1" fmla="*/ 242888 w 242888"/>
                <a:gd name="connsiteY1" fmla="*/ 0 h 271464"/>
                <a:gd name="connsiteX2" fmla="*/ 190501 w 242888"/>
                <a:gd name="connsiteY2" fmla="*/ 271464 h 271464"/>
                <a:gd name="connsiteX3" fmla="*/ 54769 w 242888"/>
                <a:gd name="connsiteY3" fmla="*/ 240508 h 271464"/>
                <a:gd name="connsiteX4" fmla="*/ 0 w 242888"/>
                <a:gd name="connsiteY4" fmla="*/ 238126 h 271464"/>
                <a:gd name="connsiteX5" fmla="*/ 19050 w 242888"/>
                <a:gd name="connsiteY5" fmla="*/ 159544 h 271464"/>
                <a:gd name="connsiteX6" fmla="*/ 78582 w 242888"/>
                <a:gd name="connsiteY6" fmla="*/ 169068 h 271464"/>
                <a:gd name="connsiteX7" fmla="*/ 109539 w 242888"/>
                <a:gd name="connsiteY7" fmla="*/ 19051 h 27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88" h="271464">
                  <a:moveTo>
                    <a:pt x="114301" y="11907"/>
                  </a:moveTo>
                  <a:lnTo>
                    <a:pt x="242888" y="0"/>
                  </a:lnTo>
                  <a:lnTo>
                    <a:pt x="190501" y="271464"/>
                  </a:lnTo>
                  <a:lnTo>
                    <a:pt x="54769" y="240508"/>
                  </a:lnTo>
                  <a:lnTo>
                    <a:pt x="0" y="238126"/>
                  </a:lnTo>
                  <a:lnTo>
                    <a:pt x="19050" y="159544"/>
                  </a:lnTo>
                  <a:lnTo>
                    <a:pt x="78582" y="169068"/>
                  </a:lnTo>
                  <a:cubicBezTo>
                    <a:pt x="93663" y="145653"/>
                    <a:pt x="108745" y="15082"/>
                    <a:pt x="109539" y="19051"/>
                  </a:cubicBezTo>
                </a:path>
              </a:pathLst>
            </a:custGeom>
            <a:solidFill>
              <a:schemeClr val="accent2">
                <a:lumMod val="60000"/>
                <a:lumOff val="40000"/>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latin typeface="+mn-ea"/>
              </a:endParaRPr>
            </a:p>
          </p:txBody>
        </p:sp>
        <p:sp>
          <p:nvSpPr>
            <p:cNvPr id="12" name="フリーフォーム 11"/>
            <p:cNvSpPr/>
            <p:nvPr/>
          </p:nvSpPr>
          <p:spPr>
            <a:xfrm>
              <a:off x="4937025" y="2502485"/>
              <a:ext cx="231783" cy="266698"/>
            </a:xfrm>
            <a:custGeom>
              <a:avLst/>
              <a:gdLst>
                <a:gd name="connsiteX0" fmla="*/ 57201 w 57215"/>
                <a:gd name="connsiteY0" fmla="*/ 0 h 102394"/>
                <a:gd name="connsiteX1" fmla="*/ 42913 w 57215"/>
                <a:gd name="connsiteY1" fmla="*/ 42863 h 102394"/>
                <a:gd name="connsiteX2" fmla="*/ 19101 w 57215"/>
                <a:gd name="connsiteY2" fmla="*/ 40481 h 102394"/>
                <a:gd name="connsiteX3" fmla="*/ 11957 w 57215"/>
                <a:gd name="connsiteY3" fmla="*/ 38100 h 102394"/>
                <a:gd name="connsiteX4" fmla="*/ 7195 w 57215"/>
                <a:gd name="connsiteY4" fmla="*/ 45244 h 102394"/>
                <a:gd name="connsiteX5" fmla="*/ 4813 w 57215"/>
                <a:gd name="connsiteY5" fmla="*/ 57150 h 102394"/>
                <a:gd name="connsiteX6" fmla="*/ 2432 w 57215"/>
                <a:gd name="connsiteY6" fmla="*/ 64294 h 102394"/>
                <a:gd name="connsiteX7" fmla="*/ 51 w 57215"/>
                <a:gd name="connsiteY7" fmla="*/ 102394 h 102394"/>
                <a:gd name="connsiteX0" fmla="*/ 54832 w 102457"/>
                <a:gd name="connsiteY0" fmla="*/ 0 h 70098"/>
                <a:gd name="connsiteX1" fmla="*/ 40544 w 102457"/>
                <a:gd name="connsiteY1" fmla="*/ 42863 h 70098"/>
                <a:gd name="connsiteX2" fmla="*/ 16732 w 102457"/>
                <a:gd name="connsiteY2" fmla="*/ 40481 h 70098"/>
                <a:gd name="connsiteX3" fmla="*/ 9588 w 102457"/>
                <a:gd name="connsiteY3" fmla="*/ 38100 h 70098"/>
                <a:gd name="connsiteX4" fmla="*/ 4826 w 102457"/>
                <a:gd name="connsiteY4" fmla="*/ 45244 h 70098"/>
                <a:gd name="connsiteX5" fmla="*/ 2444 w 102457"/>
                <a:gd name="connsiteY5" fmla="*/ 57150 h 70098"/>
                <a:gd name="connsiteX6" fmla="*/ 63 w 102457"/>
                <a:gd name="connsiteY6" fmla="*/ 64294 h 70098"/>
                <a:gd name="connsiteX7" fmla="*/ 102457 w 102457"/>
                <a:gd name="connsiteY7" fmla="*/ 38101 h 70098"/>
                <a:gd name="connsiteX0" fmla="*/ 67968 w 232276"/>
                <a:gd name="connsiteY0" fmla="*/ 0 h 57497"/>
                <a:gd name="connsiteX1" fmla="*/ 53680 w 232276"/>
                <a:gd name="connsiteY1" fmla="*/ 42863 h 57497"/>
                <a:gd name="connsiteX2" fmla="*/ 29868 w 232276"/>
                <a:gd name="connsiteY2" fmla="*/ 40481 h 57497"/>
                <a:gd name="connsiteX3" fmla="*/ 22724 w 232276"/>
                <a:gd name="connsiteY3" fmla="*/ 38100 h 57497"/>
                <a:gd name="connsiteX4" fmla="*/ 17962 w 232276"/>
                <a:gd name="connsiteY4" fmla="*/ 45244 h 57497"/>
                <a:gd name="connsiteX5" fmla="*/ 15580 w 232276"/>
                <a:gd name="connsiteY5" fmla="*/ 57150 h 57497"/>
                <a:gd name="connsiteX6" fmla="*/ 232274 w 232276"/>
                <a:gd name="connsiteY6" fmla="*/ 30957 h 57497"/>
                <a:gd name="connsiteX7" fmla="*/ 115593 w 232276"/>
                <a:gd name="connsiteY7" fmla="*/ 38101 h 57497"/>
                <a:gd name="connsiteX0" fmla="*/ 67968 w 232276"/>
                <a:gd name="connsiteY0" fmla="*/ 0 h 57497"/>
                <a:gd name="connsiteX1" fmla="*/ 53680 w 232276"/>
                <a:gd name="connsiteY1" fmla="*/ 42863 h 57497"/>
                <a:gd name="connsiteX2" fmla="*/ 29868 w 232276"/>
                <a:gd name="connsiteY2" fmla="*/ 40481 h 57497"/>
                <a:gd name="connsiteX3" fmla="*/ 22724 w 232276"/>
                <a:gd name="connsiteY3" fmla="*/ 38100 h 57497"/>
                <a:gd name="connsiteX4" fmla="*/ 17962 w 232276"/>
                <a:gd name="connsiteY4" fmla="*/ 45244 h 57497"/>
                <a:gd name="connsiteX5" fmla="*/ 15580 w 232276"/>
                <a:gd name="connsiteY5" fmla="*/ 57150 h 57497"/>
                <a:gd name="connsiteX6" fmla="*/ 232274 w 232276"/>
                <a:gd name="connsiteY6" fmla="*/ 30957 h 57497"/>
                <a:gd name="connsiteX7" fmla="*/ 91780 w 232276"/>
                <a:gd name="connsiteY7" fmla="*/ 9526 h 57497"/>
                <a:gd name="connsiteX0" fmla="*/ 60692 w 225018"/>
                <a:gd name="connsiteY0" fmla="*/ 0 h 257198"/>
                <a:gd name="connsiteX1" fmla="*/ 46404 w 225018"/>
                <a:gd name="connsiteY1" fmla="*/ 42863 h 257198"/>
                <a:gd name="connsiteX2" fmla="*/ 22592 w 225018"/>
                <a:gd name="connsiteY2" fmla="*/ 40481 h 257198"/>
                <a:gd name="connsiteX3" fmla="*/ 15448 w 225018"/>
                <a:gd name="connsiteY3" fmla="*/ 38100 h 257198"/>
                <a:gd name="connsiteX4" fmla="*/ 10686 w 225018"/>
                <a:gd name="connsiteY4" fmla="*/ 45244 h 257198"/>
                <a:gd name="connsiteX5" fmla="*/ 167848 w 225018"/>
                <a:gd name="connsiteY5" fmla="*/ 257175 h 257198"/>
                <a:gd name="connsiteX6" fmla="*/ 224998 w 225018"/>
                <a:gd name="connsiteY6" fmla="*/ 30957 h 257198"/>
                <a:gd name="connsiteX7" fmla="*/ 84504 w 225018"/>
                <a:gd name="connsiteY7" fmla="*/ 9526 h 257198"/>
                <a:gd name="connsiteX0" fmla="*/ 47021 w 211342"/>
                <a:gd name="connsiteY0" fmla="*/ 0 h 273319"/>
                <a:gd name="connsiteX1" fmla="*/ 32733 w 211342"/>
                <a:gd name="connsiteY1" fmla="*/ 42863 h 273319"/>
                <a:gd name="connsiteX2" fmla="*/ 8921 w 211342"/>
                <a:gd name="connsiteY2" fmla="*/ 40481 h 273319"/>
                <a:gd name="connsiteX3" fmla="*/ 1777 w 211342"/>
                <a:gd name="connsiteY3" fmla="*/ 38100 h 273319"/>
                <a:gd name="connsiteX4" fmla="*/ 44640 w 211342"/>
                <a:gd name="connsiteY4" fmla="*/ 230982 h 273319"/>
                <a:gd name="connsiteX5" fmla="*/ 154177 w 211342"/>
                <a:gd name="connsiteY5" fmla="*/ 257175 h 273319"/>
                <a:gd name="connsiteX6" fmla="*/ 211327 w 211342"/>
                <a:gd name="connsiteY6" fmla="*/ 30957 h 273319"/>
                <a:gd name="connsiteX7" fmla="*/ 70833 w 211342"/>
                <a:gd name="connsiteY7" fmla="*/ 9526 h 273319"/>
                <a:gd name="connsiteX0" fmla="*/ 38181 w 202502"/>
                <a:gd name="connsiteY0" fmla="*/ 0 h 268491"/>
                <a:gd name="connsiteX1" fmla="*/ 23893 w 202502"/>
                <a:gd name="connsiteY1" fmla="*/ 42863 h 268491"/>
                <a:gd name="connsiteX2" fmla="*/ 81 w 202502"/>
                <a:gd name="connsiteY2" fmla="*/ 40481 h 268491"/>
                <a:gd name="connsiteX3" fmla="*/ 54850 w 202502"/>
                <a:gd name="connsiteY3" fmla="*/ 200025 h 268491"/>
                <a:gd name="connsiteX4" fmla="*/ 35800 w 202502"/>
                <a:gd name="connsiteY4" fmla="*/ 230982 h 268491"/>
                <a:gd name="connsiteX5" fmla="*/ 145337 w 202502"/>
                <a:gd name="connsiteY5" fmla="*/ 257175 h 268491"/>
                <a:gd name="connsiteX6" fmla="*/ 202487 w 202502"/>
                <a:gd name="connsiteY6" fmla="*/ 30957 h 268491"/>
                <a:gd name="connsiteX7" fmla="*/ 61993 w 202502"/>
                <a:gd name="connsiteY7" fmla="*/ 9526 h 268491"/>
                <a:gd name="connsiteX0" fmla="*/ 38181 w 202511"/>
                <a:gd name="connsiteY0" fmla="*/ 0 h 270576"/>
                <a:gd name="connsiteX1" fmla="*/ 23893 w 202511"/>
                <a:gd name="connsiteY1" fmla="*/ 42863 h 270576"/>
                <a:gd name="connsiteX2" fmla="*/ 81 w 202511"/>
                <a:gd name="connsiteY2" fmla="*/ 40481 h 270576"/>
                <a:gd name="connsiteX3" fmla="*/ 54850 w 202511"/>
                <a:gd name="connsiteY3" fmla="*/ 200025 h 270576"/>
                <a:gd name="connsiteX4" fmla="*/ 35800 w 202511"/>
                <a:gd name="connsiteY4" fmla="*/ 230982 h 270576"/>
                <a:gd name="connsiteX5" fmla="*/ 157243 w 202511"/>
                <a:gd name="connsiteY5" fmla="*/ 259556 h 270576"/>
                <a:gd name="connsiteX6" fmla="*/ 202487 w 202511"/>
                <a:gd name="connsiteY6" fmla="*/ 30957 h 270576"/>
                <a:gd name="connsiteX7" fmla="*/ 61993 w 202511"/>
                <a:gd name="connsiteY7" fmla="*/ 9526 h 270576"/>
                <a:gd name="connsiteX0" fmla="*/ 33426 w 197756"/>
                <a:gd name="connsiteY0" fmla="*/ 0 h 270576"/>
                <a:gd name="connsiteX1" fmla="*/ 19138 w 197756"/>
                <a:gd name="connsiteY1" fmla="*/ 42863 h 270576"/>
                <a:gd name="connsiteX2" fmla="*/ 88 w 197756"/>
                <a:gd name="connsiteY2" fmla="*/ 192881 h 270576"/>
                <a:gd name="connsiteX3" fmla="*/ 50095 w 197756"/>
                <a:gd name="connsiteY3" fmla="*/ 200025 h 270576"/>
                <a:gd name="connsiteX4" fmla="*/ 31045 w 197756"/>
                <a:gd name="connsiteY4" fmla="*/ 230982 h 270576"/>
                <a:gd name="connsiteX5" fmla="*/ 152488 w 197756"/>
                <a:gd name="connsiteY5" fmla="*/ 259556 h 270576"/>
                <a:gd name="connsiteX6" fmla="*/ 197732 w 197756"/>
                <a:gd name="connsiteY6" fmla="*/ 30957 h 270576"/>
                <a:gd name="connsiteX7" fmla="*/ 57238 w 197756"/>
                <a:gd name="connsiteY7" fmla="*/ 9526 h 270576"/>
                <a:gd name="connsiteX0" fmla="*/ 35802 w 200132"/>
                <a:gd name="connsiteY0" fmla="*/ 0 h 270576"/>
                <a:gd name="connsiteX1" fmla="*/ 21514 w 200132"/>
                <a:gd name="connsiteY1" fmla="*/ 42863 h 270576"/>
                <a:gd name="connsiteX2" fmla="*/ 83 w 200132"/>
                <a:gd name="connsiteY2" fmla="*/ 190499 h 270576"/>
                <a:gd name="connsiteX3" fmla="*/ 52471 w 200132"/>
                <a:gd name="connsiteY3" fmla="*/ 200025 h 270576"/>
                <a:gd name="connsiteX4" fmla="*/ 33421 w 200132"/>
                <a:gd name="connsiteY4" fmla="*/ 230982 h 270576"/>
                <a:gd name="connsiteX5" fmla="*/ 154864 w 200132"/>
                <a:gd name="connsiteY5" fmla="*/ 259556 h 270576"/>
                <a:gd name="connsiteX6" fmla="*/ 200108 w 200132"/>
                <a:gd name="connsiteY6" fmla="*/ 30957 h 270576"/>
                <a:gd name="connsiteX7" fmla="*/ 59614 w 200132"/>
                <a:gd name="connsiteY7" fmla="*/ 9526 h 270576"/>
                <a:gd name="connsiteX0" fmla="*/ 35802 w 200132"/>
                <a:gd name="connsiteY0" fmla="*/ 0 h 270576"/>
                <a:gd name="connsiteX1" fmla="*/ 11989 w 200132"/>
                <a:gd name="connsiteY1" fmla="*/ 95251 h 270576"/>
                <a:gd name="connsiteX2" fmla="*/ 83 w 200132"/>
                <a:gd name="connsiteY2" fmla="*/ 190499 h 270576"/>
                <a:gd name="connsiteX3" fmla="*/ 52471 w 200132"/>
                <a:gd name="connsiteY3" fmla="*/ 200025 h 270576"/>
                <a:gd name="connsiteX4" fmla="*/ 33421 w 200132"/>
                <a:gd name="connsiteY4" fmla="*/ 230982 h 270576"/>
                <a:gd name="connsiteX5" fmla="*/ 154864 w 200132"/>
                <a:gd name="connsiteY5" fmla="*/ 259556 h 270576"/>
                <a:gd name="connsiteX6" fmla="*/ 200108 w 200132"/>
                <a:gd name="connsiteY6" fmla="*/ 30957 h 270576"/>
                <a:gd name="connsiteX7" fmla="*/ 59614 w 200132"/>
                <a:gd name="connsiteY7" fmla="*/ 9526 h 270576"/>
                <a:gd name="connsiteX0" fmla="*/ 40558 w 204888"/>
                <a:gd name="connsiteY0" fmla="*/ 0 h 270576"/>
                <a:gd name="connsiteX1" fmla="*/ 16745 w 204888"/>
                <a:gd name="connsiteY1" fmla="*/ 95251 h 270576"/>
                <a:gd name="connsiteX2" fmla="*/ 77 w 204888"/>
                <a:gd name="connsiteY2" fmla="*/ 183356 h 270576"/>
                <a:gd name="connsiteX3" fmla="*/ 57227 w 204888"/>
                <a:gd name="connsiteY3" fmla="*/ 200025 h 270576"/>
                <a:gd name="connsiteX4" fmla="*/ 38177 w 204888"/>
                <a:gd name="connsiteY4" fmla="*/ 230982 h 270576"/>
                <a:gd name="connsiteX5" fmla="*/ 159620 w 204888"/>
                <a:gd name="connsiteY5" fmla="*/ 259556 h 270576"/>
                <a:gd name="connsiteX6" fmla="*/ 204864 w 204888"/>
                <a:gd name="connsiteY6" fmla="*/ 30957 h 270576"/>
                <a:gd name="connsiteX7" fmla="*/ 64370 w 204888"/>
                <a:gd name="connsiteY7" fmla="*/ 9526 h 270576"/>
                <a:gd name="connsiteX0" fmla="*/ 40558 w 204888"/>
                <a:gd name="connsiteY0" fmla="*/ 0 h 270576"/>
                <a:gd name="connsiteX1" fmla="*/ 9602 w 204888"/>
                <a:gd name="connsiteY1" fmla="*/ 109539 h 270576"/>
                <a:gd name="connsiteX2" fmla="*/ 77 w 204888"/>
                <a:gd name="connsiteY2" fmla="*/ 183356 h 270576"/>
                <a:gd name="connsiteX3" fmla="*/ 57227 w 204888"/>
                <a:gd name="connsiteY3" fmla="*/ 200025 h 270576"/>
                <a:gd name="connsiteX4" fmla="*/ 38177 w 204888"/>
                <a:gd name="connsiteY4" fmla="*/ 230982 h 270576"/>
                <a:gd name="connsiteX5" fmla="*/ 159620 w 204888"/>
                <a:gd name="connsiteY5" fmla="*/ 259556 h 270576"/>
                <a:gd name="connsiteX6" fmla="*/ 204864 w 204888"/>
                <a:gd name="connsiteY6" fmla="*/ 30957 h 270576"/>
                <a:gd name="connsiteX7" fmla="*/ 64370 w 204888"/>
                <a:gd name="connsiteY7" fmla="*/ 9526 h 270576"/>
                <a:gd name="connsiteX0" fmla="*/ 40558 w 204888"/>
                <a:gd name="connsiteY0" fmla="*/ 0 h 270576"/>
                <a:gd name="connsiteX1" fmla="*/ 21505 w 204888"/>
                <a:gd name="connsiteY1" fmla="*/ 76199 h 270576"/>
                <a:gd name="connsiteX2" fmla="*/ 9602 w 204888"/>
                <a:gd name="connsiteY2" fmla="*/ 109539 h 270576"/>
                <a:gd name="connsiteX3" fmla="*/ 77 w 204888"/>
                <a:gd name="connsiteY3" fmla="*/ 183356 h 270576"/>
                <a:gd name="connsiteX4" fmla="*/ 57227 w 204888"/>
                <a:gd name="connsiteY4" fmla="*/ 200025 h 270576"/>
                <a:gd name="connsiteX5" fmla="*/ 38177 w 204888"/>
                <a:gd name="connsiteY5" fmla="*/ 230982 h 270576"/>
                <a:gd name="connsiteX6" fmla="*/ 159620 w 204888"/>
                <a:gd name="connsiteY6" fmla="*/ 259556 h 270576"/>
                <a:gd name="connsiteX7" fmla="*/ 204864 w 204888"/>
                <a:gd name="connsiteY7" fmla="*/ 30957 h 270576"/>
                <a:gd name="connsiteX8" fmla="*/ 64370 w 204888"/>
                <a:gd name="connsiteY8" fmla="*/ 9526 h 270576"/>
                <a:gd name="connsiteX0" fmla="*/ 57774 w 222104"/>
                <a:gd name="connsiteY0" fmla="*/ 0 h 270576"/>
                <a:gd name="connsiteX1" fmla="*/ 621 w 222104"/>
                <a:gd name="connsiteY1" fmla="*/ 97630 h 270576"/>
                <a:gd name="connsiteX2" fmla="*/ 26818 w 222104"/>
                <a:gd name="connsiteY2" fmla="*/ 109539 h 270576"/>
                <a:gd name="connsiteX3" fmla="*/ 17293 w 222104"/>
                <a:gd name="connsiteY3" fmla="*/ 183356 h 270576"/>
                <a:gd name="connsiteX4" fmla="*/ 74443 w 222104"/>
                <a:gd name="connsiteY4" fmla="*/ 200025 h 270576"/>
                <a:gd name="connsiteX5" fmla="*/ 55393 w 222104"/>
                <a:gd name="connsiteY5" fmla="*/ 230982 h 270576"/>
                <a:gd name="connsiteX6" fmla="*/ 176836 w 222104"/>
                <a:gd name="connsiteY6" fmla="*/ 259556 h 270576"/>
                <a:gd name="connsiteX7" fmla="*/ 222080 w 222104"/>
                <a:gd name="connsiteY7" fmla="*/ 30957 h 270576"/>
                <a:gd name="connsiteX8" fmla="*/ 81586 w 222104"/>
                <a:gd name="connsiteY8" fmla="*/ 9526 h 270576"/>
                <a:gd name="connsiteX0" fmla="*/ 57173 w 221503"/>
                <a:gd name="connsiteY0" fmla="*/ 0 h 270576"/>
                <a:gd name="connsiteX1" fmla="*/ 30976 w 221503"/>
                <a:gd name="connsiteY1" fmla="*/ 50005 h 270576"/>
                <a:gd name="connsiteX2" fmla="*/ 20 w 221503"/>
                <a:gd name="connsiteY2" fmla="*/ 97630 h 270576"/>
                <a:gd name="connsiteX3" fmla="*/ 26217 w 221503"/>
                <a:gd name="connsiteY3" fmla="*/ 109539 h 270576"/>
                <a:gd name="connsiteX4" fmla="*/ 16692 w 221503"/>
                <a:gd name="connsiteY4" fmla="*/ 183356 h 270576"/>
                <a:gd name="connsiteX5" fmla="*/ 73842 w 221503"/>
                <a:gd name="connsiteY5" fmla="*/ 200025 h 270576"/>
                <a:gd name="connsiteX6" fmla="*/ 54792 w 221503"/>
                <a:gd name="connsiteY6" fmla="*/ 230982 h 270576"/>
                <a:gd name="connsiteX7" fmla="*/ 176235 w 221503"/>
                <a:gd name="connsiteY7" fmla="*/ 259556 h 270576"/>
                <a:gd name="connsiteX8" fmla="*/ 221479 w 221503"/>
                <a:gd name="connsiteY8" fmla="*/ 30957 h 270576"/>
                <a:gd name="connsiteX9" fmla="*/ 80985 w 221503"/>
                <a:gd name="connsiteY9" fmla="*/ 9526 h 270576"/>
                <a:gd name="connsiteX0" fmla="*/ 58053 w 222383"/>
                <a:gd name="connsiteY0" fmla="*/ 0 h 270576"/>
                <a:gd name="connsiteX1" fmla="*/ 5662 w 222383"/>
                <a:gd name="connsiteY1" fmla="*/ 35718 h 270576"/>
                <a:gd name="connsiteX2" fmla="*/ 900 w 222383"/>
                <a:gd name="connsiteY2" fmla="*/ 97630 h 270576"/>
                <a:gd name="connsiteX3" fmla="*/ 27097 w 222383"/>
                <a:gd name="connsiteY3" fmla="*/ 109539 h 270576"/>
                <a:gd name="connsiteX4" fmla="*/ 17572 w 222383"/>
                <a:gd name="connsiteY4" fmla="*/ 183356 h 270576"/>
                <a:gd name="connsiteX5" fmla="*/ 74722 w 222383"/>
                <a:gd name="connsiteY5" fmla="*/ 200025 h 270576"/>
                <a:gd name="connsiteX6" fmla="*/ 55672 w 222383"/>
                <a:gd name="connsiteY6" fmla="*/ 230982 h 270576"/>
                <a:gd name="connsiteX7" fmla="*/ 177115 w 222383"/>
                <a:gd name="connsiteY7" fmla="*/ 259556 h 270576"/>
                <a:gd name="connsiteX8" fmla="*/ 222359 w 222383"/>
                <a:gd name="connsiteY8" fmla="*/ 30957 h 270576"/>
                <a:gd name="connsiteX9" fmla="*/ 81865 w 222383"/>
                <a:gd name="connsiteY9" fmla="*/ 9526 h 270576"/>
                <a:gd name="connsiteX0" fmla="*/ 57173 w 221503"/>
                <a:gd name="connsiteY0" fmla="*/ 0 h 270576"/>
                <a:gd name="connsiteX1" fmla="*/ 28595 w 221503"/>
                <a:gd name="connsiteY1" fmla="*/ 21430 h 270576"/>
                <a:gd name="connsiteX2" fmla="*/ 4782 w 221503"/>
                <a:gd name="connsiteY2" fmla="*/ 35718 h 270576"/>
                <a:gd name="connsiteX3" fmla="*/ 20 w 221503"/>
                <a:gd name="connsiteY3" fmla="*/ 97630 h 270576"/>
                <a:gd name="connsiteX4" fmla="*/ 26217 w 221503"/>
                <a:gd name="connsiteY4" fmla="*/ 109539 h 270576"/>
                <a:gd name="connsiteX5" fmla="*/ 16692 w 221503"/>
                <a:gd name="connsiteY5" fmla="*/ 183356 h 270576"/>
                <a:gd name="connsiteX6" fmla="*/ 73842 w 221503"/>
                <a:gd name="connsiteY6" fmla="*/ 200025 h 270576"/>
                <a:gd name="connsiteX7" fmla="*/ 54792 w 221503"/>
                <a:gd name="connsiteY7" fmla="*/ 230982 h 270576"/>
                <a:gd name="connsiteX8" fmla="*/ 176235 w 221503"/>
                <a:gd name="connsiteY8" fmla="*/ 259556 h 270576"/>
                <a:gd name="connsiteX9" fmla="*/ 221479 w 221503"/>
                <a:gd name="connsiteY9" fmla="*/ 30957 h 270576"/>
                <a:gd name="connsiteX10" fmla="*/ 80985 w 221503"/>
                <a:gd name="connsiteY10" fmla="*/ 9526 h 270576"/>
                <a:gd name="connsiteX0" fmla="*/ 57173 w 221503"/>
                <a:gd name="connsiteY0" fmla="*/ 0 h 270576"/>
                <a:gd name="connsiteX1" fmla="*/ 52408 w 221503"/>
                <a:gd name="connsiteY1" fmla="*/ 40480 h 270576"/>
                <a:gd name="connsiteX2" fmla="*/ 4782 w 221503"/>
                <a:gd name="connsiteY2" fmla="*/ 35718 h 270576"/>
                <a:gd name="connsiteX3" fmla="*/ 20 w 221503"/>
                <a:gd name="connsiteY3" fmla="*/ 97630 h 270576"/>
                <a:gd name="connsiteX4" fmla="*/ 26217 w 221503"/>
                <a:gd name="connsiteY4" fmla="*/ 109539 h 270576"/>
                <a:gd name="connsiteX5" fmla="*/ 16692 w 221503"/>
                <a:gd name="connsiteY5" fmla="*/ 183356 h 270576"/>
                <a:gd name="connsiteX6" fmla="*/ 73842 w 221503"/>
                <a:gd name="connsiteY6" fmla="*/ 200025 h 270576"/>
                <a:gd name="connsiteX7" fmla="*/ 54792 w 221503"/>
                <a:gd name="connsiteY7" fmla="*/ 230982 h 270576"/>
                <a:gd name="connsiteX8" fmla="*/ 176235 w 221503"/>
                <a:gd name="connsiteY8" fmla="*/ 259556 h 270576"/>
                <a:gd name="connsiteX9" fmla="*/ 221479 w 221503"/>
                <a:gd name="connsiteY9" fmla="*/ 30957 h 270576"/>
                <a:gd name="connsiteX10" fmla="*/ 80985 w 221503"/>
                <a:gd name="connsiteY10" fmla="*/ 9526 h 270576"/>
                <a:gd name="connsiteX0" fmla="*/ 57173 w 221503"/>
                <a:gd name="connsiteY0" fmla="*/ 2150 h 272726"/>
                <a:gd name="connsiteX1" fmla="*/ 52408 w 221503"/>
                <a:gd name="connsiteY1" fmla="*/ 42630 h 272726"/>
                <a:gd name="connsiteX2" fmla="*/ 4782 w 221503"/>
                <a:gd name="connsiteY2" fmla="*/ 37868 h 272726"/>
                <a:gd name="connsiteX3" fmla="*/ 20 w 221503"/>
                <a:gd name="connsiteY3" fmla="*/ 99780 h 272726"/>
                <a:gd name="connsiteX4" fmla="*/ 26217 w 221503"/>
                <a:gd name="connsiteY4" fmla="*/ 111689 h 272726"/>
                <a:gd name="connsiteX5" fmla="*/ 16692 w 221503"/>
                <a:gd name="connsiteY5" fmla="*/ 185506 h 272726"/>
                <a:gd name="connsiteX6" fmla="*/ 73842 w 221503"/>
                <a:gd name="connsiteY6" fmla="*/ 202175 h 272726"/>
                <a:gd name="connsiteX7" fmla="*/ 54792 w 221503"/>
                <a:gd name="connsiteY7" fmla="*/ 233132 h 272726"/>
                <a:gd name="connsiteX8" fmla="*/ 176235 w 221503"/>
                <a:gd name="connsiteY8" fmla="*/ 261706 h 272726"/>
                <a:gd name="connsiteX9" fmla="*/ 221479 w 221503"/>
                <a:gd name="connsiteY9" fmla="*/ 33107 h 272726"/>
                <a:gd name="connsiteX10" fmla="*/ 73841 w 221503"/>
                <a:gd name="connsiteY10" fmla="*/ 4533 h 272726"/>
                <a:gd name="connsiteX0" fmla="*/ 57173 w 221503"/>
                <a:gd name="connsiteY0" fmla="*/ 2150 h 261706"/>
                <a:gd name="connsiteX1" fmla="*/ 52408 w 221503"/>
                <a:gd name="connsiteY1" fmla="*/ 42630 h 261706"/>
                <a:gd name="connsiteX2" fmla="*/ 4782 w 221503"/>
                <a:gd name="connsiteY2" fmla="*/ 37868 h 261706"/>
                <a:gd name="connsiteX3" fmla="*/ 20 w 221503"/>
                <a:gd name="connsiteY3" fmla="*/ 99780 h 261706"/>
                <a:gd name="connsiteX4" fmla="*/ 26217 w 221503"/>
                <a:gd name="connsiteY4" fmla="*/ 111689 h 261706"/>
                <a:gd name="connsiteX5" fmla="*/ 16692 w 221503"/>
                <a:gd name="connsiteY5" fmla="*/ 185506 h 261706"/>
                <a:gd name="connsiteX6" fmla="*/ 73842 w 221503"/>
                <a:gd name="connsiteY6" fmla="*/ 202175 h 261706"/>
                <a:gd name="connsiteX7" fmla="*/ 54792 w 221503"/>
                <a:gd name="connsiteY7" fmla="*/ 233132 h 261706"/>
                <a:gd name="connsiteX8" fmla="*/ 176235 w 221503"/>
                <a:gd name="connsiteY8" fmla="*/ 261706 h 261706"/>
                <a:gd name="connsiteX9" fmla="*/ 221479 w 221503"/>
                <a:gd name="connsiteY9" fmla="*/ 33107 h 261706"/>
                <a:gd name="connsiteX10" fmla="*/ 73841 w 221503"/>
                <a:gd name="connsiteY10" fmla="*/ 4533 h 261706"/>
                <a:gd name="connsiteX0" fmla="*/ 57173 w 221479"/>
                <a:gd name="connsiteY0" fmla="*/ 2150 h 261706"/>
                <a:gd name="connsiteX1" fmla="*/ 52408 w 221479"/>
                <a:gd name="connsiteY1" fmla="*/ 42630 h 261706"/>
                <a:gd name="connsiteX2" fmla="*/ 4782 w 221479"/>
                <a:gd name="connsiteY2" fmla="*/ 37868 h 261706"/>
                <a:gd name="connsiteX3" fmla="*/ 20 w 221479"/>
                <a:gd name="connsiteY3" fmla="*/ 99780 h 261706"/>
                <a:gd name="connsiteX4" fmla="*/ 26217 w 221479"/>
                <a:gd name="connsiteY4" fmla="*/ 111689 h 261706"/>
                <a:gd name="connsiteX5" fmla="*/ 16692 w 221479"/>
                <a:gd name="connsiteY5" fmla="*/ 185506 h 261706"/>
                <a:gd name="connsiteX6" fmla="*/ 73842 w 221479"/>
                <a:gd name="connsiteY6" fmla="*/ 202175 h 261706"/>
                <a:gd name="connsiteX7" fmla="*/ 54792 w 221479"/>
                <a:gd name="connsiteY7" fmla="*/ 233132 h 261706"/>
                <a:gd name="connsiteX8" fmla="*/ 176235 w 221479"/>
                <a:gd name="connsiteY8" fmla="*/ 261706 h 261706"/>
                <a:gd name="connsiteX9" fmla="*/ 221479 w 221479"/>
                <a:gd name="connsiteY9" fmla="*/ 33107 h 261706"/>
                <a:gd name="connsiteX10" fmla="*/ 73841 w 221479"/>
                <a:gd name="connsiteY10" fmla="*/ 4533 h 261706"/>
                <a:gd name="connsiteX0" fmla="*/ 57173 w 221479"/>
                <a:gd name="connsiteY0" fmla="*/ 0 h 259556"/>
                <a:gd name="connsiteX1" fmla="*/ 52408 w 221479"/>
                <a:gd name="connsiteY1" fmla="*/ 40480 h 259556"/>
                <a:gd name="connsiteX2" fmla="*/ 4782 w 221479"/>
                <a:gd name="connsiteY2" fmla="*/ 35718 h 259556"/>
                <a:gd name="connsiteX3" fmla="*/ 20 w 221479"/>
                <a:gd name="connsiteY3" fmla="*/ 97630 h 259556"/>
                <a:gd name="connsiteX4" fmla="*/ 26217 w 221479"/>
                <a:gd name="connsiteY4" fmla="*/ 109539 h 259556"/>
                <a:gd name="connsiteX5" fmla="*/ 16692 w 221479"/>
                <a:gd name="connsiteY5" fmla="*/ 183356 h 259556"/>
                <a:gd name="connsiteX6" fmla="*/ 73842 w 221479"/>
                <a:gd name="connsiteY6" fmla="*/ 200025 h 259556"/>
                <a:gd name="connsiteX7" fmla="*/ 54792 w 221479"/>
                <a:gd name="connsiteY7" fmla="*/ 230982 h 259556"/>
                <a:gd name="connsiteX8" fmla="*/ 176235 w 221479"/>
                <a:gd name="connsiteY8" fmla="*/ 259556 h 259556"/>
                <a:gd name="connsiteX9" fmla="*/ 221479 w 221479"/>
                <a:gd name="connsiteY9" fmla="*/ 30957 h 259556"/>
                <a:gd name="connsiteX10" fmla="*/ 73841 w 221479"/>
                <a:gd name="connsiteY10" fmla="*/ 2383 h 259556"/>
                <a:gd name="connsiteX0" fmla="*/ 57173 w 221479"/>
                <a:gd name="connsiteY0" fmla="*/ 2380 h 261936"/>
                <a:gd name="connsiteX1" fmla="*/ 52408 w 221479"/>
                <a:gd name="connsiteY1" fmla="*/ 42860 h 261936"/>
                <a:gd name="connsiteX2" fmla="*/ 4782 w 221479"/>
                <a:gd name="connsiteY2" fmla="*/ 38098 h 261936"/>
                <a:gd name="connsiteX3" fmla="*/ 20 w 221479"/>
                <a:gd name="connsiteY3" fmla="*/ 100010 h 261936"/>
                <a:gd name="connsiteX4" fmla="*/ 26217 w 221479"/>
                <a:gd name="connsiteY4" fmla="*/ 111919 h 261936"/>
                <a:gd name="connsiteX5" fmla="*/ 16692 w 221479"/>
                <a:gd name="connsiteY5" fmla="*/ 185736 h 261936"/>
                <a:gd name="connsiteX6" fmla="*/ 73842 w 221479"/>
                <a:gd name="connsiteY6" fmla="*/ 202405 h 261936"/>
                <a:gd name="connsiteX7" fmla="*/ 54792 w 221479"/>
                <a:gd name="connsiteY7" fmla="*/ 233362 h 261936"/>
                <a:gd name="connsiteX8" fmla="*/ 176235 w 221479"/>
                <a:gd name="connsiteY8" fmla="*/ 261936 h 261936"/>
                <a:gd name="connsiteX9" fmla="*/ 221479 w 221479"/>
                <a:gd name="connsiteY9" fmla="*/ 33337 h 261936"/>
                <a:gd name="connsiteX10" fmla="*/ 66697 w 221479"/>
                <a:gd name="connsiteY10" fmla="*/ 0 h 261936"/>
                <a:gd name="connsiteX0" fmla="*/ 58568 w 222874"/>
                <a:gd name="connsiteY0" fmla="*/ 2380 h 261936"/>
                <a:gd name="connsiteX1" fmla="*/ 53803 w 222874"/>
                <a:gd name="connsiteY1" fmla="*/ 42860 h 261936"/>
                <a:gd name="connsiteX2" fmla="*/ 6177 w 222874"/>
                <a:gd name="connsiteY2" fmla="*/ 38098 h 261936"/>
                <a:gd name="connsiteX3" fmla="*/ 3796 w 222874"/>
                <a:gd name="connsiteY3" fmla="*/ 69054 h 261936"/>
                <a:gd name="connsiteX4" fmla="*/ 1415 w 222874"/>
                <a:gd name="connsiteY4" fmla="*/ 100010 h 261936"/>
                <a:gd name="connsiteX5" fmla="*/ 27612 w 222874"/>
                <a:gd name="connsiteY5" fmla="*/ 111919 h 261936"/>
                <a:gd name="connsiteX6" fmla="*/ 18087 w 222874"/>
                <a:gd name="connsiteY6" fmla="*/ 185736 h 261936"/>
                <a:gd name="connsiteX7" fmla="*/ 75237 w 222874"/>
                <a:gd name="connsiteY7" fmla="*/ 202405 h 261936"/>
                <a:gd name="connsiteX8" fmla="*/ 56187 w 222874"/>
                <a:gd name="connsiteY8" fmla="*/ 233362 h 261936"/>
                <a:gd name="connsiteX9" fmla="*/ 177630 w 222874"/>
                <a:gd name="connsiteY9" fmla="*/ 261936 h 261936"/>
                <a:gd name="connsiteX10" fmla="*/ 222874 w 222874"/>
                <a:gd name="connsiteY10" fmla="*/ 33337 h 261936"/>
                <a:gd name="connsiteX11" fmla="*/ 68092 w 222874"/>
                <a:gd name="connsiteY11"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76204 w 223841"/>
                <a:gd name="connsiteY6" fmla="*/ 202405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30960 w 223841"/>
                <a:gd name="connsiteY6" fmla="*/ 211930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66677 w 221459"/>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66677 w 221459"/>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66677 w 221459"/>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66677 w 221459"/>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76202 w 221459"/>
                <a:gd name="connsiteY10" fmla="*/ 0 h 261936"/>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76202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76202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76202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66677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64295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59532 w 221459"/>
                <a:gd name="connsiteY10" fmla="*/ 2382 h 264318"/>
                <a:gd name="connsiteX0" fmla="*/ 66678 w 221459"/>
                <a:gd name="connsiteY0" fmla="*/ 11906 h 276224"/>
                <a:gd name="connsiteX1" fmla="*/ 52388 w 221459"/>
                <a:gd name="connsiteY1" fmla="*/ 57148 h 276224"/>
                <a:gd name="connsiteX2" fmla="*/ 4762 w 221459"/>
                <a:gd name="connsiteY2" fmla="*/ 52386 h 276224"/>
                <a:gd name="connsiteX3" fmla="*/ 0 w 221459"/>
                <a:gd name="connsiteY3" fmla="*/ 114298 h 276224"/>
                <a:gd name="connsiteX4" fmla="*/ 26197 w 221459"/>
                <a:gd name="connsiteY4" fmla="*/ 126207 h 276224"/>
                <a:gd name="connsiteX5" fmla="*/ 16672 w 221459"/>
                <a:gd name="connsiteY5" fmla="*/ 200024 h 276224"/>
                <a:gd name="connsiteX6" fmla="*/ 64296 w 221459"/>
                <a:gd name="connsiteY6" fmla="*/ 214311 h 276224"/>
                <a:gd name="connsiteX7" fmla="*/ 54772 w 221459"/>
                <a:gd name="connsiteY7" fmla="*/ 247650 h 276224"/>
                <a:gd name="connsiteX8" fmla="*/ 176215 w 221459"/>
                <a:gd name="connsiteY8" fmla="*/ 276224 h 276224"/>
                <a:gd name="connsiteX9" fmla="*/ 221459 w 221459"/>
                <a:gd name="connsiteY9" fmla="*/ 47625 h 276224"/>
                <a:gd name="connsiteX10" fmla="*/ 80963 w 221459"/>
                <a:gd name="connsiteY10" fmla="*/ 0 h 276224"/>
                <a:gd name="connsiteX0" fmla="*/ 66678 w 221459"/>
                <a:gd name="connsiteY0" fmla="*/ 19050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76203 w 221459"/>
                <a:gd name="connsiteY0" fmla="*/ 52388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64296 w 221459"/>
                <a:gd name="connsiteY0" fmla="*/ 16670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64296 w 221459"/>
                <a:gd name="connsiteY0" fmla="*/ 16670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64296 w 221459"/>
                <a:gd name="connsiteY0" fmla="*/ 16670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64296 w 221459"/>
                <a:gd name="connsiteY0" fmla="*/ 0 h 266698"/>
                <a:gd name="connsiteX1" fmla="*/ 52388 w 221459"/>
                <a:gd name="connsiteY1" fmla="*/ 47622 h 266698"/>
                <a:gd name="connsiteX2" fmla="*/ 4762 w 221459"/>
                <a:gd name="connsiteY2" fmla="*/ 42860 h 266698"/>
                <a:gd name="connsiteX3" fmla="*/ 0 w 221459"/>
                <a:gd name="connsiteY3" fmla="*/ 104772 h 266698"/>
                <a:gd name="connsiteX4" fmla="*/ 26197 w 221459"/>
                <a:gd name="connsiteY4" fmla="*/ 116681 h 266698"/>
                <a:gd name="connsiteX5" fmla="*/ 16672 w 221459"/>
                <a:gd name="connsiteY5" fmla="*/ 190498 h 266698"/>
                <a:gd name="connsiteX6" fmla="*/ 64296 w 221459"/>
                <a:gd name="connsiteY6" fmla="*/ 204785 h 266698"/>
                <a:gd name="connsiteX7" fmla="*/ 54772 w 221459"/>
                <a:gd name="connsiteY7" fmla="*/ 238124 h 266698"/>
                <a:gd name="connsiteX8" fmla="*/ 176215 w 221459"/>
                <a:gd name="connsiteY8" fmla="*/ 266698 h 266698"/>
                <a:gd name="connsiteX9" fmla="*/ 221459 w 221459"/>
                <a:gd name="connsiteY9" fmla="*/ 38099 h 266698"/>
                <a:gd name="connsiteX10" fmla="*/ 57151 w 221459"/>
                <a:gd name="connsiteY10" fmla="*/ 2380 h 266698"/>
                <a:gd name="connsiteX0" fmla="*/ 64296 w 221459"/>
                <a:gd name="connsiteY0" fmla="*/ 0 h 266698"/>
                <a:gd name="connsiteX1" fmla="*/ 52388 w 221459"/>
                <a:gd name="connsiteY1" fmla="*/ 47622 h 266698"/>
                <a:gd name="connsiteX2" fmla="*/ 4762 w 221459"/>
                <a:gd name="connsiteY2" fmla="*/ 42860 h 266698"/>
                <a:gd name="connsiteX3" fmla="*/ 0 w 221459"/>
                <a:gd name="connsiteY3" fmla="*/ 104772 h 266698"/>
                <a:gd name="connsiteX4" fmla="*/ 26197 w 221459"/>
                <a:gd name="connsiteY4" fmla="*/ 116681 h 266698"/>
                <a:gd name="connsiteX5" fmla="*/ 16672 w 221459"/>
                <a:gd name="connsiteY5" fmla="*/ 190498 h 266698"/>
                <a:gd name="connsiteX6" fmla="*/ 64296 w 221459"/>
                <a:gd name="connsiteY6" fmla="*/ 204785 h 266698"/>
                <a:gd name="connsiteX7" fmla="*/ 54772 w 221459"/>
                <a:gd name="connsiteY7" fmla="*/ 238124 h 266698"/>
                <a:gd name="connsiteX8" fmla="*/ 176215 w 221459"/>
                <a:gd name="connsiteY8" fmla="*/ 266698 h 266698"/>
                <a:gd name="connsiteX9" fmla="*/ 221459 w 221459"/>
                <a:gd name="connsiteY9" fmla="*/ 38099 h 266698"/>
                <a:gd name="connsiteX10" fmla="*/ 57151 w 221459"/>
                <a:gd name="connsiteY10" fmla="*/ 2380 h 266698"/>
                <a:gd name="connsiteX0" fmla="*/ 64296 w 221459"/>
                <a:gd name="connsiteY0" fmla="*/ 0 h 266698"/>
                <a:gd name="connsiteX1" fmla="*/ 52388 w 221459"/>
                <a:gd name="connsiteY1" fmla="*/ 47622 h 266698"/>
                <a:gd name="connsiteX2" fmla="*/ 4762 w 221459"/>
                <a:gd name="connsiteY2" fmla="*/ 42860 h 266698"/>
                <a:gd name="connsiteX3" fmla="*/ 0 w 221459"/>
                <a:gd name="connsiteY3" fmla="*/ 104772 h 266698"/>
                <a:gd name="connsiteX4" fmla="*/ 26197 w 221459"/>
                <a:gd name="connsiteY4" fmla="*/ 116681 h 266698"/>
                <a:gd name="connsiteX5" fmla="*/ 16672 w 221459"/>
                <a:gd name="connsiteY5" fmla="*/ 190498 h 266698"/>
                <a:gd name="connsiteX6" fmla="*/ 64296 w 221459"/>
                <a:gd name="connsiteY6" fmla="*/ 204785 h 266698"/>
                <a:gd name="connsiteX7" fmla="*/ 54772 w 221459"/>
                <a:gd name="connsiteY7" fmla="*/ 238124 h 266698"/>
                <a:gd name="connsiteX8" fmla="*/ 176215 w 221459"/>
                <a:gd name="connsiteY8" fmla="*/ 266698 h 266698"/>
                <a:gd name="connsiteX9" fmla="*/ 221459 w 221459"/>
                <a:gd name="connsiteY9" fmla="*/ 38099 h 266698"/>
                <a:gd name="connsiteX10" fmla="*/ 57151 w 221459"/>
                <a:gd name="connsiteY10" fmla="*/ 2380 h 266698"/>
                <a:gd name="connsiteX0" fmla="*/ 73821 w 230984"/>
                <a:gd name="connsiteY0" fmla="*/ 0 h 266698"/>
                <a:gd name="connsiteX1" fmla="*/ 61913 w 230984"/>
                <a:gd name="connsiteY1" fmla="*/ 47622 h 266698"/>
                <a:gd name="connsiteX2" fmla="*/ 14287 w 230984"/>
                <a:gd name="connsiteY2" fmla="*/ 42860 h 266698"/>
                <a:gd name="connsiteX3" fmla="*/ 0 w 230984"/>
                <a:gd name="connsiteY3" fmla="*/ 107153 h 266698"/>
                <a:gd name="connsiteX4" fmla="*/ 35722 w 230984"/>
                <a:gd name="connsiteY4" fmla="*/ 116681 h 266698"/>
                <a:gd name="connsiteX5" fmla="*/ 26197 w 230984"/>
                <a:gd name="connsiteY5" fmla="*/ 190498 h 266698"/>
                <a:gd name="connsiteX6" fmla="*/ 73821 w 230984"/>
                <a:gd name="connsiteY6" fmla="*/ 204785 h 266698"/>
                <a:gd name="connsiteX7" fmla="*/ 64297 w 230984"/>
                <a:gd name="connsiteY7" fmla="*/ 238124 h 266698"/>
                <a:gd name="connsiteX8" fmla="*/ 185740 w 230984"/>
                <a:gd name="connsiteY8" fmla="*/ 266698 h 266698"/>
                <a:gd name="connsiteX9" fmla="*/ 230984 w 230984"/>
                <a:gd name="connsiteY9" fmla="*/ 38099 h 266698"/>
                <a:gd name="connsiteX10" fmla="*/ 66676 w 230984"/>
                <a:gd name="connsiteY10" fmla="*/ 2380 h 266698"/>
                <a:gd name="connsiteX0" fmla="*/ 73821 w 230984"/>
                <a:gd name="connsiteY0" fmla="*/ 0 h 266698"/>
                <a:gd name="connsiteX1" fmla="*/ 61913 w 230984"/>
                <a:gd name="connsiteY1" fmla="*/ 47622 h 266698"/>
                <a:gd name="connsiteX2" fmla="*/ 14287 w 230984"/>
                <a:gd name="connsiteY2" fmla="*/ 42860 h 266698"/>
                <a:gd name="connsiteX3" fmla="*/ 0 w 230984"/>
                <a:gd name="connsiteY3" fmla="*/ 100010 h 266698"/>
                <a:gd name="connsiteX4" fmla="*/ 35722 w 230984"/>
                <a:gd name="connsiteY4" fmla="*/ 116681 h 266698"/>
                <a:gd name="connsiteX5" fmla="*/ 26197 w 230984"/>
                <a:gd name="connsiteY5" fmla="*/ 190498 h 266698"/>
                <a:gd name="connsiteX6" fmla="*/ 73821 w 230984"/>
                <a:gd name="connsiteY6" fmla="*/ 204785 h 266698"/>
                <a:gd name="connsiteX7" fmla="*/ 64297 w 230984"/>
                <a:gd name="connsiteY7" fmla="*/ 238124 h 266698"/>
                <a:gd name="connsiteX8" fmla="*/ 185740 w 230984"/>
                <a:gd name="connsiteY8" fmla="*/ 266698 h 266698"/>
                <a:gd name="connsiteX9" fmla="*/ 230984 w 230984"/>
                <a:gd name="connsiteY9" fmla="*/ 38099 h 266698"/>
                <a:gd name="connsiteX10" fmla="*/ 66676 w 230984"/>
                <a:gd name="connsiteY10" fmla="*/ 2380 h 266698"/>
                <a:gd name="connsiteX0" fmla="*/ 74720 w 231883"/>
                <a:gd name="connsiteY0" fmla="*/ 0 h 266698"/>
                <a:gd name="connsiteX1" fmla="*/ 62812 w 231883"/>
                <a:gd name="connsiteY1" fmla="*/ 47622 h 266698"/>
                <a:gd name="connsiteX2" fmla="*/ 15186 w 231883"/>
                <a:gd name="connsiteY2" fmla="*/ 42860 h 266698"/>
                <a:gd name="connsiteX3" fmla="*/ 899 w 231883"/>
                <a:gd name="connsiteY3" fmla="*/ 100010 h 266698"/>
                <a:gd name="connsiteX4" fmla="*/ 36621 w 231883"/>
                <a:gd name="connsiteY4" fmla="*/ 116681 h 266698"/>
                <a:gd name="connsiteX5" fmla="*/ 27096 w 231883"/>
                <a:gd name="connsiteY5" fmla="*/ 190498 h 266698"/>
                <a:gd name="connsiteX6" fmla="*/ 74720 w 231883"/>
                <a:gd name="connsiteY6" fmla="*/ 204785 h 266698"/>
                <a:gd name="connsiteX7" fmla="*/ 65196 w 231883"/>
                <a:gd name="connsiteY7" fmla="*/ 238124 h 266698"/>
                <a:gd name="connsiteX8" fmla="*/ 186639 w 231883"/>
                <a:gd name="connsiteY8" fmla="*/ 266698 h 266698"/>
                <a:gd name="connsiteX9" fmla="*/ 231883 w 231883"/>
                <a:gd name="connsiteY9" fmla="*/ 38099 h 266698"/>
                <a:gd name="connsiteX10" fmla="*/ 67575 w 231883"/>
                <a:gd name="connsiteY10" fmla="*/ 2380 h 266698"/>
                <a:gd name="connsiteX0" fmla="*/ 73821 w 230984"/>
                <a:gd name="connsiteY0" fmla="*/ 0 h 266698"/>
                <a:gd name="connsiteX1" fmla="*/ 61913 w 230984"/>
                <a:gd name="connsiteY1" fmla="*/ 47622 h 266698"/>
                <a:gd name="connsiteX2" fmla="*/ 14287 w 230984"/>
                <a:gd name="connsiteY2" fmla="*/ 42860 h 266698"/>
                <a:gd name="connsiteX3" fmla="*/ 0 w 230984"/>
                <a:gd name="connsiteY3" fmla="*/ 100010 h 266698"/>
                <a:gd name="connsiteX4" fmla="*/ 35722 w 230984"/>
                <a:gd name="connsiteY4" fmla="*/ 116681 h 266698"/>
                <a:gd name="connsiteX5" fmla="*/ 26197 w 230984"/>
                <a:gd name="connsiteY5" fmla="*/ 190498 h 266698"/>
                <a:gd name="connsiteX6" fmla="*/ 73821 w 230984"/>
                <a:gd name="connsiteY6" fmla="*/ 204785 h 266698"/>
                <a:gd name="connsiteX7" fmla="*/ 64297 w 230984"/>
                <a:gd name="connsiteY7" fmla="*/ 238124 h 266698"/>
                <a:gd name="connsiteX8" fmla="*/ 185740 w 230984"/>
                <a:gd name="connsiteY8" fmla="*/ 266698 h 266698"/>
                <a:gd name="connsiteX9" fmla="*/ 230984 w 230984"/>
                <a:gd name="connsiteY9" fmla="*/ 38099 h 266698"/>
                <a:gd name="connsiteX10" fmla="*/ 66676 w 230984"/>
                <a:gd name="connsiteY10" fmla="*/ 2380 h 266698"/>
                <a:gd name="connsiteX0" fmla="*/ 73821 w 230984"/>
                <a:gd name="connsiteY0" fmla="*/ 0 h 266698"/>
                <a:gd name="connsiteX1" fmla="*/ 61913 w 230984"/>
                <a:gd name="connsiteY1" fmla="*/ 47622 h 266698"/>
                <a:gd name="connsiteX2" fmla="*/ 14287 w 230984"/>
                <a:gd name="connsiteY2" fmla="*/ 42860 h 266698"/>
                <a:gd name="connsiteX3" fmla="*/ 0 w 230984"/>
                <a:gd name="connsiteY3" fmla="*/ 100010 h 266698"/>
                <a:gd name="connsiteX4" fmla="*/ 35722 w 230984"/>
                <a:gd name="connsiteY4" fmla="*/ 116681 h 266698"/>
                <a:gd name="connsiteX5" fmla="*/ 26197 w 230984"/>
                <a:gd name="connsiteY5" fmla="*/ 190498 h 266698"/>
                <a:gd name="connsiteX6" fmla="*/ 73821 w 230984"/>
                <a:gd name="connsiteY6" fmla="*/ 204785 h 266698"/>
                <a:gd name="connsiteX7" fmla="*/ 64297 w 230984"/>
                <a:gd name="connsiteY7" fmla="*/ 238124 h 266698"/>
                <a:gd name="connsiteX8" fmla="*/ 185740 w 230984"/>
                <a:gd name="connsiteY8" fmla="*/ 266698 h 266698"/>
                <a:gd name="connsiteX9" fmla="*/ 230984 w 230984"/>
                <a:gd name="connsiteY9" fmla="*/ 38099 h 266698"/>
                <a:gd name="connsiteX10" fmla="*/ 66676 w 230984"/>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6995 w 231782"/>
                <a:gd name="connsiteY5" fmla="*/ 190498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9190 w 236353"/>
                <a:gd name="connsiteY0" fmla="*/ 0 h 266698"/>
                <a:gd name="connsiteX1" fmla="*/ 67282 w 236353"/>
                <a:gd name="connsiteY1" fmla="*/ 47622 h 266698"/>
                <a:gd name="connsiteX2" fmla="*/ 17275 w 236353"/>
                <a:gd name="connsiteY2" fmla="*/ 40478 h 266698"/>
                <a:gd name="connsiteX3" fmla="*/ 606 w 236353"/>
                <a:gd name="connsiteY3" fmla="*/ 107154 h 266698"/>
                <a:gd name="connsiteX4" fmla="*/ 41091 w 236353"/>
                <a:gd name="connsiteY4" fmla="*/ 116681 h 266698"/>
                <a:gd name="connsiteX5" fmla="*/ 29185 w 236353"/>
                <a:gd name="connsiteY5" fmla="*/ 192879 h 266698"/>
                <a:gd name="connsiteX6" fmla="*/ 79190 w 236353"/>
                <a:gd name="connsiteY6" fmla="*/ 204785 h 266698"/>
                <a:gd name="connsiteX7" fmla="*/ 69666 w 236353"/>
                <a:gd name="connsiteY7" fmla="*/ 238124 h 266698"/>
                <a:gd name="connsiteX8" fmla="*/ 191109 w 236353"/>
                <a:gd name="connsiteY8" fmla="*/ 266698 h 266698"/>
                <a:gd name="connsiteX9" fmla="*/ 236353 w 236353"/>
                <a:gd name="connsiteY9" fmla="*/ 38099 h 266698"/>
                <a:gd name="connsiteX10" fmla="*/ 72045 w 236353"/>
                <a:gd name="connsiteY10" fmla="*/ 2380 h 266698"/>
                <a:gd name="connsiteX0" fmla="*/ 78584 w 235747"/>
                <a:gd name="connsiteY0" fmla="*/ 0 h 266698"/>
                <a:gd name="connsiteX1" fmla="*/ 66676 w 235747"/>
                <a:gd name="connsiteY1" fmla="*/ 47622 h 266698"/>
                <a:gd name="connsiteX2" fmla="*/ 16669 w 235747"/>
                <a:gd name="connsiteY2" fmla="*/ 40478 h 266698"/>
                <a:gd name="connsiteX3" fmla="*/ 0 w 235747"/>
                <a:gd name="connsiteY3" fmla="*/ 107154 h 266698"/>
                <a:gd name="connsiteX4" fmla="*/ 40485 w 235747"/>
                <a:gd name="connsiteY4" fmla="*/ 116681 h 266698"/>
                <a:gd name="connsiteX5" fmla="*/ 28579 w 235747"/>
                <a:gd name="connsiteY5" fmla="*/ 192879 h 266698"/>
                <a:gd name="connsiteX6" fmla="*/ 78584 w 235747"/>
                <a:gd name="connsiteY6" fmla="*/ 204785 h 266698"/>
                <a:gd name="connsiteX7" fmla="*/ 69060 w 235747"/>
                <a:gd name="connsiteY7" fmla="*/ 238124 h 266698"/>
                <a:gd name="connsiteX8" fmla="*/ 190503 w 235747"/>
                <a:gd name="connsiteY8" fmla="*/ 266698 h 266698"/>
                <a:gd name="connsiteX9" fmla="*/ 235747 w 235747"/>
                <a:gd name="connsiteY9" fmla="*/ 38099 h 266698"/>
                <a:gd name="connsiteX10" fmla="*/ 71439 w 235747"/>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4298 w 230985"/>
                <a:gd name="connsiteY7" fmla="*/ 238124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4298 w 230985"/>
                <a:gd name="connsiteY7" fmla="*/ 238124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9059 w 230985"/>
                <a:gd name="connsiteY7" fmla="*/ 221454 h 266698"/>
                <a:gd name="connsiteX8" fmla="*/ 64298 w 230985"/>
                <a:gd name="connsiteY8" fmla="*/ 238124 h 266698"/>
                <a:gd name="connsiteX9" fmla="*/ 185741 w 230985"/>
                <a:gd name="connsiteY9" fmla="*/ 266698 h 266698"/>
                <a:gd name="connsiteX10" fmla="*/ 230985 w 230985"/>
                <a:gd name="connsiteY10" fmla="*/ 38099 h 266698"/>
                <a:gd name="connsiteX11" fmla="*/ 66677 w 230985"/>
                <a:gd name="connsiteY11"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4298 w 230985"/>
                <a:gd name="connsiteY7" fmla="*/ 238124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4298 w 230985"/>
                <a:gd name="connsiteY7" fmla="*/ 238124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78834"/>
                <a:gd name="connsiteX1" fmla="*/ 61914 w 230985"/>
                <a:gd name="connsiteY1" fmla="*/ 47622 h 278834"/>
                <a:gd name="connsiteX2" fmla="*/ 11907 w 230985"/>
                <a:gd name="connsiteY2" fmla="*/ 40478 h 278834"/>
                <a:gd name="connsiteX3" fmla="*/ 0 w 230985"/>
                <a:gd name="connsiteY3" fmla="*/ 109535 h 278834"/>
                <a:gd name="connsiteX4" fmla="*/ 35723 w 230985"/>
                <a:gd name="connsiteY4" fmla="*/ 116681 h 278834"/>
                <a:gd name="connsiteX5" fmla="*/ 23817 w 230985"/>
                <a:gd name="connsiteY5" fmla="*/ 192879 h 278834"/>
                <a:gd name="connsiteX6" fmla="*/ 73822 w 230985"/>
                <a:gd name="connsiteY6" fmla="*/ 204785 h 278834"/>
                <a:gd name="connsiteX7" fmla="*/ 66679 w 230985"/>
                <a:gd name="connsiteY7" fmla="*/ 242886 h 278834"/>
                <a:gd name="connsiteX8" fmla="*/ 185741 w 230985"/>
                <a:gd name="connsiteY8" fmla="*/ 266698 h 278834"/>
                <a:gd name="connsiteX9" fmla="*/ 230985 w 230985"/>
                <a:gd name="connsiteY9" fmla="*/ 38099 h 278834"/>
                <a:gd name="connsiteX10" fmla="*/ 66677 w 230985"/>
                <a:gd name="connsiteY10" fmla="*/ 2380 h 278834"/>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6679 w 230985"/>
                <a:gd name="connsiteY7" fmla="*/ 242886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6679 w 230985"/>
                <a:gd name="connsiteY7" fmla="*/ 242886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6679 w 230985"/>
                <a:gd name="connsiteY7" fmla="*/ 242886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6679 w 230985"/>
                <a:gd name="connsiteY7" fmla="*/ 242886 h 266698"/>
                <a:gd name="connsiteX8" fmla="*/ 185741 w 230985"/>
                <a:gd name="connsiteY8" fmla="*/ 266698 h 266698"/>
                <a:gd name="connsiteX9" fmla="*/ 230985 w 230985"/>
                <a:gd name="connsiteY9" fmla="*/ 38099 h 266698"/>
                <a:gd name="connsiteX10" fmla="*/ 66677 w 230985"/>
                <a:gd name="connsiteY10" fmla="*/ 2380 h 266698"/>
                <a:gd name="connsiteX0" fmla="*/ 73872 w 231035"/>
                <a:gd name="connsiteY0" fmla="*/ 0 h 266698"/>
                <a:gd name="connsiteX1" fmla="*/ 61964 w 231035"/>
                <a:gd name="connsiteY1" fmla="*/ 47622 h 266698"/>
                <a:gd name="connsiteX2" fmla="*/ 11957 w 231035"/>
                <a:gd name="connsiteY2" fmla="*/ 40478 h 266698"/>
                <a:gd name="connsiteX3" fmla="*/ 50 w 231035"/>
                <a:gd name="connsiteY3" fmla="*/ 109535 h 266698"/>
                <a:gd name="connsiteX4" fmla="*/ 16722 w 231035"/>
                <a:gd name="connsiteY4" fmla="*/ 111916 h 266698"/>
                <a:gd name="connsiteX5" fmla="*/ 35773 w 231035"/>
                <a:gd name="connsiteY5" fmla="*/ 116681 h 266698"/>
                <a:gd name="connsiteX6" fmla="*/ 23867 w 231035"/>
                <a:gd name="connsiteY6" fmla="*/ 192879 h 266698"/>
                <a:gd name="connsiteX7" fmla="*/ 73872 w 231035"/>
                <a:gd name="connsiteY7" fmla="*/ 204785 h 266698"/>
                <a:gd name="connsiteX8" fmla="*/ 66729 w 231035"/>
                <a:gd name="connsiteY8" fmla="*/ 242886 h 266698"/>
                <a:gd name="connsiteX9" fmla="*/ 185791 w 231035"/>
                <a:gd name="connsiteY9" fmla="*/ 266698 h 266698"/>
                <a:gd name="connsiteX10" fmla="*/ 231035 w 231035"/>
                <a:gd name="connsiteY10" fmla="*/ 38099 h 266698"/>
                <a:gd name="connsiteX11" fmla="*/ 66727 w 231035"/>
                <a:gd name="connsiteY11" fmla="*/ 2380 h 266698"/>
                <a:gd name="connsiteX0" fmla="*/ 73872 w 231035"/>
                <a:gd name="connsiteY0" fmla="*/ 0 h 266698"/>
                <a:gd name="connsiteX1" fmla="*/ 61964 w 231035"/>
                <a:gd name="connsiteY1" fmla="*/ 47622 h 266698"/>
                <a:gd name="connsiteX2" fmla="*/ 11957 w 231035"/>
                <a:gd name="connsiteY2" fmla="*/ 40478 h 266698"/>
                <a:gd name="connsiteX3" fmla="*/ 50 w 231035"/>
                <a:gd name="connsiteY3" fmla="*/ 109535 h 266698"/>
                <a:gd name="connsiteX4" fmla="*/ 16722 w 231035"/>
                <a:gd name="connsiteY4" fmla="*/ 111916 h 266698"/>
                <a:gd name="connsiteX5" fmla="*/ 35773 w 231035"/>
                <a:gd name="connsiteY5" fmla="*/ 116681 h 266698"/>
                <a:gd name="connsiteX6" fmla="*/ 23867 w 231035"/>
                <a:gd name="connsiteY6" fmla="*/ 192879 h 266698"/>
                <a:gd name="connsiteX7" fmla="*/ 73872 w 231035"/>
                <a:gd name="connsiteY7" fmla="*/ 204785 h 266698"/>
                <a:gd name="connsiteX8" fmla="*/ 66729 w 231035"/>
                <a:gd name="connsiteY8" fmla="*/ 242886 h 266698"/>
                <a:gd name="connsiteX9" fmla="*/ 185791 w 231035"/>
                <a:gd name="connsiteY9" fmla="*/ 266698 h 266698"/>
                <a:gd name="connsiteX10" fmla="*/ 231035 w 231035"/>
                <a:gd name="connsiteY10" fmla="*/ 38099 h 266698"/>
                <a:gd name="connsiteX11" fmla="*/ 66727 w 231035"/>
                <a:gd name="connsiteY11" fmla="*/ 2380 h 266698"/>
                <a:gd name="connsiteX0" fmla="*/ 74620 w 231783"/>
                <a:gd name="connsiteY0" fmla="*/ 0 h 266698"/>
                <a:gd name="connsiteX1" fmla="*/ 62712 w 231783"/>
                <a:gd name="connsiteY1" fmla="*/ 47622 h 266698"/>
                <a:gd name="connsiteX2" fmla="*/ 12705 w 231783"/>
                <a:gd name="connsiteY2" fmla="*/ 40478 h 266698"/>
                <a:gd name="connsiteX3" fmla="*/ 798 w 231783"/>
                <a:gd name="connsiteY3" fmla="*/ 109535 h 266698"/>
                <a:gd name="connsiteX4" fmla="*/ 36521 w 231783"/>
                <a:gd name="connsiteY4" fmla="*/ 116681 h 266698"/>
                <a:gd name="connsiteX5" fmla="*/ 24615 w 231783"/>
                <a:gd name="connsiteY5" fmla="*/ 192879 h 266698"/>
                <a:gd name="connsiteX6" fmla="*/ 74620 w 231783"/>
                <a:gd name="connsiteY6" fmla="*/ 204785 h 266698"/>
                <a:gd name="connsiteX7" fmla="*/ 67477 w 231783"/>
                <a:gd name="connsiteY7" fmla="*/ 242886 h 266698"/>
                <a:gd name="connsiteX8" fmla="*/ 186539 w 231783"/>
                <a:gd name="connsiteY8" fmla="*/ 266698 h 266698"/>
                <a:gd name="connsiteX9" fmla="*/ 231783 w 231783"/>
                <a:gd name="connsiteY9" fmla="*/ 38099 h 266698"/>
                <a:gd name="connsiteX10" fmla="*/ 67475 w 231783"/>
                <a:gd name="connsiteY10" fmla="*/ 2380 h 266698"/>
                <a:gd name="connsiteX0" fmla="*/ 74620 w 231783"/>
                <a:gd name="connsiteY0" fmla="*/ 0 h 266698"/>
                <a:gd name="connsiteX1" fmla="*/ 62712 w 231783"/>
                <a:gd name="connsiteY1" fmla="*/ 47622 h 266698"/>
                <a:gd name="connsiteX2" fmla="*/ 12705 w 231783"/>
                <a:gd name="connsiteY2" fmla="*/ 40478 h 266698"/>
                <a:gd name="connsiteX3" fmla="*/ 798 w 231783"/>
                <a:gd name="connsiteY3" fmla="*/ 109535 h 266698"/>
                <a:gd name="connsiteX4" fmla="*/ 36521 w 231783"/>
                <a:gd name="connsiteY4" fmla="*/ 119062 h 266698"/>
                <a:gd name="connsiteX5" fmla="*/ 24615 w 231783"/>
                <a:gd name="connsiteY5" fmla="*/ 192879 h 266698"/>
                <a:gd name="connsiteX6" fmla="*/ 74620 w 231783"/>
                <a:gd name="connsiteY6" fmla="*/ 204785 h 266698"/>
                <a:gd name="connsiteX7" fmla="*/ 67477 w 231783"/>
                <a:gd name="connsiteY7" fmla="*/ 242886 h 266698"/>
                <a:gd name="connsiteX8" fmla="*/ 186539 w 231783"/>
                <a:gd name="connsiteY8" fmla="*/ 266698 h 266698"/>
                <a:gd name="connsiteX9" fmla="*/ 231783 w 231783"/>
                <a:gd name="connsiteY9" fmla="*/ 38099 h 266698"/>
                <a:gd name="connsiteX10" fmla="*/ 67475 w 231783"/>
                <a:gd name="connsiteY10" fmla="*/ 2380 h 266698"/>
                <a:gd name="connsiteX0" fmla="*/ 74620 w 231783"/>
                <a:gd name="connsiteY0" fmla="*/ 0 h 266698"/>
                <a:gd name="connsiteX1" fmla="*/ 62712 w 231783"/>
                <a:gd name="connsiteY1" fmla="*/ 47622 h 266698"/>
                <a:gd name="connsiteX2" fmla="*/ 12705 w 231783"/>
                <a:gd name="connsiteY2" fmla="*/ 40478 h 266698"/>
                <a:gd name="connsiteX3" fmla="*/ 798 w 231783"/>
                <a:gd name="connsiteY3" fmla="*/ 109535 h 266698"/>
                <a:gd name="connsiteX4" fmla="*/ 36521 w 231783"/>
                <a:gd name="connsiteY4" fmla="*/ 119062 h 266698"/>
                <a:gd name="connsiteX5" fmla="*/ 24615 w 231783"/>
                <a:gd name="connsiteY5" fmla="*/ 192879 h 266698"/>
                <a:gd name="connsiteX6" fmla="*/ 74620 w 231783"/>
                <a:gd name="connsiteY6" fmla="*/ 204785 h 266698"/>
                <a:gd name="connsiteX7" fmla="*/ 67477 w 231783"/>
                <a:gd name="connsiteY7" fmla="*/ 242886 h 266698"/>
                <a:gd name="connsiteX8" fmla="*/ 186539 w 231783"/>
                <a:gd name="connsiteY8" fmla="*/ 266698 h 266698"/>
                <a:gd name="connsiteX9" fmla="*/ 231783 w 231783"/>
                <a:gd name="connsiteY9" fmla="*/ 38099 h 266698"/>
                <a:gd name="connsiteX10" fmla="*/ 67475 w 231783"/>
                <a:gd name="connsiteY10" fmla="*/ 2380 h 26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783" h="266698">
                  <a:moveTo>
                    <a:pt x="74620" y="0"/>
                  </a:moveTo>
                  <a:lnTo>
                    <a:pt x="62712" y="47622"/>
                  </a:lnTo>
                  <a:cubicBezTo>
                    <a:pt x="52393" y="54368"/>
                    <a:pt x="29374" y="42859"/>
                    <a:pt x="12705" y="40478"/>
                  </a:cubicBezTo>
                  <a:cubicBezTo>
                    <a:pt x="8736" y="63497"/>
                    <a:pt x="-3171" y="96438"/>
                    <a:pt x="798" y="109535"/>
                  </a:cubicBezTo>
                  <a:lnTo>
                    <a:pt x="36521" y="119062"/>
                  </a:lnTo>
                  <a:cubicBezTo>
                    <a:pt x="40490" y="132953"/>
                    <a:pt x="28584" y="167480"/>
                    <a:pt x="24615" y="192879"/>
                  </a:cubicBezTo>
                  <a:cubicBezTo>
                    <a:pt x="41283" y="196848"/>
                    <a:pt x="67476" y="196451"/>
                    <a:pt x="74620" y="204785"/>
                  </a:cubicBezTo>
                  <a:lnTo>
                    <a:pt x="67477" y="242886"/>
                  </a:lnTo>
                  <a:lnTo>
                    <a:pt x="186539" y="266698"/>
                  </a:lnTo>
                  <a:lnTo>
                    <a:pt x="231783" y="38099"/>
                  </a:lnTo>
                  <a:lnTo>
                    <a:pt x="67475" y="2380"/>
                  </a:lnTo>
                </a:path>
              </a:pathLst>
            </a:custGeom>
            <a:solidFill>
              <a:schemeClr val="accent2">
                <a:lumMod val="60000"/>
                <a:lumOff val="40000"/>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3" name="Freeform 6"/>
            <p:cNvSpPr>
              <a:spLocks noChangeAspect="1"/>
            </p:cNvSpPr>
            <p:nvPr/>
          </p:nvSpPr>
          <p:spPr bwMode="auto">
            <a:xfrm rot="501191">
              <a:off x="4528253" y="2381754"/>
              <a:ext cx="160680" cy="266404"/>
            </a:xfrm>
            <a:custGeom>
              <a:avLst/>
              <a:gdLst>
                <a:gd name="T0" fmla="*/ 0 w 10388"/>
                <a:gd name="T1" fmla="*/ 0 h 13415"/>
                <a:gd name="T2" fmla="*/ 10388 w 10388"/>
                <a:gd name="T3" fmla="*/ 13415 h 13415"/>
                <a:gd name="connsiteX0" fmla="*/ 473 w 10473"/>
                <a:gd name="connsiteY0" fmla="*/ 6504 h 14626"/>
                <a:gd name="connsiteX1" fmla="*/ 651 w 10473"/>
                <a:gd name="connsiteY1" fmla="*/ 6976 h 14626"/>
                <a:gd name="connsiteX2" fmla="*/ 1071 w 10473"/>
                <a:gd name="connsiteY2" fmla="*/ 7352 h 14626"/>
                <a:gd name="connsiteX3" fmla="*/ 1207 w 10473"/>
                <a:gd name="connsiteY3" fmla="*/ 7681 h 14626"/>
                <a:gd name="connsiteX4" fmla="*/ 1357 w 10473"/>
                <a:gd name="connsiteY4" fmla="*/ 8249 h 14626"/>
                <a:gd name="connsiteX5" fmla="*/ 1303 w 10473"/>
                <a:gd name="connsiteY5" fmla="*/ 8693 h 14626"/>
                <a:gd name="connsiteX6" fmla="*/ 1098 w 10473"/>
                <a:gd name="connsiteY6" fmla="*/ 9022 h 14626"/>
                <a:gd name="connsiteX7" fmla="*/ 935 w 10473"/>
                <a:gd name="connsiteY7" fmla="*/ 9398 h 14626"/>
                <a:gd name="connsiteX8" fmla="*/ 826 w 10473"/>
                <a:gd name="connsiteY8" fmla="*/ 9931 h 14626"/>
                <a:gd name="connsiteX9" fmla="*/ 772 w 10473"/>
                <a:gd name="connsiteY9" fmla="*/ 10447 h 14626"/>
                <a:gd name="connsiteX10" fmla="*/ 799 w 10473"/>
                <a:gd name="connsiteY10" fmla="*/ 11159 h 14626"/>
                <a:gd name="connsiteX11" fmla="*/ 935 w 10473"/>
                <a:gd name="connsiteY11" fmla="*/ 11671 h 14626"/>
                <a:gd name="connsiteX12" fmla="*/ 1098 w 10473"/>
                <a:gd name="connsiteY12" fmla="*/ 12159 h 14626"/>
                <a:gd name="connsiteX13" fmla="*/ 1248 w 10473"/>
                <a:gd name="connsiteY13" fmla="*/ 12614 h 14626"/>
                <a:gd name="connsiteX14" fmla="*/ 1656 w 10473"/>
                <a:gd name="connsiteY14" fmla="*/ 13136 h 14626"/>
                <a:gd name="connsiteX15" fmla="*/ 1968 w 10473"/>
                <a:gd name="connsiteY15" fmla="*/ 13558 h 14626"/>
                <a:gd name="connsiteX16" fmla="*/ 2402 w 10473"/>
                <a:gd name="connsiteY16" fmla="*/ 13876 h 14626"/>
                <a:gd name="connsiteX17" fmla="*/ 2852 w 10473"/>
                <a:gd name="connsiteY17" fmla="*/ 14194 h 14626"/>
                <a:gd name="connsiteX18" fmla="*/ 3408 w 10473"/>
                <a:gd name="connsiteY18" fmla="*/ 14409 h 14626"/>
                <a:gd name="connsiteX19" fmla="*/ 3788 w 10473"/>
                <a:gd name="connsiteY19" fmla="*/ 14535 h 14626"/>
                <a:gd name="connsiteX20" fmla="*/ 4482 w 10473"/>
                <a:gd name="connsiteY20" fmla="*/ 14626 h 14626"/>
                <a:gd name="connsiteX21" fmla="*/ 5379 w 10473"/>
                <a:gd name="connsiteY21" fmla="*/ 14523 h 14626"/>
                <a:gd name="connsiteX22" fmla="*/ 5949 w 10473"/>
                <a:gd name="connsiteY22" fmla="*/ 14376 h 14626"/>
                <a:gd name="connsiteX23" fmla="*/ 6547 w 10473"/>
                <a:gd name="connsiteY23" fmla="*/ 14080 h 14626"/>
                <a:gd name="connsiteX24" fmla="*/ 7036 w 10473"/>
                <a:gd name="connsiteY24" fmla="*/ 13785 h 14626"/>
                <a:gd name="connsiteX25" fmla="*/ 7417 w 10473"/>
                <a:gd name="connsiteY25" fmla="*/ 13376 h 14626"/>
                <a:gd name="connsiteX26" fmla="*/ 7770 w 10473"/>
                <a:gd name="connsiteY26" fmla="*/ 13012 h 14626"/>
                <a:gd name="connsiteX27" fmla="*/ 7987 w 10473"/>
                <a:gd name="connsiteY27" fmla="*/ 12489 h 14626"/>
                <a:gd name="connsiteX28" fmla="*/ 8069 w 10473"/>
                <a:gd name="connsiteY28" fmla="*/ 12148 h 14626"/>
                <a:gd name="connsiteX29" fmla="*/ 8000 w 10473"/>
                <a:gd name="connsiteY29" fmla="*/ 11886 h 14626"/>
                <a:gd name="connsiteX30" fmla="*/ 7864 w 10473"/>
                <a:gd name="connsiteY30" fmla="*/ 11444 h 14626"/>
                <a:gd name="connsiteX31" fmla="*/ 7511 w 10473"/>
                <a:gd name="connsiteY31" fmla="*/ 10772 h 14626"/>
                <a:gd name="connsiteX32" fmla="*/ 7417 w 10473"/>
                <a:gd name="connsiteY32" fmla="*/ 10489 h 14626"/>
                <a:gd name="connsiteX33" fmla="*/ 7390 w 10473"/>
                <a:gd name="connsiteY33" fmla="*/ 10216 h 14626"/>
                <a:gd name="connsiteX34" fmla="*/ 7227 w 10473"/>
                <a:gd name="connsiteY34" fmla="*/ 10216 h 14626"/>
                <a:gd name="connsiteX35" fmla="*/ 7131 w 10473"/>
                <a:gd name="connsiteY35" fmla="*/ 10386 h 14626"/>
                <a:gd name="connsiteX36" fmla="*/ 6777 w 10473"/>
                <a:gd name="connsiteY36" fmla="*/ 10580 h 14626"/>
                <a:gd name="connsiteX37" fmla="*/ 6370 w 10473"/>
                <a:gd name="connsiteY37" fmla="*/ 10694 h 14626"/>
                <a:gd name="connsiteX38" fmla="*/ 5922 w 10473"/>
                <a:gd name="connsiteY38" fmla="*/ 10603 h 14626"/>
                <a:gd name="connsiteX39" fmla="*/ 5555 w 10473"/>
                <a:gd name="connsiteY39" fmla="*/ 10398 h 14626"/>
                <a:gd name="connsiteX40" fmla="*/ 5174 w 10473"/>
                <a:gd name="connsiteY40" fmla="*/ 10022 h 14626"/>
                <a:gd name="connsiteX41" fmla="*/ 4957 w 10473"/>
                <a:gd name="connsiteY41" fmla="*/ 9704 h 14626"/>
                <a:gd name="connsiteX42" fmla="*/ 4944 w 10473"/>
                <a:gd name="connsiteY42" fmla="*/ 9386 h 14626"/>
                <a:gd name="connsiteX43" fmla="*/ 4998 w 10473"/>
                <a:gd name="connsiteY43" fmla="*/ 9034 h 14626"/>
                <a:gd name="connsiteX44" fmla="*/ 5201 w 10473"/>
                <a:gd name="connsiteY44" fmla="*/ 8727 h 14626"/>
                <a:gd name="connsiteX45" fmla="*/ 5406 w 10473"/>
                <a:gd name="connsiteY45" fmla="*/ 8522 h 14626"/>
                <a:gd name="connsiteX46" fmla="*/ 5745 w 10473"/>
                <a:gd name="connsiteY46" fmla="*/ 8227 h 14626"/>
                <a:gd name="connsiteX47" fmla="*/ 6315 w 10473"/>
                <a:gd name="connsiteY47" fmla="*/ 7875 h 14626"/>
                <a:gd name="connsiteX48" fmla="*/ 6901 w 10473"/>
                <a:gd name="connsiteY48" fmla="*/ 7726 h 14626"/>
                <a:gd name="connsiteX49" fmla="*/ 7321 w 10473"/>
                <a:gd name="connsiteY49" fmla="*/ 7658 h 14626"/>
                <a:gd name="connsiteX50" fmla="*/ 7728 w 10473"/>
                <a:gd name="connsiteY50" fmla="*/ 7658 h 14626"/>
                <a:gd name="connsiteX51" fmla="*/ 8096 w 10473"/>
                <a:gd name="connsiteY51" fmla="*/ 7704 h 14626"/>
                <a:gd name="connsiteX52" fmla="*/ 8435 w 10473"/>
                <a:gd name="connsiteY52" fmla="*/ 7817 h 14626"/>
                <a:gd name="connsiteX53" fmla="*/ 8707 w 10473"/>
                <a:gd name="connsiteY53" fmla="*/ 8067 h 14626"/>
                <a:gd name="connsiteX54" fmla="*/ 8815 w 10473"/>
                <a:gd name="connsiteY54" fmla="*/ 8421 h 14626"/>
                <a:gd name="connsiteX55" fmla="*/ 8721 w 10473"/>
                <a:gd name="connsiteY55" fmla="*/ 8693 h 14626"/>
                <a:gd name="connsiteX56" fmla="*/ 8924 w 10473"/>
                <a:gd name="connsiteY56" fmla="*/ 8716 h 14626"/>
                <a:gd name="connsiteX57" fmla="*/ 9766 w 10473"/>
                <a:gd name="connsiteY57" fmla="*/ 8718 h 14626"/>
                <a:gd name="connsiteX58" fmla="*/ 10473 w 10473"/>
                <a:gd name="connsiteY58" fmla="*/ 6013 h 14626"/>
                <a:gd name="connsiteX59" fmla="*/ 10093 w 10473"/>
                <a:gd name="connsiteY59" fmla="*/ 5944 h 14626"/>
                <a:gd name="connsiteX60" fmla="*/ 8761 w 10473"/>
                <a:gd name="connsiteY60" fmla="*/ 5581 h 14626"/>
                <a:gd name="connsiteX61" fmla="*/ 7511 w 10473"/>
                <a:gd name="connsiteY61" fmla="*/ 5194 h 14626"/>
                <a:gd name="connsiteX62" fmla="*/ 6261 w 10473"/>
                <a:gd name="connsiteY62" fmla="*/ 4626 h 14626"/>
                <a:gd name="connsiteX63" fmla="*/ 5381 w 10473"/>
                <a:gd name="connsiteY63" fmla="*/ 4191 h 14626"/>
                <a:gd name="connsiteX64" fmla="*/ 3131 w 10473"/>
                <a:gd name="connsiteY64" fmla="*/ 2762 h 14626"/>
                <a:gd name="connsiteX65" fmla="*/ 1586 w 10473"/>
                <a:gd name="connsiteY65" fmla="*/ 1211 h 14626"/>
                <a:gd name="connsiteX66" fmla="*/ 66 w 10473"/>
                <a:gd name="connsiteY66" fmla="*/ 0 h 14626"/>
                <a:gd name="connsiteX67" fmla="*/ 244 w 10473"/>
                <a:gd name="connsiteY67" fmla="*/ 1472 h 14626"/>
                <a:gd name="connsiteX68" fmla="*/ 227 w 10473"/>
                <a:gd name="connsiteY68" fmla="*/ 1660 h 14626"/>
                <a:gd name="connsiteX69" fmla="*/ 85 w 10473"/>
                <a:gd name="connsiteY69" fmla="*/ 1708 h 14626"/>
                <a:gd name="connsiteX70" fmla="*/ 276 w 10473"/>
                <a:gd name="connsiteY70" fmla="*/ 6453 h 14626"/>
                <a:gd name="connsiteX71" fmla="*/ 473 w 10473"/>
                <a:gd name="connsiteY71" fmla="*/ 6504 h 14626"/>
                <a:gd name="connsiteX0" fmla="*/ 473 w 10473"/>
                <a:gd name="connsiteY0" fmla="*/ 6504 h 14626"/>
                <a:gd name="connsiteX1" fmla="*/ 651 w 10473"/>
                <a:gd name="connsiteY1" fmla="*/ 6976 h 14626"/>
                <a:gd name="connsiteX2" fmla="*/ 1071 w 10473"/>
                <a:gd name="connsiteY2" fmla="*/ 7352 h 14626"/>
                <a:gd name="connsiteX3" fmla="*/ 1207 w 10473"/>
                <a:gd name="connsiteY3" fmla="*/ 7681 h 14626"/>
                <a:gd name="connsiteX4" fmla="*/ 1357 w 10473"/>
                <a:gd name="connsiteY4" fmla="*/ 8249 h 14626"/>
                <a:gd name="connsiteX5" fmla="*/ 1303 w 10473"/>
                <a:gd name="connsiteY5" fmla="*/ 8693 h 14626"/>
                <a:gd name="connsiteX6" fmla="*/ 1098 w 10473"/>
                <a:gd name="connsiteY6" fmla="*/ 9022 h 14626"/>
                <a:gd name="connsiteX7" fmla="*/ 935 w 10473"/>
                <a:gd name="connsiteY7" fmla="*/ 9398 h 14626"/>
                <a:gd name="connsiteX8" fmla="*/ 826 w 10473"/>
                <a:gd name="connsiteY8" fmla="*/ 9931 h 14626"/>
                <a:gd name="connsiteX9" fmla="*/ 772 w 10473"/>
                <a:gd name="connsiteY9" fmla="*/ 10447 h 14626"/>
                <a:gd name="connsiteX10" fmla="*/ 799 w 10473"/>
                <a:gd name="connsiteY10" fmla="*/ 11159 h 14626"/>
                <a:gd name="connsiteX11" fmla="*/ 935 w 10473"/>
                <a:gd name="connsiteY11" fmla="*/ 11671 h 14626"/>
                <a:gd name="connsiteX12" fmla="*/ 1098 w 10473"/>
                <a:gd name="connsiteY12" fmla="*/ 12159 h 14626"/>
                <a:gd name="connsiteX13" fmla="*/ 1248 w 10473"/>
                <a:gd name="connsiteY13" fmla="*/ 12614 h 14626"/>
                <a:gd name="connsiteX14" fmla="*/ 1656 w 10473"/>
                <a:gd name="connsiteY14" fmla="*/ 13136 h 14626"/>
                <a:gd name="connsiteX15" fmla="*/ 1968 w 10473"/>
                <a:gd name="connsiteY15" fmla="*/ 13558 h 14626"/>
                <a:gd name="connsiteX16" fmla="*/ 2402 w 10473"/>
                <a:gd name="connsiteY16" fmla="*/ 13876 h 14626"/>
                <a:gd name="connsiteX17" fmla="*/ 2852 w 10473"/>
                <a:gd name="connsiteY17" fmla="*/ 14194 h 14626"/>
                <a:gd name="connsiteX18" fmla="*/ 3408 w 10473"/>
                <a:gd name="connsiteY18" fmla="*/ 14409 h 14626"/>
                <a:gd name="connsiteX19" fmla="*/ 3788 w 10473"/>
                <a:gd name="connsiteY19" fmla="*/ 14535 h 14626"/>
                <a:gd name="connsiteX20" fmla="*/ 4482 w 10473"/>
                <a:gd name="connsiteY20" fmla="*/ 14626 h 14626"/>
                <a:gd name="connsiteX21" fmla="*/ 5379 w 10473"/>
                <a:gd name="connsiteY21" fmla="*/ 14523 h 14626"/>
                <a:gd name="connsiteX22" fmla="*/ 5949 w 10473"/>
                <a:gd name="connsiteY22" fmla="*/ 14376 h 14626"/>
                <a:gd name="connsiteX23" fmla="*/ 6547 w 10473"/>
                <a:gd name="connsiteY23" fmla="*/ 14080 h 14626"/>
                <a:gd name="connsiteX24" fmla="*/ 7036 w 10473"/>
                <a:gd name="connsiteY24" fmla="*/ 13785 h 14626"/>
                <a:gd name="connsiteX25" fmla="*/ 7417 w 10473"/>
                <a:gd name="connsiteY25" fmla="*/ 13376 h 14626"/>
                <a:gd name="connsiteX26" fmla="*/ 7770 w 10473"/>
                <a:gd name="connsiteY26" fmla="*/ 13012 h 14626"/>
                <a:gd name="connsiteX27" fmla="*/ 7987 w 10473"/>
                <a:gd name="connsiteY27" fmla="*/ 12489 h 14626"/>
                <a:gd name="connsiteX28" fmla="*/ 8069 w 10473"/>
                <a:gd name="connsiteY28" fmla="*/ 12148 h 14626"/>
                <a:gd name="connsiteX29" fmla="*/ 8000 w 10473"/>
                <a:gd name="connsiteY29" fmla="*/ 11886 h 14626"/>
                <a:gd name="connsiteX30" fmla="*/ 7864 w 10473"/>
                <a:gd name="connsiteY30" fmla="*/ 11444 h 14626"/>
                <a:gd name="connsiteX31" fmla="*/ 7511 w 10473"/>
                <a:gd name="connsiteY31" fmla="*/ 10772 h 14626"/>
                <a:gd name="connsiteX32" fmla="*/ 7417 w 10473"/>
                <a:gd name="connsiteY32" fmla="*/ 10489 h 14626"/>
                <a:gd name="connsiteX33" fmla="*/ 7390 w 10473"/>
                <a:gd name="connsiteY33" fmla="*/ 10216 h 14626"/>
                <a:gd name="connsiteX34" fmla="*/ 7227 w 10473"/>
                <a:gd name="connsiteY34" fmla="*/ 10216 h 14626"/>
                <a:gd name="connsiteX35" fmla="*/ 7131 w 10473"/>
                <a:gd name="connsiteY35" fmla="*/ 10386 h 14626"/>
                <a:gd name="connsiteX36" fmla="*/ 6777 w 10473"/>
                <a:gd name="connsiteY36" fmla="*/ 10580 h 14626"/>
                <a:gd name="connsiteX37" fmla="*/ 6370 w 10473"/>
                <a:gd name="connsiteY37" fmla="*/ 10694 h 14626"/>
                <a:gd name="connsiteX38" fmla="*/ 5922 w 10473"/>
                <a:gd name="connsiteY38" fmla="*/ 10603 h 14626"/>
                <a:gd name="connsiteX39" fmla="*/ 5555 w 10473"/>
                <a:gd name="connsiteY39" fmla="*/ 10398 h 14626"/>
                <a:gd name="connsiteX40" fmla="*/ 5174 w 10473"/>
                <a:gd name="connsiteY40" fmla="*/ 10022 h 14626"/>
                <a:gd name="connsiteX41" fmla="*/ 4957 w 10473"/>
                <a:gd name="connsiteY41" fmla="*/ 9704 h 14626"/>
                <a:gd name="connsiteX42" fmla="*/ 4944 w 10473"/>
                <a:gd name="connsiteY42" fmla="*/ 9386 h 14626"/>
                <a:gd name="connsiteX43" fmla="*/ 4998 w 10473"/>
                <a:gd name="connsiteY43" fmla="*/ 9034 h 14626"/>
                <a:gd name="connsiteX44" fmla="*/ 5201 w 10473"/>
                <a:gd name="connsiteY44" fmla="*/ 8727 h 14626"/>
                <a:gd name="connsiteX45" fmla="*/ 5406 w 10473"/>
                <a:gd name="connsiteY45" fmla="*/ 8522 h 14626"/>
                <a:gd name="connsiteX46" fmla="*/ 5745 w 10473"/>
                <a:gd name="connsiteY46" fmla="*/ 8227 h 14626"/>
                <a:gd name="connsiteX47" fmla="*/ 6315 w 10473"/>
                <a:gd name="connsiteY47" fmla="*/ 7875 h 14626"/>
                <a:gd name="connsiteX48" fmla="*/ 6901 w 10473"/>
                <a:gd name="connsiteY48" fmla="*/ 7726 h 14626"/>
                <a:gd name="connsiteX49" fmla="*/ 7321 w 10473"/>
                <a:gd name="connsiteY49" fmla="*/ 7658 h 14626"/>
                <a:gd name="connsiteX50" fmla="*/ 7728 w 10473"/>
                <a:gd name="connsiteY50" fmla="*/ 7658 h 14626"/>
                <a:gd name="connsiteX51" fmla="*/ 8096 w 10473"/>
                <a:gd name="connsiteY51" fmla="*/ 7704 h 14626"/>
                <a:gd name="connsiteX52" fmla="*/ 8435 w 10473"/>
                <a:gd name="connsiteY52" fmla="*/ 7817 h 14626"/>
                <a:gd name="connsiteX53" fmla="*/ 8707 w 10473"/>
                <a:gd name="connsiteY53" fmla="*/ 8067 h 14626"/>
                <a:gd name="connsiteX54" fmla="*/ 8815 w 10473"/>
                <a:gd name="connsiteY54" fmla="*/ 8421 h 14626"/>
                <a:gd name="connsiteX55" fmla="*/ 8721 w 10473"/>
                <a:gd name="connsiteY55" fmla="*/ 8693 h 14626"/>
                <a:gd name="connsiteX56" fmla="*/ 8924 w 10473"/>
                <a:gd name="connsiteY56" fmla="*/ 8716 h 14626"/>
                <a:gd name="connsiteX57" fmla="*/ 9766 w 10473"/>
                <a:gd name="connsiteY57" fmla="*/ 8718 h 14626"/>
                <a:gd name="connsiteX58" fmla="*/ 10473 w 10473"/>
                <a:gd name="connsiteY58" fmla="*/ 6013 h 14626"/>
                <a:gd name="connsiteX59" fmla="*/ 10093 w 10473"/>
                <a:gd name="connsiteY59" fmla="*/ 5944 h 14626"/>
                <a:gd name="connsiteX60" fmla="*/ 8761 w 10473"/>
                <a:gd name="connsiteY60" fmla="*/ 5581 h 14626"/>
                <a:gd name="connsiteX61" fmla="*/ 7511 w 10473"/>
                <a:gd name="connsiteY61" fmla="*/ 5194 h 14626"/>
                <a:gd name="connsiteX62" fmla="*/ 6261 w 10473"/>
                <a:gd name="connsiteY62" fmla="*/ 4626 h 14626"/>
                <a:gd name="connsiteX63" fmla="*/ 5381 w 10473"/>
                <a:gd name="connsiteY63" fmla="*/ 4191 h 14626"/>
                <a:gd name="connsiteX64" fmla="*/ 3131 w 10473"/>
                <a:gd name="connsiteY64" fmla="*/ 2762 h 14626"/>
                <a:gd name="connsiteX65" fmla="*/ 1319 w 10473"/>
                <a:gd name="connsiteY65" fmla="*/ 572 h 14626"/>
                <a:gd name="connsiteX66" fmla="*/ 66 w 10473"/>
                <a:gd name="connsiteY66" fmla="*/ 0 h 14626"/>
                <a:gd name="connsiteX67" fmla="*/ 244 w 10473"/>
                <a:gd name="connsiteY67" fmla="*/ 1472 h 14626"/>
                <a:gd name="connsiteX68" fmla="*/ 227 w 10473"/>
                <a:gd name="connsiteY68" fmla="*/ 1660 h 14626"/>
                <a:gd name="connsiteX69" fmla="*/ 85 w 10473"/>
                <a:gd name="connsiteY69" fmla="*/ 1708 h 14626"/>
                <a:gd name="connsiteX70" fmla="*/ 276 w 10473"/>
                <a:gd name="connsiteY70" fmla="*/ 6453 h 14626"/>
                <a:gd name="connsiteX71" fmla="*/ 473 w 10473"/>
                <a:gd name="connsiteY71" fmla="*/ 6504 h 14626"/>
                <a:gd name="connsiteX0" fmla="*/ 791 w 10791"/>
                <a:gd name="connsiteY0" fmla="*/ 6504 h 14626"/>
                <a:gd name="connsiteX1" fmla="*/ 969 w 10791"/>
                <a:gd name="connsiteY1" fmla="*/ 6976 h 14626"/>
                <a:gd name="connsiteX2" fmla="*/ 1389 w 10791"/>
                <a:gd name="connsiteY2" fmla="*/ 7352 h 14626"/>
                <a:gd name="connsiteX3" fmla="*/ 1525 w 10791"/>
                <a:gd name="connsiteY3" fmla="*/ 7681 h 14626"/>
                <a:gd name="connsiteX4" fmla="*/ 1675 w 10791"/>
                <a:gd name="connsiteY4" fmla="*/ 8249 h 14626"/>
                <a:gd name="connsiteX5" fmla="*/ 1621 w 10791"/>
                <a:gd name="connsiteY5" fmla="*/ 8693 h 14626"/>
                <a:gd name="connsiteX6" fmla="*/ 1416 w 10791"/>
                <a:gd name="connsiteY6" fmla="*/ 9022 h 14626"/>
                <a:gd name="connsiteX7" fmla="*/ 1253 w 10791"/>
                <a:gd name="connsiteY7" fmla="*/ 9398 h 14626"/>
                <a:gd name="connsiteX8" fmla="*/ 1144 w 10791"/>
                <a:gd name="connsiteY8" fmla="*/ 9931 h 14626"/>
                <a:gd name="connsiteX9" fmla="*/ 1090 w 10791"/>
                <a:gd name="connsiteY9" fmla="*/ 10447 h 14626"/>
                <a:gd name="connsiteX10" fmla="*/ 1117 w 10791"/>
                <a:gd name="connsiteY10" fmla="*/ 11159 h 14626"/>
                <a:gd name="connsiteX11" fmla="*/ 1253 w 10791"/>
                <a:gd name="connsiteY11" fmla="*/ 11671 h 14626"/>
                <a:gd name="connsiteX12" fmla="*/ 1416 w 10791"/>
                <a:gd name="connsiteY12" fmla="*/ 12159 h 14626"/>
                <a:gd name="connsiteX13" fmla="*/ 1566 w 10791"/>
                <a:gd name="connsiteY13" fmla="*/ 12614 h 14626"/>
                <a:gd name="connsiteX14" fmla="*/ 1974 w 10791"/>
                <a:gd name="connsiteY14" fmla="*/ 13136 h 14626"/>
                <a:gd name="connsiteX15" fmla="*/ 2286 w 10791"/>
                <a:gd name="connsiteY15" fmla="*/ 13558 h 14626"/>
                <a:gd name="connsiteX16" fmla="*/ 2720 w 10791"/>
                <a:gd name="connsiteY16" fmla="*/ 13876 h 14626"/>
                <a:gd name="connsiteX17" fmla="*/ 3170 w 10791"/>
                <a:gd name="connsiteY17" fmla="*/ 14194 h 14626"/>
                <a:gd name="connsiteX18" fmla="*/ 3726 w 10791"/>
                <a:gd name="connsiteY18" fmla="*/ 14409 h 14626"/>
                <a:gd name="connsiteX19" fmla="*/ 4106 w 10791"/>
                <a:gd name="connsiteY19" fmla="*/ 14535 h 14626"/>
                <a:gd name="connsiteX20" fmla="*/ 4800 w 10791"/>
                <a:gd name="connsiteY20" fmla="*/ 14626 h 14626"/>
                <a:gd name="connsiteX21" fmla="*/ 5697 w 10791"/>
                <a:gd name="connsiteY21" fmla="*/ 14523 h 14626"/>
                <a:gd name="connsiteX22" fmla="*/ 6267 w 10791"/>
                <a:gd name="connsiteY22" fmla="*/ 14376 h 14626"/>
                <a:gd name="connsiteX23" fmla="*/ 6865 w 10791"/>
                <a:gd name="connsiteY23" fmla="*/ 14080 h 14626"/>
                <a:gd name="connsiteX24" fmla="*/ 7354 w 10791"/>
                <a:gd name="connsiteY24" fmla="*/ 13785 h 14626"/>
                <a:gd name="connsiteX25" fmla="*/ 7735 w 10791"/>
                <a:gd name="connsiteY25" fmla="*/ 13376 h 14626"/>
                <a:gd name="connsiteX26" fmla="*/ 8088 w 10791"/>
                <a:gd name="connsiteY26" fmla="*/ 13012 h 14626"/>
                <a:gd name="connsiteX27" fmla="*/ 8305 w 10791"/>
                <a:gd name="connsiteY27" fmla="*/ 12489 h 14626"/>
                <a:gd name="connsiteX28" fmla="*/ 8387 w 10791"/>
                <a:gd name="connsiteY28" fmla="*/ 12148 h 14626"/>
                <a:gd name="connsiteX29" fmla="*/ 8318 w 10791"/>
                <a:gd name="connsiteY29" fmla="*/ 11886 h 14626"/>
                <a:gd name="connsiteX30" fmla="*/ 8182 w 10791"/>
                <a:gd name="connsiteY30" fmla="*/ 11444 h 14626"/>
                <a:gd name="connsiteX31" fmla="*/ 7829 w 10791"/>
                <a:gd name="connsiteY31" fmla="*/ 10772 h 14626"/>
                <a:gd name="connsiteX32" fmla="*/ 7735 w 10791"/>
                <a:gd name="connsiteY32" fmla="*/ 10489 h 14626"/>
                <a:gd name="connsiteX33" fmla="*/ 7708 w 10791"/>
                <a:gd name="connsiteY33" fmla="*/ 10216 h 14626"/>
                <a:gd name="connsiteX34" fmla="*/ 7545 w 10791"/>
                <a:gd name="connsiteY34" fmla="*/ 10216 h 14626"/>
                <a:gd name="connsiteX35" fmla="*/ 7449 w 10791"/>
                <a:gd name="connsiteY35" fmla="*/ 10386 h 14626"/>
                <a:gd name="connsiteX36" fmla="*/ 7095 w 10791"/>
                <a:gd name="connsiteY36" fmla="*/ 10580 h 14626"/>
                <a:gd name="connsiteX37" fmla="*/ 6688 w 10791"/>
                <a:gd name="connsiteY37" fmla="*/ 10694 h 14626"/>
                <a:gd name="connsiteX38" fmla="*/ 6240 w 10791"/>
                <a:gd name="connsiteY38" fmla="*/ 10603 h 14626"/>
                <a:gd name="connsiteX39" fmla="*/ 5873 w 10791"/>
                <a:gd name="connsiteY39" fmla="*/ 10398 h 14626"/>
                <a:gd name="connsiteX40" fmla="*/ 5492 w 10791"/>
                <a:gd name="connsiteY40" fmla="*/ 10022 h 14626"/>
                <a:gd name="connsiteX41" fmla="*/ 5275 w 10791"/>
                <a:gd name="connsiteY41" fmla="*/ 9704 h 14626"/>
                <a:gd name="connsiteX42" fmla="*/ 5262 w 10791"/>
                <a:gd name="connsiteY42" fmla="*/ 9386 h 14626"/>
                <a:gd name="connsiteX43" fmla="*/ 5316 w 10791"/>
                <a:gd name="connsiteY43" fmla="*/ 9034 h 14626"/>
                <a:gd name="connsiteX44" fmla="*/ 5519 w 10791"/>
                <a:gd name="connsiteY44" fmla="*/ 8727 h 14626"/>
                <a:gd name="connsiteX45" fmla="*/ 5724 w 10791"/>
                <a:gd name="connsiteY45" fmla="*/ 8522 h 14626"/>
                <a:gd name="connsiteX46" fmla="*/ 6063 w 10791"/>
                <a:gd name="connsiteY46" fmla="*/ 8227 h 14626"/>
                <a:gd name="connsiteX47" fmla="*/ 6633 w 10791"/>
                <a:gd name="connsiteY47" fmla="*/ 7875 h 14626"/>
                <a:gd name="connsiteX48" fmla="*/ 7219 w 10791"/>
                <a:gd name="connsiteY48" fmla="*/ 7726 h 14626"/>
                <a:gd name="connsiteX49" fmla="*/ 7639 w 10791"/>
                <a:gd name="connsiteY49" fmla="*/ 7658 h 14626"/>
                <a:gd name="connsiteX50" fmla="*/ 8046 w 10791"/>
                <a:gd name="connsiteY50" fmla="*/ 7658 h 14626"/>
                <a:gd name="connsiteX51" fmla="*/ 8414 w 10791"/>
                <a:gd name="connsiteY51" fmla="*/ 7704 h 14626"/>
                <a:gd name="connsiteX52" fmla="*/ 8753 w 10791"/>
                <a:gd name="connsiteY52" fmla="*/ 7817 h 14626"/>
                <a:gd name="connsiteX53" fmla="*/ 9025 w 10791"/>
                <a:gd name="connsiteY53" fmla="*/ 8067 h 14626"/>
                <a:gd name="connsiteX54" fmla="*/ 9133 w 10791"/>
                <a:gd name="connsiteY54" fmla="*/ 8421 h 14626"/>
                <a:gd name="connsiteX55" fmla="*/ 9039 w 10791"/>
                <a:gd name="connsiteY55" fmla="*/ 8693 h 14626"/>
                <a:gd name="connsiteX56" fmla="*/ 9242 w 10791"/>
                <a:gd name="connsiteY56" fmla="*/ 8716 h 14626"/>
                <a:gd name="connsiteX57" fmla="*/ 10084 w 10791"/>
                <a:gd name="connsiteY57" fmla="*/ 8718 h 14626"/>
                <a:gd name="connsiteX58" fmla="*/ 10791 w 10791"/>
                <a:gd name="connsiteY58" fmla="*/ 6013 h 14626"/>
                <a:gd name="connsiteX59" fmla="*/ 10411 w 10791"/>
                <a:gd name="connsiteY59" fmla="*/ 5944 h 14626"/>
                <a:gd name="connsiteX60" fmla="*/ 9079 w 10791"/>
                <a:gd name="connsiteY60" fmla="*/ 5581 h 14626"/>
                <a:gd name="connsiteX61" fmla="*/ 7829 w 10791"/>
                <a:gd name="connsiteY61" fmla="*/ 5194 h 14626"/>
                <a:gd name="connsiteX62" fmla="*/ 6579 w 10791"/>
                <a:gd name="connsiteY62" fmla="*/ 4626 h 14626"/>
                <a:gd name="connsiteX63" fmla="*/ 5699 w 10791"/>
                <a:gd name="connsiteY63" fmla="*/ 4191 h 14626"/>
                <a:gd name="connsiteX64" fmla="*/ 3449 w 10791"/>
                <a:gd name="connsiteY64" fmla="*/ 2762 h 14626"/>
                <a:gd name="connsiteX65" fmla="*/ 1637 w 10791"/>
                <a:gd name="connsiteY65" fmla="*/ 572 h 14626"/>
                <a:gd name="connsiteX66" fmla="*/ 384 w 10791"/>
                <a:gd name="connsiteY66" fmla="*/ 0 h 14626"/>
                <a:gd name="connsiteX67" fmla="*/ 562 w 10791"/>
                <a:gd name="connsiteY67" fmla="*/ 1472 h 14626"/>
                <a:gd name="connsiteX68" fmla="*/ 545 w 10791"/>
                <a:gd name="connsiteY68" fmla="*/ 1660 h 14626"/>
                <a:gd name="connsiteX69" fmla="*/ 0 w 10791"/>
                <a:gd name="connsiteY69" fmla="*/ 280 h 14626"/>
                <a:gd name="connsiteX70" fmla="*/ 594 w 10791"/>
                <a:gd name="connsiteY70" fmla="*/ 6453 h 14626"/>
                <a:gd name="connsiteX71" fmla="*/ 791 w 10791"/>
                <a:gd name="connsiteY71" fmla="*/ 6504 h 14626"/>
                <a:gd name="connsiteX0" fmla="*/ 791 w 10791"/>
                <a:gd name="connsiteY0" fmla="*/ 6504 h 14626"/>
                <a:gd name="connsiteX1" fmla="*/ 969 w 10791"/>
                <a:gd name="connsiteY1" fmla="*/ 6976 h 14626"/>
                <a:gd name="connsiteX2" fmla="*/ 1389 w 10791"/>
                <a:gd name="connsiteY2" fmla="*/ 7352 h 14626"/>
                <a:gd name="connsiteX3" fmla="*/ 1525 w 10791"/>
                <a:gd name="connsiteY3" fmla="*/ 7681 h 14626"/>
                <a:gd name="connsiteX4" fmla="*/ 1675 w 10791"/>
                <a:gd name="connsiteY4" fmla="*/ 8249 h 14626"/>
                <a:gd name="connsiteX5" fmla="*/ 1621 w 10791"/>
                <a:gd name="connsiteY5" fmla="*/ 8693 h 14626"/>
                <a:gd name="connsiteX6" fmla="*/ 1416 w 10791"/>
                <a:gd name="connsiteY6" fmla="*/ 9022 h 14626"/>
                <a:gd name="connsiteX7" fmla="*/ 1253 w 10791"/>
                <a:gd name="connsiteY7" fmla="*/ 9398 h 14626"/>
                <a:gd name="connsiteX8" fmla="*/ 1144 w 10791"/>
                <a:gd name="connsiteY8" fmla="*/ 9931 h 14626"/>
                <a:gd name="connsiteX9" fmla="*/ 1090 w 10791"/>
                <a:gd name="connsiteY9" fmla="*/ 10447 h 14626"/>
                <a:gd name="connsiteX10" fmla="*/ 1117 w 10791"/>
                <a:gd name="connsiteY10" fmla="*/ 11159 h 14626"/>
                <a:gd name="connsiteX11" fmla="*/ 1253 w 10791"/>
                <a:gd name="connsiteY11" fmla="*/ 11671 h 14626"/>
                <a:gd name="connsiteX12" fmla="*/ 1416 w 10791"/>
                <a:gd name="connsiteY12" fmla="*/ 12159 h 14626"/>
                <a:gd name="connsiteX13" fmla="*/ 1566 w 10791"/>
                <a:gd name="connsiteY13" fmla="*/ 12614 h 14626"/>
                <a:gd name="connsiteX14" fmla="*/ 1974 w 10791"/>
                <a:gd name="connsiteY14" fmla="*/ 13136 h 14626"/>
                <a:gd name="connsiteX15" fmla="*/ 2286 w 10791"/>
                <a:gd name="connsiteY15" fmla="*/ 13558 h 14626"/>
                <a:gd name="connsiteX16" fmla="*/ 2720 w 10791"/>
                <a:gd name="connsiteY16" fmla="*/ 13876 h 14626"/>
                <a:gd name="connsiteX17" fmla="*/ 3170 w 10791"/>
                <a:gd name="connsiteY17" fmla="*/ 14194 h 14626"/>
                <a:gd name="connsiteX18" fmla="*/ 3726 w 10791"/>
                <a:gd name="connsiteY18" fmla="*/ 14409 h 14626"/>
                <a:gd name="connsiteX19" fmla="*/ 4106 w 10791"/>
                <a:gd name="connsiteY19" fmla="*/ 14535 h 14626"/>
                <a:gd name="connsiteX20" fmla="*/ 4800 w 10791"/>
                <a:gd name="connsiteY20" fmla="*/ 14626 h 14626"/>
                <a:gd name="connsiteX21" fmla="*/ 5697 w 10791"/>
                <a:gd name="connsiteY21" fmla="*/ 14523 h 14626"/>
                <a:gd name="connsiteX22" fmla="*/ 6267 w 10791"/>
                <a:gd name="connsiteY22" fmla="*/ 14376 h 14626"/>
                <a:gd name="connsiteX23" fmla="*/ 6865 w 10791"/>
                <a:gd name="connsiteY23" fmla="*/ 14080 h 14626"/>
                <a:gd name="connsiteX24" fmla="*/ 7354 w 10791"/>
                <a:gd name="connsiteY24" fmla="*/ 13785 h 14626"/>
                <a:gd name="connsiteX25" fmla="*/ 7735 w 10791"/>
                <a:gd name="connsiteY25" fmla="*/ 13376 h 14626"/>
                <a:gd name="connsiteX26" fmla="*/ 8088 w 10791"/>
                <a:gd name="connsiteY26" fmla="*/ 13012 h 14626"/>
                <a:gd name="connsiteX27" fmla="*/ 8305 w 10791"/>
                <a:gd name="connsiteY27" fmla="*/ 12489 h 14626"/>
                <a:gd name="connsiteX28" fmla="*/ 8387 w 10791"/>
                <a:gd name="connsiteY28" fmla="*/ 12148 h 14626"/>
                <a:gd name="connsiteX29" fmla="*/ 8318 w 10791"/>
                <a:gd name="connsiteY29" fmla="*/ 11886 h 14626"/>
                <a:gd name="connsiteX30" fmla="*/ 8182 w 10791"/>
                <a:gd name="connsiteY30" fmla="*/ 11444 h 14626"/>
                <a:gd name="connsiteX31" fmla="*/ 7829 w 10791"/>
                <a:gd name="connsiteY31" fmla="*/ 10772 h 14626"/>
                <a:gd name="connsiteX32" fmla="*/ 7735 w 10791"/>
                <a:gd name="connsiteY32" fmla="*/ 10489 h 14626"/>
                <a:gd name="connsiteX33" fmla="*/ 7708 w 10791"/>
                <a:gd name="connsiteY33" fmla="*/ 10216 h 14626"/>
                <a:gd name="connsiteX34" fmla="*/ 7545 w 10791"/>
                <a:gd name="connsiteY34" fmla="*/ 10216 h 14626"/>
                <a:gd name="connsiteX35" fmla="*/ 7449 w 10791"/>
                <a:gd name="connsiteY35" fmla="*/ 10386 h 14626"/>
                <a:gd name="connsiteX36" fmla="*/ 7095 w 10791"/>
                <a:gd name="connsiteY36" fmla="*/ 10580 h 14626"/>
                <a:gd name="connsiteX37" fmla="*/ 6688 w 10791"/>
                <a:gd name="connsiteY37" fmla="*/ 10694 h 14626"/>
                <a:gd name="connsiteX38" fmla="*/ 6240 w 10791"/>
                <a:gd name="connsiteY38" fmla="*/ 10603 h 14626"/>
                <a:gd name="connsiteX39" fmla="*/ 5873 w 10791"/>
                <a:gd name="connsiteY39" fmla="*/ 10398 h 14626"/>
                <a:gd name="connsiteX40" fmla="*/ 5492 w 10791"/>
                <a:gd name="connsiteY40" fmla="*/ 10022 h 14626"/>
                <a:gd name="connsiteX41" fmla="*/ 5275 w 10791"/>
                <a:gd name="connsiteY41" fmla="*/ 9704 h 14626"/>
                <a:gd name="connsiteX42" fmla="*/ 5262 w 10791"/>
                <a:gd name="connsiteY42" fmla="*/ 9386 h 14626"/>
                <a:gd name="connsiteX43" fmla="*/ 5316 w 10791"/>
                <a:gd name="connsiteY43" fmla="*/ 9034 h 14626"/>
                <a:gd name="connsiteX44" fmla="*/ 5519 w 10791"/>
                <a:gd name="connsiteY44" fmla="*/ 8727 h 14626"/>
                <a:gd name="connsiteX45" fmla="*/ 5724 w 10791"/>
                <a:gd name="connsiteY45" fmla="*/ 8522 h 14626"/>
                <a:gd name="connsiteX46" fmla="*/ 6063 w 10791"/>
                <a:gd name="connsiteY46" fmla="*/ 8227 h 14626"/>
                <a:gd name="connsiteX47" fmla="*/ 6633 w 10791"/>
                <a:gd name="connsiteY47" fmla="*/ 7875 h 14626"/>
                <a:gd name="connsiteX48" fmla="*/ 7219 w 10791"/>
                <a:gd name="connsiteY48" fmla="*/ 7726 h 14626"/>
                <a:gd name="connsiteX49" fmla="*/ 7639 w 10791"/>
                <a:gd name="connsiteY49" fmla="*/ 7658 h 14626"/>
                <a:gd name="connsiteX50" fmla="*/ 8046 w 10791"/>
                <a:gd name="connsiteY50" fmla="*/ 7658 h 14626"/>
                <a:gd name="connsiteX51" fmla="*/ 8414 w 10791"/>
                <a:gd name="connsiteY51" fmla="*/ 7704 h 14626"/>
                <a:gd name="connsiteX52" fmla="*/ 8753 w 10791"/>
                <a:gd name="connsiteY52" fmla="*/ 7817 h 14626"/>
                <a:gd name="connsiteX53" fmla="*/ 9025 w 10791"/>
                <a:gd name="connsiteY53" fmla="*/ 8067 h 14626"/>
                <a:gd name="connsiteX54" fmla="*/ 9133 w 10791"/>
                <a:gd name="connsiteY54" fmla="*/ 8421 h 14626"/>
                <a:gd name="connsiteX55" fmla="*/ 9039 w 10791"/>
                <a:gd name="connsiteY55" fmla="*/ 8693 h 14626"/>
                <a:gd name="connsiteX56" fmla="*/ 9242 w 10791"/>
                <a:gd name="connsiteY56" fmla="*/ 8716 h 14626"/>
                <a:gd name="connsiteX57" fmla="*/ 10084 w 10791"/>
                <a:gd name="connsiteY57" fmla="*/ 8718 h 14626"/>
                <a:gd name="connsiteX58" fmla="*/ 10791 w 10791"/>
                <a:gd name="connsiteY58" fmla="*/ 6013 h 14626"/>
                <a:gd name="connsiteX59" fmla="*/ 10411 w 10791"/>
                <a:gd name="connsiteY59" fmla="*/ 5944 h 14626"/>
                <a:gd name="connsiteX60" fmla="*/ 9079 w 10791"/>
                <a:gd name="connsiteY60" fmla="*/ 5581 h 14626"/>
                <a:gd name="connsiteX61" fmla="*/ 7829 w 10791"/>
                <a:gd name="connsiteY61" fmla="*/ 5194 h 14626"/>
                <a:gd name="connsiteX62" fmla="*/ 6579 w 10791"/>
                <a:gd name="connsiteY62" fmla="*/ 4626 h 14626"/>
                <a:gd name="connsiteX63" fmla="*/ 5699 w 10791"/>
                <a:gd name="connsiteY63" fmla="*/ 4191 h 14626"/>
                <a:gd name="connsiteX64" fmla="*/ 3449 w 10791"/>
                <a:gd name="connsiteY64" fmla="*/ 2762 h 14626"/>
                <a:gd name="connsiteX65" fmla="*/ 1637 w 10791"/>
                <a:gd name="connsiteY65" fmla="*/ 572 h 14626"/>
                <a:gd name="connsiteX66" fmla="*/ 384 w 10791"/>
                <a:gd name="connsiteY66" fmla="*/ 0 h 14626"/>
                <a:gd name="connsiteX67" fmla="*/ 562 w 10791"/>
                <a:gd name="connsiteY67" fmla="*/ 1472 h 14626"/>
                <a:gd name="connsiteX68" fmla="*/ 0 w 10791"/>
                <a:gd name="connsiteY68" fmla="*/ 280 h 14626"/>
                <a:gd name="connsiteX69" fmla="*/ 594 w 10791"/>
                <a:gd name="connsiteY69" fmla="*/ 6453 h 14626"/>
                <a:gd name="connsiteX70" fmla="*/ 791 w 10791"/>
                <a:gd name="connsiteY70" fmla="*/ 6504 h 14626"/>
                <a:gd name="connsiteX0" fmla="*/ 796 w 10796"/>
                <a:gd name="connsiteY0" fmla="*/ 6801 h 14923"/>
                <a:gd name="connsiteX1" fmla="*/ 974 w 10796"/>
                <a:gd name="connsiteY1" fmla="*/ 7273 h 14923"/>
                <a:gd name="connsiteX2" fmla="*/ 1394 w 10796"/>
                <a:gd name="connsiteY2" fmla="*/ 7649 h 14923"/>
                <a:gd name="connsiteX3" fmla="*/ 1530 w 10796"/>
                <a:gd name="connsiteY3" fmla="*/ 7978 h 14923"/>
                <a:gd name="connsiteX4" fmla="*/ 1680 w 10796"/>
                <a:gd name="connsiteY4" fmla="*/ 8546 h 14923"/>
                <a:gd name="connsiteX5" fmla="*/ 1626 w 10796"/>
                <a:gd name="connsiteY5" fmla="*/ 8990 h 14923"/>
                <a:gd name="connsiteX6" fmla="*/ 1421 w 10796"/>
                <a:gd name="connsiteY6" fmla="*/ 9319 h 14923"/>
                <a:gd name="connsiteX7" fmla="*/ 1258 w 10796"/>
                <a:gd name="connsiteY7" fmla="*/ 9695 h 14923"/>
                <a:gd name="connsiteX8" fmla="*/ 1149 w 10796"/>
                <a:gd name="connsiteY8" fmla="*/ 10228 h 14923"/>
                <a:gd name="connsiteX9" fmla="*/ 1095 w 10796"/>
                <a:gd name="connsiteY9" fmla="*/ 10744 h 14923"/>
                <a:gd name="connsiteX10" fmla="*/ 1122 w 10796"/>
                <a:gd name="connsiteY10" fmla="*/ 11456 h 14923"/>
                <a:gd name="connsiteX11" fmla="*/ 1258 w 10796"/>
                <a:gd name="connsiteY11" fmla="*/ 11968 h 14923"/>
                <a:gd name="connsiteX12" fmla="*/ 1421 w 10796"/>
                <a:gd name="connsiteY12" fmla="*/ 12456 h 14923"/>
                <a:gd name="connsiteX13" fmla="*/ 1571 w 10796"/>
                <a:gd name="connsiteY13" fmla="*/ 12911 h 14923"/>
                <a:gd name="connsiteX14" fmla="*/ 1979 w 10796"/>
                <a:gd name="connsiteY14" fmla="*/ 13433 h 14923"/>
                <a:gd name="connsiteX15" fmla="*/ 2291 w 10796"/>
                <a:gd name="connsiteY15" fmla="*/ 13855 h 14923"/>
                <a:gd name="connsiteX16" fmla="*/ 2725 w 10796"/>
                <a:gd name="connsiteY16" fmla="*/ 14173 h 14923"/>
                <a:gd name="connsiteX17" fmla="*/ 3175 w 10796"/>
                <a:gd name="connsiteY17" fmla="*/ 14491 h 14923"/>
                <a:gd name="connsiteX18" fmla="*/ 3731 w 10796"/>
                <a:gd name="connsiteY18" fmla="*/ 14706 h 14923"/>
                <a:gd name="connsiteX19" fmla="*/ 4111 w 10796"/>
                <a:gd name="connsiteY19" fmla="*/ 14832 h 14923"/>
                <a:gd name="connsiteX20" fmla="*/ 4805 w 10796"/>
                <a:gd name="connsiteY20" fmla="*/ 14923 h 14923"/>
                <a:gd name="connsiteX21" fmla="*/ 5702 w 10796"/>
                <a:gd name="connsiteY21" fmla="*/ 14820 h 14923"/>
                <a:gd name="connsiteX22" fmla="*/ 6272 w 10796"/>
                <a:gd name="connsiteY22" fmla="*/ 14673 h 14923"/>
                <a:gd name="connsiteX23" fmla="*/ 6870 w 10796"/>
                <a:gd name="connsiteY23" fmla="*/ 14377 h 14923"/>
                <a:gd name="connsiteX24" fmla="*/ 7359 w 10796"/>
                <a:gd name="connsiteY24" fmla="*/ 14082 h 14923"/>
                <a:gd name="connsiteX25" fmla="*/ 7740 w 10796"/>
                <a:gd name="connsiteY25" fmla="*/ 13673 h 14923"/>
                <a:gd name="connsiteX26" fmla="*/ 8093 w 10796"/>
                <a:gd name="connsiteY26" fmla="*/ 13309 h 14923"/>
                <a:gd name="connsiteX27" fmla="*/ 8310 w 10796"/>
                <a:gd name="connsiteY27" fmla="*/ 12786 h 14923"/>
                <a:gd name="connsiteX28" fmla="*/ 8392 w 10796"/>
                <a:gd name="connsiteY28" fmla="*/ 12445 h 14923"/>
                <a:gd name="connsiteX29" fmla="*/ 8323 w 10796"/>
                <a:gd name="connsiteY29" fmla="*/ 12183 h 14923"/>
                <a:gd name="connsiteX30" fmla="*/ 8187 w 10796"/>
                <a:gd name="connsiteY30" fmla="*/ 11741 h 14923"/>
                <a:gd name="connsiteX31" fmla="*/ 7834 w 10796"/>
                <a:gd name="connsiteY31" fmla="*/ 11069 h 14923"/>
                <a:gd name="connsiteX32" fmla="*/ 7740 w 10796"/>
                <a:gd name="connsiteY32" fmla="*/ 10786 h 14923"/>
                <a:gd name="connsiteX33" fmla="*/ 7713 w 10796"/>
                <a:gd name="connsiteY33" fmla="*/ 10513 h 14923"/>
                <a:gd name="connsiteX34" fmla="*/ 7550 w 10796"/>
                <a:gd name="connsiteY34" fmla="*/ 10513 h 14923"/>
                <a:gd name="connsiteX35" fmla="*/ 7454 w 10796"/>
                <a:gd name="connsiteY35" fmla="*/ 10683 h 14923"/>
                <a:gd name="connsiteX36" fmla="*/ 7100 w 10796"/>
                <a:gd name="connsiteY36" fmla="*/ 10877 h 14923"/>
                <a:gd name="connsiteX37" fmla="*/ 6693 w 10796"/>
                <a:gd name="connsiteY37" fmla="*/ 10991 h 14923"/>
                <a:gd name="connsiteX38" fmla="*/ 6245 w 10796"/>
                <a:gd name="connsiteY38" fmla="*/ 10900 h 14923"/>
                <a:gd name="connsiteX39" fmla="*/ 5878 w 10796"/>
                <a:gd name="connsiteY39" fmla="*/ 10695 h 14923"/>
                <a:gd name="connsiteX40" fmla="*/ 5497 w 10796"/>
                <a:gd name="connsiteY40" fmla="*/ 10319 h 14923"/>
                <a:gd name="connsiteX41" fmla="*/ 5280 w 10796"/>
                <a:gd name="connsiteY41" fmla="*/ 10001 h 14923"/>
                <a:gd name="connsiteX42" fmla="*/ 5267 w 10796"/>
                <a:gd name="connsiteY42" fmla="*/ 9683 h 14923"/>
                <a:gd name="connsiteX43" fmla="*/ 5321 w 10796"/>
                <a:gd name="connsiteY43" fmla="*/ 9331 h 14923"/>
                <a:gd name="connsiteX44" fmla="*/ 5524 w 10796"/>
                <a:gd name="connsiteY44" fmla="*/ 9024 h 14923"/>
                <a:gd name="connsiteX45" fmla="*/ 5729 w 10796"/>
                <a:gd name="connsiteY45" fmla="*/ 8819 h 14923"/>
                <a:gd name="connsiteX46" fmla="*/ 6068 w 10796"/>
                <a:gd name="connsiteY46" fmla="*/ 8524 h 14923"/>
                <a:gd name="connsiteX47" fmla="*/ 6638 w 10796"/>
                <a:gd name="connsiteY47" fmla="*/ 8172 h 14923"/>
                <a:gd name="connsiteX48" fmla="*/ 7224 w 10796"/>
                <a:gd name="connsiteY48" fmla="*/ 8023 h 14923"/>
                <a:gd name="connsiteX49" fmla="*/ 7644 w 10796"/>
                <a:gd name="connsiteY49" fmla="*/ 7955 h 14923"/>
                <a:gd name="connsiteX50" fmla="*/ 8051 w 10796"/>
                <a:gd name="connsiteY50" fmla="*/ 7955 h 14923"/>
                <a:gd name="connsiteX51" fmla="*/ 8419 w 10796"/>
                <a:gd name="connsiteY51" fmla="*/ 8001 h 14923"/>
                <a:gd name="connsiteX52" fmla="*/ 8758 w 10796"/>
                <a:gd name="connsiteY52" fmla="*/ 8114 h 14923"/>
                <a:gd name="connsiteX53" fmla="*/ 9030 w 10796"/>
                <a:gd name="connsiteY53" fmla="*/ 8364 h 14923"/>
                <a:gd name="connsiteX54" fmla="*/ 9138 w 10796"/>
                <a:gd name="connsiteY54" fmla="*/ 8718 h 14923"/>
                <a:gd name="connsiteX55" fmla="*/ 9044 w 10796"/>
                <a:gd name="connsiteY55" fmla="*/ 8990 h 14923"/>
                <a:gd name="connsiteX56" fmla="*/ 9247 w 10796"/>
                <a:gd name="connsiteY56" fmla="*/ 9013 h 14923"/>
                <a:gd name="connsiteX57" fmla="*/ 10089 w 10796"/>
                <a:gd name="connsiteY57" fmla="*/ 9015 h 14923"/>
                <a:gd name="connsiteX58" fmla="*/ 10796 w 10796"/>
                <a:gd name="connsiteY58" fmla="*/ 6310 h 14923"/>
                <a:gd name="connsiteX59" fmla="*/ 10416 w 10796"/>
                <a:gd name="connsiteY59" fmla="*/ 6241 h 14923"/>
                <a:gd name="connsiteX60" fmla="*/ 9084 w 10796"/>
                <a:gd name="connsiteY60" fmla="*/ 5878 h 14923"/>
                <a:gd name="connsiteX61" fmla="*/ 7834 w 10796"/>
                <a:gd name="connsiteY61" fmla="*/ 5491 h 14923"/>
                <a:gd name="connsiteX62" fmla="*/ 6584 w 10796"/>
                <a:gd name="connsiteY62" fmla="*/ 4923 h 14923"/>
                <a:gd name="connsiteX63" fmla="*/ 5704 w 10796"/>
                <a:gd name="connsiteY63" fmla="*/ 4488 h 14923"/>
                <a:gd name="connsiteX64" fmla="*/ 3454 w 10796"/>
                <a:gd name="connsiteY64" fmla="*/ 3059 h 14923"/>
                <a:gd name="connsiteX65" fmla="*/ 1642 w 10796"/>
                <a:gd name="connsiteY65" fmla="*/ 869 h 14923"/>
                <a:gd name="connsiteX66" fmla="*/ 389 w 10796"/>
                <a:gd name="connsiteY66" fmla="*/ 297 h 14923"/>
                <a:gd name="connsiteX67" fmla="*/ 5 w 10796"/>
                <a:gd name="connsiteY67" fmla="*/ 577 h 14923"/>
                <a:gd name="connsiteX68" fmla="*/ 599 w 10796"/>
                <a:gd name="connsiteY68" fmla="*/ 6750 h 14923"/>
                <a:gd name="connsiteX69" fmla="*/ 796 w 10796"/>
                <a:gd name="connsiteY69" fmla="*/ 6801 h 14923"/>
                <a:gd name="connsiteX0" fmla="*/ 513 w 10513"/>
                <a:gd name="connsiteY0" fmla="*/ 6757 h 14879"/>
                <a:gd name="connsiteX1" fmla="*/ 691 w 10513"/>
                <a:gd name="connsiteY1" fmla="*/ 7229 h 14879"/>
                <a:gd name="connsiteX2" fmla="*/ 1111 w 10513"/>
                <a:gd name="connsiteY2" fmla="*/ 7605 h 14879"/>
                <a:gd name="connsiteX3" fmla="*/ 1247 w 10513"/>
                <a:gd name="connsiteY3" fmla="*/ 7934 h 14879"/>
                <a:gd name="connsiteX4" fmla="*/ 1397 w 10513"/>
                <a:gd name="connsiteY4" fmla="*/ 8502 h 14879"/>
                <a:gd name="connsiteX5" fmla="*/ 1343 w 10513"/>
                <a:gd name="connsiteY5" fmla="*/ 8946 h 14879"/>
                <a:gd name="connsiteX6" fmla="*/ 1138 w 10513"/>
                <a:gd name="connsiteY6" fmla="*/ 9275 h 14879"/>
                <a:gd name="connsiteX7" fmla="*/ 975 w 10513"/>
                <a:gd name="connsiteY7" fmla="*/ 9651 h 14879"/>
                <a:gd name="connsiteX8" fmla="*/ 866 w 10513"/>
                <a:gd name="connsiteY8" fmla="*/ 10184 h 14879"/>
                <a:gd name="connsiteX9" fmla="*/ 812 w 10513"/>
                <a:gd name="connsiteY9" fmla="*/ 10700 h 14879"/>
                <a:gd name="connsiteX10" fmla="*/ 839 w 10513"/>
                <a:gd name="connsiteY10" fmla="*/ 11412 h 14879"/>
                <a:gd name="connsiteX11" fmla="*/ 975 w 10513"/>
                <a:gd name="connsiteY11" fmla="*/ 11924 h 14879"/>
                <a:gd name="connsiteX12" fmla="*/ 1138 w 10513"/>
                <a:gd name="connsiteY12" fmla="*/ 12412 h 14879"/>
                <a:gd name="connsiteX13" fmla="*/ 1288 w 10513"/>
                <a:gd name="connsiteY13" fmla="*/ 12867 h 14879"/>
                <a:gd name="connsiteX14" fmla="*/ 1696 w 10513"/>
                <a:gd name="connsiteY14" fmla="*/ 13389 h 14879"/>
                <a:gd name="connsiteX15" fmla="*/ 2008 w 10513"/>
                <a:gd name="connsiteY15" fmla="*/ 13811 h 14879"/>
                <a:gd name="connsiteX16" fmla="*/ 2442 w 10513"/>
                <a:gd name="connsiteY16" fmla="*/ 14129 h 14879"/>
                <a:gd name="connsiteX17" fmla="*/ 2892 w 10513"/>
                <a:gd name="connsiteY17" fmla="*/ 14447 h 14879"/>
                <a:gd name="connsiteX18" fmla="*/ 3448 w 10513"/>
                <a:gd name="connsiteY18" fmla="*/ 14662 h 14879"/>
                <a:gd name="connsiteX19" fmla="*/ 3828 w 10513"/>
                <a:gd name="connsiteY19" fmla="*/ 14788 h 14879"/>
                <a:gd name="connsiteX20" fmla="*/ 4522 w 10513"/>
                <a:gd name="connsiteY20" fmla="*/ 14879 h 14879"/>
                <a:gd name="connsiteX21" fmla="*/ 5419 w 10513"/>
                <a:gd name="connsiteY21" fmla="*/ 14776 h 14879"/>
                <a:gd name="connsiteX22" fmla="*/ 5989 w 10513"/>
                <a:gd name="connsiteY22" fmla="*/ 14629 h 14879"/>
                <a:gd name="connsiteX23" fmla="*/ 6587 w 10513"/>
                <a:gd name="connsiteY23" fmla="*/ 14333 h 14879"/>
                <a:gd name="connsiteX24" fmla="*/ 7076 w 10513"/>
                <a:gd name="connsiteY24" fmla="*/ 14038 h 14879"/>
                <a:gd name="connsiteX25" fmla="*/ 7457 w 10513"/>
                <a:gd name="connsiteY25" fmla="*/ 13629 h 14879"/>
                <a:gd name="connsiteX26" fmla="*/ 7810 w 10513"/>
                <a:gd name="connsiteY26" fmla="*/ 13265 h 14879"/>
                <a:gd name="connsiteX27" fmla="*/ 8027 w 10513"/>
                <a:gd name="connsiteY27" fmla="*/ 12742 h 14879"/>
                <a:gd name="connsiteX28" fmla="*/ 8109 w 10513"/>
                <a:gd name="connsiteY28" fmla="*/ 12401 h 14879"/>
                <a:gd name="connsiteX29" fmla="*/ 8040 w 10513"/>
                <a:gd name="connsiteY29" fmla="*/ 12139 h 14879"/>
                <a:gd name="connsiteX30" fmla="*/ 7904 w 10513"/>
                <a:gd name="connsiteY30" fmla="*/ 11697 h 14879"/>
                <a:gd name="connsiteX31" fmla="*/ 7551 w 10513"/>
                <a:gd name="connsiteY31" fmla="*/ 11025 h 14879"/>
                <a:gd name="connsiteX32" fmla="*/ 7457 w 10513"/>
                <a:gd name="connsiteY32" fmla="*/ 10742 h 14879"/>
                <a:gd name="connsiteX33" fmla="*/ 7430 w 10513"/>
                <a:gd name="connsiteY33" fmla="*/ 10469 h 14879"/>
                <a:gd name="connsiteX34" fmla="*/ 7267 w 10513"/>
                <a:gd name="connsiteY34" fmla="*/ 10469 h 14879"/>
                <a:gd name="connsiteX35" fmla="*/ 7171 w 10513"/>
                <a:gd name="connsiteY35" fmla="*/ 10639 h 14879"/>
                <a:gd name="connsiteX36" fmla="*/ 6817 w 10513"/>
                <a:gd name="connsiteY36" fmla="*/ 10833 h 14879"/>
                <a:gd name="connsiteX37" fmla="*/ 6410 w 10513"/>
                <a:gd name="connsiteY37" fmla="*/ 10947 h 14879"/>
                <a:gd name="connsiteX38" fmla="*/ 5962 w 10513"/>
                <a:gd name="connsiteY38" fmla="*/ 10856 h 14879"/>
                <a:gd name="connsiteX39" fmla="*/ 5595 w 10513"/>
                <a:gd name="connsiteY39" fmla="*/ 10651 h 14879"/>
                <a:gd name="connsiteX40" fmla="*/ 5214 w 10513"/>
                <a:gd name="connsiteY40" fmla="*/ 10275 h 14879"/>
                <a:gd name="connsiteX41" fmla="*/ 4997 w 10513"/>
                <a:gd name="connsiteY41" fmla="*/ 9957 h 14879"/>
                <a:gd name="connsiteX42" fmla="*/ 4984 w 10513"/>
                <a:gd name="connsiteY42" fmla="*/ 9639 h 14879"/>
                <a:gd name="connsiteX43" fmla="*/ 5038 w 10513"/>
                <a:gd name="connsiteY43" fmla="*/ 9287 h 14879"/>
                <a:gd name="connsiteX44" fmla="*/ 5241 w 10513"/>
                <a:gd name="connsiteY44" fmla="*/ 8980 h 14879"/>
                <a:gd name="connsiteX45" fmla="*/ 5446 w 10513"/>
                <a:gd name="connsiteY45" fmla="*/ 8775 h 14879"/>
                <a:gd name="connsiteX46" fmla="*/ 5785 w 10513"/>
                <a:gd name="connsiteY46" fmla="*/ 8480 h 14879"/>
                <a:gd name="connsiteX47" fmla="*/ 6355 w 10513"/>
                <a:gd name="connsiteY47" fmla="*/ 8128 h 14879"/>
                <a:gd name="connsiteX48" fmla="*/ 6941 w 10513"/>
                <a:gd name="connsiteY48" fmla="*/ 7979 h 14879"/>
                <a:gd name="connsiteX49" fmla="*/ 7361 w 10513"/>
                <a:gd name="connsiteY49" fmla="*/ 7911 h 14879"/>
                <a:gd name="connsiteX50" fmla="*/ 7768 w 10513"/>
                <a:gd name="connsiteY50" fmla="*/ 7911 h 14879"/>
                <a:gd name="connsiteX51" fmla="*/ 8136 w 10513"/>
                <a:gd name="connsiteY51" fmla="*/ 7957 h 14879"/>
                <a:gd name="connsiteX52" fmla="*/ 8475 w 10513"/>
                <a:gd name="connsiteY52" fmla="*/ 8070 h 14879"/>
                <a:gd name="connsiteX53" fmla="*/ 8747 w 10513"/>
                <a:gd name="connsiteY53" fmla="*/ 8320 h 14879"/>
                <a:gd name="connsiteX54" fmla="*/ 8855 w 10513"/>
                <a:gd name="connsiteY54" fmla="*/ 8674 h 14879"/>
                <a:gd name="connsiteX55" fmla="*/ 8761 w 10513"/>
                <a:gd name="connsiteY55" fmla="*/ 8946 h 14879"/>
                <a:gd name="connsiteX56" fmla="*/ 8964 w 10513"/>
                <a:gd name="connsiteY56" fmla="*/ 8969 h 14879"/>
                <a:gd name="connsiteX57" fmla="*/ 9806 w 10513"/>
                <a:gd name="connsiteY57" fmla="*/ 8971 h 14879"/>
                <a:gd name="connsiteX58" fmla="*/ 10513 w 10513"/>
                <a:gd name="connsiteY58" fmla="*/ 6266 h 14879"/>
                <a:gd name="connsiteX59" fmla="*/ 10133 w 10513"/>
                <a:gd name="connsiteY59" fmla="*/ 6197 h 14879"/>
                <a:gd name="connsiteX60" fmla="*/ 8801 w 10513"/>
                <a:gd name="connsiteY60" fmla="*/ 5834 h 14879"/>
                <a:gd name="connsiteX61" fmla="*/ 7551 w 10513"/>
                <a:gd name="connsiteY61" fmla="*/ 5447 h 14879"/>
                <a:gd name="connsiteX62" fmla="*/ 6301 w 10513"/>
                <a:gd name="connsiteY62" fmla="*/ 4879 h 14879"/>
                <a:gd name="connsiteX63" fmla="*/ 5421 w 10513"/>
                <a:gd name="connsiteY63" fmla="*/ 4444 h 14879"/>
                <a:gd name="connsiteX64" fmla="*/ 3171 w 10513"/>
                <a:gd name="connsiteY64" fmla="*/ 3015 h 14879"/>
                <a:gd name="connsiteX65" fmla="*/ 1359 w 10513"/>
                <a:gd name="connsiteY65" fmla="*/ 825 h 14879"/>
                <a:gd name="connsiteX66" fmla="*/ 106 w 10513"/>
                <a:gd name="connsiteY66" fmla="*/ 253 h 14879"/>
                <a:gd name="connsiteX67" fmla="*/ 207 w 10513"/>
                <a:gd name="connsiteY67" fmla="*/ 607 h 14879"/>
                <a:gd name="connsiteX68" fmla="*/ 316 w 10513"/>
                <a:gd name="connsiteY68" fmla="*/ 6706 h 14879"/>
                <a:gd name="connsiteX69" fmla="*/ 513 w 10513"/>
                <a:gd name="connsiteY69" fmla="*/ 6757 h 1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513" h="14879">
                  <a:moveTo>
                    <a:pt x="513" y="6757"/>
                  </a:moveTo>
                  <a:lnTo>
                    <a:pt x="691" y="7229"/>
                  </a:lnTo>
                  <a:lnTo>
                    <a:pt x="1111" y="7605"/>
                  </a:lnTo>
                  <a:cubicBezTo>
                    <a:pt x="1156" y="7715"/>
                    <a:pt x="1202" y="7824"/>
                    <a:pt x="1247" y="7934"/>
                  </a:cubicBezTo>
                  <a:lnTo>
                    <a:pt x="1397" y="8502"/>
                  </a:lnTo>
                  <a:lnTo>
                    <a:pt x="1343" y="8946"/>
                  </a:lnTo>
                  <a:cubicBezTo>
                    <a:pt x="1275" y="9056"/>
                    <a:pt x="1206" y="9165"/>
                    <a:pt x="1138" y="9275"/>
                  </a:cubicBezTo>
                  <a:lnTo>
                    <a:pt x="975" y="9651"/>
                  </a:lnTo>
                  <a:cubicBezTo>
                    <a:pt x="939" y="9829"/>
                    <a:pt x="902" y="10006"/>
                    <a:pt x="866" y="10184"/>
                  </a:cubicBezTo>
                  <a:lnTo>
                    <a:pt x="812" y="10700"/>
                  </a:lnTo>
                  <a:cubicBezTo>
                    <a:pt x="821" y="10937"/>
                    <a:pt x="830" y="11175"/>
                    <a:pt x="839" y="11412"/>
                  </a:cubicBezTo>
                  <a:cubicBezTo>
                    <a:pt x="884" y="11583"/>
                    <a:pt x="930" y="11753"/>
                    <a:pt x="975" y="11924"/>
                  </a:cubicBezTo>
                  <a:cubicBezTo>
                    <a:pt x="1029" y="12087"/>
                    <a:pt x="1084" y="12249"/>
                    <a:pt x="1138" y="12412"/>
                  </a:cubicBezTo>
                  <a:lnTo>
                    <a:pt x="1288" y="12867"/>
                  </a:lnTo>
                  <a:lnTo>
                    <a:pt x="1696" y="13389"/>
                  </a:lnTo>
                  <a:lnTo>
                    <a:pt x="2008" y="13811"/>
                  </a:lnTo>
                  <a:lnTo>
                    <a:pt x="2442" y="14129"/>
                  </a:lnTo>
                  <a:lnTo>
                    <a:pt x="2892" y="14447"/>
                  </a:lnTo>
                  <a:lnTo>
                    <a:pt x="3448" y="14662"/>
                  </a:lnTo>
                  <a:lnTo>
                    <a:pt x="3828" y="14788"/>
                  </a:lnTo>
                  <a:lnTo>
                    <a:pt x="4522" y="14879"/>
                  </a:lnTo>
                  <a:lnTo>
                    <a:pt x="5419" y="14776"/>
                  </a:lnTo>
                  <a:lnTo>
                    <a:pt x="5989" y="14629"/>
                  </a:lnTo>
                  <a:lnTo>
                    <a:pt x="6587" y="14333"/>
                  </a:lnTo>
                  <a:lnTo>
                    <a:pt x="7076" y="14038"/>
                  </a:lnTo>
                  <a:lnTo>
                    <a:pt x="7457" y="13629"/>
                  </a:lnTo>
                  <a:lnTo>
                    <a:pt x="7810" y="13265"/>
                  </a:lnTo>
                  <a:lnTo>
                    <a:pt x="8027" y="12742"/>
                  </a:lnTo>
                  <a:cubicBezTo>
                    <a:pt x="8054" y="12628"/>
                    <a:pt x="8082" y="12515"/>
                    <a:pt x="8109" y="12401"/>
                  </a:cubicBezTo>
                  <a:cubicBezTo>
                    <a:pt x="8086" y="12314"/>
                    <a:pt x="8063" y="12226"/>
                    <a:pt x="8040" y="12139"/>
                  </a:cubicBezTo>
                  <a:cubicBezTo>
                    <a:pt x="7995" y="11992"/>
                    <a:pt x="7949" y="11844"/>
                    <a:pt x="7904" y="11697"/>
                  </a:cubicBezTo>
                  <a:lnTo>
                    <a:pt x="7551" y="11025"/>
                  </a:lnTo>
                  <a:cubicBezTo>
                    <a:pt x="7520" y="10931"/>
                    <a:pt x="7488" y="10836"/>
                    <a:pt x="7457" y="10742"/>
                  </a:cubicBezTo>
                  <a:lnTo>
                    <a:pt x="7430" y="10469"/>
                  </a:lnTo>
                  <a:lnTo>
                    <a:pt x="7267" y="10469"/>
                  </a:lnTo>
                  <a:cubicBezTo>
                    <a:pt x="7235" y="10526"/>
                    <a:pt x="7203" y="10582"/>
                    <a:pt x="7171" y="10639"/>
                  </a:cubicBezTo>
                  <a:lnTo>
                    <a:pt x="6817" y="10833"/>
                  </a:lnTo>
                  <a:lnTo>
                    <a:pt x="6410" y="10947"/>
                  </a:lnTo>
                  <a:lnTo>
                    <a:pt x="5962" y="10856"/>
                  </a:lnTo>
                  <a:lnTo>
                    <a:pt x="5595" y="10651"/>
                  </a:lnTo>
                  <a:lnTo>
                    <a:pt x="5214" y="10275"/>
                  </a:lnTo>
                  <a:lnTo>
                    <a:pt x="4997" y="9957"/>
                  </a:lnTo>
                  <a:cubicBezTo>
                    <a:pt x="4993" y="9851"/>
                    <a:pt x="4988" y="9745"/>
                    <a:pt x="4984" y="9639"/>
                  </a:cubicBezTo>
                  <a:cubicBezTo>
                    <a:pt x="5002" y="9522"/>
                    <a:pt x="5020" y="9404"/>
                    <a:pt x="5038" y="9287"/>
                  </a:cubicBezTo>
                  <a:cubicBezTo>
                    <a:pt x="5106" y="9185"/>
                    <a:pt x="5173" y="9082"/>
                    <a:pt x="5241" y="8980"/>
                  </a:cubicBezTo>
                  <a:lnTo>
                    <a:pt x="5446" y="8775"/>
                  </a:lnTo>
                  <a:lnTo>
                    <a:pt x="5785" y="8480"/>
                  </a:lnTo>
                  <a:lnTo>
                    <a:pt x="6355" y="8128"/>
                  </a:lnTo>
                  <a:lnTo>
                    <a:pt x="6941" y="7979"/>
                  </a:lnTo>
                  <a:lnTo>
                    <a:pt x="7361" y="7911"/>
                  </a:lnTo>
                  <a:lnTo>
                    <a:pt x="7768" y="7911"/>
                  </a:lnTo>
                  <a:lnTo>
                    <a:pt x="8136" y="7957"/>
                  </a:lnTo>
                  <a:lnTo>
                    <a:pt x="8475" y="8070"/>
                  </a:lnTo>
                  <a:lnTo>
                    <a:pt x="8747" y="8320"/>
                  </a:lnTo>
                  <a:lnTo>
                    <a:pt x="8855" y="8674"/>
                  </a:lnTo>
                  <a:cubicBezTo>
                    <a:pt x="8824" y="8765"/>
                    <a:pt x="8792" y="8855"/>
                    <a:pt x="8761" y="8946"/>
                  </a:cubicBezTo>
                  <a:lnTo>
                    <a:pt x="8964" y="8969"/>
                  </a:lnTo>
                  <a:lnTo>
                    <a:pt x="9806" y="8971"/>
                  </a:lnTo>
                  <a:lnTo>
                    <a:pt x="10513" y="6266"/>
                  </a:lnTo>
                  <a:lnTo>
                    <a:pt x="10133" y="6197"/>
                  </a:lnTo>
                  <a:lnTo>
                    <a:pt x="8801" y="5834"/>
                  </a:lnTo>
                  <a:lnTo>
                    <a:pt x="7551" y="5447"/>
                  </a:lnTo>
                  <a:lnTo>
                    <a:pt x="6301" y="4879"/>
                  </a:lnTo>
                  <a:lnTo>
                    <a:pt x="5421" y="4444"/>
                  </a:lnTo>
                  <a:lnTo>
                    <a:pt x="3171" y="3015"/>
                  </a:lnTo>
                  <a:lnTo>
                    <a:pt x="1359" y="825"/>
                  </a:lnTo>
                  <a:lnTo>
                    <a:pt x="106" y="253"/>
                  </a:lnTo>
                  <a:cubicBezTo>
                    <a:pt x="-167" y="204"/>
                    <a:pt x="172" y="-468"/>
                    <a:pt x="207" y="607"/>
                  </a:cubicBezTo>
                  <a:cubicBezTo>
                    <a:pt x="271" y="2189"/>
                    <a:pt x="252" y="5124"/>
                    <a:pt x="316" y="6706"/>
                  </a:cubicBezTo>
                  <a:lnTo>
                    <a:pt x="513" y="6757"/>
                  </a:lnTo>
                  <a:close/>
                </a:path>
              </a:pathLst>
            </a:custGeom>
            <a:solidFill>
              <a:schemeClr val="accent2">
                <a:lumMod val="60000"/>
                <a:lumOff val="40000"/>
                <a:alpha val="50196"/>
              </a:schemeClr>
            </a:solidFill>
            <a:ln w="19050" cap="flat">
              <a:noFill/>
              <a:prstDash val="solid"/>
              <a:round/>
              <a:headEnd/>
              <a:tailEnd/>
            </a:ln>
          </p:spPr>
          <p:txBody>
            <a:bodyPr lIns="74295" tIns="8890" rIns="74295" bIns="8890"/>
            <a:lstStyle/>
            <a:p>
              <a:endParaRPr lang="ja-JP" altLang="en-US" sz="600">
                <a:latin typeface="+mn-ea"/>
              </a:endParaRPr>
            </a:p>
          </p:txBody>
        </p:sp>
        <p:sp>
          <p:nvSpPr>
            <p:cNvPr id="14" name="フリーフォーム 13"/>
            <p:cNvSpPr/>
            <p:nvPr/>
          </p:nvSpPr>
          <p:spPr>
            <a:xfrm>
              <a:off x="5377221" y="1642567"/>
              <a:ext cx="238836" cy="177422"/>
            </a:xfrm>
            <a:custGeom>
              <a:avLst/>
              <a:gdLst>
                <a:gd name="connsiteX0" fmla="*/ 0 w 208128"/>
                <a:gd name="connsiteY0" fmla="*/ 37532 h 61415"/>
                <a:gd name="connsiteX1" fmla="*/ 126241 w 208128"/>
                <a:gd name="connsiteY1" fmla="*/ 30708 h 61415"/>
                <a:gd name="connsiteX2" fmla="*/ 129653 w 208128"/>
                <a:gd name="connsiteY2" fmla="*/ 20472 h 61415"/>
                <a:gd name="connsiteX3" fmla="*/ 150125 w 208128"/>
                <a:gd name="connsiteY3" fmla="*/ 0 h 61415"/>
                <a:gd name="connsiteX4" fmla="*/ 163773 w 208128"/>
                <a:gd name="connsiteY4" fmla="*/ 3412 h 61415"/>
                <a:gd name="connsiteX5" fmla="*/ 170597 w 208128"/>
                <a:gd name="connsiteY5" fmla="*/ 23884 h 61415"/>
                <a:gd name="connsiteX6" fmla="*/ 191068 w 208128"/>
                <a:gd name="connsiteY6" fmla="*/ 44356 h 61415"/>
                <a:gd name="connsiteX7" fmla="*/ 197892 w 208128"/>
                <a:gd name="connsiteY7" fmla="*/ 54591 h 61415"/>
                <a:gd name="connsiteX8" fmla="*/ 208128 w 208128"/>
                <a:gd name="connsiteY8" fmla="*/ 61415 h 61415"/>
                <a:gd name="connsiteX0" fmla="*/ 0 w 208128"/>
                <a:gd name="connsiteY0" fmla="*/ 34138 h 58021"/>
                <a:gd name="connsiteX1" fmla="*/ 126241 w 208128"/>
                <a:gd name="connsiteY1" fmla="*/ 27314 h 58021"/>
                <a:gd name="connsiteX2" fmla="*/ 129653 w 208128"/>
                <a:gd name="connsiteY2" fmla="*/ 17078 h 58021"/>
                <a:gd name="connsiteX3" fmla="*/ 163773 w 208128"/>
                <a:gd name="connsiteY3" fmla="*/ 18 h 58021"/>
                <a:gd name="connsiteX4" fmla="*/ 170597 w 208128"/>
                <a:gd name="connsiteY4" fmla="*/ 20490 h 58021"/>
                <a:gd name="connsiteX5" fmla="*/ 191068 w 208128"/>
                <a:gd name="connsiteY5" fmla="*/ 40962 h 58021"/>
                <a:gd name="connsiteX6" fmla="*/ 197892 w 208128"/>
                <a:gd name="connsiteY6" fmla="*/ 51197 h 58021"/>
                <a:gd name="connsiteX7" fmla="*/ 208128 w 208128"/>
                <a:gd name="connsiteY7" fmla="*/ 58021 h 58021"/>
                <a:gd name="connsiteX0" fmla="*/ 0 w 208128"/>
                <a:gd name="connsiteY0" fmla="*/ 34734 h 58617"/>
                <a:gd name="connsiteX1" fmla="*/ 126241 w 208128"/>
                <a:gd name="connsiteY1" fmla="*/ 27910 h 58617"/>
                <a:gd name="connsiteX2" fmla="*/ 129653 w 208128"/>
                <a:gd name="connsiteY2" fmla="*/ 17674 h 58617"/>
                <a:gd name="connsiteX3" fmla="*/ 163773 w 208128"/>
                <a:gd name="connsiteY3" fmla="*/ 614 h 58617"/>
                <a:gd name="connsiteX4" fmla="*/ 191068 w 208128"/>
                <a:gd name="connsiteY4" fmla="*/ 41558 h 58617"/>
                <a:gd name="connsiteX5" fmla="*/ 197892 w 208128"/>
                <a:gd name="connsiteY5" fmla="*/ 51793 h 58617"/>
                <a:gd name="connsiteX6" fmla="*/ 208128 w 208128"/>
                <a:gd name="connsiteY6" fmla="*/ 58617 h 58617"/>
                <a:gd name="connsiteX0" fmla="*/ 0 w 197892"/>
                <a:gd name="connsiteY0" fmla="*/ 34734 h 51793"/>
                <a:gd name="connsiteX1" fmla="*/ 126241 w 197892"/>
                <a:gd name="connsiteY1" fmla="*/ 27910 h 51793"/>
                <a:gd name="connsiteX2" fmla="*/ 129653 w 197892"/>
                <a:gd name="connsiteY2" fmla="*/ 17674 h 51793"/>
                <a:gd name="connsiteX3" fmla="*/ 163773 w 197892"/>
                <a:gd name="connsiteY3" fmla="*/ 614 h 51793"/>
                <a:gd name="connsiteX4" fmla="*/ 191068 w 197892"/>
                <a:gd name="connsiteY4" fmla="*/ 41558 h 51793"/>
                <a:gd name="connsiteX5" fmla="*/ 197892 w 197892"/>
                <a:gd name="connsiteY5" fmla="*/ 51793 h 51793"/>
                <a:gd name="connsiteX0" fmla="*/ 0 w 191259"/>
                <a:gd name="connsiteY0" fmla="*/ 34734 h 181447"/>
                <a:gd name="connsiteX1" fmla="*/ 126241 w 191259"/>
                <a:gd name="connsiteY1" fmla="*/ 27910 h 181447"/>
                <a:gd name="connsiteX2" fmla="*/ 129653 w 191259"/>
                <a:gd name="connsiteY2" fmla="*/ 17674 h 181447"/>
                <a:gd name="connsiteX3" fmla="*/ 163773 w 191259"/>
                <a:gd name="connsiteY3" fmla="*/ 614 h 181447"/>
                <a:gd name="connsiteX4" fmla="*/ 191068 w 191259"/>
                <a:gd name="connsiteY4" fmla="*/ 41558 h 181447"/>
                <a:gd name="connsiteX5" fmla="*/ 177421 w 191259"/>
                <a:gd name="connsiteY5" fmla="*/ 181447 h 181447"/>
                <a:gd name="connsiteX0" fmla="*/ 0 w 191259"/>
                <a:gd name="connsiteY0" fmla="*/ 34273 h 180986"/>
                <a:gd name="connsiteX1" fmla="*/ 126241 w 191259"/>
                <a:gd name="connsiteY1" fmla="*/ 27449 h 180986"/>
                <a:gd name="connsiteX2" fmla="*/ 163773 w 191259"/>
                <a:gd name="connsiteY2" fmla="*/ 153 h 180986"/>
                <a:gd name="connsiteX3" fmla="*/ 191068 w 191259"/>
                <a:gd name="connsiteY3" fmla="*/ 41097 h 180986"/>
                <a:gd name="connsiteX4" fmla="*/ 177421 w 191259"/>
                <a:gd name="connsiteY4" fmla="*/ 180986 h 180986"/>
                <a:gd name="connsiteX0" fmla="*/ 0 w 191259"/>
                <a:gd name="connsiteY0" fmla="*/ 55785 h 202498"/>
                <a:gd name="connsiteX1" fmla="*/ 126241 w 191259"/>
                <a:gd name="connsiteY1" fmla="*/ 1194 h 202498"/>
                <a:gd name="connsiteX2" fmla="*/ 163773 w 191259"/>
                <a:gd name="connsiteY2" fmla="*/ 21665 h 202498"/>
                <a:gd name="connsiteX3" fmla="*/ 191068 w 191259"/>
                <a:gd name="connsiteY3" fmla="*/ 62609 h 202498"/>
                <a:gd name="connsiteX4" fmla="*/ 177421 w 191259"/>
                <a:gd name="connsiteY4" fmla="*/ 202498 h 202498"/>
                <a:gd name="connsiteX0" fmla="*/ 0 w 177421"/>
                <a:gd name="connsiteY0" fmla="*/ 57197 h 203910"/>
                <a:gd name="connsiteX1" fmla="*/ 126241 w 177421"/>
                <a:gd name="connsiteY1" fmla="*/ 2606 h 203910"/>
                <a:gd name="connsiteX2" fmla="*/ 163773 w 177421"/>
                <a:gd name="connsiteY2" fmla="*/ 23077 h 203910"/>
                <a:gd name="connsiteX3" fmla="*/ 136477 w 177421"/>
                <a:gd name="connsiteY3" fmla="*/ 145908 h 203910"/>
                <a:gd name="connsiteX4" fmla="*/ 177421 w 177421"/>
                <a:gd name="connsiteY4" fmla="*/ 203910 h 203910"/>
                <a:gd name="connsiteX0" fmla="*/ 0 w 238858"/>
                <a:gd name="connsiteY0" fmla="*/ 54793 h 201506"/>
                <a:gd name="connsiteX1" fmla="*/ 126241 w 238858"/>
                <a:gd name="connsiteY1" fmla="*/ 202 h 201506"/>
                <a:gd name="connsiteX2" fmla="*/ 238836 w 238858"/>
                <a:gd name="connsiteY2" fmla="*/ 78676 h 201506"/>
                <a:gd name="connsiteX3" fmla="*/ 136477 w 238858"/>
                <a:gd name="connsiteY3" fmla="*/ 143504 h 201506"/>
                <a:gd name="connsiteX4" fmla="*/ 177421 w 238858"/>
                <a:gd name="connsiteY4" fmla="*/ 201506 h 201506"/>
                <a:gd name="connsiteX0" fmla="*/ 0 w 238858"/>
                <a:gd name="connsiteY0" fmla="*/ 54793 h 201506"/>
                <a:gd name="connsiteX1" fmla="*/ 126241 w 238858"/>
                <a:gd name="connsiteY1" fmla="*/ 202 h 201506"/>
                <a:gd name="connsiteX2" fmla="*/ 238836 w 238858"/>
                <a:gd name="connsiteY2" fmla="*/ 78676 h 201506"/>
                <a:gd name="connsiteX3" fmla="*/ 136477 w 238858"/>
                <a:gd name="connsiteY3" fmla="*/ 143504 h 201506"/>
                <a:gd name="connsiteX4" fmla="*/ 177421 w 238858"/>
                <a:gd name="connsiteY4" fmla="*/ 201506 h 201506"/>
                <a:gd name="connsiteX0" fmla="*/ 0 w 238858"/>
                <a:gd name="connsiteY0" fmla="*/ 54591 h 201304"/>
                <a:gd name="connsiteX1" fmla="*/ 126241 w 238858"/>
                <a:gd name="connsiteY1" fmla="*/ 0 h 201304"/>
                <a:gd name="connsiteX2" fmla="*/ 238836 w 238858"/>
                <a:gd name="connsiteY2" fmla="*/ 78474 h 201304"/>
                <a:gd name="connsiteX3" fmla="*/ 136477 w 238858"/>
                <a:gd name="connsiteY3" fmla="*/ 143302 h 201304"/>
                <a:gd name="connsiteX4" fmla="*/ 177421 w 238858"/>
                <a:gd name="connsiteY4" fmla="*/ 201304 h 201304"/>
                <a:gd name="connsiteX0" fmla="*/ 0 w 238846"/>
                <a:gd name="connsiteY0" fmla="*/ 58003 h 204716"/>
                <a:gd name="connsiteX1" fmla="*/ 129653 w 238846"/>
                <a:gd name="connsiteY1" fmla="*/ 0 h 204716"/>
                <a:gd name="connsiteX2" fmla="*/ 238836 w 238846"/>
                <a:gd name="connsiteY2" fmla="*/ 81886 h 204716"/>
                <a:gd name="connsiteX3" fmla="*/ 136477 w 238846"/>
                <a:gd name="connsiteY3" fmla="*/ 146714 h 204716"/>
                <a:gd name="connsiteX4" fmla="*/ 177421 w 238846"/>
                <a:gd name="connsiteY4" fmla="*/ 204716 h 204716"/>
                <a:gd name="connsiteX0" fmla="*/ 0 w 238846"/>
                <a:gd name="connsiteY0" fmla="*/ 58003 h 204716"/>
                <a:gd name="connsiteX1" fmla="*/ 129653 w 238846"/>
                <a:gd name="connsiteY1" fmla="*/ 0 h 204716"/>
                <a:gd name="connsiteX2" fmla="*/ 238836 w 238846"/>
                <a:gd name="connsiteY2" fmla="*/ 81886 h 204716"/>
                <a:gd name="connsiteX3" fmla="*/ 136477 w 238846"/>
                <a:gd name="connsiteY3" fmla="*/ 146714 h 204716"/>
                <a:gd name="connsiteX4" fmla="*/ 177421 w 238846"/>
                <a:gd name="connsiteY4" fmla="*/ 204716 h 204716"/>
                <a:gd name="connsiteX0" fmla="*/ 0 w 238836"/>
                <a:gd name="connsiteY0" fmla="*/ 58003 h 204716"/>
                <a:gd name="connsiteX1" fmla="*/ 129653 w 238836"/>
                <a:gd name="connsiteY1" fmla="*/ 0 h 204716"/>
                <a:gd name="connsiteX2" fmla="*/ 238836 w 238836"/>
                <a:gd name="connsiteY2" fmla="*/ 81886 h 204716"/>
                <a:gd name="connsiteX3" fmla="*/ 136477 w 238836"/>
                <a:gd name="connsiteY3" fmla="*/ 146714 h 204716"/>
                <a:gd name="connsiteX4" fmla="*/ 177421 w 238836"/>
                <a:gd name="connsiteY4" fmla="*/ 204716 h 204716"/>
                <a:gd name="connsiteX0" fmla="*/ 0 w 238836"/>
                <a:gd name="connsiteY0" fmla="*/ 58003 h 307074"/>
                <a:gd name="connsiteX1" fmla="*/ 129653 w 238836"/>
                <a:gd name="connsiteY1" fmla="*/ 0 h 307074"/>
                <a:gd name="connsiteX2" fmla="*/ 238836 w 238836"/>
                <a:gd name="connsiteY2" fmla="*/ 81886 h 307074"/>
                <a:gd name="connsiteX3" fmla="*/ 136477 w 238836"/>
                <a:gd name="connsiteY3" fmla="*/ 146714 h 307074"/>
                <a:gd name="connsiteX4" fmla="*/ 20471 w 238836"/>
                <a:gd name="connsiteY4" fmla="*/ 307074 h 307074"/>
                <a:gd name="connsiteX0" fmla="*/ 0 w 239625"/>
                <a:gd name="connsiteY0" fmla="*/ 58003 h 307074"/>
                <a:gd name="connsiteX1" fmla="*/ 129653 w 239625"/>
                <a:gd name="connsiteY1" fmla="*/ 0 h 307074"/>
                <a:gd name="connsiteX2" fmla="*/ 238836 w 239625"/>
                <a:gd name="connsiteY2" fmla="*/ 81886 h 307074"/>
                <a:gd name="connsiteX3" fmla="*/ 170597 w 239625"/>
                <a:gd name="connsiteY3" fmla="*/ 160362 h 307074"/>
                <a:gd name="connsiteX4" fmla="*/ 20471 w 239625"/>
                <a:gd name="connsiteY4" fmla="*/ 307074 h 307074"/>
                <a:gd name="connsiteX0" fmla="*/ 0 w 239219"/>
                <a:gd name="connsiteY0" fmla="*/ 58003 h 307074"/>
                <a:gd name="connsiteX1" fmla="*/ 129653 w 239219"/>
                <a:gd name="connsiteY1" fmla="*/ 0 h 307074"/>
                <a:gd name="connsiteX2" fmla="*/ 238836 w 239219"/>
                <a:gd name="connsiteY2" fmla="*/ 81886 h 307074"/>
                <a:gd name="connsiteX3" fmla="*/ 160361 w 239219"/>
                <a:gd name="connsiteY3" fmla="*/ 177422 h 307074"/>
                <a:gd name="connsiteX4" fmla="*/ 20471 w 239219"/>
                <a:gd name="connsiteY4" fmla="*/ 307074 h 307074"/>
                <a:gd name="connsiteX0" fmla="*/ 0 w 239232"/>
                <a:gd name="connsiteY0" fmla="*/ 58003 h 177543"/>
                <a:gd name="connsiteX1" fmla="*/ 129653 w 239232"/>
                <a:gd name="connsiteY1" fmla="*/ 0 h 177543"/>
                <a:gd name="connsiteX2" fmla="*/ 238836 w 239232"/>
                <a:gd name="connsiteY2" fmla="*/ 81886 h 177543"/>
                <a:gd name="connsiteX3" fmla="*/ 160361 w 239232"/>
                <a:gd name="connsiteY3" fmla="*/ 177422 h 177543"/>
                <a:gd name="connsiteX4" fmla="*/ 10235 w 239232"/>
                <a:gd name="connsiteY4" fmla="*/ 61415 h 177543"/>
                <a:gd name="connsiteX0" fmla="*/ 0 w 238836"/>
                <a:gd name="connsiteY0" fmla="*/ 58003 h 177422"/>
                <a:gd name="connsiteX1" fmla="*/ 129653 w 238836"/>
                <a:gd name="connsiteY1" fmla="*/ 0 h 177422"/>
                <a:gd name="connsiteX2" fmla="*/ 238836 w 238836"/>
                <a:gd name="connsiteY2" fmla="*/ 81886 h 177422"/>
                <a:gd name="connsiteX3" fmla="*/ 160361 w 238836"/>
                <a:gd name="connsiteY3" fmla="*/ 177422 h 177422"/>
                <a:gd name="connsiteX4" fmla="*/ 10235 w 238836"/>
                <a:gd name="connsiteY4" fmla="*/ 61415 h 177422"/>
                <a:gd name="connsiteX0" fmla="*/ 0 w 238836"/>
                <a:gd name="connsiteY0" fmla="*/ 58003 h 177422"/>
                <a:gd name="connsiteX1" fmla="*/ 129653 w 238836"/>
                <a:gd name="connsiteY1" fmla="*/ 0 h 177422"/>
                <a:gd name="connsiteX2" fmla="*/ 238836 w 238836"/>
                <a:gd name="connsiteY2" fmla="*/ 81886 h 177422"/>
                <a:gd name="connsiteX3" fmla="*/ 160361 w 238836"/>
                <a:gd name="connsiteY3" fmla="*/ 177422 h 177422"/>
                <a:gd name="connsiteX4" fmla="*/ 10235 w 238836"/>
                <a:gd name="connsiteY4" fmla="*/ 61415 h 177422"/>
                <a:gd name="connsiteX0" fmla="*/ 0 w 238836"/>
                <a:gd name="connsiteY0" fmla="*/ 58003 h 177422"/>
                <a:gd name="connsiteX1" fmla="*/ 129653 w 238836"/>
                <a:gd name="connsiteY1" fmla="*/ 0 h 177422"/>
                <a:gd name="connsiteX2" fmla="*/ 238836 w 238836"/>
                <a:gd name="connsiteY2" fmla="*/ 81886 h 177422"/>
                <a:gd name="connsiteX3" fmla="*/ 160361 w 238836"/>
                <a:gd name="connsiteY3" fmla="*/ 177422 h 177422"/>
                <a:gd name="connsiteX4" fmla="*/ 10235 w 238836"/>
                <a:gd name="connsiteY4" fmla="*/ 61415 h 177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36" h="177422">
                  <a:moveTo>
                    <a:pt x="0" y="58003"/>
                  </a:moveTo>
                  <a:lnTo>
                    <a:pt x="129653" y="0"/>
                  </a:lnTo>
                  <a:lnTo>
                    <a:pt x="238836" y="81886"/>
                  </a:lnTo>
                  <a:lnTo>
                    <a:pt x="160361" y="177422"/>
                  </a:lnTo>
                  <a:lnTo>
                    <a:pt x="10235" y="61415"/>
                  </a:lnTo>
                </a:path>
              </a:pathLst>
            </a:custGeom>
            <a:solidFill>
              <a:schemeClr val="accent2">
                <a:lumMod val="60000"/>
                <a:lumOff val="40000"/>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7" name="フリーフォーム 26"/>
            <p:cNvSpPr/>
            <p:nvPr/>
          </p:nvSpPr>
          <p:spPr>
            <a:xfrm>
              <a:off x="5563984" y="4769301"/>
              <a:ext cx="214799" cy="124263"/>
            </a:xfrm>
            <a:custGeom>
              <a:avLst/>
              <a:gdLst>
                <a:gd name="connsiteX0" fmla="*/ 52855 w 58585"/>
                <a:gd name="connsiteY0" fmla="*/ 40483 h 48950"/>
                <a:gd name="connsiteX1" fmla="*/ 12374 w 58585"/>
                <a:gd name="connsiteY1" fmla="*/ 45245 h 48950"/>
                <a:gd name="connsiteX2" fmla="*/ 7611 w 58585"/>
                <a:gd name="connsiteY2" fmla="*/ 38101 h 48950"/>
                <a:gd name="connsiteX3" fmla="*/ 5230 w 58585"/>
                <a:gd name="connsiteY3" fmla="*/ 30958 h 48950"/>
                <a:gd name="connsiteX4" fmla="*/ 467 w 58585"/>
                <a:gd name="connsiteY4" fmla="*/ 23814 h 48950"/>
                <a:gd name="connsiteX5" fmla="*/ 2849 w 58585"/>
                <a:gd name="connsiteY5" fmla="*/ 7145 h 48950"/>
                <a:gd name="connsiteX6" fmla="*/ 17136 w 58585"/>
                <a:gd name="connsiteY6" fmla="*/ 4764 h 48950"/>
                <a:gd name="connsiteX7" fmla="*/ 57617 w 58585"/>
                <a:gd name="connsiteY7" fmla="*/ 1 h 48950"/>
                <a:gd name="connsiteX8" fmla="*/ 52855 w 58585"/>
                <a:gd name="connsiteY8" fmla="*/ 40483 h 48950"/>
                <a:gd name="connsiteX0" fmla="*/ 52646 w 58376"/>
                <a:gd name="connsiteY0" fmla="*/ 45744 h 54211"/>
                <a:gd name="connsiteX1" fmla="*/ 12165 w 58376"/>
                <a:gd name="connsiteY1" fmla="*/ 50506 h 54211"/>
                <a:gd name="connsiteX2" fmla="*/ 7402 w 58376"/>
                <a:gd name="connsiteY2" fmla="*/ 43362 h 54211"/>
                <a:gd name="connsiteX3" fmla="*/ 5021 w 58376"/>
                <a:gd name="connsiteY3" fmla="*/ 36219 h 54211"/>
                <a:gd name="connsiteX4" fmla="*/ 258 w 58376"/>
                <a:gd name="connsiteY4" fmla="*/ 29075 h 54211"/>
                <a:gd name="connsiteX5" fmla="*/ 2640 w 58376"/>
                <a:gd name="connsiteY5" fmla="*/ 12406 h 54211"/>
                <a:gd name="connsiteX6" fmla="*/ 16927 w 58376"/>
                <a:gd name="connsiteY6" fmla="*/ 13 h 54211"/>
                <a:gd name="connsiteX7" fmla="*/ 57408 w 58376"/>
                <a:gd name="connsiteY7" fmla="*/ 5262 h 54211"/>
                <a:gd name="connsiteX8" fmla="*/ 52646 w 58376"/>
                <a:gd name="connsiteY8" fmla="*/ 45744 h 54211"/>
                <a:gd name="connsiteX0" fmla="*/ 52646 w 58376"/>
                <a:gd name="connsiteY0" fmla="*/ 50616 h 59083"/>
                <a:gd name="connsiteX1" fmla="*/ 12165 w 58376"/>
                <a:gd name="connsiteY1" fmla="*/ 55378 h 59083"/>
                <a:gd name="connsiteX2" fmla="*/ 7402 w 58376"/>
                <a:gd name="connsiteY2" fmla="*/ 48234 h 59083"/>
                <a:gd name="connsiteX3" fmla="*/ 5021 w 58376"/>
                <a:gd name="connsiteY3" fmla="*/ 41091 h 59083"/>
                <a:gd name="connsiteX4" fmla="*/ 258 w 58376"/>
                <a:gd name="connsiteY4" fmla="*/ 33947 h 59083"/>
                <a:gd name="connsiteX5" fmla="*/ 2640 w 58376"/>
                <a:gd name="connsiteY5" fmla="*/ 17278 h 59083"/>
                <a:gd name="connsiteX6" fmla="*/ 16927 w 58376"/>
                <a:gd name="connsiteY6" fmla="*/ 4885 h 59083"/>
                <a:gd name="connsiteX7" fmla="*/ 38107 w 58376"/>
                <a:gd name="connsiteY7" fmla="*/ 122 h 59083"/>
                <a:gd name="connsiteX8" fmla="*/ 57408 w 58376"/>
                <a:gd name="connsiteY8" fmla="*/ 10134 h 59083"/>
                <a:gd name="connsiteX9" fmla="*/ 52646 w 58376"/>
                <a:gd name="connsiteY9" fmla="*/ 50616 h 59083"/>
                <a:gd name="connsiteX0" fmla="*/ 52646 w 169336"/>
                <a:gd name="connsiteY0" fmla="*/ 50616 h 57900"/>
                <a:gd name="connsiteX1" fmla="*/ 12165 w 169336"/>
                <a:gd name="connsiteY1" fmla="*/ 55378 h 57900"/>
                <a:gd name="connsiteX2" fmla="*/ 7402 w 169336"/>
                <a:gd name="connsiteY2" fmla="*/ 48234 h 57900"/>
                <a:gd name="connsiteX3" fmla="*/ 5021 w 169336"/>
                <a:gd name="connsiteY3" fmla="*/ 41091 h 57900"/>
                <a:gd name="connsiteX4" fmla="*/ 258 w 169336"/>
                <a:gd name="connsiteY4" fmla="*/ 33947 h 57900"/>
                <a:gd name="connsiteX5" fmla="*/ 2640 w 169336"/>
                <a:gd name="connsiteY5" fmla="*/ 17278 h 57900"/>
                <a:gd name="connsiteX6" fmla="*/ 16927 w 169336"/>
                <a:gd name="connsiteY6" fmla="*/ 4885 h 57900"/>
                <a:gd name="connsiteX7" fmla="*/ 38107 w 169336"/>
                <a:gd name="connsiteY7" fmla="*/ 122 h 57900"/>
                <a:gd name="connsiteX8" fmla="*/ 169327 w 169336"/>
                <a:gd name="connsiteY8" fmla="*/ 47679 h 57900"/>
                <a:gd name="connsiteX9" fmla="*/ 52646 w 169336"/>
                <a:gd name="connsiteY9" fmla="*/ 50616 h 57900"/>
                <a:gd name="connsiteX0" fmla="*/ 52646 w 169336"/>
                <a:gd name="connsiteY0" fmla="*/ 50534 h 57818"/>
                <a:gd name="connsiteX1" fmla="*/ 12165 w 169336"/>
                <a:gd name="connsiteY1" fmla="*/ 55296 h 57818"/>
                <a:gd name="connsiteX2" fmla="*/ 7402 w 169336"/>
                <a:gd name="connsiteY2" fmla="*/ 48152 h 57818"/>
                <a:gd name="connsiteX3" fmla="*/ 5021 w 169336"/>
                <a:gd name="connsiteY3" fmla="*/ 41009 h 57818"/>
                <a:gd name="connsiteX4" fmla="*/ 258 w 169336"/>
                <a:gd name="connsiteY4" fmla="*/ 33865 h 57818"/>
                <a:gd name="connsiteX5" fmla="*/ 2640 w 169336"/>
                <a:gd name="connsiteY5" fmla="*/ 17196 h 57818"/>
                <a:gd name="connsiteX6" fmla="*/ 16927 w 169336"/>
                <a:gd name="connsiteY6" fmla="*/ 4803 h 57818"/>
                <a:gd name="connsiteX7" fmla="*/ 38107 w 169336"/>
                <a:gd name="connsiteY7" fmla="*/ 40 h 57818"/>
                <a:gd name="connsiteX8" fmla="*/ 57157 w 169336"/>
                <a:gd name="connsiteY8" fmla="*/ 7550 h 57818"/>
                <a:gd name="connsiteX9" fmla="*/ 169327 w 169336"/>
                <a:gd name="connsiteY9" fmla="*/ 47597 h 57818"/>
                <a:gd name="connsiteX10" fmla="*/ 52646 w 169336"/>
                <a:gd name="connsiteY10" fmla="*/ 50534 h 57818"/>
                <a:gd name="connsiteX0" fmla="*/ 52646 w 169336"/>
                <a:gd name="connsiteY0" fmla="*/ 50534 h 55324"/>
                <a:gd name="connsiteX1" fmla="*/ 12165 w 169336"/>
                <a:gd name="connsiteY1" fmla="*/ 55296 h 55324"/>
                <a:gd name="connsiteX2" fmla="*/ 7402 w 169336"/>
                <a:gd name="connsiteY2" fmla="*/ 48152 h 55324"/>
                <a:gd name="connsiteX3" fmla="*/ 5021 w 169336"/>
                <a:gd name="connsiteY3" fmla="*/ 41009 h 55324"/>
                <a:gd name="connsiteX4" fmla="*/ 258 w 169336"/>
                <a:gd name="connsiteY4" fmla="*/ 33865 h 55324"/>
                <a:gd name="connsiteX5" fmla="*/ 2640 w 169336"/>
                <a:gd name="connsiteY5" fmla="*/ 17196 h 55324"/>
                <a:gd name="connsiteX6" fmla="*/ 16927 w 169336"/>
                <a:gd name="connsiteY6" fmla="*/ 4803 h 55324"/>
                <a:gd name="connsiteX7" fmla="*/ 38107 w 169336"/>
                <a:gd name="connsiteY7" fmla="*/ 40 h 55324"/>
                <a:gd name="connsiteX8" fmla="*/ 57157 w 169336"/>
                <a:gd name="connsiteY8" fmla="*/ 7550 h 55324"/>
                <a:gd name="connsiteX9" fmla="*/ 169327 w 169336"/>
                <a:gd name="connsiteY9" fmla="*/ 47597 h 55324"/>
                <a:gd name="connsiteX10" fmla="*/ 52646 w 169336"/>
                <a:gd name="connsiteY10" fmla="*/ 50534 h 55324"/>
                <a:gd name="connsiteX0" fmla="*/ 52646 w 169336"/>
                <a:gd name="connsiteY0" fmla="*/ 55539 h 56370"/>
                <a:gd name="connsiteX1" fmla="*/ 12165 w 169336"/>
                <a:gd name="connsiteY1" fmla="*/ 55296 h 56370"/>
                <a:gd name="connsiteX2" fmla="*/ 7402 w 169336"/>
                <a:gd name="connsiteY2" fmla="*/ 48152 h 56370"/>
                <a:gd name="connsiteX3" fmla="*/ 5021 w 169336"/>
                <a:gd name="connsiteY3" fmla="*/ 41009 h 56370"/>
                <a:gd name="connsiteX4" fmla="*/ 258 w 169336"/>
                <a:gd name="connsiteY4" fmla="*/ 33865 h 56370"/>
                <a:gd name="connsiteX5" fmla="*/ 2640 w 169336"/>
                <a:gd name="connsiteY5" fmla="*/ 17196 h 56370"/>
                <a:gd name="connsiteX6" fmla="*/ 16927 w 169336"/>
                <a:gd name="connsiteY6" fmla="*/ 4803 h 56370"/>
                <a:gd name="connsiteX7" fmla="*/ 38107 w 169336"/>
                <a:gd name="connsiteY7" fmla="*/ 40 h 56370"/>
                <a:gd name="connsiteX8" fmla="*/ 57157 w 169336"/>
                <a:gd name="connsiteY8" fmla="*/ 7550 h 56370"/>
                <a:gd name="connsiteX9" fmla="*/ 169327 w 169336"/>
                <a:gd name="connsiteY9" fmla="*/ 47597 h 56370"/>
                <a:gd name="connsiteX10" fmla="*/ 52646 w 169336"/>
                <a:gd name="connsiteY10" fmla="*/ 55539 h 56370"/>
                <a:gd name="connsiteX0" fmla="*/ 52646 w 169336"/>
                <a:gd name="connsiteY0" fmla="*/ 55539 h 56383"/>
                <a:gd name="connsiteX1" fmla="*/ 33345 w 169336"/>
                <a:gd name="connsiteY1" fmla="*/ 56126 h 56383"/>
                <a:gd name="connsiteX2" fmla="*/ 12165 w 169336"/>
                <a:gd name="connsiteY2" fmla="*/ 55296 h 56383"/>
                <a:gd name="connsiteX3" fmla="*/ 7402 w 169336"/>
                <a:gd name="connsiteY3" fmla="*/ 48152 h 56383"/>
                <a:gd name="connsiteX4" fmla="*/ 5021 w 169336"/>
                <a:gd name="connsiteY4" fmla="*/ 41009 h 56383"/>
                <a:gd name="connsiteX5" fmla="*/ 258 w 169336"/>
                <a:gd name="connsiteY5" fmla="*/ 33865 h 56383"/>
                <a:gd name="connsiteX6" fmla="*/ 2640 w 169336"/>
                <a:gd name="connsiteY6" fmla="*/ 17196 h 56383"/>
                <a:gd name="connsiteX7" fmla="*/ 16927 w 169336"/>
                <a:gd name="connsiteY7" fmla="*/ 4803 h 56383"/>
                <a:gd name="connsiteX8" fmla="*/ 38107 w 169336"/>
                <a:gd name="connsiteY8" fmla="*/ 40 h 56383"/>
                <a:gd name="connsiteX9" fmla="*/ 57157 w 169336"/>
                <a:gd name="connsiteY9" fmla="*/ 7550 h 56383"/>
                <a:gd name="connsiteX10" fmla="*/ 169327 w 169336"/>
                <a:gd name="connsiteY10" fmla="*/ 47597 h 56383"/>
                <a:gd name="connsiteX11" fmla="*/ 52646 w 169336"/>
                <a:gd name="connsiteY11" fmla="*/ 55539 h 56383"/>
                <a:gd name="connsiteX0" fmla="*/ 52646 w 169336"/>
                <a:gd name="connsiteY0" fmla="*/ 55539 h 63635"/>
                <a:gd name="connsiteX1" fmla="*/ 33345 w 169336"/>
                <a:gd name="connsiteY1" fmla="*/ 63635 h 63635"/>
                <a:gd name="connsiteX2" fmla="*/ 12165 w 169336"/>
                <a:gd name="connsiteY2" fmla="*/ 55296 h 63635"/>
                <a:gd name="connsiteX3" fmla="*/ 7402 w 169336"/>
                <a:gd name="connsiteY3" fmla="*/ 48152 h 63635"/>
                <a:gd name="connsiteX4" fmla="*/ 5021 w 169336"/>
                <a:gd name="connsiteY4" fmla="*/ 41009 h 63635"/>
                <a:gd name="connsiteX5" fmla="*/ 258 w 169336"/>
                <a:gd name="connsiteY5" fmla="*/ 33865 h 63635"/>
                <a:gd name="connsiteX6" fmla="*/ 2640 w 169336"/>
                <a:gd name="connsiteY6" fmla="*/ 17196 h 63635"/>
                <a:gd name="connsiteX7" fmla="*/ 16927 w 169336"/>
                <a:gd name="connsiteY7" fmla="*/ 4803 h 63635"/>
                <a:gd name="connsiteX8" fmla="*/ 38107 w 169336"/>
                <a:gd name="connsiteY8" fmla="*/ 40 h 63635"/>
                <a:gd name="connsiteX9" fmla="*/ 57157 w 169336"/>
                <a:gd name="connsiteY9" fmla="*/ 7550 h 63635"/>
                <a:gd name="connsiteX10" fmla="*/ 169327 w 169336"/>
                <a:gd name="connsiteY10" fmla="*/ 47597 h 63635"/>
                <a:gd name="connsiteX11" fmla="*/ 52646 w 169336"/>
                <a:gd name="connsiteY11" fmla="*/ 55539 h 63635"/>
                <a:gd name="connsiteX0" fmla="*/ 52646 w 169503"/>
                <a:gd name="connsiteY0" fmla="*/ 55539 h 63635"/>
                <a:gd name="connsiteX1" fmla="*/ 33345 w 169503"/>
                <a:gd name="connsiteY1" fmla="*/ 63635 h 63635"/>
                <a:gd name="connsiteX2" fmla="*/ 12165 w 169503"/>
                <a:gd name="connsiteY2" fmla="*/ 55296 h 63635"/>
                <a:gd name="connsiteX3" fmla="*/ 7402 w 169503"/>
                <a:gd name="connsiteY3" fmla="*/ 48152 h 63635"/>
                <a:gd name="connsiteX4" fmla="*/ 5021 w 169503"/>
                <a:gd name="connsiteY4" fmla="*/ 41009 h 63635"/>
                <a:gd name="connsiteX5" fmla="*/ 258 w 169503"/>
                <a:gd name="connsiteY5" fmla="*/ 33865 h 63635"/>
                <a:gd name="connsiteX6" fmla="*/ 2640 w 169503"/>
                <a:gd name="connsiteY6" fmla="*/ 17196 h 63635"/>
                <a:gd name="connsiteX7" fmla="*/ 16927 w 169503"/>
                <a:gd name="connsiteY7" fmla="*/ 4803 h 63635"/>
                <a:gd name="connsiteX8" fmla="*/ 38107 w 169503"/>
                <a:gd name="connsiteY8" fmla="*/ 40 h 63635"/>
                <a:gd name="connsiteX9" fmla="*/ 57157 w 169503"/>
                <a:gd name="connsiteY9" fmla="*/ 7550 h 63635"/>
                <a:gd name="connsiteX10" fmla="*/ 78589 w 169503"/>
                <a:gd name="connsiteY10" fmla="*/ 8567 h 63635"/>
                <a:gd name="connsiteX11" fmla="*/ 169327 w 169503"/>
                <a:gd name="connsiteY11" fmla="*/ 47597 h 63635"/>
                <a:gd name="connsiteX12" fmla="*/ 52646 w 169503"/>
                <a:gd name="connsiteY12" fmla="*/ 55539 h 63635"/>
                <a:gd name="connsiteX0" fmla="*/ 52646 w 169480"/>
                <a:gd name="connsiteY0" fmla="*/ 55539 h 63635"/>
                <a:gd name="connsiteX1" fmla="*/ 33345 w 169480"/>
                <a:gd name="connsiteY1" fmla="*/ 63635 h 63635"/>
                <a:gd name="connsiteX2" fmla="*/ 12165 w 169480"/>
                <a:gd name="connsiteY2" fmla="*/ 55296 h 63635"/>
                <a:gd name="connsiteX3" fmla="*/ 7402 w 169480"/>
                <a:gd name="connsiteY3" fmla="*/ 48152 h 63635"/>
                <a:gd name="connsiteX4" fmla="*/ 5021 w 169480"/>
                <a:gd name="connsiteY4" fmla="*/ 41009 h 63635"/>
                <a:gd name="connsiteX5" fmla="*/ 258 w 169480"/>
                <a:gd name="connsiteY5" fmla="*/ 33865 h 63635"/>
                <a:gd name="connsiteX6" fmla="*/ 2640 w 169480"/>
                <a:gd name="connsiteY6" fmla="*/ 17196 h 63635"/>
                <a:gd name="connsiteX7" fmla="*/ 16927 w 169480"/>
                <a:gd name="connsiteY7" fmla="*/ 4803 h 63635"/>
                <a:gd name="connsiteX8" fmla="*/ 38107 w 169480"/>
                <a:gd name="connsiteY8" fmla="*/ 40 h 63635"/>
                <a:gd name="connsiteX9" fmla="*/ 57157 w 169480"/>
                <a:gd name="connsiteY9" fmla="*/ 7550 h 63635"/>
                <a:gd name="connsiteX10" fmla="*/ 66683 w 169480"/>
                <a:gd name="connsiteY10" fmla="*/ 18579 h 63635"/>
                <a:gd name="connsiteX11" fmla="*/ 169327 w 169480"/>
                <a:gd name="connsiteY11" fmla="*/ 47597 h 63635"/>
                <a:gd name="connsiteX12" fmla="*/ 52646 w 169480"/>
                <a:gd name="connsiteY12" fmla="*/ 55539 h 63635"/>
                <a:gd name="connsiteX0" fmla="*/ 52646 w 169480"/>
                <a:gd name="connsiteY0" fmla="*/ 55539 h 63635"/>
                <a:gd name="connsiteX1" fmla="*/ 33345 w 169480"/>
                <a:gd name="connsiteY1" fmla="*/ 63635 h 63635"/>
                <a:gd name="connsiteX2" fmla="*/ 12165 w 169480"/>
                <a:gd name="connsiteY2" fmla="*/ 55296 h 63635"/>
                <a:gd name="connsiteX3" fmla="*/ 7402 w 169480"/>
                <a:gd name="connsiteY3" fmla="*/ 48152 h 63635"/>
                <a:gd name="connsiteX4" fmla="*/ 5021 w 169480"/>
                <a:gd name="connsiteY4" fmla="*/ 41009 h 63635"/>
                <a:gd name="connsiteX5" fmla="*/ 258 w 169480"/>
                <a:gd name="connsiteY5" fmla="*/ 33865 h 63635"/>
                <a:gd name="connsiteX6" fmla="*/ 2640 w 169480"/>
                <a:gd name="connsiteY6" fmla="*/ 17196 h 63635"/>
                <a:gd name="connsiteX7" fmla="*/ 16927 w 169480"/>
                <a:gd name="connsiteY7" fmla="*/ 4803 h 63635"/>
                <a:gd name="connsiteX8" fmla="*/ 38107 w 169480"/>
                <a:gd name="connsiteY8" fmla="*/ 40 h 63635"/>
                <a:gd name="connsiteX9" fmla="*/ 57157 w 169480"/>
                <a:gd name="connsiteY9" fmla="*/ 7550 h 63635"/>
                <a:gd name="connsiteX10" fmla="*/ 66683 w 169480"/>
                <a:gd name="connsiteY10" fmla="*/ 23586 h 63635"/>
                <a:gd name="connsiteX11" fmla="*/ 169327 w 169480"/>
                <a:gd name="connsiteY11" fmla="*/ 47597 h 63635"/>
                <a:gd name="connsiteX12" fmla="*/ 52646 w 169480"/>
                <a:gd name="connsiteY12" fmla="*/ 55539 h 63635"/>
                <a:gd name="connsiteX0" fmla="*/ 52646 w 169480"/>
                <a:gd name="connsiteY0" fmla="*/ 55539 h 63635"/>
                <a:gd name="connsiteX1" fmla="*/ 33345 w 169480"/>
                <a:gd name="connsiteY1" fmla="*/ 63635 h 63635"/>
                <a:gd name="connsiteX2" fmla="*/ 12165 w 169480"/>
                <a:gd name="connsiteY2" fmla="*/ 55296 h 63635"/>
                <a:gd name="connsiteX3" fmla="*/ 7402 w 169480"/>
                <a:gd name="connsiteY3" fmla="*/ 48152 h 63635"/>
                <a:gd name="connsiteX4" fmla="*/ 5021 w 169480"/>
                <a:gd name="connsiteY4" fmla="*/ 41009 h 63635"/>
                <a:gd name="connsiteX5" fmla="*/ 258 w 169480"/>
                <a:gd name="connsiteY5" fmla="*/ 33865 h 63635"/>
                <a:gd name="connsiteX6" fmla="*/ 2640 w 169480"/>
                <a:gd name="connsiteY6" fmla="*/ 17196 h 63635"/>
                <a:gd name="connsiteX7" fmla="*/ 16927 w 169480"/>
                <a:gd name="connsiteY7" fmla="*/ 4803 h 63635"/>
                <a:gd name="connsiteX8" fmla="*/ 38107 w 169480"/>
                <a:gd name="connsiteY8" fmla="*/ 40 h 63635"/>
                <a:gd name="connsiteX9" fmla="*/ 57157 w 169480"/>
                <a:gd name="connsiteY9" fmla="*/ 7550 h 63635"/>
                <a:gd name="connsiteX10" fmla="*/ 66683 w 169480"/>
                <a:gd name="connsiteY10" fmla="*/ 23586 h 63635"/>
                <a:gd name="connsiteX11" fmla="*/ 169327 w 169480"/>
                <a:gd name="connsiteY11" fmla="*/ 47597 h 63635"/>
                <a:gd name="connsiteX12" fmla="*/ 52646 w 169480"/>
                <a:gd name="connsiteY12" fmla="*/ 55539 h 63635"/>
                <a:gd name="connsiteX0" fmla="*/ 52646 w 169457"/>
                <a:gd name="connsiteY0" fmla="*/ 55539 h 63635"/>
                <a:gd name="connsiteX1" fmla="*/ 33345 w 169457"/>
                <a:gd name="connsiteY1" fmla="*/ 63635 h 63635"/>
                <a:gd name="connsiteX2" fmla="*/ 12165 w 169457"/>
                <a:gd name="connsiteY2" fmla="*/ 55296 h 63635"/>
                <a:gd name="connsiteX3" fmla="*/ 7402 w 169457"/>
                <a:gd name="connsiteY3" fmla="*/ 48152 h 63635"/>
                <a:gd name="connsiteX4" fmla="*/ 5021 w 169457"/>
                <a:gd name="connsiteY4" fmla="*/ 41009 h 63635"/>
                <a:gd name="connsiteX5" fmla="*/ 258 w 169457"/>
                <a:gd name="connsiteY5" fmla="*/ 33865 h 63635"/>
                <a:gd name="connsiteX6" fmla="*/ 2640 w 169457"/>
                <a:gd name="connsiteY6" fmla="*/ 17196 h 63635"/>
                <a:gd name="connsiteX7" fmla="*/ 16927 w 169457"/>
                <a:gd name="connsiteY7" fmla="*/ 4803 h 63635"/>
                <a:gd name="connsiteX8" fmla="*/ 38107 w 169457"/>
                <a:gd name="connsiteY8" fmla="*/ 40 h 63635"/>
                <a:gd name="connsiteX9" fmla="*/ 57157 w 169457"/>
                <a:gd name="connsiteY9" fmla="*/ 7550 h 63635"/>
                <a:gd name="connsiteX10" fmla="*/ 66683 w 169457"/>
                <a:gd name="connsiteY10" fmla="*/ 23586 h 63635"/>
                <a:gd name="connsiteX11" fmla="*/ 169327 w 169457"/>
                <a:gd name="connsiteY11" fmla="*/ 47597 h 63635"/>
                <a:gd name="connsiteX12" fmla="*/ 52646 w 169457"/>
                <a:gd name="connsiteY12" fmla="*/ 55539 h 63635"/>
                <a:gd name="connsiteX0" fmla="*/ 52646 w 176592"/>
                <a:gd name="connsiteY0" fmla="*/ 55539 h 63828"/>
                <a:gd name="connsiteX1" fmla="*/ 33345 w 176592"/>
                <a:gd name="connsiteY1" fmla="*/ 63635 h 63828"/>
                <a:gd name="connsiteX2" fmla="*/ 12165 w 176592"/>
                <a:gd name="connsiteY2" fmla="*/ 55296 h 63828"/>
                <a:gd name="connsiteX3" fmla="*/ 7402 w 176592"/>
                <a:gd name="connsiteY3" fmla="*/ 48152 h 63828"/>
                <a:gd name="connsiteX4" fmla="*/ 5021 w 176592"/>
                <a:gd name="connsiteY4" fmla="*/ 41009 h 63828"/>
                <a:gd name="connsiteX5" fmla="*/ 258 w 176592"/>
                <a:gd name="connsiteY5" fmla="*/ 33865 h 63828"/>
                <a:gd name="connsiteX6" fmla="*/ 2640 w 176592"/>
                <a:gd name="connsiteY6" fmla="*/ 17196 h 63828"/>
                <a:gd name="connsiteX7" fmla="*/ 16927 w 176592"/>
                <a:gd name="connsiteY7" fmla="*/ 4803 h 63828"/>
                <a:gd name="connsiteX8" fmla="*/ 38107 w 176592"/>
                <a:gd name="connsiteY8" fmla="*/ 40 h 63828"/>
                <a:gd name="connsiteX9" fmla="*/ 57157 w 176592"/>
                <a:gd name="connsiteY9" fmla="*/ 7550 h 63828"/>
                <a:gd name="connsiteX10" fmla="*/ 66683 w 176592"/>
                <a:gd name="connsiteY10" fmla="*/ 23586 h 63828"/>
                <a:gd name="connsiteX11" fmla="*/ 176471 w 176592"/>
                <a:gd name="connsiteY11" fmla="*/ 2542 h 63828"/>
                <a:gd name="connsiteX12" fmla="*/ 52646 w 176592"/>
                <a:gd name="connsiteY12" fmla="*/ 55539 h 63828"/>
                <a:gd name="connsiteX0" fmla="*/ 52646 w 176592"/>
                <a:gd name="connsiteY0" fmla="*/ 55539 h 63828"/>
                <a:gd name="connsiteX1" fmla="*/ 33345 w 176592"/>
                <a:gd name="connsiteY1" fmla="*/ 63635 h 63828"/>
                <a:gd name="connsiteX2" fmla="*/ 12165 w 176592"/>
                <a:gd name="connsiteY2" fmla="*/ 55296 h 63828"/>
                <a:gd name="connsiteX3" fmla="*/ 7402 w 176592"/>
                <a:gd name="connsiteY3" fmla="*/ 48152 h 63828"/>
                <a:gd name="connsiteX4" fmla="*/ 5021 w 176592"/>
                <a:gd name="connsiteY4" fmla="*/ 41009 h 63828"/>
                <a:gd name="connsiteX5" fmla="*/ 258 w 176592"/>
                <a:gd name="connsiteY5" fmla="*/ 33865 h 63828"/>
                <a:gd name="connsiteX6" fmla="*/ 2640 w 176592"/>
                <a:gd name="connsiteY6" fmla="*/ 17196 h 63828"/>
                <a:gd name="connsiteX7" fmla="*/ 16927 w 176592"/>
                <a:gd name="connsiteY7" fmla="*/ 4803 h 63828"/>
                <a:gd name="connsiteX8" fmla="*/ 38107 w 176592"/>
                <a:gd name="connsiteY8" fmla="*/ 40 h 63828"/>
                <a:gd name="connsiteX9" fmla="*/ 57157 w 176592"/>
                <a:gd name="connsiteY9" fmla="*/ 7550 h 63828"/>
                <a:gd name="connsiteX10" fmla="*/ 66683 w 176592"/>
                <a:gd name="connsiteY10" fmla="*/ 23586 h 63828"/>
                <a:gd name="connsiteX11" fmla="*/ 176471 w 176592"/>
                <a:gd name="connsiteY11" fmla="*/ 2542 h 63828"/>
                <a:gd name="connsiteX12" fmla="*/ 52646 w 176592"/>
                <a:gd name="connsiteY12" fmla="*/ 55539 h 63828"/>
                <a:gd name="connsiteX0" fmla="*/ 52646 w 176592"/>
                <a:gd name="connsiteY0" fmla="*/ 63802 h 72480"/>
                <a:gd name="connsiteX1" fmla="*/ 33345 w 176592"/>
                <a:gd name="connsiteY1" fmla="*/ 71898 h 72480"/>
                <a:gd name="connsiteX2" fmla="*/ 12165 w 176592"/>
                <a:gd name="connsiteY2" fmla="*/ 63559 h 72480"/>
                <a:gd name="connsiteX3" fmla="*/ 7402 w 176592"/>
                <a:gd name="connsiteY3" fmla="*/ 56415 h 72480"/>
                <a:gd name="connsiteX4" fmla="*/ 5021 w 176592"/>
                <a:gd name="connsiteY4" fmla="*/ 49272 h 72480"/>
                <a:gd name="connsiteX5" fmla="*/ 258 w 176592"/>
                <a:gd name="connsiteY5" fmla="*/ 42128 h 72480"/>
                <a:gd name="connsiteX6" fmla="*/ 2640 w 176592"/>
                <a:gd name="connsiteY6" fmla="*/ 25459 h 72480"/>
                <a:gd name="connsiteX7" fmla="*/ 16927 w 176592"/>
                <a:gd name="connsiteY7" fmla="*/ 13066 h 72480"/>
                <a:gd name="connsiteX8" fmla="*/ 38107 w 176592"/>
                <a:gd name="connsiteY8" fmla="*/ 8303 h 72480"/>
                <a:gd name="connsiteX9" fmla="*/ 57157 w 176592"/>
                <a:gd name="connsiteY9" fmla="*/ 15813 h 72480"/>
                <a:gd name="connsiteX10" fmla="*/ 66683 w 176592"/>
                <a:gd name="connsiteY10" fmla="*/ 31849 h 72480"/>
                <a:gd name="connsiteX11" fmla="*/ 176471 w 176592"/>
                <a:gd name="connsiteY11" fmla="*/ 792 h 72480"/>
                <a:gd name="connsiteX12" fmla="*/ 52646 w 176592"/>
                <a:gd name="connsiteY12" fmla="*/ 63802 h 72480"/>
                <a:gd name="connsiteX0" fmla="*/ 52646 w 183563"/>
                <a:gd name="connsiteY0" fmla="*/ 63802 h 71999"/>
                <a:gd name="connsiteX1" fmla="*/ 33345 w 183563"/>
                <a:gd name="connsiteY1" fmla="*/ 71898 h 71999"/>
                <a:gd name="connsiteX2" fmla="*/ 12165 w 183563"/>
                <a:gd name="connsiteY2" fmla="*/ 63559 h 71999"/>
                <a:gd name="connsiteX3" fmla="*/ 7402 w 183563"/>
                <a:gd name="connsiteY3" fmla="*/ 56415 h 71999"/>
                <a:gd name="connsiteX4" fmla="*/ 5021 w 183563"/>
                <a:gd name="connsiteY4" fmla="*/ 49272 h 71999"/>
                <a:gd name="connsiteX5" fmla="*/ 258 w 183563"/>
                <a:gd name="connsiteY5" fmla="*/ 42128 h 71999"/>
                <a:gd name="connsiteX6" fmla="*/ 2640 w 183563"/>
                <a:gd name="connsiteY6" fmla="*/ 25459 h 71999"/>
                <a:gd name="connsiteX7" fmla="*/ 16927 w 183563"/>
                <a:gd name="connsiteY7" fmla="*/ 13066 h 71999"/>
                <a:gd name="connsiteX8" fmla="*/ 38107 w 183563"/>
                <a:gd name="connsiteY8" fmla="*/ 8303 h 71999"/>
                <a:gd name="connsiteX9" fmla="*/ 57157 w 183563"/>
                <a:gd name="connsiteY9" fmla="*/ 15813 h 71999"/>
                <a:gd name="connsiteX10" fmla="*/ 66683 w 183563"/>
                <a:gd name="connsiteY10" fmla="*/ 31849 h 71999"/>
                <a:gd name="connsiteX11" fmla="*/ 176471 w 183563"/>
                <a:gd name="connsiteY11" fmla="*/ 792 h 71999"/>
                <a:gd name="connsiteX12" fmla="*/ 159551 w 183563"/>
                <a:gd name="connsiteY12" fmla="*/ 14328 h 71999"/>
                <a:gd name="connsiteX13" fmla="*/ 52646 w 183563"/>
                <a:gd name="connsiteY13" fmla="*/ 63802 h 71999"/>
                <a:gd name="connsiteX0" fmla="*/ 52646 w 187568"/>
                <a:gd name="connsiteY0" fmla="*/ 63802 h 71901"/>
                <a:gd name="connsiteX1" fmla="*/ 33345 w 187568"/>
                <a:gd name="connsiteY1" fmla="*/ 71898 h 71901"/>
                <a:gd name="connsiteX2" fmla="*/ 12165 w 187568"/>
                <a:gd name="connsiteY2" fmla="*/ 63559 h 71901"/>
                <a:gd name="connsiteX3" fmla="*/ 7402 w 187568"/>
                <a:gd name="connsiteY3" fmla="*/ 56415 h 71901"/>
                <a:gd name="connsiteX4" fmla="*/ 5021 w 187568"/>
                <a:gd name="connsiteY4" fmla="*/ 49272 h 71901"/>
                <a:gd name="connsiteX5" fmla="*/ 258 w 187568"/>
                <a:gd name="connsiteY5" fmla="*/ 42128 h 71901"/>
                <a:gd name="connsiteX6" fmla="*/ 2640 w 187568"/>
                <a:gd name="connsiteY6" fmla="*/ 25459 h 71901"/>
                <a:gd name="connsiteX7" fmla="*/ 16927 w 187568"/>
                <a:gd name="connsiteY7" fmla="*/ 13066 h 71901"/>
                <a:gd name="connsiteX8" fmla="*/ 38107 w 187568"/>
                <a:gd name="connsiteY8" fmla="*/ 8303 h 71901"/>
                <a:gd name="connsiteX9" fmla="*/ 57157 w 187568"/>
                <a:gd name="connsiteY9" fmla="*/ 15813 h 71901"/>
                <a:gd name="connsiteX10" fmla="*/ 66683 w 187568"/>
                <a:gd name="connsiteY10" fmla="*/ 31849 h 71901"/>
                <a:gd name="connsiteX11" fmla="*/ 176471 w 187568"/>
                <a:gd name="connsiteY11" fmla="*/ 792 h 71901"/>
                <a:gd name="connsiteX12" fmla="*/ 171457 w 187568"/>
                <a:gd name="connsiteY12" fmla="*/ 24341 h 71901"/>
                <a:gd name="connsiteX13" fmla="*/ 52646 w 187568"/>
                <a:gd name="connsiteY13" fmla="*/ 63802 h 71901"/>
                <a:gd name="connsiteX0" fmla="*/ 52646 w 187568"/>
                <a:gd name="connsiteY0" fmla="*/ 64733 h 72832"/>
                <a:gd name="connsiteX1" fmla="*/ 33345 w 187568"/>
                <a:gd name="connsiteY1" fmla="*/ 72829 h 72832"/>
                <a:gd name="connsiteX2" fmla="*/ 12165 w 187568"/>
                <a:gd name="connsiteY2" fmla="*/ 64490 h 72832"/>
                <a:gd name="connsiteX3" fmla="*/ 7402 w 187568"/>
                <a:gd name="connsiteY3" fmla="*/ 57346 h 72832"/>
                <a:gd name="connsiteX4" fmla="*/ 5021 w 187568"/>
                <a:gd name="connsiteY4" fmla="*/ 50203 h 72832"/>
                <a:gd name="connsiteX5" fmla="*/ 258 w 187568"/>
                <a:gd name="connsiteY5" fmla="*/ 43059 h 72832"/>
                <a:gd name="connsiteX6" fmla="*/ 2640 w 187568"/>
                <a:gd name="connsiteY6" fmla="*/ 26390 h 72832"/>
                <a:gd name="connsiteX7" fmla="*/ 16927 w 187568"/>
                <a:gd name="connsiteY7" fmla="*/ 13997 h 72832"/>
                <a:gd name="connsiteX8" fmla="*/ 38107 w 187568"/>
                <a:gd name="connsiteY8" fmla="*/ 9234 h 72832"/>
                <a:gd name="connsiteX9" fmla="*/ 57157 w 187568"/>
                <a:gd name="connsiteY9" fmla="*/ 16744 h 72832"/>
                <a:gd name="connsiteX10" fmla="*/ 66683 w 187568"/>
                <a:gd name="connsiteY10" fmla="*/ 32780 h 72832"/>
                <a:gd name="connsiteX11" fmla="*/ 152407 w 187568"/>
                <a:gd name="connsiteY11" fmla="*/ 5247 h 72832"/>
                <a:gd name="connsiteX12" fmla="*/ 176471 w 187568"/>
                <a:gd name="connsiteY12" fmla="*/ 1723 h 72832"/>
                <a:gd name="connsiteX13" fmla="*/ 171457 w 187568"/>
                <a:gd name="connsiteY13" fmla="*/ 25272 h 72832"/>
                <a:gd name="connsiteX14" fmla="*/ 52646 w 187568"/>
                <a:gd name="connsiteY14" fmla="*/ 64733 h 72832"/>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38119 w 187568"/>
                <a:gd name="connsiteY11" fmla="*/ 629 h 98250"/>
                <a:gd name="connsiteX12" fmla="*/ 176471 w 187568"/>
                <a:gd name="connsiteY12" fmla="*/ 27141 h 98250"/>
                <a:gd name="connsiteX13" fmla="*/ 171457 w 187568"/>
                <a:gd name="connsiteY13" fmla="*/ 50690 h 98250"/>
                <a:gd name="connsiteX14" fmla="*/ 52646 w 187568"/>
                <a:gd name="connsiteY14"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38119 w 187568"/>
                <a:gd name="connsiteY11" fmla="*/ 629 h 98250"/>
                <a:gd name="connsiteX12" fmla="*/ 176471 w 187568"/>
                <a:gd name="connsiteY12" fmla="*/ 27141 h 98250"/>
                <a:gd name="connsiteX13" fmla="*/ 171457 w 187568"/>
                <a:gd name="connsiteY13" fmla="*/ 50690 h 98250"/>
                <a:gd name="connsiteX14" fmla="*/ 52646 w 187568"/>
                <a:gd name="connsiteY14"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38119 w 187568"/>
                <a:gd name="connsiteY11" fmla="*/ 629 h 98250"/>
                <a:gd name="connsiteX12" fmla="*/ 176471 w 187568"/>
                <a:gd name="connsiteY12" fmla="*/ 27141 h 98250"/>
                <a:gd name="connsiteX13" fmla="*/ 171457 w 187568"/>
                <a:gd name="connsiteY13" fmla="*/ 50690 h 98250"/>
                <a:gd name="connsiteX14" fmla="*/ 52646 w 187568"/>
                <a:gd name="connsiteY14"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11925 w 187568"/>
                <a:gd name="connsiteY11" fmla="*/ 28162 h 98250"/>
                <a:gd name="connsiteX12" fmla="*/ 138119 w 187568"/>
                <a:gd name="connsiteY12" fmla="*/ 629 h 98250"/>
                <a:gd name="connsiteX13" fmla="*/ 176471 w 187568"/>
                <a:gd name="connsiteY13" fmla="*/ 27141 h 98250"/>
                <a:gd name="connsiteX14" fmla="*/ 171457 w 187568"/>
                <a:gd name="connsiteY14" fmla="*/ 50690 h 98250"/>
                <a:gd name="connsiteX15" fmla="*/ 52646 w 187568"/>
                <a:gd name="connsiteY15"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11925 w 187568"/>
                <a:gd name="connsiteY11" fmla="*/ 28162 h 98250"/>
                <a:gd name="connsiteX12" fmla="*/ 138119 w 187568"/>
                <a:gd name="connsiteY12" fmla="*/ 629 h 98250"/>
                <a:gd name="connsiteX13" fmla="*/ 176471 w 187568"/>
                <a:gd name="connsiteY13" fmla="*/ 27141 h 98250"/>
                <a:gd name="connsiteX14" fmla="*/ 171457 w 187568"/>
                <a:gd name="connsiteY14" fmla="*/ 50690 h 98250"/>
                <a:gd name="connsiteX15" fmla="*/ 52646 w 187568"/>
                <a:gd name="connsiteY15"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11925 w 187568"/>
                <a:gd name="connsiteY11" fmla="*/ 28162 h 98250"/>
                <a:gd name="connsiteX12" fmla="*/ 138119 w 187568"/>
                <a:gd name="connsiteY12" fmla="*/ 629 h 98250"/>
                <a:gd name="connsiteX13" fmla="*/ 176471 w 187568"/>
                <a:gd name="connsiteY13" fmla="*/ 27141 h 98250"/>
                <a:gd name="connsiteX14" fmla="*/ 171457 w 187568"/>
                <a:gd name="connsiteY14" fmla="*/ 50690 h 98250"/>
                <a:gd name="connsiteX15" fmla="*/ 52646 w 187568"/>
                <a:gd name="connsiteY15"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11925 w 187568"/>
                <a:gd name="connsiteY11" fmla="*/ 28162 h 98250"/>
                <a:gd name="connsiteX12" fmla="*/ 138119 w 187568"/>
                <a:gd name="connsiteY12" fmla="*/ 629 h 98250"/>
                <a:gd name="connsiteX13" fmla="*/ 176471 w 187568"/>
                <a:gd name="connsiteY13" fmla="*/ 27141 h 98250"/>
                <a:gd name="connsiteX14" fmla="*/ 171457 w 187568"/>
                <a:gd name="connsiteY14" fmla="*/ 50690 h 98250"/>
                <a:gd name="connsiteX15" fmla="*/ 52646 w 187568"/>
                <a:gd name="connsiteY15" fmla="*/ 90151 h 98250"/>
                <a:gd name="connsiteX0" fmla="*/ 52646 w 187568"/>
                <a:gd name="connsiteY0" fmla="*/ 89900 h 97999"/>
                <a:gd name="connsiteX1" fmla="*/ 33345 w 187568"/>
                <a:gd name="connsiteY1" fmla="*/ 97996 h 97999"/>
                <a:gd name="connsiteX2" fmla="*/ 12165 w 187568"/>
                <a:gd name="connsiteY2" fmla="*/ 89657 h 97999"/>
                <a:gd name="connsiteX3" fmla="*/ 7402 w 187568"/>
                <a:gd name="connsiteY3" fmla="*/ 82513 h 97999"/>
                <a:gd name="connsiteX4" fmla="*/ 5021 w 187568"/>
                <a:gd name="connsiteY4" fmla="*/ 75370 h 97999"/>
                <a:gd name="connsiteX5" fmla="*/ 258 w 187568"/>
                <a:gd name="connsiteY5" fmla="*/ 68226 h 97999"/>
                <a:gd name="connsiteX6" fmla="*/ 2640 w 187568"/>
                <a:gd name="connsiteY6" fmla="*/ 51557 h 97999"/>
                <a:gd name="connsiteX7" fmla="*/ 16927 w 187568"/>
                <a:gd name="connsiteY7" fmla="*/ 39164 h 97999"/>
                <a:gd name="connsiteX8" fmla="*/ 38107 w 187568"/>
                <a:gd name="connsiteY8" fmla="*/ 34401 h 97999"/>
                <a:gd name="connsiteX9" fmla="*/ 57157 w 187568"/>
                <a:gd name="connsiteY9" fmla="*/ 41911 h 97999"/>
                <a:gd name="connsiteX10" fmla="*/ 66683 w 187568"/>
                <a:gd name="connsiteY10" fmla="*/ 57947 h 97999"/>
                <a:gd name="connsiteX11" fmla="*/ 111925 w 187568"/>
                <a:gd name="connsiteY11" fmla="*/ 27911 h 97999"/>
                <a:gd name="connsiteX12" fmla="*/ 138119 w 187568"/>
                <a:gd name="connsiteY12" fmla="*/ 378 h 97999"/>
                <a:gd name="connsiteX13" fmla="*/ 123832 w 187568"/>
                <a:gd name="connsiteY13" fmla="*/ 12894 h 97999"/>
                <a:gd name="connsiteX14" fmla="*/ 176471 w 187568"/>
                <a:gd name="connsiteY14" fmla="*/ 26890 h 97999"/>
                <a:gd name="connsiteX15" fmla="*/ 171457 w 187568"/>
                <a:gd name="connsiteY15" fmla="*/ 50439 h 97999"/>
                <a:gd name="connsiteX16" fmla="*/ 52646 w 187568"/>
                <a:gd name="connsiteY16" fmla="*/ 89900 h 97999"/>
                <a:gd name="connsiteX0" fmla="*/ 52646 w 187568"/>
                <a:gd name="connsiteY0" fmla="*/ 89837 h 97936"/>
                <a:gd name="connsiteX1" fmla="*/ 33345 w 187568"/>
                <a:gd name="connsiteY1" fmla="*/ 97933 h 97936"/>
                <a:gd name="connsiteX2" fmla="*/ 12165 w 187568"/>
                <a:gd name="connsiteY2" fmla="*/ 89594 h 97936"/>
                <a:gd name="connsiteX3" fmla="*/ 7402 w 187568"/>
                <a:gd name="connsiteY3" fmla="*/ 82450 h 97936"/>
                <a:gd name="connsiteX4" fmla="*/ 5021 w 187568"/>
                <a:gd name="connsiteY4" fmla="*/ 75307 h 97936"/>
                <a:gd name="connsiteX5" fmla="*/ 258 w 187568"/>
                <a:gd name="connsiteY5" fmla="*/ 68163 h 97936"/>
                <a:gd name="connsiteX6" fmla="*/ 2640 w 187568"/>
                <a:gd name="connsiteY6" fmla="*/ 51494 h 97936"/>
                <a:gd name="connsiteX7" fmla="*/ 16927 w 187568"/>
                <a:gd name="connsiteY7" fmla="*/ 39101 h 97936"/>
                <a:gd name="connsiteX8" fmla="*/ 38107 w 187568"/>
                <a:gd name="connsiteY8" fmla="*/ 34338 h 97936"/>
                <a:gd name="connsiteX9" fmla="*/ 57157 w 187568"/>
                <a:gd name="connsiteY9" fmla="*/ 41848 h 97936"/>
                <a:gd name="connsiteX10" fmla="*/ 66683 w 187568"/>
                <a:gd name="connsiteY10" fmla="*/ 57884 h 97936"/>
                <a:gd name="connsiteX11" fmla="*/ 111925 w 187568"/>
                <a:gd name="connsiteY11" fmla="*/ 27848 h 97936"/>
                <a:gd name="connsiteX12" fmla="*/ 138119 w 187568"/>
                <a:gd name="connsiteY12" fmla="*/ 315 h 97936"/>
                <a:gd name="connsiteX13" fmla="*/ 123832 w 187568"/>
                <a:gd name="connsiteY13" fmla="*/ 15335 h 97936"/>
                <a:gd name="connsiteX14" fmla="*/ 176471 w 187568"/>
                <a:gd name="connsiteY14" fmla="*/ 26827 h 97936"/>
                <a:gd name="connsiteX15" fmla="*/ 171457 w 187568"/>
                <a:gd name="connsiteY15" fmla="*/ 50376 h 97936"/>
                <a:gd name="connsiteX16" fmla="*/ 52646 w 187568"/>
                <a:gd name="connsiteY16" fmla="*/ 89837 h 97936"/>
                <a:gd name="connsiteX0" fmla="*/ 52646 w 187568"/>
                <a:gd name="connsiteY0" fmla="*/ 90417 h 98516"/>
                <a:gd name="connsiteX1" fmla="*/ 33345 w 187568"/>
                <a:gd name="connsiteY1" fmla="*/ 98513 h 98516"/>
                <a:gd name="connsiteX2" fmla="*/ 12165 w 187568"/>
                <a:gd name="connsiteY2" fmla="*/ 90174 h 98516"/>
                <a:gd name="connsiteX3" fmla="*/ 7402 w 187568"/>
                <a:gd name="connsiteY3" fmla="*/ 83030 h 98516"/>
                <a:gd name="connsiteX4" fmla="*/ 5021 w 187568"/>
                <a:gd name="connsiteY4" fmla="*/ 75887 h 98516"/>
                <a:gd name="connsiteX5" fmla="*/ 258 w 187568"/>
                <a:gd name="connsiteY5" fmla="*/ 68743 h 98516"/>
                <a:gd name="connsiteX6" fmla="*/ 2640 w 187568"/>
                <a:gd name="connsiteY6" fmla="*/ 52074 h 98516"/>
                <a:gd name="connsiteX7" fmla="*/ 16927 w 187568"/>
                <a:gd name="connsiteY7" fmla="*/ 39681 h 98516"/>
                <a:gd name="connsiteX8" fmla="*/ 38107 w 187568"/>
                <a:gd name="connsiteY8" fmla="*/ 34918 h 98516"/>
                <a:gd name="connsiteX9" fmla="*/ 57157 w 187568"/>
                <a:gd name="connsiteY9" fmla="*/ 42428 h 98516"/>
                <a:gd name="connsiteX10" fmla="*/ 66683 w 187568"/>
                <a:gd name="connsiteY10" fmla="*/ 58464 h 98516"/>
                <a:gd name="connsiteX11" fmla="*/ 111925 w 187568"/>
                <a:gd name="connsiteY11" fmla="*/ 28428 h 98516"/>
                <a:gd name="connsiteX12" fmla="*/ 138119 w 187568"/>
                <a:gd name="connsiteY12" fmla="*/ 895 h 98516"/>
                <a:gd name="connsiteX13" fmla="*/ 152407 w 187568"/>
                <a:gd name="connsiteY13" fmla="*/ 5903 h 98516"/>
                <a:gd name="connsiteX14" fmla="*/ 176471 w 187568"/>
                <a:gd name="connsiteY14" fmla="*/ 27407 h 98516"/>
                <a:gd name="connsiteX15" fmla="*/ 171457 w 187568"/>
                <a:gd name="connsiteY15" fmla="*/ 50956 h 98516"/>
                <a:gd name="connsiteX16" fmla="*/ 52646 w 187568"/>
                <a:gd name="connsiteY16" fmla="*/ 90417 h 98516"/>
                <a:gd name="connsiteX0" fmla="*/ 52646 w 188938"/>
                <a:gd name="connsiteY0" fmla="*/ 90417 h 98516"/>
                <a:gd name="connsiteX1" fmla="*/ 33345 w 188938"/>
                <a:gd name="connsiteY1" fmla="*/ 98513 h 98516"/>
                <a:gd name="connsiteX2" fmla="*/ 12165 w 188938"/>
                <a:gd name="connsiteY2" fmla="*/ 90174 h 98516"/>
                <a:gd name="connsiteX3" fmla="*/ 7402 w 188938"/>
                <a:gd name="connsiteY3" fmla="*/ 83030 h 98516"/>
                <a:gd name="connsiteX4" fmla="*/ 5021 w 188938"/>
                <a:gd name="connsiteY4" fmla="*/ 75887 h 98516"/>
                <a:gd name="connsiteX5" fmla="*/ 258 w 188938"/>
                <a:gd name="connsiteY5" fmla="*/ 68743 h 98516"/>
                <a:gd name="connsiteX6" fmla="*/ 2640 w 188938"/>
                <a:gd name="connsiteY6" fmla="*/ 52074 h 98516"/>
                <a:gd name="connsiteX7" fmla="*/ 16927 w 188938"/>
                <a:gd name="connsiteY7" fmla="*/ 39681 h 98516"/>
                <a:gd name="connsiteX8" fmla="*/ 38107 w 188938"/>
                <a:gd name="connsiteY8" fmla="*/ 34918 h 98516"/>
                <a:gd name="connsiteX9" fmla="*/ 57157 w 188938"/>
                <a:gd name="connsiteY9" fmla="*/ 42428 h 98516"/>
                <a:gd name="connsiteX10" fmla="*/ 66683 w 188938"/>
                <a:gd name="connsiteY10" fmla="*/ 58464 h 98516"/>
                <a:gd name="connsiteX11" fmla="*/ 111925 w 188938"/>
                <a:gd name="connsiteY11" fmla="*/ 28428 h 98516"/>
                <a:gd name="connsiteX12" fmla="*/ 138119 w 188938"/>
                <a:gd name="connsiteY12" fmla="*/ 895 h 98516"/>
                <a:gd name="connsiteX13" fmla="*/ 152407 w 188938"/>
                <a:gd name="connsiteY13" fmla="*/ 5903 h 98516"/>
                <a:gd name="connsiteX14" fmla="*/ 178852 w 188938"/>
                <a:gd name="connsiteY14" fmla="*/ 22400 h 98516"/>
                <a:gd name="connsiteX15" fmla="*/ 171457 w 188938"/>
                <a:gd name="connsiteY15" fmla="*/ 50956 h 98516"/>
                <a:gd name="connsiteX16" fmla="*/ 52646 w 188938"/>
                <a:gd name="connsiteY16" fmla="*/ 90417 h 98516"/>
                <a:gd name="connsiteX0" fmla="*/ 52646 w 209476"/>
                <a:gd name="connsiteY0" fmla="*/ 90417 h 98516"/>
                <a:gd name="connsiteX1" fmla="*/ 33345 w 209476"/>
                <a:gd name="connsiteY1" fmla="*/ 98513 h 98516"/>
                <a:gd name="connsiteX2" fmla="*/ 12165 w 209476"/>
                <a:gd name="connsiteY2" fmla="*/ 90174 h 98516"/>
                <a:gd name="connsiteX3" fmla="*/ 7402 w 209476"/>
                <a:gd name="connsiteY3" fmla="*/ 83030 h 98516"/>
                <a:gd name="connsiteX4" fmla="*/ 5021 w 209476"/>
                <a:gd name="connsiteY4" fmla="*/ 75887 h 98516"/>
                <a:gd name="connsiteX5" fmla="*/ 258 w 209476"/>
                <a:gd name="connsiteY5" fmla="*/ 68743 h 98516"/>
                <a:gd name="connsiteX6" fmla="*/ 2640 w 209476"/>
                <a:gd name="connsiteY6" fmla="*/ 52074 h 98516"/>
                <a:gd name="connsiteX7" fmla="*/ 16927 w 209476"/>
                <a:gd name="connsiteY7" fmla="*/ 39681 h 98516"/>
                <a:gd name="connsiteX8" fmla="*/ 38107 w 209476"/>
                <a:gd name="connsiteY8" fmla="*/ 34918 h 98516"/>
                <a:gd name="connsiteX9" fmla="*/ 57157 w 209476"/>
                <a:gd name="connsiteY9" fmla="*/ 42428 h 98516"/>
                <a:gd name="connsiteX10" fmla="*/ 66683 w 209476"/>
                <a:gd name="connsiteY10" fmla="*/ 58464 h 98516"/>
                <a:gd name="connsiteX11" fmla="*/ 111925 w 209476"/>
                <a:gd name="connsiteY11" fmla="*/ 28428 h 98516"/>
                <a:gd name="connsiteX12" fmla="*/ 138119 w 209476"/>
                <a:gd name="connsiteY12" fmla="*/ 895 h 98516"/>
                <a:gd name="connsiteX13" fmla="*/ 152407 w 209476"/>
                <a:gd name="connsiteY13" fmla="*/ 5903 h 98516"/>
                <a:gd name="connsiteX14" fmla="*/ 205045 w 209476"/>
                <a:gd name="connsiteY14" fmla="*/ 57443 h 98516"/>
                <a:gd name="connsiteX15" fmla="*/ 171457 w 209476"/>
                <a:gd name="connsiteY15" fmla="*/ 50956 h 98516"/>
                <a:gd name="connsiteX16" fmla="*/ 52646 w 209476"/>
                <a:gd name="connsiteY16" fmla="*/ 90417 h 98516"/>
                <a:gd name="connsiteX0" fmla="*/ 57200 w 214030"/>
                <a:gd name="connsiteY0" fmla="*/ 90417 h 98516"/>
                <a:gd name="connsiteX1" fmla="*/ 37899 w 214030"/>
                <a:gd name="connsiteY1" fmla="*/ 98513 h 98516"/>
                <a:gd name="connsiteX2" fmla="*/ 16719 w 214030"/>
                <a:gd name="connsiteY2" fmla="*/ 90174 h 98516"/>
                <a:gd name="connsiteX3" fmla="*/ 11956 w 214030"/>
                <a:gd name="connsiteY3" fmla="*/ 83030 h 98516"/>
                <a:gd name="connsiteX4" fmla="*/ 9575 w 214030"/>
                <a:gd name="connsiteY4" fmla="*/ 75887 h 98516"/>
                <a:gd name="connsiteX5" fmla="*/ 50 w 214030"/>
                <a:gd name="connsiteY5" fmla="*/ 68743 h 98516"/>
                <a:gd name="connsiteX6" fmla="*/ 7194 w 214030"/>
                <a:gd name="connsiteY6" fmla="*/ 52074 h 98516"/>
                <a:gd name="connsiteX7" fmla="*/ 21481 w 214030"/>
                <a:gd name="connsiteY7" fmla="*/ 39681 h 98516"/>
                <a:gd name="connsiteX8" fmla="*/ 42661 w 214030"/>
                <a:gd name="connsiteY8" fmla="*/ 34918 h 98516"/>
                <a:gd name="connsiteX9" fmla="*/ 61711 w 214030"/>
                <a:gd name="connsiteY9" fmla="*/ 42428 h 98516"/>
                <a:gd name="connsiteX10" fmla="*/ 71237 w 214030"/>
                <a:gd name="connsiteY10" fmla="*/ 58464 h 98516"/>
                <a:gd name="connsiteX11" fmla="*/ 116479 w 214030"/>
                <a:gd name="connsiteY11" fmla="*/ 28428 h 98516"/>
                <a:gd name="connsiteX12" fmla="*/ 142673 w 214030"/>
                <a:gd name="connsiteY12" fmla="*/ 895 h 98516"/>
                <a:gd name="connsiteX13" fmla="*/ 156961 w 214030"/>
                <a:gd name="connsiteY13" fmla="*/ 5903 h 98516"/>
                <a:gd name="connsiteX14" fmla="*/ 209599 w 214030"/>
                <a:gd name="connsiteY14" fmla="*/ 57443 h 98516"/>
                <a:gd name="connsiteX15" fmla="*/ 176011 w 214030"/>
                <a:gd name="connsiteY15" fmla="*/ 50956 h 98516"/>
                <a:gd name="connsiteX16" fmla="*/ 57200 w 214030"/>
                <a:gd name="connsiteY16" fmla="*/ 90417 h 98516"/>
                <a:gd name="connsiteX0" fmla="*/ 57150 w 213980"/>
                <a:gd name="connsiteY0" fmla="*/ 90417 h 98516"/>
                <a:gd name="connsiteX1" fmla="*/ 37849 w 213980"/>
                <a:gd name="connsiteY1" fmla="*/ 98513 h 98516"/>
                <a:gd name="connsiteX2" fmla="*/ 16669 w 213980"/>
                <a:gd name="connsiteY2" fmla="*/ 90174 h 98516"/>
                <a:gd name="connsiteX3" fmla="*/ 11906 w 213980"/>
                <a:gd name="connsiteY3" fmla="*/ 83030 h 98516"/>
                <a:gd name="connsiteX4" fmla="*/ 7144 w 213980"/>
                <a:gd name="connsiteY4" fmla="*/ 85899 h 98516"/>
                <a:gd name="connsiteX5" fmla="*/ 0 w 213980"/>
                <a:gd name="connsiteY5" fmla="*/ 68743 h 98516"/>
                <a:gd name="connsiteX6" fmla="*/ 7144 w 213980"/>
                <a:gd name="connsiteY6" fmla="*/ 52074 h 98516"/>
                <a:gd name="connsiteX7" fmla="*/ 21431 w 213980"/>
                <a:gd name="connsiteY7" fmla="*/ 39681 h 98516"/>
                <a:gd name="connsiteX8" fmla="*/ 42611 w 213980"/>
                <a:gd name="connsiteY8" fmla="*/ 34918 h 98516"/>
                <a:gd name="connsiteX9" fmla="*/ 61661 w 213980"/>
                <a:gd name="connsiteY9" fmla="*/ 42428 h 98516"/>
                <a:gd name="connsiteX10" fmla="*/ 71187 w 213980"/>
                <a:gd name="connsiteY10" fmla="*/ 58464 h 98516"/>
                <a:gd name="connsiteX11" fmla="*/ 116429 w 213980"/>
                <a:gd name="connsiteY11" fmla="*/ 28428 h 98516"/>
                <a:gd name="connsiteX12" fmla="*/ 142623 w 213980"/>
                <a:gd name="connsiteY12" fmla="*/ 895 h 98516"/>
                <a:gd name="connsiteX13" fmla="*/ 156911 w 213980"/>
                <a:gd name="connsiteY13" fmla="*/ 5903 h 98516"/>
                <a:gd name="connsiteX14" fmla="*/ 209549 w 213980"/>
                <a:gd name="connsiteY14" fmla="*/ 57443 h 98516"/>
                <a:gd name="connsiteX15" fmla="*/ 175961 w 213980"/>
                <a:gd name="connsiteY15" fmla="*/ 50956 h 98516"/>
                <a:gd name="connsiteX16" fmla="*/ 57150 w 213980"/>
                <a:gd name="connsiteY16" fmla="*/ 90417 h 98516"/>
                <a:gd name="connsiteX0" fmla="*/ 57150 w 213980"/>
                <a:gd name="connsiteY0" fmla="*/ 90417 h 98516"/>
                <a:gd name="connsiteX1" fmla="*/ 37849 w 213980"/>
                <a:gd name="connsiteY1" fmla="*/ 98513 h 98516"/>
                <a:gd name="connsiteX2" fmla="*/ 11907 w 213980"/>
                <a:gd name="connsiteY2" fmla="*/ 90174 h 98516"/>
                <a:gd name="connsiteX3" fmla="*/ 11906 w 213980"/>
                <a:gd name="connsiteY3" fmla="*/ 83030 h 98516"/>
                <a:gd name="connsiteX4" fmla="*/ 7144 w 213980"/>
                <a:gd name="connsiteY4" fmla="*/ 85899 h 98516"/>
                <a:gd name="connsiteX5" fmla="*/ 0 w 213980"/>
                <a:gd name="connsiteY5" fmla="*/ 68743 h 98516"/>
                <a:gd name="connsiteX6" fmla="*/ 7144 w 213980"/>
                <a:gd name="connsiteY6" fmla="*/ 52074 h 98516"/>
                <a:gd name="connsiteX7" fmla="*/ 21431 w 213980"/>
                <a:gd name="connsiteY7" fmla="*/ 39681 h 98516"/>
                <a:gd name="connsiteX8" fmla="*/ 42611 w 213980"/>
                <a:gd name="connsiteY8" fmla="*/ 34918 h 98516"/>
                <a:gd name="connsiteX9" fmla="*/ 61661 w 213980"/>
                <a:gd name="connsiteY9" fmla="*/ 42428 h 98516"/>
                <a:gd name="connsiteX10" fmla="*/ 71187 w 213980"/>
                <a:gd name="connsiteY10" fmla="*/ 58464 h 98516"/>
                <a:gd name="connsiteX11" fmla="*/ 116429 w 213980"/>
                <a:gd name="connsiteY11" fmla="*/ 28428 h 98516"/>
                <a:gd name="connsiteX12" fmla="*/ 142623 w 213980"/>
                <a:gd name="connsiteY12" fmla="*/ 895 h 98516"/>
                <a:gd name="connsiteX13" fmla="*/ 156911 w 213980"/>
                <a:gd name="connsiteY13" fmla="*/ 5903 h 98516"/>
                <a:gd name="connsiteX14" fmla="*/ 209549 w 213980"/>
                <a:gd name="connsiteY14" fmla="*/ 57443 h 98516"/>
                <a:gd name="connsiteX15" fmla="*/ 175961 w 213980"/>
                <a:gd name="connsiteY15" fmla="*/ 50956 h 98516"/>
                <a:gd name="connsiteX16" fmla="*/ 57150 w 213980"/>
                <a:gd name="connsiteY16" fmla="*/ 90417 h 98516"/>
                <a:gd name="connsiteX0" fmla="*/ 57150 w 213980"/>
                <a:gd name="connsiteY0" fmla="*/ 90417 h 96246"/>
                <a:gd name="connsiteX1" fmla="*/ 35467 w 213980"/>
                <a:gd name="connsiteY1" fmla="*/ 96010 h 96246"/>
                <a:gd name="connsiteX2" fmla="*/ 11907 w 213980"/>
                <a:gd name="connsiteY2" fmla="*/ 90174 h 96246"/>
                <a:gd name="connsiteX3" fmla="*/ 11906 w 213980"/>
                <a:gd name="connsiteY3" fmla="*/ 83030 h 96246"/>
                <a:gd name="connsiteX4" fmla="*/ 7144 w 213980"/>
                <a:gd name="connsiteY4" fmla="*/ 85899 h 96246"/>
                <a:gd name="connsiteX5" fmla="*/ 0 w 213980"/>
                <a:gd name="connsiteY5" fmla="*/ 68743 h 96246"/>
                <a:gd name="connsiteX6" fmla="*/ 7144 w 213980"/>
                <a:gd name="connsiteY6" fmla="*/ 52074 h 96246"/>
                <a:gd name="connsiteX7" fmla="*/ 21431 w 213980"/>
                <a:gd name="connsiteY7" fmla="*/ 39681 h 96246"/>
                <a:gd name="connsiteX8" fmla="*/ 42611 w 213980"/>
                <a:gd name="connsiteY8" fmla="*/ 34918 h 96246"/>
                <a:gd name="connsiteX9" fmla="*/ 61661 w 213980"/>
                <a:gd name="connsiteY9" fmla="*/ 42428 h 96246"/>
                <a:gd name="connsiteX10" fmla="*/ 71187 w 213980"/>
                <a:gd name="connsiteY10" fmla="*/ 58464 h 96246"/>
                <a:gd name="connsiteX11" fmla="*/ 116429 w 213980"/>
                <a:gd name="connsiteY11" fmla="*/ 28428 h 96246"/>
                <a:gd name="connsiteX12" fmla="*/ 142623 w 213980"/>
                <a:gd name="connsiteY12" fmla="*/ 895 h 96246"/>
                <a:gd name="connsiteX13" fmla="*/ 156911 w 213980"/>
                <a:gd name="connsiteY13" fmla="*/ 5903 h 96246"/>
                <a:gd name="connsiteX14" fmla="*/ 209549 w 213980"/>
                <a:gd name="connsiteY14" fmla="*/ 57443 h 96246"/>
                <a:gd name="connsiteX15" fmla="*/ 175961 w 213980"/>
                <a:gd name="connsiteY15" fmla="*/ 50956 h 96246"/>
                <a:gd name="connsiteX16" fmla="*/ 57150 w 213980"/>
                <a:gd name="connsiteY16" fmla="*/ 90417 h 96246"/>
                <a:gd name="connsiteX0" fmla="*/ 57150 w 213980"/>
                <a:gd name="connsiteY0" fmla="*/ 90417 h 96009"/>
                <a:gd name="connsiteX1" fmla="*/ 35467 w 213980"/>
                <a:gd name="connsiteY1" fmla="*/ 96010 h 96009"/>
                <a:gd name="connsiteX2" fmla="*/ 11907 w 213980"/>
                <a:gd name="connsiteY2" fmla="*/ 90174 h 96009"/>
                <a:gd name="connsiteX3" fmla="*/ 11906 w 213980"/>
                <a:gd name="connsiteY3" fmla="*/ 83030 h 96009"/>
                <a:gd name="connsiteX4" fmla="*/ 7144 w 213980"/>
                <a:gd name="connsiteY4" fmla="*/ 85899 h 96009"/>
                <a:gd name="connsiteX5" fmla="*/ 0 w 213980"/>
                <a:gd name="connsiteY5" fmla="*/ 68743 h 96009"/>
                <a:gd name="connsiteX6" fmla="*/ 7144 w 213980"/>
                <a:gd name="connsiteY6" fmla="*/ 52074 h 96009"/>
                <a:gd name="connsiteX7" fmla="*/ 21431 w 213980"/>
                <a:gd name="connsiteY7" fmla="*/ 39681 h 96009"/>
                <a:gd name="connsiteX8" fmla="*/ 42611 w 213980"/>
                <a:gd name="connsiteY8" fmla="*/ 34918 h 96009"/>
                <a:gd name="connsiteX9" fmla="*/ 61661 w 213980"/>
                <a:gd name="connsiteY9" fmla="*/ 42428 h 96009"/>
                <a:gd name="connsiteX10" fmla="*/ 71187 w 213980"/>
                <a:gd name="connsiteY10" fmla="*/ 58464 h 96009"/>
                <a:gd name="connsiteX11" fmla="*/ 116429 w 213980"/>
                <a:gd name="connsiteY11" fmla="*/ 28428 h 96009"/>
                <a:gd name="connsiteX12" fmla="*/ 142623 w 213980"/>
                <a:gd name="connsiteY12" fmla="*/ 895 h 96009"/>
                <a:gd name="connsiteX13" fmla="*/ 156911 w 213980"/>
                <a:gd name="connsiteY13" fmla="*/ 5903 h 96009"/>
                <a:gd name="connsiteX14" fmla="*/ 209549 w 213980"/>
                <a:gd name="connsiteY14" fmla="*/ 57443 h 96009"/>
                <a:gd name="connsiteX15" fmla="*/ 175961 w 213980"/>
                <a:gd name="connsiteY15" fmla="*/ 50956 h 96009"/>
                <a:gd name="connsiteX16" fmla="*/ 128336 w 213980"/>
                <a:gd name="connsiteY16" fmla="*/ 73483 h 96009"/>
                <a:gd name="connsiteX17" fmla="*/ 57150 w 213980"/>
                <a:gd name="connsiteY17" fmla="*/ 90417 h 96009"/>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28336 w 213980"/>
                <a:gd name="connsiteY16" fmla="*/ 73483 h 96010"/>
                <a:gd name="connsiteX17" fmla="*/ 57150 w 213980"/>
                <a:gd name="connsiteY17" fmla="*/ 90417 h 96010"/>
                <a:gd name="connsiteX0" fmla="*/ 57150 w 213980"/>
                <a:gd name="connsiteY0" fmla="*/ 90417 h 96347"/>
                <a:gd name="connsiteX1" fmla="*/ 35467 w 213980"/>
                <a:gd name="connsiteY1" fmla="*/ 96010 h 96347"/>
                <a:gd name="connsiteX2" fmla="*/ 11907 w 213980"/>
                <a:gd name="connsiteY2" fmla="*/ 90174 h 96347"/>
                <a:gd name="connsiteX3" fmla="*/ 11906 w 213980"/>
                <a:gd name="connsiteY3" fmla="*/ 83030 h 96347"/>
                <a:gd name="connsiteX4" fmla="*/ 7144 w 213980"/>
                <a:gd name="connsiteY4" fmla="*/ 85899 h 96347"/>
                <a:gd name="connsiteX5" fmla="*/ 0 w 213980"/>
                <a:gd name="connsiteY5" fmla="*/ 68743 h 96347"/>
                <a:gd name="connsiteX6" fmla="*/ 7144 w 213980"/>
                <a:gd name="connsiteY6" fmla="*/ 52074 h 96347"/>
                <a:gd name="connsiteX7" fmla="*/ 21431 w 213980"/>
                <a:gd name="connsiteY7" fmla="*/ 39681 h 96347"/>
                <a:gd name="connsiteX8" fmla="*/ 42611 w 213980"/>
                <a:gd name="connsiteY8" fmla="*/ 34918 h 96347"/>
                <a:gd name="connsiteX9" fmla="*/ 61661 w 213980"/>
                <a:gd name="connsiteY9" fmla="*/ 42428 h 96347"/>
                <a:gd name="connsiteX10" fmla="*/ 71187 w 213980"/>
                <a:gd name="connsiteY10" fmla="*/ 58464 h 96347"/>
                <a:gd name="connsiteX11" fmla="*/ 116429 w 213980"/>
                <a:gd name="connsiteY11" fmla="*/ 28428 h 96347"/>
                <a:gd name="connsiteX12" fmla="*/ 142623 w 213980"/>
                <a:gd name="connsiteY12" fmla="*/ 895 h 96347"/>
                <a:gd name="connsiteX13" fmla="*/ 156911 w 213980"/>
                <a:gd name="connsiteY13" fmla="*/ 5903 h 96347"/>
                <a:gd name="connsiteX14" fmla="*/ 209549 w 213980"/>
                <a:gd name="connsiteY14" fmla="*/ 57443 h 96347"/>
                <a:gd name="connsiteX15" fmla="*/ 175961 w 213980"/>
                <a:gd name="connsiteY15" fmla="*/ 50956 h 96347"/>
                <a:gd name="connsiteX16" fmla="*/ 135480 w 213980"/>
                <a:gd name="connsiteY16" fmla="*/ 48453 h 96347"/>
                <a:gd name="connsiteX17" fmla="*/ 57150 w 213980"/>
                <a:gd name="connsiteY17" fmla="*/ 90417 h 96347"/>
                <a:gd name="connsiteX0" fmla="*/ 57150 w 213980"/>
                <a:gd name="connsiteY0" fmla="*/ 90417 h 96347"/>
                <a:gd name="connsiteX1" fmla="*/ 35467 w 213980"/>
                <a:gd name="connsiteY1" fmla="*/ 96010 h 96347"/>
                <a:gd name="connsiteX2" fmla="*/ 11907 w 213980"/>
                <a:gd name="connsiteY2" fmla="*/ 90174 h 96347"/>
                <a:gd name="connsiteX3" fmla="*/ 11906 w 213980"/>
                <a:gd name="connsiteY3" fmla="*/ 83030 h 96347"/>
                <a:gd name="connsiteX4" fmla="*/ 7144 w 213980"/>
                <a:gd name="connsiteY4" fmla="*/ 85899 h 96347"/>
                <a:gd name="connsiteX5" fmla="*/ 0 w 213980"/>
                <a:gd name="connsiteY5" fmla="*/ 68743 h 96347"/>
                <a:gd name="connsiteX6" fmla="*/ 7144 w 213980"/>
                <a:gd name="connsiteY6" fmla="*/ 52074 h 96347"/>
                <a:gd name="connsiteX7" fmla="*/ 21431 w 213980"/>
                <a:gd name="connsiteY7" fmla="*/ 39681 h 96347"/>
                <a:gd name="connsiteX8" fmla="*/ 42611 w 213980"/>
                <a:gd name="connsiteY8" fmla="*/ 34918 h 96347"/>
                <a:gd name="connsiteX9" fmla="*/ 61661 w 213980"/>
                <a:gd name="connsiteY9" fmla="*/ 42428 h 96347"/>
                <a:gd name="connsiteX10" fmla="*/ 71187 w 213980"/>
                <a:gd name="connsiteY10" fmla="*/ 58464 h 96347"/>
                <a:gd name="connsiteX11" fmla="*/ 116429 w 213980"/>
                <a:gd name="connsiteY11" fmla="*/ 28428 h 96347"/>
                <a:gd name="connsiteX12" fmla="*/ 142623 w 213980"/>
                <a:gd name="connsiteY12" fmla="*/ 895 h 96347"/>
                <a:gd name="connsiteX13" fmla="*/ 156911 w 213980"/>
                <a:gd name="connsiteY13" fmla="*/ 5903 h 96347"/>
                <a:gd name="connsiteX14" fmla="*/ 209549 w 213980"/>
                <a:gd name="connsiteY14" fmla="*/ 57443 h 96347"/>
                <a:gd name="connsiteX15" fmla="*/ 175961 w 213980"/>
                <a:gd name="connsiteY15" fmla="*/ 50956 h 96347"/>
                <a:gd name="connsiteX16" fmla="*/ 135480 w 213980"/>
                <a:gd name="connsiteY16" fmla="*/ 48453 h 96347"/>
                <a:gd name="connsiteX17" fmla="*/ 94998 w 213980"/>
                <a:gd name="connsiteY17" fmla="*/ 68476 h 96347"/>
                <a:gd name="connsiteX18" fmla="*/ 57150 w 213980"/>
                <a:gd name="connsiteY18" fmla="*/ 90417 h 96347"/>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35480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4050 w 213980"/>
                <a:gd name="connsiteY16" fmla="*/ 53459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42623 w 213980"/>
                <a:gd name="connsiteY16" fmla="*/ 60968 h 96010"/>
                <a:gd name="connsiteX17" fmla="*/ 114050 w 213980"/>
                <a:gd name="connsiteY17" fmla="*/ 53459 h 96010"/>
                <a:gd name="connsiteX18" fmla="*/ 75948 w 213980"/>
                <a:gd name="connsiteY18" fmla="*/ 73481 h 96010"/>
                <a:gd name="connsiteX19" fmla="*/ 57150 w 213980"/>
                <a:gd name="connsiteY19"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30717 w 213980"/>
                <a:gd name="connsiteY16" fmla="*/ 80992 h 96010"/>
                <a:gd name="connsiteX17" fmla="*/ 114050 w 213980"/>
                <a:gd name="connsiteY17" fmla="*/ 53459 h 96010"/>
                <a:gd name="connsiteX18" fmla="*/ 75948 w 213980"/>
                <a:gd name="connsiteY18" fmla="*/ 73481 h 96010"/>
                <a:gd name="connsiteX19" fmla="*/ 57150 w 213980"/>
                <a:gd name="connsiteY19"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30717 w 213980"/>
                <a:gd name="connsiteY16" fmla="*/ 80992 h 96010"/>
                <a:gd name="connsiteX17" fmla="*/ 152148 w 213980"/>
                <a:gd name="connsiteY17" fmla="*/ 73483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836"/>
                <a:gd name="connsiteX1" fmla="*/ 35467 w 213980"/>
                <a:gd name="connsiteY1" fmla="*/ 96010 h 96836"/>
                <a:gd name="connsiteX2" fmla="*/ 11907 w 213980"/>
                <a:gd name="connsiteY2" fmla="*/ 90174 h 96836"/>
                <a:gd name="connsiteX3" fmla="*/ 11906 w 213980"/>
                <a:gd name="connsiteY3" fmla="*/ 83030 h 96836"/>
                <a:gd name="connsiteX4" fmla="*/ 7144 w 213980"/>
                <a:gd name="connsiteY4" fmla="*/ 85899 h 96836"/>
                <a:gd name="connsiteX5" fmla="*/ 0 w 213980"/>
                <a:gd name="connsiteY5" fmla="*/ 68743 h 96836"/>
                <a:gd name="connsiteX6" fmla="*/ 7144 w 213980"/>
                <a:gd name="connsiteY6" fmla="*/ 52074 h 96836"/>
                <a:gd name="connsiteX7" fmla="*/ 21431 w 213980"/>
                <a:gd name="connsiteY7" fmla="*/ 39681 h 96836"/>
                <a:gd name="connsiteX8" fmla="*/ 42611 w 213980"/>
                <a:gd name="connsiteY8" fmla="*/ 34918 h 96836"/>
                <a:gd name="connsiteX9" fmla="*/ 61661 w 213980"/>
                <a:gd name="connsiteY9" fmla="*/ 42428 h 96836"/>
                <a:gd name="connsiteX10" fmla="*/ 71187 w 213980"/>
                <a:gd name="connsiteY10" fmla="*/ 58464 h 96836"/>
                <a:gd name="connsiteX11" fmla="*/ 116429 w 213980"/>
                <a:gd name="connsiteY11" fmla="*/ 28428 h 96836"/>
                <a:gd name="connsiteX12" fmla="*/ 142623 w 213980"/>
                <a:gd name="connsiteY12" fmla="*/ 895 h 96836"/>
                <a:gd name="connsiteX13" fmla="*/ 156911 w 213980"/>
                <a:gd name="connsiteY13" fmla="*/ 5903 h 96836"/>
                <a:gd name="connsiteX14" fmla="*/ 209549 w 213980"/>
                <a:gd name="connsiteY14" fmla="*/ 57443 h 96836"/>
                <a:gd name="connsiteX15" fmla="*/ 175961 w 213980"/>
                <a:gd name="connsiteY15" fmla="*/ 50956 h 96836"/>
                <a:gd name="connsiteX16" fmla="*/ 130717 w 213980"/>
                <a:gd name="connsiteY16" fmla="*/ 80992 h 96836"/>
                <a:gd name="connsiteX17" fmla="*/ 135479 w 213980"/>
                <a:gd name="connsiteY17" fmla="*/ 96010 h 96836"/>
                <a:gd name="connsiteX18" fmla="*/ 114050 w 213980"/>
                <a:gd name="connsiteY18" fmla="*/ 53459 h 96836"/>
                <a:gd name="connsiteX19" fmla="*/ 75948 w 213980"/>
                <a:gd name="connsiteY19" fmla="*/ 73481 h 96836"/>
                <a:gd name="connsiteX20" fmla="*/ 57150 w 213980"/>
                <a:gd name="connsiteY20" fmla="*/ 90417 h 96836"/>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30717 w 213980"/>
                <a:gd name="connsiteY16" fmla="*/ 80992 h 96010"/>
                <a:gd name="connsiteX17" fmla="*/ 156911 w 213980"/>
                <a:gd name="connsiteY17" fmla="*/ 88501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111492"/>
                <a:gd name="connsiteX1" fmla="*/ 35467 w 213980"/>
                <a:gd name="connsiteY1" fmla="*/ 96010 h 111492"/>
                <a:gd name="connsiteX2" fmla="*/ 11907 w 213980"/>
                <a:gd name="connsiteY2" fmla="*/ 90174 h 111492"/>
                <a:gd name="connsiteX3" fmla="*/ 11906 w 213980"/>
                <a:gd name="connsiteY3" fmla="*/ 83030 h 111492"/>
                <a:gd name="connsiteX4" fmla="*/ 7144 w 213980"/>
                <a:gd name="connsiteY4" fmla="*/ 85899 h 111492"/>
                <a:gd name="connsiteX5" fmla="*/ 0 w 213980"/>
                <a:gd name="connsiteY5" fmla="*/ 68743 h 111492"/>
                <a:gd name="connsiteX6" fmla="*/ 7144 w 213980"/>
                <a:gd name="connsiteY6" fmla="*/ 52074 h 111492"/>
                <a:gd name="connsiteX7" fmla="*/ 21431 w 213980"/>
                <a:gd name="connsiteY7" fmla="*/ 39681 h 111492"/>
                <a:gd name="connsiteX8" fmla="*/ 42611 w 213980"/>
                <a:gd name="connsiteY8" fmla="*/ 34918 h 111492"/>
                <a:gd name="connsiteX9" fmla="*/ 61661 w 213980"/>
                <a:gd name="connsiteY9" fmla="*/ 42428 h 111492"/>
                <a:gd name="connsiteX10" fmla="*/ 71187 w 213980"/>
                <a:gd name="connsiteY10" fmla="*/ 58464 h 111492"/>
                <a:gd name="connsiteX11" fmla="*/ 116429 w 213980"/>
                <a:gd name="connsiteY11" fmla="*/ 28428 h 111492"/>
                <a:gd name="connsiteX12" fmla="*/ 142623 w 213980"/>
                <a:gd name="connsiteY12" fmla="*/ 895 h 111492"/>
                <a:gd name="connsiteX13" fmla="*/ 156911 w 213980"/>
                <a:gd name="connsiteY13" fmla="*/ 5903 h 111492"/>
                <a:gd name="connsiteX14" fmla="*/ 209549 w 213980"/>
                <a:gd name="connsiteY14" fmla="*/ 57443 h 111492"/>
                <a:gd name="connsiteX15" fmla="*/ 175961 w 213980"/>
                <a:gd name="connsiteY15" fmla="*/ 50956 h 111492"/>
                <a:gd name="connsiteX16" fmla="*/ 130717 w 213980"/>
                <a:gd name="connsiteY16" fmla="*/ 80992 h 111492"/>
                <a:gd name="connsiteX17" fmla="*/ 116430 w 213980"/>
                <a:gd name="connsiteY17" fmla="*/ 111028 h 111492"/>
                <a:gd name="connsiteX18" fmla="*/ 114050 w 213980"/>
                <a:gd name="connsiteY18" fmla="*/ 53459 h 111492"/>
                <a:gd name="connsiteX19" fmla="*/ 75948 w 213980"/>
                <a:gd name="connsiteY19" fmla="*/ 73481 h 111492"/>
                <a:gd name="connsiteX20" fmla="*/ 57150 w 213980"/>
                <a:gd name="connsiteY20" fmla="*/ 90417 h 111492"/>
                <a:gd name="connsiteX0" fmla="*/ 57150 w 213980"/>
                <a:gd name="connsiteY0" fmla="*/ 90417 h 111622"/>
                <a:gd name="connsiteX1" fmla="*/ 35467 w 213980"/>
                <a:gd name="connsiteY1" fmla="*/ 96010 h 111622"/>
                <a:gd name="connsiteX2" fmla="*/ 11907 w 213980"/>
                <a:gd name="connsiteY2" fmla="*/ 90174 h 111622"/>
                <a:gd name="connsiteX3" fmla="*/ 11906 w 213980"/>
                <a:gd name="connsiteY3" fmla="*/ 83030 h 111622"/>
                <a:gd name="connsiteX4" fmla="*/ 7144 w 213980"/>
                <a:gd name="connsiteY4" fmla="*/ 85899 h 111622"/>
                <a:gd name="connsiteX5" fmla="*/ 0 w 213980"/>
                <a:gd name="connsiteY5" fmla="*/ 68743 h 111622"/>
                <a:gd name="connsiteX6" fmla="*/ 7144 w 213980"/>
                <a:gd name="connsiteY6" fmla="*/ 52074 h 111622"/>
                <a:gd name="connsiteX7" fmla="*/ 21431 w 213980"/>
                <a:gd name="connsiteY7" fmla="*/ 39681 h 111622"/>
                <a:gd name="connsiteX8" fmla="*/ 42611 w 213980"/>
                <a:gd name="connsiteY8" fmla="*/ 34918 h 111622"/>
                <a:gd name="connsiteX9" fmla="*/ 61661 w 213980"/>
                <a:gd name="connsiteY9" fmla="*/ 42428 h 111622"/>
                <a:gd name="connsiteX10" fmla="*/ 71187 w 213980"/>
                <a:gd name="connsiteY10" fmla="*/ 58464 h 111622"/>
                <a:gd name="connsiteX11" fmla="*/ 116429 w 213980"/>
                <a:gd name="connsiteY11" fmla="*/ 28428 h 111622"/>
                <a:gd name="connsiteX12" fmla="*/ 142623 w 213980"/>
                <a:gd name="connsiteY12" fmla="*/ 895 h 111622"/>
                <a:gd name="connsiteX13" fmla="*/ 156911 w 213980"/>
                <a:gd name="connsiteY13" fmla="*/ 5903 h 111622"/>
                <a:gd name="connsiteX14" fmla="*/ 209549 w 213980"/>
                <a:gd name="connsiteY14" fmla="*/ 57443 h 111622"/>
                <a:gd name="connsiteX15" fmla="*/ 175961 w 213980"/>
                <a:gd name="connsiteY15" fmla="*/ 50956 h 111622"/>
                <a:gd name="connsiteX16" fmla="*/ 164055 w 213980"/>
                <a:gd name="connsiteY16" fmla="*/ 88501 h 111622"/>
                <a:gd name="connsiteX17" fmla="*/ 116430 w 213980"/>
                <a:gd name="connsiteY17" fmla="*/ 111028 h 111622"/>
                <a:gd name="connsiteX18" fmla="*/ 114050 w 213980"/>
                <a:gd name="connsiteY18" fmla="*/ 53459 h 111622"/>
                <a:gd name="connsiteX19" fmla="*/ 75948 w 213980"/>
                <a:gd name="connsiteY19" fmla="*/ 73481 h 111622"/>
                <a:gd name="connsiteX20" fmla="*/ 57150 w 213980"/>
                <a:gd name="connsiteY20" fmla="*/ 90417 h 111622"/>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8513"/>
                <a:gd name="connsiteX1" fmla="*/ 35467 w 213980"/>
                <a:gd name="connsiteY1" fmla="*/ 98513 h 98513"/>
                <a:gd name="connsiteX2" fmla="*/ 11907 w 213980"/>
                <a:gd name="connsiteY2" fmla="*/ 90174 h 98513"/>
                <a:gd name="connsiteX3" fmla="*/ 11906 w 213980"/>
                <a:gd name="connsiteY3" fmla="*/ 83030 h 98513"/>
                <a:gd name="connsiteX4" fmla="*/ 7144 w 213980"/>
                <a:gd name="connsiteY4" fmla="*/ 85899 h 98513"/>
                <a:gd name="connsiteX5" fmla="*/ 0 w 213980"/>
                <a:gd name="connsiteY5" fmla="*/ 68743 h 98513"/>
                <a:gd name="connsiteX6" fmla="*/ 7144 w 213980"/>
                <a:gd name="connsiteY6" fmla="*/ 52074 h 98513"/>
                <a:gd name="connsiteX7" fmla="*/ 21431 w 213980"/>
                <a:gd name="connsiteY7" fmla="*/ 39681 h 98513"/>
                <a:gd name="connsiteX8" fmla="*/ 42611 w 213980"/>
                <a:gd name="connsiteY8" fmla="*/ 34918 h 98513"/>
                <a:gd name="connsiteX9" fmla="*/ 61661 w 213980"/>
                <a:gd name="connsiteY9" fmla="*/ 42428 h 98513"/>
                <a:gd name="connsiteX10" fmla="*/ 71187 w 213980"/>
                <a:gd name="connsiteY10" fmla="*/ 58464 h 98513"/>
                <a:gd name="connsiteX11" fmla="*/ 116429 w 213980"/>
                <a:gd name="connsiteY11" fmla="*/ 28428 h 98513"/>
                <a:gd name="connsiteX12" fmla="*/ 142623 w 213980"/>
                <a:gd name="connsiteY12" fmla="*/ 895 h 98513"/>
                <a:gd name="connsiteX13" fmla="*/ 156911 w 213980"/>
                <a:gd name="connsiteY13" fmla="*/ 5903 h 98513"/>
                <a:gd name="connsiteX14" fmla="*/ 209549 w 213980"/>
                <a:gd name="connsiteY14" fmla="*/ 57443 h 98513"/>
                <a:gd name="connsiteX15" fmla="*/ 175961 w 213980"/>
                <a:gd name="connsiteY15" fmla="*/ 50956 h 98513"/>
                <a:gd name="connsiteX16" fmla="*/ 164055 w 213980"/>
                <a:gd name="connsiteY16" fmla="*/ 88501 h 98513"/>
                <a:gd name="connsiteX17" fmla="*/ 133099 w 213980"/>
                <a:gd name="connsiteY17" fmla="*/ 91004 h 98513"/>
                <a:gd name="connsiteX18" fmla="*/ 114050 w 213980"/>
                <a:gd name="connsiteY18" fmla="*/ 53459 h 98513"/>
                <a:gd name="connsiteX19" fmla="*/ 75948 w 213980"/>
                <a:gd name="connsiteY19" fmla="*/ 73481 h 98513"/>
                <a:gd name="connsiteX20" fmla="*/ 57150 w 213980"/>
                <a:gd name="connsiteY20" fmla="*/ 90417 h 98513"/>
                <a:gd name="connsiteX0" fmla="*/ 57150 w 213980"/>
                <a:gd name="connsiteY0" fmla="*/ 90417 h 98513"/>
                <a:gd name="connsiteX1" fmla="*/ 35467 w 213980"/>
                <a:gd name="connsiteY1" fmla="*/ 98513 h 98513"/>
                <a:gd name="connsiteX2" fmla="*/ 11907 w 213980"/>
                <a:gd name="connsiteY2" fmla="*/ 90174 h 98513"/>
                <a:gd name="connsiteX3" fmla="*/ 11906 w 213980"/>
                <a:gd name="connsiteY3" fmla="*/ 83030 h 98513"/>
                <a:gd name="connsiteX4" fmla="*/ 7144 w 213980"/>
                <a:gd name="connsiteY4" fmla="*/ 85899 h 98513"/>
                <a:gd name="connsiteX5" fmla="*/ 0 w 213980"/>
                <a:gd name="connsiteY5" fmla="*/ 68743 h 98513"/>
                <a:gd name="connsiteX6" fmla="*/ 7144 w 213980"/>
                <a:gd name="connsiteY6" fmla="*/ 52074 h 98513"/>
                <a:gd name="connsiteX7" fmla="*/ 21431 w 213980"/>
                <a:gd name="connsiteY7" fmla="*/ 39681 h 98513"/>
                <a:gd name="connsiteX8" fmla="*/ 42611 w 213980"/>
                <a:gd name="connsiteY8" fmla="*/ 34918 h 98513"/>
                <a:gd name="connsiteX9" fmla="*/ 61661 w 213980"/>
                <a:gd name="connsiteY9" fmla="*/ 42428 h 98513"/>
                <a:gd name="connsiteX10" fmla="*/ 71187 w 213980"/>
                <a:gd name="connsiteY10" fmla="*/ 58464 h 98513"/>
                <a:gd name="connsiteX11" fmla="*/ 116429 w 213980"/>
                <a:gd name="connsiteY11" fmla="*/ 28428 h 98513"/>
                <a:gd name="connsiteX12" fmla="*/ 142623 w 213980"/>
                <a:gd name="connsiteY12" fmla="*/ 895 h 98513"/>
                <a:gd name="connsiteX13" fmla="*/ 156911 w 213980"/>
                <a:gd name="connsiteY13" fmla="*/ 5903 h 98513"/>
                <a:gd name="connsiteX14" fmla="*/ 209549 w 213980"/>
                <a:gd name="connsiteY14" fmla="*/ 57443 h 98513"/>
                <a:gd name="connsiteX15" fmla="*/ 175961 w 213980"/>
                <a:gd name="connsiteY15" fmla="*/ 50956 h 98513"/>
                <a:gd name="connsiteX16" fmla="*/ 164055 w 213980"/>
                <a:gd name="connsiteY16" fmla="*/ 88501 h 98513"/>
                <a:gd name="connsiteX17" fmla="*/ 133099 w 213980"/>
                <a:gd name="connsiteY17" fmla="*/ 91004 h 98513"/>
                <a:gd name="connsiteX18" fmla="*/ 130717 w 213980"/>
                <a:gd name="connsiteY18" fmla="*/ 70978 h 98513"/>
                <a:gd name="connsiteX19" fmla="*/ 114050 w 213980"/>
                <a:gd name="connsiteY19" fmla="*/ 53459 h 98513"/>
                <a:gd name="connsiteX20" fmla="*/ 75948 w 213980"/>
                <a:gd name="connsiteY20" fmla="*/ 73481 h 98513"/>
                <a:gd name="connsiteX21" fmla="*/ 57150 w 213980"/>
                <a:gd name="connsiteY21" fmla="*/ 90417 h 98513"/>
                <a:gd name="connsiteX0" fmla="*/ 57150 w 213980"/>
                <a:gd name="connsiteY0" fmla="*/ 90417 h 98513"/>
                <a:gd name="connsiteX1" fmla="*/ 35467 w 213980"/>
                <a:gd name="connsiteY1" fmla="*/ 98513 h 98513"/>
                <a:gd name="connsiteX2" fmla="*/ 11907 w 213980"/>
                <a:gd name="connsiteY2" fmla="*/ 90174 h 98513"/>
                <a:gd name="connsiteX3" fmla="*/ 11906 w 213980"/>
                <a:gd name="connsiteY3" fmla="*/ 83030 h 98513"/>
                <a:gd name="connsiteX4" fmla="*/ 7144 w 213980"/>
                <a:gd name="connsiteY4" fmla="*/ 85899 h 98513"/>
                <a:gd name="connsiteX5" fmla="*/ 0 w 213980"/>
                <a:gd name="connsiteY5" fmla="*/ 68743 h 98513"/>
                <a:gd name="connsiteX6" fmla="*/ 7144 w 213980"/>
                <a:gd name="connsiteY6" fmla="*/ 52074 h 98513"/>
                <a:gd name="connsiteX7" fmla="*/ 21431 w 213980"/>
                <a:gd name="connsiteY7" fmla="*/ 39681 h 98513"/>
                <a:gd name="connsiteX8" fmla="*/ 42611 w 213980"/>
                <a:gd name="connsiteY8" fmla="*/ 34918 h 98513"/>
                <a:gd name="connsiteX9" fmla="*/ 61661 w 213980"/>
                <a:gd name="connsiteY9" fmla="*/ 42428 h 98513"/>
                <a:gd name="connsiteX10" fmla="*/ 71187 w 213980"/>
                <a:gd name="connsiteY10" fmla="*/ 58464 h 98513"/>
                <a:gd name="connsiteX11" fmla="*/ 116429 w 213980"/>
                <a:gd name="connsiteY11" fmla="*/ 28428 h 98513"/>
                <a:gd name="connsiteX12" fmla="*/ 142623 w 213980"/>
                <a:gd name="connsiteY12" fmla="*/ 895 h 98513"/>
                <a:gd name="connsiteX13" fmla="*/ 156911 w 213980"/>
                <a:gd name="connsiteY13" fmla="*/ 5903 h 98513"/>
                <a:gd name="connsiteX14" fmla="*/ 209549 w 213980"/>
                <a:gd name="connsiteY14" fmla="*/ 57443 h 98513"/>
                <a:gd name="connsiteX15" fmla="*/ 175961 w 213980"/>
                <a:gd name="connsiteY15" fmla="*/ 50956 h 98513"/>
                <a:gd name="connsiteX16" fmla="*/ 164055 w 213980"/>
                <a:gd name="connsiteY16" fmla="*/ 88501 h 98513"/>
                <a:gd name="connsiteX17" fmla="*/ 133099 w 213980"/>
                <a:gd name="connsiteY17" fmla="*/ 91004 h 98513"/>
                <a:gd name="connsiteX18" fmla="*/ 123573 w 213980"/>
                <a:gd name="connsiteY18" fmla="*/ 80990 h 98513"/>
                <a:gd name="connsiteX19" fmla="*/ 114050 w 213980"/>
                <a:gd name="connsiteY19" fmla="*/ 53459 h 98513"/>
                <a:gd name="connsiteX20" fmla="*/ 75948 w 213980"/>
                <a:gd name="connsiteY20" fmla="*/ 73481 h 98513"/>
                <a:gd name="connsiteX21" fmla="*/ 57150 w 213980"/>
                <a:gd name="connsiteY21" fmla="*/ 90417 h 98513"/>
                <a:gd name="connsiteX0" fmla="*/ 57150 w 213980"/>
                <a:gd name="connsiteY0" fmla="*/ 92163 h 100259"/>
                <a:gd name="connsiteX1" fmla="*/ 35467 w 213980"/>
                <a:gd name="connsiteY1" fmla="*/ 100259 h 100259"/>
                <a:gd name="connsiteX2" fmla="*/ 11907 w 213980"/>
                <a:gd name="connsiteY2" fmla="*/ 91920 h 100259"/>
                <a:gd name="connsiteX3" fmla="*/ 11906 w 213980"/>
                <a:gd name="connsiteY3" fmla="*/ 84776 h 100259"/>
                <a:gd name="connsiteX4" fmla="*/ 7144 w 213980"/>
                <a:gd name="connsiteY4" fmla="*/ 87645 h 100259"/>
                <a:gd name="connsiteX5" fmla="*/ 0 w 213980"/>
                <a:gd name="connsiteY5" fmla="*/ 70489 h 100259"/>
                <a:gd name="connsiteX6" fmla="*/ 7144 w 213980"/>
                <a:gd name="connsiteY6" fmla="*/ 53820 h 100259"/>
                <a:gd name="connsiteX7" fmla="*/ 21431 w 213980"/>
                <a:gd name="connsiteY7" fmla="*/ 41427 h 100259"/>
                <a:gd name="connsiteX8" fmla="*/ 42611 w 213980"/>
                <a:gd name="connsiteY8" fmla="*/ 36664 h 100259"/>
                <a:gd name="connsiteX9" fmla="*/ 61661 w 213980"/>
                <a:gd name="connsiteY9" fmla="*/ 44174 h 100259"/>
                <a:gd name="connsiteX10" fmla="*/ 71187 w 213980"/>
                <a:gd name="connsiteY10" fmla="*/ 60210 h 100259"/>
                <a:gd name="connsiteX11" fmla="*/ 116429 w 213980"/>
                <a:gd name="connsiteY11" fmla="*/ 30174 h 100259"/>
                <a:gd name="connsiteX12" fmla="*/ 142623 w 213980"/>
                <a:gd name="connsiteY12" fmla="*/ 2641 h 100259"/>
                <a:gd name="connsiteX13" fmla="*/ 166436 w 213980"/>
                <a:gd name="connsiteY13" fmla="*/ 2644 h 100259"/>
                <a:gd name="connsiteX14" fmla="*/ 209549 w 213980"/>
                <a:gd name="connsiteY14" fmla="*/ 59189 h 100259"/>
                <a:gd name="connsiteX15" fmla="*/ 175961 w 213980"/>
                <a:gd name="connsiteY15" fmla="*/ 52702 h 100259"/>
                <a:gd name="connsiteX16" fmla="*/ 164055 w 213980"/>
                <a:gd name="connsiteY16" fmla="*/ 90247 h 100259"/>
                <a:gd name="connsiteX17" fmla="*/ 133099 w 213980"/>
                <a:gd name="connsiteY17" fmla="*/ 92750 h 100259"/>
                <a:gd name="connsiteX18" fmla="*/ 123573 w 213980"/>
                <a:gd name="connsiteY18" fmla="*/ 82736 h 100259"/>
                <a:gd name="connsiteX19" fmla="*/ 114050 w 213980"/>
                <a:gd name="connsiteY19" fmla="*/ 55205 h 100259"/>
                <a:gd name="connsiteX20" fmla="*/ 75948 w 213980"/>
                <a:gd name="connsiteY20" fmla="*/ 75227 h 100259"/>
                <a:gd name="connsiteX21" fmla="*/ 57150 w 213980"/>
                <a:gd name="connsiteY21" fmla="*/ 92163 h 100259"/>
                <a:gd name="connsiteX0" fmla="*/ 57150 w 213980"/>
                <a:gd name="connsiteY0" fmla="*/ 92163 h 100259"/>
                <a:gd name="connsiteX1" fmla="*/ 35467 w 213980"/>
                <a:gd name="connsiteY1" fmla="*/ 100259 h 100259"/>
                <a:gd name="connsiteX2" fmla="*/ 11907 w 213980"/>
                <a:gd name="connsiteY2" fmla="*/ 91920 h 100259"/>
                <a:gd name="connsiteX3" fmla="*/ 11906 w 213980"/>
                <a:gd name="connsiteY3" fmla="*/ 84776 h 100259"/>
                <a:gd name="connsiteX4" fmla="*/ 7144 w 213980"/>
                <a:gd name="connsiteY4" fmla="*/ 87645 h 100259"/>
                <a:gd name="connsiteX5" fmla="*/ 0 w 213980"/>
                <a:gd name="connsiteY5" fmla="*/ 70489 h 100259"/>
                <a:gd name="connsiteX6" fmla="*/ 7144 w 213980"/>
                <a:gd name="connsiteY6" fmla="*/ 53820 h 100259"/>
                <a:gd name="connsiteX7" fmla="*/ 21431 w 213980"/>
                <a:gd name="connsiteY7" fmla="*/ 41427 h 100259"/>
                <a:gd name="connsiteX8" fmla="*/ 42611 w 213980"/>
                <a:gd name="connsiteY8" fmla="*/ 36664 h 100259"/>
                <a:gd name="connsiteX9" fmla="*/ 61661 w 213980"/>
                <a:gd name="connsiteY9" fmla="*/ 44174 h 100259"/>
                <a:gd name="connsiteX10" fmla="*/ 71187 w 213980"/>
                <a:gd name="connsiteY10" fmla="*/ 60210 h 100259"/>
                <a:gd name="connsiteX11" fmla="*/ 116429 w 213980"/>
                <a:gd name="connsiteY11" fmla="*/ 30174 h 100259"/>
                <a:gd name="connsiteX12" fmla="*/ 142623 w 213980"/>
                <a:gd name="connsiteY12" fmla="*/ 2641 h 100259"/>
                <a:gd name="connsiteX13" fmla="*/ 166436 w 213980"/>
                <a:gd name="connsiteY13" fmla="*/ 2644 h 100259"/>
                <a:gd name="connsiteX14" fmla="*/ 183104 w 213980"/>
                <a:gd name="connsiteY14" fmla="*/ 27670 h 100259"/>
                <a:gd name="connsiteX15" fmla="*/ 209549 w 213980"/>
                <a:gd name="connsiteY15" fmla="*/ 59189 h 100259"/>
                <a:gd name="connsiteX16" fmla="*/ 175961 w 213980"/>
                <a:gd name="connsiteY16" fmla="*/ 52702 h 100259"/>
                <a:gd name="connsiteX17" fmla="*/ 164055 w 213980"/>
                <a:gd name="connsiteY17" fmla="*/ 90247 h 100259"/>
                <a:gd name="connsiteX18" fmla="*/ 133099 w 213980"/>
                <a:gd name="connsiteY18" fmla="*/ 92750 h 100259"/>
                <a:gd name="connsiteX19" fmla="*/ 123573 w 213980"/>
                <a:gd name="connsiteY19" fmla="*/ 82736 h 100259"/>
                <a:gd name="connsiteX20" fmla="*/ 114050 w 213980"/>
                <a:gd name="connsiteY20" fmla="*/ 55205 h 100259"/>
                <a:gd name="connsiteX21" fmla="*/ 75948 w 213980"/>
                <a:gd name="connsiteY21" fmla="*/ 75227 h 100259"/>
                <a:gd name="connsiteX22" fmla="*/ 57150 w 213980"/>
                <a:gd name="connsiteY22" fmla="*/ 92163 h 100259"/>
                <a:gd name="connsiteX0" fmla="*/ 57150 w 213980"/>
                <a:gd name="connsiteY0" fmla="*/ 92163 h 100259"/>
                <a:gd name="connsiteX1" fmla="*/ 35467 w 213980"/>
                <a:gd name="connsiteY1" fmla="*/ 100259 h 100259"/>
                <a:gd name="connsiteX2" fmla="*/ 11907 w 213980"/>
                <a:gd name="connsiteY2" fmla="*/ 91920 h 100259"/>
                <a:gd name="connsiteX3" fmla="*/ 11906 w 213980"/>
                <a:gd name="connsiteY3" fmla="*/ 84776 h 100259"/>
                <a:gd name="connsiteX4" fmla="*/ 7144 w 213980"/>
                <a:gd name="connsiteY4" fmla="*/ 87645 h 100259"/>
                <a:gd name="connsiteX5" fmla="*/ 0 w 213980"/>
                <a:gd name="connsiteY5" fmla="*/ 70489 h 100259"/>
                <a:gd name="connsiteX6" fmla="*/ 7144 w 213980"/>
                <a:gd name="connsiteY6" fmla="*/ 53820 h 100259"/>
                <a:gd name="connsiteX7" fmla="*/ 21431 w 213980"/>
                <a:gd name="connsiteY7" fmla="*/ 41427 h 100259"/>
                <a:gd name="connsiteX8" fmla="*/ 42611 w 213980"/>
                <a:gd name="connsiteY8" fmla="*/ 36664 h 100259"/>
                <a:gd name="connsiteX9" fmla="*/ 61661 w 213980"/>
                <a:gd name="connsiteY9" fmla="*/ 44174 h 100259"/>
                <a:gd name="connsiteX10" fmla="*/ 71187 w 213980"/>
                <a:gd name="connsiteY10" fmla="*/ 60210 h 100259"/>
                <a:gd name="connsiteX11" fmla="*/ 116429 w 213980"/>
                <a:gd name="connsiteY11" fmla="*/ 30174 h 100259"/>
                <a:gd name="connsiteX12" fmla="*/ 142623 w 213980"/>
                <a:gd name="connsiteY12" fmla="*/ 2641 h 100259"/>
                <a:gd name="connsiteX13" fmla="*/ 166436 w 213980"/>
                <a:gd name="connsiteY13" fmla="*/ 2644 h 100259"/>
                <a:gd name="connsiteX14" fmla="*/ 187866 w 213980"/>
                <a:gd name="connsiteY14" fmla="*/ 20161 h 100259"/>
                <a:gd name="connsiteX15" fmla="*/ 209549 w 213980"/>
                <a:gd name="connsiteY15" fmla="*/ 59189 h 100259"/>
                <a:gd name="connsiteX16" fmla="*/ 175961 w 213980"/>
                <a:gd name="connsiteY16" fmla="*/ 52702 h 100259"/>
                <a:gd name="connsiteX17" fmla="*/ 164055 w 213980"/>
                <a:gd name="connsiteY17" fmla="*/ 90247 h 100259"/>
                <a:gd name="connsiteX18" fmla="*/ 133099 w 213980"/>
                <a:gd name="connsiteY18" fmla="*/ 92750 h 100259"/>
                <a:gd name="connsiteX19" fmla="*/ 123573 w 213980"/>
                <a:gd name="connsiteY19" fmla="*/ 82736 h 100259"/>
                <a:gd name="connsiteX20" fmla="*/ 114050 w 213980"/>
                <a:gd name="connsiteY20" fmla="*/ 55205 h 100259"/>
                <a:gd name="connsiteX21" fmla="*/ 75948 w 213980"/>
                <a:gd name="connsiteY21" fmla="*/ 75227 h 100259"/>
                <a:gd name="connsiteX22" fmla="*/ 57150 w 213980"/>
                <a:gd name="connsiteY22" fmla="*/ 92163 h 100259"/>
                <a:gd name="connsiteX0" fmla="*/ 57150 w 203732"/>
                <a:gd name="connsiteY0" fmla="*/ 92163 h 100259"/>
                <a:gd name="connsiteX1" fmla="*/ 35467 w 203732"/>
                <a:gd name="connsiteY1" fmla="*/ 100259 h 100259"/>
                <a:gd name="connsiteX2" fmla="*/ 11907 w 203732"/>
                <a:gd name="connsiteY2" fmla="*/ 91920 h 100259"/>
                <a:gd name="connsiteX3" fmla="*/ 11906 w 203732"/>
                <a:gd name="connsiteY3" fmla="*/ 84776 h 100259"/>
                <a:gd name="connsiteX4" fmla="*/ 7144 w 203732"/>
                <a:gd name="connsiteY4" fmla="*/ 87645 h 100259"/>
                <a:gd name="connsiteX5" fmla="*/ 0 w 203732"/>
                <a:gd name="connsiteY5" fmla="*/ 70489 h 100259"/>
                <a:gd name="connsiteX6" fmla="*/ 7144 w 203732"/>
                <a:gd name="connsiteY6" fmla="*/ 53820 h 100259"/>
                <a:gd name="connsiteX7" fmla="*/ 21431 w 203732"/>
                <a:gd name="connsiteY7" fmla="*/ 41427 h 100259"/>
                <a:gd name="connsiteX8" fmla="*/ 42611 w 203732"/>
                <a:gd name="connsiteY8" fmla="*/ 36664 h 100259"/>
                <a:gd name="connsiteX9" fmla="*/ 61661 w 203732"/>
                <a:gd name="connsiteY9" fmla="*/ 44174 h 100259"/>
                <a:gd name="connsiteX10" fmla="*/ 71187 w 203732"/>
                <a:gd name="connsiteY10" fmla="*/ 60210 h 100259"/>
                <a:gd name="connsiteX11" fmla="*/ 116429 w 203732"/>
                <a:gd name="connsiteY11" fmla="*/ 30174 h 100259"/>
                <a:gd name="connsiteX12" fmla="*/ 142623 w 203732"/>
                <a:gd name="connsiteY12" fmla="*/ 2641 h 100259"/>
                <a:gd name="connsiteX13" fmla="*/ 166436 w 203732"/>
                <a:gd name="connsiteY13" fmla="*/ 2644 h 100259"/>
                <a:gd name="connsiteX14" fmla="*/ 187866 w 203732"/>
                <a:gd name="connsiteY14" fmla="*/ 20161 h 100259"/>
                <a:gd name="connsiteX15" fmla="*/ 197643 w 203732"/>
                <a:gd name="connsiteY15" fmla="*/ 46674 h 100259"/>
                <a:gd name="connsiteX16" fmla="*/ 175961 w 203732"/>
                <a:gd name="connsiteY16" fmla="*/ 52702 h 100259"/>
                <a:gd name="connsiteX17" fmla="*/ 164055 w 203732"/>
                <a:gd name="connsiteY17" fmla="*/ 90247 h 100259"/>
                <a:gd name="connsiteX18" fmla="*/ 133099 w 203732"/>
                <a:gd name="connsiteY18" fmla="*/ 92750 h 100259"/>
                <a:gd name="connsiteX19" fmla="*/ 123573 w 203732"/>
                <a:gd name="connsiteY19" fmla="*/ 82736 h 100259"/>
                <a:gd name="connsiteX20" fmla="*/ 114050 w 203732"/>
                <a:gd name="connsiteY20" fmla="*/ 55205 h 100259"/>
                <a:gd name="connsiteX21" fmla="*/ 75948 w 203732"/>
                <a:gd name="connsiteY21" fmla="*/ 75227 h 100259"/>
                <a:gd name="connsiteX22" fmla="*/ 57150 w 203732"/>
                <a:gd name="connsiteY22" fmla="*/ 92163 h 100259"/>
                <a:gd name="connsiteX0" fmla="*/ 57150 w 203732"/>
                <a:gd name="connsiteY0" fmla="*/ 92163 h 100259"/>
                <a:gd name="connsiteX1" fmla="*/ 35467 w 203732"/>
                <a:gd name="connsiteY1" fmla="*/ 100259 h 100259"/>
                <a:gd name="connsiteX2" fmla="*/ 11907 w 203732"/>
                <a:gd name="connsiteY2" fmla="*/ 91920 h 100259"/>
                <a:gd name="connsiteX3" fmla="*/ 11906 w 203732"/>
                <a:gd name="connsiteY3" fmla="*/ 84776 h 100259"/>
                <a:gd name="connsiteX4" fmla="*/ 7144 w 203732"/>
                <a:gd name="connsiteY4" fmla="*/ 87645 h 100259"/>
                <a:gd name="connsiteX5" fmla="*/ 0 w 203732"/>
                <a:gd name="connsiteY5" fmla="*/ 70489 h 100259"/>
                <a:gd name="connsiteX6" fmla="*/ 7144 w 203732"/>
                <a:gd name="connsiteY6" fmla="*/ 53820 h 100259"/>
                <a:gd name="connsiteX7" fmla="*/ 21431 w 203732"/>
                <a:gd name="connsiteY7" fmla="*/ 41427 h 100259"/>
                <a:gd name="connsiteX8" fmla="*/ 42611 w 203732"/>
                <a:gd name="connsiteY8" fmla="*/ 36664 h 100259"/>
                <a:gd name="connsiteX9" fmla="*/ 61661 w 203732"/>
                <a:gd name="connsiteY9" fmla="*/ 44174 h 100259"/>
                <a:gd name="connsiteX10" fmla="*/ 71187 w 203732"/>
                <a:gd name="connsiteY10" fmla="*/ 60210 h 100259"/>
                <a:gd name="connsiteX11" fmla="*/ 116429 w 203732"/>
                <a:gd name="connsiteY11" fmla="*/ 30174 h 100259"/>
                <a:gd name="connsiteX12" fmla="*/ 142623 w 203732"/>
                <a:gd name="connsiteY12" fmla="*/ 2641 h 100259"/>
                <a:gd name="connsiteX13" fmla="*/ 166436 w 203732"/>
                <a:gd name="connsiteY13" fmla="*/ 2644 h 100259"/>
                <a:gd name="connsiteX14" fmla="*/ 187866 w 203732"/>
                <a:gd name="connsiteY14" fmla="*/ 20161 h 100259"/>
                <a:gd name="connsiteX15" fmla="*/ 197643 w 203732"/>
                <a:gd name="connsiteY15" fmla="*/ 46674 h 100259"/>
                <a:gd name="connsiteX16" fmla="*/ 175961 w 203732"/>
                <a:gd name="connsiteY16" fmla="*/ 67720 h 100259"/>
                <a:gd name="connsiteX17" fmla="*/ 164055 w 203732"/>
                <a:gd name="connsiteY17" fmla="*/ 90247 h 100259"/>
                <a:gd name="connsiteX18" fmla="*/ 133099 w 203732"/>
                <a:gd name="connsiteY18" fmla="*/ 92750 h 100259"/>
                <a:gd name="connsiteX19" fmla="*/ 123573 w 203732"/>
                <a:gd name="connsiteY19" fmla="*/ 82736 h 100259"/>
                <a:gd name="connsiteX20" fmla="*/ 114050 w 203732"/>
                <a:gd name="connsiteY20" fmla="*/ 55205 h 100259"/>
                <a:gd name="connsiteX21" fmla="*/ 75948 w 203732"/>
                <a:gd name="connsiteY21" fmla="*/ 75227 h 100259"/>
                <a:gd name="connsiteX22" fmla="*/ 57150 w 203732"/>
                <a:gd name="connsiteY22" fmla="*/ 92163 h 100259"/>
                <a:gd name="connsiteX0" fmla="*/ 57150 w 204201"/>
                <a:gd name="connsiteY0" fmla="*/ 92163 h 100259"/>
                <a:gd name="connsiteX1" fmla="*/ 35467 w 204201"/>
                <a:gd name="connsiteY1" fmla="*/ 100259 h 100259"/>
                <a:gd name="connsiteX2" fmla="*/ 11907 w 204201"/>
                <a:gd name="connsiteY2" fmla="*/ 91920 h 100259"/>
                <a:gd name="connsiteX3" fmla="*/ 11906 w 204201"/>
                <a:gd name="connsiteY3" fmla="*/ 84776 h 100259"/>
                <a:gd name="connsiteX4" fmla="*/ 7144 w 204201"/>
                <a:gd name="connsiteY4" fmla="*/ 87645 h 100259"/>
                <a:gd name="connsiteX5" fmla="*/ 0 w 204201"/>
                <a:gd name="connsiteY5" fmla="*/ 70489 h 100259"/>
                <a:gd name="connsiteX6" fmla="*/ 7144 w 204201"/>
                <a:gd name="connsiteY6" fmla="*/ 53820 h 100259"/>
                <a:gd name="connsiteX7" fmla="*/ 21431 w 204201"/>
                <a:gd name="connsiteY7" fmla="*/ 41427 h 100259"/>
                <a:gd name="connsiteX8" fmla="*/ 42611 w 204201"/>
                <a:gd name="connsiteY8" fmla="*/ 36664 h 100259"/>
                <a:gd name="connsiteX9" fmla="*/ 61661 w 204201"/>
                <a:gd name="connsiteY9" fmla="*/ 44174 h 100259"/>
                <a:gd name="connsiteX10" fmla="*/ 71187 w 204201"/>
                <a:gd name="connsiteY10" fmla="*/ 60210 h 100259"/>
                <a:gd name="connsiteX11" fmla="*/ 116429 w 204201"/>
                <a:gd name="connsiteY11" fmla="*/ 30174 h 100259"/>
                <a:gd name="connsiteX12" fmla="*/ 142623 w 204201"/>
                <a:gd name="connsiteY12" fmla="*/ 2641 h 100259"/>
                <a:gd name="connsiteX13" fmla="*/ 166436 w 204201"/>
                <a:gd name="connsiteY13" fmla="*/ 2644 h 100259"/>
                <a:gd name="connsiteX14" fmla="*/ 187866 w 204201"/>
                <a:gd name="connsiteY14" fmla="*/ 20161 h 100259"/>
                <a:gd name="connsiteX15" fmla="*/ 197643 w 204201"/>
                <a:gd name="connsiteY15" fmla="*/ 46674 h 100259"/>
                <a:gd name="connsiteX16" fmla="*/ 178342 w 204201"/>
                <a:gd name="connsiteY16" fmla="*/ 77732 h 100259"/>
                <a:gd name="connsiteX17" fmla="*/ 164055 w 204201"/>
                <a:gd name="connsiteY17" fmla="*/ 90247 h 100259"/>
                <a:gd name="connsiteX18" fmla="*/ 133099 w 204201"/>
                <a:gd name="connsiteY18" fmla="*/ 92750 h 100259"/>
                <a:gd name="connsiteX19" fmla="*/ 123573 w 204201"/>
                <a:gd name="connsiteY19" fmla="*/ 82736 h 100259"/>
                <a:gd name="connsiteX20" fmla="*/ 114050 w 204201"/>
                <a:gd name="connsiteY20" fmla="*/ 55205 h 100259"/>
                <a:gd name="connsiteX21" fmla="*/ 75948 w 204201"/>
                <a:gd name="connsiteY21" fmla="*/ 75227 h 100259"/>
                <a:gd name="connsiteX22" fmla="*/ 57150 w 204201"/>
                <a:gd name="connsiteY22" fmla="*/ 92163 h 100259"/>
                <a:gd name="connsiteX0" fmla="*/ 57150 w 204201"/>
                <a:gd name="connsiteY0" fmla="*/ 92163 h 130653"/>
                <a:gd name="connsiteX1" fmla="*/ 35467 w 204201"/>
                <a:gd name="connsiteY1" fmla="*/ 100259 h 130653"/>
                <a:gd name="connsiteX2" fmla="*/ 11907 w 204201"/>
                <a:gd name="connsiteY2" fmla="*/ 91920 h 130653"/>
                <a:gd name="connsiteX3" fmla="*/ 11906 w 204201"/>
                <a:gd name="connsiteY3" fmla="*/ 84776 h 130653"/>
                <a:gd name="connsiteX4" fmla="*/ 7144 w 204201"/>
                <a:gd name="connsiteY4" fmla="*/ 87645 h 130653"/>
                <a:gd name="connsiteX5" fmla="*/ 0 w 204201"/>
                <a:gd name="connsiteY5" fmla="*/ 70489 h 130653"/>
                <a:gd name="connsiteX6" fmla="*/ 7144 w 204201"/>
                <a:gd name="connsiteY6" fmla="*/ 53820 h 130653"/>
                <a:gd name="connsiteX7" fmla="*/ 21431 w 204201"/>
                <a:gd name="connsiteY7" fmla="*/ 41427 h 130653"/>
                <a:gd name="connsiteX8" fmla="*/ 42611 w 204201"/>
                <a:gd name="connsiteY8" fmla="*/ 36664 h 130653"/>
                <a:gd name="connsiteX9" fmla="*/ 61661 w 204201"/>
                <a:gd name="connsiteY9" fmla="*/ 44174 h 130653"/>
                <a:gd name="connsiteX10" fmla="*/ 71187 w 204201"/>
                <a:gd name="connsiteY10" fmla="*/ 60210 h 130653"/>
                <a:gd name="connsiteX11" fmla="*/ 116429 w 204201"/>
                <a:gd name="connsiteY11" fmla="*/ 30174 h 130653"/>
                <a:gd name="connsiteX12" fmla="*/ 142623 w 204201"/>
                <a:gd name="connsiteY12" fmla="*/ 2641 h 130653"/>
                <a:gd name="connsiteX13" fmla="*/ 166436 w 204201"/>
                <a:gd name="connsiteY13" fmla="*/ 2644 h 130653"/>
                <a:gd name="connsiteX14" fmla="*/ 187866 w 204201"/>
                <a:gd name="connsiteY14" fmla="*/ 20161 h 130653"/>
                <a:gd name="connsiteX15" fmla="*/ 197643 w 204201"/>
                <a:gd name="connsiteY15" fmla="*/ 46674 h 130653"/>
                <a:gd name="connsiteX16" fmla="*/ 178342 w 204201"/>
                <a:gd name="connsiteY16" fmla="*/ 77732 h 130653"/>
                <a:gd name="connsiteX17" fmla="*/ 164055 w 204201"/>
                <a:gd name="connsiteY17" fmla="*/ 90247 h 130653"/>
                <a:gd name="connsiteX18" fmla="*/ 90236 w 204201"/>
                <a:gd name="connsiteY18" fmla="*/ 130295 h 130653"/>
                <a:gd name="connsiteX19" fmla="*/ 123573 w 204201"/>
                <a:gd name="connsiteY19" fmla="*/ 82736 h 130653"/>
                <a:gd name="connsiteX20" fmla="*/ 114050 w 204201"/>
                <a:gd name="connsiteY20" fmla="*/ 55205 h 130653"/>
                <a:gd name="connsiteX21" fmla="*/ 75948 w 204201"/>
                <a:gd name="connsiteY21" fmla="*/ 75227 h 130653"/>
                <a:gd name="connsiteX22" fmla="*/ 57150 w 204201"/>
                <a:gd name="connsiteY22" fmla="*/ 92163 h 130653"/>
                <a:gd name="connsiteX0" fmla="*/ 57150 w 204201"/>
                <a:gd name="connsiteY0" fmla="*/ 92163 h 130653"/>
                <a:gd name="connsiteX1" fmla="*/ 35467 w 204201"/>
                <a:gd name="connsiteY1" fmla="*/ 100259 h 130653"/>
                <a:gd name="connsiteX2" fmla="*/ 11907 w 204201"/>
                <a:gd name="connsiteY2" fmla="*/ 91920 h 130653"/>
                <a:gd name="connsiteX3" fmla="*/ 11906 w 204201"/>
                <a:gd name="connsiteY3" fmla="*/ 84776 h 130653"/>
                <a:gd name="connsiteX4" fmla="*/ 7144 w 204201"/>
                <a:gd name="connsiteY4" fmla="*/ 87645 h 130653"/>
                <a:gd name="connsiteX5" fmla="*/ 0 w 204201"/>
                <a:gd name="connsiteY5" fmla="*/ 70489 h 130653"/>
                <a:gd name="connsiteX6" fmla="*/ 7144 w 204201"/>
                <a:gd name="connsiteY6" fmla="*/ 53820 h 130653"/>
                <a:gd name="connsiteX7" fmla="*/ 21431 w 204201"/>
                <a:gd name="connsiteY7" fmla="*/ 41427 h 130653"/>
                <a:gd name="connsiteX8" fmla="*/ 42611 w 204201"/>
                <a:gd name="connsiteY8" fmla="*/ 36664 h 130653"/>
                <a:gd name="connsiteX9" fmla="*/ 61661 w 204201"/>
                <a:gd name="connsiteY9" fmla="*/ 44174 h 130653"/>
                <a:gd name="connsiteX10" fmla="*/ 71187 w 204201"/>
                <a:gd name="connsiteY10" fmla="*/ 60210 h 130653"/>
                <a:gd name="connsiteX11" fmla="*/ 116429 w 204201"/>
                <a:gd name="connsiteY11" fmla="*/ 30174 h 130653"/>
                <a:gd name="connsiteX12" fmla="*/ 142623 w 204201"/>
                <a:gd name="connsiteY12" fmla="*/ 2641 h 130653"/>
                <a:gd name="connsiteX13" fmla="*/ 166436 w 204201"/>
                <a:gd name="connsiteY13" fmla="*/ 2644 h 130653"/>
                <a:gd name="connsiteX14" fmla="*/ 187866 w 204201"/>
                <a:gd name="connsiteY14" fmla="*/ 20161 h 130653"/>
                <a:gd name="connsiteX15" fmla="*/ 197643 w 204201"/>
                <a:gd name="connsiteY15" fmla="*/ 46674 h 130653"/>
                <a:gd name="connsiteX16" fmla="*/ 178342 w 204201"/>
                <a:gd name="connsiteY16" fmla="*/ 77732 h 130653"/>
                <a:gd name="connsiteX17" fmla="*/ 164055 w 204201"/>
                <a:gd name="connsiteY17" fmla="*/ 90247 h 130653"/>
                <a:gd name="connsiteX18" fmla="*/ 90236 w 204201"/>
                <a:gd name="connsiteY18" fmla="*/ 130295 h 130653"/>
                <a:gd name="connsiteX19" fmla="*/ 109286 w 204201"/>
                <a:gd name="connsiteY19" fmla="*/ 100257 h 130653"/>
                <a:gd name="connsiteX20" fmla="*/ 123573 w 204201"/>
                <a:gd name="connsiteY20" fmla="*/ 82736 h 130653"/>
                <a:gd name="connsiteX21" fmla="*/ 114050 w 204201"/>
                <a:gd name="connsiteY21" fmla="*/ 55205 h 130653"/>
                <a:gd name="connsiteX22" fmla="*/ 75948 w 204201"/>
                <a:gd name="connsiteY22" fmla="*/ 75227 h 130653"/>
                <a:gd name="connsiteX23" fmla="*/ 57150 w 204201"/>
                <a:gd name="connsiteY23" fmla="*/ 92163 h 130653"/>
                <a:gd name="connsiteX0" fmla="*/ 57150 w 204201"/>
                <a:gd name="connsiteY0" fmla="*/ 92163 h 130653"/>
                <a:gd name="connsiteX1" fmla="*/ 35467 w 204201"/>
                <a:gd name="connsiteY1" fmla="*/ 100259 h 130653"/>
                <a:gd name="connsiteX2" fmla="*/ 11907 w 204201"/>
                <a:gd name="connsiteY2" fmla="*/ 91920 h 130653"/>
                <a:gd name="connsiteX3" fmla="*/ 11906 w 204201"/>
                <a:gd name="connsiteY3" fmla="*/ 84776 h 130653"/>
                <a:gd name="connsiteX4" fmla="*/ 7144 w 204201"/>
                <a:gd name="connsiteY4" fmla="*/ 87645 h 130653"/>
                <a:gd name="connsiteX5" fmla="*/ 0 w 204201"/>
                <a:gd name="connsiteY5" fmla="*/ 70489 h 130653"/>
                <a:gd name="connsiteX6" fmla="*/ 7144 w 204201"/>
                <a:gd name="connsiteY6" fmla="*/ 53820 h 130653"/>
                <a:gd name="connsiteX7" fmla="*/ 21431 w 204201"/>
                <a:gd name="connsiteY7" fmla="*/ 41427 h 130653"/>
                <a:gd name="connsiteX8" fmla="*/ 42611 w 204201"/>
                <a:gd name="connsiteY8" fmla="*/ 36664 h 130653"/>
                <a:gd name="connsiteX9" fmla="*/ 61661 w 204201"/>
                <a:gd name="connsiteY9" fmla="*/ 44174 h 130653"/>
                <a:gd name="connsiteX10" fmla="*/ 71187 w 204201"/>
                <a:gd name="connsiteY10" fmla="*/ 60210 h 130653"/>
                <a:gd name="connsiteX11" fmla="*/ 116429 w 204201"/>
                <a:gd name="connsiteY11" fmla="*/ 30174 h 130653"/>
                <a:gd name="connsiteX12" fmla="*/ 142623 w 204201"/>
                <a:gd name="connsiteY12" fmla="*/ 2641 h 130653"/>
                <a:gd name="connsiteX13" fmla="*/ 166436 w 204201"/>
                <a:gd name="connsiteY13" fmla="*/ 2644 h 130653"/>
                <a:gd name="connsiteX14" fmla="*/ 187866 w 204201"/>
                <a:gd name="connsiteY14" fmla="*/ 20161 h 130653"/>
                <a:gd name="connsiteX15" fmla="*/ 197643 w 204201"/>
                <a:gd name="connsiteY15" fmla="*/ 46674 h 130653"/>
                <a:gd name="connsiteX16" fmla="*/ 178342 w 204201"/>
                <a:gd name="connsiteY16" fmla="*/ 77732 h 130653"/>
                <a:gd name="connsiteX17" fmla="*/ 164055 w 204201"/>
                <a:gd name="connsiteY17" fmla="*/ 90247 h 130653"/>
                <a:gd name="connsiteX18" fmla="*/ 90236 w 204201"/>
                <a:gd name="connsiteY18" fmla="*/ 130295 h 130653"/>
                <a:gd name="connsiteX19" fmla="*/ 133099 w 204201"/>
                <a:gd name="connsiteY19" fmla="*/ 95250 h 130653"/>
                <a:gd name="connsiteX20" fmla="*/ 123573 w 204201"/>
                <a:gd name="connsiteY20" fmla="*/ 82736 h 130653"/>
                <a:gd name="connsiteX21" fmla="*/ 114050 w 204201"/>
                <a:gd name="connsiteY21" fmla="*/ 55205 h 130653"/>
                <a:gd name="connsiteX22" fmla="*/ 75948 w 204201"/>
                <a:gd name="connsiteY22" fmla="*/ 75227 h 130653"/>
                <a:gd name="connsiteX23" fmla="*/ 57150 w 204201"/>
                <a:gd name="connsiteY23" fmla="*/ 92163 h 130653"/>
                <a:gd name="connsiteX0" fmla="*/ 57150 w 204201"/>
                <a:gd name="connsiteY0" fmla="*/ 92163 h 130653"/>
                <a:gd name="connsiteX1" fmla="*/ 35467 w 204201"/>
                <a:gd name="connsiteY1" fmla="*/ 100259 h 130653"/>
                <a:gd name="connsiteX2" fmla="*/ 11907 w 204201"/>
                <a:gd name="connsiteY2" fmla="*/ 91920 h 130653"/>
                <a:gd name="connsiteX3" fmla="*/ 11906 w 204201"/>
                <a:gd name="connsiteY3" fmla="*/ 84776 h 130653"/>
                <a:gd name="connsiteX4" fmla="*/ 7144 w 204201"/>
                <a:gd name="connsiteY4" fmla="*/ 87645 h 130653"/>
                <a:gd name="connsiteX5" fmla="*/ 0 w 204201"/>
                <a:gd name="connsiteY5" fmla="*/ 70489 h 130653"/>
                <a:gd name="connsiteX6" fmla="*/ 7144 w 204201"/>
                <a:gd name="connsiteY6" fmla="*/ 53820 h 130653"/>
                <a:gd name="connsiteX7" fmla="*/ 21431 w 204201"/>
                <a:gd name="connsiteY7" fmla="*/ 41427 h 130653"/>
                <a:gd name="connsiteX8" fmla="*/ 42611 w 204201"/>
                <a:gd name="connsiteY8" fmla="*/ 36664 h 130653"/>
                <a:gd name="connsiteX9" fmla="*/ 61661 w 204201"/>
                <a:gd name="connsiteY9" fmla="*/ 44174 h 130653"/>
                <a:gd name="connsiteX10" fmla="*/ 71187 w 204201"/>
                <a:gd name="connsiteY10" fmla="*/ 60210 h 130653"/>
                <a:gd name="connsiteX11" fmla="*/ 116429 w 204201"/>
                <a:gd name="connsiteY11" fmla="*/ 30174 h 130653"/>
                <a:gd name="connsiteX12" fmla="*/ 142623 w 204201"/>
                <a:gd name="connsiteY12" fmla="*/ 2641 h 130653"/>
                <a:gd name="connsiteX13" fmla="*/ 166436 w 204201"/>
                <a:gd name="connsiteY13" fmla="*/ 2644 h 130653"/>
                <a:gd name="connsiteX14" fmla="*/ 187866 w 204201"/>
                <a:gd name="connsiteY14" fmla="*/ 20161 h 130653"/>
                <a:gd name="connsiteX15" fmla="*/ 197643 w 204201"/>
                <a:gd name="connsiteY15" fmla="*/ 46674 h 130653"/>
                <a:gd name="connsiteX16" fmla="*/ 178342 w 204201"/>
                <a:gd name="connsiteY16" fmla="*/ 77732 h 130653"/>
                <a:gd name="connsiteX17" fmla="*/ 164055 w 204201"/>
                <a:gd name="connsiteY17" fmla="*/ 90247 h 130653"/>
                <a:gd name="connsiteX18" fmla="*/ 90236 w 204201"/>
                <a:gd name="connsiteY18" fmla="*/ 130295 h 130653"/>
                <a:gd name="connsiteX19" fmla="*/ 133099 w 204201"/>
                <a:gd name="connsiteY19" fmla="*/ 95250 h 130653"/>
                <a:gd name="connsiteX20" fmla="*/ 123573 w 204201"/>
                <a:gd name="connsiteY20" fmla="*/ 82736 h 130653"/>
                <a:gd name="connsiteX21" fmla="*/ 114050 w 204201"/>
                <a:gd name="connsiteY21" fmla="*/ 55205 h 130653"/>
                <a:gd name="connsiteX22" fmla="*/ 75948 w 204201"/>
                <a:gd name="connsiteY22" fmla="*/ 75227 h 130653"/>
                <a:gd name="connsiteX23" fmla="*/ 57150 w 204201"/>
                <a:gd name="connsiteY23" fmla="*/ 92163 h 130653"/>
                <a:gd name="connsiteX0" fmla="*/ 57150 w 197787"/>
                <a:gd name="connsiteY0" fmla="*/ 92163 h 130653"/>
                <a:gd name="connsiteX1" fmla="*/ 35467 w 197787"/>
                <a:gd name="connsiteY1" fmla="*/ 100259 h 130653"/>
                <a:gd name="connsiteX2" fmla="*/ 11907 w 197787"/>
                <a:gd name="connsiteY2" fmla="*/ 91920 h 130653"/>
                <a:gd name="connsiteX3" fmla="*/ 11906 w 197787"/>
                <a:gd name="connsiteY3" fmla="*/ 84776 h 130653"/>
                <a:gd name="connsiteX4" fmla="*/ 7144 w 197787"/>
                <a:gd name="connsiteY4" fmla="*/ 87645 h 130653"/>
                <a:gd name="connsiteX5" fmla="*/ 0 w 197787"/>
                <a:gd name="connsiteY5" fmla="*/ 70489 h 130653"/>
                <a:gd name="connsiteX6" fmla="*/ 7144 w 197787"/>
                <a:gd name="connsiteY6" fmla="*/ 53820 h 130653"/>
                <a:gd name="connsiteX7" fmla="*/ 21431 w 197787"/>
                <a:gd name="connsiteY7" fmla="*/ 41427 h 130653"/>
                <a:gd name="connsiteX8" fmla="*/ 42611 w 197787"/>
                <a:gd name="connsiteY8" fmla="*/ 36664 h 130653"/>
                <a:gd name="connsiteX9" fmla="*/ 61661 w 197787"/>
                <a:gd name="connsiteY9" fmla="*/ 44174 h 130653"/>
                <a:gd name="connsiteX10" fmla="*/ 71187 w 197787"/>
                <a:gd name="connsiteY10" fmla="*/ 60210 h 130653"/>
                <a:gd name="connsiteX11" fmla="*/ 116429 w 197787"/>
                <a:gd name="connsiteY11" fmla="*/ 30174 h 130653"/>
                <a:gd name="connsiteX12" fmla="*/ 142623 w 197787"/>
                <a:gd name="connsiteY12" fmla="*/ 2641 h 130653"/>
                <a:gd name="connsiteX13" fmla="*/ 166436 w 197787"/>
                <a:gd name="connsiteY13" fmla="*/ 2644 h 130653"/>
                <a:gd name="connsiteX14" fmla="*/ 187866 w 197787"/>
                <a:gd name="connsiteY14" fmla="*/ 20161 h 130653"/>
                <a:gd name="connsiteX15" fmla="*/ 197643 w 197787"/>
                <a:gd name="connsiteY15" fmla="*/ 46674 h 130653"/>
                <a:gd name="connsiteX16" fmla="*/ 192629 w 197787"/>
                <a:gd name="connsiteY16" fmla="*/ 72724 h 130653"/>
                <a:gd name="connsiteX17" fmla="*/ 178342 w 197787"/>
                <a:gd name="connsiteY17" fmla="*/ 77732 h 130653"/>
                <a:gd name="connsiteX18" fmla="*/ 164055 w 197787"/>
                <a:gd name="connsiteY18" fmla="*/ 90247 h 130653"/>
                <a:gd name="connsiteX19" fmla="*/ 90236 w 197787"/>
                <a:gd name="connsiteY19" fmla="*/ 130295 h 130653"/>
                <a:gd name="connsiteX20" fmla="*/ 133099 w 197787"/>
                <a:gd name="connsiteY20" fmla="*/ 95250 h 130653"/>
                <a:gd name="connsiteX21" fmla="*/ 123573 w 197787"/>
                <a:gd name="connsiteY21" fmla="*/ 82736 h 130653"/>
                <a:gd name="connsiteX22" fmla="*/ 114050 w 197787"/>
                <a:gd name="connsiteY22" fmla="*/ 55205 h 130653"/>
                <a:gd name="connsiteX23" fmla="*/ 75948 w 197787"/>
                <a:gd name="connsiteY23" fmla="*/ 75227 h 130653"/>
                <a:gd name="connsiteX24" fmla="*/ 57150 w 197787"/>
                <a:gd name="connsiteY24" fmla="*/ 92163 h 130653"/>
                <a:gd name="connsiteX0" fmla="*/ 57150 w 197702"/>
                <a:gd name="connsiteY0" fmla="*/ 92163 h 130653"/>
                <a:gd name="connsiteX1" fmla="*/ 35467 w 197702"/>
                <a:gd name="connsiteY1" fmla="*/ 100259 h 130653"/>
                <a:gd name="connsiteX2" fmla="*/ 11907 w 197702"/>
                <a:gd name="connsiteY2" fmla="*/ 91920 h 130653"/>
                <a:gd name="connsiteX3" fmla="*/ 11906 w 197702"/>
                <a:gd name="connsiteY3" fmla="*/ 84776 h 130653"/>
                <a:gd name="connsiteX4" fmla="*/ 7144 w 197702"/>
                <a:gd name="connsiteY4" fmla="*/ 87645 h 130653"/>
                <a:gd name="connsiteX5" fmla="*/ 0 w 197702"/>
                <a:gd name="connsiteY5" fmla="*/ 70489 h 130653"/>
                <a:gd name="connsiteX6" fmla="*/ 7144 w 197702"/>
                <a:gd name="connsiteY6" fmla="*/ 53820 h 130653"/>
                <a:gd name="connsiteX7" fmla="*/ 21431 w 197702"/>
                <a:gd name="connsiteY7" fmla="*/ 41427 h 130653"/>
                <a:gd name="connsiteX8" fmla="*/ 42611 w 197702"/>
                <a:gd name="connsiteY8" fmla="*/ 36664 h 130653"/>
                <a:gd name="connsiteX9" fmla="*/ 61661 w 197702"/>
                <a:gd name="connsiteY9" fmla="*/ 44174 h 130653"/>
                <a:gd name="connsiteX10" fmla="*/ 71187 w 197702"/>
                <a:gd name="connsiteY10" fmla="*/ 60210 h 130653"/>
                <a:gd name="connsiteX11" fmla="*/ 116429 w 197702"/>
                <a:gd name="connsiteY11" fmla="*/ 30174 h 130653"/>
                <a:gd name="connsiteX12" fmla="*/ 142623 w 197702"/>
                <a:gd name="connsiteY12" fmla="*/ 2641 h 130653"/>
                <a:gd name="connsiteX13" fmla="*/ 166436 w 197702"/>
                <a:gd name="connsiteY13" fmla="*/ 2644 h 130653"/>
                <a:gd name="connsiteX14" fmla="*/ 187866 w 197702"/>
                <a:gd name="connsiteY14" fmla="*/ 20161 h 130653"/>
                <a:gd name="connsiteX15" fmla="*/ 197643 w 197702"/>
                <a:gd name="connsiteY15" fmla="*/ 46674 h 130653"/>
                <a:gd name="connsiteX16" fmla="*/ 187867 w 197702"/>
                <a:gd name="connsiteY16" fmla="*/ 72724 h 130653"/>
                <a:gd name="connsiteX17" fmla="*/ 178342 w 197702"/>
                <a:gd name="connsiteY17" fmla="*/ 77732 h 130653"/>
                <a:gd name="connsiteX18" fmla="*/ 164055 w 197702"/>
                <a:gd name="connsiteY18" fmla="*/ 90247 h 130653"/>
                <a:gd name="connsiteX19" fmla="*/ 90236 w 197702"/>
                <a:gd name="connsiteY19" fmla="*/ 130295 h 130653"/>
                <a:gd name="connsiteX20" fmla="*/ 133099 w 197702"/>
                <a:gd name="connsiteY20" fmla="*/ 95250 h 130653"/>
                <a:gd name="connsiteX21" fmla="*/ 123573 w 197702"/>
                <a:gd name="connsiteY21" fmla="*/ 82736 h 130653"/>
                <a:gd name="connsiteX22" fmla="*/ 114050 w 197702"/>
                <a:gd name="connsiteY22" fmla="*/ 55205 h 130653"/>
                <a:gd name="connsiteX23" fmla="*/ 75948 w 197702"/>
                <a:gd name="connsiteY23" fmla="*/ 75227 h 130653"/>
                <a:gd name="connsiteX24" fmla="*/ 57150 w 197702"/>
                <a:gd name="connsiteY24" fmla="*/ 92163 h 130653"/>
                <a:gd name="connsiteX0" fmla="*/ 57150 w 197702"/>
                <a:gd name="connsiteY0" fmla="*/ 92163 h 130653"/>
                <a:gd name="connsiteX1" fmla="*/ 35467 w 197702"/>
                <a:gd name="connsiteY1" fmla="*/ 100259 h 130653"/>
                <a:gd name="connsiteX2" fmla="*/ 11907 w 197702"/>
                <a:gd name="connsiteY2" fmla="*/ 91920 h 130653"/>
                <a:gd name="connsiteX3" fmla="*/ 11906 w 197702"/>
                <a:gd name="connsiteY3" fmla="*/ 84776 h 130653"/>
                <a:gd name="connsiteX4" fmla="*/ 7144 w 197702"/>
                <a:gd name="connsiteY4" fmla="*/ 87645 h 130653"/>
                <a:gd name="connsiteX5" fmla="*/ 0 w 197702"/>
                <a:gd name="connsiteY5" fmla="*/ 70489 h 130653"/>
                <a:gd name="connsiteX6" fmla="*/ 7144 w 197702"/>
                <a:gd name="connsiteY6" fmla="*/ 53820 h 130653"/>
                <a:gd name="connsiteX7" fmla="*/ 21431 w 197702"/>
                <a:gd name="connsiteY7" fmla="*/ 41427 h 130653"/>
                <a:gd name="connsiteX8" fmla="*/ 42611 w 197702"/>
                <a:gd name="connsiteY8" fmla="*/ 36664 h 130653"/>
                <a:gd name="connsiteX9" fmla="*/ 61661 w 197702"/>
                <a:gd name="connsiteY9" fmla="*/ 44174 h 130653"/>
                <a:gd name="connsiteX10" fmla="*/ 71187 w 197702"/>
                <a:gd name="connsiteY10" fmla="*/ 60210 h 130653"/>
                <a:gd name="connsiteX11" fmla="*/ 116429 w 197702"/>
                <a:gd name="connsiteY11" fmla="*/ 30174 h 130653"/>
                <a:gd name="connsiteX12" fmla="*/ 142623 w 197702"/>
                <a:gd name="connsiteY12" fmla="*/ 2641 h 130653"/>
                <a:gd name="connsiteX13" fmla="*/ 166436 w 197702"/>
                <a:gd name="connsiteY13" fmla="*/ 2644 h 130653"/>
                <a:gd name="connsiteX14" fmla="*/ 187866 w 197702"/>
                <a:gd name="connsiteY14" fmla="*/ 20161 h 130653"/>
                <a:gd name="connsiteX15" fmla="*/ 197643 w 197702"/>
                <a:gd name="connsiteY15" fmla="*/ 46674 h 130653"/>
                <a:gd name="connsiteX16" fmla="*/ 187867 w 197702"/>
                <a:gd name="connsiteY16" fmla="*/ 72724 h 130653"/>
                <a:gd name="connsiteX17" fmla="*/ 178342 w 197702"/>
                <a:gd name="connsiteY17" fmla="*/ 82739 h 130653"/>
                <a:gd name="connsiteX18" fmla="*/ 164055 w 197702"/>
                <a:gd name="connsiteY18" fmla="*/ 90247 h 130653"/>
                <a:gd name="connsiteX19" fmla="*/ 90236 w 197702"/>
                <a:gd name="connsiteY19" fmla="*/ 130295 h 130653"/>
                <a:gd name="connsiteX20" fmla="*/ 133099 w 197702"/>
                <a:gd name="connsiteY20" fmla="*/ 95250 h 130653"/>
                <a:gd name="connsiteX21" fmla="*/ 123573 w 197702"/>
                <a:gd name="connsiteY21" fmla="*/ 82736 h 130653"/>
                <a:gd name="connsiteX22" fmla="*/ 114050 w 197702"/>
                <a:gd name="connsiteY22" fmla="*/ 55205 h 130653"/>
                <a:gd name="connsiteX23" fmla="*/ 75948 w 197702"/>
                <a:gd name="connsiteY23" fmla="*/ 75227 h 130653"/>
                <a:gd name="connsiteX24" fmla="*/ 57150 w 197702"/>
                <a:gd name="connsiteY24" fmla="*/ 92163 h 130653"/>
                <a:gd name="connsiteX0" fmla="*/ 57150 w 197702"/>
                <a:gd name="connsiteY0" fmla="*/ 92163 h 130653"/>
                <a:gd name="connsiteX1" fmla="*/ 35467 w 197702"/>
                <a:gd name="connsiteY1" fmla="*/ 100259 h 130653"/>
                <a:gd name="connsiteX2" fmla="*/ 11907 w 197702"/>
                <a:gd name="connsiteY2" fmla="*/ 91920 h 130653"/>
                <a:gd name="connsiteX3" fmla="*/ 11906 w 197702"/>
                <a:gd name="connsiteY3" fmla="*/ 84776 h 130653"/>
                <a:gd name="connsiteX4" fmla="*/ 7144 w 197702"/>
                <a:gd name="connsiteY4" fmla="*/ 87645 h 130653"/>
                <a:gd name="connsiteX5" fmla="*/ 0 w 197702"/>
                <a:gd name="connsiteY5" fmla="*/ 70489 h 130653"/>
                <a:gd name="connsiteX6" fmla="*/ 7144 w 197702"/>
                <a:gd name="connsiteY6" fmla="*/ 53820 h 130653"/>
                <a:gd name="connsiteX7" fmla="*/ 21431 w 197702"/>
                <a:gd name="connsiteY7" fmla="*/ 41427 h 130653"/>
                <a:gd name="connsiteX8" fmla="*/ 42611 w 197702"/>
                <a:gd name="connsiteY8" fmla="*/ 36664 h 130653"/>
                <a:gd name="connsiteX9" fmla="*/ 61661 w 197702"/>
                <a:gd name="connsiteY9" fmla="*/ 44174 h 130653"/>
                <a:gd name="connsiteX10" fmla="*/ 71187 w 197702"/>
                <a:gd name="connsiteY10" fmla="*/ 60210 h 130653"/>
                <a:gd name="connsiteX11" fmla="*/ 116429 w 197702"/>
                <a:gd name="connsiteY11" fmla="*/ 30174 h 130653"/>
                <a:gd name="connsiteX12" fmla="*/ 142623 w 197702"/>
                <a:gd name="connsiteY12" fmla="*/ 2641 h 130653"/>
                <a:gd name="connsiteX13" fmla="*/ 166436 w 197702"/>
                <a:gd name="connsiteY13" fmla="*/ 2644 h 130653"/>
                <a:gd name="connsiteX14" fmla="*/ 187866 w 197702"/>
                <a:gd name="connsiteY14" fmla="*/ 20161 h 130653"/>
                <a:gd name="connsiteX15" fmla="*/ 197643 w 197702"/>
                <a:gd name="connsiteY15" fmla="*/ 46674 h 130653"/>
                <a:gd name="connsiteX16" fmla="*/ 187867 w 197702"/>
                <a:gd name="connsiteY16" fmla="*/ 72724 h 130653"/>
                <a:gd name="connsiteX17" fmla="*/ 178342 w 197702"/>
                <a:gd name="connsiteY17" fmla="*/ 82739 h 130653"/>
                <a:gd name="connsiteX18" fmla="*/ 164055 w 197702"/>
                <a:gd name="connsiteY18" fmla="*/ 90247 h 130653"/>
                <a:gd name="connsiteX19" fmla="*/ 90236 w 197702"/>
                <a:gd name="connsiteY19" fmla="*/ 130295 h 130653"/>
                <a:gd name="connsiteX20" fmla="*/ 133099 w 197702"/>
                <a:gd name="connsiteY20" fmla="*/ 95250 h 130653"/>
                <a:gd name="connsiteX21" fmla="*/ 123573 w 197702"/>
                <a:gd name="connsiteY21" fmla="*/ 82736 h 130653"/>
                <a:gd name="connsiteX22" fmla="*/ 114050 w 197702"/>
                <a:gd name="connsiteY22" fmla="*/ 55205 h 130653"/>
                <a:gd name="connsiteX23" fmla="*/ 75948 w 197702"/>
                <a:gd name="connsiteY23" fmla="*/ 75227 h 130653"/>
                <a:gd name="connsiteX24" fmla="*/ 57150 w 197702"/>
                <a:gd name="connsiteY24" fmla="*/ 92163 h 130653"/>
                <a:gd name="connsiteX0" fmla="*/ 57150 w 197702"/>
                <a:gd name="connsiteY0" fmla="*/ 92163 h 130653"/>
                <a:gd name="connsiteX1" fmla="*/ 35467 w 197702"/>
                <a:gd name="connsiteY1" fmla="*/ 100259 h 130653"/>
                <a:gd name="connsiteX2" fmla="*/ 11907 w 197702"/>
                <a:gd name="connsiteY2" fmla="*/ 91920 h 130653"/>
                <a:gd name="connsiteX3" fmla="*/ 11906 w 197702"/>
                <a:gd name="connsiteY3" fmla="*/ 84776 h 130653"/>
                <a:gd name="connsiteX4" fmla="*/ 7144 w 197702"/>
                <a:gd name="connsiteY4" fmla="*/ 87645 h 130653"/>
                <a:gd name="connsiteX5" fmla="*/ 0 w 197702"/>
                <a:gd name="connsiteY5" fmla="*/ 70489 h 130653"/>
                <a:gd name="connsiteX6" fmla="*/ 7144 w 197702"/>
                <a:gd name="connsiteY6" fmla="*/ 53820 h 130653"/>
                <a:gd name="connsiteX7" fmla="*/ 21431 w 197702"/>
                <a:gd name="connsiteY7" fmla="*/ 41427 h 130653"/>
                <a:gd name="connsiteX8" fmla="*/ 42611 w 197702"/>
                <a:gd name="connsiteY8" fmla="*/ 36664 h 130653"/>
                <a:gd name="connsiteX9" fmla="*/ 61661 w 197702"/>
                <a:gd name="connsiteY9" fmla="*/ 44174 h 130653"/>
                <a:gd name="connsiteX10" fmla="*/ 71187 w 197702"/>
                <a:gd name="connsiteY10" fmla="*/ 60210 h 130653"/>
                <a:gd name="connsiteX11" fmla="*/ 116429 w 197702"/>
                <a:gd name="connsiteY11" fmla="*/ 30174 h 130653"/>
                <a:gd name="connsiteX12" fmla="*/ 142623 w 197702"/>
                <a:gd name="connsiteY12" fmla="*/ 2641 h 130653"/>
                <a:gd name="connsiteX13" fmla="*/ 166436 w 197702"/>
                <a:gd name="connsiteY13" fmla="*/ 2644 h 130653"/>
                <a:gd name="connsiteX14" fmla="*/ 187866 w 197702"/>
                <a:gd name="connsiteY14" fmla="*/ 20161 h 130653"/>
                <a:gd name="connsiteX15" fmla="*/ 197643 w 197702"/>
                <a:gd name="connsiteY15" fmla="*/ 46674 h 130653"/>
                <a:gd name="connsiteX16" fmla="*/ 187867 w 197702"/>
                <a:gd name="connsiteY16" fmla="*/ 72724 h 130653"/>
                <a:gd name="connsiteX17" fmla="*/ 178342 w 197702"/>
                <a:gd name="connsiteY17" fmla="*/ 82739 h 130653"/>
                <a:gd name="connsiteX18" fmla="*/ 164055 w 197702"/>
                <a:gd name="connsiteY18" fmla="*/ 90247 h 130653"/>
                <a:gd name="connsiteX19" fmla="*/ 90236 w 197702"/>
                <a:gd name="connsiteY19" fmla="*/ 130295 h 130653"/>
                <a:gd name="connsiteX20" fmla="*/ 133099 w 197702"/>
                <a:gd name="connsiteY20" fmla="*/ 95250 h 130653"/>
                <a:gd name="connsiteX21" fmla="*/ 123573 w 197702"/>
                <a:gd name="connsiteY21" fmla="*/ 82736 h 130653"/>
                <a:gd name="connsiteX22" fmla="*/ 114050 w 197702"/>
                <a:gd name="connsiteY22" fmla="*/ 55205 h 130653"/>
                <a:gd name="connsiteX23" fmla="*/ 75948 w 197702"/>
                <a:gd name="connsiteY23" fmla="*/ 75227 h 130653"/>
                <a:gd name="connsiteX24" fmla="*/ 57150 w 197702"/>
                <a:gd name="connsiteY24" fmla="*/ 92163 h 130653"/>
                <a:gd name="connsiteX0" fmla="*/ 57150 w 200411"/>
                <a:gd name="connsiteY0" fmla="*/ 92163 h 130653"/>
                <a:gd name="connsiteX1" fmla="*/ 35467 w 200411"/>
                <a:gd name="connsiteY1" fmla="*/ 100259 h 130653"/>
                <a:gd name="connsiteX2" fmla="*/ 11907 w 200411"/>
                <a:gd name="connsiteY2" fmla="*/ 91920 h 130653"/>
                <a:gd name="connsiteX3" fmla="*/ 11906 w 200411"/>
                <a:gd name="connsiteY3" fmla="*/ 84776 h 130653"/>
                <a:gd name="connsiteX4" fmla="*/ 7144 w 200411"/>
                <a:gd name="connsiteY4" fmla="*/ 87645 h 130653"/>
                <a:gd name="connsiteX5" fmla="*/ 0 w 200411"/>
                <a:gd name="connsiteY5" fmla="*/ 70489 h 130653"/>
                <a:gd name="connsiteX6" fmla="*/ 7144 w 200411"/>
                <a:gd name="connsiteY6" fmla="*/ 53820 h 130653"/>
                <a:gd name="connsiteX7" fmla="*/ 21431 w 200411"/>
                <a:gd name="connsiteY7" fmla="*/ 41427 h 130653"/>
                <a:gd name="connsiteX8" fmla="*/ 42611 w 200411"/>
                <a:gd name="connsiteY8" fmla="*/ 36664 h 130653"/>
                <a:gd name="connsiteX9" fmla="*/ 61661 w 200411"/>
                <a:gd name="connsiteY9" fmla="*/ 44174 h 130653"/>
                <a:gd name="connsiteX10" fmla="*/ 71187 w 200411"/>
                <a:gd name="connsiteY10" fmla="*/ 60210 h 130653"/>
                <a:gd name="connsiteX11" fmla="*/ 116429 w 200411"/>
                <a:gd name="connsiteY11" fmla="*/ 30174 h 130653"/>
                <a:gd name="connsiteX12" fmla="*/ 142623 w 200411"/>
                <a:gd name="connsiteY12" fmla="*/ 2641 h 130653"/>
                <a:gd name="connsiteX13" fmla="*/ 166436 w 200411"/>
                <a:gd name="connsiteY13" fmla="*/ 2644 h 130653"/>
                <a:gd name="connsiteX14" fmla="*/ 187866 w 200411"/>
                <a:gd name="connsiteY14" fmla="*/ 20161 h 130653"/>
                <a:gd name="connsiteX15" fmla="*/ 197643 w 200411"/>
                <a:gd name="connsiteY15" fmla="*/ 46674 h 130653"/>
                <a:gd name="connsiteX16" fmla="*/ 199773 w 200411"/>
                <a:gd name="connsiteY16" fmla="*/ 37681 h 130653"/>
                <a:gd name="connsiteX17" fmla="*/ 187867 w 200411"/>
                <a:gd name="connsiteY17" fmla="*/ 72724 h 130653"/>
                <a:gd name="connsiteX18" fmla="*/ 178342 w 200411"/>
                <a:gd name="connsiteY18" fmla="*/ 82739 h 130653"/>
                <a:gd name="connsiteX19" fmla="*/ 164055 w 200411"/>
                <a:gd name="connsiteY19" fmla="*/ 90247 h 130653"/>
                <a:gd name="connsiteX20" fmla="*/ 90236 w 200411"/>
                <a:gd name="connsiteY20" fmla="*/ 130295 h 130653"/>
                <a:gd name="connsiteX21" fmla="*/ 133099 w 200411"/>
                <a:gd name="connsiteY21" fmla="*/ 95250 h 130653"/>
                <a:gd name="connsiteX22" fmla="*/ 123573 w 200411"/>
                <a:gd name="connsiteY22" fmla="*/ 82736 h 130653"/>
                <a:gd name="connsiteX23" fmla="*/ 114050 w 200411"/>
                <a:gd name="connsiteY23" fmla="*/ 55205 h 130653"/>
                <a:gd name="connsiteX24" fmla="*/ 75948 w 200411"/>
                <a:gd name="connsiteY24" fmla="*/ 75227 h 130653"/>
                <a:gd name="connsiteX25" fmla="*/ 57150 w 200411"/>
                <a:gd name="connsiteY25" fmla="*/ 92163 h 130653"/>
                <a:gd name="connsiteX0" fmla="*/ 57150 w 207113"/>
                <a:gd name="connsiteY0" fmla="*/ 92163 h 130653"/>
                <a:gd name="connsiteX1" fmla="*/ 35467 w 207113"/>
                <a:gd name="connsiteY1" fmla="*/ 100259 h 130653"/>
                <a:gd name="connsiteX2" fmla="*/ 11907 w 207113"/>
                <a:gd name="connsiteY2" fmla="*/ 91920 h 130653"/>
                <a:gd name="connsiteX3" fmla="*/ 11906 w 207113"/>
                <a:gd name="connsiteY3" fmla="*/ 84776 h 130653"/>
                <a:gd name="connsiteX4" fmla="*/ 7144 w 207113"/>
                <a:gd name="connsiteY4" fmla="*/ 87645 h 130653"/>
                <a:gd name="connsiteX5" fmla="*/ 0 w 207113"/>
                <a:gd name="connsiteY5" fmla="*/ 70489 h 130653"/>
                <a:gd name="connsiteX6" fmla="*/ 7144 w 207113"/>
                <a:gd name="connsiteY6" fmla="*/ 53820 h 130653"/>
                <a:gd name="connsiteX7" fmla="*/ 21431 w 207113"/>
                <a:gd name="connsiteY7" fmla="*/ 41427 h 130653"/>
                <a:gd name="connsiteX8" fmla="*/ 42611 w 207113"/>
                <a:gd name="connsiteY8" fmla="*/ 36664 h 130653"/>
                <a:gd name="connsiteX9" fmla="*/ 61661 w 207113"/>
                <a:gd name="connsiteY9" fmla="*/ 44174 h 130653"/>
                <a:gd name="connsiteX10" fmla="*/ 71187 w 207113"/>
                <a:gd name="connsiteY10" fmla="*/ 60210 h 130653"/>
                <a:gd name="connsiteX11" fmla="*/ 116429 w 207113"/>
                <a:gd name="connsiteY11" fmla="*/ 30174 h 130653"/>
                <a:gd name="connsiteX12" fmla="*/ 142623 w 207113"/>
                <a:gd name="connsiteY12" fmla="*/ 2641 h 130653"/>
                <a:gd name="connsiteX13" fmla="*/ 166436 w 207113"/>
                <a:gd name="connsiteY13" fmla="*/ 2644 h 130653"/>
                <a:gd name="connsiteX14" fmla="*/ 187866 w 207113"/>
                <a:gd name="connsiteY14" fmla="*/ 20161 h 130653"/>
                <a:gd name="connsiteX15" fmla="*/ 197643 w 207113"/>
                <a:gd name="connsiteY15" fmla="*/ 46674 h 130653"/>
                <a:gd name="connsiteX16" fmla="*/ 206916 w 207113"/>
                <a:gd name="connsiteY16" fmla="*/ 22663 h 130653"/>
                <a:gd name="connsiteX17" fmla="*/ 187867 w 207113"/>
                <a:gd name="connsiteY17" fmla="*/ 72724 h 130653"/>
                <a:gd name="connsiteX18" fmla="*/ 178342 w 207113"/>
                <a:gd name="connsiteY18" fmla="*/ 82739 h 130653"/>
                <a:gd name="connsiteX19" fmla="*/ 164055 w 207113"/>
                <a:gd name="connsiteY19" fmla="*/ 90247 h 130653"/>
                <a:gd name="connsiteX20" fmla="*/ 90236 w 207113"/>
                <a:gd name="connsiteY20" fmla="*/ 130295 h 130653"/>
                <a:gd name="connsiteX21" fmla="*/ 133099 w 207113"/>
                <a:gd name="connsiteY21" fmla="*/ 95250 h 130653"/>
                <a:gd name="connsiteX22" fmla="*/ 123573 w 207113"/>
                <a:gd name="connsiteY22" fmla="*/ 82736 h 130653"/>
                <a:gd name="connsiteX23" fmla="*/ 114050 w 207113"/>
                <a:gd name="connsiteY23" fmla="*/ 55205 h 130653"/>
                <a:gd name="connsiteX24" fmla="*/ 75948 w 207113"/>
                <a:gd name="connsiteY24" fmla="*/ 75227 h 130653"/>
                <a:gd name="connsiteX25" fmla="*/ 57150 w 207113"/>
                <a:gd name="connsiteY25" fmla="*/ 92163 h 130653"/>
                <a:gd name="connsiteX0" fmla="*/ 57150 w 207113"/>
                <a:gd name="connsiteY0" fmla="*/ 92163 h 130653"/>
                <a:gd name="connsiteX1" fmla="*/ 35467 w 207113"/>
                <a:gd name="connsiteY1" fmla="*/ 100259 h 130653"/>
                <a:gd name="connsiteX2" fmla="*/ 11907 w 207113"/>
                <a:gd name="connsiteY2" fmla="*/ 91920 h 130653"/>
                <a:gd name="connsiteX3" fmla="*/ 11906 w 207113"/>
                <a:gd name="connsiteY3" fmla="*/ 84776 h 130653"/>
                <a:gd name="connsiteX4" fmla="*/ 7144 w 207113"/>
                <a:gd name="connsiteY4" fmla="*/ 87645 h 130653"/>
                <a:gd name="connsiteX5" fmla="*/ 0 w 207113"/>
                <a:gd name="connsiteY5" fmla="*/ 70489 h 130653"/>
                <a:gd name="connsiteX6" fmla="*/ 7144 w 207113"/>
                <a:gd name="connsiteY6" fmla="*/ 53820 h 130653"/>
                <a:gd name="connsiteX7" fmla="*/ 21431 w 207113"/>
                <a:gd name="connsiteY7" fmla="*/ 41427 h 130653"/>
                <a:gd name="connsiteX8" fmla="*/ 42611 w 207113"/>
                <a:gd name="connsiteY8" fmla="*/ 36664 h 130653"/>
                <a:gd name="connsiteX9" fmla="*/ 61661 w 207113"/>
                <a:gd name="connsiteY9" fmla="*/ 44174 h 130653"/>
                <a:gd name="connsiteX10" fmla="*/ 71187 w 207113"/>
                <a:gd name="connsiteY10" fmla="*/ 60210 h 130653"/>
                <a:gd name="connsiteX11" fmla="*/ 116429 w 207113"/>
                <a:gd name="connsiteY11" fmla="*/ 30174 h 130653"/>
                <a:gd name="connsiteX12" fmla="*/ 142623 w 207113"/>
                <a:gd name="connsiteY12" fmla="*/ 2641 h 130653"/>
                <a:gd name="connsiteX13" fmla="*/ 166436 w 207113"/>
                <a:gd name="connsiteY13" fmla="*/ 2644 h 130653"/>
                <a:gd name="connsiteX14" fmla="*/ 187866 w 207113"/>
                <a:gd name="connsiteY14" fmla="*/ 20161 h 130653"/>
                <a:gd name="connsiteX15" fmla="*/ 197643 w 207113"/>
                <a:gd name="connsiteY15" fmla="*/ 46674 h 130653"/>
                <a:gd name="connsiteX16" fmla="*/ 206916 w 207113"/>
                <a:gd name="connsiteY16" fmla="*/ 22663 h 130653"/>
                <a:gd name="connsiteX17" fmla="*/ 187867 w 207113"/>
                <a:gd name="connsiteY17" fmla="*/ 72724 h 130653"/>
                <a:gd name="connsiteX18" fmla="*/ 178342 w 207113"/>
                <a:gd name="connsiteY18" fmla="*/ 82739 h 130653"/>
                <a:gd name="connsiteX19" fmla="*/ 164055 w 207113"/>
                <a:gd name="connsiteY19" fmla="*/ 90247 h 130653"/>
                <a:gd name="connsiteX20" fmla="*/ 90236 w 207113"/>
                <a:gd name="connsiteY20" fmla="*/ 130295 h 130653"/>
                <a:gd name="connsiteX21" fmla="*/ 133099 w 207113"/>
                <a:gd name="connsiteY21" fmla="*/ 95250 h 130653"/>
                <a:gd name="connsiteX22" fmla="*/ 123573 w 207113"/>
                <a:gd name="connsiteY22" fmla="*/ 82736 h 130653"/>
                <a:gd name="connsiteX23" fmla="*/ 114050 w 207113"/>
                <a:gd name="connsiteY23" fmla="*/ 55205 h 130653"/>
                <a:gd name="connsiteX24" fmla="*/ 75948 w 207113"/>
                <a:gd name="connsiteY24" fmla="*/ 75227 h 130653"/>
                <a:gd name="connsiteX25" fmla="*/ 57150 w 207113"/>
                <a:gd name="connsiteY25" fmla="*/ 92163 h 130653"/>
                <a:gd name="connsiteX0" fmla="*/ 57150 w 207515"/>
                <a:gd name="connsiteY0" fmla="*/ 92163 h 130653"/>
                <a:gd name="connsiteX1" fmla="*/ 35467 w 207515"/>
                <a:gd name="connsiteY1" fmla="*/ 100259 h 130653"/>
                <a:gd name="connsiteX2" fmla="*/ 11907 w 207515"/>
                <a:gd name="connsiteY2" fmla="*/ 91920 h 130653"/>
                <a:gd name="connsiteX3" fmla="*/ 11906 w 207515"/>
                <a:gd name="connsiteY3" fmla="*/ 84776 h 130653"/>
                <a:gd name="connsiteX4" fmla="*/ 7144 w 207515"/>
                <a:gd name="connsiteY4" fmla="*/ 87645 h 130653"/>
                <a:gd name="connsiteX5" fmla="*/ 0 w 207515"/>
                <a:gd name="connsiteY5" fmla="*/ 70489 h 130653"/>
                <a:gd name="connsiteX6" fmla="*/ 7144 w 207515"/>
                <a:gd name="connsiteY6" fmla="*/ 53820 h 130653"/>
                <a:gd name="connsiteX7" fmla="*/ 21431 w 207515"/>
                <a:gd name="connsiteY7" fmla="*/ 41427 h 130653"/>
                <a:gd name="connsiteX8" fmla="*/ 42611 w 207515"/>
                <a:gd name="connsiteY8" fmla="*/ 36664 h 130653"/>
                <a:gd name="connsiteX9" fmla="*/ 61661 w 207515"/>
                <a:gd name="connsiteY9" fmla="*/ 44174 h 130653"/>
                <a:gd name="connsiteX10" fmla="*/ 71187 w 207515"/>
                <a:gd name="connsiteY10" fmla="*/ 60210 h 130653"/>
                <a:gd name="connsiteX11" fmla="*/ 116429 w 207515"/>
                <a:gd name="connsiteY11" fmla="*/ 30174 h 130653"/>
                <a:gd name="connsiteX12" fmla="*/ 142623 w 207515"/>
                <a:gd name="connsiteY12" fmla="*/ 2641 h 130653"/>
                <a:gd name="connsiteX13" fmla="*/ 166436 w 207515"/>
                <a:gd name="connsiteY13" fmla="*/ 2644 h 130653"/>
                <a:gd name="connsiteX14" fmla="*/ 187866 w 207515"/>
                <a:gd name="connsiteY14" fmla="*/ 20161 h 130653"/>
                <a:gd name="connsiteX15" fmla="*/ 197643 w 207515"/>
                <a:gd name="connsiteY15" fmla="*/ 46674 h 130653"/>
                <a:gd name="connsiteX16" fmla="*/ 206916 w 207515"/>
                <a:gd name="connsiteY16" fmla="*/ 22663 h 130653"/>
                <a:gd name="connsiteX17" fmla="*/ 204536 w 207515"/>
                <a:gd name="connsiteY17" fmla="*/ 35179 h 130653"/>
                <a:gd name="connsiteX18" fmla="*/ 187867 w 207515"/>
                <a:gd name="connsiteY18" fmla="*/ 72724 h 130653"/>
                <a:gd name="connsiteX19" fmla="*/ 178342 w 207515"/>
                <a:gd name="connsiteY19" fmla="*/ 82739 h 130653"/>
                <a:gd name="connsiteX20" fmla="*/ 164055 w 207515"/>
                <a:gd name="connsiteY20" fmla="*/ 90247 h 130653"/>
                <a:gd name="connsiteX21" fmla="*/ 90236 w 207515"/>
                <a:gd name="connsiteY21" fmla="*/ 130295 h 130653"/>
                <a:gd name="connsiteX22" fmla="*/ 133099 w 207515"/>
                <a:gd name="connsiteY22" fmla="*/ 95250 h 130653"/>
                <a:gd name="connsiteX23" fmla="*/ 123573 w 207515"/>
                <a:gd name="connsiteY23" fmla="*/ 82736 h 130653"/>
                <a:gd name="connsiteX24" fmla="*/ 114050 w 207515"/>
                <a:gd name="connsiteY24" fmla="*/ 55205 h 130653"/>
                <a:gd name="connsiteX25" fmla="*/ 75948 w 207515"/>
                <a:gd name="connsiteY25" fmla="*/ 75227 h 130653"/>
                <a:gd name="connsiteX26" fmla="*/ 57150 w 207515"/>
                <a:gd name="connsiteY26" fmla="*/ 92163 h 130653"/>
                <a:gd name="connsiteX0" fmla="*/ 57150 w 214725"/>
                <a:gd name="connsiteY0" fmla="*/ 92163 h 130653"/>
                <a:gd name="connsiteX1" fmla="*/ 35467 w 214725"/>
                <a:gd name="connsiteY1" fmla="*/ 100259 h 130653"/>
                <a:gd name="connsiteX2" fmla="*/ 11907 w 214725"/>
                <a:gd name="connsiteY2" fmla="*/ 91920 h 130653"/>
                <a:gd name="connsiteX3" fmla="*/ 11906 w 214725"/>
                <a:gd name="connsiteY3" fmla="*/ 84776 h 130653"/>
                <a:gd name="connsiteX4" fmla="*/ 7144 w 214725"/>
                <a:gd name="connsiteY4" fmla="*/ 87645 h 130653"/>
                <a:gd name="connsiteX5" fmla="*/ 0 w 214725"/>
                <a:gd name="connsiteY5" fmla="*/ 70489 h 130653"/>
                <a:gd name="connsiteX6" fmla="*/ 7144 w 214725"/>
                <a:gd name="connsiteY6" fmla="*/ 53820 h 130653"/>
                <a:gd name="connsiteX7" fmla="*/ 21431 w 214725"/>
                <a:gd name="connsiteY7" fmla="*/ 41427 h 130653"/>
                <a:gd name="connsiteX8" fmla="*/ 42611 w 214725"/>
                <a:gd name="connsiteY8" fmla="*/ 36664 h 130653"/>
                <a:gd name="connsiteX9" fmla="*/ 61661 w 214725"/>
                <a:gd name="connsiteY9" fmla="*/ 44174 h 130653"/>
                <a:gd name="connsiteX10" fmla="*/ 71187 w 214725"/>
                <a:gd name="connsiteY10" fmla="*/ 60210 h 130653"/>
                <a:gd name="connsiteX11" fmla="*/ 116429 w 214725"/>
                <a:gd name="connsiteY11" fmla="*/ 30174 h 130653"/>
                <a:gd name="connsiteX12" fmla="*/ 142623 w 214725"/>
                <a:gd name="connsiteY12" fmla="*/ 2641 h 130653"/>
                <a:gd name="connsiteX13" fmla="*/ 166436 w 214725"/>
                <a:gd name="connsiteY13" fmla="*/ 2644 h 130653"/>
                <a:gd name="connsiteX14" fmla="*/ 187866 w 214725"/>
                <a:gd name="connsiteY14" fmla="*/ 20161 h 130653"/>
                <a:gd name="connsiteX15" fmla="*/ 197643 w 214725"/>
                <a:gd name="connsiteY15" fmla="*/ 46674 h 130653"/>
                <a:gd name="connsiteX16" fmla="*/ 206916 w 214725"/>
                <a:gd name="connsiteY16" fmla="*/ 22663 h 130653"/>
                <a:gd name="connsiteX17" fmla="*/ 214061 w 214725"/>
                <a:gd name="connsiteY17" fmla="*/ 35179 h 130653"/>
                <a:gd name="connsiteX18" fmla="*/ 187867 w 214725"/>
                <a:gd name="connsiteY18" fmla="*/ 72724 h 130653"/>
                <a:gd name="connsiteX19" fmla="*/ 178342 w 214725"/>
                <a:gd name="connsiteY19" fmla="*/ 82739 h 130653"/>
                <a:gd name="connsiteX20" fmla="*/ 164055 w 214725"/>
                <a:gd name="connsiteY20" fmla="*/ 90247 h 130653"/>
                <a:gd name="connsiteX21" fmla="*/ 90236 w 214725"/>
                <a:gd name="connsiteY21" fmla="*/ 130295 h 130653"/>
                <a:gd name="connsiteX22" fmla="*/ 133099 w 214725"/>
                <a:gd name="connsiteY22" fmla="*/ 95250 h 130653"/>
                <a:gd name="connsiteX23" fmla="*/ 123573 w 214725"/>
                <a:gd name="connsiteY23" fmla="*/ 82736 h 130653"/>
                <a:gd name="connsiteX24" fmla="*/ 114050 w 214725"/>
                <a:gd name="connsiteY24" fmla="*/ 55205 h 130653"/>
                <a:gd name="connsiteX25" fmla="*/ 75948 w 214725"/>
                <a:gd name="connsiteY25" fmla="*/ 75227 h 130653"/>
                <a:gd name="connsiteX26" fmla="*/ 57150 w 214725"/>
                <a:gd name="connsiteY26" fmla="*/ 92163 h 130653"/>
                <a:gd name="connsiteX0" fmla="*/ 57150 w 214725"/>
                <a:gd name="connsiteY0" fmla="*/ 92163 h 130653"/>
                <a:gd name="connsiteX1" fmla="*/ 35467 w 214725"/>
                <a:gd name="connsiteY1" fmla="*/ 100259 h 130653"/>
                <a:gd name="connsiteX2" fmla="*/ 11907 w 214725"/>
                <a:gd name="connsiteY2" fmla="*/ 91920 h 130653"/>
                <a:gd name="connsiteX3" fmla="*/ 11906 w 214725"/>
                <a:gd name="connsiteY3" fmla="*/ 84776 h 130653"/>
                <a:gd name="connsiteX4" fmla="*/ 7144 w 214725"/>
                <a:gd name="connsiteY4" fmla="*/ 87645 h 130653"/>
                <a:gd name="connsiteX5" fmla="*/ 0 w 214725"/>
                <a:gd name="connsiteY5" fmla="*/ 70489 h 130653"/>
                <a:gd name="connsiteX6" fmla="*/ 7144 w 214725"/>
                <a:gd name="connsiteY6" fmla="*/ 53820 h 130653"/>
                <a:gd name="connsiteX7" fmla="*/ 21431 w 214725"/>
                <a:gd name="connsiteY7" fmla="*/ 41427 h 130653"/>
                <a:gd name="connsiteX8" fmla="*/ 42611 w 214725"/>
                <a:gd name="connsiteY8" fmla="*/ 36664 h 130653"/>
                <a:gd name="connsiteX9" fmla="*/ 61661 w 214725"/>
                <a:gd name="connsiteY9" fmla="*/ 44174 h 130653"/>
                <a:gd name="connsiteX10" fmla="*/ 71187 w 214725"/>
                <a:gd name="connsiteY10" fmla="*/ 60210 h 130653"/>
                <a:gd name="connsiteX11" fmla="*/ 116429 w 214725"/>
                <a:gd name="connsiteY11" fmla="*/ 30174 h 130653"/>
                <a:gd name="connsiteX12" fmla="*/ 142623 w 214725"/>
                <a:gd name="connsiteY12" fmla="*/ 2641 h 130653"/>
                <a:gd name="connsiteX13" fmla="*/ 166436 w 214725"/>
                <a:gd name="connsiteY13" fmla="*/ 2644 h 130653"/>
                <a:gd name="connsiteX14" fmla="*/ 187866 w 214725"/>
                <a:gd name="connsiteY14" fmla="*/ 20161 h 130653"/>
                <a:gd name="connsiteX15" fmla="*/ 197643 w 214725"/>
                <a:gd name="connsiteY15" fmla="*/ 46674 h 130653"/>
                <a:gd name="connsiteX16" fmla="*/ 206916 w 214725"/>
                <a:gd name="connsiteY16" fmla="*/ 22663 h 130653"/>
                <a:gd name="connsiteX17" fmla="*/ 214061 w 214725"/>
                <a:gd name="connsiteY17" fmla="*/ 35179 h 130653"/>
                <a:gd name="connsiteX18" fmla="*/ 187867 w 214725"/>
                <a:gd name="connsiteY18" fmla="*/ 72724 h 130653"/>
                <a:gd name="connsiteX19" fmla="*/ 178342 w 214725"/>
                <a:gd name="connsiteY19" fmla="*/ 82739 h 130653"/>
                <a:gd name="connsiteX20" fmla="*/ 164055 w 214725"/>
                <a:gd name="connsiteY20" fmla="*/ 90247 h 130653"/>
                <a:gd name="connsiteX21" fmla="*/ 90236 w 214725"/>
                <a:gd name="connsiteY21" fmla="*/ 130295 h 130653"/>
                <a:gd name="connsiteX22" fmla="*/ 133099 w 214725"/>
                <a:gd name="connsiteY22" fmla="*/ 95250 h 130653"/>
                <a:gd name="connsiteX23" fmla="*/ 123573 w 214725"/>
                <a:gd name="connsiteY23" fmla="*/ 82736 h 130653"/>
                <a:gd name="connsiteX24" fmla="*/ 114050 w 214725"/>
                <a:gd name="connsiteY24" fmla="*/ 55205 h 130653"/>
                <a:gd name="connsiteX25" fmla="*/ 75948 w 214725"/>
                <a:gd name="connsiteY25" fmla="*/ 75227 h 130653"/>
                <a:gd name="connsiteX26" fmla="*/ 57150 w 214725"/>
                <a:gd name="connsiteY26" fmla="*/ 92163 h 130653"/>
                <a:gd name="connsiteX0" fmla="*/ 57150 w 216993"/>
                <a:gd name="connsiteY0" fmla="*/ 92163 h 130653"/>
                <a:gd name="connsiteX1" fmla="*/ 35467 w 216993"/>
                <a:gd name="connsiteY1" fmla="*/ 100259 h 130653"/>
                <a:gd name="connsiteX2" fmla="*/ 11907 w 216993"/>
                <a:gd name="connsiteY2" fmla="*/ 91920 h 130653"/>
                <a:gd name="connsiteX3" fmla="*/ 11906 w 216993"/>
                <a:gd name="connsiteY3" fmla="*/ 84776 h 130653"/>
                <a:gd name="connsiteX4" fmla="*/ 7144 w 216993"/>
                <a:gd name="connsiteY4" fmla="*/ 87645 h 130653"/>
                <a:gd name="connsiteX5" fmla="*/ 0 w 216993"/>
                <a:gd name="connsiteY5" fmla="*/ 70489 h 130653"/>
                <a:gd name="connsiteX6" fmla="*/ 7144 w 216993"/>
                <a:gd name="connsiteY6" fmla="*/ 53820 h 130653"/>
                <a:gd name="connsiteX7" fmla="*/ 21431 w 216993"/>
                <a:gd name="connsiteY7" fmla="*/ 41427 h 130653"/>
                <a:gd name="connsiteX8" fmla="*/ 42611 w 216993"/>
                <a:gd name="connsiteY8" fmla="*/ 36664 h 130653"/>
                <a:gd name="connsiteX9" fmla="*/ 61661 w 216993"/>
                <a:gd name="connsiteY9" fmla="*/ 44174 h 130653"/>
                <a:gd name="connsiteX10" fmla="*/ 71187 w 216993"/>
                <a:gd name="connsiteY10" fmla="*/ 60210 h 130653"/>
                <a:gd name="connsiteX11" fmla="*/ 116429 w 216993"/>
                <a:gd name="connsiteY11" fmla="*/ 30174 h 130653"/>
                <a:gd name="connsiteX12" fmla="*/ 142623 w 216993"/>
                <a:gd name="connsiteY12" fmla="*/ 2641 h 130653"/>
                <a:gd name="connsiteX13" fmla="*/ 166436 w 216993"/>
                <a:gd name="connsiteY13" fmla="*/ 2644 h 130653"/>
                <a:gd name="connsiteX14" fmla="*/ 187866 w 216993"/>
                <a:gd name="connsiteY14" fmla="*/ 20161 h 130653"/>
                <a:gd name="connsiteX15" fmla="*/ 197643 w 216993"/>
                <a:gd name="connsiteY15" fmla="*/ 46674 h 130653"/>
                <a:gd name="connsiteX16" fmla="*/ 206916 w 216993"/>
                <a:gd name="connsiteY16" fmla="*/ 22663 h 130653"/>
                <a:gd name="connsiteX17" fmla="*/ 216443 w 216993"/>
                <a:gd name="connsiteY17" fmla="*/ 42687 h 130653"/>
                <a:gd name="connsiteX18" fmla="*/ 187867 w 216993"/>
                <a:gd name="connsiteY18" fmla="*/ 72724 h 130653"/>
                <a:gd name="connsiteX19" fmla="*/ 178342 w 216993"/>
                <a:gd name="connsiteY19" fmla="*/ 82739 h 130653"/>
                <a:gd name="connsiteX20" fmla="*/ 164055 w 216993"/>
                <a:gd name="connsiteY20" fmla="*/ 90247 h 130653"/>
                <a:gd name="connsiteX21" fmla="*/ 90236 w 216993"/>
                <a:gd name="connsiteY21" fmla="*/ 130295 h 130653"/>
                <a:gd name="connsiteX22" fmla="*/ 133099 w 216993"/>
                <a:gd name="connsiteY22" fmla="*/ 95250 h 130653"/>
                <a:gd name="connsiteX23" fmla="*/ 123573 w 216993"/>
                <a:gd name="connsiteY23" fmla="*/ 82736 h 130653"/>
                <a:gd name="connsiteX24" fmla="*/ 114050 w 216993"/>
                <a:gd name="connsiteY24" fmla="*/ 55205 h 130653"/>
                <a:gd name="connsiteX25" fmla="*/ 75948 w 216993"/>
                <a:gd name="connsiteY25" fmla="*/ 75227 h 130653"/>
                <a:gd name="connsiteX26" fmla="*/ 57150 w 216993"/>
                <a:gd name="connsiteY26" fmla="*/ 92163 h 130653"/>
                <a:gd name="connsiteX0" fmla="*/ 57150 w 214726"/>
                <a:gd name="connsiteY0" fmla="*/ 92163 h 130653"/>
                <a:gd name="connsiteX1" fmla="*/ 35467 w 214726"/>
                <a:gd name="connsiteY1" fmla="*/ 100259 h 130653"/>
                <a:gd name="connsiteX2" fmla="*/ 11907 w 214726"/>
                <a:gd name="connsiteY2" fmla="*/ 91920 h 130653"/>
                <a:gd name="connsiteX3" fmla="*/ 11906 w 214726"/>
                <a:gd name="connsiteY3" fmla="*/ 84776 h 130653"/>
                <a:gd name="connsiteX4" fmla="*/ 7144 w 214726"/>
                <a:gd name="connsiteY4" fmla="*/ 87645 h 130653"/>
                <a:gd name="connsiteX5" fmla="*/ 0 w 214726"/>
                <a:gd name="connsiteY5" fmla="*/ 70489 h 130653"/>
                <a:gd name="connsiteX6" fmla="*/ 7144 w 214726"/>
                <a:gd name="connsiteY6" fmla="*/ 53820 h 130653"/>
                <a:gd name="connsiteX7" fmla="*/ 21431 w 214726"/>
                <a:gd name="connsiteY7" fmla="*/ 41427 h 130653"/>
                <a:gd name="connsiteX8" fmla="*/ 42611 w 214726"/>
                <a:gd name="connsiteY8" fmla="*/ 36664 h 130653"/>
                <a:gd name="connsiteX9" fmla="*/ 61661 w 214726"/>
                <a:gd name="connsiteY9" fmla="*/ 44174 h 130653"/>
                <a:gd name="connsiteX10" fmla="*/ 71187 w 214726"/>
                <a:gd name="connsiteY10" fmla="*/ 60210 h 130653"/>
                <a:gd name="connsiteX11" fmla="*/ 116429 w 214726"/>
                <a:gd name="connsiteY11" fmla="*/ 30174 h 130653"/>
                <a:gd name="connsiteX12" fmla="*/ 142623 w 214726"/>
                <a:gd name="connsiteY12" fmla="*/ 2641 h 130653"/>
                <a:gd name="connsiteX13" fmla="*/ 166436 w 214726"/>
                <a:gd name="connsiteY13" fmla="*/ 2644 h 130653"/>
                <a:gd name="connsiteX14" fmla="*/ 187866 w 214726"/>
                <a:gd name="connsiteY14" fmla="*/ 20161 h 130653"/>
                <a:gd name="connsiteX15" fmla="*/ 197643 w 214726"/>
                <a:gd name="connsiteY15" fmla="*/ 46674 h 130653"/>
                <a:gd name="connsiteX16" fmla="*/ 206916 w 214726"/>
                <a:gd name="connsiteY16" fmla="*/ 22663 h 130653"/>
                <a:gd name="connsiteX17" fmla="*/ 214062 w 214726"/>
                <a:gd name="connsiteY17" fmla="*/ 30172 h 130653"/>
                <a:gd name="connsiteX18" fmla="*/ 187867 w 214726"/>
                <a:gd name="connsiteY18" fmla="*/ 72724 h 130653"/>
                <a:gd name="connsiteX19" fmla="*/ 178342 w 214726"/>
                <a:gd name="connsiteY19" fmla="*/ 82739 h 130653"/>
                <a:gd name="connsiteX20" fmla="*/ 164055 w 214726"/>
                <a:gd name="connsiteY20" fmla="*/ 90247 h 130653"/>
                <a:gd name="connsiteX21" fmla="*/ 90236 w 214726"/>
                <a:gd name="connsiteY21" fmla="*/ 130295 h 130653"/>
                <a:gd name="connsiteX22" fmla="*/ 133099 w 214726"/>
                <a:gd name="connsiteY22" fmla="*/ 95250 h 130653"/>
                <a:gd name="connsiteX23" fmla="*/ 123573 w 214726"/>
                <a:gd name="connsiteY23" fmla="*/ 82736 h 130653"/>
                <a:gd name="connsiteX24" fmla="*/ 114050 w 214726"/>
                <a:gd name="connsiteY24" fmla="*/ 55205 h 130653"/>
                <a:gd name="connsiteX25" fmla="*/ 75948 w 214726"/>
                <a:gd name="connsiteY25" fmla="*/ 75227 h 130653"/>
                <a:gd name="connsiteX26" fmla="*/ 57150 w 214726"/>
                <a:gd name="connsiteY26" fmla="*/ 92163 h 130653"/>
                <a:gd name="connsiteX0" fmla="*/ 57150 w 214726"/>
                <a:gd name="connsiteY0" fmla="*/ 92163 h 130653"/>
                <a:gd name="connsiteX1" fmla="*/ 35467 w 214726"/>
                <a:gd name="connsiteY1" fmla="*/ 100259 h 130653"/>
                <a:gd name="connsiteX2" fmla="*/ 11907 w 214726"/>
                <a:gd name="connsiteY2" fmla="*/ 91920 h 130653"/>
                <a:gd name="connsiteX3" fmla="*/ 11906 w 214726"/>
                <a:gd name="connsiteY3" fmla="*/ 84776 h 130653"/>
                <a:gd name="connsiteX4" fmla="*/ 7144 w 214726"/>
                <a:gd name="connsiteY4" fmla="*/ 87645 h 130653"/>
                <a:gd name="connsiteX5" fmla="*/ 0 w 214726"/>
                <a:gd name="connsiteY5" fmla="*/ 70489 h 130653"/>
                <a:gd name="connsiteX6" fmla="*/ 7144 w 214726"/>
                <a:gd name="connsiteY6" fmla="*/ 53820 h 130653"/>
                <a:gd name="connsiteX7" fmla="*/ 21431 w 214726"/>
                <a:gd name="connsiteY7" fmla="*/ 41427 h 130653"/>
                <a:gd name="connsiteX8" fmla="*/ 42611 w 214726"/>
                <a:gd name="connsiteY8" fmla="*/ 36664 h 130653"/>
                <a:gd name="connsiteX9" fmla="*/ 61661 w 214726"/>
                <a:gd name="connsiteY9" fmla="*/ 44174 h 130653"/>
                <a:gd name="connsiteX10" fmla="*/ 71187 w 214726"/>
                <a:gd name="connsiteY10" fmla="*/ 60210 h 130653"/>
                <a:gd name="connsiteX11" fmla="*/ 116429 w 214726"/>
                <a:gd name="connsiteY11" fmla="*/ 30174 h 130653"/>
                <a:gd name="connsiteX12" fmla="*/ 142623 w 214726"/>
                <a:gd name="connsiteY12" fmla="*/ 2641 h 130653"/>
                <a:gd name="connsiteX13" fmla="*/ 166436 w 214726"/>
                <a:gd name="connsiteY13" fmla="*/ 2644 h 130653"/>
                <a:gd name="connsiteX14" fmla="*/ 192628 w 214726"/>
                <a:gd name="connsiteY14" fmla="*/ 17657 h 130653"/>
                <a:gd name="connsiteX15" fmla="*/ 197643 w 214726"/>
                <a:gd name="connsiteY15" fmla="*/ 46674 h 130653"/>
                <a:gd name="connsiteX16" fmla="*/ 206916 w 214726"/>
                <a:gd name="connsiteY16" fmla="*/ 22663 h 130653"/>
                <a:gd name="connsiteX17" fmla="*/ 214062 w 214726"/>
                <a:gd name="connsiteY17" fmla="*/ 30172 h 130653"/>
                <a:gd name="connsiteX18" fmla="*/ 187867 w 214726"/>
                <a:gd name="connsiteY18" fmla="*/ 72724 h 130653"/>
                <a:gd name="connsiteX19" fmla="*/ 178342 w 214726"/>
                <a:gd name="connsiteY19" fmla="*/ 82739 h 130653"/>
                <a:gd name="connsiteX20" fmla="*/ 164055 w 214726"/>
                <a:gd name="connsiteY20" fmla="*/ 90247 h 130653"/>
                <a:gd name="connsiteX21" fmla="*/ 90236 w 214726"/>
                <a:gd name="connsiteY21" fmla="*/ 130295 h 130653"/>
                <a:gd name="connsiteX22" fmla="*/ 133099 w 214726"/>
                <a:gd name="connsiteY22" fmla="*/ 95250 h 130653"/>
                <a:gd name="connsiteX23" fmla="*/ 123573 w 214726"/>
                <a:gd name="connsiteY23" fmla="*/ 82736 h 130653"/>
                <a:gd name="connsiteX24" fmla="*/ 114050 w 214726"/>
                <a:gd name="connsiteY24" fmla="*/ 55205 h 130653"/>
                <a:gd name="connsiteX25" fmla="*/ 75948 w 214726"/>
                <a:gd name="connsiteY25" fmla="*/ 75227 h 130653"/>
                <a:gd name="connsiteX26" fmla="*/ 57150 w 214726"/>
                <a:gd name="connsiteY26" fmla="*/ 92163 h 130653"/>
                <a:gd name="connsiteX0" fmla="*/ 57150 w 214726"/>
                <a:gd name="connsiteY0" fmla="*/ 92163 h 130653"/>
                <a:gd name="connsiteX1" fmla="*/ 35467 w 214726"/>
                <a:gd name="connsiteY1" fmla="*/ 100259 h 130653"/>
                <a:gd name="connsiteX2" fmla="*/ 11907 w 214726"/>
                <a:gd name="connsiteY2" fmla="*/ 91920 h 130653"/>
                <a:gd name="connsiteX3" fmla="*/ 11906 w 214726"/>
                <a:gd name="connsiteY3" fmla="*/ 84776 h 130653"/>
                <a:gd name="connsiteX4" fmla="*/ 7144 w 214726"/>
                <a:gd name="connsiteY4" fmla="*/ 87645 h 130653"/>
                <a:gd name="connsiteX5" fmla="*/ 0 w 214726"/>
                <a:gd name="connsiteY5" fmla="*/ 70489 h 130653"/>
                <a:gd name="connsiteX6" fmla="*/ 7144 w 214726"/>
                <a:gd name="connsiteY6" fmla="*/ 53820 h 130653"/>
                <a:gd name="connsiteX7" fmla="*/ 21431 w 214726"/>
                <a:gd name="connsiteY7" fmla="*/ 41427 h 130653"/>
                <a:gd name="connsiteX8" fmla="*/ 42611 w 214726"/>
                <a:gd name="connsiteY8" fmla="*/ 36664 h 130653"/>
                <a:gd name="connsiteX9" fmla="*/ 61661 w 214726"/>
                <a:gd name="connsiteY9" fmla="*/ 44174 h 130653"/>
                <a:gd name="connsiteX10" fmla="*/ 71187 w 214726"/>
                <a:gd name="connsiteY10" fmla="*/ 60210 h 130653"/>
                <a:gd name="connsiteX11" fmla="*/ 116429 w 214726"/>
                <a:gd name="connsiteY11" fmla="*/ 30174 h 130653"/>
                <a:gd name="connsiteX12" fmla="*/ 142623 w 214726"/>
                <a:gd name="connsiteY12" fmla="*/ 2641 h 130653"/>
                <a:gd name="connsiteX13" fmla="*/ 166436 w 214726"/>
                <a:gd name="connsiteY13" fmla="*/ 2644 h 130653"/>
                <a:gd name="connsiteX14" fmla="*/ 192628 w 214726"/>
                <a:gd name="connsiteY14" fmla="*/ 17657 h 130653"/>
                <a:gd name="connsiteX15" fmla="*/ 200024 w 214726"/>
                <a:gd name="connsiteY15" fmla="*/ 56686 h 130653"/>
                <a:gd name="connsiteX16" fmla="*/ 206916 w 214726"/>
                <a:gd name="connsiteY16" fmla="*/ 22663 h 130653"/>
                <a:gd name="connsiteX17" fmla="*/ 214062 w 214726"/>
                <a:gd name="connsiteY17" fmla="*/ 30172 h 130653"/>
                <a:gd name="connsiteX18" fmla="*/ 187867 w 214726"/>
                <a:gd name="connsiteY18" fmla="*/ 72724 h 130653"/>
                <a:gd name="connsiteX19" fmla="*/ 178342 w 214726"/>
                <a:gd name="connsiteY19" fmla="*/ 82739 h 130653"/>
                <a:gd name="connsiteX20" fmla="*/ 164055 w 214726"/>
                <a:gd name="connsiteY20" fmla="*/ 90247 h 130653"/>
                <a:gd name="connsiteX21" fmla="*/ 90236 w 214726"/>
                <a:gd name="connsiteY21" fmla="*/ 130295 h 130653"/>
                <a:gd name="connsiteX22" fmla="*/ 133099 w 214726"/>
                <a:gd name="connsiteY22" fmla="*/ 95250 h 130653"/>
                <a:gd name="connsiteX23" fmla="*/ 123573 w 214726"/>
                <a:gd name="connsiteY23" fmla="*/ 82736 h 130653"/>
                <a:gd name="connsiteX24" fmla="*/ 114050 w 214726"/>
                <a:gd name="connsiteY24" fmla="*/ 55205 h 130653"/>
                <a:gd name="connsiteX25" fmla="*/ 75948 w 214726"/>
                <a:gd name="connsiteY25" fmla="*/ 75227 h 130653"/>
                <a:gd name="connsiteX26" fmla="*/ 57150 w 214726"/>
                <a:gd name="connsiteY26" fmla="*/ 92163 h 130653"/>
                <a:gd name="connsiteX0" fmla="*/ 57150 w 215763"/>
                <a:gd name="connsiteY0" fmla="*/ 92163 h 130653"/>
                <a:gd name="connsiteX1" fmla="*/ 35467 w 215763"/>
                <a:gd name="connsiteY1" fmla="*/ 100259 h 130653"/>
                <a:gd name="connsiteX2" fmla="*/ 11907 w 215763"/>
                <a:gd name="connsiteY2" fmla="*/ 91920 h 130653"/>
                <a:gd name="connsiteX3" fmla="*/ 11906 w 215763"/>
                <a:gd name="connsiteY3" fmla="*/ 84776 h 130653"/>
                <a:gd name="connsiteX4" fmla="*/ 7144 w 215763"/>
                <a:gd name="connsiteY4" fmla="*/ 87645 h 130653"/>
                <a:gd name="connsiteX5" fmla="*/ 0 w 215763"/>
                <a:gd name="connsiteY5" fmla="*/ 70489 h 130653"/>
                <a:gd name="connsiteX6" fmla="*/ 7144 w 215763"/>
                <a:gd name="connsiteY6" fmla="*/ 53820 h 130653"/>
                <a:gd name="connsiteX7" fmla="*/ 21431 w 215763"/>
                <a:gd name="connsiteY7" fmla="*/ 41427 h 130653"/>
                <a:gd name="connsiteX8" fmla="*/ 42611 w 215763"/>
                <a:gd name="connsiteY8" fmla="*/ 36664 h 130653"/>
                <a:gd name="connsiteX9" fmla="*/ 61661 w 215763"/>
                <a:gd name="connsiteY9" fmla="*/ 44174 h 130653"/>
                <a:gd name="connsiteX10" fmla="*/ 71187 w 215763"/>
                <a:gd name="connsiteY10" fmla="*/ 60210 h 130653"/>
                <a:gd name="connsiteX11" fmla="*/ 116429 w 215763"/>
                <a:gd name="connsiteY11" fmla="*/ 30174 h 130653"/>
                <a:gd name="connsiteX12" fmla="*/ 142623 w 215763"/>
                <a:gd name="connsiteY12" fmla="*/ 2641 h 130653"/>
                <a:gd name="connsiteX13" fmla="*/ 166436 w 215763"/>
                <a:gd name="connsiteY13" fmla="*/ 2644 h 130653"/>
                <a:gd name="connsiteX14" fmla="*/ 192628 w 215763"/>
                <a:gd name="connsiteY14" fmla="*/ 17657 h 130653"/>
                <a:gd name="connsiteX15" fmla="*/ 200024 w 215763"/>
                <a:gd name="connsiteY15" fmla="*/ 56686 h 130653"/>
                <a:gd name="connsiteX16" fmla="*/ 214060 w 215763"/>
                <a:gd name="connsiteY16" fmla="*/ 10148 h 130653"/>
                <a:gd name="connsiteX17" fmla="*/ 214062 w 215763"/>
                <a:gd name="connsiteY17" fmla="*/ 30172 h 130653"/>
                <a:gd name="connsiteX18" fmla="*/ 187867 w 215763"/>
                <a:gd name="connsiteY18" fmla="*/ 72724 h 130653"/>
                <a:gd name="connsiteX19" fmla="*/ 178342 w 215763"/>
                <a:gd name="connsiteY19" fmla="*/ 82739 h 130653"/>
                <a:gd name="connsiteX20" fmla="*/ 164055 w 215763"/>
                <a:gd name="connsiteY20" fmla="*/ 90247 h 130653"/>
                <a:gd name="connsiteX21" fmla="*/ 90236 w 215763"/>
                <a:gd name="connsiteY21" fmla="*/ 130295 h 130653"/>
                <a:gd name="connsiteX22" fmla="*/ 133099 w 215763"/>
                <a:gd name="connsiteY22" fmla="*/ 95250 h 130653"/>
                <a:gd name="connsiteX23" fmla="*/ 123573 w 215763"/>
                <a:gd name="connsiteY23" fmla="*/ 82736 h 130653"/>
                <a:gd name="connsiteX24" fmla="*/ 114050 w 215763"/>
                <a:gd name="connsiteY24" fmla="*/ 55205 h 130653"/>
                <a:gd name="connsiteX25" fmla="*/ 75948 w 215763"/>
                <a:gd name="connsiteY25" fmla="*/ 75227 h 130653"/>
                <a:gd name="connsiteX26" fmla="*/ 57150 w 215763"/>
                <a:gd name="connsiteY26" fmla="*/ 92163 h 130653"/>
                <a:gd name="connsiteX0" fmla="*/ 57150 w 215763"/>
                <a:gd name="connsiteY0" fmla="*/ 101776 h 140266"/>
                <a:gd name="connsiteX1" fmla="*/ 35467 w 215763"/>
                <a:gd name="connsiteY1" fmla="*/ 109872 h 140266"/>
                <a:gd name="connsiteX2" fmla="*/ 11907 w 215763"/>
                <a:gd name="connsiteY2" fmla="*/ 101533 h 140266"/>
                <a:gd name="connsiteX3" fmla="*/ 11906 w 215763"/>
                <a:gd name="connsiteY3" fmla="*/ 94389 h 140266"/>
                <a:gd name="connsiteX4" fmla="*/ 7144 w 215763"/>
                <a:gd name="connsiteY4" fmla="*/ 97258 h 140266"/>
                <a:gd name="connsiteX5" fmla="*/ 0 w 215763"/>
                <a:gd name="connsiteY5" fmla="*/ 80102 h 140266"/>
                <a:gd name="connsiteX6" fmla="*/ 7144 w 215763"/>
                <a:gd name="connsiteY6" fmla="*/ 63433 h 140266"/>
                <a:gd name="connsiteX7" fmla="*/ 21431 w 215763"/>
                <a:gd name="connsiteY7" fmla="*/ 51040 h 140266"/>
                <a:gd name="connsiteX8" fmla="*/ 42611 w 215763"/>
                <a:gd name="connsiteY8" fmla="*/ 46277 h 140266"/>
                <a:gd name="connsiteX9" fmla="*/ 61661 w 215763"/>
                <a:gd name="connsiteY9" fmla="*/ 53787 h 140266"/>
                <a:gd name="connsiteX10" fmla="*/ 71187 w 215763"/>
                <a:gd name="connsiteY10" fmla="*/ 69823 h 140266"/>
                <a:gd name="connsiteX11" fmla="*/ 116429 w 215763"/>
                <a:gd name="connsiteY11" fmla="*/ 39787 h 140266"/>
                <a:gd name="connsiteX12" fmla="*/ 142623 w 215763"/>
                <a:gd name="connsiteY12" fmla="*/ 12254 h 140266"/>
                <a:gd name="connsiteX13" fmla="*/ 166436 w 215763"/>
                <a:gd name="connsiteY13" fmla="*/ 12257 h 140266"/>
                <a:gd name="connsiteX14" fmla="*/ 202153 w 215763"/>
                <a:gd name="connsiteY14" fmla="*/ 2240 h 140266"/>
                <a:gd name="connsiteX15" fmla="*/ 200024 w 215763"/>
                <a:gd name="connsiteY15" fmla="*/ 66299 h 140266"/>
                <a:gd name="connsiteX16" fmla="*/ 214060 w 215763"/>
                <a:gd name="connsiteY16" fmla="*/ 19761 h 140266"/>
                <a:gd name="connsiteX17" fmla="*/ 214062 w 215763"/>
                <a:gd name="connsiteY17" fmla="*/ 39785 h 140266"/>
                <a:gd name="connsiteX18" fmla="*/ 187867 w 215763"/>
                <a:gd name="connsiteY18" fmla="*/ 82337 h 140266"/>
                <a:gd name="connsiteX19" fmla="*/ 178342 w 215763"/>
                <a:gd name="connsiteY19" fmla="*/ 92352 h 140266"/>
                <a:gd name="connsiteX20" fmla="*/ 164055 w 215763"/>
                <a:gd name="connsiteY20" fmla="*/ 99860 h 140266"/>
                <a:gd name="connsiteX21" fmla="*/ 90236 w 215763"/>
                <a:gd name="connsiteY21" fmla="*/ 139908 h 140266"/>
                <a:gd name="connsiteX22" fmla="*/ 133099 w 215763"/>
                <a:gd name="connsiteY22" fmla="*/ 104863 h 140266"/>
                <a:gd name="connsiteX23" fmla="*/ 123573 w 215763"/>
                <a:gd name="connsiteY23" fmla="*/ 92349 h 140266"/>
                <a:gd name="connsiteX24" fmla="*/ 114050 w 215763"/>
                <a:gd name="connsiteY24" fmla="*/ 64818 h 140266"/>
                <a:gd name="connsiteX25" fmla="*/ 75948 w 215763"/>
                <a:gd name="connsiteY25" fmla="*/ 84840 h 140266"/>
                <a:gd name="connsiteX26" fmla="*/ 57150 w 215763"/>
                <a:gd name="connsiteY26" fmla="*/ 101776 h 140266"/>
                <a:gd name="connsiteX0" fmla="*/ 57150 w 214258"/>
                <a:gd name="connsiteY0" fmla="*/ 101776 h 140266"/>
                <a:gd name="connsiteX1" fmla="*/ 35467 w 214258"/>
                <a:gd name="connsiteY1" fmla="*/ 109872 h 140266"/>
                <a:gd name="connsiteX2" fmla="*/ 11907 w 214258"/>
                <a:gd name="connsiteY2" fmla="*/ 101533 h 140266"/>
                <a:gd name="connsiteX3" fmla="*/ 11906 w 214258"/>
                <a:gd name="connsiteY3" fmla="*/ 94389 h 140266"/>
                <a:gd name="connsiteX4" fmla="*/ 7144 w 214258"/>
                <a:gd name="connsiteY4" fmla="*/ 97258 h 140266"/>
                <a:gd name="connsiteX5" fmla="*/ 0 w 214258"/>
                <a:gd name="connsiteY5" fmla="*/ 80102 h 140266"/>
                <a:gd name="connsiteX6" fmla="*/ 7144 w 214258"/>
                <a:gd name="connsiteY6" fmla="*/ 63433 h 140266"/>
                <a:gd name="connsiteX7" fmla="*/ 21431 w 214258"/>
                <a:gd name="connsiteY7" fmla="*/ 51040 h 140266"/>
                <a:gd name="connsiteX8" fmla="*/ 42611 w 214258"/>
                <a:gd name="connsiteY8" fmla="*/ 46277 h 140266"/>
                <a:gd name="connsiteX9" fmla="*/ 61661 w 214258"/>
                <a:gd name="connsiteY9" fmla="*/ 53787 h 140266"/>
                <a:gd name="connsiteX10" fmla="*/ 71187 w 214258"/>
                <a:gd name="connsiteY10" fmla="*/ 69823 h 140266"/>
                <a:gd name="connsiteX11" fmla="*/ 116429 w 214258"/>
                <a:gd name="connsiteY11" fmla="*/ 39787 h 140266"/>
                <a:gd name="connsiteX12" fmla="*/ 142623 w 214258"/>
                <a:gd name="connsiteY12" fmla="*/ 12254 h 140266"/>
                <a:gd name="connsiteX13" fmla="*/ 166436 w 214258"/>
                <a:gd name="connsiteY13" fmla="*/ 12257 h 140266"/>
                <a:gd name="connsiteX14" fmla="*/ 202153 w 214258"/>
                <a:gd name="connsiteY14" fmla="*/ 2240 h 140266"/>
                <a:gd name="connsiteX15" fmla="*/ 200024 w 214258"/>
                <a:gd name="connsiteY15" fmla="*/ 66299 h 140266"/>
                <a:gd name="connsiteX16" fmla="*/ 214060 w 214258"/>
                <a:gd name="connsiteY16" fmla="*/ 19761 h 140266"/>
                <a:gd name="connsiteX17" fmla="*/ 187867 w 214258"/>
                <a:gd name="connsiteY17" fmla="*/ 82337 h 140266"/>
                <a:gd name="connsiteX18" fmla="*/ 178342 w 214258"/>
                <a:gd name="connsiteY18" fmla="*/ 92352 h 140266"/>
                <a:gd name="connsiteX19" fmla="*/ 164055 w 214258"/>
                <a:gd name="connsiteY19" fmla="*/ 99860 h 140266"/>
                <a:gd name="connsiteX20" fmla="*/ 90236 w 214258"/>
                <a:gd name="connsiteY20" fmla="*/ 139908 h 140266"/>
                <a:gd name="connsiteX21" fmla="*/ 133099 w 214258"/>
                <a:gd name="connsiteY21" fmla="*/ 104863 h 140266"/>
                <a:gd name="connsiteX22" fmla="*/ 123573 w 214258"/>
                <a:gd name="connsiteY22" fmla="*/ 92349 h 140266"/>
                <a:gd name="connsiteX23" fmla="*/ 114050 w 214258"/>
                <a:gd name="connsiteY23" fmla="*/ 64818 h 140266"/>
                <a:gd name="connsiteX24" fmla="*/ 75948 w 214258"/>
                <a:gd name="connsiteY24" fmla="*/ 84840 h 140266"/>
                <a:gd name="connsiteX25" fmla="*/ 57150 w 214258"/>
                <a:gd name="connsiteY25" fmla="*/ 101776 h 140266"/>
                <a:gd name="connsiteX0" fmla="*/ 57150 w 205325"/>
                <a:gd name="connsiteY0" fmla="*/ 101776 h 140266"/>
                <a:gd name="connsiteX1" fmla="*/ 35467 w 205325"/>
                <a:gd name="connsiteY1" fmla="*/ 109872 h 140266"/>
                <a:gd name="connsiteX2" fmla="*/ 11907 w 205325"/>
                <a:gd name="connsiteY2" fmla="*/ 101533 h 140266"/>
                <a:gd name="connsiteX3" fmla="*/ 11906 w 205325"/>
                <a:gd name="connsiteY3" fmla="*/ 94389 h 140266"/>
                <a:gd name="connsiteX4" fmla="*/ 7144 w 205325"/>
                <a:gd name="connsiteY4" fmla="*/ 97258 h 140266"/>
                <a:gd name="connsiteX5" fmla="*/ 0 w 205325"/>
                <a:gd name="connsiteY5" fmla="*/ 80102 h 140266"/>
                <a:gd name="connsiteX6" fmla="*/ 7144 w 205325"/>
                <a:gd name="connsiteY6" fmla="*/ 63433 h 140266"/>
                <a:gd name="connsiteX7" fmla="*/ 21431 w 205325"/>
                <a:gd name="connsiteY7" fmla="*/ 51040 h 140266"/>
                <a:gd name="connsiteX8" fmla="*/ 42611 w 205325"/>
                <a:gd name="connsiteY8" fmla="*/ 46277 h 140266"/>
                <a:gd name="connsiteX9" fmla="*/ 61661 w 205325"/>
                <a:gd name="connsiteY9" fmla="*/ 53787 h 140266"/>
                <a:gd name="connsiteX10" fmla="*/ 71187 w 205325"/>
                <a:gd name="connsiteY10" fmla="*/ 69823 h 140266"/>
                <a:gd name="connsiteX11" fmla="*/ 116429 w 205325"/>
                <a:gd name="connsiteY11" fmla="*/ 39787 h 140266"/>
                <a:gd name="connsiteX12" fmla="*/ 142623 w 205325"/>
                <a:gd name="connsiteY12" fmla="*/ 12254 h 140266"/>
                <a:gd name="connsiteX13" fmla="*/ 166436 w 205325"/>
                <a:gd name="connsiteY13" fmla="*/ 12257 h 140266"/>
                <a:gd name="connsiteX14" fmla="*/ 202153 w 205325"/>
                <a:gd name="connsiteY14" fmla="*/ 2240 h 140266"/>
                <a:gd name="connsiteX15" fmla="*/ 200024 w 205325"/>
                <a:gd name="connsiteY15" fmla="*/ 66299 h 140266"/>
                <a:gd name="connsiteX16" fmla="*/ 187867 w 205325"/>
                <a:gd name="connsiteY16" fmla="*/ 82337 h 140266"/>
                <a:gd name="connsiteX17" fmla="*/ 178342 w 205325"/>
                <a:gd name="connsiteY17" fmla="*/ 92352 h 140266"/>
                <a:gd name="connsiteX18" fmla="*/ 164055 w 205325"/>
                <a:gd name="connsiteY18" fmla="*/ 99860 h 140266"/>
                <a:gd name="connsiteX19" fmla="*/ 90236 w 205325"/>
                <a:gd name="connsiteY19" fmla="*/ 139908 h 140266"/>
                <a:gd name="connsiteX20" fmla="*/ 133099 w 205325"/>
                <a:gd name="connsiteY20" fmla="*/ 104863 h 140266"/>
                <a:gd name="connsiteX21" fmla="*/ 123573 w 205325"/>
                <a:gd name="connsiteY21" fmla="*/ 92349 h 140266"/>
                <a:gd name="connsiteX22" fmla="*/ 114050 w 205325"/>
                <a:gd name="connsiteY22" fmla="*/ 64818 h 140266"/>
                <a:gd name="connsiteX23" fmla="*/ 75948 w 205325"/>
                <a:gd name="connsiteY23" fmla="*/ 84840 h 140266"/>
                <a:gd name="connsiteX24" fmla="*/ 57150 w 205325"/>
                <a:gd name="connsiteY24" fmla="*/ 101776 h 140266"/>
                <a:gd name="connsiteX0" fmla="*/ 57150 w 205879"/>
                <a:gd name="connsiteY0" fmla="*/ 101776 h 140266"/>
                <a:gd name="connsiteX1" fmla="*/ 35467 w 205879"/>
                <a:gd name="connsiteY1" fmla="*/ 109872 h 140266"/>
                <a:gd name="connsiteX2" fmla="*/ 11907 w 205879"/>
                <a:gd name="connsiteY2" fmla="*/ 101533 h 140266"/>
                <a:gd name="connsiteX3" fmla="*/ 11906 w 205879"/>
                <a:gd name="connsiteY3" fmla="*/ 94389 h 140266"/>
                <a:gd name="connsiteX4" fmla="*/ 7144 w 205879"/>
                <a:gd name="connsiteY4" fmla="*/ 97258 h 140266"/>
                <a:gd name="connsiteX5" fmla="*/ 0 w 205879"/>
                <a:gd name="connsiteY5" fmla="*/ 80102 h 140266"/>
                <a:gd name="connsiteX6" fmla="*/ 7144 w 205879"/>
                <a:gd name="connsiteY6" fmla="*/ 63433 h 140266"/>
                <a:gd name="connsiteX7" fmla="*/ 21431 w 205879"/>
                <a:gd name="connsiteY7" fmla="*/ 51040 h 140266"/>
                <a:gd name="connsiteX8" fmla="*/ 42611 w 205879"/>
                <a:gd name="connsiteY8" fmla="*/ 46277 h 140266"/>
                <a:gd name="connsiteX9" fmla="*/ 61661 w 205879"/>
                <a:gd name="connsiteY9" fmla="*/ 53787 h 140266"/>
                <a:gd name="connsiteX10" fmla="*/ 71187 w 205879"/>
                <a:gd name="connsiteY10" fmla="*/ 69823 h 140266"/>
                <a:gd name="connsiteX11" fmla="*/ 116429 w 205879"/>
                <a:gd name="connsiteY11" fmla="*/ 39787 h 140266"/>
                <a:gd name="connsiteX12" fmla="*/ 142623 w 205879"/>
                <a:gd name="connsiteY12" fmla="*/ 12254 h 140266"/>
                <a:gd name="connsiteX13" fmla="*/ 166436 w 205879"/>
                <a:gd name="connsiteY13" fmla="*/ 12257 h 140266"/>
                <a:gd name="connsiteX14" fmla="*/ 202153 w 205879"/>
                <a:gd name="connsiteY14" fmla="*/ 2240 h 140266"/>
                <a:gd name="connsiteX15" fmla="*/ 204537 w 205879"/>
                <a:gd name="connsiteY15" fmla="*/ 22265 h 140266"/>
                <a:gd name="connsiteX16" fmla="*/ 200024 w 205879"/>
                <a:gd name="connsiteY16" fmla="*/ 66299 h 140266"/>
                <a:gd name="connsiteX17" fmla="*/ 187867 w 205879"/>
                <a:gd name="connsiteY17" fmla="*/ 82337 h 140266"/>
                <a:gd name="connsiteX18" fmla="*/ 178342 w 205879"/>
                <a:gd name="connsiteY18" fmla="*/ 92352 h 140266"/>
                <a:gd name="connsiteX19" fmla="*/ 164055 w 205879"/>
                <a:gd name="connsiteY19" fmla="*/ 99860 h 140266"/>
                <a:gd name="connsiteX20" fmla="*/ 90236 w 205879"/>
                <a:gd name="connsiteY20" fmla="*/ 139908 h 140266"/>
                <a:gd name="connsiteX21" fmla="*/ 133099 w 205879"/>
                <a:gd name="connsiteY21" fmla="*/ 104863 h 140266"/>
                <a:gd name="connsiteX22" fmla="*/ 123573 w 205879"/>
                <a:gd name="connsiteY22" fmla="*/ 92349 h 140266"/>
                <a:gd name="connsiteX23" fmla="*/ 114050 w 205879"/>
                <a:gd name="connsiteY23" fmla="*/ 64818 h 140266"/>
                <a:gd name="connsiteX24" fmla="*/ 75948 w 205879"/>
                <a:gd name="connsiteY24" fmla="*/ 84840 h 140266"/>
                <a:gd name="connsiteX25" fmla="*/ 57150 w 205879"/>
                <a:gd name="connsiteY25" fmla="*/ 101776 h 140266"/>
                <a:gd name="connsiteX0" fmla="*/ 57150 w 221212"/>
                <a:gd name="connsiteY0" fmla="*/ 101776 h 140266"/>
                <a:gd name="connsiteX1" fmla="*/ 35467 w 221212"/>
                <a:gd name="connsiteY1" fmla="*/ 109872 h 140266"/>
                <a:gd name="connsiteX2" fmla="*/ 11907 w 221212"/>
                <a:gd name="connsiteY2" fmla="*/ 101533 h 140266"/>
                <a:gd name="connsiteX3" fmla="*/ 11906 w 221212"/>
                <a:gd name="connsiteY3" fmla="*/ 94389 h 140266"/>
                <a:gd name="connsiteX4" fmla="*/ 7144 w 221212"/>
                <a:gd name="connsiteY4" fmla="*/ 97258 h 140266"/>
                <a:gd name="connsiteX5" fmla="*/ 0 w 221212"/>
                <a:gd name="connsiteY5" fmla="*/ 80102 h 140266"/>
                <a:gd name="connsiteX6" fmla="*/ 7144 w 221212"/>
                <a:gd name="connsiteY6" fmla="*/ 63433 h 140266"/>
                <a:gd name="connsiteX7" fmla="*/ 21431 w 221212"/>
                <a:gd name="connsiteY7" fmla="*/ 51040 h 140266"/>
                <a:gd name="connsiteX8" fmla="*/ 42611 w 221212"/>
                <a:gd name="connsiteY8" fmla="*/ 46277 h 140266"/>
                <a:gd name="connsiteX9" fmla="*/ 61661 w 221212"/>
                <a:gd name="connsiteY9" fmla="*/ 53787 h 140266"/>
                <a:gd name="connsiteX10" fmla="*/ 71187 w 221212"/>
                <a:gd name="connsiteY10" fmla="*/ 69823 h 140266"/>
                <a:gd name="connsiteX11" fmla="*/ 116429 w 221212"/>
                <a:gd name="connsiteY11" fmla="*/ 39787 h 140266"/>
                <a:gd name="connsiteX12" fmla="*/ 142623 w 221212"/>
                <a:gd name="connsiteY12" fmla="*/ 12254 h 140266"/>
                <a:gd name="connsiteX13" fmla="*/ 166436 w 221212"/>
                <a:gd name="connsiteY13" fmla="*/ 12257 h 140266"/>
                <a:gd name="connsiteX14" fmla="*/ 202153 w 221212"/>
                <a:gd name="connsiteY14" fmla="*/ 2240 h 140266"/>
                <a:gd name="connsiteX15" fmla="*/ 221205 w 221212"/>
                <a:gd name="connsiteY15" fmla="*/ 37283 h 140266"/>
                <a:gd name="connsiteX16" fmla="*/ 200024 w 221212"/>
                <a:gd name="connsiteY16" fmla="*/ 66299 h 140266"/>
                <a:gd name="connsiteX17" fmla="*/ 187867 w 221212"/>
                <a:gd name="connsiteY17" fmla="*/ 82337 h 140266"/>
                <a:gd name="connsiteX18" fmla="*/ 178342 w 221212"/>
                <a:gd name="connsiteY18" fmla="*/ 92352 h 140266"/>
                <a:gd name="connsiteX19" fmla="*/ 164055 w 221212"/>
                <a:gd name="connsiteY19" fmla="*/ 99860 h 140266"/>
                <a:gd name="connsiteX20" fmla="*/ 90236 w 221212"/>
                <a:gd name="connsiteY20" fmla="*/ 139908 h 140266"/>
                <a:gd name="connsiteX21" fmla="*/ 133099 w 221212"/>
                <a:gd name="connsiteY21" fmla="*/ 104863 h 140266"/>
                <a:gd name="connsiteX22" fmla="*/ 123573 w 221212"/>
                <a:gd name="connsiteY22" fmla="*/ 92349 h 140266"/>
                <a:gd name="connsiteX23" fmla="*/ 114050 w 221212"/>
                <a:gd name="connsiteY23" fmla="*/ 64818 h 140266"/>
                <a:gd name="connsiteX24" fmla="*/ 75948 w 221212"/>
                <a:gd name="connsiteY24" fmla="*/ 84840 h 140266"/>
                <a:gd name="connsiteX25" fmla="*/ 57150 w 221212"/>
                <a:gd name="connsiteY25" fmla="*/ 101776 h 140266"/>
                <a:gd name="connsiteX0" fmla="*/ 57150 w 221210"/>
                <a:gd name="connsiteY0" fmla="*/ 92164 h 130654"/>
                <a:gd name="connsiteX1" fmla="*/ 35467 w 221210"/>
                <a:gd name="connsiteY1" fmla="*/ 100260 h 130654"/>
                <a:gd name="connsiteX2" fmla="*/ 11907 w 221210"/>
                <a:gd name="connsiteY2" fmla="*/ 91921 h 130654"/>
                <a:gd name="connsiteX3" fmla="*/ 11906 w 221210"/>
                <a:gd name="connsiteY3" fmla="*/ 84777 h 130654"/>
                <a:gd name="connsiteX4" fmla="*/ 7144 w 221210"/>
                <a:gd name="connsiteY4" fmla="*/ 87646 h 130654"/>
                <a:gd name="connsiteX5" fmla="*/ 0 w 221210"/>
                <a:gd name="connsiteY5" fmla="*/ 70490 h 130654"/>
                <a:gd name="connsiteX6" fmla="*/ 7144 w 221210"/>
                <a:gd name="connsiteY6" fmla="*/ 53821 h 130654"/>
                <a:gd name="connsiteX7" fmla="*/ 21431 w 221210"/>
                <a:gd name="connsiteY7" fmla="*/ 41428 h 130654"/>
                <a:gd name="connsiteX8" fmla="*/ 42611 w 221210"/>
                <a:gd name="connsiteY8" fmla="*/ 36665 h 130654"/>
                <a:gd name="connsiteX9" fmla="*/ 61661 w 221210"/>
                <a:gd name="connsiteY9" fmla="*/ 44175 h 130654"/>
                <a:gd name="connsiteX10" fmla="*/ 71187 w 221210"/>
                <a:gd name="connsiteY10" fmla="*/ 60211 h 130654"/>
                <a:gd name="connsiteX11" fmla="*/ 116429 w 221210"/>
                <a:gd name="connsiteY11" fmla="*/ 30175 h 130654"/>
                <a:gd name="connsiteX12" fmla="*/ 142623 w 221210"/>
                <a:gd name="connsiteY12" fmla="*/ 2642 h 130654"/>
                <a:gd name="connsiteX13" fmla="*/ 166436 w 221210"/>
                <a:gd name="connsiteY13" fmla="*/ 2645 h 130654"/>
                <a:gd name="connsiteX14" fmla="*/ 197391 w 221210"/>
                <a:gd name="connsiteY14" fmla="*/ 10150 h 130654"/>
                <a:gd name="connsiteX15" fmla="*/ 221205 w 221210"/>
                <a:gd name="connsiteY15" fmla="*/ 27671 h 130654"/>
                <a:gd name="connsiteX16" fmla="*/ 200024 w 221210"/>
                <a:gd name="connsiteY16" fmla="*/ 56687 h 130654"/>
                <a:gd name="connsiteX17" fmla="*/ 187867 w 221210"/>
                <a:gd name="connsiteY17" fmla="*/ 72725 h 130654"/>
                <a:gd name="connsiteX18" fmla="*/ 178342 w 221210"/>
                <a:gd name="connsiteY18" fmla="*/ 82740 h 130654"/>
                <a:gd name="connsiteX19" fmla="*/ 164055 w 221210"/>
                <a:gd name="connsiteY19" fmla="*/ 90248 h 130654"/>
                <a:gd name="connsiteX20" fmla="*/ 90236 w 221210"/>
                <a:gd name="connsiteY20" fmla="*/ 130296 h 130654"/>
                <a:gd name="connsiteX21" fmla="*/ 133099 w 221210"/>
                <a:gd name="connsiteY21" fmla="*/ 95251 h 130654"/>
                <a:gd name="connsiteX22" fmla="*/ 123573 w 221210"/>
                <a:gd name="connsiteY22" fmla="*/ 82737 h 130654"/>
                <a:gd name="connsiteX23" fmla="*/ 114050 w 221210"/>
                <a:gd name="connsiteY23" fmla="*/ 55206 h 130654"/>
                <a:gd name="connsiteX24" fmla="*/ 75948 w 221210"/>
                <a:gd name="connsiteY24" fmla="*/ 75228 h 130654"/>
                <a:gd name="connsiteX25" fmla="*/ 57150 w 221210"/>
                <a:gd name="connsiteY25" fmla="*/ 92164 h 130654"/>
                <a:gd name="connsiteX0" fmla="*/ 57150 w 221212"/>
                <a:gd name="connsiteY0" fmla="*/ 95035 h 133525"/>
                <a:gd name="connsiteX1" fmla="*/ 35467 w 221212"/>
                <a:gd name="connsiteY1" fmla="*/ 103131 h 133525"/>
                <a:gd name="connsiteX2" fmla="*/ 11907 w 221212"/>
                <a:gd name="connsiteY2" fmla="*/ 94792 h 133525"/>
                <a:gd name="connsiteX3" fmla="*/ 11906 w 221212"/>
                <a:gd name="connsiteY3" fmla="*/ 87648 h 133525"/>
                <a:gd name="connsiteX4" fmla="*/ 7144 w 221212"/>
                <a:gd name="connsiteY4" fmla="*/ 90517 h 133525"/>
                <a:gd name="connsiteX5" fmla="*/ 0 w 221212"/>
                <a:gd name="connsiteY5" fmla="*/ 73361 h 133525"/>
                <a:gd name="connsiteX6" fmla="*/ 7144 w 221212"/>
                <a:gd name="connsiteY6" fmla="*/ 56692 h 133525"/>
                <a:gd name="connsiteX7" fmla="*/ 21431 w 221212"/>
                <a:gd name="connsiteY7" fmla="*/ 44299 h 133525"/>
                <a:gd name="connsiteX8" fmla="*/ 42611 w 221212"/>
                <a:gd name="connsiteY8" fmla="*/ 39536 h 133525"/>
                <a:gd name="connsiteX9" fmla="*/ 61661 w 221212"/>
                <a:gd name="connsiteY9" fmla="*/ 47046 h 133525"/>
                <a:gd name="connsiteX10" fmla="*/ 71187 w 221212"/>
                <a:gd name="connsiteY10" fmla="*/ 63082 h 133525"/>
                <a:gd name="connsiteX11" fmla="*/ 116429 w 221212"/>
                <a:gd name="connsiteY11" fmla="*/ 33046 h 133525"/>
                <a:gd name="connsiteX12" fmla="*/ 142623 w 221212"/>
                <a:gd name="connsiteY12" fmla="*/ 5513 h 133525"/>
                <a:gd name="connsiteX13" fmla="*/ 166436 w 221212"/>
                <a:gd name="connsiteY13" fmla="*/ 5516 h 133525"/>
                <a:gd name="connsiteX14" fmla="*/ 202154 w 221212"/>
                <a:gd name="connsiteY14" fmla="*/ 3009 h 133525"/>
                <a:gd name="connsiteX15" fmla="*/ 221205 w 221212"/>
                <a:gd name="connsiteY15" fmla="*/ 30542 h 133525"/>
                <a:gd name="connsiteX16" fmla="*/ 200024 w 221212"/>
                <a:gd name="connsiteY16" fmla="*/ 59558 h 133525"/>
                <a:gd name="connsiteX17" fmla="*/ 187867 w 221212"/>
                <a:gd name="connsiteY17" fmla="*/ 75596 h 133525"/>
                <a:gd name="connsiteX18" fmla="*/ 178342 w 221212"/>
                <a:gd name="connsiteY18" fmla="*/ 85611 h 133525"/>
                <a:gd name="connsiteX19" fmla="*/ 164055 w 221212"/>
                <a:gd name="connsiteY19" fmla="*/ 93119 h 133525"/>
                <a:gd name="connsiteX20" fmla="*/ 90236 w 221212"/>
                <a:gd name="connsiteY20" fmla="*/ 133167 h 133525"/>
                <a:gd name="connsiteX21" fmla="*/ 133099 w 221212"/>
                <a:gd name="connsiteY21" fmla="*/ 98122 h 133525"/>
                <a:gd name="connsiteX22" fmla="*/ 123573 w 221212"/>
                <a:gd name="connsiteY22" fmla="*/ 85608 h 133525"/>
                <a:gd name="connsiteX23" fmla="*/ 114050 w 221212"/>
                <a:gd name="connsiteY23" fmla="*/ 58077 h 133525"/>
                <a:gd name="connsiteX24" fmla="*/ 75948 w 221212"/>
                <a:gd name="connsiteY24" fmla="*/ 78099 h 133525"/>
                <a:gd name="connsiteX25" fmla="*/ 57150 w 221212"/>
                <a:gd name="connsiteY25" fmla="*/ 95035 h 133525"/>
                <a:gd name="connsiteX0" fmla="*/ 57150 w 221400"/>
                <a:gd name="connsiteY0" fmla="*/ 95035 h 133525"/>
                <a:gd name="connsiteX1" fmla="*/ 35467 w 221400"/>
                <a:gd name="connsiteY1" fmla="*/ 103131 h 133525"/>
                <a:gd name="connsiteX2" fmla="*/ 11907 w 221400"/>
                <a:gd name="connsiteY2" fmla="*/ 94792 h 133525"/>
                <a:gd name="connsiteX3" fmla="*/ 11906 w 221400"/>
                <a:gd name="connsiteY3" fmla="*/ 87648 h 133525"/>
                <a:gd name="connsiteX4" fmla="*/ 7144 w 221400"/>
                <a:gd name="connsiteY4" fmla="*/ 90517 h 133525"/>
                <a:gd name="connsiteX5" fmla="*/ 0 w 221400"/>
                <a:gd name="connsiteY5" fmla="*/ 73361 h 133525"/>
                <a:gd name="connsiteX6" fmla="*/ 7144 w 221400"/>
                <a:gd name="connsiteY6" fmla="*/ 56692 h 133525"/>
                <a:gd name="connsiteX7" fmla="*/ 21431 w 221400"/>
                <a:gd name="connsiteY7" fmla="*/ 44299 h 133525"/>
                <a:gd name="connsiteX8" fmla="*/ 42611 w 221400"/>
                <a:gd name="connsiteY8" fmla="*/ 39536 h 133525"/>
                <a:gd name="connsiteX9" fmla="*/ 61661 w 221400"/>
                <a:gd name="connsiteY9" fmla="*/ 47046 h 133525"/>
                <a:gd name="connsiteX10" fmla="*/ 71187 w 221400"/>
                <a:gd name="connsiteY10" fmla="*/ 63082 h 133525"/>
                <a:gd name="connsiteX11" fmla="*/ 116429 w 221400"/>
                <a:gd name="connsiteY11" fmla="*/ 33046 h 133525"/>
                <a:gd name="connsiteX12" fmla="*/ 142623 w 221400"/>
                <a:gd name="connsiteY12" fmla="*/ 5513 h 133525"/>
                <a:gd name="connsiteX13" fmla="*/ 166436 w 221400"/>
                <a:gd name="connsiteY13" fmla="*/ 5516 h 133525"/>
                <a:gd name="connsiteX14" fmla="*/ 202154 w 221400"/>
                <a:gd name="connsiteY14" fmla="*/ 3009 h 133525"/>
                <a:gd name="connsiteX15" fmla="*/ 185486 w 221400"/>
                <a:gd name="connsiteY15" fmla="*/ 5512 h 133525"/>
                <a:gd name="connsiteX16" fmla="*/ 221205 w 221400"/>
                <a:gd name="connsiteY16" fmla="*/ 30542 h 133525"/>
                <a:gd name="connsiteX17" fmla="*/ 200024 w 221400"/>
                <a:gd name="connsiteY17" fmla="*/ 59558 h 133525"/>
                <a:gd name="connsiteX18" fmla="*/ 187867 w 221400"/>
                <a:gd name="connsiteY18" fmla="*/ 75596 h 133525"/>
                <a:gd name="connsiteX19" fmla="*/ 178342 w 221400"/>
                <a:gd name="connsiteY19" fmla="*/ 85611 h 133525"/>
                <a:gd name="connsiteX20" fmla="*/ 164055 w 221400"/>
                <a:gd name="connsiteY20" fmla="*/ 93119 h 133525"/>
                <a:gd name="connsiteX21" fmla="*/ 90236 w 221400"/>
                <a:gd name="connsiteY21" fmla="*/ 133167 h 133525"/>
                <a:gd name="connsiteX22" fmla="*/ 133099 w 221400"/>
                <a:gd name="connsiteY22" fmla="*/ 98122 h 133525"/>
                <a:gd name="connsiteX23" fmla="*/ 123573 w 221400"/>
                <a:gd name="connsiteY23" fmla="*/ 85608 h 133525"/>
                <a:gd name="connsiteX24" fmla="*/ 114050 w 221400"/>
                <a:gd name="connsiteY24" fmla="*/ 58077 h 133525"/>
                <a:gd name="connsiteX25" fmla="*/ 75948 w 221400"/>
                <a:gd name="connsiteY25" fmla="*/ 78099 h 133525"/>
                <a:gd name="connsiteX26" fmla="*/ 57150 w 221400"/>
                <a:gd name="connsiteY26" fmla="*/ 95035 h 133525"/>
                <a:gd name="connsiteX0" fmla="*/ 57150 w 221400"/>
                <a:gd name="connsiteY0" fmla="*/ 95035 h 133525"/>
                <a:gd name="connsiteX1" fmla="*/ 35467 w 221400"/>
                <a:gd name="connsiteY1" fmla="*/ 103131 h 133525"/>
                <a:gd name="connsiteX2" fmla="*/ 11907 w 221400"/>
                <a:gd name="connsiteY2" fmla="*/ 94792 h 133525"/>
                <a:gd name="connsiteX3" fmla="*/ 11906 w 221400"/>
                <a:gd name="connsiteY3" fmla="*/ 87648 h 133525"/>
                <a:gd name="connsiteX4" fmla="*/ 7144 w 221400"/>
                <a:gd name="connsiteY4" fmla="*/ 90517 h 133525"/>
                <a:gd name="connsiteX5" fmla="*/ 0 w 221400"/>
                <a:gd name="connsiteY5" fmla="*/ 73361 h 133525"/>
                <a:gd name="connsiteX6" fmla="*/ 7144 w 221400"/>
                <a:gd name="connsiteY6" fmla="*/ 56692 h 133525"/>
                <a:gd name="connsiteX7" fmla="*/ 21431 w 221400"/>
                <a:gd name="connsiteY7" fmla="*/ 44299 h 133525"/>
                <a:gd name="connsiteX8" fmla="*/ 42611 w 221400"/>
                <a:gd name="connsiteY8" fmla="*/ 39536 h 133525"/>
                <a:gd name="connsiteX9" fmla="*/ 61661 w 221400"/>
                <a:gd name="connsiteY9" fmla="*/ 47046 h 133525"/>
                <a:gd name="connsiteX10" fmla="*/ 71187 w 221400"/>
                <a:gd name="connsiteY10" fmla="*/ 63082 h 133525"/>
                <a:gd name="connsiteX11" fmla="*/ 116429 w 221400"/>
                <a:gd name="connsiteY11" fmla="*/ 33046 h 133525"/>
                <a:gd name="connsiteX12" fmla="*/ 142623 w 221400"/>
                <a:gd name="connsiteY12" fmla="*/ 5513 h 133525"/>
                <a:gd name="connsiteX13" fmla="*/ 166436 w 221400"/>
                <a:gd name="connsiteY13" fmla="*/ 5516 h 133525"/>
                <a:gd name="connsiteX14" fmla="*/ 202154 w 221400"/>
                <a:gd name="connsiteY14" fmla="*/ 3009 h 133525"/>
                <a:gd name="connsiteX15" fmla="*/ 187868 w 221400"/>
                <a:gd name="connsiteY15" fmla="*/ 23034 h 133525"/>
                <a:gd name="connsiteX16" fmla="*/ 221205 w 221400"/>
                <a:gd name="connsiteY16" fmla="*/ 30542 h 133525"/>
                <a:gd name="connsiteX17" fmla="*/ 200024 w 221400"/>
                <a:gd name="connsiteY17" fmla="*/ 59558 h 133525"/>
                <a:gd name="connsiteX18" fmla="*/ 187867 w 221400"/>
                <a:gd name="connsiteY18" fmla="*/ 75596 h 133525"/>
                <a:gd name="connsiteX19" fmla="*/ 178342 w 221400"/>
                <a:gd name="connsiteY19" fmla="*/ 85611 h 133525"/>
                <a:gd name="connsiteX20" fmla="*/ 164055 w 221400"/>
                <a:gd name="connsiteY20" fmla="*/ 93119 h 133525"/>
                <a:gd name="connsiteX21" fmla="*/ 90236 w 221400"/>
                <a:gd name="connsiteY21" fmla="*/ 133167 h 133525"/>
                <a:gd name="connsiteX22" fmla="*/ 133099 w 221400"/>
                <a:gd name="connsiteY22" fmla="*/ 98122 h 133525"/>
                <a:gd name="connsiteX23" fmla="*/ 123573 w 221400"/>
                <a:gd name="connsiteY23" fmla="*/ 85608 h 133525"/>
                <a:gd name="connsiteX24" fmla="*/ 114050 w 221400"/>
                <a:gd name="connsiteY24" fmla="*/ 58077 h 133525"/>
                <a:gd name="connsiteX25" fmla="*/ 75948 w 221400"/>
                <a:gd name="connsiteY25" fmla="*/ 78099 h 133525"/>
                <a:gd name="connsiteX26" fmla="*/ 57150 w 221400"/>
                <a:gd name="connsiteY26" fmla="*/ 95035 h 133525"/>
                <a:gd name="connsiteX0" fmla="*/ 57150 w 221400"/>
                <a:gd name="connsiteY0" fmla="*/ 95035 h 133525"/>
                <a:gd name="connsiteX1" fmla="*/ 35467 w 221400"/>
                <a:gd name="connsiteY1" fmla="*/ 103131 h 133525"/>
                <a:gd name="connsiteX2" fmla="*/ 11907 w 221400"/>
                <a:gd name="connsiteY2" fmla="*/ 94792 h 133525"/>
                <a:gd name="connsiteX3" fmla="*/ 11906 w 221400"/>
                <a:gd name="connsiteY3" fmla="*/ 87648 h 133525"/>
                <a:gd name="connsiteX4" fmla="*/ 7144 w 221400"/>
                <a:gd name="connsiteY4" fmla="*/ 90517 h 133525"/>
                <a:gd name="connsiteX5" fmla="*/ 0 w 221400"/>
                <a:gd name="connsiteY5" fmla="*/ 73361 h 133525"/>
                <a:gd name="connsiteX6" fmla="*/ 7144 w 221400"/>
                <a:gd name="connsiteY6" fmla="*/ 56692 h 133525"/>
                <a:gd name="connsiteX7" fmla="*/ 21431 w 221400"/>
                <a:gd name="connsiteY7" fmla="*/ 44299 h 133525"/>
                <a:gd name="connsiteX8" fmla="*/ 42611 w 221400"/>
                <a:gd name="connsiteY8" fmla="*/ 39536 h 133525"/>
                <a:gd name="connsiteX9" fmla="*/ 61661 w 221400"/>
                <a:gd name="connsiteY9" fmla="*/ 47046 h 133525"/>
                <a:gd name="connsiteX10" fmla="*/ 71187 w 221400"/>
                <a:gd name="connsiteY10" fmla="*/ 63082 h 133525"/>
                <a:gd name="connsiteX11" fmla="*/ 116429 w 221400"/>
                <a:gd name="connsiteY11" fmla="*/ 33046 h 133525"/>
                <a:gd name="connsiteX12" fmla="*/ 142623 w 221400"/>
                <a:gd name="connsiteY12" fmla="*/ 5513 h 133525"/>
                <a:gd name="connsiteX13" fmla="*/ 166436 w 221400"/>
                <a:gd name="connsiteY13" fmla="*/ 5516 h 133525"/>
                <a:gd name="connsiteX14" fmla="*/ 202154 w 221400"/>
                <a:gd name="connsiteY14" fmla="*/ 3009 h 133525"/>
                <a:gd name="connsiteX15" fmla="*/ 209299 w 221400"/>
                <a:gd name="connsiteY15" fmla="*/ 20530 h 133525"/>
                <a:gd name="connsiteX16" fmla="*/ 221205 w 221400"/>
                <a:gd name="connsiteY16" fmla="*/ 30542 h 133525"/>
                <a:gd name="connsiteX17" fmla="*/ 200024 w 221400"/>
                <a:gd name="connsiteY17" fmla="*/ 59558 h 133525"/>
                <a:gd name="connsiteX18" fmla="*/ 187867 w 221400"/>
                <a:gd name="connsiteY18" fmla="*/ 75596 h 133525"/>
                <a:gd name="connsiteX19" fmla="*/ 178342 w 221400"/>
                <a:gd name="connsiteY19" fmla="*/ 85611 h 133525"/>
                <a:gd name="connsiteX20" fmla="*/ 164055 w 221400"/>
                <a:gd name="connsiteY20" fmla="*/ 93119 h 133525"/>
                <a:gd name="connsiteX21" fmla="*/ 90236 w 221400"/>
                <a:gd name="connsiteY21" fmla="*/ 133167 h 133525"/>
                <a:gd name="connsiteX22" fmla="*/ 133099 w 221400"/>
                <a:gd name="connsiteY22" fmla="*/ 98122 h 133525"/>
                <a:gd name="connsiteX23" fmla="*/ 123573 w 221400"/>
                <a:gd name="connsiteY23" fmla="*/ 85608 h 133525"/>
                <a:gd name="connsiteX24" fmla="*/ 114050 w 221400"/>
                <a:gd name="connsiteY24" fmla="*/ 58077 h 133525"/>
                <a:gd name="connsiteX25" fmla="*/ 75948 w 221400"/>
                <a:gd name="connsiteY25" fmla="*/ 78099 h 133525"/>
                <a:gd name="connsiteX26" fmla="*/ 57150 w 221400"/>
                <a:gd name="connsiteY26" fmla="*/ 95035 h 133525"/>
                <a:gd name="connsiteX0" fmla="*/ 57150 w 221400"/>
                <a:gd name="connsiteY0" fmla="*/ 92164 h 130654"/>
                <a:gd name="connsiteX1" fmla="*/ 35467 w 221400"/>
                <a:gd name="connsiteY1" fmla="*/ 100260 h 130654"/>
                <a:gd name="connsiteX2" fmla="*/ 11907 w 221400"/>
                <a:gd name="connsiteY2" fmla="*/ 91921 h 130654"/>
                <a:gd name="connsiteX3" fmla="*/ 11906 w 221400"/>
                <a:gd name="connsiteY3" fmla="*/ 84777 h 130654"/>
                <a:gd name="connsiteX4" fmla="*/ 7144 w 221400"/>
                <a:gd name="connsiteY4" fmla="*/ 87646 h 130654"/>
                <a:gd name="connsiteX5" fmla="*/ 0 w 221400"/>
                <a:gd name="connsiteY5" fmla="*/ 70490 h 130654"/>
                <a:gd name="connsiteX6" fmla="*/ 7144 w 221400"/>
                <a:gd name="connsiteY6" fmla="*/ 53821 h 130654"/>
                <a:gd name="connsiteX7" fmla="*/ 21431 w 221400"/>
                <a:gd name="connsiteY7" fmla="*/ 41428 h 130654"/>
                <a:gd name="connsiteX8" fmla="*/ 42611 w 221400"/>
                <a:gd name="connsiteY8" fmla="*/ 36665 h 130654"/>
                <a:gd name="connsiteX9" fmla="*/ 61661 w 221400"/>
                <a:gd name="connsiteY9" fmla="*/ 44175 h 130654"/>
                <a:gd name="connsiteX10" fmla="*/ 71187 w 221400"/>
                <a:gd name="connsiteY10" fmla="*/ 60211 h 130654"/>
                <a:gd name="connsiteX11" fmla="*/ 116429 w 221400"/>
                <a:gd name="connsiteY11" fmla="*/ 30175 h 130654"/>
                <a:gd name="connsiteX12" fmla="*/ 142623 w 221400"/>
                <a:gd name="connsiteY12" fmla="*/ 2642 h 130654"/>
                <a:gd name="connsiteX13" fmla="*/ 166436 w 221400"/>
                <a:gd name="connsiteY13" fmla="*/ 2645 h 130654"/>
                <a:gd name="connsiteX14" fmla="*/ 192629 w 221400"/>
                <a:gd name="connsiteY14" fmla="*/ 22667 h 130654"/>
                <a:gd name="connsiteX15" fmla="*/ 209299 w 221400"/>
                <a:gd name="connsiteY15" fmla="*/ 17659 h 130654"/>
                <a:gd name="connsiteX16" fmla="*/ 221205 w 221400"/>
                <a:gd name="connsiteY16" fmla="*/ 27671 h 130654"/>
                <a:gd name="connsiteX17" fmla="*/ 200024 w 221400"/>
                <a:gd name="connsiteY17" fmla="*/ 56687 h 130654"/>
                <a:gd name="connsiteX18" fmla="*/ 187867 w 221400"/>
                <a:gd name="connsiteY18" fmla="*/ 72725 h 130654"/>
                <a:gd name="connsiteX19" fmla="*/ 178342 w 221400"/>
                <a:gd name="connsiteY19" fmla="*/ 82740 h 130654"/>
                <a:gd name="connsiteX20" fmla="*/ 164055 w 221400"/>
                <a:gd name="connsiteY20" fmla="*/ 90248 h 130654"/>
                <a:gd name="connsiteX21" fmla="*/ 90236 w 221400"/>
                <a:gd name="connsiteY21" fmla="*/ 130296 h 130654"/>
                <a:gd name="connsiteX22" fmla="*/ 133099 w 221400"/>
                <a:gd name="connsiteY22" fmla="*/ 95251 h 130654"/>
                <a:gd name="connsiteX23" fmla="*/ 123573 w 221400"/>
                <a:gd name="connsiteY23" fmla="*/ 82737 h 130654"/>
                <a:gd name="connsiteX24" fmla="*/ 114050 w 221400"/>
                <a:gd name="connsiteY24" fmla="*/ 55206 h 130654"/>
                <a:gd name="connsiteX25" fmla="*/ 75948 w 221400"/>
                <a:gd name="connsiteY25" fmla="*/ 75228 h 130654"/>
                <a:gd name="connsiteX26" fmla="*/ 57150 w 221400"/>
                <a:gd name="connsiteY26" fmla="*/ 92164 h 130654"/>
                <a:gd name="connsiteX0" fmla="*/ 57150 w 219042"/>
                <a:gd name="connsiteY0" fmla="*/ 92164 h 130654"/>
                <a:gd name="connsiteX1" fmla="*/ 35467 w 219042"/>
                <a:gd name="connsiteY1" fmla="*/ 100260 h 130654"/>
                <a:gd name="connsiteX2" fmla="*/ 11907 w 219042"/>
                <a:gd name="connsiteY2" fmla="*/ 91921 h 130654"/>
                <a:gd name="connsiteX3" fmla="*/ 11906 w 219042"/>
                <a:gd name="connsiteY3" fmla="*/ 84777 h 130654"/>
                <a:gd name="connsiteX4" fmla="*/ 7144 w 219042"/>
                <a:gd name="connsiteY4" fmla="*/ 87646 h 130654"/>
                <a:gd name="connsiteX5" fmla="*/ 0 w 219042"/>
                <a:gd name="connsiteY5" fmla="*/ 70490 h 130654"/>
                <a:gd name="connsiteX6" fmla="*/ 7144 w 219042"/>
                <a:gd name="connsiteY6" fmla="*/ 53821 h 130654"/>
                <a:gd name="connsiteX7" fmla="*/ 21431 w 219042"/>
                <a:gd name="connsiteY7" fmla="*/ 41428 h 130654"/>
                <a:gd name="connsiteX8" fmla="*/ 42611 w 219042"/>
                <a:gd name="connsiteY8" fmla="*/ 36665 h 130654"/>
                <a:gd name="connsiteX9" fmla="*/ 61661 w 219042"/>
                <a:gd name="connsiteY9" fmla="*/ 44175 h 130654"/>
                <a:gd name="connsiteX10" fmla="*/ 71187 w 219042"/>
                <a:gd name="connsiteY10" fmla="*/ 60211 h 130654"/>
                <a:gd name="connsiteX11" fmla="*/ 116429 w 219042"/>
                <a:gd name="connsiteY11" fmla="*/ 30175 h 130654"/>
                <a:gd name="connsiteX12" fmla="*/ 142623 w 219042"/>
                <a:gd name="connsiteY12" fmla="*/ 2642 h 130654"/>
                <a:gd name="connsiteX13" fmla="*/ 166436 w 219042"/>
                <a:gd name="connsiteY13" fmla="*/ 2645 h 130654"/>
                <a:gd name="connsiteX14" fmla="*/ 192629 w 219042"/>
                <a:gd name="connsiteY14" fmla="*/ 22667 h 130654"/>
                <a:gd name="connsiteX15" fmla="*/ 209299 w 219042"/>
                <a:gd name="connsiteY15" fmla="*/ 17659 h 130654"/>
                <a:gd name="connsiteX16" fmla="*/ 218824 w 219042"/>
                <a:gd name="connsiteY16" fmla="*/ 25169 h 130654"/>
                <a:gd name="connsiteX17" fmla="*/ 200024 w 219042"/>
                <a:gd name="connsiteY17" fmla="*/ 56687 h 130654"/>
                <a:gd name="connsiteX18" fmla="*/ 187867 w 219042"/>
                <a:gd name="connsiteY18" fmla="*/ 72725 h 130654"/>
                <a:gd name="connsiteX19" fmla="*/ 178342 w 219042"/>
                <a:gd name="connsiteY19" fmla="*/ 82740 h 130654"/>
                <a:gd name="connsiteX20" fmla="*/ 164055 w 219042"/>
                <a:gd name="connsiteY20" fmla="*/ 90248 h 130654"/>
                <a:gd name="connsiteX21" fmla="*/ 90236 w 219042"/>
                <a:gd name="connsiteY21" fmla="*/ 130296 h 130654"/>
                <a:gd name="connsiteX22" fmla="*/ 133099 w 219042"/>
                <a:gd name="connsiteY22" fmla="*/ 95251 h 130654"/>
                <a:gd name="connsiteX23" fmla="*/ 123573 w 219042"/>
                <a:gd name="connsiteY23" fmla="*/ 82737 h 130654"/>
                <a:gd name="connsiteX24" fmla="*/ 114050 w 219042"/>
                <a:gd name="connsiteY24" fmla="*/ 55206 h 130654"/>
                <a:gd name="connsiteX25" fmla="*/ 75948 w 219042"/>
                <a:gd name="connsiteY25" fmla="*/ 75228 h 130654"/>
                <a:gd name="connsiteX26" fmla="*/ 57150 w 219042"/>
                <a:gd name="connsiteY26" fmla="*/ 92164 h 130654"/>
                <a:gd name="connsiteX0" fmla="*/ 57150 w 219042"/>
                <a:gd name="connsiteY0" fmla="*/ 92164 h 130654"/>
                <a:gd name="connsiteX1" fmla="*/ 35467 w 219042"/>
                <a:gd name="connsiteY1" fmla="*/ 100260 h 130654"/>
                <a:gd name="connsiteX2" fmla="*/ 11907 w 219042"/>
                <a:gd name="connsiteY2" fmla="*/ 91921 h 130654"/>
                <a:gd name="connsiteX3" fmla="*/ 11906 w 219042"/>
                <a:gd name="connsiteY3" fmla="*/ 84777 h 130654"/>
                <a:gd name="connsiteX4" fmla="*/ 7144 w 219042"/>
                <a:gd name="connsiteY4" fmla="*/ 87646 h 130654"/>
                <a:gd name="connsiteX5" fmla="*/ 0 w 219042"/>
                <a:gd name="connsiteY5" fmla="*/ 70490 h 130654"/>
                <a:gd name="connsiteX6" fmla="*/ 7144 w 219042"/>
                <a:gd name="connsiteY6" fmla="*/ 53821 h 130654"/>
                <a:gd name="connsiteX7" fmla="*/ 21431 w 219042"/>
                <a:gd name="connsiteY7" fmla="*/ 41428 h 130654"/>
                <a:gd name="connsiteX8" fmla="*/ 42611 w 219042"/>
                <a:gd name="connsiteY8" fmla="*/ 36665 h 130654"/>
                <a:gd name="connsiteX9" fmla="*/ 61661 w 219042"/>
                <a:gd name="connsiteY9" fmla="*/ 44175 h 130654"/>
                <a:gd name="connsiteX10" fmla="*/ 71187 w 219042"/>
                <a:gd name="connsiteY10" fmla="*/ 60211 h 130654"/>
                <a:gd name="connsiteX11" fmla="*/ 116429 w 219042"/>
                <a:gd name="connsiteY11" fmla="*/ 30175 h 130654"/>
                <a:gd name="connsiteX12" fmla="*/ 142623 w 219042"/>
                <a:gd name="connsiteY12" fmla="*/ 2642 h 130654"/>
                <a:gd name="connsiteX13" fmla="*/ 166436 w 219042"/>
                <a:gd name="connsiteY13" fmla="*/ 2645 h 130654"/>
                <a:gd name="connsiteX14" fmla="*/ 192629 w 219042"/>
                <a:gd name="connsiteY14" fmla="*/ 22667 h 130654"/>
                <a:gd name="connsiteX15" fmla="*/ 209299 w 219042"/>
                <a:gd name="connsiteY15" fmla="*/ 17659 h 130654"/>
                <a:gd name="connsiteX16" fmla="*/ 218824 w 219042"/>
                <a:gd name="connsiteY16" fmla="*/ 25169 h 130654"/>
                <a:gd name="connsiteX17" fmla="*/ 200024 w 219042"/>
                <a:gd name="connsiteY17" fmla="*/ 56687 h 130654"/>
                <a:gd name="connsiteX18" fmla="*/ 187867 w 219042"/>
                <a:gd name="connsiteY18" fmla="*/ 72725 h 130654"/>
                <a:gd name="connsiteX19" fmla="*/ 178342 w 219042"/>
                <a:gd name="connsiteY19" fmla="*/ 82740 h 130654"/>
                <a:gd name="connsiteX20" fmla="*/ 164055 w 219042"/>
                <a:gd name="connsiteY20" fmla="*/ 90248 h 130654"/>
                <a:gd name="connsiteX21" fmla="*/ 90236 w 219042"/>
                <a:gd name="connsiteY21" fmla="*/ 130296 h 130654"/>
                <a:gd name="connsiteX22" fmla="*/ 133099 w 219042"/>
                <a:gd name="connsiteY22" fmla="*/ 95251 h 130654"/>
                <a:gd name="connsiteX23" fmla="*/ 123573 w 219042"/>
                <a:gd name="connsiteY23" fmla="*/ 82737 h 130654"/>
                <a:gd name="connsiteX24" fmla="*/ 114050 w 219042"/>
                <a:gd name="connsiteY24" fmla="*/ 55206 h 130654"/>
                <a:gd name="connsiteX25" fmla="*/ 75948 w 219042"/>
                <a:gd name="connsiteY25" fmla="*/ 75228 h 130654"/>
                <a:gd name="connsiteX26" fmla="*/ 57150 w 219042"/>
                <a:gd name="connsiteY26" fmla="*/ 92164 h 130654"/>
                <a:gd name="connsiteX0" fmla="*/ 57150 w 219042"/>
                <a:gd name="connsiteY0" fmla="*/ 92164 h 130654"/>
                <a:gd name="connsiteX1" fmla="*/ 35467 w 219042"/>
                <a:gd name="connsiteY1" fmla="*/ 100260 h 130654"/>
                <a:gd name="connsiteX2" fmla="*/ 11907 w 219042"/>
                <a:gd name="connsiteY2" fmla="*/ 91921 h 130654"/>
                <a:gd name="connsiteX3" fmla="*/ 11906 w 219042"/>
                <a:gd name="connsiteY3" fmla="*/ 84777 h 130654"/>
                <a:gd name="connsiteX4" fmla="*/ 7144 w 219042"/>
                <a:gd name="connsiteY4" fmla="*/ 87646 h 130654"/>
                <a:gd name="connsiteX5" fmla="*/ 0 w 219042"/>
                <a:gd name="connsiteY5" fmla="*/ 70490 h 130654"/>
                <a:gd name="connsiteX6" fmla="*/ 7144 w 219042"/>
                <a:gd name="connsiteY6" fmla="*/ 53821 h 130654"/>
                <a:gd name="connsiteX7" fmla="*/ 21431 w 219042"/>
                <a:gd name="connsiteY7" fmla="*/ 41428 h 130654"/>
                <a:gd name="connsiteX8" fmla="*/ 42611 w 219042"/>
                <a:gd name="connsiteY8" fmla="*/ 36665 h 130654"/>
                <a:gd name="connsiteX9" fmla="*/ 61661 w 219042"/>
                <a:gd name="connsiteY9" fmla="*/ 44175 h 130654"/>
                <a:gd name="connsiteX10" fmla="*/ 71187 w 219042"/>
                <a:gd name="connsiteY10" fmla="*/ 60211 h 130654"/>
                <a:gd name="connsiteX11" fmla="*/ 116429 w 219042"/>
                <a:gd name="connsiteY11" fmla="*/ 30175 h 130654"/>
                <a:gd name="connsiteX12" fmla="*/ 142623 w 219042"/>
                <a:gd name="connsiteY12" fmla="*/ 2642 h 130654"/>
                <a:gd name="connsiteX13" fmla="*/ 166436 w 219042"/>
                <a:gd name="connsiteY13" fmla="*/ 2645 h 130654"/>
                <a:gd name="connsiteX14" fmla="*/ 192629 w 219042"/>
                <a:gd name="connsiteY14" fmla="*/ 22667 h 130654"/>
                <a:gd name="connsiteX15" fmla="*/ 209299 w 219042"/>
                <a:gd name="connsiteY15" fmla="*/ 17659 h 130654"/>
                <a:gd name="connsiteX16" fmla="*/ 218824 w 219042"/>
                <a:gd name="connsiteY16" fmla="*/ 25169 h 130654"/>
                <a:gd name="connsiteX17" fmla="*/ 200024 w 219042"/>
                <a:gd name="connsiteY17" fmla="*/ 56687 h 130654"/>
                <a:gd name="connsiteX18" fmla="*/ 187867 w 219042"/>
                <a:gd name="connsiteY18" fmla="*/ 72725 h 130654"/>
                <a:gd name="connsiteX19" fmla="*/ 164055 w 219042"/>
                <a:gd name="connsiteY19" fmla="*/ 90248 h 130654"/>
                <a:gd name="connsiteX20" fmla="*/ 90236 w 219042"/>
                <a:gd name="connsiteY20" fmla="*/ 130296 h 130654"/>
                <a:gd name="connsiteX21" fmla="*/ 133099 w 219042"/>
                <a:gd name="connsiteY21" fmla="*/ 95251 h 130654"/>
                <a:gd name="connsiteX22" fmla="*/ 123573 w 219042"/>
                <a:gd name="connsiteY22" fmla="*/ 82737 h 130654"/>
                <a:gd name="connsiteX23" fmla="*/ 114050 w 219042"/>
                <a:gd name="connsiteY23" fmla="*/ 55206 h 130654"/>
                <a:gd name="connsiteX24" fmla="*/ 75948 w 219042"/>
                <a:gd name="connsiteY24" fmla="*/ 75228 h 130654"/>
                <a:gd name="connsiteX25" fmla="*/ 57150 w 219042"/>
                <a:gd name="connsiteY25" fmla="*/ 92164 h 130654"/>
                <a:gd name="connsiteX0" fmla="*/ 57150 w 219352"/>
                <a:gd name="connsiteY0" fmla="*/ 92164 h 130654"/>
                <a:gd name="connsiteX1" fmla="*/ 35467 w 219352"/>
                <a:gd name="connsiteY1" fmla="*/ 100260 h 130654"/>
                <a:gd name="connsiteX2" fmla="*/ 11907 w 219352"/>
                <a:gd name="connsiteY2" fmla="*/ 91921 h 130654"/>
                <a:gd name="connsiteX3" fmla="*/ 11906 w 219352"/>
                <a:gd name="connsiteY3" fmla="*/ 84777 h 130654"/>
                <a:gd name="connsiteX4" fmla="*/ 7144 w 219352"/>
                <a:gd name="connsiteY4" fmla="*/ 87646 h 130654"/>
                <a:gd name="connsiteX5" fmla="*/ 0 w 219352"/>
                <a:gd name="connsiteY5" fmla="*/ 70490 h 130654"/>
                <a:gd name="connsiteX6" fmla="*/ 7144 w 219352"/>
                <a:gd name="connsiteY6" fmla="*/ 53821 h 130654"/>
                <a:gd name="connsiteX7" fmla="*/ 21431 w 219352"/>
                <a:gd name="connsiteY7" fmla="*/ 41428 h 130654"/>
                <a:gd name="connsiteX8" fmla="*/ 42611 w 219352"/>
                <a:gd name="connsiteY8" fmla="*/ 36665 h 130654"/>
                <a:gd name="connsiteX9" fmla="*/ 61661 w 219352"/>
                <a:gd name="connsiteY9" fmla="*/ 44175 h 130654"/>
                <a:gd name="connsiteX10" fmla="*/ 71187 w 219352"/>
                <a:gd name="connsiteY10" fmla="*/ 60211 h 130654"/>
                <a:gd name="connsiteX11" fmla="*/ 116429 w 219352"/>
                <a:gd name="connsiteY11" fmla="*/ 30175 h 130654"/>
                <a:gd name="connsiteX12" fmla="*/ 142623 w 219352"/>
                <a:gd name="connsiteY12" fmla="*/ 2642 h 130654"/>
                <a:gd name="connsiteX13" fmla="*/ 166436 w 219352"/>
                <a:gd name="connsiteY13" fmla="*/ 2645 h 130654"/>
                <a:gd name="connsiteX14" fmla="*/ 192629 w 219352"/>
                <a:gd name="connsiteY14" fmla="*/ 22667 h 130654"/>
                <a:gd name="connsiteX15" fmla="*/ 209299 w 219352"/>
                <a:gd name="connsiteY15" fmla="*/ 17659 h 130654"/>
                <a:gd name="connsiteX16" fmla="*/ 218824 w 219352"/>
                <a:gd name="connsiteY16" fmla="*/ 25169 h 130654"/>
                <a:gd name="connsiteX17" fmla="*/ 211930 w 219352"/>
                <a:gd name="connsiteY17" fmla="*/ 51681 h 130654"/>
                <a:gd name="connsiteX18" fmla="*/ 187867 w 219352"/>
                <a:gd name="connsiteY18" fmla="*/ 72725 h 130654"/>
                <a:gd name="connsiteX19" fmla="*/ 164055 w 219352"/>
                <a:gd name="connsiteY19" fmla="*/ 90248 h 130654"/>
                <a:gd name="connsiteX20" fmla="*/ 90236 w 219352"/>
                <a:gd name="connsiteY20" fmla="*/ 130296 h 130654"/>
                <a:gd name="connsiteX21" fmla="*/ 133099 w 219352"/>
                <a:gd name="connsiteY21" fmla="*/ 95251 h 130654"/>
                <a:gd name="connsiteX22" fmla="*/ 123573 w 219352"/>
                <a:gd name="connsiteY22" fmla="*/ 82737 h 130654"/>
                <a:gd name="connsiteX23" fmla="*/ 114050 w 219352"/>
                <a:gd name="connsiteY23" fmla="*/ 55206 h 130654"/>
                <a:gd name="connsiteX24" fmla="*/ 75948 w 219352"/>
                <a:gd name="connsiteY24" fmla="*/ 75228 h 130654"/>
                <a:gd name="connsiteX25" fmla="*/ 57150 w 219352"/>
                <a:gd name="connsiteY25" fmla="*/ 92164 h 130654"/>
                <a:gd name="connsiteX0" fmla="*/ 57244 w 219446"/>
                <a:gd name="connsiteY0" fmla="*/ 92164 h 130654"/>
                <a:gd name="connsiteX1" fmla="*/ 35561 w 219446"/>
                <a:gd name="connsiteY1" fmla="*/ 100260 h 130654"/>
                <a:gd name="connsiteX2" fmla="*/ 12001 w 219446"/>
                <a:gd name="connsiteY2" fmla="*/ 91921 h 130654"/>
                <a:gd name="connsiteX3" fmla="*/ 12000 w 219446"/>
                <a:gd name="connsiteY3" fmla="*/ 84777 h 130654"/>
                <a:gd name="connsiteX4" fmla="*/ 94 w 219446"/>
                <a:gd name="connsiteY4" fmla="*/ 70490 h 130654"/>
                <a:gd name="connsiteX5" fmla="*/ 7238 w 219446"/>
                <a:gd name="connsiteY5" fmla="*/ 53821 h 130654"/>
                <a:gd name="connsiteX6" fmla="*/ 21525 w 219446"/>
                <a:gd name="connsiteY6" fmla="*/ 41428 h 130654"/>
                <a:gd name="connsiteX7" fmla="*/ 42705 w 219446"/>
                <a:gd name="connsiteY7" fmla="*/ 36665 h 130654"/>
                <a:gd name="connsiteX8" fmla="*/ 61755 w 219446"/>
                <a:gd name="connsiteY8" fmla="*/ 44175 h 130654"/>
                <a:gd name="connsiteX9" fmla="*/ 71281 w 219446"/>
                <a:gd name="connsiteY9" fmla="*/ 60211 h 130654"/>
                <a:gd name="connsiteX10" fmla="*/ 116523 w 219446"/>
                <a:gd name="connsiteY10" fmla="*/ 30175 h 130654"/>
                <a:gd name="connsiteX11" fmla="*/ 142717 w 219446"/>
                <a:gd name="connsiteY11" fmla="*/ 2642 h 130654"/>
                <a:gd name="connsiteX12" fmla="*/ 166530 w 219446"/>
                <a:gd name="connsiteY12" fmla="*/ 2645 h 130654"/>
                <a:gd name="connsiteX13" fmla="*/ 192723 w 219446"/>
                <a:gd name="connsiteY13" fmla="*/ 22667 h 130654"/>
                <a:gd name="connsiteX14" fmla="*/ 209393 w 219446"/>
                <a:gd name="connsiteY14" fmla="*/ 17659 h 130654"/>
                <a:gd name="connsiteX15" fmla="*/ 218918 w 219446"/>
                <a:gd name="connsiteY15" fmla="*/ 25169 h 130654"/>
                <a:gd name="connsiteX16" fmla="*/ 212024 w 219446"/>
                <a:gd name="connsiteY16" fmla="*/ 51681 h 130654"/>
                <a:gd name="connsiteX17" fmla="*/ 187961 w 219446"/>
                <a:gd name="connsiteY17" fmla="*/ 72725 h 130654"/>
                <a:gd name="connsiteX18" fmla="*/ 164149 w 219446"/>
                <a:gd name="connsiteY18" fmla="*/ 90248 h 130654"/>
                <a:gd name="connsiteX19" fmla="*/ 90330 w 219446"/>
                <a:gd name="connsiteY19" fmla="*/ 130296 h 130654"/>
                <a:gd name="connsiteX20" fmla="*/ 133193 w 219446"/>
                <a:gd name="connsiteY20" fmla="*/ 95251 h 130654"/>
                <a:gd name="connsiteX21" fmla="*/ 123667 w 219446"/>
                <a:gd name="connsiteY21" fmla="*/ 82737 h 130654"/>
                <a:gd name="connsiteX22" fmla="*/ 114144 w 219446"/>
                <a:gd name="connsiteY22" fmla="*/ 55206 h 130654"/>
                <a:gd name="connsiteX23" fmla="*/ 76042 w 219446"/>
                <a:gd name="connsiteY23" fmla="*/ 75228 h 130654"/>
                <a:gd name="connsiteX24" fmla="*/ 57244 w 219446"/>
                <a:gd name="connsiteY24" fmla="*/ 92164 h 130654"/>
                <a:gd name="connsiteX0" fmla="*/ 57244 w 219446"/>
                <a:gd name="connsiteY0" fmla="*/ 92164 h 130654"/>
                <a:gd name="connsiteX1" fmla="*/ 35561 w 219446"/>
                <a:gd name="connsiteY1" fmla="*/ 100260 h 130654"/>
                <a:gd name="connsiteX2" fmla="*/ 12001 w 219446"/>
                <a:gd name="connsiteY2" fmla="*/ 91921 h 130654"/>
                <a:gd name="connsiteX3" fmla="*/ 12000 w 219446"/>
                <a:gd name="connsiteY3" fmla="*/ 84777 h 130654"/>
                <a:gd name="connsiteX4" fmla="*/ 94 w 219446"/>
                <a:gd name="connsiteY4" fmla="*/ 70490 h 130654"/>
                <a:gd name="connsiteX5" fmla="*/ 7238 w 219446"/>
                <a:gd name="connsiteY5" fmla="*/ 53821 h 130654"/>
                <a:gd name="connsiteX6" fmla="*/ 21525 w 219446"/>
                <a:gd name="connsiteY6" fmla="*/ 41428 h 130654"/>
                <a:gd name="connsiteX7" fmla="*/ 42705 w 219446"/>
                <a:gd name="connsiteY7" fmla="*/ 36665 h 130654"/>
                <a:gd name="connsiteX8" fmla="*/ 61755 w 219446"/>
                <a:gd name="connsiteY8" fmla="*/ 44175 h 130654"/>
                <a:gd name="connsiteX9" fmla="*/ 71281 w 219446"/>
                <a:gd name="connsiteY9" fmla="*/ 60211 h 130654"/>
                <a:gd name="connsiteX10" fmla="*/ 116523 w 219446"/>
                <a:gd name="connsiteY10" fmla="*/ 30175 h 130654"/>
                <a:gd name="connsiteX11" fmla="*/ 142717 w 219446"/>
                <a:gd name="connsiteY11" fmla="*/ 2642 h 130654"/>
                <a:gd name="connsiteX12" fmla="*/ 166530 w 219446"/>
                <a:gd name="connsiteY12" fmla="*/ 2645 h 130654"/>
                <a:gd name="connsiteX13" fmla="*/ 192723 w 219446"/>
                <a:gd name="connsiteY13" fmla="*/ 22667 h 130654"/>
                <a:gd name="connsiteX14" fmla="*/ 209393 w 219446"/>
                <a:gd name="connsiteY14" fmla="*/ 17659 h 130654"/>
                <a:gd name="connsiteX15" fmla="*/ 218918 w 219446"/>
                <a:gd name="connsiteY15" fmla="*/ 25169 h 130654"/>
                <a:gd name="connsiteX16" fmla="*/ 212024 w 219446"/>
                <a:gd name="connsiteY16" fmla="*/ 51681 h 130654"/>
                <a:gd name="connsiteX17" fmla="*/ 187961 w 219446"/>
                <a:gd name="connsiteY17" fmla="*/ 72725 h 130654"/>
                <a:gd name="connsiteX18" fmla="*/ 164149 w 219446"/>
                <a:gd name="connsiteY18" fmla="*/ 90248 h 130654"/>
                <a:gd name="connsiteX19" fmla="*/ 90330 w 219446"/>
                <a:gd name="connsiteY19" fmla="*/ 130296 h 130654"/>
                <a:gd name="connsiteX20" fmla="*/ 133193 w 219446"/>
                <a:gd name="connsiteY20" fmla="*/ 95251 h 130654"/>
                <a:gd name="connsiteX21" fmla="*/ 123667 w 219446"/>
                <a:gd name="connsiteY21" fmla="*/ 82737 h 130654"/>
                <a:gd name="connsiteX22" fmla="*/ 114144 w 219446"/>
                <a:gd name="connsiteY22" fmla="*/ 55206 h 130654"/>
                <a:gd name="connsiteX23" fmla="*/ 76042 w 219446"/>
                <a:gd name="connsiteY23" fmla="*/ 75228 h 130654"/>
                <a:gd name="connsiteX24" fmla="*/ 57244 w 219446"/>
                <a:gd name="connsiteY24" fmla="*/ 92164 h 130654"/>
                <a:gd name="connsiteX0" fmla="*/ 50290 w 212492"/>
                <a:gd name="connsiteY0" fmla="*/ 92164 h 130654"/>
                <a:gd name="connsiteX1" fmla="*/ 28607 w 212492"/>
                <a:gd name="connsiteY1" fmla="*/ 100260 h 130654"/>
                <a:gd name="connsiteX2" fmla="*/ 5047 w 212492"/>
                <a:gd name="connsiteY2" fmla="*/ 91921 h 130654"/>
                <a:gd name="connsiteX3" fmla="*/ 5046 w 212492"/>
                <a:gd name="connsiteY3" fmla="*/ 84777 h 130654"/>
                <a:gd name="connsiteX4" fmla="*/ 284 w 212492"/>
                <a:gd name="connsiteY4" fmla="*/ 53821 h 130654"/>
                <a:gd name="connsiteX5" fmla="*/ 14571 w 212492"/>
                <a:gd name="connsiteY5" fmla="*/ 41428 h 130654"/>
                <a:gd name="connsiteX6" fmla="*/ 35751 w 212492"/>
                <a:gd name="connsiteY6" fmla="*/ 36665 h 130654"/>
                <a:gd name="connsiteX7" fmla="*/ 54801 w 212492"/>
                <a:gd name="connsiteY7" fmla="*/ 44175 h 130654"/>
                <a:gd name="connsiteX8" fmla="*/ 64327 w 212492"/>
                <a:gd name="connsiteY8" fmla="*/ 60211 h 130654"/>
                <a:gd name="connsiteX9" fmla="*/ 109569 w 212492"/>
                <a:gd name="connsiteY9" fmla="*/ 30175 h 130654"/>
                <a:gd name="connsiteX10" fmla="*/ 135763 w 212492"/>
                <a:gd name="connsiteY10" fmla="*/ 2642 h 130654"/>
                <a:gd name="connsiteX11" fmla="*/ 159576 w 212492"/>
                <a:gd name="connsiteY11" fmla="*/ 2645 h 130654"/>
                <a:gd name="connsiteX12" fmla="*/ 185769 w 212492"/>
                <a:gd name="connsiteY12" fmla="*/ 22667 h 130654"/>
                <a:gd name="connsiteX13" fmla="*/ 202439 w 212492"/>
                <a:gd name="connsiteY13" fmla="*/ 17659 h 130654"/>
                <a:gd name="connsiteX14" fmla="*/ 211964 w 212492"/>
                <a:gd name="connsiteY14" fmla="*/ 25169 h 130654"/>
                <a:gd name="connsiteX15" fmla="*/ 205070 w 212492"/>
                <a:gd name="connsiteY15" fmla="*/ 51681 h 130654"/>
                <a:gd name="connsiteX16" fmla="*/ 181007 w 212492"/>
                <a:gd name="connsiteY16" fmla="*/ 72725 h 130654"/>
                <a:gd name="connsiteX17" fmla="*/ 157195 w 212492"/>
                <a:gd name="connsiteY17" fmla="*/ 90248 h 130654"/>
                <a:gd name="connsiteX18" fmla="*/ 83376 w 212492"/>
                <a:gd name="connsiteY18" fmla="*/ 130296 h 130654"/>
                <a:gd name="connsiteX19" fmla="*/ 126239 w 212492"/>
                <a:gd name="connsiteY19" fmla="*/ 95251 h 130654"/>
                <a:gd name="connsiteX20" fmla="*/ 116713 w 212492"/>
                <a:gd name="connsiteY20" fmla="*/ 82737 h 130654"/>
                <a:gd name="connsiteX21" fmla="*/ 107190 w 212492"/>
                <a:gd name="connsiteY21" fmla="*/ 55206 h 130654"/>
                <a:gd name="connsiteX22" fmla="*/ 69088 w 212492"/>
                <a:gd name="connsiteY22" fmla="*/ 75228 h 130654"/>
                <a:gd name="connsiteX23" fmla="*/ 50290 w 212492"/>
                <a:gd name="connsiteY23" fmla="*/ 92164 h 130654"/>
                <a:gd name="connsiteX0" fmla="*/ 52749 w 214951"/>
                <a:gd name="connsiteY0" fmla="*/ 92164 h 130654"/>
                <a:gd name="connsiteX1" fmla="*/ 31066 w 214951"/>
                <a:gd name="connsiteY1" fmla="*/ 100260 h 130654"/>
                <a:gd name="connsiteX2" fmla="*/ 7506 w 214951"/>
                <a:gd name="connsiteY2" fmla="*/ 91921 h 130654"/>
                <a:gd name="connsiteX3" fmla="*/ 361 w 214951"/>
                <a:gd name="connsiteY3" fmla="*/ 82273 h 130654"/>
                <a:gd name="connsiteX4" fmla="*/ 2743 w 214951"/>
                <a:gd name="connsiteY4" fmla="*/ 53821 h 130654"/>
                <a:gd name="connsiteX5" fmla="*/ 17030 w 214951"/>
                <a:gd name="connsiteY5" fmla="*/ 41428 h 130654"/>
                <a:gd name="connsiteX6" fmla="*/ 38210 w 214951"/>
                <a:gd name="connsiteY6" fmla="*/ 36665 h 130654"/>
                <a:gd name="connsiteX7" fmla="*/ 57260 w 214951"/>
                <a:gd name="connsiteY7" fmla="*/ 44175 h 130654"/>
                <a:gd name="connsiteX8" fmla="*/ 66786 w 214951"/>
                <a:gd name="connsiteY8" fmla="*/ 60211 h 130654"/>
                <a:gd name="connsiteX9" fmla="*/ 112028 w 214951"/>
                <a:gd name="connsiteY9" fmla="*/ 30175 h 130654"/>
                <a:gd name="connsiteX10" fmla="*/ 138222 w 214951"/>
                <a:gd name="connsiteY10" fmla="*/ 2642 h 130654"/>
                <a:gd name="connsiteX11" fmla="*/ 162035 w 214951"/>
                <a:gd name="connsiteY11" fmla="*/ 2645 h 130654"/>
                <a:gd name="connsiteX12" fmla="*/ 188228 w 214951"/>
                <a:gd name="connsiteY12" fmla="*/ 22667 h 130654"/>
                <a:gd name="connsiteX13" fmla="*/ 204898 w 214951"/>
                <a:gd name="connsiteY13" fmla="*/ 17659 h 130654"/>
                <a:gd name="connsiteX14" fmla="*/ 214423 w 214951"/>
                <a:gd name="connsiteY14" fmla="*/ 25169 h 130654"/>
                <a:gd name="connsiteX15" fmla="*/ 207529 w 214951"/>
                <a:gd name="connsiteY15" fmla="*/ 51681 h 130654"/>
                <a:gd name="connsiteX16" fmla="*/ 183466 w 214951"/>
                <a:gd name="connsiteY16" fmla="*/ 72725 h 130654"/>
                <a:gd name="connsiteX17" fmla="*/ 159654 w 214951"/>
                <a:gd name="connsiteY17" fmla="*/ 90248 h 130654"/>
                <a:gd name="connsiteX18" fmla="*/ 85835 w 214951"/>
                <a:gd name="connsiteY18" fmla="*/ 130296 h 130654"/>
                <a:gd name="connsiteX19" fmla="*/ 128698 w 214951"/>
                <a:gd name="connsiteY19" fmla="*/ 95251 h 130654"/>
                <a:gd name="connsiteX20" fmla="*/ 119172 w 214951"/>
                <a:gd name="connsiteY20" fmla="*/ 82737 h 130654"/>
                <a:gd name="connsiteX21" fmla="*/ 109649 w 214951"/>
                <a:gd name="connsiteY21" fmla="*/ 55206 h 130654"/>
                <a:gd name="connsiteX22" fmla="*/ 71547 w 214951"/>
                <a:gd name="connsiteY22" fmla="*/ 75228 h 130654"/>
                <a:gd name="connsiteX23" fmla="*/ 52749 w 214951"/>
                <a:gd name="connsiteY23" fmla="*/ 92164 h 130654"/>
                <a:gd name="connsiteX0" fmla="*/ 52749 w 214951"/>
                <a:gd name="connsiteY0" fmla="*/ 92164 h 130654"/>
                <a:gd name="connsiteX1" fmla="*/ 31066 w 214951"/>
                <a:gd name="connsiteY1" fmla="*/ 100260 h 130654"/>
                <a:gd name="connsiteX2" fmla="*/ 7506 w 214951"/>
                <a:gd name="connsiteY2" fmla="*/ 94424 h 130654"/>
                <a:gd name="connsiteX3" fmla="*/ 361 w 214951"/>
                <a:gd name="connsiteY3" fmla="*/ 82273 h 130654"/>
                <a:gd name="connsiteX4" fmla="*/ 2743 w 214951"/>
                <a:gd name="connsiteY4" fmla="*/ 53821 h 130654"/>
                <a:gd name="connsiteX5" fmla="*/ 17030 w 214951"/>
                <a:gd name="connsiteY5" fmla="*/ 41428 h 130654"/>
                <a:gd name="connsiteX6" fmla="*/ 38210 w 214951"/>
                <a:gd name="connsiteY6" fmla="*/ 36665 h 130654"/>
                <a:gd name="connsiteX7" fmla="*/ 57260 w 214951"/>
                <a:gd name="connsiteY7" fmla="*/ 44175 h 130654"/>
                <a:gd name="connsiteX8" fmla="*/ 66786 w 214951"/>
                <a:gd name="connsiteY8" fmla="*/ 60211 h 130654"/>
                <a:gd name="connsiteX9" fmla="*/ 112028 w 214951"/>
                <a:gd name="connsiteY9" fmla="*/ 30175 h 130654"/>
                <a:gd name="connsiteX10" fmla="*/ 138222 w 214951"/>
                <a:gd name="connsiteY10" fmla="*/ 2642 h 130654"/>
                <a:gd name="connsiteX11" fmla="*/ 162035 w 214951"/>
                <a:gd name="connsiteY11" fmla="*/ 2645 h 130654"/>
                <a:gd name="connsiteX12" fmla="*/ 188228 w 214951"/>
                <a:gd name="connsiteY12" fmla="*/ 22667 h 130654"/>
                <a:gd name="connsiteX13" fmla="*/ 204898 w 214951"/>
                <a:gd name="connsiteY13" fmla="*/ 17659 h 130654"/>
                <a:gd name="connsiteX14" fmla="*/ 214423 w 214951"/>
                <a:gd name="connsiteY14" fmla="*/ 25169 h 130654"/>
                <a:gd name="connsiteX15" fmla="*/ 207529 w 214951"/>
                <a:gd name="connsiteY15" fmla="*/ 51681 h 130654"/>
                <a:gd name="connsiteX16" fmla="*/ 183466 w 214951"/>
                <a:gd name="connsiteY16" fmla="*/ 72725 h 130654"/>
                <a:gd name="connsiteX17" fmla="*/ 159654 w 214951"/>
                <a:gd name="connsiteY17" fmla="*/ 90248 h 130654"/>
                <a:gd name="connsiteX18" fmla="*/ 85835 w 214951"/>
                <a:gd name="connsiteY18" fmla="*/ 130296 h 130654"/>
                <a:gd name="connsiteX19" fmla="*/ 128698 w 214951"/>
                <a:gd name="connsiteY19" fmla="*/ 95251 h 130654"/>
                <a:gd name="connsiteX20" fmla="*/ 119172 w 214951"/>
                <a:gd name="connsiteY20" fmla="*/ 82737 h 130654"/>
                <a:gd name="connsiteX21" fmla="*/ 109649 w 214951"/>
                <a:gd name="connsiteY21" fmla="*/ 55206 h 130654"/>
                <a:gd name="connsiteX22" fmla="*/ 71547 w 214951"/>
                <a:gd name="connsiteY22" fmla="*/ 75228 h 130654"/>
                <a:gd name="connsiteX23" fmla="*/ 52749 w 214951"/>
                <a:gd name="connsiteY23" fmla="*/ 92164 h 130654"/>
                <a:gd name="connsiteX0" fmla="*/ 52749 w 214709"/>
                <a:gd name="connsiteY0" fmla="*/ 92164 h 130654"/>
                <a:gd name="connsiteX1" fmla="*/ 31066 w 214709"/>
                <a:gd name="connsiteY1" fmla="*/ 100260 h 130654"/>
                <a:gd name="connsiteX2" fmla="*/ 7506 w 214709"/>
                <a:gd name="connsiteY2" fmla="*/ 94424 h 130654"/>
                <a:gd name="connsiteX3" fmla="*/ 361 w 214709"/>
                <a:gd name="connsiteY3" fmla="*/ 82273 h 130654"/>
                <a:gd name="connsiteX4" fmla="*/ 2743 w 214709"/>
                <a:gd name="connsiteY4" fmla="*/ 53821 h 130654"/>
                <a:gd name="connsiteX5" fmla="*/ 17030 w 214709"/>
                <a:gd name="connsiteY5" fmla="*/ 41428 h 130654"/>
                <a:gd name="connsiteX6" fmla="*/ 38210 w 214709"/>
                <a:gd name="connsiteY6" fmla="*/ 36665 h 130654"/>
                <a:gd name="connsiteX7" fmla="*/ 57260 w 214709"/>
                <a:gd name="connsiteY7" fmla="*/ 44175 h 130654"/>
                <a:gd name="connsiteX8" fmla="*/ 66786 w 214709"/>
                <a:gd name="connsiteY8" fmla="*/ 60211 h 130654"/>
                <a:gd name="connsiteX9" fmla="*/ 112028 w 214709"/>
                <a:gd name="connsiteY9" fmla="*/ 30175 h 130654"/>
                <a:gd name="connsiteX10" fmla="*/ 138222 w 214709"/>
                <a:gd name="connsiteY10" fmla="*/ 2642 h 130654"/>
                <a:gd name="connsiteX11" fmla="*/ 162035 w 214709"/>
                <a:gd name="connsiteY11" fmla="*/ 2645 h 130654"/>
                <a:gd name="connsiteX12" fmla="*/ 188228 w 214709"/>
                <a:gd name="connsiteY12" fmla="*/ 22667 h 130654"/>
                <a:gd name="connsiteX13" fmla="*/ 204898 w 214709"/>
                <a:gd name="connsiteY13" fmla="*/ 17659 h 130654"/>
                <a:gd name="connsiteX14" fmla="*/ 214423 w 214709"/>
                <a:gd name="connsiteY14" fmla="*/ 25169 h 130654"/>
                <a:gd name="connsiteX15" fmla="*/ 200385 w 214709"/>
                <a:gd name="connsiteY15" fmla="*/ 51681 h 130654"/>
                <a:gd name="connsiteX16" fmla="*/ 183466 w 214709"/>
                <a:gd name="connsiteY16" fmla="*/ 72725 h 130654"/>
                <a:gd name="connsiteX17" fmla="*/ 159654 w 214709"/>
                <a:gd name="connsiteY17" fmla="*/ 90248 h 130654"/>
                <a:gd name="connsiteX18" fmla="*/ 85835 w 214709"/>
                <a:gd name="connsiteY18" fmla="*/ 130296 h 130654"/>
                <a:gd name="connsiteX19" fmla="*/ 128698 w 214709"/>
                <a:gd name="connsiteY19" fmla="*/ 95251 h 130654"/>
                <a:gd name="connsiteX20" fmla="*/ 119172 w 214709"/>
                <a:gd name="connsiteY20" fmla="*/ 82737 h 130654"/>
                <a:gd name="connsiteX21" fmla="*/ 109649 w 214709"/>
                <a:gd name="connsiteY21" fmla="*/ 55206 h 130654"/>
                <a:gd name="connsiteX22" fmla="*/ 71547 w 214709"/>
                <a:gd name="connsiteY22" fmla="*/ 75228 h 130654"/>
                <a:gd name="connsiteX23" fmla="*/ 52749 w 214709"/>
                <a:gd name="connsiteY23" fmla="*/ 92164 h 130654"/>
                <a:gd name="connsiteX0" fmla="*/ 52749 w 214709"/>
                <a:gd name="connsiteY0" fmla="*/ 92164 h 130654"/>
                <a:gd name="connsiteX1" fmla="*/ 31066 w 214709"/>
                <a:gd name="connsiteY1" fmla="*/ 100260 h 130654"/>
                <a:gd name="connsiteX2" fmla="*/ 7506 w 214709"/>
                <a:gd name="connsiteY2" fmla="*/ 94424 h 130654"/>
                <a:gd name="connsiteX3" fmla="*/ 361 w 214709"/>
                <a:gd name="connsiteY3" fmla="*/ 82273 h 130654"/>
                <a:gd name="connsiteX4" fmla="*/ 2743 w 214709"/>
                <a:gd name="connsiteY4" fmla="*/ 53821 h 130654"/>
                <a:gd name="connsiteX5" fmla="*/ 17030 w 214709"/>
                <a:gd name="connsiteY5" fmla="*/ 41428 h 130654"/>
                <a:gd name="connsiteX6" fmla="*/ 38210 w 214709"/>
                <a:gd name="connsiteY6" fmla="*/ 36665 h 130654"/>
                <a:gd name="connsiteX7" fmla="*/ 57260 w 214709"/>
                <a:gd name="connsiteY7" fmla="*/ 44175 h 130654"/>
                <a:gd name="connsiteX8" fmla="*/ 66786 w 214709"/>
                <a:gd name="connsiteY8" fmla="*/ 60211 h 130654"/>
                <a:gd name="connsiteX9" fmla="*/ 112028 w 214709"/>
                <a:gd name="connsiteY9" fmla="*/ 30175 h 130654"/>
                <a:gd name="connsiteX10" fmla="*/ 138222 w 214709"/>
                <a:gd name="connsiteY10" fmla="*/ 2642 h 130654"/>
                <a:gd name="connsiteX11" fmla="*/ 162035 w 214709"/>
                <a:gd name="connsiteY11" fmla="*/ 2645 h 130654"/>
                <a:gd name="connsiteX12" fmla="*/ 188228 w 214709"/>
                <a:gd name="connsiteY12" fmla="*/ 22667 h 130654"/>
                <a:gd name="connsiteX13" fmla="*/ 204898 w 214709"/>
                <a:gd name="connsiteY13" fmla="*/ 17659 h 130654"/>
                <a:gd name="connsiteX14" fmla="*/ 214423 w 214709"/>
                <a:gd name="connsiteY14" fmla="*/ 25169 h 130654"/>
                <a:gd name="connsiteX15" fmla="*/ 200385 w 214709"/>
                <a:gd name="connsiteY15" fmla="*/ 51681 h 130654"/>
                <a:gd name="connsiteX16" fmla="*/ 183466 w 214709"/>
                <a:gd name="connsiteY16" fmla="*/ 65217 h 130654"/>
                <a:gd name="connsiteX17" fmla="*/ 159654 w 214709"/>
                <a:gd name="connsiteY17" fmla="*/ 90248 h 130654"/>
                <a:gd name="connsiteX18" fmla="*/ 85835 w 214709"/>
                <a:gd name="connsiteY18" fmla="*/ 130296 h 130654"/>
                <a:gd name="connsiteX19" fmla="*/ 128698 w 214709"/>
                <a:gd name="connsiteY19" fmla="*/ 95251 h 130654"/>
                <a:gd name="connsiteX20" fmla="*/ 119172 w 214709"/>
                <a:gd name="connsiteY20" fmla="*/ 82737 h 130654"/>
                <a:gd name="connsiteX21" fmla="*/ 109649 w 214709"/>
                <a:gd name="connsiteY21" fmla="*/ 55206 h 130654"/>
                <a:gd name="connsiteX22" fmla="*/ 71547 w 214709"/>
                <a:gd name="connsiteY22" fmla="*/ 75228 h 130654"/>
                <a:gd name="connsiteX23" fmla="*/ 52749 w 214709"/>
                <a:gd name="connsiteY23" fmla="*/ 92164 h 130654"/>
                <a:gd name="connsiteX0" fmla="*/ 52749 w 214890"/>
                <a:gd name="connsiteY0" fmla="*/ 92164 h 130654"/>
                <a:gd name="connsiteX1" fmla="*/ 31066 w 214890"/>
                <a:gd name="connsiteY1" fmla="*/ 100260 h 130654"/>
                <a:gd name="connsiteX2" fmla="*/ 7506 w 214890"/>
                <a:gd name="connsiteY2" fmla="*/ 94424 h 130654"/>
                <a:gd name="connsiteX3" fmla="*/ 361 w 214890"/>
                <a:gd name="connsiteY3" fmla="*/ 82273 h 130654"/>
                <a:gd name="connsiteX4" fmla="*/ 2743 w 214890"/>
                <a:gd name="connsiteY4" fmla="*/ 53821 h 130654"/>
                <a:gd name="connsiteX5" fmla="*/ 17030 w 214890"/>
                <a:gd name="connsiteY5" fmla="*/ 41428 h 130654"/>
                <a:gd name="connsiteX6" fmla="*/ 38210 w 214890"/>
                <a:gd name="connsiteY6" fmla="*/ 36665 h 130654"/>
                <a:gd name="connsiteX7" fmla="*/ 57260 w 214890"/>
                <a:gd name="connsiteY7" fmla="*/ 44175 h 130654"/>
                <a:gd name="connsiteX8" fmla="*/ 66786 w 214890"/>
                <a:gd name="connsiteY8" fmla="*/ 60211 h 130654"/>
                <a:gd name="connsiteX9" fmla="*/ 112028 w 214890"/>
                <a:gd name="connsiteY9" fmla="*/ 30175 h 130654"/>
                <a:gd name="connsiteX10" fmla="*/ 138222 w 214890"/>
                <a:gd name="connsiteY10" fmla="*/ 2642 h 130654"/>
                <a:gd name="connsiteX11" fmla="*/ 162035 w 214890"/>
                <a:gd name="connsiteY11" fmla="*/ 2645 h 130654"/>
                <a:gd name="connsiteX12" fmla="*/ 188228 w 214890"/>
                <a:gd name="connsiteY12" fmla="*/ 22667 h 130654"/>
                <a:gd name="connsiteX13" fmla="*/ 204898 w 214890"/>
                <a:gd name="connsiteY13" fmla="*/ 17659 h 130654"/>
                <a:gd name="connsiteX14" fmla="*/ 214423 w 214890"/>
                <a:gd name="connsiteY14" fmla="*/ 25169 h 130654"/>
                <a:gd name="connsiteX15" fmla="*/ 200385 w 214890"/>
                <a:gd name="connsiteY15" fmla="*/ 51681 h 130654"/>
                <a:gd name="connsiteX16" fmla="*/ 159654 w 214890"/>
                <a:gd name="connsiteY16" fmla="*/ 90248 h 130654"/>
                <a:gd name="connsiteX17" fmla="*/ 85835 w 214890"/>
                <a:gd name="connsiteY17" fmla="*/ 130296 h 130654"/>
                <a:gd name="connsiteX18" fmla="*/ 128698 w 214890"/>
                <a:gd name="connsiteY18" fmla="*/ 95251 h 130654"/>
                <a:gd name="connsiteX19" fmla="*/ 119172 w 214890"/>
                <a:gd name="connsiteY19" fmla="*/ 82737 h 130654"/>
                <a:gd name="connsiteX20" fmla="*/ 109649 w 214890"/>
                <a:gd name="connsiteY20" fmla="*/ 55206 h 130654"/>
                <a:gd name="connsiteX21" fmla="*/ 71547 w 214890"/>
                <a:gd name="connsiteY21" fmla="*/ 75228 h 130654"/>
                <a:gd name="connsiteX22" fmla="*/ 52749 w 214890"/>
                <a:gd name="connsiteY22" fmla="*/ 92164 h 130654"/>
                <a:gd name="connsiteX0" fmla="*/ 52749 w 214799"/>
                <a:gd name="connsiteY0" fmla="*/ 92164 h 130654"/>
                <a:gd name="connsiteX1" fmla="*/ 31066 w 214799"/>
                <a:gd name="connsiteY1" fmla="*/ 100260 h 130654"/>
                <a:gd name="connsiteX2" fmla="*/ 7506 w 214799"/>
                <a:gd name="connsiteY2" fmla="*/ 94424 h 130654"/>
                <a:gd name="connsiteX3" fmla="*/ 361 w 214799"/>
                <a:gd name="connsiteY3" fmla="*/ 82273 h 130654"/>
                <a:gd name="connsiteX4" fmla="*/ 2743 w 214799"/>
                <a:gd name="connsiteY4" fmla="*/ 53821 h 130654"/>
                <a:gd name="connsiteX5" fmla="*/ 17030 w 214799"/>
                <a:gd name="connsiteY5" fmla="*/ 41428 h 130654"/>
                <a:gd name="connsiteX6" fmla="*/ 38210 w 214799"/>
                <a:gd name="connsiteY6" fmla="*/ 36665 h 130654"/>
                <a:gd name="connsiteX7" fmla="*/ 57260 w 214799"/>
                <a:gd name="connsiteY7" fmla="*/ 44175 h 130654"/>
                <a:gd name="connsiteX8" fmla="*/ 66786 w 214799"/>
                <a:gd name="connsiteY8" fmla="*/ 60211 h 130654"/>
                <a:gd name="connsiteX9" fmla="*/ 112028 w 214799"/>
                <a:gd name="connsiteY9" fmla="*/ 30175 h 130654"/>
                <a:gd name="connsiteX10" fmla="*/ 138222 w 214799"/>
                <a:gd name="connsiteY10" fmla="*/ 2642 h 130654"/>
                <a:gd name="connsiteX11" fmla="*/ 162035 w 214799"/>
                <a:gd name="connsiteY11" fmla="*/ 2645 h 130654"/>
                <a:gd name="connsiteX12" fmla="*/ 188228 w 214799"/>
                <a:gd name="connsiteY12" fmla="*/ 22667 h 130654"/>
                <a:gd name="connsiteX13" fmla="*/ 204898 w 214799"/>
                <a:gd name="connsiteY13" fmla="*/ 17659 h 130654"/>
                <a:gd name="connsiteX14" fmla="*/ 214423 w 214799"/>
                <a:gd name="connsiteY14" fmla="*/ 25169 h 130654"/>
                <a:gd name="connsiteX15" fmla="*/ 198004 w 214799"/>
                <a:gd name="connsiteY15" fmla="*/ 46674 h 130654"/>
                <a:gd name="connsiteX16" fmla="*/ 159654 w 214799"/>
                <a:gd name="connsiteY16" fmla="*/ 90248 h 130654"/>
                <a:gd name="connsiteX17" fmla="*/ 85835 w 214799"/>
                <a:gd name="connsiteY17" fmla="*/ 130296 h 130654"/>
                <a:gd name="connsiteX18" fmla="*/ 128698 w 214799"/>
                <a:gd name="connsiteY18" fmla="*/ 95251 h 130654"/>
                <a:gd name="connsiteX19" fmla="*/ 119172 w 214799"/>
                <a:gd name="connsiteY19" fmla="*/ 82737 h 130654"/>
                <a:gd name="connsiteX20" fmla="*/ 109649 w 214799"/>
                <a:gd name="connsiteY20" fmla="*/ 55206 h 130654"/>
                <a:gd name="connsiteX21" fmla="*/ 71547 w 214799"/>
                <a:gd name="connsiteY21" fmla="*/ 75228 h 130654"/>
                <a:gd name="connsiteX22" fmla="*/ 52749 w 214799"/>
                <a:gd name="connsiteY22" fmla="*/ 92164 h 130654"/>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12028 w 214799"/>
                <a:gd name="connsiteY9" fmla="*/ 30175 h 130618"/>
                <a:gd name="connsiteX10" fmla="*/ 138222 w 214799"/>
                <a:gd name="connsiteY10" fmla="*/ 2642 h 130618"/>
                <a:gd name="connsiteX11" fmla="*/ 162035 w 214799"/>
                <a:gd name="connsiteY11" fmla="*/ 2645 h 130618"/>
                <a:gd name="connsiteX12" fmla="*/ 188228 w 214799"/>
                <a:gd name="connsiteY12" fmla="*/ 22667 h 130618"/>
                <a:gd name="connsiteX13" fmla="*/ 204898 w 214799"/>
                <a:gd name="connsiteY13" fmla="*/ 17659 h 130618"/>
                <a:gd name="connsiteX14" fmla="*/ 214423 w 214799"/>
                <a:gd name="connsiteY14" fmla="*/ 25169 h 130618"/>
                <a:gd name="connsiteX15" fmla="*/ 198004 w 214799"/>
                <a:gd name="connsiteY15" fmla="*/ 46674 h 130618"/>
                <a:gd name="connsiteX16" fmla="*/ 159654 w 214799"/>
                <a:gd name="connsiteY16" fmla="*/ 85242 h 130618"/>
                <a:gd name="connsiteX17" fmla="*/ 85835 w 214799"/>
                <a:gd name="connsiteY17" fmla="*/ 130296 h 130618"/>
                <a:gd name="connsiteX18" fmla="*/ 128698 w 214799"/>
                <a:gd name="connsiteY18" fmla="*/ 95251 h 130618"/>
                <a:gd name="connsiteX19" fmla="*/ 119172 w 214799"/>
                <a:gd name="connsiteY19" fmla="*/ 82737 h 130618"/>
                <a:gd name="connsiteX20" fmla="*/ 109649 w 214799"/>
                <a:gd name="connsiteY20" fmla="*/ 55206 h 130618"/>
                <a:gd name="connsiteX21" fmla="*/ 71547 w 214799"/>
                <a:gd name="connsiteY21" fmla="*/ 75228 h 130618"/>
                <a:gd name="connsiteX22" fmla="*/ 52749 w 214799"/>
                <a:gd name="connsiteY22"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12028 w 214799"/>
                <a:gd name="connsiteY9" fmla="*/ 30175 h 130618"/>
                <a:gd name="connsiteX10" fmla="*/ 138222 w 214799"/>
                <a:gd name="connsiteY10" fmla="*/ 2642 h 130618"/>
                <a:gd name="connsiteX11" fmla="*/ 162035 w 214799"/>
                <a:gd name="connsiteY11" fmla="*/ 2645 h 130618"/>
                <a:gd name="connsiteX12" fmla="*/ 188228 w 214799"/>
                <a:gd name="connsiteY12" fmla="*/ 22667 h 130618"/>
                <a:gd name="connsiteX13" fmla="*/ 204898 w 214799"/>
                <a:gd name="connsiteY13" fmla="*/ 17659 h 130618"/>
                <a:gd name="connsiteX14" fmla="*/ 214423 w 214799"/>
                <a:gd name="connsiteY14" fmla="*/ 25169 h 130618"/>
                <a:gd name="connsiteX15" fmla="*/ 198004 w 214799"/>
                <a:gd name="connsiteY15" fmla="*/ 46674 h 130618"/>
                <a:gd name="connsiteX16" fmla="*/ 159654 w 214799"/>
                <a:gd name="connsiteY16" fmla="*/ 85242 h 130618"/>
                <a:gd name="connsiteX17" fmla="*/ 85835 w 214799"/>
                <a:gd name="connsiteY17" fmla="*/ 130296 h 130618"/>
                <a:gd name="connsiteX18" fmla="*/ 128698 w 214799"/>
                <a:gd name="connsiteY18" fmla="*/ 95251 h 130618"/>
                <a:gd name="connsiteX19" fmla="*/ 119172 w 214799"/>
                <a:gd name="connsiteY19" fmla="*/ 82737 h 130618"/>
                <a:gd name="connsiteX20" fmla="*/ 109649 w 214799"/>
                <a:gd name="connsiteY20" fmla="*/ 65218 h 130618"/>
                <a:gd name="connsiteX21" fmla="*/ 71547 w 214799"/>
                <a:gd name="connsiteY21" fmla="*/ 75228 h 130618"/>
                <a:gd name="connsiteX22" fmla="*/ 52749 w 214799"/>
                <a:gd name="connsiteY22"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38222 w 214799"/>
                <a:gd name="connsiteY10" fmla="*/ 2642 h 130618"/>
                <a:gd name="connsiteX11" fmla="*/ 162035 w 214799"/>
                <a:gd name="connsiteY11" fmla="*/ 2645 h 130618"/>
                <a:gd name="connsiteX12" fmla="*/ 188228 w 214799"/>
                <a:gd name="connsiteY12" fmla="*/ 22667 h 130618"/>
                <a:gd name="connsiteX13" fmla="*/ 204898 w 214799"/>
                <a:gd name="connsiteY13" fmla="*/ 17659 h 130618"/>
                <a:gd name="connsiteX14" fmla="*/ 214423 w 214799"/>
                <a:gd name="connsiteY14" fmla="*/ 25169 h 130618"/>
                <a:gd name="connsiteX15" fmla="*/ 198004 w 214799"/>
                <a:gd name="connsiteY15" fmla="*/ 46674 h 130618"/>
                <a:gd name="connsiteX16" fmla="*/ 159654 w 214799"/>
                <a:gd name="connsiteY16" fmla="*/ 85242 h 130618"/>
                <a:gd name="connsiteX17" fmla="*/ 85835 w 214799"/>
                <a:gd name="connsiteY17" fmla="*/ 130296 h 130618"/>
                <a:gd name="connsiteX18" fmla="*/ 128698 w 214799"/>
                <a:gd name="connsiteY18" fmla="*/ 95251 h 130618"/>
                <a:gd name="connsiteX19" fmla="*/ 119172 w 214799"/>
                <a:gd name="connsiteY19" fmla="*/ 82737 h 130618"/>
                <a:gd name="connsiteX20" fmla="*/ 109649 w 214799"/>
                <a:gd name="connsiteY20" fmla="*/ 65218 h 130618"/>
                <a:gd name="connsiteX21" fmla="*/ 71547 w 214799"/>
                <a:gd name="connsiteY21" fmla="*/ 75228 h 130618"/>
                <a:gd name="connsiteX22" fmla="*/ 52749 w 214799"/>
                <a:gd name="connsiteY22"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19173 w 214799"/>
                <a:gd name="connsiteY10" fmla="*/ 22666 h 130618"/>
                <a:gd name="connsiteX11" fmla="*/ 138222 w 214799"/>
                <a:gd name="connsiteY11" fmla="*/ 2642 h 130618"/>
                <a:gd name="connsiteX12" fmla="*/ 162035 w 214799"/>
                <a:gd name="connsiteY12" fmla="*/ 2645 h 130618"/>
                <a:gd name="connsiteX13" fmla="*/ 188228 w 214799"/>
                <a:gd name="connsiteY13" fmla="*/ 22667 h 130618"/>
                <a:gd name="connsiteX14" fmla="*/ 204898 w 214799"/>
                <a:gd name="connsiteY14" fmla="*/ 17659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88228 w 214799"/>
                <a:gd name="connsiteY13" fmla="*/ 22667 h 130618"/>
                <a:gd name="connsiteX14" fmla="*/ 204898 w 214799"/>
                <a:gd name="connsiteY14" fmla="*/ 17659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88228 w 214799"/>
                <a:gd name="connsiteY13" fmla="*/ 22667 h 130618"/>
                <a:gd name="connsiteX14" fmla="*/ 195373 w 214799"/>
                <a:gd name="connsiteY14" fmla="*/ 10151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88228 w 214799"/>
                <a:gd name="connsiteY13" fmla="*/ 22667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78703 w 214799"/>
                <a:gd name="connsiteY13" fmla="*/ 17661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4879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78703 w 214799"/>
                <a:gd name="connsiteY13" fmla="*/ 17661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4879 w 214799"/>
                <a:gd name="connsiteY7" fmla="*/ 44175 h 130618"/>
                <a:gd name="connsiteX8" fmla="*/ 66786 w 214799"/>
                <a:gd name="connsiteY8" fmla="*/ 60211 h 130618"/>
                <a:gd name="connsiteX9" fmla="*/ 104884 w 214799"/>
                <a:gd name="connsiteY9" fmla="*/ 50199 h 130618"/>
                <a:gd name="connsiteX10" fmla="*/ 114411 w 214799"/>
                <a:gd name="connsiteY10" fmla="*/ 25170 h 130618"/>
                <a:gd name="connsiteX11" fmla="*/ 138222 w 214799"/>
                <a:gd name="connsiteY11" fmla="*/ 2642 h 130618"/>
                <a:gd name="connsiteX12" fmla="*/ 162035 w 214799"/>
                <a:gd name="connsiteY12" fmla="*/ 2645 h 130618"/>
                <a:gd name="connsiteX13" fmla="*/ 178703 w 214799"/>
                <a:gd name="connsiteY13" fmla="*/ 17661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4879 w 214799"/>
                <a:gd name="connsiteY7" fmla="*/ 44175 h 130618"/>
                <a:gd name="connsiteX8" fmla="*/ 66786 w 214799"/>
                <a:gd name="connsiteY8" fmla="*/ 60211 h 130618"/>
                <a:gd name="connsiteX9" fmla="*/ 104884 w 214799"/>
                <a:gd name="connsiteY9" fmla="*/ 50199 h 130618"/>
                <a:gd name="connsiteX10" fmla="*/ 114411 w 214799"/>
                <a:gd name="connsiteY10" fmla="*/ 25170 h 130618"/>
                <a:gd name="connsiteX11" fmla="*/ 138222 w 214799"/>
                <a:gd name="connsiteY11" fmla="*/ 2642 h 130618"/>
                <a:gd name="connsiteX12" fmla="*/ 162035 w 214799"/>
                <a:gd name="connsiteY12" fmla="*/ 2645 h 130618"/>
                <a:gd name="connsiteX13" fmla="*/ 178703 w 214799"/>
                <a:gd name="connsiteY13" fmla="*/ 17661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69166 w 214799"/>
                <a:gd name="connsiteY22" fmla="*/ 70222 h 130618"/>
                <a:gd name="connsiteX23" fmla="*/ 52749 w 214799"/>
                <a:gd name="connsiteY23" fmla="*/ 92164 h 13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799" h="130618">
                  <a:moveTo>
                    <a:pt x="52749" y="92164"/>
                  </a:moveTo>
                  <a:cubicBezTo>
                    <a:pt x="46399" y="97170"/>
                    <a:pt x="37813" y="100300"/>
                    <a:pt x="31066" y="100260"/>
                  </a:cubicBezTo>
                  <a:cubicBezTo>
                    <a:pt x="24319" y="100220"/>
                    <a:pt x="12624" y="97422"/>
                    <a:pt x="7506" y="94424"/>
                  </a:cubicBezTo>
                  <a:cubicBezTo>
                    <a:pt x="2388" y="91426"/>
                    <a:pt x="1949" y="84654"/>
                    <a:pt x="361" y="82273"/>
                  </a:cubicBezTo>
                  <a:cubicBezTo>
                    <a:pt x="-433" y="75923"/>
                    <a:pt x="-35" y="60628"/>
                    <a:pt x="2743" y="53821"/>
                  </a:cubicBezTo>
                  <a:cubicBezTo>
                    <a:pt x="5521" y="47014"/>
                    <a:pt x="10722" y="43036"/>
                    <a:pt x="17030" y="41428"/>
                  </a:cubicBezTo>
                  <a:cubicBezTo>
                    <a:pt x="23338" y="39820"/>
                    <a:pt x="31505" y="36207"/>
                    <a:pt x="38210" y="36665"/>
                  </a:cubicBezTo>
                  <a:cubicBezTo>
                    <a:pt x="44915" y="37123"/>
                    <a:pt x="48132" y="42754"/>
                    <a:pt x="54879" y="44175"/>
                  </a:cubicBezTo>
                  <a:cubicBezTo>
                    <a:pt x="61626" y="45596"/>
                    <a:pt x="57658" y="62544"/>
                    <a:pt x="66786" y="60211"/>
                  </a:cubicBezTo>
                  <a:cubicBezTo>
                    <a:pt x="75914" y="57878"/>
                    <a:pt x="96153" y="56457"/>
                    <a:pt x="104884" y="50199"/>
                  </a:cubicBezTo>
                  <a:cubicBezTo>
                    <a:pt x="113615" y="43942"/>
                    <a:pt x="108855" y="33096"/>
                    <a:pt x="114411" y="25170"/>
                  </a:cubicBezTo>
                  <a:cubicBezTo>
                    <a:pt x="119967" y="17244"/>
                    <a:pt x="131078" y="5979"/>
                    <a:pt x="138222" y="2642"/>
                  </a:cubicBezTo>
                  <a:cubicBezTo>
                    <a:pt x="140207" y="139"/>
                    <a:pt x="155643" y="-1774"/>
                    <a:pt x="162035" y="2645"/>
                  </a:cubicBezTo>
                  <a:cubicBezTo>
                    <a:pt x="168782" y="6816"/>
                    <a:pt x="171518" y="8237"/>
                    <a:pt x="178703" y="17661"/>
                  </a:cubicBezTo>
                  <a:cubicBezTo>
                    <a:pt x="181878" y="17660"/>
                    <a:pt x="189816" y="556"/>
                    <a:pt x="192991" y="5145"/>
                  </a:cubicBezTo>
                  <a:cubicBezTo>
                    <a:pt x="196166" y="9734"/>
                    <a:pt x="212000" y="16161"/>
                    <a:pt x="214423" y="25169"/>
                  </a:cubicBezTo>
                  <a:cubicBezTo>
                    <a:pt x="216846" y="34177"/>
                    <a:pt x="207132" y="35828"/>
                    <a:pt x="198004" y="46674"/>
                  </a:cubicBezTo>
                  <a:cubicBezTo>
                    <a:pt x="188876" y="57520"/>
                    <a:pt x="178746" y="72140"/>
                    <a:pt x="159654" y="85242"/>
                  </a:cubicBezTo>
                  <a:cubicBezTo>
                    <a:pt x="155685" y="88996"/>
                    <a:pt x="88613" y="134885"/>
                    <a:pt x="85835" y="130296"/>
                  </a:cubicBezTo>
                  <a:cubicBezTo>
                    <a:pt x="76707" y="131964"/>
                    <a:pt x="123142" y="103178"/>
                    <a:pt x="128698" y="95251"/>
                  </a:cubicBezTo>
                  <a:cubicBezTo>
                    <a:pt x="134254" y="87324"/>
                    <a:pt x="118378" y="90246"/>
                    <a:pt x="119172" y="82737"/>
                  </a:cubicBezTo>
                  <a:cubicBezTo>
                    <a:pt x="119966" y="75228"/>
                    <a:pt x="118777" y="64801"/>
                    <a:pt x="109649" y="65218"/>
                  </a:cubicBezTo>
                  <a:cubicBezTo>
                    <a:pt x="96155" y="68138"/>
                    <a:pt x="82221" y="63228"/>
                    <a:pt x="69166" y="70222"/>
                  </a:cubicBezTo>
                  <a:cubicBezTo>
                    <a:pt x="56111" y="77216"/>
                    <a:pt x="59099" y="87158"/>
                    <a:pt x="52749" y="92164"/>
                  </a:cubicBezTo>
                  <a:close/>
                </a:path>
              </a:pathLst>
            </a:custGeom>
            <a:solidFill>
              <a:schemeClr val="accent2">
                <a:lumMod val="60000"/>
                <a:lumOff val="40000"/>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7" name="テキスト ボックス 6"/>
          <p:cNvSpPr txBox="1"/>
          <p:nvPr/>
        </p:nvSpPr>
        <p:spPr>
          <a:xfrm>
            <a:off x="203926" y="273356"/>
            <a:ext cx="12239625" cy="338554"/>
          </a:xfrm>
          <a:prstGeom prst="rect">
            <a:avLst/>
          </a:prstGeom>
          <a:noFill/>
        </p:spPr>
        <p:txBody>
          <a:bodyPr wrap="square" rtlCol="0">
            <a:spAutoFit/>
          </a:bodyPr>
          <a:lstStyle/>
          <a:p>
            <a:pPr marL="380677" indent="-380677">
              <a:buFont typeface="ＭＳ 明朝" panose="02020609040205080304" pitchFamily="17" charset="-128"/>
              <a:buChar char="○"/>
            </a:pPr>
            <a:r>
              <a:rPr lang="ja-JP" altLang="en-US" sz="1600" b="1" dirty="0" smtClean="0">
                <a:solidFill>
                  <a:schemeClr val="accent1">
                    <a:lumMod val="50000"/>
                  </a:schemeClr>
                </a:solidFill>
                <a:latin typeface="+mn-ea"/>
              </a:rPr>
              <a:t>民間活用の状況</a:t>
            </a:r>
            <a:endParaRPr lang="en-US" altLang="ja-JP" sz="1600" b="1" dirty="0">
              <a:solidFill>
                <a:schemeClr val="accent1">
                  <a:lumMod val="50000"/>
                </a:schemeClr>
              </a:solidFill>
              <a:latin typeface="+mn-ea"/>
            </a:endParaRPr>
          </a:p>
        </p:txBody>
      </p:sp>
      <p:sp>
        <p:nvSpPr>
          <p:cNvPr id="5" name="タイトル 1"/>
          <p:cNvSpPr txBox="1">
            <a:spLocks/>
          </p:cNvSpPr>
          <p:nvPr/>
        </p:nvSpPr>
        <p:spPr>
          <a:xfrm>
            <a:off x="449510" y="584651"/>
            <a:ext cx="48555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r"/>
            <a:r>
              <a:rPr lang="ja-JP" altLang="en-US" sz="1600" dirty="0" smtClean="0">
                <a:latin typeface="+mn-ea"/>
                <a:ea typeface="+mn-ea"/>
              </a:rPr>
              <a:t>大阪港埋立事業所管施設の民営化の取り組み状況</a:t>
            </a:r>
            <a:endParaRPr lang="ja-JP" altLang="en-US" sz="1600" dirty="0">
              <a:latin typeface="+mn-ea"/>
              <a:ea typeface="+mn-ea"/>
            </a:endParaRPr>
          </a:p>
        </p:txBody>
      </p:sp>
      <p:sp>
        <p:nvSpPr>
          <p:cNvPr id="18" name="線吹き出し 2 (枠付き) 17"/>
          <p:cNvSpPr/>
          <p:nvPr/>
        </p:nvSpPr>
        <p:spPr>
          <a:xfrm>
            <a:off x="449510" y="2535053"/>
            <a:ext cx="2817309" cy="981301"/>
          </a:xfrm>
          <a:prstGeom prst="borderCallout2">
            <a:avLst>
              <a:gd name="adj1" fmla="val 30587"/>
              <a:gd name="adj2" fmla="val 101613"/>
              <a:gd name="adj3" fmla="val 30587"/>
              <a:gd name="adj4" fmla="val 109153"/>
              <a:gd name="adj5" fmla="val 65775"/>
              <a:gd name="adj6" fmla="val 127975"/>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smtClean="0">
                <a:latin typeface="+mn-ea"/>
              </a:rPr>
              <a:t>舞洲野外活動施設</a:t>
            </a:r>
            <a:r>
              <a:rPr lang="en-US" altLang="ja-JP" sz="1000" dirty="0" smtClean="0">
                <a:latin typeface="+mn-ea"/>
              </a:rPr>
              <a:t>【</a:t>
            </a:r>
            <a:r>
              <a:rPr lang="ja-JP" altLang="en-US" sz="1000" dirty="0" smtClean="0">
                <a:latin typeface="+mn-ea"/>
              </a:rPr>
              <a:t>ホテル・ロッジ舞洲</a:t>
            </a:r>
            <a:r>
              <a:rPr lang="en-US" altLang="ja-JP" sz="1000" dirty="0" smtClean="0">
                <a:latin typeface="+mn-ea"/>
              </a:rPr>
              <a:t>】</a:t>
            </a:r>
            <a:endParaRPr lang="en-US" altLang="ja-JP" sz="1050" dirty="0" smtClean="0">
              <a:latin typeface="+mn-ea"/>
            </a:endParaRPr>
          </a:p>
          <a:p>
            <a:r>
              <a:rPr lang="ja-JP" altLang="en-US" sz="1050" dirty="0" smtClean="0">
                <a:latin typeface="+mn-ea"/>
              </a:rPr>
              <a:t>取り組み前：（～</a:t>
            </a:r>
            <a:r>
              <a:rPr lang="en-US" altLang="ja-JP" sz="1050" dirty="0" smtClean="0">
                <a:latin typeface="+mn-ea"/>
              </a:rPr>
              <a:t>2013</a:t>
            </a:r>
            <a:r>
              <a:rPr lang="ja-JP" altLang="en-US" sz="1050" dirty="0" smtClean="0">
                <a:latin typeface="+mn-ea"/>
              </a:rPr>
              <a:t>（</a:t>
            </a:r>
            <a:r>
              <a:rPr lang="en-US" altLang="ja-JP" sz="1050" dirty="0" smtClean="0">
                <a:latin typeface="+mn-ea"/>
              </a:rPr>
              <a:t>H25</a:t>
            </a:r>
            <a:r>
              <a:rPr lang="ja-JP" altLang="en-US" sz="1050" dirty="0" smtClean="0">
                <a:latin typeface="+mn-ea"/>
              </a:rPr>
              <a:t>）</a:t>
            </a:r>
            <a:r>
              <a:rPr lang="ja-JP" altLang="en-US" sz="1050" dirty="0">
                <a:latin typeface="+mn-ea"/>
              </a:rPr>
              <a:t>年度）</a:t>
            </a:r>
            <a:endParaRPr lang="en-US" altLang="ja-JP" sz="1050" dirty="0" smtClean="0">
              <a:latin typeface="+mn-ea"/>
            </a:endParaRPr>
          </a:p>
          <a:p>
            <a:r>
              <a:rPr lang="ja-JP" altLang="en-US" sz="1050" dirty="0">
                <a:latin typeface="+mn-ea"/>
              </a:rPr>
              <a:t>　</a:t>
            </a:r>
            <a:r>
              <a:rPr lang="ja-JP" altLang="en-US" sz="1050" dirty="0" smtClean="0">
                <a:latin typeface="+mn-ea"/>
              </a:rPr>
              <a:t>　　　　　　指定管理</a:t>
            </a:r>
            <a:r>
              <a:rPr lang="ja-JP" altLang="en-US" sz="1050" dirty="0">
                <a:latin typeface="+mn-ea"/>
              </a:rPr>
              <a:t>　</a:t>
            </a:r>
            <a:endParaRPr lang="en-US" altLang="ja-JP" sz="1050" dirty="0" smtClean="0">
              <a:latin typeface="+mn-ea"/>
            </a:endParaRPr>
          </a:p>
          <a:p>
            <a:r>
              <a:rPr lang="ja-JP" altLang="en-US" sz="1050" dirty="0" smtClean="0">
                <a:latin typeface="+mn-ea"/>
              </a:rPr>
              <a:t>取り組み後</a:t>
            </a:r>
            <a:r>
              <a:rPr lang="ja-JP" altLang="en-US" sz="1050" dirty="0" smtClean="0">
                <a:latin typeface="+mn-ea"/>
                <a:sym typeface="Wingdings" panose="05000000000000000000" pitchFamily="2" charset="2"/>
              </a:rPr>
              <a:t>：（</a:t>
            </a:r>
            <a:r>
              <a:rPr lang="en-US" altLang="ja-JP" sz="1050" dirty="0" smtClean="0">
                <a:latin typeface="+mn-ea"/>
                <a:sym typeface="Wingdings" panose="05000000000000000000" pitchFamily="2" charset="2"/>
              </a:rPr>
              <a:t>2014</a:t>
            </a:r>
            <a:r>
              <a:rPr lang="ja-JP" altLang="en-US" sz="1050" dirty="0" smtClean="0">
                <a:latin typeface="+mn-ea"/>
                <a:sym typeface="Wingdings" panose="05000000000000000000" pitchFamily="2" charset="2"/>
              </a:rPr>
              <a:t>（</a:t>
            </a:r>
            <a:r>
              <a:rPr lang="en-US" altLang="ja-JP" sz="1050" dirty="0" smtClean="0">
                <a:latin typeface="+mn-ea"/>
                <a:sym typeface="Wingdings" panose="05000000000000000000" pitchFamily="2" charset="2"/>
              </a:rPr>
              <a:t>H26</a:t>
            </a:r>
            <a:r>
              <a:rPr lang="ja-JP" altLang="en-US" sz="1050" dirty="0">
                <a:latin typeface="+mn-ea"/>
                <a:sym typeface="Wingdings" panose="05000000000000000000" pitchFamily="2" charset="2"/>
              </a:rPr>
              <a:t>）年度～</a:t>
            </a:r>
            <a:r>
              <a:rPr lang="ja-JP" altLang="en-US" sz="1050" dirty="0" smtClean="0">
                <a:latin typeface="+mn-ea"/>
                <a:sym typeface="Wingdings" panose="05000000000000000000" pitchFamily="2" charset="2"/>
              </a:rPr>
              <a:t>）</a:t>
            </a:r>
            <a:endParaRPr lang="en-US" altLang="ja-JP" sz="1050" dirty="0" smtClean="0">
              <a:latin typeface="+mn-ea"/>
              <a:sym typeface="Wingdings" panose="05000000000000000000" pitchFamily="2" charset="2"/>
            </a:endParaRPr>
          </a:p>
          <a:p>
            <a:r>
              <a:rPr lang="ja-JP" altLang="en-US" sz="1050" dirty="0">
                <a:latin typeface="+mn-ea"/>
                <a:sym typeface="Wingdings" panose="05000000000000000000" pitchFamily="2" charset="2"/>
              </a:rPr>
              <a:t>　</a:t>
            </a:r>
            <a:r>
              <a:rPr lang="ja-JP" altLang="en-US" sz="1050" dirty="0" smtClean="0">
                <a:latin typeface="+mn-ea"/>
                <a:sym typeface="Wingdings" panose="05000000000000000000" pitchFamily="2" charset="2"/>
              </a:rPr>
              <a:t>　　　　　　土地賃貸、建物売却</a:t>
            </a:r>
            <a:endParaRPr lang="en-US" altLang="ja-JP" sz="1050" dirty="0" smtClean="0">
              <a:latin typeface="+mn-ea"/>
            </a:endParaRPr>
          </a:p>
        </p:txBody>
      </p:sp>
      <p:sp>
        <p:nvSpPr>
          <p:cNvPr id="19" name="線吹き出し 2 (枠付き) 18"/>
          <p:cNvSpPr/>
          <p:nvPr/>
        </p:nvSpPr>
        <p:spPr>
          <a:xfrm>
            <a:off x="408238" y="4959902"/>
            <a:ext cx="2893171" cy="1054397"/>
          </a:xfrm>
          <a:prstGeom prst="borderCallout2">
            <a:avLst>
              <a:gd name="adj1" fmla="val 54917"/>
              <a:gd name="adj2" fmla="val 100732"/>
              <a:gd name="adj3" fmla="val 15408"/>
              <a:gd name="adj4" fmla="val 129300"/>
              <a:gd name="adj5" fmla="val -131425"/>
              <a:gd name="adj6" fmla="val 155847"/>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smtClean="0">
                <a:latin typeface="+mn-ea"/>
              </a:rPr>
              <a:t>舞洲野球場</a:t>
            </a:r>
            <a:r>
              <a:rPr kumimoji="1" lang="en-US" altLang="ja-JP" sz="900" dirty="0" smtClean="0">
                <a:latin typeface="+mn-ea"/>
              </a:rPr>
              <a:t>【</a:t>
            </a:r>
            <a:r>
              <a:rPr kumimoji="1" lang="ja-JP" altLang="en-US" sz="900" dirty="0" smtClean="0">
                <a:latin typeface="+mn-ea"/>
              </a:rPr>
              <a:t>大阪シティ信用金庫スタジアム</a:t>
            </a:r>
            <a:r>
              <a:rPr kumimoji="1" lang="en-US" altLang="ja-JP" sz="900" dirty="0" smtClean="0">
                <a:latin typeface="+mn-ea"/>
              </a:rPr>
              <a:t>】</a:t>
            </a:r>
            <a:endParaRPr kumimoji="1" lang="en-US" altLang="ja-JP" sz="1050" dirty="0" smtClean="0">
              <a:latin typeface="+mn-ea"/>
            </a:endParaRPr>
          </a:p>
          <a:p>
            <a:r>
              <a:rPr lang="ja-JP" altLang="en-US" sz="1050" dirty="0" smtClean="0">
                <a:latin typeface="+mn-ea"/>
              </a:rPr>
              <a:t>取り組み前：（～</a:t>
            </a:r>
            <a:r>
              <a:rPr lang="en-US" altLang="ja-JP" sz="1050" dirty="0" smtClean="0">
                <a:latin typeface="+mn-ea"/>
              </a:rPr>
              <a:t>2015</a:t>
            </a:r>
            <a:r>
              <a:rPr lang="ja-JP" altLang="en-US" sz="1050" dirty="0" smtClean="0">
                <a:latin typeface="+mn-ea"/>
              </a:rPr>
              <a:t>（</a:t>
            </a:r>
            <a:r>
              <a:rPr lang="en-US" altLang="ja-JP" sz="1050" dirty="0" smtClean="0">
                <a:latin typeface="+mn-ea"/>
              </a:rPr>
              <a:t>H27</a:t>
            </a:r>
            <a:r>
              <a:rPr lang="ja-JP" altLang="en-US" sz="1050" dirty="0" smtClean="0">
                <a:latin typeface="+mn-ea"/>
              </a:rPr>
              <a:t>）</a:t>
            </a:r>
            <a:r>
              <a:rPr lang="ja-JP" altLang="en-US" sz="1050" dirty="0">
                <a:latin typeface="+mn-ea"/>
              </a:rPr>
              <a:t>年度）</a:t>
            </a:r>
            <a:endParaRPr lang="en-US" altLang="ja-JP" sz="1050" dirty="0" smtClean="0">
              <a:latin typeface="+mn-ea"/>
            </a:endParaRPr>
          </a:p>
          <a:p>
            <a:r>
              <a:rPr lang="ja-JP" altLang="en-US" sz="1050" dirty="0" smtClean="0">
                <a:latin typeface="+mn-ea"/>
              </a:rPr>
              <a:t>　　　　　　　指定管理</a:t>
            </a:r>
            <a:endParaRPr lang="en-US" altLang="ja-JP" sz="1050" dirty="0" smtClean="0">
              <a:latin typeface="+mn-ea"/>
            </a:endParaRPr>
          </a:p>
          <a:p>
            <a:r>
              <a:rPr kumimoji="1" lang="ja-JP" altLang="en-US" sz="1050" dirty="0" smtClean="0">
                <a:latin typeface="+mn-ea"/>
              </a:rPr>
              <a:t>取り組み後</a:t>
            </a:r>
            <a:r>
              <a:rPr lang="ja-JP" altLang="en-US" sz="1050" dirty="0" smtClean="0">
                <a:latin typeface="+mn-ea"/>
                <a:sym typeface="Wingdings" panose="05000000000000000000" pitchFamily="2" charset="2"/>
              </a:rPr>
              <a:t>：（</a:t>
            </a:r>
            <a:r>
              <a:rPr lang="en-US" altLang="ja-JP" sz="1050" dirty="0" smtClean="0">
                <a:latin typeface="+mn-ea"/>
                <a:sym typeface="Wingdings" panose="05000000000000000000" pitchFamily="2" charset="2"/>
              </a:rPr>
              <a:t>2016</a:t>
            </a:r>
            <a:r>
              <a:rPr lang="ja-JP" altLang="en-US" sz="1050" dirty="0" smtClean="0">
                <a:latin typeface="+mn-ea"/>
                <a:sym typeface="Wingdings" panose="05000000000000000000" pitchFamily="2" charset="2"/>
              </a:rPr>
              <a:t>（</a:t>
            </a:r>
            <a:r>
              <a:rPr lang="en-US" altLang="ja-JP" sz="1050" dirty="0" smtClean="0">
                <a:latin typeface="+mn-ea"/>
                <a:sym typeface="Wingdings" panose="05000000000000000000" pitchFamily="2" charset="2"/>
              </a:rPr>
              <a:t>H28</a:t>
            </a:r>
            <a:r>
              <a:rPr lang="ja-JP" altLang="en-US" sz="1050" dirty="0" smtClean="0">
                <a:latin typeface="+mn-ea"/>
                <a:sym typeface="Wingdings" panose="05000000000000000000" pitchFamily="2" charset="2"/>
              </a:rPr>
              <a:t>）</a:t>
            </a:r>
            <a:r>
              <a:rPr lang="ja-JP" altLang="en-US" sz="1050" dirty="0">
                <a:latin typeface="+mn-ea"/>
                <a:sym typeface="Wingdings" panose="05000000000000000000" pitchFamily="2" charset="2"/>
              </a:rPr>
              <a:t>年度～</a:t>
            </a:r>
            <a:r>
              <a:rPr lang="ja-JP" altLang="en-US" sz="1050" dirty="0" smtClean="0">
                <a:latin typeface="+mn-ea"/>
                <a:sym typeface="Wingdings" panose="05000000000000000000" pitchFamily="2" charset="2"/>
              </a:rPr>
              <a:t>）</a:t>
            </a:r>
            <a:endParaRPr lang="en-US" altLang="ja-JP" sz="1050" dirty="0" smtClean="0">
              <a:latin typeface="+mn-ea"/>
              <a:sym typeface="Wingdings" panose="05000000000000000000" pitchFamily="2" charset="2"/>
            </a:endParaRPr>
          </a:p>
          <a:p>
            <a:r>
              <a:rPr kumimoji="1" lang="ja-JP" altLang="en-US" sz="1050" dirty="0" smtClean="0">
                <a:latin typeface="+mn-ea"/>
                <a:sym typeface="Wingdings" panose="05000000000000000000" pitchFamily="2" charset="2"/>
              </a:rPr>
              <a:t>　　　　　　　土地賃貸、建物売却</a:t>
            </a:r>
            <a:endParaRPr kumimoji="1" lang="ja-JP" altLang="en-US" sz="1050" dirty="0">
              <a:latin typeface="+mn-ea"/>
            </a:endParaRPr>
          </a:p>
        </p:txBody>
      </p:sp>
      <p:sp>
        <p:nvSpPr>
          <p:cNvPr id="20" name="線吹き出し 2 (枠付き) 19"/>
          <p:cNvSpPr/>
          <p:nvPr/>
        </p:nvSpPr>
        <p:spPr>
          <a:xfrm>
            <a:off x="449510" y="3743137"/>
            <a:ext cx="2810628" cy="964365"/>
          </a:xfrm>
          <a:prstGeom prst="borderCallout2">
            <a:avLst>
              <a:gd name="adj1" fmla="val 30587"/>
              <a:gd name="adj2" fmla="val 101613"/>
              <a:gd name="adj3" fmla="val 30587"/>
              <a:gd name="adj4" fmla="val 109153"/>
              <a:gd name="adj5" fmla="val -69508"/>
              <a:gd name="adj6" fmla="val 153965"/>
            </a:avLst>
          </a:prstGeom>
          <a:ln w="127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smtClean="0">
                <a:latin typeface="+mn-ea"/>
              </a:rPr>
              <a:t>舞洲体育館</a:t>
            </a:r>
            <a:r>
              <a:rPr lang="en-US" altLang="ja-JP" sz="1050" dirty="0" smtClean="0">
                <a:latin typeface="+mn-ea"/>
              </a:rPr>
              <a:t>【</a:t>
            </a:r>
            <a:r>
              <a:rPr lang="ja-JP" altLang="en-US" sz="1050" dirty="0" smtClean="0">
                <a:latin typeface="+mn-ea"/>
              </a:rPr>
              <a:t>おおきにアリーナ舞洲</a:t>
            </a:r>
            <a:r>
              <a:rPr lang="en-US" altLang="ja-JP" sz="1050" dirty="0" smtClean="0">
                <a:latin typeface="+mn-ea"/>
              </a:rPr>
              <a:t>】</a:t>
            </a:r>
          </a:p>
          <a:p>
            <a:r>
              <a:rPr kumimoji="1" lang="ja-JP" altLang="en-US" sz="1050" dirty="0" smtClean="0">
                <a:latin typeface="+mn-ea"/>
              </a:rPr>
              <a:t>取り組み前：（</a:t>
            </a:r>
            <a:r>
              <a:rPr lang="ja-JP" altLang="en-US" sz="1050" dirty="0" smtClean="0">
                <a:latin typeface="+mn-ea"/>
              </a:rPr>
              <a:t>～</a:t>
            </a:r>
            <a:r>
              <a:rPr lang="en-US" altLang="ja-JP" sz="1050" dirty="0" smtClean="0">
                <a:latin typeface="+mn-ea"/>
              </a:rPr>
              <a:t>2014</a:t>
            </a:r>
            <a:r>
              <a:rPr lang="ja-JP" altLang="en-US" sz="1050" dirty="0" smtClean="0">
                <a:latin typeface="+mn-ea"/>
              </a:rPr>
              <a:t>（</a:t>
            </a:r>
            <a:r>
              <a:rPr lang="en-US" altLang="ja-JP" sz="1050" dirty="0" smtClean="0">
                <a:latin typeface="+mn-ea"/>
              </a:rPr>
              <a:t>H26</a:t>
            </a:r>
            <a:r>
              <a:rPr lang="ja-JP" altLang="en-US" sz="1050" dirty="0" smtClean="0">
                <a:latin typeface="+mn-ea"/>
              </a:rPr>
              <a:t>）</a:t>
            </a:r>
            <a:r>
              <a:rPr lang="ja-JP" altLang="en-US" sz="1050" dirty="0">
                <a:latin typeface="+mn-ea"/>
              </a:rPr>
              <a:t>年度）</a:t>
            </a:r>
            <a:endParaRPr lang="en-US" altLang="ja-JP" sz="1050" dirty="0" smtClean="0">
              <a:latin typeface="+mn-ea"/>
            </a:endParaRPr>
          </a:p>
          <a:p>
            <a:r>
              <a:rPr lang="ja-JP" altLang="en-US" sz="1050" dirty="0" smtClean="0">
                <a:latin typeface="+mn-ea"/>
              </a:rPr>
              <a:t>　　　　　　　指定管理</a:t>
            </a:r>
            <a:endParaRPr lang="en-US" altLang="ja-JP" sz="1050" dirty="0" smtClean="0">
              <a:latin typeface="+mn-ea"/>
            </a:endParaRPr>
          </a:p>
          <a:p>
            <a:r>
              <a:rPr lang="ja-JP" altLang="en-US" sz="1050" dirty="0" smtClean="0">
                <a:latin typeface="+mn-ea"/>
              </a:rPr>
              <a:t>取り組み後</a:t>
            </a:r>
            <a:r>
              <a:rPr lang="ja-JP" altLang="en-US" sz="1050" dirty="0" smtClean="0">
                <a:latin typeface="+mn-ea"/>
                <a:sym typeface="Wingdings" panose="05000000000000000000" pitchFamily="2" charset="2"/>
              </a:rPr>
              <a:t>：（</a:t>
            </a:r>
            <a:r>
              <a:rPr lang="en-US" altLang="ja-JP" sz="1050" dirty="0" smtClean="0">
                <a:latin typeface="+mn-ea"/>
                <a:sym typeface="Wingdings" panose="05000000000000000000" pitchFamily="2" charset="2"/>
              </a:rPr>
              <a:t>2015</a:t>
            </a:r>
            <a:r>
              <a:rPr lang="ja-JP" altLang="en-US" sz="1050" dirty="0" smtClean="0">
                <a:latin typeface="+mn-ea"/>
                <a:sym typeface="Wingdings" panose="05000000000000000000" pitchFamily="2" charset="2"/>
              </a:rPr>
              <a:t>（</a:t>
            </a:r>
            <a:r>
              <a:rPr lang="en-US" altLang="ja-JP" sz="1050" dirty="0" smtClean="0">
                <a:latin typeface="+mn-ea"/>
                <a:sym typeface="Wingdings" panose="05000000000000000000" pitchFamily="2" charset="2"/>
              </a:rPr>
              <a:t>H27</a:t>
            </a:r>
            <a:r>
              <a:rPr lang="ja-JP" altLang="en-US" sz="1050" dirty="0">
                <a:latin typeface="+mn-ea"/>
                <a:sym typeface="Wingdings" panose="05000000000000000000" pitchFamily="2" charset="2"/>
              </a:rPr>
              <a:t>）年度～</a:t>
            </a:r>
            <a:r>
              <a:rPr lang="ja-JP" altLang="en-US" sz="1050" dirty="0" smtClean="0">
                <a:latin typeface="+mn-ea"/>
                <a:sym typeface="Wingdings" panose="05000000000000000000" pitchFamily="2" charset="2"/>
              </a:rPr>
              <a:t>）</a:t>
            </a:r>
            <a:endParaRPr lang="en-US" altLang="ja-JP" sz="1050" dirty="0" smtClean="0">
              <a:latin typeface="+mn-ea"/>
              <a:sym typeface="Wingdings" panose="05000000000000000000" pitchFamily="2" charset="2"/>
            </a:endParaRPr>
          </a:p>
          <a:p>
            <a:r>
              <a:rPr lang="ja-JP" altLang="en-US" sz="1050" dirty="0">
                <a:latin typeface="+mn-ea"/>
                <a:sym typeface="Wingdings" panose="05000000000000000000" pitchFamily="2" charset="2"/>
              </a:rPr>
              <a:t>　</a:t>
            </a:r>
            <a:r>
              <a:rPr lang="ja-JP" altLang="en-US" sz="1050" dirty="0" smtClean="0">
                <a:latin typeface="+mn-ea"/>
                <a:sym typeface="Wingdings" panose="05000000000000000000" pitchFamily="2" charset="2"/>
              </a:rPr>
              <a:t>　　　　　　土地建物賃貸</a:t>
            </a:r>
            <a:endParaRPr lang="en-US" altLang="ja-JP" sz="1050" dirty="0" smtClean="0">
              <a:latin typeface="+mn-ea"/>
            </a:endParaRPr>
          </a:p>
        </p:txBody>
      </p:sp>
      <p:sp>
        <p:nvSpPr>
          <p:cNvPr id="21" name="線吹き出し 2 (枠付き) 20"/>
          <p:cNvSpPr/>
          <p:nvPr/>
        </p:nvSpPr>
        <p:spPr>
          <a:xfrm>
            <a:off x="6835273" y="2756522"/>
            <a:ext cx="3451869" cy="986615"/>
          </a:xfrm>
          <a:prstGeom prst="borderCallout2">
            <a:avLst>
              <a:gd name="adj1" fmla="val 38900"/>
              <a:gd name="adj2" fmla="val -1796"/>
              <a:gd name="adj3" fmla="val 38900"/>
              <a:gd name="adj4" fmla="val -14179"/>
              <a:gd name="adj5" fmla="val 38389"/>
              <a:gd name="adj6" fmla="val -37174"/>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smtClean="0">
                <a:solidFill>
                  <a:schemeClr val="tx1"/>
                </a:solidFill>
                <a:latin typeface="+mn-ea"/>
              </a:rPr>
              <a:t>舞洲運動広場</a:t>
            </a:r>
            <a:r>
              <a:rPr kumimoji="1" lang="en-US" altLang="ja-JP" sz="1050" dirty="0" smtClean="0">
                <a:solidFill>
                  <a:schemeClr val="tx1"/>
                </a:solidFill>
                <a:latin typeface="+mn-ea"/>
              </a:rPr>
              <a:t>【</a:t>
            </a:r>
            <a:r>
              <a:rPr kumimoji="1" lang="ja-JP" altLang="en-US" sz="1050" dirty="0" smtClean="0">
                <a:solidFill>
                  <a:schemeClr val="tx1"/>
                </a:solidFill>
                <a:latin typeface="+mn-ea"/>
              </a:rPr>
              <a:t>セレッソスポーツパーク舞洲</a:t>
            </a:r>
            <a:r>
              <a:rPr kumimoji="1" lang="en-US" altLang="ja-JP" sz="1050" dirty="0" smtClean="0">
                <a:solidFill>
                  <a:schemeClr val="tx1"/>
                </a:solidFill>
                <a:latin typeface="+mn-ea"/>
              </a:rPr>
              <a:t>】</a:t>
            </a:r>
          </a:p>
          <a:p>
            <a:r>
              <a:rPr lang="ja-JP" altLang="en-US" sz="1050" dirty="0" smtClean="0">
                <a:solidFill>
                  <a:schemeClr val="tx1"/>
                </a:solidFill>
                <a:latin typeface="+mn-ea"/>
              </a:rPr>
              <a:t>取り組み前：（～</a:t>
            </a:r>
            <a:r>
              <a:rPr lang="en-US" altLang="ja-JP" sz="1050" dirty="0" smtClean="0">
                <a:solidFill>
                  <a:schemeClr val="tx1"/>
                </a:solidFill>
                <a:latin typeface="+mn-ea"/>
              </a:rPr>
              <a:t>2016</a:t>
            </a:r>
            <a:r>
              <a:rPr lang="ja-JP" altLang="en-US" sz="1050" dirty="0" smtClean="0">
                <a:solidFill>
                  <a:schemeClr val="tx1"/>
                </a:solidFill>
                <a:latin typeface="+mn-ea"/>
              </a:rPr>
              <a:t>（</a:t>
            </a:r>
            <a:r>
              <a:rPr lang="en-US" altLang="ja-JP" sz="1050" dirty="0" smtClean="0">
                <a:solidFill>
                  <a:schemeClr val="tx1"/>
                </a:solidFill>
                <a:latin typeface="+mn-ea"/>
              </a:rPr>
              <a:t>H28</a:t>
            </a:r>
            <a:r>
              <a:rPr lang="ja-JP" altLang="en-US" sz="1050" dirty="0" smtClean="0">
                <a:solidFill>
                  <a:schemeClr val="tx1"/>
                </a:solidFill>
                <a:latin typeface="+mn-ea"/>
              </a:rPr>
              <a:t>）</a:t>
            </a:r>
            <a:r>
              <a:rPr lang="ja-JP" altLang="en-US" sz="1050" dirty="0">
                <a:solidFill>
                  <a:schemeClr val="tx1"/>
                </a:solidFill>
                <a:latin typeface="+mn-ea"/>
              </a:rPr>
              <a:t>年度）</a:t>
            </a:r>
            <a:endParaRPr lang="en-US" altLang="ja-JP" sz="1050" dirty="0" smtClean="0">
              <a:solidFill>
                <a:schemeClr val="tx1"/>
              </a:solidFill>
              <a:latin typeface="+mn-ea"/>
            </a:endParaRPr>
          </a:p>
          <a:p>
            <a:r>
              <a:rPr kumimoji="1" lang="ja-JP" altLang="en-US" sz="1050" dirty="0" smtClean="0">
                <a:solidFill>
                  <a:schemeClr val="tx1"/>
                </a:solidFill>
                <a:latin typeface="+mn-ea"/>
              </a:rPr>
              <a:t>　　　　　　　指定管理</a:t>
            </a:r>
            <a:endParaRPr kumimoji="1" lang="en-US" altLang="ja-JP" sz="1050" dirty="0" smtClean="0">
              <a:solidFill>
                <a:schemeClr val="tx1"/>
              </a:solidFill>
              <a:latin typeface="+mn-ea"/>
            </a:endParaRPr>
          </a:p>
          <a:p>
            <a:r>
              <a:rPr lang="ja-JP" altLang="en-US" sz="1050" dirty="0" smtClean="0">
                <a:solidFill>
                  <a:schemeClr val="tx1"/>
                </a:solidFill>
                <a:latin typeface="+mn-ea"/>
              </a:rPr>
              <a:t>取り組み後：（</a:t>
            </a:r>
            <a:r>
              <a:rPr lang="en-US" altLang="ja-JP" sz="1050" dirty="0" smtClean="0">
                <a:solidFill>
                  <a:schemeClr val="tx1"/>
                </a:solidFill>
                <a:latin typeface="+mn-ea"/>
              </a:rPr>
              <a:t>2017</a:t>
            </a:r>
            <a:r>
              <a:rPr lang="ja-JP" altLang="en-US" sz="1050" dirty="0" smtClean="0">
                <a:solidFill>
                  <a:schemeClr val="tx1"/>
                </a:solidFill>
                <a:latin typeface="+mn-ea"/>
              </a:rPr>
              <a:t>（</a:t>
            </a:r>
            <a:r>
              <a:rPr lang="en-US" altLang="ja-JP" sz="1050" dirty="0" smtClean="0">
                <a:solidFill>
                  <a:schemeClr val="tx1"/>
                </a:solidFill>
                <a:latin typeface="+mn-ea"/>
              </a:rPr>
              <a:t>H29</a:t>
            </a:r>
            <a:r>
              <a:rPr lang="ja-JP" altLang="en-US" sz="1050" dirty="0" smtClean="0">
                <a:solidFill>
                  <a:schemeClr val="tx1"/>
                </a:solidFill>
                <a:latin typeface="+mn-ea"/>
              </a:rPr>
              <a:t>）</a:t>
            </a:r>
            <a:r>
              <a:rPr lang="ja-JP" altLang="en-US" sz="1050" dirty="0">
                <a:solidFill>
                  <a:schemeClr val="tx1"/>
                </a:solidFill>
                <a:latin typeface="+mn-ea"/>
              </a:rPr>
              <a:t>年度～</a:t>
            </a:r>
            <a:r>
              <a:rPr lang="ja-JP" altLang="en-US" sz="1050" dirty="0" smtClean="0">
                <a:solidFill>
                  <a:schemeClr val="tx1"/>
                </a:solidFill>
                <a:latin typeface="+mn-ea"/>
              </a:rPr>
              <a:t>）</a:t>
            </a:r>
            <a:endParaRPr lang="en-US" altLang="ja-JP" sz="1050" dirty="0" smtClean="0">
              <a:solidFill>
                <a:schemeClr val="tx1"/>
              </a:solidFill>
              <a:latin typeface="+mn-ea"/>
            </a:endParaRPr>
          </a:p>
          <a:p>
            <a:r>
              <a:rPr lang="ja-JP" altLang="en-US" sz="1050" dirty="0">
                <a:solidFill>
                  <a:schemeClr val="tx1"/>
                </a:solidFill>
                <a:latin typeface="+mn-ea"/>
              </a:rPr>
              <a:t>　</a:t>
            </a:r>
            <a:r>
              <a:rPr lang="ja-JP" altLang="en-US" sz="1050" dirty="0" smtClean="0">
                <a:solidFill>
                  <a:schemeClr val="tx1"/>
                </a:solidFill>
                <a:latin typeface="+mn-ea"/>
              </a:rPr>
              <a:t>　　　　　　土地賃貸、土地建物賃貸</a:t>
            </a:r>
            <a:r>
              <a:rPr lang="ja-JP" altLang="en-US" sz="1050" dirty="0">
                <a:solidFill>
                  <a:schemeClr val="tx1"/>
                </a:solidFill>
                <a:latin typeface="+mn-ea"/>
              </a:rPr>
              <a:t>　</a:t>
            </a:r>
            <a:endParaRPr kumimoji="1" lang="ja-JP" altLang="en-US" sz="1050" dirty="0">
              <a:solidFill>
                <a:schemeClr val="tx1"/>
              </a:solidFill>
              <a:latin typeface="+mn-ea"/>
            </a:endParaRPr>
          </a:p>
        </p:txBody>
      </p:sp>
      <p:sp>
        <p:nvSpPr>
          <p:cNvPr id="28" name="線吹き出し 2 (枠付き) 27"/>
          <p:cNvSpPr/>
          <p:nvPr/>
        </p:nvSpPr>
        <p:spPr>
          <a:xfrm>
            <a:off x="6323738" y="5345988"/>
            <a:ext cx="3289494" cy="984202"/>
          </a:xfrm>
          <a:prstGeom prst="borderCallout2">
            <a:avLst>
              <a:gd name="adj1" fmla="val 50696"/>
              <a:gd name="adj2" fmla="val -1760"/>
              <a:gd name="adj3" fmla="val 52084"/>
              <a:gd name="adj4" fmla="val -9464"/>
              <a:gd name="adj5" fmla="val 161164"/>
              <a:gd name="adj6" fmla="val -11225"/>
            </a:avLst>
          </a:prstGeom>
          <a:solidFill>
            <a:srgbClr val="FEFFFE"/>
          </a:solidFill>
          <a:ln>
            <a:prstDash val="sys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smtClean="0">
                <a:solidFill>
                  <a:schemeClr val="tx1"/>
                </a:solidFill>
                <a:latin typeface="+mn-ea"/>
              </a:rPr>
              <a:t>もとなにわの海の時空館</a:t>
            </a:r>
            <a:endParaRPr kumimoji="1" lang="en-US" altLang="ja-JP" sz="1200" u="sng" dirty="0" smtClean="0">
              <a:solidFill>
                <a:schemeClr val="tx1"/>
              </a:solidFill>
              <a:latin typeface="+mn-ea"/>
            </a:endParaRPr>
          </a:p>
          <a:p>
            <a:r>
              <a:rPr lang="ja-JP" altLang="en-US" sz="1050" dirty="0">
                <a:latin typeface="+mn-ea"/>
              </a:rPr>
              <a:t>取り組み前：（～</a:t>
            </a:r>
            <a:r>
              <a:rPr lang="en-US" altLang="ja-JP" sz="1050" dirty="0" smtClean="0">
                <a:latin typeface="+mn-ea"/>
              </a:rPr>
              <a:t>2012</a:t>
            </a:r>
            <a:r>
              <a:rPr lang="ja-JP" altLang="en-US" sz="1050" dirty="0" smtClean="0">
                <a:latin typeface="+mn-ea"/>
              </a:rPr>
              <a:t>（</a:t>
            </a:r>
            <a:r>
              <a:rPr lang="en-US" altLang="ja-JP" sz="1050" dirty="0" smtClean="0">
                <a:latin typeface="+mn-ea"/>
              </a:rPr>
              <a:t>H24</a:t>
            </a:r>
            <a:r>
              <a:rPr lang="ja-JP" altLang="en-US" sz="1050" dirty="0" smtClean="0">
                <a:latin typeface="+mn-ea"/>
              </a:rPr>
              <a:t>）</a:t>
            </a:r>
            <a:r>
              <a:rPr lang="ja-JP" altLang="en-US" sz="1050" dirty="0">
                <a:latin typeface="+mn-ea"/>
              </a:rPr>
              <a:t>年度）</a:t>
            </a:r>
            <a:endParaRPr lang="en-US" altLang="ja-JP" sz="1050" dirty="0">
              <a:latin typeface="+mn-ea"/>
            </a:endParaRPr>
          </a:p>
          <a:p>
            <a:r>
              <a:rPr lang="ja-JP" altLang="en-US" sz="1050" dirty="0">
                <a:latin typeface="+mn-ea"/>
              </a:rPr>
              <a:t>　　　　　　　指定管理</a:t>
            </a:r>
            <a:endParaRPr lang="en-US" altLang="ja-JP" sz="1050" dirty="0">
              <a:latin typeface="+mn-ea"/>
            </a:endParaRPr>
          </a:p>
          <a:p>
            <a:r>
              <a:rPr lang="ja-JP" altLang="en-US" sz="1050" dirty="0">
                <a:latin typeface="+mn-ea"/>
              </a:rPr>
              <a:t>取り組み</a:t>
            </a:r>
            <a:r>
              <a:rPr lang="ja-JP" altLang="en-US" sz="1050" dirty="0" smtClean="0">
                <a:latin typeface="+mn-ea"/>
              </a:rPr>
              <a:t>後（予定）</a:t>
            </a:r>
            <a:r>
              <a:rPr lang="ja-JP" altLang="en-US" sz="1050" dirty="0" smtClean="0">
                <a:latin typeface="+mn-ea"/>
                <a:sym typeface="Wingdings" panose="05000000000000000000" pitchFamily="2" charset="2"/>
              </a:rPr>
              <a:t>：</a:t>
            </a:r>
            <a:r>
              <a:rPr lang="ja-JP" altLang="en-US" sz="1050" dirty="0">
                <a:latin typeface="+mn-ea"/>
                <a:sym typeface="Wingdings" panose="05000000000000000000" pitchFamily="2" charset="2"/>
              </a:rPr>
              <a:t>（</a:t>
            </a:r>
            <a:r>
              <a:rPr lang="en-US" altLang="ja-JP" sz="1050" dirty="0" smtClean="0">
                <a:latin typeface="+mn-ea"/>
                <a:sym typeface="Wingdings" panose="05000000000000000000" pitchFamily="2" charset="2"/>
              </a:rPr>
              <a:t>2021</a:t>
            </a:r>
            <a:r>
              <a:rPr lang="ja-JP" altLang="en-US" sz="1050" dirty="0" smtClean="0">
                <a:latin typeface="+mn-ea"/>
                <a:sym typeface="Wingdings" panose="05000000000000000000" pitchFamily="2" charset="2"/>
              </a:rPr>
              <a:t>（Ｒ</a:t>
            </a:r>
            <a:r>
              <a:rPr lang="en-US" altLang="ja-JP" sz="1050" dirty="0" smtClean="0">
                <a:latin typeface="+mn-ea"/>
                <a:sym typeface="Wingdings" panose="05000000000000000000" pitchFamily="2" charset="2"/>
              </a:rPr>
              <a:t>3</a:t>
            </a:r>
            <a:r>
              <a:rPr lang="ja-JP" altLang="en-US" sz="1050" dirty="0" smtClean="0">
                <a:latin typeface="+mn-ea"/>
                <a:sym typeface="Wingdings" panose="05000000000000000000" pitchFamily="2" charset="2"/>
              </a:rPr>
              <a:t>）年２月～</a:t>
            </a:r>
            <a:r>
              <a:rPr lang="ja-JP" altLang="en-US" sz="1050" dirty="0">
                <a:latin typeface="+mn-ea"/>
                <a:sym typeface="Wingdings" panose="05000000000000000000" pitchFamily="2" charset="2"/>
              </a:rPr>
              <a:t>）</a:t>
            </a:r>
            <a:endParaRPr lang="en-US" altLang="ja-JP" sz="1050" dirty="0">
              <a:latin typeface="+mn-ea"/>
              <a:sym typeface="Wingdings" panose="05000000000000000000" pitchFamily="2" charset="2"/>
            </a:endParaRPr>
          </a:p>
          <a:p>
            <a:r>
              <a:rPr lang="ja-JP" altLang="en-US" sz="1050" dirty="0">
                <a:latin typeface="+mn-ea"/>
                <a:sym typeface="Wingdings" panose="05000000000000000000" pitchFamily="2" charset="2"/>
              </a:rPr>
              <a:t>　　　　　　　</a:t>
            </a:r>
            <a:r>
              <a:rPr lang="ja-JP" altLang="en-US" sz="1050" dirty="0" smtClean="0">
                <a:latin typeface="+mn-ea"/>
                <a:sym typeface="Wingdings" panose="05000000000000000000" pitchFamily="2" charset="2"/>
              </a:rPr>
              <a:t>建物売却</a:t>
            </a:r>
            <a:endParaRPr lang="en-US" altLang="ja-JP" sz="1050" dirty="0">
              <a:latin typeface="+mn-ea"/>
            </a:endParaRPr>
          </a:p>
        </p:txBody>
      </p:sp>
      <p:sp>
        <p:nvSpPr>
          <p:cNvPr id="22" name="フリーフォーム 21"/>
          <p:cNvSpPr/>
          <p:nvPr/>
        </p:nvSpPr>
        <p:spPr>
          <a:xfrm>
            <a:off x="5064148" y="3349128"/>
            <a:ext cx="334890" cy="267261"/>
          </a:xfrm>
          <a:custGeom>
            <a:avLst/>
            <a:gdLst>
              <a:gd name="connsiteX0" fmla="*/ 0 w 238974"/>
              <a:gd name="connsiteY0" fmla="*/ 0 h 290329"/>
              <a:gd name="connsiteX1" fmla="*/ 230635 w 238974"/>
              <a:gd name="connsiteY1" fmla="*/ 257769 h 290329"/>
              <a:gd name="connsiteX2" fmla="*/ 225208 w 238974"/>
              <a:gd name="connsiteY2" fmla="*/ 268622 h 290329"/>
              <a:gd name="connsiteX3" fmla="*/ 211641 w 238974"/>
              <a:gd name="connsiteY3" fmla="*/ 284902 h 290329"/>
              <a:gd name="connsiteX4" fmla="*/ 208928 w 238974"/>
              <a:gd name="connsiteY4" fmla="*/ 290329 h 290329"/>
              <a:gd name="connsiteX0" fmla="*/ 0 w 238974"/>
              <a:gd name="connsiteY0" fmla="*/ 0 h 301182"/>
              <a:gd name="connsiteX1" fmla="*/ 230635 w 238974"/>
              <a:gd name="connsiteY1" fmla="*/ 268622 h 301182"/>
              <a:gd name="connsiteX2" fmla="*/ 225208 w 238974"/>
              <a:gd name="connsiteY2" fmla="*/ 279475 h 301182"/>
              <a:gd name="connsiteX3" fmla="*/ 211641 w 238974"/>
              <a:gd name="connsiteY3" fmla="*/ 295755 h 301182"/>
              <a:gd name="connsiteX4" fmla="*/ 208928 w 238974"/>
              <a:gd name="connsiteY4" fmla="*/ 301182 h 301182"/>
              <a:gd name="connsiteX0" fmla="*/ 0 w 247921"/>
              <a:gd name="connsiteY0" fmla="*/ 0 h 301182"/>
              <a:gd name="connsiteX1" fmla="*/ 230635 w 247921"/>
              <a:gd name="connsiteY1" fmla="*/ 78687 h 301182"/>
              <a:gd name="connsiteX2" fmla="*/ 230635 w 247921"/>
              <a:gd name="connsiteY2" fmla="*/ 268622 h 301182"/>
              <a:gd name="connsiteX3" fmla="*/ 225208 w 247921"/>
              <a:gd name="connsiteY3" fmla="*/ 279475 h 301182"/>
              <a:gd name="connsiteX4" fmla="*/ 211641 w 247921"/>
              <a:gd name="connsiteY4" fmla="*/ 295755 h 301182"/>
              <a:gd name="connsiteX5" fmla="*/ 208928 w 247921"/>
              <a:gd name="connsiteY5" fmla="*/ 301182 h 301182"/>
              <a:gd name="connsiteX0" fmla="*/ 0 w 267617"/>
              <a:gd name="connsiteY0" fmla="*/ 0 h 301182"/>
              <a:gd name="connsiteX1" fmla="*/ 255055 w 267617"/>
              <a:gd name="connsiteY1" fmla="*/ 62406 h 301182"/>
              <a:gd name="connsiteX2" fmla="*/ 230635 w 267617"/>
              <a:gd name="connsiteY2" fmla="*/ 268622 h 301182"/>
              <a:gd name="connsiteX3" fmla="*/ 225208 w 267617"/>
              <a:gd name="connsiteY3" fmla="*/ 279475 h 301182"/>
              <a:gd name="connsiteX4" fmla="*/ 211641 w 267617"/>
              <a:gd name="connsiteY4" fmla="*/ 295755 h 301182"/>
              <a:gd name="connsiteX5" fmla="*/ 208928 w 267617"/>
              <a:gd name="connsiteY5" fmla="*/ 301182 h 301182"/>
              <a:gd name="connsiteX0" fmla="*/ 0 w 267617"/>
              <a:gd name="connsiteY0" fmla="*/ 2722 h 318438"/>
              <a:gd name="connsiteX1" fmla="*/ 255055 w 267617"/>
              <a:gd name="connsiteY1" fmla="*/ 65128 h 318438"/>
              <a:gd name="connsiteX2" fmla="*/ 230635 w 267617"/>
              <a:gd name="connsiteY2" fmla="*/ 271344 h 318438"/>
              <a:gd name="connsiteX3" fmla="*/ 225208 w 267617"/>
              <a:gd name="connsiteY3" fmla="*/ 282197 h 318438"/>
              <a:gd name="connsiteX4" fmla="*/ 211641 w 267617"/>
              <a:gd name="connsiteY4" fmla="*/ 298477 h 318438"/>
              <a:gd name="connsiteX5" fmla="*/ 2713 w 267617"/>
              <a:gd name="connsiteY5" fmla="*/ 9 h 318438"/>
              <a:gd name="connsiteX0" fmla="*/ 0 w 267617"/>
              <a:gd name="connsiteY0" fmla="*/ 2713 h 318429"/>
              <a:gd name="connsiteX1" fmla="*/ 255055 w 267617"/>
              <a:gd name="connsiteY1" fmla="*/ 65119 h 318429"/>
              <a:gd name="connsiteX2" fmla="*/ 230635 w 267617"/>
              <a:gd name="connsiteY2" fmla="*/ 271335 h 318429"/>
              <a:gd name="connsiteX3" fmla="*/ 225208 w 267617"/>
              <a:gd name="connsiteY3" fmla="*/ 282188 h 318429"/>
              <a:gd name="connsiteX4" fmla="*/ 211641 w 267617"/>
              <a:gd name="connsiteY4" fmla="*/ 298468 h 318429"/>
              <a:gd name="connsiteX5" fmla="*/ 122101 w 267617"/>
              <a:gd name="connsiteY5" fmla="*/ 168227 h 318429"/>
              <a:gd name="connsiteX6" fmla="*/ 2713 w 267617"/>
              <a:gd name="connsiteY6" fmla="*/ 0 h 318429"/>
              <a:gd name="connsiteX0" fmla="*/ 48245 w 315862"/>
              <a:gd name="connsiteY0" fmla="*/ 2713 h 300077"/>
              <a:gd name="connsiteX1" fmla="*/ 303300 w 315862"/>
              <a:gd name="connsiteY1" fmla="*/ 65119 h 300077"/>
              <a:gd name="connsiteX2" fmla="*/ 278880 w 315862"/>
              <a:gd name="connsiteY2" fmla="*/ 271335 h 300077"/>
              <a:gd name="connsiteX3" fmla="*/ 273453 w 315862"/>
              <a:gd name="connsiteY3" fmla="*/ 282188 h 300077"/>
              <a:gd name="connsiteX4" fmla="*/ 259886 w 315862"/>
              <a:gd name="connsiteY4" fmla="*/ 298468 h 300077"/>
              <a:gd name="connsiteX5" fmla="*/ 7544 w 315862"/>
              <a:gd name="connsiteY5" fmla="*/ 252340 h 300077"/>
              <a:gd name="connsiteX6" fmla="*/ 50958 w 315862"/>
              <a:gd name="connsiteY6" fmla="*/ 0 h 300077"/>
              <a:gd name="connsiteX0" fmla="*/ 40701 w 308318"/>
              <a:gd name="connsiteY0" fmla="*/ 2713 h 300077"/>
              <a:gd name="connsiteX1" fmla="*/ 295756 w 308318"/>
              <a:gd name="connsiteY1" fmla="*/ 65119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65119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54266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54266 h 300077"/>
              <a:gd name="connsiteX2" fmla="*/ 271336 w 308318"/>
              <a:gd name="connsiteY2" fmla="*/ 271335 h 300077"/>
              <a:gd name="connsiteX3" fmla="*/ 265909 w 308318"/>
              <a:gd name="connsiteY3" fmla="*/ 282188 h 300077"/>
              <a:gd name="connsiteX4" fmla="*/ 252342 w 308318"/>
              <a:gd name="connsiteY4" fmla="*/ 298468 h 300077"/>
              <a:gd name="connsiteX5" fmla="*/ 75974 w 308318"/>
              <a:gd name="connsiteY5" fmla="*/ 287615 h 300077"/>
              <a:gd name="connsiteX6" fmla="*/ 0 w 308318"/>
              <a:gd name="connsiteY6" fmla="*/ 252340 h 300077"/>
              <a:gd name="connsiteX7" fmla="*/ 43414 w 308318"/>
              <a:gd name="connsiteY7" fmla="*/ 0 h 300077"/>
              <a:gd name="connsiteX0" fmla="*/ 40701 w 308318"/>
              <a:gd name="connsiteY0" fmla="*/ 2713 h 298518"/>
              <a:gd name="connsiteX1" fmla="*/ 295756 w 308318"/>
              <a:gd name="connsiteY1" fmla="*/ 54266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98518"/>
              <a:gd name="connsiteX1" fmla="*/ 295756 w 308318"/>
              <a:gd name="connsiteY1" fmla="*/ 54266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98518"/>
              <a:gd name="connsiteX1" fmla="*/ 295756 w 308318"/>
              <a:gd name="connsiteY1" fmla="*/ 48839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83426"/>
              <a:gd name="connsiteX1" fmla="*/ 295756 w 308318"/>
              <a:gd name="connsiteY1" fmla="*/ 48839 h 283426"/>
              <a:gd name="connsiteX2" fmla="*/ 271336 w 308318"/>
              <a:gd name="connsiteY2" fmla="*/ 271335 h 283426"/>
              <a:gd name="connsiteX3" fmla="*/ 265909 w 308318"/>
              <a:gd name="connsiteY3" fmla="*/ 282188 h 283426"/>
              <a:gd name="connsiteX4" fmla="*/ 86828 w 308318"/>
              <a:gd name="connsiteY4" fmla="*/ 260481 h 283426"/>
              <a:gd name="connsiteX5" fmla="*/ 78687 w 308318"/>
              <a:gd name="connsiteY5" fmla="*/ 279475 h 283426"/>
              <a:gd name="connsiteX6" fmla="*/ 0 w 308318"/>
              <a:gd name="connsiteY6" fmla="*/ 252340 h 283426"/>
              <a:gd name="connsiteX7" fmla="*/ 43414 w 308318"/>
              <a:gd name="connsiteY7" fmla="*/ 0 h 283426"/>
              <a:gd name="connsiteX0" fmla="*/ 40701 w 308318"/>
              <a:gd name="connsiteY0" fmla="*/ 2713 h 293159"/>
              <a:gd name="connsiteX1" fmla="*/ 295756 w 308318"/>
              <a:gd name="connsiteY1" fmla="*/ 48839 h 293159"/>
              <a:gd name="connsiteX2" fmla="*/ 271336 w 308318"/>
              <a:gd name="connsiteY2" fmla="*/ 271335 h 293159"/>
              <a:gd name="connsiteX3" fmla="*/ 241489 w 308318"/>
              <a:gd name="connsiteY3" fmla="*/ 293041 h 293159"/>
              <a:gd name="connsiteX4" fmla="*/ 86828 w 308318"/>
              <a:gd name="connsiteY4" fmla="*/ 260481 h 293159"/>
              <a:gd name="connsiteX5" fmla="*/ 78687 w 308318"/>
              <a:gd name="connsiteY5" fmla="*/ 279475 h 293159"/>
              <a:gd name="connsiteX6" fmla="*/ 0 w 308318"/>
              <a:gd name="connsiteY6" fmla="*/ 252340 h 293159"/>
              <a:gd name="connsiteX7" fmla="*/ 43414 w 308318"/>
              <a:gd name="connsiteY7" fmla="*/ 0 h 293159"/>
              <a:gd name="connsiteX0" fmla="*/ 40701 w 306416"/>
              <a:gd name="connsiteY0" fmla="*/ 2713 h 303442"/>
              <a:gd name="connsiteX1" fmla="*/ 295756 w 306416"/>
              <a:gd name="connsiteY1" fmla="*/ 48839 h 303442"/>
              <a:gd name="connsiteX2" fmla="*/ 241489 w 306416"/>
              <a:gd name="connsiteY2" fmla="*/ 293041 h 303442"/>
              <a:gd name="connsiteX3" fmla="*/ 86828 w 306416"/>
              <a:gd name="connsiteY3" fmla="*/ 260481 h 303442"/>
              <a:gd name="connsiteX4" fmla="*/ 78687 w 306416"/>
              <a:gd name="connsiteY4" fmla="*/ 279475 h 303442"/>
              <a:gd name="connsiteX5" fmla="*/ 0 w 306416"/>
              <a:gd name="connsiteY5" fmla="*/ 252340 h 303442"/>
              <a:gd name="connsiteX6" fmla="*/ 43414 w 306416"/>
              <a:gd name="connsiteY6" fmla="*/ 0 h 303442"/>
              <a:gd name="connsiteX0" fmla="*/ 40701 w 295756"/>
              <a:gd name="connsiteY0" fmla="*/ 2713 h 303442"/>
              <a:gd name="connsiteX1" fmla="*/ 295756 w 295756"/>
              <a:gd name="connsiteY1" fmla="*/ 48839 h 303442"/>
              <a:gd name="connsiteX2" fmla="*/ 241489 w 295756"/>
              <a:gd name="connsiteY2" fmla="*/ 293041 h 303442"/>
              <a:gd name="connsiteX3" fmla="*/ 86828 w 295756"/>
              <a:gd name="connsiteY3" fmla="*/ 260481 h 303442"/>
              <a:gd name="connsiteX4" fmla="*/ 78687 w 295756"/>
              <a:gd name="connsiteY4" fmla="*/ 279475 h 303442"/>
              <a:gd name="connsiteX5" fmla="*/ 0 w 295756"/>
              <a:gd name="connsiteY5" fmla="*/ 252340 h 303442"/>
              <a:gd name="connsiteX6" fmla="*/ 43414 w 295756"/>
              <a:gd name="connsiteY6" fmla="*/ 0 h 303442"/>
              <a:gd name="connsiteX0" fmla="*/ 40701 w 295756"/>
              <a:gd name="connsiteY0" fmla="*/ 2713 h 293041"/>
              <a:gd name="connsiteX1" fmla="*/ 295756 w 295756"/>
              <a:gd name="connsiteY1" fmla="*/ 48839 h 293041"/>
              <a:gd name="connsiteX2" fmla="*/ 241489 w 295756"/>
              <a:gd name="connsiteY2" fmla="*/ 293041 h 293041"/>
              <a:gd name="connsiteX3" fmla="*/ 86828 w 295756"/>
              <a:gd name="connsiteY3" fmla="*/ 260481 h 293041"/>
              <a:gd name="connsiteX4" fmla="*/ 78687 w 295756"/>
              <a:gd name="connsiteY4" fmla="*/ 279475 h 293041"/>
              <a:gd name="connsiteX5" fmla="*/ 0 w 295756"/>
              <a:gd name="connsiteY5" fmla="*/ 252340 h 293041"/>
              <a:gd name="connsiteX6" fmla="*/ 43414 w 295756"/>
              <a:gd name="connsiteY6" fmla="*/ 0 h 293041"/>
              <a:gd name="connsiteX0" fmla="*/ 40701 w 295756"/>
              <a:gd name="connsiteY0" fmla="*/ 2713 h 293041"/>
              <a:gd name="connsiteX1" fmla="*/ 295756 w 295756"/>
              <a:gd name="connsiteY1" fmla="*/ 48839 h 293041"/>
              <a:gd name="connsiteX2" fmla="*/ 241489 w 295756"/>
              <a:gd name="connsiteY2" fmla="*/ 293041 h 293041"/>
              <a:gd name="connsiteX3" fmla="*/ 86828 w 295756"/>
              <a:gd name="connsiteY3" fmla="*/ 260481 h 293041"/>
              <a:gd name="connsiteX4" fmla="*/ 78687 w 295756"/>
              <a:gd name="connsiteY4" fmla="*/ 279475 h 293041"/>
              <a:gd name="connsiteX5" fmla="*/ 0 w 295756"/>
              <a:gd name="connsiteY5" fmla="*/ 252340 h 293041"/>
              <a:gd name="connsiteX6" fmla="*/ 43414 w 29575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4968 w 303896"/>
              <a:gd name="connsiteY3" fmla="*/ 260481 h 293041"/>
              <a:gd name="connsiteX4" fmla="*/ 86827 w 303896"/>
              <a:gd name="connsiteY4" fmla="*/ 279475 h 293041"/>
              <a:gd name="connsiteX5" fmla="*/ 0 w 303896"/>
              <a:gd name="connsiteY5" fmla="*/ 265907 h 293041"/>
              <a:gd name="connsiteX6" fmla="*/ 51554 w 30389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4968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304423"/>
              <a:gd name="connsiteX1" fmla="*/ 303896 w 303896"/>
              <a:gd name="connsiteY1" fmla="*/ 48839 h 304423"/>
              <a:gd name="connsiteX2" fmla="*/ 249629 w 303896"/>
              <a:gd name="connsiteY2" fmla="*/ 293041 h 304423"/>
              <a:gd name="connsiteX3" fmla="*/ 92254 w 303896"/>
              <a:gd name="connsiteY3" fmla="*/ 260481 h 304423"/>
              <a:gd name="connsiteX4" fmla="*/ 86827 w 303896"/>
              <a:gd name="connsiteY4" fmla="*/ 279475 h 304423"/>
              <a:gd name="connsiteX5" fmla="*/ 0 w 303896"/>
              <a:gd name="connsiteY5" fmla="*/ 260480 h 304423"/>
              <a:gd name="connsiteX6" fmla="*/ 51554 w 303896"/>
              <a:gd name="connsiteY6" fmla="*/ 0 h 304423"/>
              <a:gd name="connsiteX0" fmla="*/ 48841 w 303896"/>
              <a:gd name="connsiteY0" fmla="*/ 2713 h 293041"/>
              <a:gd name="connsiteX1" fmla="*/ 303896 w 303896"/>
              <a:gd name="connsiteY1" fmla="*/ 48839 h 293041"/>
              <a:gd name="connsiteX2" fmla="*/ 24962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1400 w 303896"/>
              <a:gd name="connsiteY4" fmla="*/ 276762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81400 w 303896"/>
              <a:gd name="connsiteY4" fmla="*/ 276762 h 302550"/>
              <a:gd name="connsiteX5" fmla="*/ 0 w 303896"/>
              <a:gd name="connsiteY5" fmla="*/ 260480 h 302550"/>
              <a:gd name="connsiteX6" fmla="*/ 51554 w 303896"/>
              <a:gd name="connsiteY6" fmla="*/ 0 h 302550"/>
              <a:gd name="connsiteX0" fmla="*/ 48841 w 303896"/>
              <a:gd name="connsiteY0" fmla="*/ 2713 h 302508"/>
              <a:gd name="connsiteX1" fmla="*/ 303896 w 303896"/>
              <a:gd name="connsiteY1" fmla="*/ 48839 h 302508"/>
              <a:gd name="connsiteX2" fmla="*/ 257769 w 303896"/>
              <a:gd name="connsiteY2" fmla="*/ 293041 h 302508"/>
              <a:gd name="connsiteX3" fmla="*/ 86827 w 303896"/>
              <a:gd name="connsiteY3" fmla="*/ 255054 h 302508"/>
              <a:gd name="connsiteX4" fmla="*/ 78687 w 303896"/>
              <a:gd name="connsiteY4" fmla="*/ 279476 h 302508"/>
              <a:gd name="connsiteX5" fmla="*/ 0 w 303896"/>
              <a:gd name="connsiteY5" fmla="*/ 260480 h 302508"/>
              <a:gd name="connsiteX6" fmla="*/ 51554 w 303896"/>
              <a:gd name="connsiteY6" fmla="*/ 0 h 302508"/>
              <a:gd name="connsiteX0" fmla="*/ 48841 w 303896"/>
              <a:gd name="connsiteY0" fmla="*/ 2713 h 302508"/>
              <a:gd name="connsiteX1" fmla="*/ 303896 w 303896"/>
              <a:gd name="connsiteY1" fmla="*/ 48839 h 302508"/>
              <a:gd name="connsiteX2" fmla="*/ 257769 w 303896"/>
              <a:gd name="connsiteY2" fmla="*/ 293041 h 302508"/>
              <a:gd name="connsiteX3" fmla="*/ 86827 w 303896"/>
              <a:gd name="connsiteY3" fmla="*/ 255054 h 302508"/>
              <a:gd name="connsiteX4" fmla="*/ 78687 w 303896"/>
              <a:gd name="connsiteY4" fmla="*/ 279476 h 302508"/>
              <a:gd name="connsiteX5" fmla="*/ 0 w 303896"/>
              <a:gd name="connsiteY5" fmla="*/ 260480 h 302508"/>
              <a:gd name="connsiteX6" fmla="*/ 51554 w 303896"/>
              <a:gd name="connsiteY6" fmla="*/ 0 h 302508"/>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2550"/>
              <a:gd name="connsiteX1" fmla="*/ 306277 w 306277"/>
              <a:gd name="connsiteY1" fmla="*/ 48839 h 302550"/>
              <a:gd name="connsiteX2" fmla="*/ 260150 w 306277"/>
              <a:gd name="connsiteY2" fmla="*/ 293041 h 302550"/>
              <a:gd name="connsiteX3" fmla="*/ 89208 w 306277"/>
              <a:gd name="connsiteY3" fmla="*/ 255054 h 302550"/>
              <a:gd name="connsiteX4" fmla="*/ 75641 w 306277"/>
              <a:gd name="connsiteY4" fmla="*/ 276763 h 302550"/>
              <a:gd name="connsiteX5" fmla="*/ 0 w 306277"/>
              <a:gd name="connsiteY5" fmla="*/ 265243 h 302550"/>
              <a:gd name="connsiteX6" fmla="*/ 53935 w 306277"/>
              <a:gd name="connsiteY6" fmla="*/ 0 h 302550"/>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2951"/>
              <a:gd name="connsiteX1" fmla="*/ 306277 w 306277"/>
              <a:gd name="connsiteY1" fmla="*/ 48839 h 302951"/>
              <a:gd name="connsiteX2" fmla="*/ 260150 w 306277"/>
              <a:gd name="connsiteY2" fmla="*/ 293041 h 302951"/>
              <a:gd name="connsiteX3" fmla="*/ 84446 w 306277"/>
              <a:gd name="connsiteY3" fmla="*/ 257435 h 302951"/>
              <a:gd name="connsiteX4" fmla="*/ 75641 w 306277"/>
              <a:gd name="connsiteY4" fmla="*/ 276763 h 302951"/>
              <a:gd name="connsiteX5" fmla="*/ 0 w 306277"/>
              <a:gd name="connsiteY5" fmla="*/ 265243 h 302951"/>
              <a:gd name="connsiteX6" fmla="*/ 53935 w 306277"/>
              <a:gd name="connsiteY6" fmla="*/ 0 h 302951"/>
              <a:gd name="connsiteX0" fmla="*/ 51222 w 306277"/>
              <a:gd name="connsiteY0" fmla="*/ 2713 h 302951"/>
              <a:gd name="connsiteX1" fmla="*/ 306277 w 306277"/>
              <a:gd name="connsiteY1" fmla="*/ 48839 h 302951"/>
              <a:gd name="connsiteX2" fmla="*/ 260150 w 306277"/>
              <a:gd name="connsiteY2" fmla="*/ 293041 h 302951"/>
              <a:gd name="connsiteX3" fmla="*/ 84446 w 306277"/>
              <a:gd name="connsiteY3" fmla="*/ 257435 h 302951"/>
              <a:gd name="connsiteX4" fmla="*/ 75641 w 306277"/>
              <a:gd name="connsiteY4" fmla="*/ 276763 h 302951"/>
              <a:gd name="connsiteX5" fmla="*/ 0 w 306277"/>
              <a:gd name="connsiteY5" fmla="*/ 265243 h 302951"/>
              <a:gd name="connsiteX6" fmla="*/ 53935 w 306277"/>
              <a:gd name="connsiteY6" fmla="*/ 0 h 302951"/>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57435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3936"/>
              <a:gd name="connsiteX1" fmla="*/ 306277 w 306277"/>
              <a:gd name="connsiteY1" fmla="*/ 48839 h 303936"/>
              <a:gd name="connsiteX2" fmla="*/ 260150 w 306277"/>
              <a:gd name="connsiteY2" fmla="*/ 293041 h 303936"/>
              <a:gd name="connsiteX3" fmla="*/ 84446 w 306277"/>
              <a:gd name="connsiteY3" fmla="*/ 257435 h 303936"/>
              <a:gd name="connsiteX4" fmla="*/ 75641 w 306277"/>
              <a:gd name="connsiteY4" fmla="*/ 276763 h 303936"/>
              <a:gd name="connsiteX5" fmla="*/ 0 w 306277"/>
              <a:gd name="connsiteY5" fmla="*/ 265243 h 303936"/>
              <a:gd name="connsiteX6" fmla="*/ 53935 w 306277"/>
              <a:gd name="connsiteY6" fmla="*/ 0 h 303936"/>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57435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5109"/>
              <a:gd name="connsiteX1" fmla="*/ 306277 w 306277"/>
              <a:gd name="connsiteY1" fmla="*/ 48839 h 305109"/>
              <a:gd name="connsiteX2" fmla="*/ 260150 w 306277"/>
              <a:gd name="connsiteY2" fmla="*/ 293041 h 305109"/>
              <a:gd name="connsiteX3" fmla="*/ 84446 w 306277"/>
              <a:gd name="connsiteY3" fmla="*/ 264579 h 305109"/>
              <a:gd name="connsiteX4" fmla="*/ 75641 w 306277"/>
              <a:gd name="connsiteY4" fmla="*/ 276763 h 305109"/>
              <a:gd name="connsiteX5" fmla="*/ 0 w 306277"/>
              <a:gd name="connsiteY5" fmla="*/ 265243 h 305109"/>
              <a:gd name="connsiteX6" fmla="*/ 53935 w 306277"/>
              <a:gd name="connsiteY6" fmla="*/ 0 h 305109"/>
              <a:gd name="connsiteX0" fmla="*/ 51222 w 306277"/>
              <a:gd name="connsiteY0" fmla="*/ 2713 h 305109"/>
              <a:gd name="connsiteX1" fmla="*/ 306277 w 306277"/>
              <a:gd name="connsiteY1" fmla="*/ 48839 h 305109"/>
              <a:gd name="connsiteX2" fmla="*/ 260150 w 306277"/>
              <a:gd name="connsiteY2" fmla="*/ 293041 h 305109"/>
              <a:gd name="connsiteX3" fmla="*/ 84446 w 306277"/>
              <a:gd name="connsiteY3" fmla="*/ 264579 h 305109"/>
              <a:gd name="connsiteX4" fmla="*/ 75641 w 306277"/>
              <a:gd name="connsiteY4" fmla="*/ 276763 h 305109"/>
              <a:gd name="connsiteX5" fmla="*/ 0 w 306277"/>
              <a:gd name="connsiteY5" fmla="*/ 265243 h 305109"/>
              <a:gd name="connsiteX6" fmla="*/ 53935 w 306277"/>
              <a:gd name="connsiteY6" fmla="*/ 0 h 305109"/>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64579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0" fmla="*/ 51222 w 306277"/>
              <a:gd name="connsiteY0" fmla="*/ 2713 h 304263"/>
              <a:gd name="connsiteX1" fmla="*/ 306277 w 306277"/>
              <a:gd name="connsiteY1" fmla="*/ 48839 h 304263"/>
              <a:gd name="connsiteX2" fmla="*/ 260150 w 306277"/>
              <a:gd name="connsiteY2" fmla="*/ 293041 h 304263"/>
              <a:gd name="connsiteX3" fmla="*/ 77302 w 306277"/>
              <a:gd name="connsiteY3" fmla="*/ 264579 h 304263"/>
              <a:gd name="connsiteX4" fmla="*/ 73260 w 306277"/>
              <a:gd name="connsiteY4" fmla="*/ 276763 h 304263"/>
              <a:gd name="connsiteX5" fmla="*/ 0 w 306277"/>
              <a:gd name="connsiteY5" fmla="*/ 265243 h 304263"/>
              <a:gd name="connsiteX6" fmla="*/ 53935 w 306277"/>
              <a:gd name="connsiteY6" fmla="*/ 0 h 304263"/>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68498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66116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91703 w 306277"/>
              <a:gd name="connsiteY0" fmla="*/ 0 h 335572"/>
              <a:gd name="connsiteX1" fmla="*/ 306277 w 306277"/>
              <a:gd name="connsiteY1" fmla="*/ 91370 h 335572"/>
              <a:gd name="connsiteX2" fmla="*/ 260150 w 306277"/>
              <a:gd name="connsiteY2" fmla="*/ 335572 h 335572"/>
              <a:gd name="connsiteX3" fmla="*/ 77302 w 306277"/>
              <a:gd name="connsiteY3" fmla="*/ 307110 h 335572"/>
              <a:gd name="connsiteX4" fmla="*/ 70879 w 306277"/>
              <a:gd name="connsiteY4" fmla="*/ 324057 h 335572"/>
              <a:gd name="connsiteX5" fmla="*/ 0 w 306277"/>
              <a:gd name="connsiteY5" fmla="*/ 307774 h 335572"/>
              <a:gd name="connsiteX6" fmla="*/ 53935 w 306277"/>
              <a:gd name="connsiteY6" fmla="*/ 42531 h 335572"/>
              <a:gd name="connsiteX7" fmla="*/ 91703 w 306277"/>
              <a:gd name="connsiteY7" fmla="*/ 0 h 335572"/>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49173 w 301515"/>
              <a:gd name="connsiteY0" fmla="*/ 0 h 293041"/>
              <a:gd name="connsiteX1" fmla="*/ 301515 w 301515"/>
              <a:gd name="connsiteY1" fmla="*/ 48839 h 293041"/>
              <a:gd name="connsiteX2" fmla="*/ 255388 w 301515"/>
              <a:gd name="connsiteY2" fmla="*/ 293041 h 293041"/>
              <a:gd name="connsiteX3" fmla="*/ 72540 w 301515"/>
              <a:gd name="connsiteY3" fmla="*/ 264579 h 293041"/>
              <a:gd name="connsiteX4" fmla="*/ 66117 w 301515"/>
              <a:gd name="connsiteY4" fmla="*/ 281526 h 293041"/>
              <a:gd name="connsiteX5" fmla="*/ 0 w 301515"/>
              <a:gd name="connsiteY5" fmla="*/ 267624 h 293041"/>
              <a:gd name="connsiteX6" fmla="*/ 49173 w 301515"/>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7149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4767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67623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2385 h 293041"/>
              <a:gd name="connsiteX6" fmla="*/ 42029 w 294371"/>
              <a:gd name="connsiteY6" fmla="*/ 0 h 293041"/>
              <a:gd name="connsiteX0" fmla="*/ 42029 w 294371"/>
              <a:gd name="connsiteY0" fmla="*/ 0 h 293041"/>
              <a:gd name="connsiteX1" fmla="*/ 227720 w 294371"/>
              <a:gd name="connsiteY1" fmla="*/ 37553 h 293041"/>
              <a:gd name="connsiteX2" fmla="*/ 294371 w 294371"/>
              <a:gd name="connsiteY2" fmla="*/ 48839 h 293041"/>
              <a:gd name="connsiteX3" fmla="*/ 248244 w 294371"/>
              <a:gd name="connsiteY3" fmla="*/ 293041 h 293041"/>
              <a:gd name="connsiteX4" fmla="*/ 65396 w 294371"/>
              <a:gd name="connsiteY4" fmla="*/ 264579 h 293041"/>
              <a:gd name="connsiteX5" fmla="*/ 58973 w 294371"/>
              <a:gd name="connsiteY5" fmla="*/ 281526 h 293041"/>
              <a:gd name="connsiteX6" fmla="*/ 0 w 294371"/>
              <a:gd name="connsiteY6" fmla="*/ 272385 h 293041"/>
              <a:gd name="connsiteX7" fmla="*/ 42029 w 294371"/>
              <a:gd name="connsiteY7"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2385 h 293041"/>
              <a:gd name="connsiteX6" fmla="*/ 42029 w 294371"/>
              <a:gd name="connsiteY6" fmla="*/ 0 h 293041"/>
              <a:gd name="connsiteX0" fmla="*/ 42029 w 248244"/>
              <a:gd name="connsiteY0" fmla="*/ 0 h 293041"/>
              <a:gd name="connsiteX1" fmla="*/ 214692 w 248244"/>
              <a:gd name="connsiteY1" fmla="*/ 39159 h 293041"/>
              <a:gd name="connsiteX2" fmla="*/ 248244 w 248244"/>
              <a:gd name="connsiteY2" fmla="*/ 293041 h 293041"/>
              <a:gd name="connsiteX3" fmla="*/ 65396 w 248244"/>
              <a:gd name="connsiteY3" fmla="*/ 264579 h 293041"/>
              <a:gd name="connsiteX4" fmla="*/ 58973 w 248244"/>
              <a:gd name="connsiteY4" fmla="*/ 281526 h 293041"/>
              <a:gd name="connsiteX5" fmla="*/ 0 w 248244"/>
              <a:gd name="connsiteY5" fmla="*/ 272385 h 293041"/>
              <a:gd name="connsiteX6" fmla="*/ 42029 w 248244"/>
              <a:gd name="connsiteY6" fmla="*/ 0 h 293041"/>
              <a:gd name="connsiteX0" fmla="*/ 42029 w 214692"/>
              <a:gd name="connsiteY0" fmla="*/ 0 h 281711"/>
              <a:gd name="connsiteX1" fmla="*/ 214692 w 214692"/>
              <a:gd name="connsiteY1" fmla="*/ 39159 h 281711"/>
              <a:gd name="connsiteX2" fmla="*/ 185164 w 214692"/>
              <a:gd name="connsiteY2" fmla="*/ 202695 h 281711"/>
              <a:gd name="connsiteX3" fmla="*/ 65396 w 214692"/>
              <a:gd name="connsiteY3" fmla="*/ 264579 h 281711"/>
              <a:gd name="connsiteX4" fmla="*/ 58973 w 214692"/>
              <a:gd name="connsiteY4" fmla="*/ 281526 h 281711"/>
              <a:gd name="connsiteX5" fmla="*/ 0 w 214692"/>
              <a:gd name="connsiteY5" fmla="*/ 272385 h 281711"/>
              <a:gd name="connsiteX6" fmla="*/ 42029 w 214692"/>
              <a:gd name="connsiteY6" fmla="*/ 0 h 281711"/>
              <a:gd name="connsiteX0" fmla="*/ 42029 w 214692"/>
              <a:gd name="connsiteY0" fmla="*/ 0 h 281711"/>
              <a:gd name="connsiteX1" fmla="*/ 214692 w 214692"/>
              <a:gd name="connsiteY1" fmla="*/ 39159 h 281711"/>
              <a:gd name="connsiteX2" fmla="*/ 185164 w 214692"/>
              <a:gd name="connsiteY2" fmla="*/ 202695 h 281711"/>
              <a:gd name="connsiteX3" fmla="*/ 58973 w 214692"/>
              <a:gd name="connsiteY3" fmla="*/ 281526 h 281711"/>
              <a:gd name="connsiteX4" fmla="*/ 0 w 214692"/>
              <a:gd name="connsiteY4" fmla="*/ 272385 h 281711"/>
              <a:gd name="connsiteX5" fmla="*/ 42029 w 214692"/>
              <a:gd name="connsiteY5" fmla="*/ 0 h 281711"/>
              <a:gd name="connsiteX0" fmla="*/ 42029 w 214692"/>
              <a:gd name="connsiteY0" fmla="*/ 0 h 281845"/>
              <a:gd name="connsiteX1" fmla="*/ 214692 w 214692"/>
              <a:gd name="connsiteY1" fmla="*/ 39159 h 281845"/>
              <a:gd name="connsiteX2" fmla="*/ 185164 w 214692"/>
              <a:gd name="connsiteY2" fmla="*/ 202695 h 281845"/>
              <a:gd name="connsiteX3" fmla="*/ 0 w 214692"/>
              <a:gd name="connsiteY3" fmla="*/ 272385 h 281845"/>
              <a:gd name="connsiteX4" fmla="*/ 42029 w 214692"/>
              <a:gd name="connsiteY4" fmla="*/ 0 h 281845"/>
              <a:gd name="connsiteX0" fmla="*/ 35389 w 208052"/>
              <a:gd name="connsiteY0" fmla="*/ 0 h 218310"/>
              <a:gd name="connsiteX1" fmla="*/ 208052 w 208052"/>
              <a:gd name="connsiteY1" fmla="*/ 39159 h 218310"/>
              <a:gd name="connsiteX2" fmla="*/ 178524 w 208052"/>
              <a:gd name="connsiteY2" fmla="*/ 202695 h 218310"/>
              <a:gd name="connsiteX3" fmla="*/ 0 w 208052"/>
              <a:gd name="connsiteY3" fmla="*/ 165906 h 218310"/>
              <a:gd name="connsiteX4" fmla="*/ 35389 w 208052"/>
              <a:gd name="connsiteY4" fmla="*/ 0 h 218310"/>
              <a:gd name="connsiteX0" fmla="*/ 37947 w 210610"/>
              <a:gd name="connsiteY0" fmla="*/ 0 h 211269"/>
              <a:gd name="connsiteX1" fmla="*/ 210610 w 210610"/>
              <a:gd name="connsiteY1" fmla="*/ 39159 h 211269"/>
              <a:gd name="connsiteX2" fmla="*/ 181082 w 210610"/>
              <a:gd name="connsiteY2" fmla="*/ 202695 h 211269"/>
              <a:gd name="connsiteX3" fmla="*/ 22780 w 210610"/>
              <a:gd name="connsiteY3" fmla="*/ 185977 h 211269"/>
              <a:gd name="connsiteX4" fmla="*/ 2558 w 210610"/>
              <a:gd name="connsiteY4" fmla="*/ 165906 h 211269"/>
              <a:gd name="connsiteX5" fmla="*/ 37947 w 210610"/>
              <a:gd name="connsiteY5" fmla="*/ 0 h 211269"/>
              <a:gd name="connsiteX0" fmla="*/ 35389 w 208052"/>
              <a:gd name="connsiteY0" fmla="*/ 0 h 210620"/>
              <a:gd name="connsiteX1" fmla="*/ 208052 w 208052"/>
              <a:gd name="connsiteY1" fmla="*/ 39159 h 210620"/>
              <a:gd name="connsiteX2" fmla="*/ 178524 w 208052"/>
              <a:gd name="connsiteY2" fmla="*/ 202695 h 210620"/>
              <a:gd name="connsiteX3" fmla="*/ 0 w 208052"/>
              <a:gd name="connsiteY3" fmla="*/ 165906 h 210620"/>
              <a:gd name="connsiteX4" fmla="*/ 35389 w 208052"/>
              <a:gd name="connsiteY4" fmla="*/ 0 h 210620"/>
              <a:gd name="connsiteX0" fmla="*/ 35389 w 208052"/>
              <a:gd name="connsiteY0" fmla="*/ 0 h 202695"/>
              <a:gd name="connsiteX1" fmla="*/ 208052 w 208052"/>
              <a:gd name="connsiteY1" fmla="*/ 39159 h 202695"/>
              <a:gd name="connsiteX2" fmla="*/ 178524 w 208052"/>
              <a:gd name="connsiteY2" fmla="*/ 202695 h 202695"/>
              <a:gd name="connsiteX3" fmla="*/ 0 w 208052"/>
              <a:gd name="connsiteY3" fmla="*/ 165906 h 202695"/>
              <a:gd name="connsiteX4" fmla="*/ 35389 w 208052"/>
              <a:gd name="connsiteY4" fmla="*/ 0 h 202695"/>
              <a:gd name="connsiteX0" fmla="*/ 30409 w 208052"/>
              <a:gd name="connsiteY0" fmla="*/ 0 h 173655"/>
              <a:gd name="connsiteX1" fmla="*/ 208052 w 208052"/>
              <a:gd name="connsiteY1" fmla="*/ 10119 h 173655"/>
              <a:gd name="connsiteX2" fmla="*/ 178524 w 208052"/>
              <a:gd name="connsiteY2" fmla="*/ 173655 h 173655"/>
              <a:gd name="connsiteX3" fmla="*/ 0 w 208052"/>
              <a:gd name="connsiteY3" fmla="*/ 136866 h 173655"/>
              <a:gd name="connsiteX4" fmla="*/ 30409 w 208052"/>
              <a:gd name="connsiteY4" fmla="*/ 0 h 173655"/>
              <a:gd name="connsiteX0" fmla="*/ 30409 w 208052"/>
              <a:gd name="connsiteY0" fmla="*/ 0 h 173655"/>
              <a:gd name="connsiteX1" fmla="*/ 113181 w 208052"/>
              <a:gd name="connsiteY1" fmla="*/ 6899 h 173655"/>
              <a:gd name="connsiteX2" fmla="*/ 208052 w 208052"/>
              <a:gd name="connsiteY2" fmla="*/ 10119 h 173655"/>
              <a:gd name="connsiteX3" fmla="*/ 178524 w 208052"/>
              <a:gd name="connsiteY3" fmla="*/ 173655 h 173655"/>
              <a:gd name="connsiteX4" fmla="*/ 0 w 208052"/>
              <a:gd name="connsiteY4" fmla="*/ 136866 h 173655"/>
              <a:gd name="connsiteX5" fmla="*/ 30409 w 208052"/>
              <a:gd name="connsiteY5" fmla="*/ 0 h 173655"/>
              <a:gd name="connsiteX0" fmla="*/ 30409 w 208052"/>
              <a:gd name="connsiteY0" fmla="*/ 0 h 173655"/>
              <a:gd name="connsiteX1" fmla="*/ 91601 w 208052"/>
              <a:gd name="connsiteY1" fmla="*/ 11739 h 173655"/>
              <a:gd name="connsiteX2" fmla="*/ 208052 w 208052"/>
              <a:gd name="connsiteY2" fmla="*/ 10119 h 173655"/>
              <a:gd name="connsiteX3" fmla="*/ 178524 w 208052"/>
              <a:gd name="connsiteY3" fmla="*/ 173655 h 173655"/>
              <a:gd name="connsiteX4" fmla="*/ 0 w 208052"/>
              <a:gd name="connsiteY4" fmla="*/ 136866 h 173655"/>
              <a:gd name="connsiteX5" fmla="*/ 30409 w 208052"/>
              <a:gd name="connsiteY5" fmla="*/ 0 h 173655"/>
              <a:gd name="connsiteX0" fmla="*/ 30409 w 208052"/>
              <a:gd name="connsiteY0" fmla="*/ 0 h 173655"/>
              <a:gd name="connsiteX1" fmla="*/ 88281 w 208052"/>
              <a:gd name="connsiteY1" fmla="*/ 8513 h 173655"/>
              <a:gd name="connsiteX2" fmla="*/ 208052 w 208052"/>
              <a:gd name="connsiteY2" fmla="*/ 10119 h 173655"/>
              <a:gd name="connsiteX3" fmla="*/ 178524 w 208052"/>
              <a:gd name="connsiteY3" fmla="*/ 173655 h 173655"/>
              <a:gd name="connsiteX4" fmla="*/ 0 w 208052"/>
              <a:gd name="connsiteY4" fmla="*/ 136866 h 173655"/>
              <a:gd name="connsiteX5" fmla="*/ 30409 w 208052"/>
              <a:gd name="connsiteY5" fmla="*/ 0 h 173655"/>
              <a:gd name="connsiteX0" fmla="*/ 30409 w 208052"/>
              <a:gd name="connsiteY0" fmla="*/ 0 h 173655"/>
              <a:gd name="connsiteX1" fmla="*/ 88281 w 208052"/>
              <a:gd name="connsiteY1" fmla="*/ 8513 h 173655"/>
              <a:gd name="connsiteX2" fmla="*/ 208052 w 208052"/>
              <a:gd name="connsiteY2" fmla="*/ 10119 h 173655"/>
              <a:gd name="connsiteX3" fmla="*/ 178524 w 208052"/>
              <a:gd name="connsiteY3" fmla="*/ 173655 h 173655"/>
              <a:gd name="connsiteX4" fmla="*/ 0 w 208052"/>
              <a:gd name="connsiteY4" fmla="*/ 136866 h 173655"/>
              <a:gd name="connsiteX5" fmla="*/ 30409 w 208052"/>
              <a:gd name="connsiteY5" fmla="*/ 0 h 173655"/>
              <a:gd name="connsiteX0" fmla="*/ 30409 w 208052"/>
              <a:gd name="connsiteY0" fmla="*/ 0 h 173655"/>
              <a:gd name="connsiteX1" fmla="*/ 88281 w 208052"/>
              <a:gd name="connsiteY1" fmla="*/ 8513 h 173655"/>
              <a:gd name="connsiteX2" fmla="*/ 103221 w 208052"/>
              <a:gd name="connsiteY2" fmla="*/ 6899 h 173655"/>
              <a:gd name="connsiteX3" fmla="*/ 208052 w 208052"/>
              <a:gd name="connsiteY3" fmla="*/ 10119 h 173655"/>
              <a:gd name="connsiteX4" fmla="*/ 178524 w 208052"/>
              <a:gd name="connsiteY4" fmla="*/ 173655 h 173655"/>
              <a:gd name="connsiteX5" fmla="*/ 0 w 208052"/>
              <a:gd name="connsiteY5" fmla="*/ 136866 h 173655"/>
              <a:gd name="connsiteX6" fmla="*/ 30409 w 208052"/>
              <a:gd name="connsiteY6" fmla="*/ 0 h 173655"/>
              <a:gd name="connsiteX0" fmla="*/ 30409 w 208052"/>
              <a:gd name="connsiteY0" fmla="*/ 9234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0 w 208052"/>
              <a:gd name="connsiteY5" fmla="*/ 146100 h 182889"/>
              <a:gd name="connsiteX6" fmla="*/ 30409 w 208052"/>
              <a:gd name="connsiteY6" fmla="*/ 9234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0 w 208052"/>
              <a:gd name="connsiteY5" fmla="*/ 146100 h 182889"/>
              <a:gd name="connsiteX6" fmla="*/ 25429 w 208052"/>
              <a:gd name="connsiteY6"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0 w 208052"/>
              <a:gd name="connsiteY5" fmla="*/ 132642 h 182889"/>
              <a:gd name="connsiteX6" fmla="*/ 25429 w 208052"/>
              <a:gd name="connsiteY6"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94204 w 208052"/>
              <a:gd name="connsiteY5" fmla="*/ 156466 h 182889"/>
              <a:gd name="connsiteX6" fmla="*/ 0 w 208052"/>
              <a:gd name="connsiteY6" fmla="*/ 132642 h 182889"/>
              <a:gd name="connsiteX7" fmla="*/ 25429 w 208052"/>
              <a:gd name="connsiteY7"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0 w 208052"/>
              <a:gd name="connsiteY6" fmla="*/ 132642 h 182889"/>
              <a:gd name="connsiteX7" fmla="*/ 25429 w 208052"/>
              <a:gd name="connsiteY7"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105281 w 208052"/>
              <a:gd name="connsiteY6" fmla="*/ 159158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83126 w 208052"/>
              <a:gd name="connsiteY6" fmla="*/ 153775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87783 w 208052"/>
              <a:gd name="connsiteY6" fmla="*/ 131143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62944 w 208052"/>
              <a:gd name="connsiteY6" fmla="*/ 149249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81029 w 208052"/>
              <a:gd name="connsiteY5" fmla="*/ 125434 h 182889"/>
              <a:gd name="connsiteX6" fmla="*/ 62944 w 208052"/>
              <a:gd name="connsiteY6" fmla="*/ 149249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81029 w 208052"/>
              <a:gd name="connsiteY5" fmla="*/ 125434 h 182889"/>
              <a:gd name="connsiteX6" fmla="*/ 75364 w 208052"/>
              <a:gd name="connsiteY6" fmla="*/ 147740 h 182889"/>
              <a:gd name="connsiteX7" fmla="*/ 0 w 208052"/>
              <a:gd name="connsiteY7" fmla="*/ 132642 h 182889"/>
              <a:gd name="connsiteX8" fmla="*/ 25429 w 208052"/>
              <a:gd name="connsiteY8" fmla="*/ 10847 h 182889"/>
              <a:gd name="connsiteX0" fmla="*/ 25429 w 208052"/>
              <a:gd name="connsiteY0" fmla="*/ 10847 h 152713"/>
              <a:gd name="connsiteX1" fmla="*/ 88281 w 208052"/>
              <a:gd name="connsiteY1" fmla="*/ 17747 h 152713"/>
              <a:gd name="connsiteX2" fmla="*/ 93260 w 208052"/>
              <a:gd name="connsiteY2" fmla="*/ 0 h 152713"/>
              <a:gd name="connsiteX3" fmla="*/ 208052 w 208052"/>
              <a:gd name="connsiteY3" fmla="*/ 19353 h 152713"/>
              <a:gd name="connsiteX4" fmla="*/ 186286 w 208052"/>
              <a:gd name="connsiteY4" fmla="*/ 152713 h 152713"/>
              <a:gd name="connsiteX5" fmla="*/ 81029 w 208052"/>
              <a:gd name="connsiteY5" fmla="*/ 125434 h 152713"/>
              <a:gd name="connsiteX6" fmla="*/ 75364 w 208052"/>
              <a:gd name="connsiteY6" fmla="*/ 147740 h 152713"/>
              <a:gd name="connsiteX7" fmla="*/ 0 w 208052"/>
              <a:gd name="connsiteY7" fmla="*/ 132642 h 152713"/>
              <a:gd name="connsiteX8" fmla="*/ 25429 w 208052"/>
              <a:gd name="connsiteY8" fmla="*/ 10847 h 152713"/>
              <a:gd name="connsiteX0" fmla="*/ 25429 w 208052"/>
              <a:gd name="connsiteY0" fmla="*/ 10847 h 152713"/>
              <a:gd name="connsiteX1" fmla="*/ 88281 w 208052"/>
              <a:gd name="connsiteY1" fmla="*/ 17747 h 152713"/>
              <a:gd name="connsiteX2" fmla="*/ 93260 w 208052"/>
              <a:gd name="connsiteY2" fmla="*/ 0 h 152713"/>
              <a:gd name="connsiteX3" fmla="*/ 208052 w 208052"/>
              <a:gd name="connsiteY3" fmla="*/ 19353 h 152713"/>
              <a:gd name="connsiteX4" fmla="*/ 186286 w 208052"/>
              <a:gd name="connsiteY4" fmla="*/ 152713 h 152713"/>
              <a:gd name="connsiteX5" fmla="*/ 84134 w 208052"/>
              <a:gd name="connsiteY5" fmla="*/ 131469 h 152713"/>
              <a:gd name="connsiteX6" fmla="*/ 75364 w 208052"/>
              <a:gd name="connsiteY6" fmla="*/ 147740 h 152713"/>
              <a:gd name="connsiteX7" fmla="*/ 0 w 208052"/>
              <a:gd name="connsiteY7" fmla="*/ 132642 h 152713"/>
              <a:gd name="connsiteX8" fmla="*/ 25429 w 208052"/>
              <a:gd name="connsiteY8" fmla="*/ 10847 h 152713"/>
              <a:gd name="connsiteX0" fmla="*/ 25429 w 208052"/>
              <a:gd name="connsiteY0" fmla="*/ 10847 h 152713"/>
              <a:gd name="connsiteX1" fmla="*/ 88281 w 208052"/>
              <a:gd name="connsiteY1" fmla="*/ 17747 h 152713"/>
              <a:gd name="connsiteX2" fmla="*/ 93260 w 208052"/>
              <a:gd name="connsiteY2" fmla="*/ 0 h 152713"/>
              <a:gd name="connsiteX3" fmla="*/ 208052 w 208052"/>
              <a:gd name="connsiteY3" fmla="*/ 19353 h 152713"/>
              <a:gd name="connsiteX4" fmla="*/ 186286 w 208052"/>
              <a:gd name="connsiteY4" fmla="*/ 152713 h 152713"/>
              <a:gd name="connsiteX5" fmla="*/ 84134 w 208052"/>
              <a:gd name="connsiteY5" fmla="*/ 131469 h 152713"/>
              <a:gd name="connsiteX6" fmla="*/ 80021 w 208052"/>
              <a:gd name="connsiteY6" fmla="*/ 150758 h 152713"/>
              <a:gd name="connsiteX7" fmla="*/ 0 w 208052"/>
              <a:gd name="connsiteY7" fmla="*/ 132642 h 152713"/>
              <a:gd name="connsiteX8" fmla="*/ 25429 w 208052"/>
              <a:gd name="connsiteY8" fmla="*/ 10847 h 152713"/>
              <a:gd name="connsiteX0" fmla="*/ 22324 w 204947"/>
              <a:gd name="connsiteY0" fmla="*/ 10847 h 152713"/>
              <a:gd name="connsiteX1" fmla="*/ 85176 w 204947"/>
              <a:gd name="connsiteY1" fmla="*/ 17747 h 152713"/>
              <a:gd name="connsiteX2" fmla="*/ 90155 w 204947"/>
              <a:gd name="connsiteY2" fmla="*/ 0 h 152713"/>
              <a:gd name="connsiteX3" fmla="*/ 204947 w 204947"/>
              <a:gd name="connsiteY3" fmla="*/ 19353 h 152713"/>
              <a:gd name="connsiteX4" fmla="*/ 183181 w 204947"/>
              <a:gd name="connsiteY4" fmla="*/ 152713 h 152713"/>
              <a:gd name="connsiteX5" fmla="*/ 81029 w 204947"/>
              <a:gd name="connsiteY5" fmla="*/ 131469 h 152713"/>
              <a:gd name="connsiteX6" fmla="*/ 76916 w 204947"/>
              <a:gd name="connsiteY6" fmla="*/ 150758 h 152713"/>
              <a:gd name="connsiteX7" fmla="*/ 0 w 204947"/>
              <a:gd name="connsiteY7" fmla="*/ 132642 h 152713"/>
              <a:gd name="connsiteX8" fmla="*/ 22324 w 204947"/>
              <a:gd name="connsiteY8" fmla="*/ 10847 h 152713"/>
              <a:gd name="connsiteX0" fmla="*/ 22324 w 204947"/>
              <a:gd name="connsiteY0" fmla="*/ 10847 h 154171"/>
              <a:gd name="connsiteX1" fmla="*/ 85176 w 204947"/>
              <a:gd name="connsiteY1" fmla="*/ 17747 h 154171"/>
              <a:gd name="connsiteX2" fmla="*/ 90155 w 204947"/>
              <a:gd name="connsiteY2" fmla="*/ 0 h 154171"/>
              <a:gd name="connsiteX3" fmla="*/ 204947 w 204947"/>
              <a:gd name="connsiteY3" fmla="*/ 19353 h 154171"/>
              <a:gd name="connsiteX4" fmla="*/ 175419 w 204947"/>
              <a:gd name="connsiteY4" fmla="*/ 154171 h 154171"/>
              <a:gd name="connsiteX5" fmla="*/ 81029 w 204947"/>
              <a:gd name="connsiteY5" fmla="*/ 131469 h 154171"/>
              <a:gd name="connsiteX6" fmla="*/ 76916 w 204947"/>
              <a:gd name="connsiteY6" fmla="*/ 150758 h 154171"/>
              <a:gd name="connsiteX7" fmla="*/ 0 w 204947"/>
              <a:gd name="connsiteY7" fmla="*/ 132642 h 154171"/>
              <a:gd name="connsiteX8" fmla="*/ 22324 w 204947"/>
              <a:gd name="connsiteY8" fmla="*/ 10847 h 154171"/>
              <a:gd name="connsiteX0" fmla="*/ 22324 w 195632"/>
              <a:gd name="connsiteY0" fmla="*/ 10847 h 154171"/>
              <a:gd name="connsiteX1" fmla="*/ 85176 w 195632"/>
              <a:gd name="connsiteY1" fmla="*/ 17747 h 154171"/>
              <a:gd name="connsiteX2" fmla="*/ 90155 w 195632"/>
              <a:gd name="connsiteY2" fmla="*/ 0 h 154171"/>
              <a:gd name="connsiteX3" fmla="*/ 195632 w 195632"/>
              <a:gd name="connsiteY3" fmla="*/ 16437 h 154171"/>
              <a:gd name="connsiteX4" fmla="*/ 175419 w 195632"/>
              <a:gd name="connsiteY4" fmla="*/ 154171 h 154171"/>
              <a:gd name="connsiteX5" fmla="*/ 81029 w 195632"/>
              <a:gd name="connsiteY5" fmla="*/ 131469 h 154171"/>
              <a:gd name="connsiteX6" fmla="*/ 76916 w 195632"/>
              <a:gd name="connsiteY6" fmla="*/ 150758 h 154171"/>
              <a:gd name="connsiteX7" fmla="*/ 0 w 195632"/>
              <a:gd name="connsiteY7" fmla="*/ 132642 h 154171"/>
              <a:gd name="connsiteX8" fmla="*/ 22324 w 195632"/>
              <a:gd name="connsiteY8" fmla="*/ 10847 h 154171"/>
              <a:gd name="connsiteX0" fmla="*/ 22324 w 201842"/>
              <a:gd name="connsiteY0" fmla="*/ 10847 h 154171"/>
              <a:gd name="connsiteX1" fmla="*/ 85176 w 201842"/>
              <a:gd name="connsiteY1" fmla="*/ 17747 h 154171"/>
              <a:gd name="connsiteX2" fmla="*/ 90155 w 201842"/>
              <a:gd name="connsiteY2" fmla="*/ 0 h 154171"/>
              <a:gd name="connsiteX3" fmla="*/ 201842 w 201842"/>
              <a:gd name="connsiteY3" fmla="*/ 20811 h 154171"/>
              <a:gd name="connsiteX4" fmla="*/ 175419 w 201842"/>
              <a:gd name="connsiteY4" fmla="*/ 154171 h 154171"/>
              <a:gd name="connsiteX5" fmla="*/ 81029 w 201842"/>
              <a:gd name="connsiteY5" fmla="*/ 131469 h 154171"/>
              <a:gd name="connsiteX6" fmla="*/ 76916 w 201842"/>
              <a:gd name="connsiteY6" fmla="*/ 150758 h 154171"/>
              <a:gd name="connsiteX7" fmla="*/ 0 w 201842"/>
              <a:gd name="connsiteY7" fmla="*/ 132642 h 154171"/>
              <a:gd name="connsiteX8" fmla="*/ 22324 w 201842"/>
              <a:gd name="connsiteY8" fmla="*/ 10847 h 154171"/>
              <a:gd name="connsiteX0" fmla="*/ 22324 w 201842"/>
              <a:gd name="connsiteY0" fmla="*/ 10847 h 154171"/>
              <a:gd name="connsiteX1" fmla="*/ 85176 w 201842"/>
              <a:gd name="connsiteY1" fmla="*/ 17747 h 154171"/>
              <a:gd name="connsiteX2" fmla="*/ 90155 w 201842"/>
              <a:gd name="connsiteY2" fmla="*/ 0 h 154171"/>
              <a:gd name="connsiteX3" fmla="*/ 201842 w 201842"/>
              <a:gd name="connsiteY3" fmla="*/ 20811 h 154171"/>
              <a:gd name="connsiteX4" fmla="*/ 175419 w 201842"/>
              <a:gd name="connsiteY4" fmla="*/ 154171 h 154171"/>
              <a:gd name="connsiteX5" fmla="*/ 81029 w 201842"/>
              <a:gd name="connsiteY5" fmla="*/ 131469 h 154171"/>
              <a:gd name="connsiteX6" fmla="*/ 80021 w 201842"/>
              <a:gd name="connsiteY6" fmla="*/ 147842 h 154171"/>
              <a:gd name="connsiteX7" fmla="*/ 0 w 201842"/>
              <a:gd name="connsiteY7" fmla="*/ 132642 h 154171"/>
              <a:gd name="connsiteX8" fmla="*/ 22324 w 201842"/>
              <a:gd name="connsiteY8" fmla="*/ 10847 h 154171"/>
              <a:gd name="connsiteX0" fmla="*/ 22324 w 201842"/>
              <a:gd name="connsiteY0" fmla="*/ 10847 h 152713"/>
              <a:gd name="connsiteX1" fmla="*/ 85176 w 201842"/>
              <a:gd name="connsiteY1" fmla="*/ 17747 h 152713"/>
              <a:gd name="connsiteX2" fmla="*/ 90155 w 201842"/>
              <a:gd name="connsiteY2" fmla="*/ 0 h 152713"/>
              <a:gd name="connsiteX3" fmla="*/ 201842 w 201842"/>
              <a:gd name="connsiteY3" fmla="*/ 20811 h 152713"/>
              <a:gd name="connsiteX4" fmla="*/ 175419 w 201842"/>
              <a:gd name="connsiteY4" fmla="*/ 152713 h 152713"/>
              <a:gd name="connsiteX5" fmla="*/ 81029 w 201842"/>
              <a:gd name="connsiteY5" fmla="*/ 131469 h 152713"/>
              <a:gd name="connsiteX6" fmla="*/ 80021 w 201842"/>
              <a:gd name="connsiteY6" fmla="*/ 147842 h 152713"/>
              <a:gd name="connsiteX7" fmla="*/ 0 w 201842"/>
              <a:gd name="connsiteY7" fmla="*/ 132642 h 152713"/>
              <a:gd name="connsiteX8" fmla="*/ 22324 w 201842"/>
              <a:gd name="connsiteY8" fmla="*/ 10847 h 152713"/>
              <a:gd name="connsiteX0" fmla="*/ 22324 w 201842"/>
              <a:gd name="connsiteY0" fmla="*/ 10847 h 151256"/>
              <a:gd name="connsiteX1" fmla="*/ 85176 w 201842"/>
              <a:gd name="connsiteY1" fmla="*/ 17747 h 151256"/>
              <a:gd name="connsiteX2" fmla="*/ 90155 w 201842"/>
              <a:gd name="connsiteY2" fmla="*/ 0 h 151256"/>
              <a:gd name="connsiteX3" fmla="*/ 201842 w 201842"/>
              <a:gd name="connsiteY3" fmla="*/ 20811 h 151256"/>
              <a:gd name="connsiteX4" fmla="*/ 175419 w 201842"/>
              <a:gd name="connsiteY4" fmla="*/ 151256 h 151256"/>
              <a:gd name="connsiteX5" fmla="*/ 81029 w 201842"/>
              <a:gd name="connsiteY5" fmla="*/ 131469 h 151256"/>
              <a:gd name="connsiteX6" fmla="*/ 80021 w 201842"/>
              <a:gd name="connsiteY6" fmla="*/ 147842 h 151256"/>
              <a:gd name="connsiteX7" fmla="*/ 0 w 201842"/>
              <a:gd name="connsiteY7" fmla="*/ 132642 h 151256"/>
              <a:gd name="connsiteX8" fmla="*/ 22324 w 201842"/>
              <a:gd name="connsiteY8" fmla="*/ 10847 h 15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842" h="151256">
                <a:moveTo>
                  <a:pt x="22324" y="10847"/>
                </a:moveTo>
                <a:lnTo>
                  <a:pt x="85176" y="17747"/>
                </a:lnTo>
                <a:lnTo>
                  <a:pt x="90155" y="0"/>
                </a:lnTo>
                <a:lnTo>
                  <a:pt x="201842" y="20811"/>
                </a:lnTo>
                <a:lnTo>
                  <a:pt x="175419" y="151256"/>
                </a:lnTo>
                <a:lnTo>
                  <a:pt x="81029" y="131469"/>
                </a:lnTo>
                <a:lnTo>
                  <a:pt x="80021" y="147842"/>
                </a:lnTo>
                <a:lnTo>
                  <a:pt x="0" y="132642"/>
                </a:lnTo>
                <a:lnTo>
                  <a:pt x="22324" y="10847"/>
                </a:lnTo>
                <a:close/>
              </a:path>
            </a:pathLst>
          </a:custGeom>
          <a:solidFill>
            <a:schemeClr val="accent2">
              <a:lumMod val="60000"/>
              <a:lumOff val="40000"/>
              <a:alpha val="5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3" name="線吹き出し 2 (枠付き) 22"/>
          <p:cNvSpPr/>
          <p:nvPr/>
        </p:nvSpPr>
        <p:spPr>
          <a:xfrm>
            <a:off x="6689723" y="4041924"/>
            <a:ext cx="3451869" cy="1136251"/>
          </a:xfrm>
          <a:prstGeom prst="borderCallout2">
            <a:avLst>
              <a:gd name="adj1" fmla="val 38900"/>
              <a:gd name="adj2" fmla="val -1796"/>
              <a:gd name="adj3" fmla="val 38900"/>
              <a:gd name="adj4" fmla="val -14179"/>
              <a:gd name="adj5" fmla="val -44919"/>
              <a:gd name="adj6" fmla="val -39258"/>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smtClean="0">
                <a:solidFill>
                  <a:schemeClr val="tx1"/>
                </a:solidFill>
                <a:latin typeface="+mn-ea"/>
              </a:rPr>
              <a:t>舞洲</a:t>
            </a:r>
            <a:r>
              <a:rPr lang="ja-JP" altLang="en-US" sz="1200" u="sng" dirty="0" smtClean="0">
                <a:solidFill>
                  <a:schemeClr val="tx1"/>
                </a:solidFill>
                <a:latin typeface="+mn-ea"/>
              </a:rPr>
              <a:t>球技場（</a:t>
            </a:r>
            <a:r>
              <a:rPr lang="ja-JP" altLang="en-US" sz="1100" u="sng" dirty="0" smtClean="0">
                <a:solidFill>
                  <a:schemeClr val="tx1"/>
                </a:solidFill>
                <a:latin typeface="+mn-ea"/>
              </a:rPr>
              <a:t>舞洲運動広場の一部）</a:t>
            </a:r>
            <a:endParaRPr lang="en-US" altLang="ja-JP" sz="1200" u="sng" dirty="0" smtClean="0">
              <a:solidFill>
                <a:schemeClr val="tx1"/>
              </a:solidFill>
              <a:latin typeface="+mn-ea"/>
            </a:endParaRPr>
          </a:p>
          <a:p>
            <a:r>
              <a:rPr kumimoji="1" lang="en-US" altLang="ja-JP" sz="1050" dirty="0" smtClean="0">
                <a:solidFill>
                  <a:schemeClr val="tx1"/>
                </a:solidFill>
                <a:latin typeface="+mn-ea"/>
              </a:rPr>
              <a:t>【</a:t>
            </a:r>
            <a:r>
              <a:rPr kumimoji="1" lang="ja-JP" altLang="en-US" sz="1050" dirty="0" smtClean="0">
                <a:solidFill>
                  <a:schemeClr val="tx1"/>
                </a:solidFill>
                <a:latin typeface="+mn-ea"/>
              </a:rPr>
              <a:t>セレッソ大阪天然芝練習場</a:t>
            </a:r>
            <a:r>
              <a:rPr kumimoji="1" lang="en-US" altLang="ja-JP" sz="1050" dirty="0" smtClean="0">
                <a:solidFill>
                  <a:schemeClr val="tx1"/>
                </a:solidFill>
                <a:latin typeface="+mn-ea"/>
              </a:rPr>
              <a:t>】</a:t>
            </a:r>
          </a:p>
          <a:p>
            <a:r>
              <a:rPr lang="ja-JP" altLang="en-US" sz="1050" dirty="0" smtClean="0">
                <a:solidFill>
                  <a:schemeClr val="tx1"/>
                </a:solidFill>
                <a:latin typeface="+mn-ea"/>
              </a:rPr>
              <a:t>取り組み前：（～</a:t>
            </a:r>
            <a:r>
              <a:rPr lang="en-US" altLang="ja-JP" sz="1050" dirty="0" smtClean="0">
                <a:solidFill>
                  <a:schemeClr val="tx1"/>
                </a:solidFill>
                <a:latin typeface="+mn-ea"/>
              </a:rPr>
              <a:t>2011</a:t>
            </a:r>
            <a:r>
              <a:rPr lang="ja-JP" altLang="en-US" sz="1050" dirty="0" smtClean="0">
                <a:solidFill>
                  <a:schemeClr val="tx1"/>
                </a:solidFill>
                <a:latin typeface="+mn-ea"/>
              </a:rPr>
              <a:t>（</a:t>
            </a:r>
            <a:r>
              <a:rPr lang="en-US" altLang="ja-JP" sz="1050" dirty="0" smtClean="0">
                <a:solidFill>
                  <a:schemeClr val="tx1"/>
                </a:solidFill>
                <a:latin typeface="+mn-ea"/>
              </a:rPr>
              <a:t>H23</a:t>
            </a:r>
            <a:r>
              <a:rPr lang="ja-JP" altLang="en-US" sz="1050" dirty="0" smtClean="0">
                <a:solidFill>
                  <a:schemeClr val="tx1"/>
                </a:solidFill>
                <a:latin typeface="+mn-ea"/>
              </a:rPr>
              <a:t>）</a:t>
            </a:r>
            <a:r>
              <a:rPr lang="ja-JP" altLang="en-US" sz="1050" dirty="0">
                <a:solidFill>
                  <a:schemeClr val="tx1"/>
                </a:solidFill>
                <a:latin typeface="+mn-ea"/>
              </a:rPr>
              <a:t>年度）</a:t>
            </a:r>
            <a:endParaRPr lang="en-US" altLang="ja-JP" sz="1050" dirty="0" smtClean="0">
              <a:solidFill>
                <a:schemeClr val="tx1"/>
              </a:solidFill>
              <a:latin typeface="+mn-ea"/>
            </a:endParaRPr>
          </a:p>
          <a:p>
            <a:r>
              <a:rPr kumimoji="1" lang="ja-JP" altLang="en-US" sz="1050" dirty="0" smtClean="0">
                <a:solidFill>
                  <a:schemeClr val="tx1"/>
                </a:solidFill>
                <a:latin typeface="+mn-ea"/>
              </a:rPr>
              <a:t>　　　　　　　指定管理</a:t>
            </a:r>
            <a:endParaRPr kumimoji="1" lang="en-US" altLang="ja-JP" sz="1050" dirty="0" smtClean="0">
              <a:solidFill>
                <a:schemeClr val="tx1"/>
              </a:solidFill>
              <a:latin typeface="+mn-ea"/>
            </a:endParaRPr>
          </a:p>
          <a:p>
            <a:r>
              <a:rPr lang="ja-JP" altLang="en-US" sz="1050" dirty="0" smtClean="0">
                <a:solidFill>
                  <a:schemeClr val="tx1"/>
                </a:solidFill>
                <a:latin typeface="+mn-ea"/>
              </a:rPr>
              <a:t>取り組み後：（</a:t>
            </a:r>
            <a:r>
              <a:rPr lang="en-US" altLang="ja-JP" sz="1050" dirty="0" smtClean="0">
                <a:solidFill>
                  <a:schemeClr val="tx1"/>
                </a:solidFill>
                <a:latin typeface="+mn-ea"/>
              </a:rPr>
              <a:t>2012</a:t>
            </a:r>
            <a:r>
              <a:rPr lang="ja-JP" altLang="en-US" sz="1050" dirty="0" smtClean="0">
                <a:solidFill>
                  <a:schemeClr val="tx1"/>
                </a:solidFill>
                <a:latin typeface="+mn-ea"/>
              </a:rPr>
              <a:t>（</a:t>
            </a:r>
            <a:r>
              <a:rPr lang="en-US" altLang="ja-JP" sz="1050" dirty="0" smtClean="0">
                <a:solidFill>
                  <a:schemeClr val="tx1"/>
                </a:solidFill>
                <a:latin typeface="+mn-ea"/>
              </a:rPr>
              <a:t>H24</a:t>
            </a:r>
            <a:r>
              <a:rPr lang="ja-JP" altLang="en-US" sz="1050" dirty="0" smtClean="0">
                <a:solidFill>
                  <a:schemeClr val="tx1"/>
                </a:solidFill>
                <a:latin typeface="+mn-ea"/>
              </a:rPr>
              <a:t>）</a:t>
            </a:r>
            <a:r>
              <a:rPr lang="ja-JP" altLang="en-US" sz="1050" dirty="0">
                <a:solidFill>
                  <a:schemeClr val="tx1"/>
                </a:solidFill>
                <a:latin typeface="+mn-ea"/>
              </a:rPr>
              <a:t>年度～</a:t>
            </a:r>
            <a:r>
              <a:rPr lang="ja-JP" altLang="en-US" sz="1050" dirty="0" smtClean="0">
                <a:solidFill>
                  <a:schemeClr val="tx1"/>
                </a:solidFill>
                <a:latin typeface="+mn-ea"/>
              </a:rPr>
              <a:t>）</a:t>
            </a:r>
            <a:endParaRPr lang="en-US" altLang="ja-JP" sz="1050" dirty="0" smtClean="0">
              <a:solidFill>
                <a:schemeClr val="tx1"/>
              </a:solidFill>
              <a:latin typeface="+mn-ea"/>
            </a:endParaRPr>
          </a:p>
          <a:p>
            <a:r>
              <a:rPr lang="ja-JP" altLang="en-US" sz="1050" dirty="0">
                <a:solidFill>
                  <a:schemeClr val="tx1"/>
                </a:solidFill>
                <a:latin typeface="+mn-ea"/>
              </a:rPr>
              <a:t>　</a:t>
            </a:r>
            <a:r>
              <a:rPr lang="ja-JP" altLang="en-US" sz="1050" dirty="0" smtClean="0">
                <a:solidFill>
                  <a:schemeClr val="tx1"/>
                </a:solidFill>
                <a:latin typeface="+mn-ea"/>
              </a:rPr>
              <a:t>　　　　　　土地賃貸</a:t>
            </a:r>
            <a:r>
              <a:rPr lang="ja-JP" altLang="en-US" sz="1050" dirty="0">
                <a:solidFill>
                  <a:schemeClr val="tx1"/>
                </a:solidFill>
                <a:latin typeface="+mn-ea"/>
              </a:rPr>
              <a:t>　</a:t>
            </a:r>
            <a:endParaRPr kumimoji="1" lang="ja-JP" altLang="en-US" sz="1050" dirty="0">
              <a:solidFill>
                <a:schemeClr val="tx1"/>
              </a:solidFill>
              <a:latin typeface="+mn-ea"/>
            </a:endParaRPr>
          </a:p>
        </p:txBody>
      </p:sp>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3</a:t>
            </a:fld>
            <a:endParaRPr lang="ja-JP" altLang="en-US"/>
          </a:p>
        </p:txBody>
      </p:sp>
      <p:sp>
        <p:nvSpPr>
          <p:cNvPr id="17" name="線吹き出し 2 (枠付き) 16"/>
          <p:cNvSpPr/>
          <p:nvPr/>
        </p:nvSpPr>
        <p:spPr>
          <a:xfrm>
            <a:off x="461542" y="1107728"/>
            <a:ext cx="3156332" cy="1229600"/>
          </a:xfrm>
          <a:prstGeom prst="borderCallout2">
            <a:avLst>
              <a:gd name="adj1" fmla="val 30587"/>
              <a:gd name="adj2" fmla="val 101613"/>
              <a:gd name="adj3" fmla="val 30587"/>
              <a:gd name="adj4" fmla="val 109153"/>
              <a:gd name="adj5" fmla="val 48558"/>
              <a:gd name="adj6" fmla="val 161391"/>
            </a:avLst>
          </a:prstGeom>
          <a:solidFill>
            <a:schemeClr val="bg1"/>
          </a:solidFill>
          <a:ln>
            <a:solidFill>
              <a:schemeClr val="accent6"/>
            </a:solidFill>
            <a:prstDash val="solid"/>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smtClean="0">
                <a:solidFill>
                  <a:schemeClr val="tx1"/>
                </a:solidFill>
                <a:latin typeface="+mn-ea"/>
              </a:rPr>
              <a:t>舞洲</a:t>
            </a:r>
            <a:r>
              <a:rPr lang="ja-JP" altLang="en-US" sz="1200" u="sng" dirty="0" smtClean="0">
                <a:solidFill>
                  <a:schemeClr val="tx1"/>
                </a:solidFill>
                <a:latin typeface="+mn-ea"/>
              </a:rPr>
              <a:t>ヘリポート</a:t>
            </a:r>
            <a:r>
              <a:rPr lang="en-US" altLang="ja-JP" sz="1050" dirty="0">
                <a:latin typeface="+mn-ea"/>
              </a:rPr>
              <a:t>【</a:t>
            </a:r>
            <a:r>
              <a:rPr lang="ja-JP" altLang="en-US" sz="1050" dirty="0">
                <a:latin typeface="+mn-ea"/>
              </a:rPr>
              <a:t>大阪へ</a:t>
            </a:r>
            <a:r>
              <a:rPr lang="ja-JP" altLang="en-US" sz="1050" dirty="0" smtClean="0">
                <a:latin typeface="+mn-ea"/>
              </a:rPr>
              <a:t>リポート</a:t>
            </a:r>
            <a:r>
              <a:rPr lang="en-US" altLang="ja-JP" sz="1050" dirty="0" smtClean="0">
                <a:latin typeface="+mn-ea"/>
              </a:rPr>
              <a:t>】</a:t>
            </a:r>
            <a:endParaRPr lang="en-US" altLang="ja-JP" sz="1050" u="sng" dirty="0">
              <a:solidFill>
                <a:schemeClr val="tx1"/>
              </a:solidFill>
              <a:latin typeface="+mn-ea"/>
            </a:endParaRPr>
          </a:p>
          <a:p>
            <a:r>
              <a:rPr lang="ja-JP" altLang="en-US" sz="1050" dirty="0" smtClean="0">
                <a:solidFill>
                  <a:schemeClr val="tx1"/>
                </a:solidFill>
                <a:latin typeface="+mn-ea"/>
              </a:rPr>
              <a:t>取り組み前：（～</a:t>
            </a:r>
            <a:r>
              <a:rPr lang="en-US" altLang="ja-JP" sz="1050" dirty="0" smtClean="0">
                <a:solidFill>
                  <a:schemeClr val="tx1"/>
                </a:solidFill>
                <a:latin typeface="+mn-ea"/>
              </a:rPr>
              <a:t>2019</a:t>
            </a:r>
            <a:r>
              <a:rPr lang="ja-JP" altLang="en-US" sz="1050" dirty="0" smtClean="0">
                <a:solidFill>
                  <a:schemeClr val="tx1"/>
                </a:solidFill>
                <a:latin typeface="+mn-ea"/>
              </a:rPr>
              <a:t>（</a:t>
            </a:r>
            <a:r>
              <a:rPr lang="en-US" altLang="ja-JP" sz="1050" dirty="0" smtClean="0">
                <a:solidFill>
                  <a:schemeClr val="tx1"/>
                </a:solidFill>
                <a:latin typeface="+mn-ea"/>
              </a:rPr>
              <a:t>R1</a:t>
            </a:r>
            <a:r>
              <a:rPr lang="ja-JP" altLang="en-US" sz="1050" dirty="0" smtClean="0">
                <a:solidFill>
                  <a:schemeClr val="tx1"/>
                </a:solidFill>
                <a:latin typeface="+mn-ea"/>
              </a:rPr>
              <a:t>）年</a:t>
            </a:r>
            <a:r>
              <a:rPr lang="en-US" altLang="ja-JP" sz="1050" dirty="0" smtClean="0">
                <a:solidFill>
                  <a:schemeClr val="tx1"/>
                </a:solidFill>
                <a:latin typeface="+mn-ea"/>
              </a:rPr>
              <a:t>7</a:t>
            </a:r>
            <a:r>
              <a:rPr lang="ja-JP" altLang="en-US" sz="1050" dirty="0" smtClean="0">
                <a:solidFill>
                  <a:schemeClr val="tx1"/>
                </a:solidFill>
                <a:latin typeface="+mn-ea"/>
              </a:rPr>
              <a:t>月</a:t>
            </a:r>
            <a:r>
              <a:rPr lang="en-US" altLang="ja-JP" sz="1050" dirty="0" smtClean="0">
                <a:solidFill>
                  <a:schemeClr val="tx1"/>
                </a:solidFill>
                <a:latin typeface="+mn-ea"/>
              </a:rPr>
              <a:t>7</a:t>
            </a:r>
            <a:r>
              <a:rPr lang="ja-JP" altLang="en-US" sz="1050" dirty="0" smtClean="0">
                <a:solidFill>
                  <a:schemeClr val="tx1"/>
                </a:solidFill>
                <a:latin typeface="+mn-ea"/>
              </a:rPr>
              <a:t>日）</a:t>
            </a:r>
            <a:endParaRPr lang="en-US" altLang="ja-JP" sz="1050" dirty="0" smtClean="0">
              <a:solidFill>
                <a:schemeClr val="tx1"/>
              </a:solidFill>
              <a:latin typeface="+mn-ea"/>
            </a:endParaRPr>
          </a:p>
          <a:p>
            <a:r>
              <a:rPr lang="ja-JP" altLang="en-US" sz="1050" dirty="0">
                <a:solidFill>
                  <a:schemeClr val="tx1"/>
                </a:solidFill>
                <a:latin typeface="+mn-ea"/>
              </a:rPr>
              <a:t>　</a:t>
            </a:r>
            <a:r>
              <a:rPr lang="ja-JP" altLang="en-US" sz="1050" dirty="0" smtClean="0">
                <a:solidFill>
                  <a:schemeClr val="tx1"/>
                </a:solidFill>
                <a:latin typeface="+mn-ea"/>
              </a:rPr>
              <a:t>　　　　　　指定管理</a:t>
            </a:r>
            <a:endParaRPr lang="en-US" altLang="ja-JP" sz="1050" dirty="0" smtClean="0">
              <a:solidFill>
                <a:schemeClr val="tx1"/>
              </a:solidFill>
              <a:latin typeface="+mn-ea"/>
            </a:endParaRPr>
          </a:p>
          <a:p>
            <a:r>
              <a:rPr lang="ja-JP" altLang="en-US" sz="1050" dirty="0" smtClean="0">
                <a:solidFill>
                  <a:schemeClr val="tx1"/>
                </a:solidFill>
                <a:latin typeface="+mn-ea"/>
              </a:rPr>
              <a:t>取り組み</a:t>
            </a:r>
            <a:r>
              <a:rPr lang="ja-JP" altLang="en-US" sz="1050" dirty="0">
                <a:solidFill>
                  <a:schemeClr val="tx1"/>
                </a:solidFill>
                <a:latin typeface="+mn-ea"/>
              </a:rPr>
              <a:t>後</a:t>
            </a:r>
            <a:r>
              <a:rPr lang="ja-JP" altLang="en-US" sz="1050" dirty="0" smtClean="0">
                <a:solidFill>
                  <a:schemeClr val="tx1"/>
                </a:solidFill>
                <a:latin typeface="+mn-ea"/>
              </a:rPr>
              <a:t>：（</a:t>
            </a:r>
            <a:r>
              <a:rPr lang="en-US" altLang="ja-JP" sz="1050" dirty="0" smtClean="0">
                <a:solidFill>
                  <a:schemeClr val="tx1"/>
                </a:solidFill>
                <a:latin typeface="+mn-ea"/>
              </a:rPr>
              <a:t>2019</a:t>
            </a:r>
            <a:r>
              <a:rPr lang="ja-JP" altLang="en-US" sz="1050" dirty="0" smtClean="0">
                <a:solidFill>
                  <a:schemeClr val="tx1"/>
                </a:solidFill>
                <a:latin typeface="+mn-ea"/>
              </a:rPr>
              <a:t>（</a:t>
            </a:r>
            <a:r>
              <a:rPr lang="en-US" altLang="ja-JP" sz="1050" dirty="0">
                <a:solidFill>
                  <a:schemeClr val="tx1"/>
                </a:solidFill>
                <a:latin typeface="+mn-ea"/>
              </a:rPr>
              <a:t>R</a:t>
            </a:r>
            <a:r>
              <a:rPr lang="en-US" altLang="ja-JP" sz="1050" dirty="0" smtClean="0">
                <a:solidFill>
                  <a:schemeClr val="tx1"/>
                </a:solidFill>
                <a:latin typeface="+mn-ea"/>
              </a:rPr>
              <a:t>1</a:t>
            </a:r>
            <a:r>
              <a:rPr lang="ja-JP" altLang="en-US" sz="1050" dirty="0" smtClean="0">
                <a:solidFill>
                  <a:schemeClr val="tx1"/>
                </a:solidFill>
                <a:latin typeface="+mn-ea"/>
              </a:rPr>
              <a:t>）年</a:t>
            </a:r>
            <a:r>
              <a:rPr lang="en-US" altLang="ja-JP" sz="1050" dirty="0" smtClean="0">
                <a:solidFill>
                  <a:schemeClr val="tx1"/>
                </a:solidFill>
                <a:latin typeface="+mn-ea"/>
              </a:rPr>
              <a:t>7</a:t>
            </a:r>
            <a:r>
              <a:rPr lang="ja-JP" altLang="en-US" sz="1050" dirty="0" smtClean="0">
                <a:solidFill>
                  <a:schemeClr val="tx1"/>
                </a:solidFill>
                <a:latin typeface="+mn-ea"/>
              </a:rPr>
              <a:t>月</a:t>
            </a:r>
            <a:r>
              <a:rPr lang="en-US" altLang="ja-JP" sz="1050" dirty="0" smtClean="0">
                <a:solidFill>
                  <a:schemeClr val="tx1"/>
                </a:solidFill>
                <a:latin typeface="+mn-ea"/>
              </a:rPr>
              <a:t>8</a:t>
            </a:r>
            <a:r>
              <a:rPr lang="ja-JP" altLang="en-US" sz="1050" dirty="0" smtClean="0">
                <a:solidFill>
                  <a:schemeClr val="tx1"/>
                </a:solidFill>
                <a:latin typeface="+mn-ea"/>
              </a:rPr>
              <a:t>日～）</a:t>
            </a:r>
            <a:endParaRPr lang="en-US" altLang="ja-JP" sz="1050" dirty="0" smtClean="0">
              <a:solidFill>
                <a:schemeClr val="tx1"/>
              </a:solidFill>
              <a:latin typeface="+mn-ea"/>
            </a:endParaRPr>
          </a:p>
          <a:p>
            <a:r>
              <a:rPr lang="ja-JP" altLang="en-US" sz="1050" dirty="0" smtClean="0">
                <a:latin typeface="+mn-ea"/>
                <a:sym typeface="Wingdings" panose="05000000000000000000" pitchFamily="2" charset="2"/>
              </a:rPr>
              <a:t>　　　　　　　土地</a:t>
            </a:r>
            <a:r>
              <a:rPr lang="ja-JP" altLang="en-US" sz="1050" dirty="0">
                <a:latin typeface="+mn-ea"/>
                <a:sym typeface="Wingdings" panose="05000000000000000000" pitchFamily="2" charset="2"/>
              </a:rPr>
              <a:t>賃貸、建物売却</a:t>
            </a:r>
            <a:r>
              <a:rPr lang="ja-JP" altLang="en-US" sz="1050" dirty="0">
                <a:solidFill>
                  <a:schemeClr val="tx1"/>
                </a:solidFill>
                <a:latin typeface="+mn-ea"/>
              </a:rPr>
              <a:t>　</a:t>
            </a:r>
            <a:r>
              <a:rPr lang="ja-JP" altLang="en-US" sz="1050" dirty="0" smtClean="0">
                <a:solidFill>
                  <a:schemeClr val="tx1"/>
                </a:solidFill>
                <a:latin typeface="+mn-ea"/>
              </a:rPr>
              <a:t>　　　　　　</a:t>
            </a:r>
            <a:endParaRPr lang="en-US" altLang="ja-JP" sz="1050" dirty="0" smtClean="0">
              <a:solidFill>
                <a:schemeClr val="tx1"/>
              </a:solidFill>
              <a:latin typeface="+mn-ea"/>
            </a:endParaRPr>
          </a:p>
          <a:p>
            <a:r>
              <a:rPr lang="ja-JP" altLang="en-US" sz="1050" dirty="0" smtClean="0">
                <a:solidFill>
                  <a:schemeClr val="tx1"/>
                </a:solidFill>
                <a:latin typeface="+mn-ea"/>
              </a:rPr>
              <a:t>　　　　　　　民間ヘリポートとして運用開始</a:t>
            </a:r>
            <a:endParaRPr kumimoji="1" lang="ja-JP" altLang="en-US" sz="1050" dirty="0">
              <a:solidFill>
                <a:schemeClr val="tx1"/>
              </a:solidFill>
              <a:latin typeface="+mn-ea"/>
            </a:endParaRPr>
          </a:p>
        </p:txBody>
      </p:sp>
    </p:spTree>
    <p:extLst>
      <p:ext uri="{BB962C8B-B14F-4D97-AF65-F5344CB8AC3E}">
        <p14:creationId xmlns:p14="http://schemas.microsoft.com/office/powerpoint/2010/main" val="3438268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タイトル 1"/>
          <p:cNvSpPr txBox="1">
            <a:spLocks/>
          </p:cNvSpPr>
          <p:nvPr/>
        </p:nvSpPr>
        <p:spPr>
          <a:xfrm>
            <a:off x="517586" y="386281"/>
            <a:ext cx="11421372"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latin typeface="+mn-ea"/>
                <a:ea typeface="+mn-ea"/>
              </a:rPr>
              <a:t>○　土地売却実績の推移（「契約金額」は翌年度以降の分納分を含むので、決算額とは相違する。）</a:t>
            </a:r>
            <a:endParaRPr lang="ja-JP" altLang="en-US" sz="1600" b="1" dirty="0">
              <a:latin typeface="+mn-ea"/>
              <a:ea typeface="+mn-ea"/>
            </a:endParaRPr>
          </a:p>
        </p:txBody>
      </p:sp>
      <p:sp>
        <p:nvSpPr>
          <p:cNvPr id="11" name="テキスト ボックス 10"/>
          <p:cNvSpPr txBox="1"/>
          <p:nvPr/>
        </p:nvSpPr>
        <p:spPr>
          <a:xfrm>
            <a:off x="0" y="91275"/>
            <a:ext cx="2622430" cy="338554"/>
          </a:xfrm>
          <a:prstGeom prst="rect">
            <a:avLst/>
          </a:prstGeom>
          <a:noFill/>
        </p:spPr>
        <p:txBody>
          <a:bodyPr wrap="square" rtlCol="0">
            <a:spAutoFit/>
          </a:bodyPr>
          <a:lstStyle/>
          <a:p>
            <a:r>
              <a:rPr lang="ja-JP" altLang="en-US" sz="1600" b="1" dirty="0" smtClean="0"/>
              <a:t>（２）土地処分状況等</a:t>
            </a:r>
            <a:endParaRPr lang="en-US" altLang="ja-JP" sz="1600" b="1" dirty="0"/>
          </a:p>
        </p:txBody>
      </p:sp>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4</a:t>
            </a:fld>
            <a:endParaRPr lang="ja-JP" altLang="en-US"/>
          </a:p>
        </p:txBody>
      </p:sp>
      <p:pic>
        <p:nvPicPr>
          <p:cNvPr id="3" name="図 2"/>
          <p:cNvPicPr>
            <a:picLocks noChangeAspect="1"/>
          </p:cNvPicPr>
          <p:nvPr/>
        </p:nvPicPr>
        <p:blipFill>
          <a:blip r:embed="rId3"/>
          <a:stretch>
            <a:fillRect/>
          </a:stretch>
        </p:blipFill>
        <p:spPr>
          <a:xfrm>
            <a:off x="996582" y="768889"/>
            <a:ext cx="10463380" cy="7920000"/>
          </a:xfrm>
          <a:prstGeom prst="rect">
            <a:avLst/>
          </a:prstGeom>
        </p:spPr>
      </p:pic>
    </p:spTree>
    <p:extLst>
      <p:ext uri="{BB962C8B-B14F-4D97-AF65-F5344CB8AC3E}">
        <p14:creationId xmlns:p14="http://schemas.microsoft.com/office/powerpoint/2010/main" val="1021781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タイトル 1"/>
          <p:cNvSpPr txBox="1">
            <a:spLocks/>
          </p:cNvSpPr>
          <p:nvPr/>
        </p:nvSpPr>
        <p:spPr>
          <a:xfrm>
            <a:off x="517586" y="422709"/>
            <a:ext cx="3989792"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latin typeface="+mn-ea"/>
                <a:ea typeface="+mn-ea"/>
              </a:rPr>
              <a:t>○　土地賃貸実績の推移</a:t>
            </a:r>
            <a:endParaRPr lang="ja-JP" altLang="en-US" sz="1600" b="1" dirty="0">
              <a:latin typeface="+mn-ea"/>
              <a:ea typeface="+mn-ea"/>
            </a:endParaRPr>
          </a:p>
        </p:txBody>
      </p:sp>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5</a:t>
            </a:fld>
            <a:endParaRPr lang="ja-JP" altLang="en-US"/>
          </a:p>
        </p:txBody>
      </p:sp>
      <p:pic>
        <p:nvPicPr>
          <p:cNvPr id="3" name="図 2"/>
          <p:cNvPicPr>
            <a:picLocks noChangeAspect="1"/>
          </p:cNvPicPr>
          <p:nvPr/>
        </p:nvPicPr>
        <p:blipFill>
          <a:blip r:embed="rId3"/>
          <a:stretch>
            <a:fillRect/>
          </a:stretch>
        </p:blipFill>
        <p:spPr>
          <a:xfrm>
            <a:off x="517586" y="896125"/>
            <a:ext cx="11379570" cy="7740000"/>
          </a:xfrm>
          <a:prstGeom prst="rect">
            <a:avLst/>
          </a:prstGeom>
        </p:spPr>
      </p:pic>
    </p:spTree>
    <p:extLst>
      <p:ext uri="{BB962C8B-B14F-4D97-AF65-F5344CB8AC3E}">
        <p14:creationId xmlns:p14="http://schemas.microsoft.com/office/powerpoint/2010/main" val="1780267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465826" y="1460181"/>
            <a:ext cx="11087791" cy="1593619"/>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285750" indent="-285750">
              <a:buFont typeface="Wingdings" panose="05000000000000000000" pitchFamily="2" charset="2"/>
              <a:buChar char="Ø"/>
            </a:pPr>
            <a:endParaRPr lang="en-US" altLang="ja-JP" sz="1800" dirty="0" smtClean="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smtClean="0">
              <a:solidFill>
                <a:schemeClr val="tx1"/>
              </a:solidFill>
              <a:latin typeface="+mn-ea"/>
            </a:endParaRPr>
          </a:p>
          <a:p>
            <a:pPr marL="285750" indent="-285750">
              <a:buFont typeface="Wingdings" panose="05000000000000000000" pitchFamily="2" charset="2"/>
              <a:buChar char="Ø"/>
            </a:pPr>
            <a:endParaRPr lang="en-US" altLang="ja-JP" sz="1800" dirty="0" smtClean="0">
              <a:solidFill>
                <a:schemeClr val="tx1"/>
              </a:solidFill>
              <a:latin typeface="+mn-ea"/>
            </a:endParaRPr>
          </a:p>
          <a:p>
            <a:pPr marL="285750" indent="-285750">
              <a:buFont typeface="Wingdings" panose="05000000000000000000" pitchFamily="2" charset="2"/>
              <a:buChar char="Ø"/>
            </a:pPr>
            <a:endParaRPr lang="en-US" altLang="ja-JP" sz="1800" dirty="0" smtClean="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これまで、物流機能を中心に居住機能等を導入しながらまちづくりを</a:t>
            </a:r>
            <a:r>
              <a:rPr lang="ja-JP" altLang="en-US" sz="1800" dirty="0" smtClean="0">
                <a:solidFill>
                  <a:schemeClr val="tx1"/>
                </a:solidFill>
                <a:latin typeface="+mn-ea"/>
              </a:rPr>
              <a:t>進めており</a:t>
            </a:r>
            <a:r>
              <a:rPr lang="ja-JP" altLang="en-US" sz="1800" dirty="0">
                <a:solidFill>
                  <a:schemeClr val="tx1"/>
                </a:solidFill>
                <a:latin typeface="+mn-ea"/>
              </a:rPr>
              <a:t>、土地造成や基盤整備について</a:t>
            </a:r>
            <a:r>
              <a:rPr lang="ja-JP" altLang="en-US" sz="1800" dirty="0" smtClean="0">
                <a:solidFill>
                  <a:schemeClr val="tx1"/>
                </a:solidFill>
                <a:latin typeface="+mn-ea"/>
              </a:rPr>
              <a:t>は概成して</a:t>
            </a:r>
            <a:r>
              <a:rPr lang="ja-JP" altLang="en-US" sz="1800" dirty="0">
                <a:solidFill>
                  <a:schemeClr val="tx1"/>
                </a:solidFill>
                <a:latin typeface="+mn-ea"/>
              </a:rPr>
              <a:t>いる</a:t>
            </a:r>
            <a:r>
              <a:rPr lang="ja-JP" altLang="en-US" sz="1800" dirty="0" smtClean="0">
                <a:solidFill>
                  <a:schemeClr val="tx1"/>
                </a:solidFill>
                <a:latin typeface="+mn-ea"/>
              </a:rPr>
              <a:t>。</a:t>
            </a:r>
            <a:endParaRPr lang="en-US" altLang="ja-JP" sz="1800" dirty="0" smtClean="0">
              <a:solidFill>
                <a:schemeClr val="tx1"/>
              </a:solidFill>
              <a:latin typeface="+mn-ea"/>
            </a:endParaRPr>
          </a:p>
          <a:p>
            <a:pPr marL="285750" indent="-285750">
              <a:buFont typeface="Wingdings" panose="05000000000000000000" pitchFamily="2" charset="2"/>
              <a:buChar char="Ø"/>
            </a:pPr>
            <a:r>
              <a:rPr lang="ja-JP" altLang="en-US" sz="1800" dirty="0" smtClean="0">
                <a:solidFill>
                  <a:schemeClr val="tx1"/>
                </a:solidFill>
                <a:latin typeface="+mn-ea"/>
              </a:rPr>
              <a:t>今後</a:t>
            </a:r>
            <a:r>
              <a:rPr lang="ja-JP" altLang="en-US" sz="1800" dirty="0">
                <a:solidFill>
                  <a:schemeClr val="tx1"/>
                </a:solidFill>
                <a:latin typeface="+mn-ea"/>
              </a:rPr>
              <a:t>は、未利用地が残るコスモスクエア地区の商業・研究開発用地</a:t>
            </a:r>
            <a:r>
              <a:rPr lang="ja-JP" altLang="en-US" sz="1800" dirty="0" smtClean="0">
                <a:solidFill>
                  <a:schemeClr val="tx1"/>
                </a:solidFill>
                <a:latin typeface="+mn-ea"/>
              </a:rPr>
              <a:t>や南港</a:t>
            </a:r>
            <a:r>
              <a:rPr lang="ja-JP" altLang="en-US" sz="1800" dirty="0">
                <a:solidFill>
                  <a:schemeClr val="tx1"/>
                </a:solidFill>
                <a:latin typeface="+mn-ea"/>
              </a:rPr>
              <a:t>東地区（第</a:t>
            </a:r>
            <a:r>
              <a:rPr lang="en-US" altLang="ja-JP" sz="1800" dirty="0">
                <a:solidFill>
                  <a:schemeClr val="tx1"/>
                </a:solidFill>
                <a:latin typeface="+mn-ea"/>
              </a:rPr>
              <a:t>6</a:t>
            </a:r>
            <a:r>
              <a:rPr lang="ja-JP" altLang="en-US" sz="1800" dirty="0">
                <a:solidFill>
                  <a:schemeClr val="tx1"/>
                </a:solidFill>
                <a:latin typeface="+mn-ea"/>
              </a:rPr>
              <a:t>貯木場</a:t>
            </a:r>
            <a:r>
              <a:rPr lang="ja-JP" altLang="en-US" sz="1800" dirty="0" smtClean="0">
                <a:solidFill>
                  <a:schemeClr val="tx1"/>
                </a:solidFill>
                <a:latin typeface="+mn-ea"/>
              </a:rPr>
              <a:t>）の物流用地売却</a:t>
            </a:r>
            <a:r>
              <a:rPr lang="ja-JP" altLang="en-US" sz="1800" dirty="0">
                <a:solidFill>
                  <a:schemeClr val="tx1"/>
                </a:solidFill>
                <a:latin typeface="+mn-ea"/>
              </a:rPr>
              <a:t>に向け、基盤</a:t>
            </a:r>
            <a:r>
              <a:rPr lang="ja-JP" altLang="en-US" sz="1800" dirty="0" smtClean="0">
                <a:solidFill>
                  <a:schemeClr val="tx1"/>
                </a:solidFill>
                <a:latin typeface="+mn-ea"/>
              </a:rPr>
              <a:t>整備等を</a:t>
            </a:r>
            <a:r>
              <a:rPr lang="ja-JP" altLang="en-US" sz="1800" dirty="0">
                <a:solidFill>
                  <a:schemeClr val="tx1"/>
                </a:solidFill>
                <a:latin typeface="+mn-ea"/>
              </a:rPr>
              <a:t>実施していく</a:t>
            </a:r>
            <a:r>
              <a:rPr lang="ja-JP" altLang="en-US" sz="1800" dirty="0" smtClean="0">
                <a:solidFill>
                  <a:schemeClr val="tx1"/>
                </a:solidFill>
                <a:latin typeface="+mn-ea"/>
              </a:rPr>
              <a:t>。</a:t>
            </a:r>
            <a:endParaRPr lang="en-US" altLang="ja-JP" sz="1800" dirty="0" smtClean="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smtClean="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地区の東側において物流・環境機能の集積を図るとともに、西側においては市民の多様化するスポーツ・レクリエーションの需要に対応できるまちづくりを</a:t>
            </a:r>
            <a:r>
              <a:rPr lang="ja-JP" altLang="en-US" sz="1800" dirty="0" smtClean="0">
                <a:solidFill>
                  <a:schemeClr val="tx1"/>
                </a:solidFill>
                <a:latin typeface="+mn-ea"/>
              </a:rPr>
              <a:t>進めてきており</a:t>
            </a:r>
            <a:r>
              <a:rPr lang="ja-JP" altLang="en-US" sz="1800" dirty="0">
                <a:solidFill>
                  <a:schemeClr val="tx1"/>
                </a:solidFill>
                <a:latin typeface="+mn-ea"/>
              </a:rPr>
              <a:t>、土地造成や基盤整備について</a:t>
            </a:r>
            <a:r>
              <a:rPr lang="ja-JP" altLang="en-US" sz="1800" dirty="0" smtClean="0">
                <a:solidFill>
                  <a:schemeClr val="tx1"/>
                </a:solidFill>
                <a:latin typeface="+mn-ea"/>
              </a:rPr>
              <a:t>は概成して</a:t>
            </a:r>
            <a:r>
              <a:rPr lang="ja-JP" altLang="en-US" sz="1800" dirty="0">
                <a:solidFill>
                  <a:schemeClr val="tx1"/>
                </a:solidFill>
                <a:latin typeface="+mn-ea"/>
              </a:rPr>
              <a:t>いる。今後は、残りの未利用地の活用に必要となる基盤整備を実施していく</a:t>
            </a:r>
            <a:r>
              <a:rPr lang="ja-JP" altLang="en-US" sz="1800" dirty="0" smtClean="0">
                <a:solidFill>
                  <a:schemeClr val="tx1"/>
                </a:solidFill>
                <a:latin typeface="+mn-ea"/>
              </a:rPr>
              <a:t>。</a:t>
            </a:r>
            <a:endParaRPr lang="en-US" altLang="ja-JP" sz="1800" dirty="0" smtClean="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smtClean="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魅力ある商業・業務・交流及び居住機能等を導入する複合開発を進めており</a:t>
            </a:r>
            <a:r>
              <a:rPr lang="ja-JP" altLang="en-US" sz="1800" dirty="0" smtClean="0">
                <a:solidFill>
                  <a:schemeClr val="tx1"/>
                </a:solidFill>
                <a:latin typeface="+mn-ea"/>
              </a:rPr>
              <a:t>、これまで商業施設等の立地を図ってきた。今後</a:t>
            </a:r>
            <a:r>
              <a:rPr lang="ja-JP" altLang="en-US" sz="1800" dirty="0">
                <a:solidFill>
                  <a:schemeClr val="tx1"/>
                </a:solidFill>
                <a:latin typeface="+mn-ea"/>
              </a:rPr>
              <a:t>は</a:t>
            </a:r>
            <a:r>
              <a:rPr lang="ja-JP" altLang="en-US" sz="1800" dirty="0" smtClean="0">
                <a:solidFill>
                  <a:schemeClr val="tx1"/>
                </a:solidFill>
                <a:latin typeface="+mn-ea"/>
              </a:rPr>
              <a:t>、残りの未利用地の活用に必要となる基盤</a:t>
            </a:r>
            <a:r>
              <a:rPr lang="ja-JP" altLang="en-US" sz="1800" dirty="0">
                <a:solidFill>
                  <a:schemeClr val="tx1"/>
                </a:solidFill>
                <a:latin typeface="+mn-ea"/>
              </a:rPr>
              <a:t>整備を実施していく</a:t>
            </a:r>
            <a:r>
              <a:rPr lang="ja-JP" altLang="en-US" sz="1800" dirty="0" smtClean="0">
                <a:solidFill>
                  <a:schemeClr val="tx1"/>
                </a:solidFill>
                <a:latin typeface="+mn-ea"/>
              </a:rPr>
              <a:t>。</a:t>
            </a:r>
            <a:endParaRPr lang="en-US" altLang="ja-JP" sz="1800" dirty="0" smtClean="0">
              <a:solidFill>
                <a:schemeClr val="tx1"/>
              </a:solidFill>
              <a:latin typeface="+mn-ea"/>
            </a:endParaRPr>
          </a:p>
          <a:p>
            <a:pPr marL="285750" indent="-285750">
              <a:buFont typeface="Wingdings" panose="05000000000000000000" pitchFamily="2" charset="2"/>
              <a:buChar char="Ø"/>
            </a:pPr>
            <a:endParaRPr lang="en-US" altLang="ja-JP" sz="1800" dirty="0" smtClean="0">
              <a:solidFill>
                <a:schemeClr val="tx1"/>
              </a:solidFill>
              <a:latin typeface="+mn-ea"/>
            </a:endParaRPr>
          </a:p>
          <a:p>
            <a:pPr marL="285750" indent="-285750">
              <a:buFont typeface="Wingdings" panose="05000000000000000000" pitchFamily="2" charset="2"/>
              <a:buChar char="Ø"/>
            </a:pPr>
            <a:endParaRPr lang="en-US" altLang="ja-JP" sz="1800" dirty="0" smtClean="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地区の東部は、コンテナターミナル背後を中心に物流機能の強化を図るとともに、地区の中央部は、</a:t>
            </a:r>
            <a:r>
              <a:rPr lang="en-US" altLang="ja-JP" sz="1800" dirty="0" smtClean="0">
                <a:solidFill>
                  <a:schemeClr val="tx1"/>
                </a:solidFill>
                <a:latin typeface="+mn-ea"/>
              </a:rPr>
              <a:t>2017</a:t>
            </a:r>
            <a:r>
              <a:rPr lang="ja-JP" altLang="en-US" sz="1800" dirty="0" smtClean="0">
                <a:solidFill>
                  <a:schemeClr val="tx1"/>
                </a:solidFill>
                <a:latin typeface="+mn-ea"/>
              </a:rPr>
              <a:t>（</a:t>
            </a:r>
            <a:r>
              <a:rPr lang="en-US" altLang="ja-JP" sz="1800" dirty="0" smtClean="0">
                <a:solidFill>
                  <a:schemeClr val="tx1"/>
                </a:solidFill>
                <a:latin typeface="+mn-ea"/>
              </a:rPr>
              <a:t>H29</a:t>
            </a:r>
            <a:r>
              <a:rPr lang="ja-JP" altLang="en-US" sz="1800" dirty="0" smtClean="0">
                <a:solidFill>
                  <a:schemeClr val="tx1"/>
                </a:solidFill>
                <a:latin typeface="+mn-ea"/>
              </a:rPr>
              <a:t>）年</a:t>
            </a:r>
            <a:r>
              <a:rPr lang="en-US" altLang="ja-JP" sz="1800" dirty="0">
                <a:solidFill>
                  <a:schemeClr val="tx1"/>
                </a:solidFill>
                <a:latin typeface="+mn-ea"/>
              </a:rPr>
              <a:t>8</a:t>
            </a:r>
            <a:r>
              <a:rPr lang="ja-JP" altLang="en-US" sz="1800" dirty="0">
                <a:solidFill>
                  <a:schemeClr val="tx1"/>
                </a:solidFill>
                <a:latin typeface="+mn-ea"/>
              </a:rPr>
              <a:t>月に策定した「夢洲まちづくり構想」に基づき国際観光拠点の形成をめざしており、</a:t>
            </a:r>
            <a:r>
              <a:rPr lang="en-US" altLang="ja-JP" sz="1800" dirty="0" smtClean="0">
                <a:solidFill>
                  <a:schemeClr val="tx1"/>
                </a:solidFill>
                <a:latin typeface="+mn-ea"/>
              </a:rPr>
              <a:t>2025</a:t>
            </a:r>
            <a:r>
              <a:rPr lang="ja-JP" altLang="en-US" sz="1800" dirty="0" smtClean="0">
                <a:solidFill>
                  <a:schemeClr val="tx1"/>
                </a:solidFill>
                <a:latin typeface="+mn-ea"/>
              </a:rPr>
              <a:t>（Ｒ</a:t>
            </a:r>
            <a:r>
              <a:rPr lang="en-US" altLang="ja-JP" sz="1800" dirty="0" smtClean="0">
                <a:solidFill>
                  <a:schemeClr val="tx1"/>
                </a:solidFill>
                <a:latin typeface="+mn-ea"/>
              </a:rPr>
              <a:t>7</a:t>
            </a:r>
            <a:r>
              <a:rPr lang="ja-JP" altLang="en-US" sz="1800" dirty="0" smtClean="0">
                <a:solidFill>
                  <a:schemeClr val="tx1"/>
                </a:solidFill>
                <a:latin typeface="+mn-ea"/>
              </a:rPr>
              <a:t>）年</a:t>
            </a:r>
            <a:r>
              <a:rPr lang="ja-JP" altLang="en-US" sz="1800" dirty="0">
                <a:solidFill>
                  <a:schemeClr val="tx1"/>
                </a:solidFill>
                <a:latin typeface="+mn-ea"/>
              </a:rPr>
              <a:t>日本国際博覧会の実現</a:t>
            </a:r>
            <a:r>
              <a:rPr lang="ja-JP" altLang="en-US" sz="1800" dirty="0" smtClean="0">
                <a:solidFill>
                  <a:schemeClr val="tx1"/>
                </a:solidFill>
                <a:latin typeface="+mn-ea"/>
              </a:rPr>
              <a:t>とＩＲ</a:t>
            </a:r>
            <a:r>
              <a:rPr lang="ja-JP" altLang="en-US" sz="1800" dirty="0">
                <a:solidFill>
                  <a:schemeClr val="tx1"/>
                </a:solidFill>
                <a:latin typeface="+mn-ea"/>
              </a:rPr>
              <a:t>開業に向けて、土地造成・基盤整備を実施していく。</a:t>
            </a:r>
          </a:p>
          <a:p>
            <a:pPr marL="285750" indent="-285750">
              <a:buFont typeface="Wingdings" panose="05000000000000000000" pitchFamily="2" charset="2"/>
              <a:buChar char="Ø"/>
            </a:pPr>
            <a:endParaRPr lang="ja-JP" altLang="en-US" sz="1800" dirty="0">
              <a:solidFill>
                <a:schemeClr val="tx1"/>
              </a:solidFill>
              <a:latin typeface="+mn-ea"/>
            </a:endParaRPr>
          </a:p>
          <a:p>
            <a:pPr marL="285750" indent="-285750">
              <a:buFont typeface="Wingdings" panose="05000000000000000000" pitchFamily="2" charset="2"/>
              <a:buChar char="Ø"/>
            </a:pPr>
            <a:endParaRPr lang="ja-JP" altLang="en-US" sz="1800" dirty="0">
              <a:solidFill>
                <a:schemeClr val="tx1"/>
              </a:solidFill>
              <a:latin typeface="+mn-ea"/>
            </a:endParaRPr>
          </a:p>
          <a:p>
            <a:pPr marL="285750" indent="-285750">
              <a:buFont typeface="Wingdings" panose="05000000000000000000" pitchFamily="2" charset="2"/>
              <a:buChar char="Ø"/>
            </a:pPr>
            <a:endParaRPr lang="ja-JP" altLang="en-US" sz="1800" dirty="0">
              <a:solidFill>
                <a:schemeClr val="tx1"/>
              </a:solidFill>
              <a:latin typeface="+mn-ea"/>
            </a:endParaRPr>
          </a:p>
          <a:p>
            <a:pPr marL="285750" indent="-285750">
              <a:buFont typeface="Wingdings" panose="05000000000000000000" pitchFamily="2" charset="2"/>
              <a:buChar char="Ø"/>
            </a:pPr>
            <a:endParaRPr lang="ja-JP" altLang="en-US" sz="1800" dirty="0">
              <a:solidFill>
                <a:schemeClr val="tx1"/>
              </a:solidFill>
              <a:latin typeface="+mn-ea"/>
            </a:endParaRPr>
          </a:p>
        </p:txBody>
      </p:sp>
      <p:sp>
        <p:nvSpPr>
          <p:cNvPr id="18" name="角丸四角形 17"/>
          <p:cNvSpPr/>
          <p:nvPr/>
        </p:nvSpPr>
        <p:spPr>
          <a:xfrm>
            <a:off x="0" y="-3907"/>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smtClean="0">
                <a:solidFill>
                  <a:schemeClr val="bg1"/>
                </a:solidFill>
                <a:latin typeface="+mj-ea"/>
                <a:ea typeface="+mj-ea"/>
              </a:rPr>
              <a:t>２</a:t>
            </a:r>
            <a:r>
              <a:rPr lang="en-US" altLang="ja-JP" sz="2400" b="1" dirty="0" smtClean="0">
                <a:solidFill>
                  <a:schemeClr val="bg1"/>
                </a:solidFill>
                <a:latin typeface="+mj-ea"/>
                <a:ea typeface="+mj-ea"/>
              </a:rPr>
              <a:t>. </a:t>
            </a:r>
            <a:r>
              <a:rPr lang="ja-JP" altLang="en-US" sz="2400" b="1" dirty="0" smtClean="0">
                <a:solidFill>
                  <a:schemeClr val="bg1"/>
                </a:solidFill>
                <a:latin typeface="+mj-ea"/>
                <a:ea typeface="+mj-ea"/>
              </a:rPr>
              <a:t>経営の基本方針</a:t>
            </a:r>
            <a:endParaRPr lang="ja-JP" altLang="en-US" sz="2400" b="1" dirty="0">
              <a:solidFill>
                <a:schemeClr val="bg1"/>
              </a:solidFill>
              <a:latin typeface="+mj-ea"/>
              <a:ea typeface="+mj-ea"/>
            </a:endParaRPr>
          </a:p>
        </p:txBody>
      </p:sp>
      <p:sp>
        <p:nvSpPr>
          <p:cNvPr id="19" name="テキスト ボックス 18"/>
          <p:cNvSpPr txBox="1"/>
          <p:nvPr/>
        </p:nvSpPr>
        <p:spPr>
          <a:xfrm>
            <a:off x="-1" y="646993"/>
            <a:ext cx="10972801" cy="338554"/>
          </a:xfrm>
          <a:prstGeom prst="rect">
            <a:avLst/>
          </a:prstGeom>
          <a:noFill/>
        </p:spPr>
        <p:txBody>
          <a:bodyPr wrap="square" rtlCol="0">
            <a:spAutoFit/>
          </a:bodyPr>
          <a:lstStyle/>
          <a:p>
            <a:r>
              <a:rPr lang="ja-JP" altLang="en-US" sz="1600" b="1" dirty="0" smtClean="0"/>
              <a:t>大阪港埋立事業の基本方針</a:t>
            </a:r>
            <a:endParaRPr lang="en-US" altLang="ja-JP" sz="1600" b="1" dirty="0" smtClean="0"/>
          </a:p>
        </p:txBody>
      </p:sp>
      <p:sp>
        <p:nvSpPr>
          <p:cNvPr id="25" name="タイトル 1"/>
          <p:cNvSpPr txBox="1">
            <a:spLocks/>
          </p:cNvSpPr>
          <p:nvPr/>
        </p:nvSpPr>
        <p:spPr>
          <a:xfrm>
            <a:off x="465824" y="2602863"/>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smtClean="0">
                <a:latin typeface="+mn-ea"/>
                <a:ea typeface="+mn-ea"/>
              </a:rPr>
              <a:t>○　咲洲</a:t>
            </a:r>
            <a:endParaRPr lang="en-US" altLang="ja-JP" sz="1800" b="1" dirty="0" smtClean="0">
              <a:latin typeface="+mn-ea"/>
              <a:ea typeface="+mn-ea"/>
            </a:endParaRPr>
          </a:p>
        </p:txBody>
      </p:sp>
      <p:sp>
        <p:nvSpPr>
          <p:cNvPr id="8" name="タイトル 1"/>
          <p:cNvSpPr txBox="1">
            <a:spLocks/>
          </p:cNvSpPr>
          <p:nvPr/>
        </p:nvSpPr>
        <p:spPr>
          <a:xfrm>
            <a:off x="465825" y="4209171"/>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smtClean="0">
                <a:latin typeface="+mn-ea"/>
                <a:ea typeface="+mn-ea"/>
              </a:rPr>
              <a:t>○　舞洲</a:t>
            </a:r>
            <a:endParaRPr lang="en-US" altLang="ja-JP" sz="1800" b="1" dirty="0" smtClean="0">
              <a:latin typeface="+mn-ea"/>
              <a:ea typeface="+mn-ea"/>
            </a:endParaRPr>
          </a:p>
        </p:txBody>
      </p:sp>
      <p:sp>
        <p:nvSpPr>
          <p:cNvPr id="10" name="タイトル 1"/>
          <p:cNvSpPr txBox="1">
            <a:spLocks/>
          </p:cNvSpPr>
          <p:nvPr/>
        </p:nvSpPr>
        <p:spPr>
          <a:xfrm>
            <a:off x="465823" y="5625779"/>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smtClean="0">
                <a:latin typeface="+mn-ea"/>
                <a:ea typeface="+mn-ea"/>
              </a:rPr>
              <a:t>○　鶴浜</a:t>
            </a:r>
            <a:endParaRPr lang="en-US" altLang="ja-JP" sz="1800" b="1" dirty="0" smtClean="0">
              <a:latin typeface="+mn-ea"/>
              <a:ea typeface="+mn-ea"/>
            </a:endParaRPr>
          </a:p>
        </p:txBody>
      </p:sp>
      <p:sp>
        <p:nvSpPr>
          <p:cNvPr id="12" name="タイトル 1"/>
          <p:cNvSpPr txBox="1">
            <a:spLocks/>
          </p:cNvSpPr>
          <p:nvPr/>
        </p:nvSpPr>
        <p:spPr>
          <a:xfrm>
            <a:off x="465822" y="6702321"/>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smtClean="0">
                <a:latin typeface="+mn-ea"/>
                <a:ea typeface="+mn-ea"/>
              </a:rPr>
              <a:t>○　夢洲</a:t>
            </a:r>
            <a:endParaRPr lang="en-US" altLang="ja-JP" sz="1800" b="1" dirty="0" smtClean="0">
              <a:latin typeface="+mn-ea"/>
              <a:ea typeface="+mn-ea"/>
            </a:endParaRPr>
          </a:p>
        </p:txBody>
      </p:sp>
      <p:sp>
        <p:nvSpPr>
          <p:cNvPr id="14" name="タイトル 1"/>
          <p:cNvSpPr txBox="1">
            <a:spLocks/>
          </p:cNvSpPr>
          <p:nvPr/>
        </p:nvSpPr>
        <p:spPr>
          <a:xfrm>
            <a:off x="122820" y="1054901"/>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smtClean="0">
                <a:latin typeface="+mn-ea"/>
                <a:ea typeface="+mn-ea"/>
              </a:rPr>
              <a:t>○　大阪港埋立事業</a:t>
            </a:r>
            <a:endParaRPr lang="en-US" altLang="ja-JP" sz="1800" b="1" dirty="0" smtClean="0">
              <a:latin typeface="+mn-ea"/>
              <a:ea typeface="+mn-ea"/>
            </a:endParaRPr>
          </a:p>
        </p:txBody>
      </p:sp>
      <p:sp>
        <p:nvSpPr>
          <p:cNvPr id="16" name="タイトル 1"/>
          <p:cNvSpPr txBox="1">
            <a:spLocks/>
          </p:cNvSpPr>
          <p:nvPr/>
        </p:nvSpPr>
        <p:spPr>
          <a:xfrm>
            <a:off x="122820" y="1390827"/>
            <a:ext cx="11430795" cy="1593619"/>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285750" indent="-285750">
              <a:buFont typeface="Wingdings" panose="05000000000000000000" pitchFamily="2" charset="2"/>
              <a:buChar char="Ø"/>
            </a:pPr>
            <a:r>
              <a:rPr lang="ja-JP" altLang="en-US" sz="1800" dirty="0">
                <a:solidFill>
                  <a:schemeClr val="tx1"/>
                </a:solidFill>
                <a:latin typeface="+mn-ea"/>
              </a:rPr>
              <a:t>大阪港埋立事業は、市内で発生する廃棄物や浚渫土砂の処分場所を確保するとともに、社会経済情勢の</a:t>
            </a:r>
            <a:r>
              <a:rPr lang="ja-JP" altLang="en-US" sz="1800" dirty="0" smtClean="0">
                <a:solidFill>
                  <a:schemeClr val="tx1"/>
                </a:solidFill>
                <a:latin typeface="+mn-ea"/>
              </a:rPr>
              <a:t>要請に</a:t>
            </a:r>
            <a:r>
              <a:rPr lang="ja-JP" altLang="en-US" sz="1800" dirty="0">
                <a:solidFill>
                  <a:schemeClr val="tx1"/>
                </a:solidFill>
                <a:latin typeface="+mn-ea"/>
              </a:rPr>
              <a:t>応じた臨海部における新たな開発エリア</a:t>
            </a:r>
            <a:r>
              <a:rPr lang="ja-JP" altLang="en-US" sz="1800" dirty="0" smtClean="0">
                <a:solidFill>
                  <a:schemeClr val="tx1"/>
                </a:solidFill>
                <a:latin typeface="+mn-ea"/>
              </a:rPr>
              <a:t>を</a:t>
            </a:r>
            <a:r>
              <a:rPr lang="ja-JP" altLang="en-US" sz="1800" dirty="0">
                <a:solidFill>
                  <a:schemeClr val="tx1"/>
                </a:solidFill>
                <a:latin typeface="+mn-ea"/>
              </a:rPr>
              <a:t>創出</a:t>
            </a:r>
            <a:r>
              <a:rPr lang="ja-JP" altLang="en-US" sz="1800" dirty="0" smtClean="0">
                <a:solidFill>
                  <a:schemeClr val="tx1"/>
                </a:solidFill>
                <a:latin typeface="+mn-ea"/>
              </a:rPr>
              <a:t>する</a:t>
            </a:r>
            <a:r>
              <a:rPr lang="ja-JP" altLang="en-US" sz="1800" dirty="0">
                <a:solidFill>
                  <a:schemeClr val="tx1"/>
                </a:solidFill>
                <a:latin typeface="+mn-ea"/>
              </a:rPr>
              <a:t>ことを目的と</a:t>
            </a:r>
            <a:r>
              <a:rPr lang="ja-JP" altLang="en-US" sz="1800" dirty="0" smtClean="0">
                <a:solidFill>
                  <a:schemeClr val="tx1"/>
                </a:solidFill>
                <a:latin typeface="+mn-ea"/>
              </a:rPr>
              <a:t>しており、企業等へ本事業で造成した用地を分譲・賃貸することにより、大阪・関西の成長・発展に寄与していく。 </a:t>
            </a:r>
            <a:endParaRPr lang="en-US" altLang="ja-JP" sz="1800" dirty="0" smtClean="0">
              <a:solidFill>
                <a:schemeClr val="tx1"/>
              </a:solidFill>
              <a:latin typeface="+mn-ea"/>
            </a:endParaRPr>
          </a:p>
        </p:txBody>
      </p:sp>
      <p:sp>
        <p:nvSpPr>
          <p:cNvPr id="13" name="スライド番号プレースホルダー 3"/>
          <p:cNvSpPr>
            <a:spLocks noGrp="1"/>
          </p:cNvSpPr>
          <p:nvPr>
            <p:ph type="sldNum" sz="quarter" idx="12"/>
          </p:nvPr>
        </p:nvSpPr>
        <p:spPr>
          <a:xfrm>
            <a:off x="11569480" y="8228848"/>
            <a:ext cx="686187" cy="460041"/>
          </a:xfrm>
        </p:spPr>
        <p:txBody>
          <a:bodyPr/>
          <a:lstStyle/>
          <a:p>
            <a:fld id="{9855AF58-FB1E-4A03-A555-249AA4299BCB}" type="slidenum">
              <a:rPr lang="ja-JP" altLang="en-US" smtClean="0"/>
              <a:pPr/>
              <a:t>6</a:t>
            </a:fld>
            <a:endParaRPr lang="ja-JP" altLang="en-US"/>
          </a:p>
        </p:txBody>
      </p:sp>
    </p:spTree>
    <p:extLst>
      <p:ext uri="{BB962C8B-B14F-4D97-AF65-F5344CB8AC3E}">
        <p14:creationId xmlns:p14="http://schemas.microsoft.com/office/powerpoint/2010/main" val="303391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角丸四角形 17"/>
          <p:cNvSpPr/>
          <p:nvPr/>
        </p:nvSpPr>
        <p:spPr>
          <a:xfrm>
            <a:off x="0" y="-3907"/>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smtClean="0">
                <a:solidFill>
                  <a:schemeClr val="bg1"/>
                </a:solidFill>
                <a:latin typeface="+mj-ea"/>
                <a:ea typeface="+mj-ea"/>
              </a:rPr>
              <a:t>３</a:t>
            </a:r>
            <a:r>
              <a:rPr lang="en-US" altLang="ja-JP" sz="2400" b="1" dirty="0" smtClean="0">
                <a:solidFill>
                  <a:schemeClr val="bg1"/>
                </a:solidFill>
                <a:latin typeface="+mj-ea"/>
                <a:ea typeface="+mj-ea"/>
              </a:rPr>
              <a:t>.</a:t>
            </a:r>
            <a:r>
              <a:rPr lang="ja-JP" altLang="en-US" sz="2400" b="1" dirty="0" smtClean="0">
                <a:solidFill>
                  <a:schemeClr val="bg1"/>
                </a:solidFill>
                <a:latin typeface="+mj-ea"/>
                <a:ea typeface="+mj-ea"/>
              </a:rPr>
              <a:t>投資・財政計画（収支計画）</a:t>
            </a:r>
            <a:endParaRPr lang="ja-JP" altLang="en-US" sz="2400" b="1" dirty="0">
              <a:solidFill>
                <a:schemeClr val="bg1"/>
              </a:solidFill>
              <a:latin typeface="+mj-ea"/>
              <a:ea typeface="+mj-ea"/>
            </a:endParaRPr>
          </a:p>
        </p:txBody>
      </p:sp>
      <p:sp>
        <p:nvSpPr>
          <p:cNvPr id="15" name="テキスト ボックス 14"/>
          <p:cNvSpPr txBox="1"/>
          <p:nvPr/>
        </p:nvSpPr>
        <p:spPr>
          <a:xfrm>
            <a:off x="-1" y="646993"/>
            <a:ext cx="10972801" cy="338554"/>
          </a:xfrm>
          <a:prstGeom prst="rect">
            <a:avLst/>
          </a:prstGeom>
          <a:noFill/>
        </p:spPr>
        <p:txBody>
          <a:bodyPr wrap="square" rtlCol="0">
            <a:spAutoFit/>
          </a:bodyPr>
          <a:lstStyle/>
          <a:p>
            <a:r>
              <a:rPr lang="ja-JP" altLang="en-US" sz="1600" b="1" dirty="0" smtClean="0"/>
              <a:t>（１）投資・財政計画（収支計画）</a:t>
            </a:r>
            <a:endParaRPr lang="en-US" altLang="ja-JP" sz="1600" b="1" dirty="0" smtClean="0"/>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7</a:t>
            </a:fld>
            <a:endParaRPr lang="ja-JP" altLang="en-US"/>
          </a:p>
        </p:txBody>
      </p:sp>
      <p:sp>
        <p:nvSpPr>
          <p:cNvPr id="8" name="タイトル 1"/>
          <p:cNvSpPr txBox="1">
            <a:spLocks/>
          </p:cNvSpPr>
          <p:nvPr/>
        </p:nvSpPr>
        <p:spPr>
          <a:xfrm>
            <a:off x="351787" y="1010129"/>
            <a:ext cx="11560786" cy="1928432"/>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dirty="0">
                <a:solidFill>
                  <a:schemeClr val="tx1"/>
                </a:solidFill>
                <a:latin typeface="+mn-ea"/>
                <a:ea typeface="+mn-ea"/>
              </a:rPr>
              <a:t>＜</a:t>
            </a:r>
            <a:r>
              <a:rPr lang="ja-JP" altLang="en-US" sz="1600" dirty="0" smtClean="0">
                <a:solidFill>
                  <a:schemeClr val="tx1"/>
                </a:solidFill>
                <a:latin typeface="+mn-ea"/>
                <a:ea typeface="+mn-ea"/>
              </a:rPr>
              <a:t>収支計画のパターン＞</a:t>
            </a:r>
            <a:endParaRPr lang="en-US" altLang="ja-JP" sz="1600" dirty="0" smtClean="0">
              <a:solidFill>
                <a:schemeClr val="tx1"/>
              </a:solidFill>
              <a:latin typeface="+mn-ea"/>
              <a:ea typeface="+mn-ea"/>
            </a:endParaRPr>
          </a:p>
          <a:p>
            <a:pPr marL="285750" indent="-285750">
              <a:buFont typeface="Wingdings" panose="05000000000000000000" pitchFamily="2" charset="2"/>
              <a:buChar char="Ø"/>
            </a:pPr>
            <a:r>
              <a:rPr lang="ja-JP" altLang="en-US" sz="1600" dirty="0" smtClean="0">
                <a:solidFill>
                  <a:schemeClr val="tx1"/>
                </a:solidFill>
                <a:latin typeface="+mn-ea"/>
                <a:ea typeface="+mn-ea"/>
              </a:rPr>
              <a:t>夢洲の</a:t>
            </a:r>
            <a:r>
              <a:rPr lang="en-US" altLang="ja-JP" sz="1600" dirty="0" smtClean="0">
                <a:solidFill>
                  <a:schemeClr val="tx1"/>
                </a:solidFill>
                <a:latin typeface="+mn-ea"/>
                <a:ea typeface="+mn-ea"/>
              </a:rPr>
              <a:t>IR</a:t>
            </a:r>
            <a:r>
              <a:rPr lang="ja-JP" altLang="en-US" sz="1600" dirty="0" smtClean="0">
                <a:solidFill>
                  <a:schemeClr val="tx1"/>
                </a:solidFill>
                <a:latin typeface="+mn-ea"/>
                <a:ea typeface="+mn-ea"/>
              </a:rPr>
              <a:t>区域については、「大阪</a:t>
            </a:r>
            <a:r>
              <a:rPr lang="ja-JP" altLang="en-US" sz="1600" dirty="0">
                <a:solidFill>
                  <a:schemeClr val="tx1"/>
                </a:solidFill>
                <a:latin typeface="+mn-ea"/>
                <a:ea typeface="+mn-ea"/>
              </a:rPr>
              <a:t>・</a:t>
            </a:r>
            <a:r>
              <a:rPr lang="ja-JP" altLang="en-US" sz="1600" dirty="0" smtClean="0">
                <a:solidFill>
                  <a:schemeClr val="tx1"/>
                </a:solidFill>
                <a:latin typeface="+mn-ea"/>
                <a:ea typeface="+mn-ea"/>
              </a:rPr>
              <a:t>夢洲地区特定複合観光施設設置運営事業募集要領」に基づき、賃貸方式の土地活用を見込む。</a:t>
            </a:r>
            <a:endParaRPr lang="ja-JP" altLang="en-US" sz="1600" dirty="0">
              <a:solidFill>
                <a:schemeClr val="tx1"/>
              </a:solidFill>
              <a:latin typeface="+mn-ea"/>
              <a:ea typeface="+mn-ea"/>
            </a:endParaRPr>
          </a:p>
          <a:p>
            <a:endParaRPr lang="ja-JP" altLang="en-US" sz="1600" dirty="0">
              <a:solidFill>
                <a:schemeClr val="tx1"/>
              </a:solidFill>
              <a:latin typeface="+mn-ea"/>
              <a:ea typeface="+mn-ea"/>
            </a:endParaRPr>
          </a:p>
        </p:txBody>
      </p:sp>
      <p:sp>
        <p:nvSpPr>
          <p:cNvPr id="9" name="正方形/長方形 8"/>
          <p:cNvSpPr/>
          <p:nvPr/>
        </p:nvSpPr>
        <p:spPr>
          <a:xfrm>
            <a:off x="205833" y="7125763"/>
            <a:ext cx="11852694" cy="10097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en-US" altLang="ja-JP" sz="1600" dirty="0" smtClean="0">
                <a:solidFill>
                  <a:schemeClr val="tx1"/>
                </a:solidFill>
              </a:rPr>
              <a:t>2030</a:t>
            </a:r>
            <a:r>
              <a:rPr lang="ja-JP" altLang="en-US" sz="1600" dirty="0" smtClean="0">
                <a:solidFill>
                  <a:schemeClr val="tx1"/>
                </a:solidFill>
              </a:rPr>
              <a:t>（</a:t>
            </a:r>
            <a:r>
              <a:rPr kumimoji="1" lang="en-US" altLang="ja-JP" sz="1600" dirty="0" smtClean="0">
                <a:solidFill>
                  <a:schemeClr val="tx1"/>
                </a:solidFill>
              </a:rPr>
              <a:t>R12</a:t>
            </a:r>
            <a:r>
              <a:rPr kumimoji="1" lang="ja-JP" altLang="en-US" sz="1600" dirty="0" smtClean="0">
                <a:solidFill>
                  <a:schemeClr val="tx1"/>
                </a:solidFill>
              </a:rPr>
              <a:t>）</a:t>
            </a:r>
            <a:r>
              <a:rPr lang="ja-JP" altLang="en-US" sz="1600" dirty="0">
                <a:solidFill>
                  <a:schemeClr val="tx1"/>
                </a:solidFill>
              </a:rPr>
              <a:t>年度</a:t>
            </a:r>
            <a:r>
              <a:rPr kumimoji="1" lang="ja-JP" altLang="en-US" sz="1600" dirty="0" smtClean="0">
                <a:solidFill>
                  <a:schemeClr val="tx1"/>
                </a:solidFill>
              </a:rPr>
              <a:t>までの長期収支試算結果においては、大阪港振興基金を充当することなく資金不足は回避できる見込み。</a:t>
            </a:r>
            <a:endParaRPr kumimoji="1" lang="en-US" altLang="ja-JP" sz="1600" dirty="0" smtClean="0">
              <a:solidFill>
                <a:schemeClr val="tx1"/>
              </a:solidFill>
            </a:endParaRPr>
          </a:p>
          <a:p>
            <a:pPr marL="285750" indent="-285750">
              <a:buFont typeface="Arial" panose="020B0604020202020204" pitchFamily="34" charset="0"/>
              <a:buChar char="•"/>
            </a:pPr>
            <a:r>
              <a:rPr lang="ja-JP" altLang="en-US" sz="1600" dirty="0" smtClean="0">
                <a:solidFill>
                  <a:schemeClr val="tx1"/>
                </a:solidFill>
              </a:rPr>
              <a:t>ただし、</a:t>
            </a:r>
            <a:r>
              <a:rPr lang="en-US" altLang="ja-JP" sz="1600" dirty="0" smtClean="0">
                <a:solidFill>
                  <a:schemeClr val="tx1"/>
                </a:solidFill>
              </a:rPr>
              <a:t>IR</a:t>
            </a:r>
            <a:r>
              <a:rPr lang="ja-JP" altLang="en-US" sz="1600" dirty="0" smtClean="0">
                <a:solidFill>
                  <a:schemeClr val="tx1"/>
                </a:solidFill>
              </a:rPr>
              <a:t>事業者負担金（</a:t>
            </a:r>
            <a:r>
              <a:rPr lang="en-US" altLang="ja-JP" sz="1600" dirty="0" smtClean="0">
                <a:solidFill>
                  <a:schemeClr val="tx1"/>
                </a:solidFill>
              </a:rPr>
              <a:t>2022</a:t>
            </a:r>
            <a:r>
              <a:rPr lang="ja-JP" altLang="en-US" sz="1600" dirty="0" smtClean="0">
                <a:solidFill>
                  <a:schemeClr val="tx1"/>
                </a:solidFill>
              </a:rPr>
              <a:t>（</a:t>
            </a:r>
            <a:r>
              <a:rPr lang="en-US" altLang="ja-JP" sz="1600" dirty="0" smtClean="0">
                <a:solidFill>
                  <a:schemeClr val="tx1"/>
                </a:solidFill>
              </a:rPr>
              <a:t>R4</a:t>
            </a:r>
            <a:r>
              <a:rPr lang="ja-JP" altLang="en-US" sz="1600" dirty="0" smtClean="0">
                <a:solidFill>
                  <a:schemeClr val="tx1"/>
                </a:solidFill>
              </a:rPr>
              <a:t>）年度</a:t>
            </a:r>
            <a:r>
              <a:rPr lang="en-US" altLang="ja-JP" sz="1600" dirty="0" smtClean="0">
                <a:solidFill>
                  <a:schemeClr val="tx1"/>
                </a:solidFill>
              </a:rPr>
              <a:t>202.5</a:t>
            </a:r>
            <a:r>
              <a:rPr lang="ja-JP" altLang="en-US" sz="1600" dirty="0" smtClean="0">
                <a:solidFill>
                  <a:schemeClr val="tx1"/>
                </a:solidFill>
              </a:rPr>
              <a:t>億円）や</a:t>
            </a:r>
            <a:r>
              <a:rPr lang="en-US" altLang="ja-JP" sz="1600" dirty="0" smtClean="0">
                <a:solidFill>
                  <a:schemeClr val="tx1"/>
                </a:solidFill>
              </a:rPr>
              <a:t>IR</a:t>
            </a:r>
            <a:r>
              <a:rPr lang="ja-JP" altLang="en-US" sz="1600" dirty="0" smtClean="0">
                <a:solidFill>
                  <a:schemeClr val="tx1"/>
                </a:solidFill>
              </a:rPr>
              <a:t>事業に関する土地賃貸料収益を着実に確保する必要がある。</a:t>
            </a:r>
            <a:endParaRPr lang="en-US" altLang="ja-JP" sz="1600" dirty="0">
              <a:solidFill>
                <a:schemeClr val="tx1"/>
              </a:solidFill>
            </a:endParaRPr>
          </a:p>
        </p:txBody>
      </p:sp>
      <p:pic>
        <p:nvPicPr>
          <p:cNvPr id="2" name="図 1"/>
          <p:cNvPicPr>
            <a:picLocks/>
          </p:cNvPicPr>
          <p:nvPr/>
        </p:nvPicPr>
        <p:blipFill>
          <a:blip r:embed="rId3"/>
          <a:stretch>
            <a:fillRect/>
          </a:stretch>
        </p:blipFill>
        <p:spPr>
          <a:xfrm>
            <a:off x="654280" y="1980821"/>
            <a:ext cx="10915200" cy="4834800"/>
          </a:xfrm>
          <a:prstGeom prst="rect">
            <a:avLst/>
          </a:prstGeom>
        </p:spPr>
      </p:pic>
    </p:spTree>
    <p:extLst>
      <p:ext uri="{BB962C8B-B14F-4D97-AF65-F5344CB8AC3E}">
        <p14:creationId xmlns:p14="http://schemas.microsoft.com/office/powerpoint/2010/main" val="4112471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8</a:t>
            </a:fld>
            <a:endParaRPr lang="ja-JP" altLang="en-US"/>
          </a:p>
        </p:txBody>
      </p:sp>
      <p:sp>
        <p:nvSpPr>
          <p:cNvPr id="6" name="テキスト ボックス 5"/>
          <p:cNvSpPr txBox="1"/>
          <p:nvPr/>
        </p:nvSpPr>
        <p:spPr>
          <a:xfrm>
            <a:off x="1178169" y="178560"/>
            <a:ext cx="2194490" cy="407268"/>
          </a:xfrm>
          <a:prstGeom prst="rect">
            <a:avLst/>
          </a:prstGeom>
          <a:noFill/>
          <a:ln w="57150">
            <a:solidFill>
              <a:schemeClr val="tx1"/>
            </a:solidFill>
          </a:ln>
        </p:spPr>
        <p:txBody>
          <a:bodyPr wrap="square" rtlCol="0" anchor="ctr">
            <a:spAutoFit/>
          </a:bodyPr>
          <a:lstStyle/>
          <a:p>
            <a:pPr algn="ctr"/>
            <a:r>
              <a:rPr lang="ja-JP" altLang="en-US" sz="2000" b="1" dirty="0"/>
              <a:t>収支</a:t>
            </a:r>
            <a:r>
              <a:rPr lang="ja-JP" altLang="en-US" sz="2000" b="1" dirty="0" smtClean="0"/>
              <a:t>の推移</a:t>
            </a:r>
            <a:endParaRPr lang="en-US" altLang="ja-JP" sz="2000" b="1" dirty="0" smtClean="0"/>
          </a:p>
        </p:txBody>
      </p:sp>
      <p:pic>
        <p:nvPicPr>
          <p:cNvPr id="3" name="図 2"/>
          <p:cNvPicPr>
            <a:picLocks/>
          </p:cNvPicPr>
          <p:nvPr/>
        </p:nvPicPr>
        <p:blipFill>
          <a:blip r:embed="rId3"/>
          <a:stretch>
            <a:fillRect/>
          </a:stretch>
        </p:blipFill>
        <p:spPr>
          <a:xfrm>
            <a:off x="621880" y="585828"/>
            <a:ext cx="10947600" cy="7747200"/>
          </a:xfrm>
          <a:prstGeom prst="rect">
            <a:avLst/>
          </a:prstGeom>
        </p:spPr>
      </p:pic>
    </p:spTree>
    <p:extLst>
      <p:ext uri="{BB962C8B-B14F-4D97-AF65-F5344CB8AC3E}">
        <p14:creationId xmlns:p14="http://schemas.microsoft.com/office/powerpoint/2010/main" val="3190868507"/>
      </p:ext>
    </p:extLst>
  </p:cSld>
  <p:clrMapOvr>
    <a:masterClrMapping/>
  </p:clrMapOvr>
</p:sld>
</file>

<file path=ppt/theme/theme1.xml><?xml version="1.0" encoding="utf-8"?>
<a:theme xmlns:a="http://schemas.openxmlformats.org/drawingml/2006/main" name="ファセット">
  <a:themeElements>
    <a:clrScheme name="赤紫">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10402</TotalTime>
  <Words>2974</Words>
  <Application>Microsoft Office PowerPoint</Application>
  <PresentationFormat>ユーザー設定</PresentationFormat>
  <Paragraphs>341</Paragraphs>
  <Slides>21</Slides>
  <Notes>19</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21</vt:i4>
      </vt:variant>
    </vt:vector>
  </HeadingPairs>
  <TitlesOfParts>
    <vt:vector size="32" baseType="lpstr">
      <vt:lpstr>微軟正黑體</vt:lpstr>
      <vt:lpstr>ＭＳ Ｐゴシック</vt:lpstr>
      <vt:lpstr>ＭＳ 明朝</vt:lpstr>
      <vt:lpstr>メイリオ</vt:lpstr>
      <vt:lpstr>メイリオ 本文</vt:lpstr>
      <vt:lpstr>Arial</vt:lpstr>
      <vt:lpstr>Calibri</vt:lpstr>
      <vt:lpstr>Trebuchet MS</vt:lpstr>
      <vt:lpstr>Wingdings</vt:lpstr>
      <vt:lpstr>Wingdings 3</vt:lpstr>
      <vt:lpstr>ファセット</vt:lpstr>
      <vt:lpstr>大阪港埋立事業の長期収支見込み 【2019（R1）～ 　　　　　　2030（R12）年度】</vt:lpstr>
      <vt:lpstr>目　　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大阪港埋立事業の長期収支見込み 【2017（H29）～ 　　　　　　2028（R10）年度】</dc:title>
  <cp:revision>178</cp:revision>
  <cp:lastPrinted>2020-08-18T01:43:20Z</cp:lastPrinted>
  <dcterms:created xsi:type="dcterms:W3CDTF">2016-03-01T04:03:03Z</dcterms:created>
  <dcterms:modified xsi:type="dcterms:W3CDTF">2020-09-01T04:08:02Z</dcterms:modified>
</cp:coreProperties>
</file>